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0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06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27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04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45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94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34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71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36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74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E10C-0832-47C2-8FAC-46335D7BE545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9E40-8D07-4C7F-B566-3378BEFD7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87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8233756" cy="2387600"/>
          </a:xfrm>
        </p:spPr>
        <p:txBody>
          <a:bodyPr>
            <a:normAutofit fontScale="90000"/>
          </a:bodyPr>
          <a:lstStyle/>
          <a:p>
            <a:r>
              <a:rPr lang="en-CA"/>
              <a:t>COSC544</a:t>
            </a:r>
            <a:r>
              <a:rPr lang="en-CA" dirty="0"/>
              <a:t>: Computer Vision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Lab 1</a:t>
            </a:r>
            <a:br>
              <a:rPr lang="en-CA" dirty="0"/>
            </a:br>
            <a:r>
              <a:rPr lang="en-CA" dirty="0"/>
              <a:t>Hough Transform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EFB1AC-6440-1AE8-3F55-F5C5DE8C6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02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Perform Edge detection using canny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</a:rPr>
              <a:t>edge(I, </a:t>
            </a:r>
            <a:r>
              <a:rPr lang="en-CA" dirty="0">
                <a:solidFill>
                  <a:srgbClr val="A020F0"/>
                </a:solidFill>
                <a:latin typeface="Courier New" panose="02070309020205020404" pitchFamily="49" charset="0"/>
              </a:rPr>
              <a:t>'canny'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/>
              <a:t>There are too many edges – we only need the edge points on the board, not all the ones in the background</a:t>
            </a:r>
          </a:p>
          <a:p>
            <a:r>
              <a:rPr lang="en-CA" dirty="0"/>
              <a:t>The edges on the board should be relatively strong</a:t>
            </a:r>
          </a:p>
          <a:p>
            <a:r>
              <a:rPr lang="en-CA" dirty="0"/>
              <a:t>Raise Canny threshold and run again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9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Hough transform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the peaks in the Hough matrix H</a:t>
            </a:r>
          </a:p>
          <a:p>
            <a:r>
              <a:rPr lang="en-CA" dirty="0"/>
              <a:t>peaks = </a:t>
            </a:r>
            <a:r>
              <a:rPr lang="en-CA" dirty="0" err="1"/>
              <a:t>houghpeaks</a:t>
            </a:r>
            <a:r>
              <a:rPr lang="en-CA" dirty="0"/>
              <a:t>(H, number of peaks, 'Threshold', </a:t>
            </a:r>
            <a:r>
              <a:rPr lang="en-CA" dirty="0" err="1"/>
              <a:t>myThresh</a:t>
            </a:r>
            <a:r>
              <a:rPr lang="en-CA" dirty="0"/>
              <a:t>); </a:t>
            </a:r>
          </a:p>
          <a:p>
            <a:r>
              <a:rPr lang="en-CA" dirty="0"/>
              <a:t>Try different number of peaks (10,20,30,40) and different thresh – default is ceil(0.5*max(H(:)))</a:t>
            </a:r>
          </a:p>
        </p:txBody>
      </p:sp>
    </p:spTree>
    <p:extLst>
      <p:ext uri="{BB962C8B-B14F-4D97-AF65-F5344CB8AC3E}">
        <p14:creationId xmlns:p14="http://schemas.microsoft.com/office/powerpoint/2010/main" val="426485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48107"/>
            <a:ext cx="7886700" cy="3828856"/>
          </a:xfrm>
        </p:spPr>
        <p:txBody>
          <a:bodyPr/>
          <a:lstStyle/>
          <a:p>
            <a:r>
              <a:rPr lang="en-CA" dirty="0"/>
              <a:t>If line has an angle &gt;45 then it is horizontal line</a:t>
            </a:r>
          </a:p>
          <a:p>
            <a:pPr marL="0" indent="0">
              <a:buNone/>
            </a:pPr>
            <a:r>
              <a:rPr lang="en-CA" dirty="0"/>
              <a:t>Choose x0=1 and solve for y0</a:t>
            </a:r>
          </a:p>
          <a:p>
            <a:pPr marL="0" indent="0">
              <a:buNone/>
            </a:pPr>
            <a:r>
              <a:rPr lang="en-CA" dirty="0"/>
              <a:t>Then choose x1=</a:t>
            </a:r>
            <a:r>
              <a:rPr lang="en-CA" dirty="0" err="1"/>
              <a:t>imageSize</a:t>
            </a:r>
            <a:r>
              <a:rPr lang="en-CA" dirty="0"/>
              <a:t>(2) and solve for y1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28021" y="882595"/>
            <a:ext cx="1844702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28021" y="890546"/>
            <a:ext cx="0" cy="102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47200" y="4457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021" y="18347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619408" y="1443768"/>
            <a:ext cx="1137037" cy="20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528021" y="882596"/>
            <a:ext cx="144431" cy="723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520070" y="890546"/>
            <a:ext cx="222636" cy="175397"/>
          </a:xfrm>
          <a:custGeom>
            <a:avLst/>
            <a:gdLst>
              <a:gd name="connsiteX0" fmla="*/ 222636 w 222636"/>
              <a:gd name="connsiteY0" fmla="*/ 0 h 175397"/>
              <a:gd name="connsiteX1" fmla="*/ 206733 w 222636"/>
              <a:gd name="connsiteY1" fmla="*/ 39757 h 175397"/>
              <a:gd name="connsiteX2" fmla="*/ 159026 w 222636"/>
              <a:gd name="connsiteY2" fmla="*/ 87464 h 175397"/>
              <a:gd name="connsiteX3" fmla="*/ 151074 w 222636"/>
              <a:gd name="connsiteY3" fmla="*/ 111318 h 175397"/>
              <a:gd name="connsiteX4" fmla="*/ 79513 w 222636"/>
              <a:gd name="connsiteY4" fmla="*/ 166977 h 175397"/>
              <a:gd name="connsiteX5" fmla="*/ 31805 w 222636"/>
              <a:gd name="connsiteY5" fmla="*/ 174929 h 175397"/>
              <a:gd name="connsiteX6" fmla="*/ 0 w 222636"/>
              <a:gd name="connsiteY6" fmla="*/ 174929 h 17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36" h="175397">
                <a:moveTo>
                  <a:pt x="222636" y="0"/>
                </a:moveTo>
                <a:cubicBezTo>
                  <a:pt x="217335" y="13252"/>
                  <a:pt x="215128" y="28214"/>
                  <a:pt x="206733" y="39757"/>
                </a:cubicBezTo>
                <a:cubicBezTo>
                  <a:pt x="193505" y="57945"/>
                  <a:pt x="159026" y="87464"/>
                  <a:pt x="159026" y="87464"/>
                </a:cubicBezTo>
                <a:cubicBezTo>
                  <a:pt x="156375" y="95415"/>
                  <a:pt x="156220" y="104702"/>
                  <a:pt x="151074" y="111318"/>
                </a:cubicBezTo>
                <a:cubicBezTo>
                  <a:pt x="124515" y="145465"/>
                  <a:pt x="114612" y="159177"/>
                  <a:pt x="79513" y="166977"/>
                </a:cubicBezTo>
                <a:cubicBezTo>
                  <a:pt x="63775" y="170474"/>
                  <a:pt x="47847" y="173325"/>
                  <a:pt x="31805" y="174929"/>
                </a:cubicBezTo>
                <a:cubicBezTo>
                  <a:pt x="21256" y="175984"/>
                  <a:pt x="10602" y="174929"/>
                  <a:pt x="0" y="1749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72452" y="94762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452" y="947625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6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two sets of orthogonal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create a set of angles in an array called bins from -90 to 90 with step 10</a:t>
            </a:r>
          </a:p>
          <a:p>
            <a:pPr marL="0" indent="0">
              <a:buNone/>
            </a:pPr>
            <a:r>
              <a:rPr lang="en-CA" dirty="0"/>
              <a:t>	Bins= ….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</a:t>
            </a:r>
            <a:r>
              <a:rPr lang="en-CA" dirty="0" err="1"/>
              <a:t>histcounts</a:t>
            </a:r>
            <a:r>
              <a:rPr lang="en-CA" dirty="0"/>
              <a:t> to get the histogram</a:t>
            </a:r>
          </a:p>
          <a:p>
            <a:pPr marL="0" indent="0">
              <a:buNone/>
            </a:pPr>
            <a:r>
              <a:rPr lang="en-CA" dirty="0"/>
              <a:t>	[</a:t>
            </a:r>
            <a:r>
              <a:rPr lang="en-CA" dirty="0" err="1"/>
              <a:t>count,bins</a:t>
            </a:r>
            <a:r>
              <a:rPr lang="en-CA" dirty="0"/>
              <a:t>]=….</a:t>
            </a:r>
          </a:p>
          <a:p>
            <a:r>
              <a:rPr lang="en-CA" dirty="0"/>
              <a:t>sort </a:t>
            </a:r>
          </a:p>
          <a:p>
            <a:pPr marL="0" indent="0">
              <a:buNone/>
            </a:pPr>
            <a:r>
              <a:rPr lang="en-CA" dirty="0"/>
              <a:t>	[~,indices]=</a:t>
            </a:r>
          </a:p>
          <a:p>
            <a:r>
              <a:rPr lang="en-CA" dirty="0"/>
              <a:t>first angle corresponds to the largest histogram count.</a:t>
            </a:r>
          </a:p>
          <a:p>
            <a:pPr marL="0" indent="0">
              <a:buNone/>
            </a:pPr>
            <a:r>
              <a:rPr lang="en-CA" dirty="0"/>
              <a:t>	a1=</a:t>
            </a:r>
          </a:p>
          <a:p>
            <a:r>
              <a:rPr lang="en-CA" dirty="0"/>
              <a:t>2nd angle corresponds to the next largest count.</a:t>
            </a:r>
          </a:p>
          <a:p>
            <a:pPr marL="0" indent="0">
              <a:buNone/>
            </a:pPr>
            <a:r>
              <a:rPr lang="en-CA" dirty="0"/>
              <a:t>	a2=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13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Intersections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line is represented in homogenous </a:t>
            </a:r>
            <a:r>
              <a:rPr lang="en-CA" dirty="0" err="1"/>
              <a:t>coordiante</a:t>
            </a:r>
            <a:r>
              <a:rPr lang="en-CA" dirty="0"/>
              <a:t> system by (</a:t>
            </a:r>
            <a:r>
              <a:rPr lang="en-CA" dirty="0" err="1"/>
              <a:t>a,b,c</a:t>
            </a:r>
            <a:r>
              <a:rPr lang="en-CA" dirty="0"/>
              <a:t>), 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ax+by+c</a:t>
            </a:r>
            <a:r>
              <a:rPr lang="en-CA" dirty="0"/>
              <a:t>=0.</a:t>
            </a:r>
          </a:p>
          <a:p>
            <a:r>
              <a:rPr lang="en-CA" dirty="0"/>
              <a:t> We have r = x cos(t) + y sin(t), or x cos(t) + y sin(t) - r = 0</a:t>
            </a:r>
          </a:p>
          <a:p>
            <a:r>
              <a:rPr lang="en-CA" dirty="0"/>
              <a:t>Two lines l1 and l2 intersect at a point p </a:t>
            </a:r>
          </a:p>
          <a:p>
            <a:pPr marL="0" indent="0">
              <a:buNone/>
            </a:pPr>
            <a:r>
              <a:rPr lang="en-CA" dirty="0"/>
              <a:t>	p = l1 x l2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676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- Extract rho, theta for line l1</a:t>
            </a:r>
          </a:p>
          <a:p>
            <a:pPr marL="0" indent="0">
              <a:buNone/>
            </a:pPr>
            <a:r>
              <a:rPr lang="en-CA" dirty="0"/>
              <a:t>	r1 = …</a:t>
            </a:r>
          </a:p>
          <a:p>
            <a:pPr marL="0" indent="0">
              <a:buNone/>
            </a:pPr>
            <a:r>
              <a:rPr lang="en-CA" dirty="0"/>
              <a:t>	t1 = ….</a:t>
            </a:r>
          </a:p>
          <a:p>
            <a:r>
              <a:rPr lang="en-CA" dirty="0"/>
              <a:t>Find l1 as a matrix:</a:t>
            </a:r>
          </a:p>
          <a:p>
            <a:pPr marL="0" indent="0">
              <a:buNone/>
            </a:pPr>
            <a:r>
              <a:rPr lang="en-CA" dirty="0"/>
              <a:t>	l1= [   …   ….   ….  ]</a:t>
            </a:r>
          </a:p>
          <a:p>
            <a:pPr>
              <a:buFontTx/>
              <a:buChar char="-"/>
            </a:pPr>
            <a:r>
              <a:rPr lang="en-CA" dirty="0"/>
              <a:t>Do the same in the inner for loop for line l2</a:t>
            </a:r>
          </a:p>
          <a:p>
            <a:pPr>
              <a:buFontTx/>
              <a:buChar char="-"/>
            </a:pPr>
            <a:r>
              <a:rPr lang="en-CA" dirty="0"/>
              <a:t>Find </a:t>
            </a:r>
          </a:p>
          <a:p>
            <a:pPr marL="0" indent="0">
              <a:buNone/>
            </a:pPr>
            <a:r>
              <a:rPr lang="en-CA" dirty="0"/>
              <a:t>	p =</a:t>
            </a:r>
          </a:p>
        </p:txBody>
      </p:sp>
    </p:spTree>
    <p:extLst>
      <p:ext uri="{BB962C8B-B14F-4D97-AF65-F5344CB8AC3E}">
        <p14:creationId xmlns:p14="http://schemas.microsoft.com/office/powerpoint/2010/main" val="90414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336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COSC544: Computer Vision Lab 1 Hough Transform</vt:lpstr>
      <vt:lpstr>Edge Detection</vt:lpstr>
      <vt:lpstr>Hough transform</vt:lpstr>
      <vt:lpstr>Draw lines</vt:lpstr>
      <vt:lpstr>Find two sets of orthogonal lines</vt:lpstr>
      <vt:lpstr>Find Intersections of lines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Shehata</dc:creator>
  <cp:lastModifiedBy>Mohamed Shehata</cp:lastModifiedBy>
  <cp:revision>9</cp:revision>
  <dcterms:created xsi:type="dcterms:W3CDTF">2018-01-24T19:41:17Z</dcterms:created>
  <dcterms:modified xsi:type="dcterms:W3CDTF">2024-01-06T22:04:01Z</dcterms:modified>
</cp:coreProperties>
</file>