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BB025-C2FE-47EC-9DE6-564ADDDF933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9D6E4-3334-4C7F-9CEF-8C9CF7B554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24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6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4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3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7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4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4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2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4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59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30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0D1630-4211-487C-B376-32DD0353E8D9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78280F-309F-478B-B194-AD55C0A4B137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A59BC-0C1E-4B50-8EF7-F1E9F745B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96644"/>
          </a:xfrm>
        </p:spPr>
        <p:txBody>
          <a:bodyPr>
            <a:normAutofit/>
          </a:bodyPr>
          <a:lstStyle/>
          <a:p>
            <a:pPr algn="ctr"/>
            <a:r>
              <a:rPr lang="en-CA" sz="8800" dirty="0" err="1">
                <a:solidFill>
                  <a:schemeClr val="accent2">
                    <a:lumMod val="75000"/>
                  </a:schemeClr>
                </a:solidFill>
                <a:latin typeface="French Script MT" panose="03020402040607040605" pitchFamily="66" charset="0"/>
              </a:rPr>
              <a:t>Blancaf</a:t>
            </a:r>
            <a:r>
              <a:rPr lang="de-DE" sz="8800" dirty="0">
                <a:solidFill>
                  <a:schemeClr val="accent2">
                    <a:lumMod val="75000"/>
                  </a:schemeClr>
                </a:solidFill>
                <a:latin typeface="French Script MT" panose="03020402040607040605" pitchFamily="66" charset="0"/>
              </a:rPr>
              <a:t>é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930B43-DC93-4B9C-BAF6-F97BDC7D2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Project </a:t>
            </a:r>
            <a:r>
              <a:rPr lang="ang-Latn-001" sz="1600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created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 by: </a:t>
            </a:r>
            <a:r>
              <a:rPr lang="en-CA" sz="1600" dirty="0" err="1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Cojocaru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 Laura</a:t>
            </a:r>
          </a:p>
          <a:p>
            <a:pPr algn="r"/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                             </a:t>
            </a:r>
            <a:r>
              <a:rPr lang="en-CA" sz="1600" dirty="0" err="1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Plamada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 Bianca</a:t>
            </a:r>
          </a:p>
          <a:p>
            <a:pPr algn="r"/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                       </a:t>
            </a:r>
            <a:r>
              <a:rPr lang="en-CA" sz="1600" dirty="0" err="1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Lipsa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 Bianca</a:t>
            </a:r>
            <a:endParaRPr lang="de-DE" sz="1600" dirty="0">
              <a:solidFill>
                <a:schemeClr val="accent2">
                  <a:lumMod val="75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630E0A-A92A-46A5-BE74-F2C1898F8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27" y="722735"/>
            <a:ext cx="1414305" cy="13345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458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72799B2-BD39-40B3-BD73-02C4BD502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0"/>
            <a:ext cx="808653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BA94C5-C861-4920-850C-55831A935AA5}"/>
              </a:ext>
            </a:extLst>
          </p:cNvPr>
          <p:cNvSpPr txBox="1"/>
          <p:nvPr/>
        </p:nvSpPr>
        <p:spPr>
          <a:xfrm>
            <a:off x="531844" y="653142"/>
            <a:ext cx="315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Home page introduction</a:t>
            </a:r>
            <a:endParaRPr lang="de-DE" sz="3200" b="1" u="sng" dirty="0">
              <a:solidFill>
                <a:schemeClr val="tx2">
                  <a:lumMod val="40000"/>
                  <a:lumOff val="60000"/>
                </a:schemeClr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A413F5C-5FC6-4DFC-8D10-3DE70C330B10}"/>
              </a:ext>
            </a:extLst>
          </p:cNvPr>
          <p:cNvCxnSpPr>
            <a:cxnSpLocks/>
          </p:cNvCxnSpPr>
          <p:nvPr/>
        </p:nvCxnSpPr>
        <p:spPr>
          <a:xfrm>
            <a:off x="2855167" y="2724539"/>
            <a:ext cx="4413378" cy="177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AC2EDD22-9082-4A6B-A68F-853F9F300552}"/>
              </a:ext>
            </a:extLst>
          </p:cNvPr>
          <p:cNvSpPr/>
          <p:nvPr/>
        </p:nvSpPr>
        <p:spPr>
          <a:xfrm>
            <a:off x="7156579" y="2127379"/>
            <a:ext cx="1744825" cy="1688841"/>
          </a:xfrm>
          <a:prstGeom prst="ellipse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D2E8FC9-6773-41D7-8A08-53B7F8C32C10}"/>
              </a:ext>
            </a:extLst>
          </p:cNvPr>
          <p:cNvSpPr txBox="1"/>
          <p:nvPr/>
        </p:nvSpPr>
        <p:spPr>
          <a:xfrm>
            <a:off x="289249" y="2127379"/>
            <a:ext cx="2789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The “Welcome to </a:t>
            </a:r>
            <a:r>
              <a:rPr lang="en-CA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Blancaf</a:t>
            </a:r>
            <a:r>
              <a:rPr lang="de-DE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é</a:t>
            </a:r>
            <a:r>
              <a:rPr lang="en-CA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” was invented by combining our names</a:t>
            </a:r>
            <a:r>
              <a:rPr lang="ang-Latn-001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,</a:t>
            </a:r>
            <a:r>
              <a:rPr lang="en-CA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 resulting in ”Blanca”. After we had the name we added “-f</a:t>
            </a:r>
            <a:r>
              <a:rPr lang="de-DE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é</a:t>
            </a:r>
            <a:r>
              <a:rPr lang="en-CA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” to match the name of a</a:t>
            </a:r>
            <a:r>
              <a:rPr lang="ang-Latn-001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n</a:t>
            </a:r>
            <a:r>
              <a:rPr lang="en-CA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 elegant </a:t>
            </a:r>
            <a:r>
              <a:rPr lang="en-CA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caf</a:t>
            </a:r>
            <a:r>
              <a:rPr lang="de-DE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é </a:t>
            </a:r>
            <a:r>
              <a:rPr lang="de-DE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resulting</a:t>
            </a:r>
            <a:r>
              <a:rPr lang="de-DE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 in „</a:t>
            </a:r>
            <a:r>
              <a:rPr lang="de-DE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Blancafé</a:t>
            </a:r>
            <a:r>
              <a:rPr lang="de-DE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“.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2ACB9B8-E5AA-409C-99B8-DC26D98CD8F0}"/>
              </a:ext>
            </a:extLst>
          </p:cNvPr>
          <p:cNvCxnSpPr/>
          <p:nvPr/>
        </p:nvCxnSpPr>
        <p:spPr>
          <a:xfrm flipV="1">
            <a:off x="3209731" y="4096139"/>
            <a:ext cx="4217436" cy="783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B3CEA19-1BD8-46E1-8BAB-1CC9C7397780}"/>
              </a:ext>
            </a:extLst>
          </p:cNvPr>
          <p:cNvSpPr txBox="1"/>
          <p:nvPr/>
        </p:nvSpPr>
        <p:spPr>
          <a:xfrm>
            <a:off x="167952" y="4767943"/>
            <a:ext cx="2911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The “Go to menu” button was design</a:t>
            </a:r>
            <a:r>
              <a:rPr lang="ang-Latn-001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e</a:t>
            </a:r>
            <a:r>
              <a:rPr lang="de-DE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d</a:t>
            </a:r>
            <a:r>
              <a:rPr lang="en-CA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 to redirect the customer to our menu page </a:t>
            </a:r>
            <a:r>
              <a:rPr lang="ang-Latn-001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s</a:t>
            </a:r>
            <a:r>
              <a:rPr lang="de-DE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o</a:t>
            </a:r>
            <a:r>
              <a:rPr lang="en-CA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 they can choose from our variety of products.</a:t>
            </a:r>
            <a:endParaRPr lang="de-DE" sz="2000" dirty="0">
              <a:solidFill>
                <a:schemeClr val="tx2">
                  <a:lumMod val="40000"/>
                  <a:lumOff val="60000"/>
                </a:schemeClr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5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2F4F735-1BD7-470C-A6CE-77B5AA818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t="9368" r="-1107" b="5421"/>
          <a:stretch/>
        </p:blipFill>
        <p:spPr>
          <a:xfrm>
            <a:off x="4049486" y="0"/>
            <a:ext cx="1009572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B327033-1D26-43A5-8CF7-56DAF1DA32E4}"/>
              </a:ext>
            </a:extLst>
          </p:cNvPr>
          <p:cNvSpPr txBox="1"/>
          <p:nvPr/>
        </p:nvSpPr>
        <p:spPr>
          <a:xfrm>
            <a:off x="718457" y="737118"/>
            <a:ext cx="262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The menu</a:t>
            </a:r>
            <a:endParaRPr lang="de-DE" sz="3200" u="sng" dirty="0">
              <a:solidFill>
                <a:schemeClr val="tx2">
                  <a:lumMod val="40000"/>
                  <a:lumOff val="60000"/>
                </a:schemeClr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71EA062-5672-4E2A-B1F3-DA664D352446}"/>
              </a:ext>
            </a:extLst>
          </p:cNvPr>
          <p:cNvCxnSpPr/>
          <p:nvPr/>
        </p:nvCxnSpPr>
        <p:spPr>
          <a:xfrm flipV="1">
            <a:off x="2565918" y="419878"/>
            <a:ext cx="4049486" cy="187545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614697C-9074-4A9E-8519-9B83847DF945}"/>
              </a:ext>
            </a:extLst>
          </p:cNvPr>
          <p:cNvCxnSpPr/>
          <p:nvPr/>
        </p:nvCxnSpPr>
        <p:spPr>
          <a:xfrm>
            <a:off x="2556588" y="2864498"/>
            <a:ext cx="3769567" cy="254725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29EFA7B-3E88-4F18-A7C2-238A71CE72EA}"/>
              </a:ext>
            </a:extLst>
          </p:cNvPr>
          <p:cNvSpPr txBox="1"/>
          <p:nvPr/>
        </p:nvSpPr>
        <p:spPr>
          <a:xfrm>
            <a:off x="270588" y="1829802"/>
            <a:ext cx="22206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</a:rPr>
              <a:t>In the menu you can find two buttons that will redirect you to sites that will describe the macarons and drinks we have available in our shop.</a:t>
            </a:r>
            <a:endParaRPr lang="de-DE" sz="2000" dirty="0">
              <a:solidFill>
                <a:schemeClr val="tx2">
                  <a:lumMod val="40000"/>
                  <a:lumOff val="60000"/>
                </a:schemeClr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0B3CA3A-8B34-4964-83A1-3261AFA311A3}"/>
              </a:ext>
            </a:extLst>
          </p:cNvPr>
          <p:cNvCxnSpPr/>
          <p:nvPr/>
        </p:nvCxnSpPr>
        <p:spPr>
          <a:xfrm flipV="1">
            <a:off x="2811566" y="2162086"/>
            <a:ext cx="3683238" cy="22133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57C733A-8CCD-4201-8654-D0DD879F0732}"/>
              </a:ext>
            </a:extLst>
          </p:cNvPr>
          <p:cNvCxnSpPr/>
          <p:nvPr/>
        </p:nvCxnSpPr>
        <p:spPr>
          <a:xfrm>
            <a:off x="2834500" y="4600777"/>
            <a:ext cx="3512322" cy="1196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87FBB79-073E-4B83-9502-CD66644F5073}"/>
              </a:ext>
            </a:extLst>
          </p:cNvPr>
          <p:cNvCxnSpPr/>
          <p:nvPr/>
        </p:nvCxnSpPr>
        <p:spPr>
          <a:xfrm>
            <a:off x="2811566" y="4833780"/>
            <a:ext cx="3418318" cy="13875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4CCD7F8-ED04-48FB-94A1-269865549284}"/>
              </a:ext>
            </a:extLst>
          </p:cNvPr>
          <p:cNvSpPr txBox="1"/>
          <p:nvPr/>
        </p:nvSpPr>
        <p:spPr>
          <a:xfrm>
            <a:off x="270589" y="3948157"/>
            <a:ext cx="2540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Before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you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choose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to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leave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the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menu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you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can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look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at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our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categories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of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drinks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and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macarons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.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That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way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you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will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know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where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to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look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further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926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CC6283-A3D6-458A-8E9C-B473D2FE0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6" y="3657600"/>
            <a:ext cx="8081394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611DD5C-6AF2-4548-B9B8-5ACECCA9F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0"/>
            <a:ext cx="8430935" cy="365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D62016D-1386-45D3-AC7C-D5BC98D1D4BF}"/>
              </a:ext>
            </a:extLst>
          </p:cNvPr>
          <p:cNvCxnSpPr>
            <a:cxnSpLocks/>
          </p:cNvCxnSpPr>
          <p:nvPr/>
        </p:nvCxnSpPr>
        <p:spPr>
          <a:xfrm>
            <a:off x="2625754" y="2197916"/>
            <a:ext cx="2843868" cy="1006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C543C29-1CBF-419A-AA15-E31D3F05073C}"/>
              </a:ext>
            </a:extLst>
          </p:cNvPr>
          <p:cNvSpPr txBox="1"/>
          <p:nvPr/>
        </p:nvSpPr>
        <p:spPr>
          <a:xfrm>
            <a:off x="218114" y="1778467"/>
            <a:ext cx="2197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The </a:t>
            </a:r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“Macarons” button will redirect 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y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u </a:t>
            </a:r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to this page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,</a:t>
            </a:r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where you can see photos of our sweets .</a:t>
            </a:r>
            <a:endParaRPr lang="de-DE" sz="2400" dirty="0">
              <a:solidFill>
                <a:schemeClr val="accent4">
                  <a:lumMod val="60000"/>
                  <a:lumOff val="40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9871795-12E2-48AF-A50F-D003B25D7DA5}"/>
              </a:ext>
            </a:extLst>
          </p:cNvPr>
          <p:cNvSpPr txBox="1"/>
          <p:nvPr/>
        </p:nvSpPr>
        <p:spPr>
          <a:xfrm>
            <a:off x="947956" y="561901"/>
            <a:ext cx="219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The sweet dish</a:t>
            </a:r>
            <a:endParaRPr lang="de-DE" sz="4000" u="sng" dirty="0">
              <a:solidFill>
                <a:schemeClr val="accent4">
                  <a:lumMod val="60000"/>
                  <a:lumOff val="40000"/>
                </a:schemeClr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785562A-D3B1-4F85-8F78-098BEB7750D1}"/>
              </a:ext>
            </a:extLst>
          </p:cNvPr>
          <p:cNvCxnSpPr>
            <a:cxnSpLocks/>
          </p:cNvCxnSpPr>
          <p:nvPr/>
        </p:nvCxnSpPr>
        <p:spPr>
          <a:xfrm flipV="1">
            <a:off x="2810312" y="4177718"/>
            <a:ext cx="2768367" cy="72984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87C5D66-3721-4E9B-A3FD-FE3C72034B76}"/>
              </a:ext>
            </a:extLst>
          </p:cNvPr>
          <p:cNvSpPr txBox="1"/>
          <p:nvPr/>
        </p:nvSpPr>
        <p:spPr>
          <a:xfrm>
            <a:off x="402672" y="4496499"/>
            <a:ext cx="2223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h</a:t>
            </a:r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the photos comes a little description where it explains w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h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a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 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a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m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a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a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r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n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s</a:t>
            </a:r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, how 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is made and with what .</a:t>
            </a:r>
            <a:endParaRPr lang="de-DE" sz="2400" dirty="0">
              <a:solidFill>
                <a:schemeClr val="accent4">
                  <a:lumMod val="60000"/>
                  <a:lumOff val="40000"/>
                </a:schemeClr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E92F91E-3FB5-42A5-A66E-A36CE5D49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51" y="-1"/>
            <a:ext cx="8114949" cy="3699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DEC19A-5E61-4B93-A572-67FAE84B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51" y="3699544"/>
            <a:ext cx="8114949" cy="3158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3496FC-22BB-46FC-A6CD-55A50A96DB65}"/>
              </a:ext>
            </a:extLst>
          </p:cNvPr>
          <p:cNvCxnSpPr/>
          <p:nvPr/>
        </p:nvCxnSpPr>
        <p:spPr>
          <a:xfrm flipV="1">
            <a:off x="2777383" y="1794617"/>
            <a:ext cx="3862699" cy="5298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C385563-A458-400F-8201-B467A185436A}"/>
              </a:ext>
            </a:extLst>
          </p:cNvPr>
          <p:cNvSpPr txBox="1"/>
          <p:nvPr/>
        </p:nvSpPr>
        <p:spPr>
          <a:xfrm>
            <a:off x="377505" y="2088859"/>
            <a:ext cx="2189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The “Hot drinks ” button will redirect you to our drinks 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p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a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g</a:t>
            </a:r>
            <a:r>
              <a:rPr lang="de-D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e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,</a:t>
            </a:r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where you will see our categories of </a:t>
            </a:r>
            <a:r>
              <a:rPr lang="en-CA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bev</a:t>
            </a:r>
            <a:r>
              <a:rPr lang="ang-Latn-001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era</a:t>
            </a:r>
            <a:r>
              <a:rPr lang="en-CA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ges</a:t>
            </a:r>
            <a:r>
              <a:rPr lang="en-CA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.</a:t>
            </a:r>
            <a:endParaRPr lang="de-DE" sz="2400" dirty="0">
              <a:solidFill>
                <a:schemeClr val="accent4">
                  <a:lumMod val="60000"/>
                  <a:lumOff val="40000"/>
                </a:schemeClr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BE5B923-1004-4969-AF19-087C6509B34F}"/>
              </a:ext>
            </a:extLst>
          </p:cNvPr>
          <p:cNvCxnSpPr>
            <a:cxnSpLocks/>
          </p:cNvCxnSpPr>
          <p:nvPr/>
        </p:nvCxnSpPr>
        <p:spPr>
          <a:xfrm flipV="1">
            <a:off x="3078760" y="4269997"/>
            <a:ext cx="2751589" cy="4278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7326ED4-4877-4E9B-96A8-00EA740D97F0}"/>
              </a:ext>
            </a:extLst>
          </p:cNvPr>
          <p:cNvSpPr txBox="1"/>
          <p:nvPr/>
        </p:nvSpPr>
        <p:spPr>
          <a:xfrm>
            <a:off x="713066" y="4533545"/>
            <a:ext cx="2189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Like the macaron page, the drinks page has a description where you can find out 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a lit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l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e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b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f 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n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f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r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m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a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n</a:t>
            </a:r>
            <a:r>
              <a:rPr lang="ang-Latn-001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on coffee.</a:t>
            </a:r>
            <a:endParaRPr lang="de-DE" sz="2000" dirty="0">
              <a:solidFill>
                <a:schemeClr val="accent4">
                  <a:lumMod val="60000"/>
                  <a:lumOff val="40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5C67AE-20F7-4AFB-9852-8CAF15ED1FD8}"/>
              </a:ext>
            </a:extLst>
          </p:cNvPr>
          <p:cNvSpPr txBox="1"/>
          <p:nvPr/>
        </p:nvSpPr>
        <p:spPr>
          <a:xfrm>
            <a:off x="939567" y="545284"/>
            <a:ext cx="213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The </a:t>
            </a:r>
            <a:r>
              <a:rPr lang="en-CA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bev</a:t>
            </a:r>
            <a:r>
              <a:rPr lang="ang-Latn-001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e</a:t>
            </a:r>
            <a:r>
              <a:rPr lang="de-DE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r</a:t>
            </a:r>
            <a:r>
              <a:rPr lang="ang-Latn-001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a</a:t>
            </a:r>
            <a:r>
              <a:rPr lang="en-CA" sz="36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ges</a:t>
            </a:r>
            <a:endParaRPr lang="de-DE" sz="3600" u="sng" dirty="0">
              <a:solidFill>
                <a:schemeClr val="accent4">
                  <a:lumMod val="60000"/>
                  <a:lumOff val="40000"/>
                </a:schemeClr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7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DB2B8-4048-47F7-8A8D-D570164A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Why</a:t>
            </a:r>
            <a:r>
              <a:rPr lang="de-DE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did</a:t>
            </a:r>
            <a:r>
              <a:rPr lang="de-DE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you</a:t>
            </a:r>
            <a:r>
              <a:rPr lang="de-DE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choose</a:t>
            </a:r>
            <a:r>
              <a:rPr lang="de-DE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this</a:t>
            </a:r>
            <a:r>
              <a:rPr lang="de-DE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theme</a:t>
            </a:r>
            <a:r>
              <a:rPr lang="de-DE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75D64-7AE0-4B0C-8F37-15772878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559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Firstly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,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thought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should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do a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restaurant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but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chose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a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name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that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didn</a:t>
            </a:r>
            <a:r>
              <a:rPr lang="ang-Latn-001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’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match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a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good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restaurant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. After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some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thinking</a:t>
            </a:r>
            <a:r>
              <a:rPr lang="ang-Latn-001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,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decided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to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do a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café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w</a:t>
            </a:r>
            <a:r>
              <a:rPr lang="ang-Latn-001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</a:t>
            </a:r>
            <a:r>
              <a:rPr lang="ang-Latn-001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h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macarons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as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main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sweet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dish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and a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variety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of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hot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and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cold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drinks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didn</a:t>
            </a:r>
            <a:r>
              <a:rPr lang="ang-Latn-001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’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choose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to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do a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café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because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were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out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of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ideas</a:t>
            </a:r>
            <a:r>
              <a:rPr lang="ang-Latn-001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,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but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because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vis</a:t>
            </a:r>
            <a:r>
              <a:rPr lang="ang-Latn-001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ted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a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lot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of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beautiful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cafés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in Karlsruhe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that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inspired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us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and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made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us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want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to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recreate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their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de-DE"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beauty</a:t>
            </a:r>
            <a:r>
              <a:rPr lang="de-DE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74595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657E91C-56AA-4B75-9638-98313C8DB793}"/>
              </a:ext>
            </a:extLst>
          </p:cNvPr>
          <p:cNvSpPr txBox="1"/>
          <p:nvPr/>
        </p:nvSpPr>
        <p:spPr>
          <a:xfrm>
            <a:off x="2109831" y="2466065"/>
            <a:ext cx="7969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Freestyle Script" panose="030804020302050B0404" pitchFamily="66" charset="0"/>
              </a:rPr>
              <a:t>Thank you for listening to our project!</a:t>
            </a:r>
            <a:endParaRPr lang="de-DE" sz="6000" u="sng" dirty="0">
              <a:solidFill>
                <a:schemeClr val="accent4">
                  <a:lumMod val="60000"/>
                  <a:lumOff val="40000"/>
                </a:schemeClr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99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395</Words>
  <Application>Microsoft Office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Freestyle Script</vt:lpstr>
      <vt:lpstr>French Script MT</vt:lpstr>
      <vt:lpstr>Wingdings</vt:lpstr>
      <vt:lpstr>Rückblick</vt:lpstr>
      <vt:lpstr>Blancafé</vt:lpstr>
      <vt:lpstr>PowerPoint-Präsentation</vt:lpstr>
      <vt:lpstr>PowerPoint-Präsentation</vt:lpstr>
      <vt:lpstr>PowerPoint-Präsentation</vt:lpstr>
      <vt:lpstr>PowerPoint-Präsentation</vt:lpstr>
      <vt:lpstr>Why did you choose this theme?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Blancafé</dc:title>
  <dc:creator>Alfa</dc:creator>
  <cp:lastModifiedBy>Alfa</cp:lastModifiedBy>
  <cp:revision>20</cp:revision>
  <dcterms:created xsi:type="dcterms:W3CDTF">2022-03-31T11:13:31Z</dcterms:created>
  <dcterms:modified xsi:type="dcterms:W3CDTF">2022-04-01T08:41:11Z</dcterms:modified>
</cp:coreProperties>
</file>