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5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17.12.2019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Pokaz na ekranie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 Pro Semibold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2019-12-17T22:12:07Z</dcterms:modified>
</cp:coreProperties>
</file>