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6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t>21.07.2019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t>21.07.2019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t>21.07.2019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t>21.07.2019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t>21.07.2019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t>21.07.2019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t>21.07.2019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t>21.07.2019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t>21.07.2019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t>21.07.2019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t>21.07.2019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9016-2B0D-4C24-8AC7-581B9D6E3573}" type="datetimeFigureOut">
              <a:rPr lang="pl-PL" smtClean="0"/>
              <a:t>21.07.2019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D1629-3A9E-4F22-A6B8-90E4109657D8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/>
          <p:cNvGrpSpPr/>
          <p:nvPr/>
        </p:nvGrpSpPr>
        <p:grpSpPr>
          <a:xfrm>
            <a:off x="2636374" y="3000429"/>
            <a:ext cx="3871253" cy="857143"/>
            <a:chOff x="4143428" y="3001296"/>
            <a:chExt cx="3871253" cy="857143"/>
          </a:xfrm>
        </p:grpSpPr>
        <p:pic>
          <p:nvPicPr>
            <p:cNvPr id="4" name="Obraz 3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428" y="3001296"/>
              <a:ext cx="857143" cy="857143"/>
            </a:xfrm>
            <a:prstGeom prst="rect">
              <a:avLst/>
            </a:prstGeom>
          </p:spPr>
        </p:pic>
        <p:sp>
          <p:nvSpPr>
            <p:cNvPr id="5" name="pole tekstowe 4"/>
            <p:cNvSpPr txBox="1"/>
            <p:nvPr/>
          </p:nvSpPr>
          <p:spPr>
            <a:xfrm>
              <a:off x="5076056" y="3106702"/>
              <a:ext cx="29386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eorgia Pro Semibold" pitchFamily="18" charset="0"/>
                </a:rPr>
                <a:t>Object-Oriented Internet</a:t>
              </a:r>
              <a:endParaRPr lang="pl-PL" dirty="0" smtClean="0">
                <a:latin typeface="Georgia Pro Semibold" pitchFamily="18" charset="0"/>
              </a:endParaRPr>
            </a:p>
            <a:p>
              <a:r>
                <a:rPr lang="pl-PL" dirty="0" smtClean="0">
                  <a:latin typeface="Georgia Pro Semibold" pitchFamily="18" charset="0"/>
                </a:rPr>
                <a:t>DOA, M2M, </a:t>
              </a:r>
              <a:r>
                <a:rPr lang="pl-PL" dirty="0" err="1" smtClean="0">
                  <a:latin typeface="Georgia Pro Semibold" pitchFamily="18" charset="0"/>
                </a:rPr>
                <a:t>IoT</a:t>
              </a:r>
              <a:r>
                <a:rPr lang="pl-PL" dirty="0" smtClean="0">
                  <a:latin typeface="Georgia Pro Semibold" pitchFamily="18" charset="0"/>
                </a:rPr>
                <a:t>, I40</a:t>
              </a:r>
              <a:endParaRPr lang="en-US" dirty="0">
                <a:latin typeface="Georgia Pro Semibold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Pokaz na ekranie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Slajd 1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/>
  <cp:lastModifiedBy/>
  <cp:revision>1</cp:revision>
  <dcterms:created xsi:type="dcterms:W3CDTF">2019-07-21T13:31:19Z</dcterms:created>
  <dcterms:modified xsi:type="dcterms:W3CDTF">2019-07-21T13:39:17Z</dcterms:modified>
</cp:coreProperties>
</file>