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01.01.2020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58099" y="3903168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Address Space Model Designer</a:t>
            </a:r>
          </a:p>
        </p:txBody>
      </p:sp>
      <p:pic>
        <p:nvPicPr>
          <p:cNvPr id="9" name="Picture 8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AA627B37-38DF-484D-A2CB-AE31F269C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52" y="3585823"/>
            <a:ext cx="563268" cy="63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Process Observer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ED720-B08D-4EB8-AA24-1E96FAE9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52" y="3755580"/>
            <a:ext cx="118095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&lt;Product Name&gt;</a:t>
            </a:r>
          </a:p>
        </p:txBody>
      </p:sp>
      <p:pic>
        <p:nvPicPr>
          <p:cNvPr id="10" name="Picture 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2C288A7-427C-4584-8EEA-18BAB408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29" y="369404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25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 Pro Semibold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2020-01-01T13:48:34Z</dcterms:modified>
</cp:coreProperties>
</file>