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21.07.2019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Georgia Pro Semibold" pitchFamily="18" charset="0"/>
                </a:rPr>
                <a:t>Object-Oriented Internet</a:t>
              </a:r>
              <a:endParaRPr lang="pl-PL" sz="2800" dirty="0" smtClean="0">
                <a:latin typeface="Georgia Pro Semibold" pitchFamily="18" charset="0"/>
              </a:endParaRPr>
            </a:p>
            <a:p>
              <a:r>
                <a:rPr lang="pl-PL" dirty="0" smtClean="0">
                  <a:latin typeface="Georgia Pro Semibold" pitchFamily="18" charset="0"/>
                </a:rPr>
                <a:t>DOA, M2M, </a:t>
              </a:r>
              <a:r>
                <a:rPr lang="pl-PL" dirty="0" err="1" smtClean="0">
                  <a:latin typeface="Georgia Pro Semibold" pitchFamily="18" charset="0"/>
                </a:rPr>
                <a:t>IoT</a:t>
              </a:r>
              <a:r>
                <a:rPr lang="pl-PL" dirty="0" smtClean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Pokaz na ekranie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2019-07-21T20:54:57Z</dcterms:modified>
</cp:coreProperties>
</file>