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69" r:id="rId7"/>
    <p:sldId id="263" r:id="rId8"/>
    <p:sldId id="270" r:id="rId9"/>
    <p:sldId id="265" r:id="rId1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1B1DC-7EF0-4ED7-A4D0-2A9D7423E499}" v="1" dt="2021-10-27T13:52:49.513"/>
    <p1510:client id="{447E951F-0948-4879-8FE5-BB49DD85F5DA}" v="3" dt="2021-10-27T14:03:56.303"/>
    <p1510:client id="{4617F1EB-06CC-4286-9F61-EB8E82F754ED}" v="1" dt="2021-10-27T13:54:42.128"/>
    <p1510:client id="{9EA25773-A107-4231-B1A8-2184D0F8A9FF}" v="2" dt="2021-09-14T09:41:22.971"/>
    <p1510:client id="{AA0DE7DF-13C1-4A04-9270-9F6BC61C97ED}" v="5" dt="2021-10-27T14:10:03.492"/>
    <p1510:client id="{B8D30228-2EB9-4CDD-A2AF-BD953BF80FE2}" vWet="4" dt="2021-10-27T13:50:16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LIO MAROTTA" userId="S::mrtrla99p28d086v@studenti.unical.it::6c3485fa-967d-470b-b77e-9f1c34abe4c0" providerId="AD" clId="Web-{AA0DE7DF-13C1-4A04-9270-9F6BC61C97ED}"/>
    <pc:docChg chg="modSld">
      <pc:chgData name="AURELIO MAROTTA" userId="S::mrtrla99p28d086v@studenti.unical.it::6c3485fa-967d-470b-b77e-9f1c34abe4c0" providerId="AD" clId="Web-{AA0DE7DF-13C1-4A04-9270-9F6BC61C97ED}" dt="2021-10-27T14:10:03.492" v="4" actId="20577"/>
      <pc:docMkLst>
        <pc:docMk/>
      </pc:docMkLst>
      <pc:sldChg chg="modSp">
        <pc:chgData name="AURELIO MAROTTA" userId="S::mrtrla99p28d086v@studenti.unical.it::6c3485fa-967d-470b-b77e-9f1c34abe4c0" providerId="AD" clId="Web-{AA0DE7DF-13C1-4A04-9270-9F6BC61C97ED}" dt="2021-10-27T14:10:03.492" v="4" actId="20577"/>
        <pc:sldMkLst>
          <pc:docMk/>
          <pc:sldMk cId="0" sldId="264"/>
        </pc:sldMkLst>
        <pc:spChg chg="mod">
          <ac:chgData name="AURELIO MAROTTA" userId="S::mrtrla99p28d086v@studenti.unical.it::6c3485fa-967d-470b-b77e-9f1c34abe4c0" providerId="AD" clId="Web-{AA0DE7DF-13C1-4A04-9270-9F6BC61C97ED}" dt="2021-10-27T14:10:03.492" v="4" actId="20577"/>
          <ac:spMkLst>
            <pc:docMk/>
            <pc:sldMk cId="0" sldId="264"/>
            <ac:spMk id="17410" creationId="{C22DA693-EA0E-42A9-AB49-DC4DE9DAB40B}"/>
          </ac:spMkLst>
        </pc:spChg>
      </pc:sldChg>
    </pc:docChg>
  </pc:docChgLst>
  <pc:docChgLst>
    <pc:chgData name="GIOVANNI CASTELLANO" userId="S::cstgnn00d12g317r@studenti.unical.it::6d1966d7-fd4f-4b79-9efb-55408a693cfb" providerId="AD" clId="Web-{2B21B1DC-7EF0-4ED7-A4D0-2A9D7423E499}"/>
    <pc:docChg chg="modSld">
      <pc:chgData name="GIOVANNI CASTELLANO" userId="S::cstgnn00d12g317r@studenti.unical.it::6d1966d7-fd4f-4b79-9efb-55408a693cfb" providerId="AD" clId="Web-{2B21B1DC-7EF0-4ED7-A4D0-2A9D7423E499}" dt="2021-10-27T13:52:49.513" v="0" actId="1076"/>
      <pc:docMkLst>
        <pc:docMk/>
      </pc:docMkLst>
      <pc:sldChg chg="modSp">
        <pc:chgData name="GIOVANNI CASTELLANO" userId="S::cstgnn00d12g317r@studenti.unical.it::6d1966d7-fd4f-4b79-9efb-55408a693cfb" providerId="AD" clId="Web-{2B21B1DC-7EF0-4ED7-A4D0-2A9D7423E499}" dt="2021-10-27T13:52:49.513" v="0" actId="1076"/>
        <pc:sldMkLst>
          <pc:docMk/>
          <pc:sldMk cId="0" sldId="264"/>
        </pc:sldMkLst>
        <pc:spChg chg="mod">
          <ac:chgData name="GIOVANNI CASTELLANO" userId="S::cstgnn00d12g317r@studenti.unical.it::6d1966d7-fd4f-4b79-9efb-55408a693cfb" providerId="AD" clId="Web-{2B21B1DC-7EF0-4ED7-A4D0-2A9D7423E499}" dt="2021-10-27T13:52:49.513" v="0" actId="1076"/>
          <ac:spMkLst>
            <pc:docMk/>
            <pc:sldMk cId="0" sldId="264"/>
            <ac:spMk id="17410" creationId="{C22DA693-EA0E-42A9-AB49-DC4DE9DAB40B}"/>
          </ac:spMkLst>
        </pc:spChg>
      </pc:sldChg>
    </pc:docChg>
  </pc:docChgLst>
  <pc:docChgLst>
    <pc:chgData name="GABRIELE MACRÌ" userId="S::mcrgrl00h10d451m@studenti.unical.it::2c0ace5d-5387-49a1-ad90-d5c7fad14d19" providerId="AD" clId="Web-{4617F1EB-06CC-4286-9F61-EB8E82F754ED}"/>
    <pc:docChg chg="modSld">
      <pc:chgData name="GABRIELE MACRÌ" userId="S::mcrgrl00h10d451m@studenti.unical.it::2c0ace5d-5387-49a1-ad90-d5c7fad14d19" providerId="AD" clId="Web-{4617F1EB-06CC-4286-9F61-EB8E82F754ED}" dt="2021-10-27T13:54:42.128" v="0"/>
      <pc:docMkLst>
        <pc:docMk/>
      </pc:docMkLst>
      <pc:sldChg chg="addSp">
        <pc:chgData name="GABRIELE MACRÌ" userId="S::mcrgrl00h10d451m@studenti.unical.it::2c0ace5d-5387-49a1-ad90-d5c7fad14d19" providerId="AD" clId="Web-{4617F1EB-06CC-4286-9F61-EB8E82F754ED}" dt="2021-10-27T13:54:42.128" v="0"/>
        <pc:sldMkLst>
          <pc:docMk/>
          <pc:sldMk cId="0" sldId="264"/>
        </pc:sldMkLst>
        <pc:spChg chg="add">
          <ac:chgData name="GABRIELE MACRÌ" userId="S::mcrgrl00h10d451m@studenti.unical.it::2c0ace5d-5387-49a1-ad90-d5c7fad14d19" providerId="AD" clId="Web-{4617F1EB-06CC-4286-9F61-EB8E82F754ED}" dt="2021-10-27T13:54:42.128" v="0"/>
          <ac:spMkLst>
            <pc:docMk/>
            <pc:sldMk cId="0" sldId="264"/>
            <ac:spMk id="2" creationId="{57AC442E-F506-4D09-8D15-0C93EFC807AF}"/>
          </ac:spMkLst>
        </pc:spChg>
      </pc:sldChg>
    </pc:docChg>
  </pc:docChgLst>
  <pc:docChgLst>
    <pc:chgData name="GIANLUCA TARZIA" userId="S::trzglc00t24f537a@studenti.unical.it::bb8febe8-da0d-4728-b141-22fe7e056ab5" providerId="AD" clId="Web-{447E951F-0948-4879-8FE5-BB49DD85F5DA}"/>
    <pc:docChg chg="modSld">
      <pc:chgData name="GIANLUCA TARZIA" userId="S::trzglc00t24f537a@studenti.unical.it::bb8febe8-da0d-4728-b141-22fe7e056ab5" providerId="AD" clId="Web-{447E951F-0948-4879-8FE5-BB49DD85F5DA}" dt="2021-10-27T14:03:55.209" v="0" actId="20577"/>
      <pc:docMkLst>
        <pc:docMk/>
      </pc:docMkLst>
      <pc:sldChg chg="modSp">
        <pc:chgData name="GIANLUCA TARZIA" userId="S::trzglc00t24f537a@studenti.unical.it::bb8febe8-da0d-4728-b141-22fe7e056ab5" providerId="AD" clId="Web-{447E951F-0948-4879-8FE5-BB49DD85F5DA}" dt="2021-10-27T14:03:55.209" v="0" actId="20577"/>
        <pc:sldMkLst>
          <pc:docMk/>
          <pc:sldMk cId="0" sldId="264"/>
        </pc:sldMkLst>
        <pc:spChg chg="mod">
          <ac:chgData name="GIANLUCA TARZIA" userId="S::trzglc00t24f537a@studenti.unical.it::bb8febe8-da0d-4728-b141-22fe7e056ab5" providerId="AD" clId="Web-{447E951F-0948-4879-8FE5-BB49DD85F5DA}" dt="2021-10-27T14:03:55.209" v="0" actId="20577"/>
          <ac:spMkLst>
            <pc:docMk/>
            <pc:sldMk cId="0" sldId="264"/>
            <ac:spMk id="2" creationId="{57AC442E-F506-4D09-8D15-0C93EFC807AF}"/>
          </ac:spMkLst>
        </pc:spChg>
      </pc:sldChg>
    </pc:docChg>
  </pc:docChgLst>
  <pc:docChgLst>
    <pc:chgData name="ANTONIO CATARISANO" userId="S::ctrntn97t03c352k@studenti.unical.it::8a651253-6e64-4a9b-8422-14d1ff46627c" providerId="AD" clId="Web-{9EA25773-A107-4231-B1A8-2184D0F8A9FF}"/>
    <pc:docChg chg="addSld delSld">
      <pc:chgData name="ANTONIO CATARISANO" userId="S::ctrntn97t03c352k@studenti.unical.it::8a651253-6e64-4a9b-8422-14d1ff46627c" providerId="AD" clId="Web-{9EA25773-A107-4231-B1A8-2184D0F8A9FF}" dt="2021-09-14T09:41:22.971" v="1"/>
      <pc:docMkLst>
        <pc:docMk/>
      </pc:docMkLst>
      <pc:sldChg chg="new del">
        <pc:chgData name="ANTONIO CATARISANO" userId="S::ctrntn97t03c352k@studenti.unical.it::8a651253-6e64-4a9b-8422-14d1ff46627c" providerId="AD" clId="Web-{9EA25773-A107-4231-B1A8-2184D0F8A9FF}" dt="2021-09-14T09:41:22.971" v="1"/>
        <pc:sldMkLst>
          <pc:docMk/>
          <pc:sldMk cId="2512670981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8098B95-685B-4B8B-A359-3DF21FD04C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4EB1F3-57A9-44AA-A128-4DC728C52F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F9DCAD2-A4E4-4474-9B28-AE4C341312E2}" type="datetimeFigureOut">
              <a:rPr lang="it-IT"/>
              <a:pPr>
                <a:defRPr/>
              </a:pPr>
              <a:t>27/10/2021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86EDBA-7857-4ED8-A316-2782D8E5B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05D255-A8D1-462B-9607-F4590418C5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2BFC5B-0D2C-486A-A7EB-CB62E8A78A00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E5D3C38-1765-4057-BAA3-4BAC9078BA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6471BED-F510-4ABE-A8A4-91D89FE336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47D0B4B-274F-4E31-BB0F-6CE355B7148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6667F67-9999-44E5-BD4B-C340CFF8A53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801BCD7-6E82-47EF-87A2-FA8B13923F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5BB4C5F-68B6-4C03-828F-EEE328DD7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2ED167D-D6F0-4AEC-8E14-205F483170E7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20A0E1-7A7D-4A87-B544-82BAC7DBAB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05FF06-CBD7-4094-8AF1-3AEA781283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FBEEB6-123C-4FE6-9F7D-81F7B8189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333A5-AED9-4B4B-9D6A-9279528F3A1F}" type="slidenum">
              <a:rPr lang="it-IT" altLang="it-IT"/>
              <a:pPr>
                <a:defRPr/>
              </a:pPr>
              <a:t>‹#›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180495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EB1CC6-2247-4062-AEA9-8D924A34AA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F7F5C6-E97B-4A73-89C1-1478DB0DA1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8B83F5-9873-495D-9B9A-5DC238EEA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797AF-4867-4066-ABDE-C7B415023532}" type="slidenum">
              <a:rPr lang="it-IT" altLang="it-IT"/>
              <a:pPr>
                <a:defRPr/>
              </a:pPr>
              <a:t>‹#›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104835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71A152-1395-48B7-A965-622E30EC3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FD40F1-219C-44AF-B131-3CC869B3DC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7D423B-C942-4D86-86B9-BE5A9A4CCB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D8C34-AF72-430F-85E8-EE769A45DFEB}" type="slidenum">
              <a:rPr lang="it-IT" altLang="it-IT"/>
              <a:pPr>
                <a:defRPr/>
              </a:pPr>
              <a:t>‹#›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243874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14F7F9-CBF6-49C0-8092-00902C1036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DA4BB4-9B7F-483F-8452-C769A2DD13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181654-A80A-4E03-9A86-1DB033989E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B76CF-F4F7-4085-8561-FBF766B7FA8C}" type="slidenum">
              <a:rPr lang="it-IT" altLang="it-IT"/>
              <a:pPr>
                <a:defRPr/>
              </a:pPr>
              <a:t>‹#›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345941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3310F7-6233-401D-B8E5-460076A7F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B0D5CA-F870-4B3A-B674-A9C2B9FC4A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18470A-555B-4AE1-A1C6-47C4B045F7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CB921-7B06-4901-AE4F-7FC94E231C68}" type="slidenum">
              <a:rPr lang="it-IT" altLang="it-IT"/>
              <a:pPr>
                <a:defRPr/>
              </a:pPr>
              <a:t>‹#›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313116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6C6FB-1F85-488E-8642-D5A9B20751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93B618-A38F-4528-9E4F-F992B6E4A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64B60-9253-4F6C-AAFE-4421B6728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AC2D8-BC48-46A5-A951-1A423FF21336}" type="slidenum">
              <a:rPr lang="it-IT" altLang="it-IT"/>
              <a:pPr>
                <a:defRPr/>
              </a:pPr>
              <a:t>‹#›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51513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9B99B5-C97A-4E6C-8E0F-BF976A3DB3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27A51C5-B214-48F7-B668-5B2928FB6C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19C323D-AC6F-476A-8364-7EDE98A14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6C674-4031-43E5-9C4E-B22B3B13948E}" type="slidenum">
              <a:rPr lang="it-IT" altLang="it-IT"/>
              <a:pPr>
                <a:defRPr/>
              </a:pPr>
              <a:t>‹#›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361808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086C493-56E5-4B62-8DB1-B704BFB2C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344F36-DD32-4DD6-83B9-995E2B7BDC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D9E0A25-988A-4BD8-A33A-43BFC5A453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040B4-F5A0-456A-8CF2-9D091F37AD71}" type="slidenum">
              <a:rPr lang="it-IT" altLang="it-IT"/>
              <a:pPr>
                <a:defRPr/>
              </a:pPr>
              <a:t>‹#›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178373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FEFAE25-5DD9-46D1-8504-3CCA495CFE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9DCFCE-CAC2-4A78-80ED-EF921AD9A6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902FCF-B1F0-4210-A086-61544B3C4E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95D19-49AE-4795-AD6A-FBAB870AB1A7}" type="slidenum">
              <a:rPr lang="it-IT" altLang="it-IT"/>
              <a:pPr>
                <a:defRPr/>
              </a:pPr>
              <a:t>‹#›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296013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A0CDE-ADE9-44B0-9789-63AC12E9E1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21EF5B-AF18-42C7-9195-C3A1D437D1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944A2-5816-43FD-BBDF-C74218C1C7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F3D2F-BE1F-483C-92EC-65DED0AA7BDA}" type="slidenum">
              <a:rPr lang="it-IT" altLang="it-IT"/>
              <a:pPr>
                <a:defRPr/>
              </a:pPr>
              <a:t>‹#›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270445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4ABA9-83C8-4170-A44E-8CC6DB2A0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086721-77BC-4791-9A00-ADBD746AF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1161E-9260-43BB-83A8-8E246BC822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23DEB-B448-4CED-9E34-FBFF2536113B}" type="slidenum">
              <a:rPr lang="it-IT" altLang="it-IT"/>
              <a:pPr>
                <a:defRPr/>
              </a:pPr>
              <a:t>‹#›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370667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>
            <a:extLst>
              <a:ext uri="{FF2B5EF4-FFF2-40B4-BE49-F238E27FC236}">
                <a16:creationId xmlns:a16="http://schemas.microsoft.com/office/drawing/2014/main" id="{BAD6D178-8C7F-48B7-9A40-D346FDA1C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7" t="35001" r="6750" b="5888"/>
          <a:stretch>
            <a:fillRect/>
          </a:stretch>
        </p:blipFill>
        <p:spPr bwMode="auto">
          <a:xfrm>
            <a:off x="0" y="0"/>
            <a:ext cx="152082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113D4146-4321-4F23-82B2-1D899AA74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74B147F-743A-4084-AA0A-48E6387F7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82E3886-DABF-47B1-AE20-8F72B1C7C8E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8CACD7D-6BF5-4AFD-8C1D-1422C2C0C8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F78717E-EFE5-4533-9B07-65A546A24E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6C382E0D-A33C-4C42-993C-7FD7B0DF6847}" type="slidenum">
              <a:rPr lang="it-IT" altLang="it-IT"/>
              <a:pPr>
                <a:defRPr/>
              </a:pPr>
              <a:t>‹#›</a:t>
            </a:fld>
            <a:r>
              <a:rPr lang="it-IT" altLang="it-IT"/>
              <a:t> (Es. – 1)</a:t>
            </a: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217E8D32-7EB2-4C46-965A-EAF6B13956A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25400" y="33338"/>
            <a:ext cx="8721725" cy="0"/>
          </a:xfrm>
          <a:prstGeom prst="line">
            <a:avLst/>
          </a:prstGeom>
          <a:noFill/>
          <a:ln w="76200">
            <a:solidFill>
              <a:srgbClr val="6699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33" name="Line 9">
            <a:extLst>
              <a:ext uri="{FF2B5EF4-FFF2-40B4-BE49-F238E27FC236}">
                <a16:creationId xmlns:a16="http://schemas.microsoft.com/office/drawing/2014/main" id="{DD303D03-3CDD-4A93-8D11-80F9ABC03622}"/>
              </a:ext>
            </a:extLst>
          </p:cNvPr>
          <p:cNvSpPr>
            <a:spLocks noChangeShapeType="1"/>
          </p:cNvSpPr>
          <p:nvPr userDrawn="1"/>
        </p:nvSpPr>
        <p:spPr bwMode="auto">
          <a:xfrm rot="-5400000">
            <a:off x="-3241675" y="3260725"/>
            <a:ext cx="6553200" cy="0"/>
          </a:xfrm>
          <a:prstGeom prst="line">
            <a:avLst/>
          </a:prstGeom>
          <a:noFill/>
          <a:ln w="76200">
            <a:solidFill>
              <a:srgbClr val="6699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34" name="AutoShape 13">
            <a:extLst>
              <a:ext uri="{FF2B5EF4-FFF2-40B4-BE49-F238E27FC236}">
                <a16:creationId xmlns:a16="http://schemas.microsoft.com/office/drawing/2014/main" id="{C59F62FB-8EF1-449C-9339-737F0A41B44E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49300" y="-749300"/>
            <a:ext cx="968375" cy="2466975"/>
          </a:xfrm>
          <a:prstGeom prst="rtTriangle">
            <a:avLst/>
          </a:prstGeom>
          <a:solidFill>
            <a:srgbClr val="6699FF">
              <a:alpha val="50195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it-IT"/>
          </a:p>
        </p:txBody>
      </p:sp>
      <p:sp>
        <p:nvSpPr>
          <p:cNvPr id="1035" name="Line 14">
            <a:extLst>
              <a:ext uri="{FF2B5EF4-FFF2-40B4-BE49-F238E27FC236}">
                <a16:creationId xmlns:a16="http://schemas.microsoft.com/office/drawing/2014/main" id="{2892B246-4B57-4F71-B511-97C3E6EEB40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421438"/>
            <a:ext cx="8218488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324F037-8AE4-4146-A142-1A8108A9CA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Ambienti di Programmazione per il Software di Base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8213E133-60C6-4C9D-9523-0F12D3B839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84300" y="4356100"/>
            <a:ext cx="6400800" cy="847725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Shell 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28D11791-747B-4797-A518-4ECFCE0E9C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7513" y="261938"/>
            <a:ext cx="8323262" cy="854075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Shell script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C22DA693-EA0E-42A9-AB49-DC4DE9DAB4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41852" y="1351502"/>
            <a:ext cx="8699500" cy="5122862"/>
          </a:xfrm>
        </p:spPr>
        <p:txBody>
          <a:bodyPr/>
          <a:lstStyle/>
          <a:p>
            <a:pPr algn="l"/>
            <a:r>
              <a:rPr lang="it-IT" altLang="it-IT" sz="2400" b="1">
                <a:ea typeface="ＭＳ Ｐゴシック"/>
              </a:rPr>
              <a:t>Esercizio 1</a:t>
            </a:r>
          </a:p>
          <a:p>
            <a:pPr algn="l"/>
            <a:r>
              <a:rPr lang="it-IT" altLang="it-IT" sz="2000">
                <a:ea typeface="ＭＳ Ｐゴシック"/>
              </a:rPr>
              <a:t>Scrivere un programma shell che riceva da linea di comando 5 argomenti di tipo intero positivo.</a:t>
            </a:r>
            <a:br>
              <a:rPr lang="it-IT" altLang="it-IT" sz="2000">
                <a:ea typeface="ＭＳ Ｐゴシック" panose="020B0600070205080204" pitchFamily="34" charset="-128"/>
              </a:rPr>
            </a:br>
            <a:r>
              <a:rPr lang="it-IT" altLang="it-IT" sz="2000">
                <a:ea typeface="ＭＳ Ｐゴシック"/>
              </a:rPr>
              <a:t>Il programma leggerà il nome di una cartella da tastiera (con l’istruzione </a:t>
            </a:r>
            <a:r>
              <a:rPr lang="it-IT" altLang="it-IT" sz="2000" err="1">
                <a:ea typeface="ＭＳ Ｐゴシック"/>
              </a:rPr>
              <a:t>read</a:t>
            </a:r>
            <a:r>
              <a:rPr lang="it-IT" altLang="it-IT" sz="2000">
                <a:ea typeface="ＭＳ Ｐゴシック"/>
              </a:rPr>
              <a:t>), e quindi inserirà̀ la media dei 5 numeri in tutti i file con estensione .</a:t>
            </a:r>
            <a:r>
              <a:rPr lang="it-IT" altLang="it-IT" sz="2000" err="1">
                <a:ea typeface="ＭＳ Ｐゴシック"/>
              </a:rPr>
              <a:t>txt</a:t>
            </a:r>
            <a:r>
              <a:rPr lang="it-IT" altLang="it-IT" sz="2000">
                <a:ea typeface="ＭＳ Ｐゴシック"/>
              </a:rPr>
              <a:t> contenuti nella cartella. Il programma deve gestire i casi d eccezione (numero di argomenti diverso da 5, interi non positivi, cartella non esistente) interrompendo l</a:t>
            </a:r>
            <a:r>
              <a:rPr lang="it-IT" altLang="en-US" sz="2000">
                <a:ea typeface="ＭＳ Ｐゴシック"/>
              </a:rPr>
              <a:t>’</a:t>
            </a:r>
            <a:r>
              <a:rPr lang="it-IT" altLang="it-IT" sz="2000">
                <a:ea typeface="ＭＳ Ｐゴシック"/>
              </a:rPr>
              <a:t>esecuzione con un messaggio all</a:t>
            </a:r>
            <a:r>
              <a:rPr lang="it-IT" altLang="en-US" sz="2000">
                <a:ea typeface="ＭＳ Ｐゴシック"/>
              </a:rPr>
              <a:t>’</a:t>
            </a:r>
            <a:r>
              <a:rPr lang="it-IT" altLang="it-IT" sz="2000">
                <a:ea typeface="ＭＳ Ｐゴシック"/>
              </a:rPr>
              <a:t>utente. </a:t>
            </a:r>
            <a:endParaRPr lang="it-IT" altLang="it-IT" sz="2000">
              <a:ea typeface="ＭＳ Ｐゴシック" panose="020B0600070205080204" pitchFamily="34" charset="-128"/>
            </a:endParaRPr>
          </a:p>
          <a:p>
            <a:pPr algn="l"/>
            <a:r>
              <a:rPr lang="it-IT" altLang="it-IT" sz="2000">
                <a:ea typeface="ＭＳ Ｐゴシック"/>
              </a:rPr>
              <a:t>Ad esempio, se il programma si chiama esercizio e l</a:t>
            </a:r>
            <a:r>
              <a:rPr lang="it-IT" altLang="en-US" sz="2000">
                <a:ea typeface="ＭＳ Ｐゴシック"/>
              </a:rPr>
              <a:t>’</a:t>
            </a:r>
            <a:r>
              <a:rPr lang="it-IT" altLang="it-IT" sz="2000">
                <a:ea typeface="ＭＳ Ｐゴシック"/>
              </a:rPr>
              <a:t>utente batte da tastiera </a:t>
            </a:r>
            <a:r>
              <a:rPr lang="it-IT" altLang="it-IT" sz="2000" err="1">
                <a:ea typeface="ＭＳ Ｐゴシック"/>
              </a:rPr>
              <a:t>cartmedia</a:t>
            </a:r>
            <a:r>
              <a:rPr lang="it-IT" altLang="it-IT" sz="2000">
                <a:ea typeface="ＭＳ Ｐゴシック"/>
              </a:rPr>
              <a:t>, l’invocazione di: </a:t>
            </a:r>
          </a:p>
          <a:p>
            <a:pPr algn="l"/>
            <a:r>
              <a:rPr lang="it-IT" altLang="it-IT" sz="2000">
                <a:ea typeface="ＭＳ Ｐゴシック"/>
              </a:rPr>
              <a:t>esercizio 5 10 10 20 5 </a:t>
            </a:r>
            <a:endParaRPr lang="it-IT" altLang="it-IT" sz="2000">
              <a:ea typeface="ＭＳ Ｐゴシック" panose="020B0600070205080204" pitchFamily="34" charset="-128"/>
            </a:endParaRPr>
          </a:p>
          <a:p>
            <a:pPr algn="l"/>
            <a:r>
              <a:rPr lang="it-IT" altLang="it-IT" sz="2000">
                <a:ea typeface="ＭＳ Ｐゴシック"/>
              </a:rPr>
              <a:t>scriverà̀ 10 in tutti i file con estensione .</a:t>
            </a:r>
            <a:r>
              <a:rPr lang="it-IT" altLang="it-IT" sz="2000" err="1">
                <a:ea typeface="ＭＳ Ｐゴシック"/>
              </a:rPr>
              <a:t>txt</a:t>
            </a:r>
            <a:r>
              <a:rPr lang="it-IT" altLang="it-IT" sz="2000">
                <a:ea typeface="ＭＳ Ｐゴシック"/>
              </a:rPr>
              <a:t> contenuti nella cartella </a:t>
            </a:r>
            <a:r>
              <a:rPr lang="it-IT" altLang="it-IT" sz="2000" err="1">
                <a:ea typeface="ＭＳ Ｐゴシック"/>
              </a:rPr>
              <a:t>cartmedia</a:t>
            </a:r>
            <a:r>
              <a:rPr lang="it-IT" altLang="it-IT" sz="2000">
                <a:ea typeface="ＭＳ Ｐゴシック"/>
              </a:rPr>
              <a:t>. </a:t>
            </a:r>
            <a:endParaRPr lang="it-IT" altLang="it-IT" sz="200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7AC442E-F506-4D09-8D15-0C93EFC807AF}"/>
              </a:ext>
            </a:extLst>
          </p:cNvPr>
          <p:cNvSpPr txBox="1"/>
          <p:nvPr/>
        </p:nvSpPr>
        <p:spPr>
          <a:xfrm>
            <a:off x="3200400" y="3200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2AADF243-D17D-4E66-9735-4CE50E9E33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7513" y="261938"/>
            <a:ext cx="8323262" cy="854075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Shell script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07DE90A-6089-4EFC-8A24-424C832917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5588" y="1265238"/>
            <a:ext cx="8699500" cy="5122862"/>
          </a:xfrm>
        </p:spPr>
        <p:txBody>
          <a:bodyPr/>
          <a:lstStyle/>
          <a:p>
            <a:pPr algn="l"/>
            <a:r>
              <a:rPr lang="it-IT" altLang="it-IT" sz="2400" b="1">
                <a:ea typeface="ＭＳ Ｐゴシック" panose="020B0600070205080204" pitchFamily="34" charset="-128"/>
              </a:rPr>
              <a:t>Esercizio 2</a:t>
            </a: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Scrivere un programma </a:t>
            </a:r>
            <a:r>
              <a:rPr lang="it-IT" altLang="it-IT" sz="2000" err="1">
                <a:ea typeface="ＭＳ Ｐゴシック" panose="020B0600070205080204" pitchFamily="34" charset="-128"/>
              </a:rPr>
              <a:t>shell</a:t>
            </a:r>
            <a:r>
              <a:rPr lang="it-IT" altLang="it-IT" sz="2000">
                <a:ea typeface="ＭＳ Ｐゴシック" panose="020B0600070205080204" pitchFamily="34" charset="-128"/>
              </a:rPr>
              <a:t> (</a:t>
            </a:r>
            <a:r>
              <a:rPr lang="it-IT" altLang="it-IT" sz="2000" err="1">
                <a:ea typeface="ＭＳ Ｐゴシック" panose="020B0600070205080204" pitchFamily="34" charset="-128"/>
              </a:rPr>
              <a:t>contaFile</a:t>
            </a:r>
            <a:r>
              <a:rPr lang="it-IT" altLang="it-IT" sz="2000">
                <a:ea typeface="ＭＳ Ｐゴシック" panose="020B0600070205080204" pitchFamily="34" charset="-128"/>
              </a:rPr>
              <a:t> &lt;</a:t>
            </a:r>
            <a:r>
              <a:rPr lang="it-IT" altLang="it-IT" sz="2000" err="1">
                <a:ea typeface="ＭＳ Ｐゴシック" panose="020B0600070205080204" pitchFamily="34" charset="-128"/>
              </a:rPr>
              <a:t>file_elenco</a:t>
            </a:r>
            <a:r>
              <a:rPr lang="it-IT" altLang="it-IT" sz="2000">
                <a:ea typeface="ＭＳ Ｐゴシック" panose="020B0600070205080204" pitchFamily="34" charset="-128"/>
              </a:rPr>
              <a:t>&gt;) che  conta quanti file fra quelli contenuti  in un file sono presenti nelle cartelle specificate nello stesso file.</a:t>
            </a:r>
          </a:p>
          <a:p>
            <a:pPr algn="l"/>
            <a:endParaRPr lang="it-IT" altLang="it-IT" sz="2000">
              <a:ea typeface="ＭＳ Ｐゴシック" panose="020B0600070205080204" pitchFamily="34" charset="-128"/>
            </a:endParaRP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Esempio </a:t>
            </a:r>
            <a:r>
              <a:rPr lang="it-IT" altLang="it-IT" sz="2000" err="1">
                <a:ea typeface="ＭＳ Ｐゴシック" panose="020B0600070205080204" pitchFamily="34" charset="-128"/>
              </a:rPr>
              <a:t>conta_file</a:t>
            </a:r>
            <a:r>
              <a:rPr lang="it-IT" altLang="it-IT" sz="2000">
                <a:ea typeface="ＭＳ Ｐゴシック" panose="020B0600070205080204" pitchFamily="34" charset="-128"/>
              </a:rPr>
              <a:t> </a:t>
            </a:r>
            <a:r>
              <a:rPr lang="it-IT" altLang="it-IT" sz="2000" err="1">
                <a:ea typeface="ＭＳ Ｐゴシック" panose="020B0600070205080204" pitchFamily="34" charset="-128"/>
              </a:rPr>
              <a:t>elenco.txt</a:t>
            </a:r>
            <a:endParaRPr lang="it-IT" altLang="it-IT" sz="2000">
              <a:ea typeface="ＭＳ Ｐゴシック" panose="020B0600070205080204" pitchFamily="34" charset="-128"/>
            </a:endParaRP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Dove il file </a:t>
            </a:r>
            <a:r>
              <a:rPr lang="it-IT" altLang="it-IT" sz="2000" err="1">
                <a:ea typeface="ＭＳ Ｐゴシック" panose="020B0600070205080204" pitchFamily="34" charset="-128"/>
              </a:rPr>
              <a:t>elenco.txt</a:t>
            </a:r>
            <a:r>
              <a:rPr lang="it-IT" altLang="it-IT" sz="2000">
                <a:ea typeface="ＭＳ Ｐゴシック" panose="020B0600070205080204" pitchFamily="34" charset="-128"/>
              </a:rPr>
              <a:t> contiene  per ogni riga una coppia &lt;file&gt; &lt;cartella&gt;:</a:t>
            </a: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	</a:t>
            </a:r>
            <a:r>
              <a:rPr lang="it-IT" altLang="it-IT" sz="2000" err="1">
                <a:ea typeface="ＭＳ Ｐゴシック" panose="020B0600070205080204" pitchFamily="34" charset="-128"/>
              </a:rPr>
              <a:t>pippo.txt</a:t>
            </a:r>
            <a:r>
              <a:rPr lang="it-IT" altLang="it-IT" sz="2000">
                <a:ea typeface="ＭＳ Ｐゴシック" panose="020B0600070205080204" pitchFamily="34" charset="-128"/>
              </a:rPr>
              <a:t>  </a:t>
            </a:r>
            <a:r>
              <a:rPr lang="it-IT" altLang="it-IT" sz="2000" err="1">
                <a:ea typeface="ＭＳ Ｐゴシック" panose="020B0600070205080204" pitchFamily="34" charset="-128"/>
              </a:rPr>
              <a:t>cart_testo</a:t>
            </a:r>
            <a:endParaRPr lang="it-IT" altLang="it-IT" sz="2000">
              <a:ea typeface="ＭＳ Ｐゴシック" panose="020B0600070205080204" pitchFamily="34" charset="-128"/>
            </a:endParaRP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	</a:t>
            </a:r>
            <a:r>
              <a:rPr lang="it-IT" altLang="it-IT" sz="2000" err="1">
                <a:ea typeface="ＭＳ Ｐゴシック" panose="020B0600070205080204" pitchFamily="34" charset="-128"/>
              </a:rPr>
              <a:t>topolino.java</a:t>
            </a:r>
            <a:r>
              <a:rPr lang="it-IT" altLang="it-IT" sz="2000">
                <a:ea typeface="ＭＳ Ｐゴシック" panose="020B0600070205080204" pitchFamily="34" charset="-128"/>
              </a:rPr>
              <a:t> </a:t>
            </a:r>
            <a:r>
              <a:rPr lang="it-IT" altLang="it-IT" sz="2000" err="1">
                <a:ea typeface="ＭＳ Ｐゴシック" panose="020B0600070205080204" pitchFamily="34" charset="-128"/>
              </a:rPr>
              <a:t>cart_java</a:t>
            </a:r>
            <a:endParaRPr lang="it-IT" altLang="it-IT" sz="2000">
              <a:ea typeface="ＭＳ Ｐゴシック" panose="020B0600070205080204" pitchFamily="34" charset="-128"/>
            </a:endParaRP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	……….</a:t>
            </a:r>
          </a:p>
          <a:p>
            <a:pPr algn="l"/>
            <a:endParaRPr lang="it-IT" altLang="it-IT" sz="2000">
              <a:ea typeface="ＭＳ Ｐゴシック" panose="020B0600070205080204" pitchFamily="34" charset="-128"/>
            </a:endParaRP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Il programma in sarà  invocato come segue: </a:t>
            </a:r>
          </a:p>
          <a:p>
            <a:r>
              <a:rPr lang="it-IT" altLang="it-IT" sz="2000" err="1">
                <a:ea typeface="ＭＳ Ｐゴシック" panose="020B0600070205080204" pitchFamily="34" charset="-128"/>
              </a:rPr>
              <a:t>contaFile</a:t>
            </a:r>
            <a:r>
              <a:rPr lang="it-IT" altLang="it-IT" sz="2000">
                <a:ea typeface="ＭＳ Ｐゴシック" panose="020B0600070205080204" pitchFamily="34" charset="-128"/>
              </a:rPr>
              <a:t> &lt;</a:t>
            </a:r>
            <a:r>
              <a:rPr lang="it-IT" altLang="it-IT" sz="2000" err="1">
                <a:ea typeface="ＭＳ Ｐゴシック" panose="020B0600070205080204" pitchFamily="34" charset="-128"/>
              </a:rPr>
              <a:t>file_elenco</a:t>
            </a:r>
            <a:r>
              <a:rPr lang="it-IT" altLang="it-IT" sz="2000">
                <a:ea typeface="ＭＳ Ｐゴシック" panose="020B0600070205080204" pitchFamily="34" charset="-128"/>
              </a:rPr>
              <a:t>&gt; </a:t>
            </a:r>
          </a:p>
          <a:p>
            <a:pPr algn="l" eaLnBrk="1" hangingPunct="1"/>
            <a:endParaRPr lang="it-IT" altLang="it-IT" sz="2000">
              <a:ea typeface="ＭＳ Ｐゴシック" panose="020B0600070205080204" pitchFamily="34" charset="-128"/>
            </a:endParaRPr>
          </a:p>
          <a:p>
            <a:pPr algn="l" eaLnBrk="1" hangingPunct="1"/>
            <a:endParaRPr lang="it-IT" altLang="it-IT" sz="200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1F50FED-1C3A-4712-BAD9-31A137FAF3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7513" y="261938"/>
            <a:ext cx="8323262" cy="854075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Shell script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C2A50D8D-7FD7-4673-AA3A-57239A2688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5588" y="1265238"/>
            <a:ext cx="8699500" cy="5122862"/>
          </a:xfrm>
        </p:spPr>
        <p:txBody>
          <a:bodyPr/>
          <a:lstStyle/>
          <a:p>
            <a:pPr algn="l"/>
            <a:r>
              <a:rPr lang="en-US" altLang="it-IT" sz="2400" b="1">
                <a:ea typeface="ＭＳ Ｐゴシック" panose="020B0600070205080204" pitchFamily="34" charset="-128"/>
              </a:rPr>
              <a:t>Esercizio 3</a:t>
            </a: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Scrivere un programma shell che cancelli i file inutili da una serie di cartelle.</a:t>
            </a:r>
            <a:br>
              <a:rPr lang="it-IT" altLang="it-IT" sz="2000">
                <a:ea typeface="ＭＳ Ｐゴシック" panose="020B0600070205080204" pitchFamily="34" charset="-128"/>
              </a:rPr>
            </a:br>
            <a:r>
              <a:rPr lang="it-IT" altLang="it-IT" sz="2000">
                <a:ea typeface="ＭＳ Ｐゴシック" panose="020B0600070205080204" pitchFamily="34" charset="-128"/>
              </a:rPr>
              <a:t>Il programma è invocato come segue: </a:t>
            </a: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	Pulisci &lt;cartella1&gt; &lt;cartella2&gt;.... &lt;cartellan&gt; </a:t>
            </a: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Per ogni cartella, il programma chiederà, leggendo da tastiera, quali tipi di file eliminare (esempio: .txt , .java, ecc.). L’utente scriverà con la tastiera le estensioni da eliminare e indicherà la terminazione (nessun altra estensione) scrivendo END.</a:t>
            </a:r>
            <a:br>
              <a:rPr lang="it-IT" altLang="it-IT" sz="2000">
                <a:ea typeface="ＭＳ Ｐゴシック" panose="020B0600070205080204" pitchFamily="34" charset="-128"/>
              </a:rPr>
            </a:br>
            <a:r>
              <a:rPr lang="it-IT" altLang="it-IT" sz="2000">
                <a:ea typeface="ＭＳ Ｐゴシック" panose="020B0600070205080204" pitchFamily="34" charset="-128"/>
              </a:rPr>
              <a:t>Il programma per ogni serie di estensione eliminata dovrà scrivere: Ho eliminato 10 file .txt oppure Non esiste nessun file con estensione .txt .</a:t>
            </a:r>
            <a:br>
              <a:rPr lang="it-IT" altLang="it-IT" sz="2000">
                <a:ea typeface="ＭＳ Ｐゴシック" panose="020B0600070205080204" pitchFamily="34" charset="-128"/>
              </a:rPr>
            </a:br>
            <a:r>
              <a:rPr lang="it-IT" altLang="it-IT" sz="2000">
                <a:ea typeface="ＭＳ Ｐゴシック" panose="020B0600070205080204" pitchFamily="34" charset="-128"/>
              </a:rPr>
              <a:t>Sarà gradito il controllo degli errori (cartella non esistente, ecc..) </a:t>
            </a: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For i in $@;do</a:t>
            </a:r>
          </a:p>
          <a:p>
            <a:pPr algn="l" eaLnBrk="1" hangingPunct="1"/>
            <a:r>
              <a:rPr lang="it-IT" altLang="it-IT" sz="2000">
                <a:ea typeface="ＭＳ Ｐゴシック" panose="020B0600070205080204" pitchFamily="34" charset="-128"/>
              </a:rPr>
              <a:t>Cartella1 </a:t>
            </a:r>
          </a:p>
          <a:p>
            <a:pPr algn="l" eaLnBrk="1" hangingPunct="1"/>
            <a:r>
              <a:rPr lang="it-IT" altLang="it-IT" sz="2000">
                <a:ea typeface="ＭＳ Ｐゴシック" panose="020B0600070205080204" pitchFamily="34" charset="-128"/>
              </a:rPr>
              <a:t>txt   java    END  -&gt; rm *.txt  rm *.java </a:t>
            </a:r>
          </a:p>
          <a:p>
            <a:pPr algn="l" eaLnBrk="1" hangingPunct="1"/>
            <a:endParaRPr lang="it-IT" altLang="it-IT" sz="200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0C2AAC15-9945-421B-9186-ACCEDA3047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7513" y="261938"/>
            <a:ext cx="8323262" cy="854075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Shell script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D4A2DF3-C1AC-49BD-AB00-14EDFDBAA8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5588" y="1265238"/>
            <a:ext cx="8699500" cy="5330824"/>
          </a:xfrm>
        </p:spPr>
        <p:txBody>
          <a:bodyPr/>
          <a:lstStyle/>
          <a:p>
            <a:pPr algn="l"/>
            <a:r>
              <a:rPr lang="it-IT" altLang="it-IT" sz="2400" b="1">
                <a:ea typeface="ＭＳ Ｐゴシック" panose="020B0600070205080204" pitchFamily="34" charset="-128"/>
              </a:rPr>
              <a:t>Esercizio 4</a:t>
            </a:r>
          </a:p>
          <a:p>
            <a:pPr algn="l"/>
            <a:r>
              <a:rPr lang="it-IT" altLang="it-IT" sz="1800">
                <a:ea typeface="ＭＳ Ｐゴシック" panose="020B0600070205080204" pitchFamily="34" charset="-128"/>
              </a:rPr>
              <a:t>Scrivere un programma </a:t>
            </a:r>
            <a:r>
              <a:rPr lang="it-IT" altLang="it-IT" sz="1800" err="1">
                <a:ea typeface="ＭＳ Ｐゴシック" panose="020B0600070205080204" pitchFamily="34" charset="-128"/>
              </a:rPr>
              <a:t>shell</a:t>
            </a:r>
            <a:r>
              <a:rPr lang="it-IT" altLang="it-IT" sz="1800">
                <a:ea typeface="ＭＳ Ｐゴシック" panose="020B0600070205080204" pitchFamily="34" charset="-128"/>
              </a:rPr>
              <a:t> che scriva in un file gli utenti attivi sul pc (e i loro programmi).</a:t>
            </a:r>
            <a:br>
              <a:rPr lang="it-IT" altLang="it-IT" sz="1800">
                <a:ea typeface="ＭＳ Ｐゴシック" panose="020B0600070205080204" pitchFamily="34" charset="-128"/>
              </a:rPr>
            </a:br>
            <a:r>
              <a:rPr lang="it-IT" altLang="it-IT" sz="1800">
                <a:ea typeface="ＭＳ Ｐゴシック" panose="020B0600070205080204" pitchFamily="34" charset="-128"/>
              </a:rPr>
              <a:t>Il programma è invocato come segue: </a:t>
            </a:r>
          </a:p>
          <a:p>
            <a:r>
              <a:rPr lang="it-IT" altLang="it-IT" sz="1800" err="1">
                <a:ea typeface="ＭＳ Ｐゴシック" panose="020B0600070205080204" pitchFamily="34" charset="-128"/>
              </a:rPr>
              <a:t>MemUtenti</a:t>
            </a:r>
            <a:r>
              <a:rPr lang="it-IT" altLang="it-IT" sz="1800">
                <a:ea typeface="ＭＳ Ｐゴシック" panose="020B0600070205080204" pitchFamily="34" charset="-128"/>
              </a:rPr>
              <a:t> &lt;</a:t>
            </a:r>
            <a:r>
              <a:rPr lang="it-IT" altLang="it-IT" sz="1800" err="1">
                <a:ea typeface="ＭＳ Ｐゴシック" panose="020B0600070205080204" pitchFamily="34" charset="-128"/>
              </a:rPr>
              <a:t>nome_file</a:t>
            </a:r>
            <a:r>
              <a:rPr lang="it-IT" altLang="it-IT" sz="1800">
                <a:ea typeface="ＭＳ Ｐゴシック" panose="020B0600070205080204" pitchFamily="34" charset="-128"/>
              </a:rPr>
              <a:t>&gt; </a:t>
            </a:r>
          </a:p>
          <a:p>
            <a:pPr algn="l"/>
            <a:r>
              <a:rPr lang="it-IT" altLang="it-IT" sz="1800">
                <a:ea typeface="ＭＳ Ｐゴシック" panose="020B0600070205080204" pitchFamily="34" charset="-128"/>
              </a:rPr>
              <a:t>e memorizza nel file </a:t>
            </a:r>
            <a:r>
              <a:rPr lang="it-IT" altLang="it-IT" sz="1800" err="1">
                <a:ea typeface="ＭＳ Ｐゴシック" panose="020B0600070205080204" pitchFamily="34" charset="-128"/>
              </a:rPr>
              <a:t>nome_file</a:t>
            </a:r>
            <a:r>
              <a:rPr lang="it-IT" altLang="it-IT" sz="1800">
                <a:ea typeface="ＭＳ Ｐゴシック" panose="020B0600070205080204" pitchFamily="34" charset="-128"/>
              </a:rPr>
              <a:t> il nome di tutti gli utenti e per ogni utente i programmi che stanno usando. </a:t>
            </a:r>
          </a:p>
          <a:p>
            <a:pPr algn="l"/>
            <a:r>
              <a:rPr lang="it-IT" altLang="it-IT" sz="1800">
                <a:ea typeface="ＭＳ Ｐゴシック" panose="020B0600070205080204" pitchFamily="34" charset="-128"/>
              </a:rPr>
              <a:t>SUGGERIMENTO: utilizzare </a:t>
            </a:r>
            <a:r>
              <a:rPr lang="it-IT" altLang="it-IT" sz="1800" err="1">
                <a:ea typeface="ＭＳ Ｐゴシック" panose="020B0600070205080204" pitchFamily="34" charset="-128"/>
              </a:rPr>
              <a:t>who</a:t>
            </a:r>
            <a:r>
              <a:rPr lang="it-IT" altLang="it-IT" sz="1800">
                <a:ea typeface="ＭＳ Ｐゴシック" panose="020B0600070205080204" pitchFamily="34" charset="-128"/>
              </a:rPr>
              <a:t> -</a:t>
            </a:r>
            <a:r>
              <a:rPr lang="it-IT" altLang="it-IT" sz="1800" err="1">
                <a:ea typeface="ＭＳ Ｐゴシック" panose="020B0600070205080204" pitchFamily="34" charset="-128"/>
              </a:rPr>
              <a:t>q</a:t>
            </a:r>
            <a:r>
              <a:rPr lang="it-IT" altLang="it-IT" sz="1800">
                <a:ea typeface="ＭＳ Ｐゴシック" panose="020B0600070205080204" pitchFamily="34" charset="-128"/>
              </a:rPr>
              <a:t> per conoscere gli utenti (e poi head.. per prendere solo gli utenti) e </a:t>
            </a:r>
            <a:r>
              <a:rPr lang="it-IT" altLang="it-IT" sz="1800" err="1">
                <a:ea typeface="ＭＳ Ｐゴシック" panose="020B0600070205080204" pitchFamily="34" charset="-128"/>
              </a:rPr>
              <a:t>ps</a:t>
            </a:r>
            <a:r>
              <a:rPr lang="it-IT" altLang="it-IT" sz="1800">
                <a:ea typeface="ＭＳ Ｐゴシック" panose="020B0600070205080204" pitchFamily="34" charset="-128"/>
              </a:rPr>
              <a:t> -</a:t>
            </a:r>
            <a:r>
              <a:rPr lang="it-IT" altLang="it-IT" sz="1800" err="1">
                <a:ea typeface="ＭＳ Ｐゴシック" panose="020B0600070205080204" pitchFamily="34" charset="-128"/>
              </a:rPr>
              <a:t>uNome_Utente</a:t>
            </a:r>
            <a:r>
              <a:rPr lang="it-IT" altLang="it-IT" sz="1800">
                <a:ea typeface="ＭＳ Ｐゴシック" panose="020B0600070205080204" pitchFamily="34" charset="-128"/>
              </a:rPr>
              <a:t> per vedere che programmi l'utente sta  usando.</a:t>
            </a:r>
            <a:br>
              <a:rPr lang="it-IT" altLang="it-IT" sz="1800">
                <a:ea typeface="ＭＳ Ｐゴシック" panose="020B0600070205080204" pitchFamily="34" charset="-128"/>
              </a:rPr>
            </a:br>
            <a:r>
              <a:rPr lang="it-IT" altLang="it-IT" sz="1800">
                <a:ea typeface="ＭＳ Ｐゴシック" panose="020B0600070205080204" pitchFamily="34" charset="-128"/>
              </a:rPr>
              <a:t>Per eliminare i duplicati con un for si mettono gli utenti in un file </a:t>
            </a:r>
            <a:r>
              <a:rPr lang="it-IT" altLang="it-IT" sz="1800" err="1">
                <a:ea typeface="ＭＳ Ｐゴシック" panose="020B0600070205080204" pitchFamily="34" charset="-128"/>
              </a:rPr>
              <a:t>utenti.txt</a:t>
            </a:r>
            <a:br>
              <a:rPr lang="it-IT" altLang="it-IT" sz="1800">
                <a:ea typeface="ＭＳ Ｐゴシック" panose="020B0600070205080204" pitchFamily="34" charset="-128"/>
              </a:rPr>
            </a:br>
            <a:r>
              <a:rPr lang="it-IT" altLang="it-IT" sz="1800">
                <a:ea typeface="ＭＳ Ｐゴシック" panose="020B0600070205080204" pitchFamily="34" charset="-128"/>
              </a:rPr>
              <a:t>e si può usare </a:t>
            </a:r>
            <a:r>
              <a:rPr lang="it-IT" altLang="it-IT" sz="1800" err="1">
                <a:ea typeface="ＭＳ Ｐゴシック" panose="020B0600070205080204" pitchFamily="34" charset="-128"/>
              </a:rPr>
              <a:t>cat</a:t>
            </a:r>
            <a:r>
              <a:rPr lang="it-IT" altLang="it-IT" sz="1800">
                <a:ea typeface="ＭＳ Ｐゴシック" panose="020B0600070205080204" pitchFamily="34" charset="-128"/>
              </a:rPr>
              <a:t> </a:t>
            </a:r>
            <a:r>
              <a:rPr lang="it-IT" altLang="it-IT" sz="1800" err="1">
                <a:ea typeface="ＭＳ Ｐゴシック" panose="020B0600070205080204" pitchFamily="34" charset="-128"/>
              </a:rPr>
              <a:t>utenti.txt</a:t>
            </a:r>
            <a:r>
              <a:rPr lang="it-IT" altLang="it-IT" sz="1800">
                <a:ea typeface="ＭＳ Ｐゴシック" panose="020B0600070205080204" pitchFamily="34" charset="-128"/>
              </a:rPr>
              <a:t> |</a:t>
            </a:r>
            <a:r>
              <a:rPr lang="it-IT" altLang="it-IT" sz="1800" err="1">
                <a:ea typeface="ＭＳ Ｐゴシック" panose="020B0600070205080204" pitchFamily="34" charset="-128"/>
              </a:rPr>
              <a:t>sort</a:t>
            </a:r>
            <a:r>
              <a:rPr lang="it-IT" altLang="it-IT" sz="1800">
                <a:ea typeface="ＭＳ Ｐゴシック" panose="020B0600070205080204" pitchFamily="34" charset="-128"/>
              </a:rPr>
              <a:t> | </a:t>
            </a:r>
            <a:r>
              <a:rPr lang="it-IT" altLang="it-IT" sz="1800" err="1">
                <a:ea typeface="ＭＳ Ｐゴシック" panose="020B0600070205080204" pitchFamily="34" charset="-128"/>
              </a:rPr>
              <a:t>uniq</a:t>
            </a:r>
            <a:r>
              <a:rPr lang="it-IT" altLang="it-IT" sz="1800">
                <a:ea typeface="ＭＳ Ｐゴシック" panose="020B0600070205080204" pitchFamily="34" charset="-128"/>
              </a:rPr>
              <a:t> (che ordina prima un file e poi elimina i duplicati) </a:t>
            </a:r>
          </a:p>
          <a:p>
            <a:pPr algn="l" eaLnBrk="1" hangingPunct="1"/>
            <a:r>
              <a:rPr lang="it-IT" altLang="it-IT" sz="1800" b="1">
                <a:ea typeface="ＭＳ Ｐゴシック" panose="020B0600070205080204" pitchFamily="34" charset="-128"/>
              </a:rPr>
              <a:t>Comandi utili</a:t>
            </a:r>
            <a:r>
              <a:rPr lang="it-IT" altLang="it-IT" sz="1800">
                <a:ea typeface="ＭＳ Ｐゴシック" panose="020B0600070205080204" pitchFamily="34" charset="-128"/>
              </a:rPr>
              <a:t>:</a:t>
            </a:r>
          </a:p>
          <a:p>
            <a:pPr algn="l" eaLnBrk="1" hangingPunct="1"/>
            <a:r>
              <a:rPr lang="it-IT" altLang="it-IT" sz="1800" err="1">
                <a:ea typeface="ＭＳ Ｐゴシック" panose="020B0600070205080204" pitchFamily="34" charset="-128"/>
              </a:rPr>
              <a:t>tr</a:t>
            </a:r>
            <a:r>
              <a:rPr lang="it-IT" altLang="it-IT" sz="1800">
                <a:ea typeface="ＭＳ Ｐゴシック" panose="020B0600070205080204" pitchFamily="34" charset="-128"/>
              </a:rPr>
              <a:t> -</a:t>
            </a:r>
            <a:r>
              <a:rPr lang="it-IT" altLang="it-IT" sz="1800" err="1">
                <a:ea typeface="ＭＳ Ｐゴシック" panose="020B0600070205080204" pitchFamily="34" charset="-128"/>
              </a:rPr>
              <a:t>s</a:t>
            </a:r>
            <a:r>
              <a:rPr lang="it-IT" altLang="it-IT" sz="1800">
                <a:ea typeface="ＭＳ Ｐゴシック" panose="020B0600070205080204" pitchFamily="34" charset="-128"/>
              </a:rPr>
              <a:t>  ‘x’ ‘y’   #sostituisce le occorrenze del carattere  x con y (-</a:t>
            </a:r>
            <a:r>
              <a:rPr lang="it-IT" altLang="it-IT" sz="1800" err="1">
                <a:ea typeface="ＭＳ Ｐゴシック" panose="020B0600070205080204" pitchFamily="34" charset="-128"/>
              </a:rPr>
              <a:t>s</a:t>
            </a:r>
            <a:r>
              <a:rPr lang="it-IT" altLang="it-IT" sz="1800">
                <a:ea typeface="ＭＳ Ｐゴシック" panose="020B0600070205080204" pitchFamily="34" charset="-128"/>
              </a:rPr>
              <a:t> anche car. ripetuti)</a:t>
            </a:r>
          </a:p>
          <a:p>
            <a:pPr algn="l" eaLnBrk="1" hangingPunct="1"/>
            <a:r>
              <a:rPr lang="it-IT" altLang="it-IT" sz="1800" err="1">
                <a:ea typeface="ＭＳ Ｐゴシック" panose="020B0600070205080204" pitchFamily="34" charset="-128"/>
              </a:rPr>
              <a:t>cut</a:t>
            </a:r>
            <a:r>
              <a:rPr lang="it-IT" altLang="it-IT" sz="1800">
                <a:ea typeface="ＭＳ Ｐゴシック" panose="020B0600070205080204" pitchFamily="34" charset="-128"/>
              </a:rPr>
              <a:t> –d ' ‘ –f3        prende la 3° parola (opzione –</a:t>
            </a:r>
            <a:r>
              <a:rPr lang="it-IT" altLang="it-IT" sz="1800" err="1">
                <a:ea typeface="ＭＳ Ｐゴシック" panose="020B0600070205080204" pitchFamily="34" charset="-128"/>
              </a:rPr>
              <a:t>f</a:t>
            </a:r>
            <a:r>
              <a:rPr lang="it-IT" altLang="it-IT" sz="1800">
                <a:ea typeface="ＭＳ Ｐゴシック" panose="020B0600070205080204" pitchFamily="34" charset="-128"/>
              </a:rPr>
              <a:t> ) da una riga, separata dal carattere spazio (opzione –d)</a:t>
            </a:r>
          </a:p>
          <a:p>
            <a:pPr algn="l" eaLnBrk="1" hangingPunct="1"/>
            <a:endParaRPr lang="it-IT" altLang="it-IT" sz="200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7AE81B9A-5F7F-43B0-8DAC-CF307BC765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7513" y="261938"/>
            <a:ext cx="8323262" cy="854075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Shell script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291C4848-6108-41C8-A8CB-9529FFE4E5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5588" y="1265238"/>
            <a:ext cx="8699500" cy="5122862"/>
          </a:xfrm>
        </p:spPr>
        <p:txBody>
          <a:bodyPr/>
          <a:lstStyle/>
          <a:p>
            <a:pPr algn="l"/>
            <a:r>
              <a:rPr lang="it-IT" altLang="it-IT" sz="2400" b="1">
                <a:ea typeface="ＭＳ Ｐゴシック" panose="020B0600070205080204" pitchFamily="34" charset="-128"/>
              </a:rPr>
              <a:t>Esercizio 5 (difficile per casa)</a:t>
            </a: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Itunes salva la musica in cartelle cantanti e in cartelle album per ogni cantante in formato m4a che pochi lettori riconoscono. </a:t>
            </a:r>
          </a:p>
          <a:p>
            <a:pPr algn="l"/>
            <a:endParaRPr lang="it-IT" altLang="it-IT" sz="2000">
              <a:ea typeface="ＭＳ Ｐゴシック" panose="020B0600070205080204" pitchFamily="34" charset="-128"/>
            </a:endParaRP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Realizzare uno script (trasformMusic) che trasforma tutti i file in formato m4a in mp3 e uno script removeMusic che cancella tutti i file m4a. </a:t>
            </a:r>
          </a:p>
          <a:p>
            <a:pPr algn="l"/>
            <a:endParaRPr lang="it-IT" altLang="it-IT" sz="2000">
              <a:ea typeface="ＭＳ Ｐゴシック" panose="020B0600070205080204" pitchFamily="34" charset="-128"/>
            </a:endParaRP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Se non è installato, con ubuntu basta eseguire: sudo apt-get install ffmpeg Quindi per convertire: ffmpeg -i "canzone.m4a" -b 320k "canzone.mp3" </a:t>
            </a: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Lo script funziona con quasi tutti i formati, basta sostituire nello script la dicitura *.m4a con il vostro formato (per esempio *.ogg) </a:t>
            </a: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OPZIONE: invece di effettuare la conversione, è anche sufficiente con il comando echo stampare i comandi per verificare se lo script funziona.</a:t>
            </a:r>
          </a:p>
          <a:p>
            <a:pPr algn="l"/>
            <a:endParaRPr lang="it-IT" altLang="it-IT" sz="2000">
              <a:ea typeface="ＭＳ Ｐゴシック" panose="020B0600070205080204" pitchFamily="34" charset="-128"/>
            </a:endParaRPr>
          </a:p>
          <a:p>
            <a:pPr algn="l" eaLnBrk="1" hangingPunct="1"/>
            <a:endParaRPr lang="it-IT" altLang="it-IT" sz="2000">
              <a:ea typeface="ＭＳ Ｐゴシック" panose="020B0600070205080204" pitchFamily="34" charset="-128"/>
            </a:endParaRPr>
          </a:p>
          <a:p>
            <a:pPr algn="l" eaLnBrk="1" hangingPunct="1"/>
            <a:endParaRPr lang="it-IT" altLang="it-IT" sz="200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26EB5CF8D5E4D8058C3CAE34DB319" ma:contentTypeVersion="8" ma:contentTypeDescription="Create a new document." ma:contentTypeScope="" ma:versionID="49583992f1a25f0c2153b7788d8d5ed6">
  <xsd:schema xmlns:xsd="http://www.w3.org/2001/XMLSchema" xmlns:xs="http://www.w3.org/2001/XMLSchema" xmlns:p="http://schemas.microsoft.com/office/2006/metadata/properties" xmlns:ns2="8f899b39-4d4a-4c42-996c-a9ad4e75588b" targetNamespace="http://schemas.microsoft.com/office/2006/metadata/properties" ma:root="true" ma:fieldsID="a9ebff9462ba3c7482745e6cbd92f945" ns2:_="">
    <xsd:import namespace="8f899b39-4d4a-4c42-996c-a9ad4e7558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99b39-4d4a-4c42-996c-a9ad4e7558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C1E641-035F-4BF4-8953-187D12D58D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5D2F5-B249-45B0-8534-1590648B04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11C976-E722-41C0-996B-2EB6B40870AB}">
  <ds:schemaRefs>
    <ds:schemaRef ds:uri="8f899b39-4d4a-4c42-996c-a9ad4e7558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Struttura predefinita</vt:lpstr>
      <vt:lpstr>Ambienti di Programmazione per il Software di Base</vt:lpstr>
      <vt:lpstr>Shell script</vt:lpstr>
      <vt:lpstr>Shell script</vt:lpstr>
      <vt:lpstr>Shell script</vt:lpstr>
      <vt:lpstr>Shell script</vt:lpstr>
      <vt:lpstr>Shell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Ambienti di Programmazione per il Software di Base</dc:title>
  <dc:creator>Utente di Microsoft Office</dc:creator>
  <cp:revision>1</cp:revision>
  <dcterms:created xsi:type="dcterms:W3CDTF">2017-10-27T12:53:49Z</dcterms:created>
  <dcterms:modified xsi:type="dcterms:W3CDTF">2021-10-27T14:10:05Z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0x01010013226EB5CF8D5E4D8058C3CAE34DB319</vt:lpwstr>
  </property>
</Properties>
</file>