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4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0D24-80CF-4A60-8A4A-7BF72F228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DC7169-17F6-442B-B539-A61FDDD7D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C5EBE-23D5-4C76-A68A-76A412E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644FC-B5D4-45B2-BC11-FEC8092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CF0D6-23BD-4677-A283-D3083801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DF6AF-8D39-4C82-A432-A5284035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02D97-7098-434C-AA44-B4B355BA7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E328F-6513-4E6F-A54E-9CCA770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9C70C-C33A-4F88-AF2B-D9E843F6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5885D-EAAD-4C32-A7E8-A6CB7039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2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B7875D-4E6C-4D35-ACA0-68F0FBC9F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5871A-0343-4B87-8CE7-9BABEE14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53851-243B-4D2F-B433-240D83A9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6FE6E-098C-4161-A623-A4DA1E82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93998-5F15-435F-95ED-A91E8444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3F0A2-97FF-4112-B19A-ABF13A64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86E4-9980-44AC-AB4E-5E71220A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3AB87-999C-4E6F-A7CC-7B700718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B3B13-1250-4258-9EA0-EB2804A8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DB061-CA8F-4D41-AA42-F9DA1BBB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B21B5-C6C2-495C-8A9D-BAEEE4B7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0A667-8BA0-4026-98EB-A27B3914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08CC4-770B-4C83-B0F1-EF8AE485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17E0B-8B2E-4287-94CD-73F19E50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2F969-CDDD-4B78-8C2A-3F27437F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0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B2CA1-C955-4142-9257-F54EF64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0A024-444E-45F7-8382-25BBD1306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17EC4-3887-4478-9E4E-BED24047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FFA36-A08C-4878-8B7E-765ED87B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0A95C-AA25-47B4-B55C-F8E16E10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C4872-B761-40CE-8314-65701FAF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52611-9A7E-4603-AFA1-D4DAC687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FCF38-74CD-4D16-87D8-6661DEE1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E38C7-11FE-48C4-905F-5C49A3E7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4DB893-F949-419B-90D3-127D5CA69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50121-32B9-45F3-8207-026032BFD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1B331-9D50-441A-B085-6C628941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3CD1F6-B1F2-4299-B38C-6CD5E1F7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34C40-202F-4D72-8A88-02EFEA1C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3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E51E-9C05-43EA-B47F-042158CD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7EDF2-EFCE-414E-A1DA-F5373EC2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C0DDC1-F116-46A9-ACB3-1AE964F8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B9FE61-79E7-4CA9-B6F3-89C019E9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9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2515C-2D07-4AAD-BC6D-43CB7E92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BC6803-FB4D-45D3-9831-C8E27AAD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28664-6D05-4A41-8617-85761C86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8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59A0B-FA66-4E5C-85A1-6D9EA1F4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FA790-83A1-4FE7-9B26-9E3822DE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80EDC-D63D-49FA-98B5-6806E7AB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C9D26-F6B4-4BDA-876B-66D62740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9C73D-B6AB-4EA2-A5F0-ACC84FCC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E8C7C-E257-4DB8-984A-FA4D3F6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7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7030A-0DEE-4049-BC22-D772008F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B97E0-C453-41F3-A6CF-43967E364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9287D-CC81-4201-A2CC-D16F74DAF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3B095-0952-40BC-97DA-C2233CA0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03281-C2FD-4659-9E92-07D0DE04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8377B-3478-487B-8F5C-A0944B17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89D9FD-E218-45A1-957B-EFFDFB2E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84595-E5CF-4FBC-B313-1B195EDC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51189-2CDF-4200-B9C9-B411359A0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4E7C-31D3-4202-AFF2-BF50CE0F837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09F23-B578-4D86-B23F-63F478E11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AB591-69E7-41D8-AFA6-6E58E8559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4313-5500-4B7E-A7B5-86798C3A5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E2B49-E7CB-48E5-B76E-CCD24EB0D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第二次报告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27BB3-7BCC-47E5-AA49-8A4E26EF9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9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7314-553A-49A2-90D8-516A8309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 </a:t>
            </a:r>
            <a:r>
              <a:rPr lang="en-US" altLang="zh-CN" dirty="0" err="1"/>
              <a:t>v.s</a:t>
            </a:r>
            <a:r>
              <a:rPr lang="en-US" altLang="zh-CN" dirty="0"/>
              <a:t>.    Discriminative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3F3C5-67E5-4D15-8521-46B07BB8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一般相信</a:t>
            </a:r>
            <a:r>
              <a:rPr lang="en-US" altLang="zh-CN" dirty="0"/>
              <a:t>discrimination</a:t>
            </a:r>
          </a:p>
          <a:p>
            <a:r>
              <a:rPr lang="en-US" altLang="zh-CN" dirty="0"/>
              <a:t>Generative </a:t>
            </a:r>
            <a:r>
              <a:rPr lang="zh-CN" altLang="en-US" dirty="0"/>
              <a:t>的好处</a:t>
            </a:r>
            <a:endParaRPr lang="en-US" altLang="zh-CN" dirty="0"/>
          </a:p>
          <a:p>
            <a:r>
              <a:rPr lang="zh-CN" altLang="en-US" dirty="0"/>
              <a:t>数据少（脑补）</a:t>
            </a:r>
            <a:endParaRPr lang="en-US" altLang="zh-CN" dirty="0"/>
          </a:p>
          <a:p>
            <a:r>
              <a:rPr lang="zh-CN" altLang="en-US" dirty="0"/>
              <a:t>数据有错误</a:t>
            </a:r>
          </a:p>
        </p:txBody>
      </p:sp>
    </p:spTree>
    <p:extLst>
      <p:ext uri="{BB962C8B-B14F-4D97-AF65-F5344CB8AC3E}">
        <p14:creationId xmlns:p14="http://schemas.microsoft.com/office/powerpoint/2010/main" val="32220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16B86-2368-4B49-A9BB-BEB7C79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of logistic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04CAE-0D32-4FFB-A7E3-B1CCD6FC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transformation</a:t>
            </a:r>
          </a:p>
          <a:p>
            <a:r>
              <a:rPr lang="en-US" altLang="zh-CN" dirty="0"/>
              <a:t>Classification                           </a:t>
            </a:r>
            <a:r>
              <a:rPr lang="en-US" altLang="zh-CN"/>
              <a:t>deep learning</a:t>
            </a: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B35B80C-1E75-4D3C-A365-F6FB06B9F9BD}"/>
              </a:ext>
            </a:extLst>
          </p:cNvPr>
          <p:cNvSpPr/>
          <p:nvPr/>
        </p:nvSpPr>
        <p:spPr>
          <a:xfrm>
            <a:off x="4991100" y="2038350"/>
            <a:ext cx="57150" cy="666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AFAAE-1CD9-4A55-AA9A-D5F5944E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9E4E5-D5A7-441F-B865-B09349B6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偏差（</a:t>
            </a:r>
            <a:r>
              <a:rPr lang="en-US" altLang="zh-CN" dirty="0"/>
              <a:t>bias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方差（</a:t>
            </a:r>
            <a:r>
              <a:rPr lang="en-US" altLang="zh-CN" dirty="0"/>
              <a:t>variance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ED6E2-C4EE-4009-9B57-0FBFFFA1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75" y="1825625"/>
            <a:ext cx="7520373" cy="42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3D41-9E0B-482A-8647-4990DD64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D8854-663E-4A89-91DA-2A8624D6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Tip 1:</a:t>
            </a:r>
            <a:r>
              <a:rPr lang="zh-CN" altLang="en-US" dirty="0"/>
              <a:t>改变</a:t>
            </a:r>
            <a:r>
              <a:rPr lang="en-US" altLang="zh-CN" dirty="0"/>
              <a:t>learning rate</a:t>
            </a:r>
            <a:r>
              <a:rPr lang="zh-CN" altLang="en-US" dirty="0"/>
              <a:t>（</a:t>
            </a:r>
            <a:r>
              <a:rPr lang="en-US" altLang="zh-CN" dirty="0" err="1"/>
              <a:t>adagrad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Tip 2:</a:t>
            </a:r>
            <a:r>
              <a:rPr lang="zh-CN" altLang="en-US" dirty="0"/>
              <a:t>随机</a:t>
            </a:r>
            <a:r>
              <a:rPr lang="en-US" altLang="zh-CN" dirty="0"/>
              <a:t>gradient descent        loss function</a:t>
            </a:r>
            <a:r>
              <a:rPr lang="zh-CN" altLang="en-US" dirty="0"/>
              <a:t>不再计算总和，而是随机选取一个数，计算效率更快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Tip 3:feature scaling    </a:t>
            </a:r>
            <a:r>
              <a:rPr lang="zh-CN" altLang="en-US" dirty="0"/>
              <a:t>让不同的特征有相似的长度，变化更加有规律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EC9FB-993A-4E73-BE88-492CCF8B9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47" y="1568296"/>
            <a:ext cx="4419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A7F45-D9B9-4E11-9CEB-FA5C9D30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: probabilistic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F7E89-F254-4286-83B3-9CD4EC60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贝叶斯公式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计算概率，那种概率大就是哪一类，目前仅限于二分类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781F0-051E-47CE-AF3C-560DCF03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78" y="1825625"/>
            <a:ext cx="4657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0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C810A-AC64-4543-A9D3-65A401D6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: probabilistic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C41A4-809F-4BB1-BC66-CB799ED3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假设点来自高斯分布</a:t>
            </a:r>
            <a:endParaRPr lang="en-US" altLang="zh-CN" dirty="0"/>
          </a:p>
          <a:p>
            <a:r>
              <a:rPr lang="zh-CN" altLang="zh-CN" dirty="0">
                <a:sym typeface="Symbol" panose="05050102010706020507" pitchFamily="18" charset="2"/>
              </a:rPr>
              <a:t></a:t>
            </a:r>
            <a:r>
              <a:rPr lang="zh-CN" altLang="en-US" dirty="0">
                <a:sym typeface="Symbol" panose="05050102010706020507" pitchFamily="18" charset="2"/>
              </a:rPr>
              <a:t>代表最高点位置，代表分散程度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满足</a:t>
            </a:r>
            <a:r>
              <a:rPr lang="en-US" altLang="zh-CN" dirty="0">
                <a:sym typeface="Symbol" panose="05050102010706020507" pitchFamily="18" charset="2"/>
              </a:rPr>
              <a:t>maximum likelihood</a:t>
            </a:r>
            <a:r>
              <a:rPr lang="zh-CN" altLang="en-US" dirty="0">
                <a:sym typeface="Symbol" panose="05050102010706020507" pitchFamily="18" charset="2"/>
              </a:rPr>
              <a:t>（极大似然估计）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通过贝叶斯公式计算，看目标属于哪一类的概率大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84157-FA30-477A-B127-2812AA35D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97" y="1690688"/>
            <a:ext cx="5857875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B6C634-3333-43AF-8001-A3ACCEEDB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36" y="2847975"/>
            <a:ext cx="2705100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CA5EF0-E701-47B5-8912-F8CB9926E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4" y="3333750"/>
            <a:ext cx="6343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8FA36-95F8-4FFE-93B1-2C02862A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: probabilistic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9DF2-222D-44F3-BBDC-627DEA92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防止过拟合，用相同的</a:t>
            </a:r>
            <a:r>
              <a:rPr lang="zh-CN" altLang="en-US" dirty="0">
                <a:sym typeface="Symbol" panose="05050102010706020507" pitchFamily="18" charset="2"/>
              </a:rPr>
              <a:t>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证明</a:t>
            </a:r>
            <a:r>
              <a:rPr lang="en-US" altLang="zh-CN" dirty="0">
                <a:sym typeface="Symbol" panose="05050102010706020507" pitchFamily="18" charset="2"/>
              </a:rPr>
              <a:t>linear 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E2DAB0-A2AD-4F7D-952C-10E0D89F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49" y="1825625"/>
            <a:ext cx="2476500" cy="50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5E3711-2CF7-4A5F-B5DB-1533FC7AD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1" y="4114199"/>
            <a:ext cx="6867525" cy="2038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C7B454-D6A4-433A-B26C-3537A534A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66" y="3000604"/>
            <a:ext cx="4368322" cy="25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4EFB-3567-46DB-A480-E90D7C65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r>
              <a:rPr lang="zh-CN" altLang="en-US" dirty="0"/>
              <a:t>（逻辑回归）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A8EE6-0305-440E-8A6F-011BB563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r>
              <a:rPr lang="zh-CN" altLang="en-US" dirty="0"/>
              <a:t>：</a:t>
            </a:r>
            <a:r>
              <a:rPr lang="en-US" altLang="zh-CN" dirty="0"/>
              <a:t>function set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C7F8F-A33D-4381-882A-B6436283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07" y="1825625"/>
            <a:ext cx="3295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9764E-3DEC-40EA-9BF1-EEE9ADF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r>
              <a:rPr lang="zh-CN" altLang="en-US" dirty="0"/>
              <a:t>（逻辑回归）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C78F27-8998-4AFD-BE45-CA2D8B8A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3" y="2254904"/>
            <a:ext cx="3133725" cy="438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BFF7AB-46C3-4CBA-91E2-C39D1AA80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2" y="2782934"/>
            <a:ext cx="6572250" cy="752475"/>
          </a:xfrm>
          <a:prstGeom prst="rect">
            <a:avLst/>
          </a:prstGeom>
        </p:spPr>
      </p:pic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4C5FE626-4257-4716-AE3A-D90C3E1D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721504"/>
            <a:ext cx="10515600" cy="4351338"/>
          </a:xfrm>
        </p:spPr>
        <p:txBody>
          <a:bodyPr/>
          <a:lstStyle/>
          <a:p>
            <a:r>
              <a:rPr lang="en-US" altLang="zh-CN" dirty="0"/>
              <a:t>Goodness of function</a:t>
            </a:r>
          </a:p>
          <a:p>
            <a:r>
              <a:rPr lang="zh-CN" altLang="en-US" dirty="0"/>
              <a:t>带入</a:t>
            </a:r>
            <a:r>
              <a:rPr lang="en-US" altLang="zh-CN" dirty="0"/>
              <a:t>training data</a:t>
            </a:r>
          </a:p>
          <a:p>
            <a:r>
              <a:rPr lang="en-US" altLang="zh-CN" dirty="0"/>
              <a:t>Loss function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0A0DBDF-6F49-4B27-A37C-EF13691E4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7" y="3528406"/>
            <a:ext cx="3228975" cy="15906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F91432-E43E-4D5C-BF10-9E9A4E94E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5830726"/>
            <a:ext cx="6324600" cy="9715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380BFF4-5B47-49C3-B015-249CBA2C5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3566225"/>
            <a:ext cx="6419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95607-1BF6-4200-AF39-A4D202B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r>
              <a:rPr lang="zh-CN" altLang="en-US" dirty="0"/>
              <a:t>（逻辑回归）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C7867-1D8D-45E1-83B7-0F892B21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best function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CB45A-3208-4045-B8B6-6FC4142A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390775"/>
            <a:ext cx="6800850" cy="1038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1CBBC8-F35F-4C6F-B3BB-BB8DF6E7A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3429000"/>
            <a:ext cx="40481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206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Symbol</vt:lpstr>
      <vt:lpstr>Office 主题​​</vt:lpstr>
      <vt:lpstr>AI第二次报告</vt:lpstr>
      <vt:lpstr>错误的来源</vt:lpstr>
      <vt:lpstr>Gradient Descent</vt:lpstr>
      <vt:lpstr>Classification : probabilistic generative model</vt:lpstr>
      <vt:lpstr>Classification : probabilistic generative model</vt:lpstr>
      <vt:lpstr>Classification : probabilistic generative model</vt:lpstr>
      <vt:lpstr>Logistic Regression（逻辑回归）</vt:lpstr>
      <vt:lpstr>Logistic Regression（逻辑回归）</vt:lpstr>
      <vt:lpstr>Logistic Regression（逻辑回归）</vt:lpstr>
      <vt:lpstr>Generative  v.s.    Discriminative</vt:lpstr>
      <vt:lpstr>Limitation of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AI第二次报告</dc:title>
  <dc:creator>邬 邦</dc:creator>
  <cp:lastModifiedBy>邬 邦</cp:lastModifiedBy>
  <cp:revision>9</cp:revision>
  <dcterms:created xsi:type="dcterms:W3CDTF">2018-05-04T12:48:29Z</dcterms:created>
  <dcterms:modified xsi:type="dcterms:W3CDTF">2018-05-04T14:07:04Z</dcterms:modified>
</cp:coreProperties>
</file>