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21C03-9B23-4C9F-9EFE-5E73F621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D38BB-7C49-4922-BE96-5D45C3E42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8BCC6-8170-4E40-B2C8-63E017B5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5E993-752B-48C0-A6B5-CAE6E334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1FA1E-EE9B-49BD-9A17-FA53A1D3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DF706-7BC6-42FF-883F-E51537B3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522DA-0D59-4BA6-B368-35C353E7E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73EBB-8E25-4E1D-AA8B-9ED4728F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6AA1A-89BB-4F19-9ECD-6C1868D3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3ED12-E035-4377-ADAE-898D1F8D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C17BB-080B-4E9F-B33C-EC2B650C8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6A0BD-D3EA-4F42-BD79-59FEBCF8D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F3EEC-7ABE-45F6-B097-3953E1E7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0383C-D217-401D-ADA9-46E26BBD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7EFA6-86A2-4F21-9011-A7DBA38F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BCEF0-86D0-40D1-8C5E-F00B3335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43324-6B0F-4B92-A614-7D30963E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C1428-50C8-4EAE-92C2-24F2954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123AE-2BD2-4F07-9697-0672DC10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668F3-C06B-42D3-9E65-1A47E571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8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74181-14FC-436D-BF11-8338014D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453C9-A508-4C5D-9A65-DD596F78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80028-2DD9-4CE7-BC74-F02820D7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83C42-545E-4B7A-920B-96A1F18F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48259-96BD-4223-B5AD-12760508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17DD2-1A7E-4E95-9722-CB3DDB5D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F3DB7-32DC-418A-A407-9339AD8DE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61E0F-3EB6-4134-AFC6-060EF8E0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3260C-FE0D-4E8A-A0E8-76AECA73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E197A-CDB7-4CA0-B9DA-30D7290F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7BA11-D534-467D-97FD-A5078544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4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F2BCF-813F-4408-8020-080E703C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219B7-FCAD-4FE8-9509-1757785A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0BCCA-32FA-4AB2-A5F0-24889749D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EAEDAA-7C04-4508-B2DB-B9F05E288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60E15-316E-4C19-9E2A-B0AC30C9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31CA8-09F7-4E5E-BB04-E5B71158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8345A0-E30E-4209-BCD9-EC9821D2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B1993-C9E8-43B0-963E-28AA1282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60517-0CBF-4449-B450-242C0761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A9D834-EC3A-4298-9E0B-26C909FA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73850-86AD-481C-82DA-0070636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CF528-9D0E-443B-BD59-D8D64055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1094F-FFF5-4B80-965B-F2216E36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DE459-1C70-4E7D-8067-5CD8A63E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B23CF-5D00-490E-91F5-BA30ECCD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1D0C7-EC86-434B-8213-D9DDC891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4C935-6B6E-4F21-AA2E-38B6244D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9A7EA-7B9B-4EE3-8474-3A557F03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2D908-FF87-4C93-A770-49E13BCE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F1463-4E8B-432E-AD12-20B22D40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1AF31-B99A-4CDE-8840-32AC5509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5F203-F3DB-4381-A70B-A809A7EE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77C7C6-24F4-418F-A99A-86D272B83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57700-83FC-4420-89D9-7055C470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4B07F-B48A-4369-983A-0459233D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3FD24-F906-46EA-ABDC-1E593BB6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852DE-EC82-4AFA-915D-17EA9F2C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D9AAD-B525-46C1-AB49-45321FE1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4C1D8-414E-4F74-940F-7D146FF1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BDC18-42E0-4A53-AE3D-16F68ED6E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472C-7F41-4370-A11C-05C1A2D02C6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4F787-7A24-44B3-9A43-3C9A6F536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B2CBE-8018-4D4E-A67F-4B3FEC89B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21B4-038F-4C70-A9E8-49A97767B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6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CD991-B590-4821-BC87-702D742E5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ARTIFICIAL</a:t>
            </a:r>
            <a:br>
              <a:rPr lang="en-US" altLang="zh-CN" dirty="0"/>
            </a:br>
            <a:r>
              <a:rPr lang="en-US" altLang="zh-CN" dirty="0"/>
              <a:t>INTELLIGENCE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5D4A2F-8914-4AAB-8F4F-230A5CC4D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328263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6CF2C-3F79-41EF-9863-CADD5A89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96E24-D39E-45B1-8515-5646C104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结构学习，还有很大的开发空间，比如语音输入</a:t>
            </a:r>
          </a:p>
        </p:txBody>
      </p:sp>
    </p:spTree>
    <p:extLst>
      <p:ext uri="{BB962C8B-B14F-4D97-AF65-F5344CB8AC3E}">
        <p14:creationId xmlns:p14="http://schemas.microsoft.com/office/powerpoint/2010/main" val="290235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DD48-0D6E-4300-8A88-1FCADD1E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r>
              <a:rPr lang="zh-CN" altLang="en-US" dirty="0"/>
              <a:t>详细介绍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B6A2A-A09A-4911-9C84-6EC1393A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Output a</a:t>
            </a:r>
            <a:r>
              <a:rPr lang="zh-CN" altLang="en-US" dirty="0"/>
              <a:t> </a:t>
            </a:r>
            <a:r>
              <a:rPr lang="en-US" altLang="zh-CN" dirty="0"/>
              <a:t>scalar (</a:t>
            </a:r>
            <a:r>
              <a:rPr lang="zh-CN" altLang="en-US" dirty="0"/>
              <a:t>标量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Step 1:Model</a:t>
            </a:r>
          </a:p>
          <a:p>
            <a:r>
              <a:rPr lang="en-US" altLang="zh-CN" dirty="0"/>
              <a:t>Step 2:Goodness of function</a:t>
            </a:r>
          </a:p>
          <a:p>
            <a:r>
              <a:rPr lang="en-US" altLang="zh-CN" dirty="0"/>
              <a:t>Step 3:Gradient Descent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02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47B4-23B1-44E1-A2F1-F893379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考虑更多的因素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1978C-011A-4D28-A59A-8C49ACB8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 to step 1:redesign the model</a:t>
            </a:r>
          </a:p>
          <a:p>
            <a:r>
              <a:rPr lang="en-US" altLang="zh-CN" dirty="0"/>
              <a:t>Back to step 2:regularization</a:t>
            </a:r>
            <a:r>
              <a:rPr lang="zh-CN" altLang="en-US" dirty="0"/>
              <a:t>（正规化）尽可能平滑</a:t>
            </a:r>
          </a:p>
        </p:txBody>
      </p:sp>
    </p:spTree>
    <p:extLst>
      <p:ext uri="{BB962C8B-B14F-4D97-AF65-F5344CB8AC3E}">
        <p14:creationId xmlns:p14="http://schemas.microsoft.com/office/powerpoint/2010/main" val="193909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0F88F-6A8D-4AB7-8841-936490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不懂的地方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8A4BC-6D42-4EED-A4E5-2BC040DE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关于第四集老师写的代码</a:t>
            </a:r>
          </a:p>
        </p:txBody>
      </p:sp>
    </p:spTree>
    <p:extLst>
      <p:ext uri="{BB962C8B-B14F-4D97-AF65-F5344CB8AC3E}">
        <p14:creationId xmlns:p14="http://schemas.microsoft.com/office/powerpoint/2010/main" val="106276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202D-9A47-4412-B653-08D2417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机器学习的框架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538C2-8CD7-4A22-854C-17D13AE8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确定你想要的</a:t>
            </a:r>
            <a:r>
              <a:rPr lang="en-US" altLang="zh-CN" dirty="0"/>
              <a:t>regression</a:t>
            </a:r>
            <a:r>
              <a:rPr lang="zh-CN" altLang="en-US" dirty="0"/>
              <a:t>（回归模型）</a:t>
            </a:r>
            <a:endParaRPr lang="en-US" altLang="zh-CN" dirty="0"/>
          </a:p>
          <a:p>
            <a:r>
              <a:rPr lang="zh-CN" altLang="en-US" dirty="0"/>
              <a:t>定义一些</a:t>
            </a:r>
            <a:r>
              <a:rPr lang="en-US" altLang="zh-CN" dirty="0"/>
              <a:t>function</a:t>
            </a:r>
            <a:r>
              <a:rPr lang="zh-CN" altLang="en-US" dirty="0"/>
              <a:t>、</a:t>
            </a:r>
            <a:r>
              <a:rPr lang="en-US" altLang="zh-CN" dirty="0"/>
              <a:t>model</a:t>
            </a:r>
          </a:p>
          <a:p>
            <a:r>
              <a:rPr lang="zh-CN" altLang="en-US" dirty="0"/>
              <a:t>通过训练数据找出一些好的</a:t>
            </a:r>
            <a:r>
              <a:rPr lang="en-US" altLang="zh-CN" dirty="0"/>
              <a:t>function         training</a:t>
            </a:r>
          </a:p>
          <a:p>
            <a:r>
              <a:rPr lang="zh-CN" altLang="en-US" dirty="0"/>
              <a:t>找出最好的</a:t>
            </a:r>
            <a:r>
              <a:rPr lang="en-US" altLang="zh-CN" dirty="0"/>
              <a:t>function(f*)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f*    testing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82506C0B-C9BF-4447-BDAB-4B9DFF5F1369}"/>
              </a:ext>
            </a:extLst>
          </p:cNvPr>
          <p:cNvSpPr/>
          <p:nvPr/>
        </p:nvSpPr>
        <p:spPr>
          <a:xfrm>
            <a:off x="6862439" y="2041864"/>
            <a:ext cx="204186" cy="1615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3953384E-BDA0-478D-8F88-894FAEBD53E4}"/>
              </a:ext>
            </a:extLst>
          </p:cNvPr>
          <p:cNvSpPr/>
          <p:nvPr/>
        </p:nvSpPr>
        <p:spPr>
          <a:xfrm>
            <a:off x="2112884" y="4019813"/>
            <a:ext cx="408373" cy="301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6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91111-D82F-4A8C-A0A7-2F20DB2C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02236D-39CF-48BF-A5B9-40E1E7D9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981176" cy="4489412"/>
          </a:xfrm>
        </p:spPr>
      </p:pic>
    </p:spTree>
    <p:extLst>
      <p:ext uri="{BB962C8B-B14F-4D97-AF65-F5344CB8AC3E}">
        <p14:creationId xmlns:p14="http://schemas.microsoft.com/office/powerpoint/2010/main" val="269217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5BFD-FE9D-44CE-94A1-73F2833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73EFF-A8D2-40F9-BA93-0752DB02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zh-CN" altLang="en-US" dirty="0"/>
              <a:t>可能就是使用</a:t>
            </a:r>
            <a:r>
              <a:rPr lang="en-US" altLang="zh-CN" dirty="0"/>
              <a:t>function</a:t>
            </a:r>
            <a:r>
              <a:rPr lang="zh-CN" altLang="en-US" dirty="0"/>
              <a:t>得到一个结果的意思吧</a:t>
            </a:r>
          </a:p>
        </p:txBody>
      </p:sp>
    </p:spTree>
    <p:extLst>
      <p:ext uri="{BB962C8B-B14F-4D97-AF65-F5344CB8AC3E}">
        <p14:creationId xmlns:p14="http://schemas.microsoft.com/office/powerpoint/2010/main" val="13407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DEAA-01A8-4363-A7C0-B39681CB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D20BB-83C4-4523-A1EF-6704FDB6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Classification</a:t>
            </a:r>
            <a:r>
              <a:rPr lang="zh-CN" altLang="en-US" dirty="0"/>
              <a:t>（二分类）</a:t>
            </a:r>
            <a:endParaRPr lang="en-US" altLang="zh-CN" dirty="0"/>
          </a:p>
          <a:p>
            <a:r>
              <a:rPr lang="en-US" altLang="zh-CN" dirty="0"/>
              <a:t>Multi-class Classification</a:t>
            </a:r>
            <a:r>
              <a:rPr lang="zh-CN" altLang="en-US" dirty="0"/>
              <a:t>（多分类）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较少</a:t>
            </a:r>
            <a:r>
              <a:rPr lang="en-US" altLang="zh-CN" dirty="0"/>
              <a:t>data</a:t>
            </a:r>
            <a:r>
              <a:rPr lang="zh-CN" altLang="en-US" dirty="0"/>
              <a:t>使用量，用以下几个方法</a:t>
            </a:r>
          </a:p>
        </p:txBody>
      </p:sp>
    </p:spTree>
    <p:extLst>
      <p:ext uri="{BB962C8B-B14F-4D97-AF65-F5344CB8AC3E}">
        <p14:creationId xmlns:p14="http://schemas.microsoft.com/office/powerpoint/2010/main" val="103967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DB2F4-36FC-4575-9574-E2C506A0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Semi-supervised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C17F1-0346-49EA-9EDB-DB684E2D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有少量有标签的数据，还有很多没有标签的数据，机器通过这种方法学习</a:t>
            </a:r>
          </a:p>
        </p:txBody>
      </p:sp>
    </p:spTree>
    <p:extLst>
      <p:ext uri="{BB962C8B-B14F-4D97-AF65-F5344CB8AC3E}">
        <p14:creationId xmlns:p14="http://schemas.microsoft.com/office/powerpoint/2010/main" val="411597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1D90-F472-4502-87F8-7460C993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5FC6E-C5B7-4DEF-A1E8-7E50F2EC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有一些有标签的数据，还有一些数据并不与我们研究对象有关，既可以有标签，也可以没有标签</a:t>
            </a:r>
          </a:p>
        </p:txBody>
      </p:sp>
    </p:spTree>
    <p:extLst>
      <p:ext uri="{BB962C8B-B14F-4D97-AF65-F5344CB8AC3E}">
        <p14:creationId xmlns:p14="http://schemas.microsoft.com/office/powerpoint/2010/main" val="70951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428EF-56DC-42D5-AF59-D2A30A80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4F53A-5F53-4FF0-A22F-B37EB247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有很多的训练资料，并没有明确的学习目标，目的</a:t>
            </a:r>
          </a:p>
        </p:txBody>
      </p:sp>
    </p:spTree>
    <p:extLst>
      <p:ext uri="{BB962C8B-B14F-4D97-AF65-F5344CB8AC3E}">
        <p14:creationId xmlns:p14="http://schemas.microsoft.com/office/powerpoint/2010/main" val="120354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72591-A940-4D93-8C03-75FA8E5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Reinforcement 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FABF6-D9FA-4ECE-9D15-0B27B5BF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不评价好坏，优劣，全靠机器自己判断</a:t>
            </a:r>
            <a:endParaRPr lang="en-US" altLang="zh-CN" dirty="0"/>
          </a:p>
          <a:p>
            <a:r>
              <a:rPr lang="zh-CN" altLang="en-US" dirty="0"/>
              <a:t>和人类学习方式最像</a:t>
            </a:r>
          </a:p>
        </p:txBody>
      </p:sp>
    </p:spTree>
    <p:extLst>
      <p:ext uri="{BB962C8B-B14F-4D97-AF65-F5344CB8AC3E}">
        <p14:creationId xmlns:p14="http://schemas.microsoft.com/office/powerpoint/2010/main" val="4481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226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ARTIFICIAL INTELLIGENCE</vt:lpstr>
      <vt:lpstr>机器学习的框架</vt:lpstr>
      <vt:lpstr>PowerPoint 演示文稿</vt:lpstr>
      <vt:lpstr>Regression</vt:lpstr>
      <vt:lpstr>Classification</vt:lpstr>
      <vt:lpstr>Semi-supervised Learning</vt:lpstr>
      <vt:lpstr>Transfer Learning</vt:lpstr>
      <vt:lpstr>Unsupervised Learning</vt:lpstr>
      <vt:lpstr>Reinforcement Leaning</vt:lpstr>
      <vt:lpstr>Structured Learning</vt:lpstr>
      <vt:lpstr>Regression详细介绍</vt:lpstr>
      <vt:lpstr> 考虑更多的因素</vt:lpstr>
      <vt:lpstr>不懂的地方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邬 邦</dc:creator>
  <cp:lastModifiedBy>邬 邦</cp:lastModifiedBy>
  <cp:revision>9</cp:revision>
  <dcterms:created xsi:type="dcterms:W3CDTF">2018-04-26T14:34:12Z</dcterms:created>
  <dcterms:modified xsi:type="dcterms:W3CDTF">2018-04-26T16:19:48Z</dcterms:modified>
</cp:coreProperties>
</file>