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72" r:id="rId3"/>
    <p:sldId id="381" r:id="rId4"/>
    <p:sldId id="382" r:id="rId5"/>
    <p:sldId id="3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FB0"/>
    <a:srgbClr val="8C6238"/>
    <a:srgbClr val="B57F49"/>
    <a:srgbClr val="C4996C"/>
    <a:srgbClr val="C1BFBF"/>
    <a:srgbClr val="A9C9BA"/>
    <a:srgbClr val="FEDFB3"/>
    <a:srgbClr val="535555"/>
    <a:srgbClr val="B2AB9C"/>
    <a:srgbClr val="D2C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62000" y="4138271"/>
            <a:ext cx="10572750" cy="271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3702244"/>
            <a:ext cx="12192000" cy="560819"/>
            <a:chOff x="0" y="4431450"/>
            <a:chExt cx="12192000" cy="560819"/>
          </a:xfrm>
        </p:grpSpPr>
        <p:grpSp>
          <p:nvGrpSpPr>
            <p:cNvPr id="12" name="그룹 11"/>
            <p:cNvGrpSpPr/>
            <p:nvPr/>
          </p:nvGrpSpPr>
          <p:grpSpPr>
            <a:xfrm>
              <a:off x="10939038" y="4581920"/>
              <a:ext cx="200297" cy="410349"/>
              <a:chOff x="6602565" y="1851948"/>
              <a:chExt cx="200297" cy="410349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61028" y="4581920"/>
              <a:ext cx="200297" cy="410349"/>
              <a:chOff x="1213428" y="1701478"/>
              <a:chExt cx="200297" cy="41034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0" y="4431450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441699" y="2133883"/>
            <a:ext cx="4977598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Mobile system programming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Project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Team 5 -</a:t>
            </a:r>
            <a:endParaRPr lang="ko-KR" alt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85716" y="4716237"/>
            <a:ext cx="225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E7E6E6">
                    <a:lumMod val="25000"/>
                  </a:srgbClr>
                </a:solidFill>
              </a:rPr>
              <a:t>컴퓨터공학과 </a:t>
            </a:r>
            <a:r>
              <a:rPr lang="en-US" altLang="ko-KR" sz="1200" dirty="0" smtClean="0">
                <a:solidFill>
                  <a:srgbClr val="E7E6E6">
                    <a:lumMod val="25000"/>
                  </a:srgbClr>
                </a:solidFill>
              </a:rPr>
              <a:t>2013136017</a:t>
            </a:r>
            <a:endParaRPr lang="en-US" altLang="ko-KR" sz="1200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87263" y="4716237"/>
            <a:ext cx="798453" cy="37016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김성식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87262" y="5371962"/>
            <a:ext cx="798453" cy="37016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송재혁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85715" y="5371962"/>
            <a:ext cx="202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E7E6E6">
                    <a:lumMod val="25000"/>
                  </a:srgbClr>
                </a:solidFill>
              </a:rPr>
              <a:t>컴퓨터공학과 </a:t>
            </a:r>
            <a:r>
              <a:rPr lang="en-US" altLang="ko-KR" sz="1200" dirty="0" smtClean="0">
                <a:solidFill>
                  <a:srgbClr val="E7E6E6">
                    <a:lumMod val="25000"/>
                  </a:srgbClr>
                </a:solidFill>
              </a:rPr>
              <a:t>2013136059</a:t>
            </a:r>
            <a:endParaRPr lang="en-US" altLang="ko-KR" sz="1200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62000" y="1479903"/>
            <a:ext cx="10572750" cy="5378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201696" y="4102997"/>
            <a:ext cx="972592" cy="523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309241" y="4102997"/>
            <a:ext cx="896500" cy="523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08124" y="4106487"/>
            <a:ext cx="497073" cy="523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939038" y="1178963"/>
            <a:ext cx="200297" cy="410349"/>
            <a:chOff x="6602565" y="1851948"/>
            <a:chExt cx="200297" cy="410349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6602565" y="1851948"/>
              <a:ext cx="200297" cy="410349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9512" y="193976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669511" y="209023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61028" y="1178963"/>
            <a:ext cx="200297" cy="410349"/>
            <a:chOff x="1213428" y="1701478"/>
            <a:chExt cx="200297" cy="410349"/>
          </a:xfrm>
        </p:grpSpPr>
        <p:sp>
          <p:nvSpPr>
            <p:cNvPr id="6" name="양쪽 모서리가 둥근 사각형 5"/>
            <p:cNvSpPr/>
            <p:nvPr/>
          </p:nvSpPr>
          <p:spPr>
            <a:xfrm>
              <a:off x="1213428" y="1701478"/>
              <a:ext cx="200297" cy="410349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280375" y="178929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280374" y="193976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1028493"/>
            <a:ext cx="12192000" cy="150470"/>
          </a:xfrm>
          <a:prstGeom prst="rect">
            <a:avLst/>
          </a:prstGeom>
          <a:gradFill flip="none" rotWithShape="1">
            <a:gsLst>
              <a:gs pos="3000">
                <a:schemeClr val="bg1">
                  <a:shade val="67500"/>
                  <a:satMod val="115000"/>
                </a:schemeClr>
              </a:gs>
              <a:gs pos="8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3683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2111" y="169834"/>
            <a:ext cx="638428" cy="810854"/>
          </a:xfrm>
          <a:prstGeom prst="rect">
            <a:avLst/>
          </a:prstGeom>
          <a:solidFill>
            <a:srgbClr val="F3AFB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/>
              <a:t>CHAPTER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2024716" y="-5738"/>
            <a:ext cx="729473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구조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Structure</a:t>
            </a:r>
            <a:endParaRPr lang="en-US" altLang="ko-K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 Tracker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0473212" y="198720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9526449" y="418876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159300" y="2622074"/>
            <a:ext cx="2171831" cy="4904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Accelerometer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3621" y="3778382"/>
            <a:ext cx="2171831" cy="4904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State decision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67942" y="4934690"/>
            <a:ext cx="2171831" cy="4904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Wifi</a:t>
            </a:r>
            <a:r>
              <a:rPr lang="en-US" altLang="ko-KR" dirty="0" smtClean="0">
                <a:solidFill>
                  <a:schemeClr val="tx1"/>
                </a:solidFill>
              </a:rPr>
              <a:t> 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72262" y="6090998"/>
            <a:ext cx="2171831" cy="4904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5792" y="1892213"/>
            <a:ext cx="291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Hierarchical Sensing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20" y="2009181"/>
            <a:ext cx="228071" cy="228071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394065" y="3192087"/>
            <a:ext cx="0" cy="49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049536" y="4366953"/>
            <a:ext cx="0" cy="49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793374" y="5530735"/>
            <a:ext cx="0" cy="49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9356" y="3287649"/>
            <a:ext cx="96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isMoving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089700" y="4463262"/>
            <a:ext cx="96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STAY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3857" y="5619570"/>
            <a:ext cx="96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Unknown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03349" y="1892213"/>
            <a:ext cx="291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Duty Cycling</a:t>
            </a:r>
            <a:endParaRPr lang="ko-KR" altLang="en-US" sz="20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7" y="2009181"/>
            <a:ext cx="228071" cy="2280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808124" y="4366953"/>
            <a:ext cx="433121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08124" y="4106487"/>
            <a:ext cx="0" cy="52370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534997" y="4106487"/>
            <a:ext cx="0" cy="52370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6808124" y="2759825"/>
            <a:ext cx="0" cy="13466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10530953" y="2759825"/>
            <a:ext cx="0" cy="13466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27607" y="2605936"/>
            <a:ext cx="9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cycle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875277" y="2759825"/>
            <a:ext cx="13378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9095479" y="2759824"/>
            <a:ext cx="13378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05197" y="4210516"/>
            <a:ext cx="0" cy="29431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205740" y="4219797"/>
            <a:ext cx="0" cy="29431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178331" y="4219797"/>
            <a:ext cx="0" cy="29431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84094" y="3778382"/>
            <a:ext cx="111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 time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43399" y="4951461"/>
            <a:ext cx="121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Accelerometer</a:t>
            </a:r>
            <a:endParaRPr lang="ko-KR" altLang="en-US" sz="1200" dirty="0"/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7056660" y="4463262"/>
            <a:ext cx="0" cy="450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757491" y="4463262"/>
            <a:ext cx="0" cy="115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484094" y="5657395"/>
            <a:ext cx="82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Wifi</a:t>
            </a:r>
            <a:r>
              <a:rPr lang="en-US" altLang="ko-KR" sz="1200" dirty="0" smtClean="0"/>
              <a:t> AP</a:t>
            </a:r>
            <a:endParaRPr lang="ko-KR" altLang="en-US" sz="1200" dirty="0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8698230" y="4490135"/>
            <a:ext cx="0" cy="450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471627" y="4951461"/>
            <a:ext cx="90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GPS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62000" y="1479903"/>
            <a:ext cx="10572750" cy="5378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939038" y="1178963"/>
            <a:ext cx="200297" cy="410349"/>
            <a:chOff x="6602565" y="1851948"/>
            <a:chExt cx="200297" cy="410349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6602565" y="1851948"/>
              <a:ext cx="200297" cy="410349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9512" y="193976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669511" y="209023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61028" y="1178963"/>
            <a:ext cx="200297" cy="410349"/>
            <a:chOff x="1213428" y="1701478"/>
            <a:chExt cx="200297" cy="410349"/>
          </a:xfrm>
        </p:grpSpPr>
        <p:sp>
          <p:nvSpPr>
            <p:cNvPr id="6" name="양쪽 모서리가 둥근 사각형 5"/>
            <p:cNvSpPr/>
            <p:nvPr/>
          </p:nvSpPr>
          <p:spPr>
            <a:xfrm>
              <a:off x="1213428" y="1701478"/>
              <a:ext cx="200297" cy="410349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280375" y="178929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280374" y="193976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1028493"/>
            <a:ext cx="12192000" cy="150470"/>
          </a:xfrm>
          <a:prstGeom prst="rect">
            <a:avLst/>
          </a:prstGeom>
          <a:gradFill flip="none" rotWithShape="1">
            <a:gsLst>
              <a:gs pos="3000">
                <a:schemeClr val="bg1">
                  <a:shade val="67500"/>
                  <a:satMod val="115000"/>
                </a:schemeClr>
              </a:gs>
              <a:gs pos="8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3683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2111" y="169834"/>
            <a:ext cx="638428" cy="810854"/>
          </a:xfrm>
          <a:prstGeom prst="rect">
            <a:avLst/>
          </a:prstGeom>
          <a:solidFill>
            <a:srgbClr val="F3AFB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24716" y="-5738"/>
            <a:ext cx="729473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움직임 감지</a:t>
            </a: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Accelerometer</a:t>
            </a:r>
            <a:r>
              <a:rPr kumimoji="0" lang="en-US" altLang="ko-KR" sz="2800" b="1" i="1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Sensing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 Activity Tracker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0473212" y="198720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9526449" y="418876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1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62000" y="1479903"/>
            <a:ext cx="10572750" cy="5378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939038" y="1178963"/>
            <a:ext cx="200297" cy="410349"/>
            <a:chOff x="6602565" y="1851948"/>
            <a:chExt cx="200297" cy="410349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6602565" y="1851948"/>
              <a:ext cx="200297" cy="410349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9512" y="193976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669511" y="209023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61028" y="1178963"/>
            <a:ext cx="200297" cy="410349"/>
            <a:chOff x="1213428" y="1701478"/>
            <a:chExt cx="200297" cy="410349"/>
          </a:xfrm>
        </p:grpSpPr>
        <p:sp>
          <p:nvSpPr>
            <p:cNvPr id="6" name="양쪽 모서리가 둥근 사각형 5"/>
            <p:cNvSpPr/>
            <p:nvPr/>
          </p:nvSpPr>
          <p:spPr>
            <a:xfrm>
              <a:off x="1213428" y="1701478"/>
              <a:ext cx="200297" cy="410349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280375" y="178929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280374" y="1939766"/>
              <a:ext cx="62652" cy="6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1028493"/>
            <a:ext cx="12192000" cy="150470"/>
          </a:xfrm>
          <a:prstGeom prst="rect">
            <a:avLst/>
          </a:prstGeom>
          <a:gradFill flip="none" rotWithShape="1">
            <a:gsLst>
              <a:gs pos="3000">
                <a:schemeClr val="bg1">
                  <a:shade val="67500"/>
                  <a:satMod val="115000"/>
                </a:schemeClr>
              </a:gs>
              <a:gs pos="8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3683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2111" y="169834"/>
            <a:ext cx="638428" cy="810854"/>
          </a:xfrm>
          <a:prstGeom prst="rect">
            <a:avLst/>
          </a:prstGeom>
          <a:solidFill>
            <a:srgbClr val="F3AFB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24716" y="-5738"/>
            <a:ext cx="729473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위치 확인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Wifi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AP &amp; GPS Sensing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 Activity Tracker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0473212" y="198720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9526449" y="418876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299578" y="2589781"/>
            <a:ext cx="899984" cy="415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State: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WALK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52554" y="2589781"/>
            <a:ext cx="899984" cy="415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State: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5" idx="3"/>
            <a:endCxn id="49" idx="1"/>
          </p:cNvCxnSpPr>
          <p:nvPr/>
        </p:nvCxnSpPr>
        <p:spPr>
          <a:xfrm>
            <a:off x="2199562" y="2797599"/>
            <a:ext cx="552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166030" y="2589781"/>
            <a:ext cx="1113906" cy="415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WifiManager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49" idx="3"/>
            <a:endCxn id="22" idx="1"/>
          </p:cNvCxnSpPr>
          <p:nvPr/>
        </p:nvCxnSpPr>
        <p:spPr>
          <a:xfrm>
            <a:off x="3652538" y="2797599"/>
            <a:ext cx="513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166030" y="3661495"/>
            <a:ext cx="1113906" cy="415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Broadcast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2" idx="2"/>
          </p:cNvCxnSpPr>
          <p:nvPr/>
        </p:nvCxnSpPr>
        <p:spPr>
          <a:xfrm>
            <a:off x="4722983" y="3005417"/>
            <a:ext cx="0" cy="65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08089" y="3212008"/>
            <a:ext cx="89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wifiScan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34253" y="3660655"/>
            <a:ext cx="1113906" cy="415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getWifiInfo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6404" y="3550631"/>
            <a:ext cx="103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ScanResults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8236284" y="3660655"/>
            <a:ext cx="1053929" cy="415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location: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401 / </a:t>
            </a:r>
            <a:r>
              <a:rPr lang="ko-KR" altLang="en-US" sz="1200" dirty="0" smtClean="0">
                <a:solidFill>
                  <a:schemeClr val="tx1"/>
                </a:solidFill>
              </a:rPr>
              <a:t>다산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1" idx="3"/>
            <a:endCxn id="57" idx="1"/>
          </p:cNvCxnSpPr>
          <p:nvPr/>
        </p:nvCxnSpPr>
        <p:spPr>
          <a:xfrm>
            <a:off x="7248159" y="3868473"/>
            <a:ext cx="988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0" idx="3"/>
            <a:endCxn id="51" idx="1"/>
          </p:cNvCxnSpPr>
          <p:nvPr/>
        </p:nvCxnSpPr>
        <p:spPr>
          <a:xfrm flipV="1">
            <a:off x="5279936" y="3868473"/>
            <a:ext cx="854317" cy="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134253" y="4702935"/>
            <a:ext cx="1113906" cy="415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getGPSInfo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1" idx="2"/>
            <a:endCxn id="63" idx="0"/>
          </p:cNvCxnSpPr>
          <p:nvPr/>
        </p:nvCxnSpPr>
        <p:spPr>
          <a:xfrm>
            <a:off x="6691206" y="4076291"/>
            <a:ext cx="0" cy="6266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58538" y="4192266"/>
            <a:ext cx="1032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실내</a:t>
            </a:r>
            <a:r>
              <a:rPr lang="en-US" altLang="ko-KR" sz="1100" dirty="0" smtClean="0"/>
              <a:t>(Unknown)</a:t>
            </a:r>
            <a:endParaRPr lang="ko-KR" altLang="en-US" sz="1100" dirty="0"/>
          </a:p>
        </p:txBody>
      </p:sp>
      <p:sp>
        <p:nvSpPr>
          <p:cNvPr id="52" name="직사각형 51"/>
          <p:cNvSpPr/>
          <p:nvPr/>
        </p:nvSpPr>
        <p:spPr>
          <a:xfrm>
            <a:off x="8236283" y="4702935"/>
            <a:ext cx="1432013" cy="415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location: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대학본부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운동장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63" idx="3"/>
            <a:endCxn id="52" idx="1"/>
          </p:cNvCxnSpPr>
          <p:nvPr/>
        </p:nvCxnSpPr>
        <p:spPr>
          <a:xfrm>
            <a:off x="7248159" y="4910753"/>
            <a:ext cx="988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236284" y="5727171"/>
            <a:ext cx="1053929" cy="415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location: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63" idx="2"/>
            <a:endCxn id="56" idx="1"/>
          </p:cNvCxnSpPr>
          <p:nvPr/>
        </p:nvCxnSpPr>
        <p:spPr>
          <a:xfrm rot="16200000" flipH="1">
            <a:off x="7055536" y="4754241"/>
            <a:ext cx="816418" cy="1545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6" idx="3"/>
            <a:endCxn id="22" idx="0"/>
          </p:cNvCxnSpPr>
          <p:nvPr/>
        </p:nvCxnSpPr>
        <p:spPr>
          <a:xfrm flipH="1" flipV="1">
            <a:off x="4722983" y="2589781"/>
            <a:ext cx="4567230" cy="3345208"/>
          </a:xfrm>
          <a:prstGeom prst="bentConnector4">
            <a:avLst>
              <a:gd name="adj1" fmla="val -29030"/>
              <a:gd name="adj2" fmla="val 106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87847" y="2030857"/>
            <a:ext cx="129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반복</a:t>
            </a:r>
            <a:r>
              <a:rPr lang="en-US" altLang="ko-KR" sz="1100" dirty="0" smtClean="0"/>
              <a:t>: +2</a:t>
            </a:r>
            <a:r>
              <a:rPr lang="ko-KR" altLang="en-US" sz="1100" dirty="0" smtClean="0"/>
              <a:t>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861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3702244"/>
            <a:ext cx="12192000" cy="560819"/>
            <a:chOff x="0" y="4431450"/>
            <a:chExt cx="12192000" cy="560819"/>
          </a:xfrm>
        </p:grpSpPr>
        <p:grpSp>
          <p:nvGrpSpPr>
            <p:cNvPr id="12" name="그룹 11"/>
            <p:cNvGrpSpPr/>
            <p:nvPr/>
          </p:nvGrpSpPr>
          <p:grpSpPr>
            <a:xfrm>
              <a:off x="10939038" y="4581920"/>
              <a:ext cx="200297" cy="410349"/>
              <a:chOff x="6602565" y="1851948"/>
              <a:chExt cx="200297" cy="410349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61028" y="4581920"/>
              <a:ext cx="200297" cy="410349"/>
              <a:chOff x="1213428" y="1701478"/>
              <a:chExt cx="200297" cy="41034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0" y="4431450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441699" y="2133883"/>
            <a:ext cx="4977598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감사합니다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Team 5 -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0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104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364</cp:revision>
  <dcterms:created xsi:type="dcterms:W3CDTF">2018-03-06T08:13:05Z</dcterms:created>
  <dcterms:modified xsi:type="dcterms:W3CDTF">2018-06-19T16:03:22Z</dcterms:modified>
</cp:coreProperties>
</file>