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user\Downloads\Virtual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682"/>
            <a:ext cx="9144000" cy="63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0636" y="1524000"/>
            <a:ext cx="3048000" cy="10128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By </a:t>
            </a:r>
            <a:r>
              <a:rPr lang="en-US" sz="2400" dirty="0" err="1" smtClean="0">
                <a:solidFill>
                  <a:schemeClr val="bg1"/>
                </a:solidFill>
              </a:rPr>
              <a:t>Aaditya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Bhusal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4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what_is_virtualiz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13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0"/>
            <a:ext cx="8229600" cy="1143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4572000" cy="5486400"/>
          </a:xfrm>
          <a:effectLst>
            <a:glow rad="101600">
              <a:schemeClr val="tx1">
                <a:alpha val="6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Virtualization is the process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of creating a 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virtual version of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Computer Hardware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latforms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torage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evices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omputer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etwork </a:t>
            </a:r>
            <a:r>
              <a:rPr 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</a:t>
            </a:r>
            <a:r>
              <a:rPr 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esources</a:t>
            </a:r>
            <a:endParaRPr lang="en-US" dirty="0">
              <a:solidFill>
                <a:schemeClr val="bg1"/>
              </a:solidFill>
              <a:effectLst>
                <a:glow rad="101600">
                  <a:schemeClr val="tx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871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52578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development of virtualization began in 1960s by IBM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1963, MIT </a:t>
            </a:r>
            <a:r>
              <a:rPr lang="en-US" dirty="0"/>
              <a:t>announced Project MAC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 1964, IBM started to work on CP-40 mainframe.</a:t>
            </a:r>
          </a:p>
        </p:txBody>
      </p:sp>
      <p:pic>
        <p:nvPicPr>
          <p:cNvPr id="3074" name="Picture 2" descr="C:\Users\user\Downloads\Virtual+Machine_+Ori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799"/>
            <a:ext cx="3352800" cy="267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9326" y="4216523"/>
            <a:ext cx="22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CP–40 Mainframe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53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Virtualization</a:t>
            </a:r>
            <a:endParaRPr lang="en-US" dirty="0"/>
          </a:p>
        </p:txBody>
      </p:sp>
      <p:pic>
        <p:nvPicPr>
          <p:cNvPr id="4100" name="Picture 4" descr="C:\Users\user\Download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27" y="1524000"/>
            <a:ext cx="7467600" cy="514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657600" y="3636824"/>
            <a:ext cx="1905000" cy="761999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Virtualization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1943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Cheaper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Less Work Load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Provides Energy Savings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Better Uptime</a:t>
            </a:r>
          </a:p>
          <a:p>
            <a:pPr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romotes Digital Entrepreneurship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824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High Cost </a:t>
            </a:r>
            <a:r>
              <a:rPr lang="en-US" dirty="0"/>
              <a:t>of </a:t>
            </a:r>
            <a:r>
              <a:rPr lang="en-US" dirty="0" smtClean="0"/>
              <a:t>Implementation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Security Risk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Time Consuming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Lack of availability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2300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971800"/>
            <a:ext cx="35052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4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75</TotalTime>
  <Words>92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By Aaditya Bhusal</vt:lpstr>
      <vt:lpstr>Introduction</vt:lpstr>
      <vt:lpstr>History</vt:lpstr>
      <vt:lpstr>Types of Virtualization</vt:lpstr>
      <vt:lpstr>Advantages</vt:lpstr>
      <vt:lpstr>Disadvantages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Aaditya</dc:creator>
  <cp:lastModifiedBy>user</cp:lastModifiedBy>
  <cp:revision>13</cp:revision>
  <dcterms:created xsi:type="dcterms:W3CDTF">2006-08-16T00:00:00Z</dcterms:created>
  <dcterms:modified xsi:type="dcterms:W3CDTF">2019-07-11T05:06:31Z</dcterms:modified>
</cp:coreProperties>
</file>