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CB62-EBEA-4925-B4CA-32E5C514A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 Library </a:t>
            </a:r>
            <a:br>
              <a:rPr lang="en-US" dirty="0"/>
            </a:br>
            <a:r>
              <a:rPr lang="en-US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5136B-A38B-4308-B4D2-FD89A8F4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Arpan Pokharel (075bct015)</a:t>
            </a:r>
            <a:br>
              <a:rPr lang="en-US" dirty="0"/>
            </a:br>
            <a:r>
              <a:rPr lang="en-US" dirty="0"/>
              <a:t>Bibek </a:t>
            </a:r>
            <a:r>
              <a:rPr lang="en-US" dirty="0" err="1"/>
              <a:t>Basyal</a:t>
            </a:r>
            <a:r>
              <a:rPr lang="en-US" dirty="0"/>
              <a:t> (075bct097)</a:t>
            </a:r>
            <a:br>
              <a:rPr lang="en-US" dirty="0"/>
            </a:br>
            <a:r>
              <a:rPr lang="en-US" dirty="0"/>
              <a:t>Chirag Lamsal (075bct032)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5BAB-2007-42CE-9152-B80ED1E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1567-1DC0-4608-8207-182D08E1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Book</a:t>
            </a:r>
          </a:p>
          <a:p>
            <a:r>
              <a:rPr lang="en-US" dirty="0"/>
              <a:t>Deposit 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AE97-C8CE-4CDB-885C-DB31BAB1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CD212-5F89-4EFC-97F4-212DE60F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740" y="1874517"/>
            <a:ext cx="5434407" cy="4208025"/>
          </a:xfrm>
        </p:spPr>
      </p:pic>
    </p:spTree>
    <p:extLst>
      <p:ext uri="{BB962C8B-B14F-4D97-AF65-F5344CB8AC3E}">
        <p14:creationId xmlns:p14="http://schemas.microsoft.com/office/powerpoint/2010/main" val="325108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325730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84197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257043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208804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354984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418588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8EA-6301-46D6-ADEF-A0537A2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FB47EC3-21CA-400C-ACD2-58AAE84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3662" y="2286000"/>
            <a:ext cx="6311568" cy="3550257"/>
          </a:xfrm>
        </p:spPr>
      </p:pic>
    </p:spTree>
    <p:extLst>
      <p:ext uri="{BB962C8B-B14F-4D97-AF65-F5344CB8AC3E}">
        <p14:creationId xmlns:p14="http://schemas.microsoft.com/office/powerpoint/2010/main" val="183403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DA3F-0C5D-419F-834E-5BA319F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E429-6F4D-4244-A7F0-EE67269A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project has been successfully completed and tested.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In the long term, this project will make the use of library more efficient, user friendly, easier and effective. 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It is a real improvement over the existing manual system as it effectively overcome all the drawbacks of the existing system.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C10E-99C6-4657-BA83-E8DDECB7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88FF-4494-42EC-AA22-D0588ADC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Helvetica Neue"/>
              </a:rPr>
              <a:t>To understand data structure and algorithm concept using C++.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Helvetica Neue"/>
              </a:rPr>
              <a:t>To develop creativity and individuality in problem solving, performing tasks and teamwork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Helvetica Neue"/>
              </a:rPr>
              <a:t>To make us able to work in major projects in coming future.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CB62-EBEA-4925-B4CA-32E5C514A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5136B-A38B-4308-B4D2-FD89A8F4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Arpan Pokharel (075bct015)</a:t>
            </a:r>
            <a:br>
              <a:rPr lang="en-US" dirty="0"/>
            </a:br>
            <a:r>
              <a:rPr lang="en-US" dirty="0"/>
              <a:t>Bibek </a:t>
            </a:r>
            <a:r>
              <a:rPr lang="en-US" dirty="0" err="1"/>
              <a:t>Basyal</a:t>
            </a:r>
            <a:r>
              <a:rPr lang="en-US" dirty="0"/>
              <a:t> (075bct097)</a:t>
            </a:r>
            <a:br>
              <a:rPr lang="en-US" dirty="0"/>
            </a:br>
            <a:r>
              <a:rPr lang="en-US" dirty="0"/>
              <a:t>Chirag Lamsal (075bct032)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0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C9ED-3B0E-406A-8F4E-A1246DC3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AB95-B1E5-4A54-A762-0F323AA2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This project implements a digital library system. 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It aims to make the use of library user friendly and easier. 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It aims to reduce the time consumed for finding a book and the work load of the library staff.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D63D-92F8-4FFF-AF50-03F9A741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F00-F1C4-4624-B156-6DFD95BB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Create,Read,Update,Delete(CRUD)operations for students and book records.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Users to search and preview books.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User to sort and preview books.</a:t>
            </a:r>
            <a:b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View their records DIGITAL LIBRARY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818A-E079-4736-AC4A-4A056EAC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0BD7-FD6D-42E7-B2D0-851794F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Any information regarding a book, its availability or cost has to be gained from the librarian. 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Users have to browse the library manually to find a book with required content. 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In short the existing system has a lot of disadvantages.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Limited knowledge.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Less interaction.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Time consuming.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3A0F-7601-445F-B109-F5DA399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E1E5-DF23-4008-AC5D-985A818B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46244"/>
            <a:ext cx="10178322" cy="359359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application can search for all the books by title, author or subject, preview their contents 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proposed systems aims to overcome drawbacks of existing system and: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Reduce time and effort required to find books.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Make the use of library user friendly and efficient.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Improve efficiency and quality of service. </a:t>
            </a:r>
          </a:p>
        </p:txBody>
      </p:sp>
    </p:spTree>
    <p:extLst>
      <p:ext uri="{BB962C8B-B14F-4D97-AF65-F5344CB8AC3E}">
        <p14:creationId xmlns:p14="http://schemas.microsoft.com/office/powerpoint/2010/main" val="419348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C987-4EA4-4EAF-A71E-8EBCA779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E2B2-415F-439E-A8A4-B647494E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This application allows three modules: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 Administrator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Student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Librarian</a:t>
            </a: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3370-12DB-4F9C-8BA0-D88E0852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8991-92F4-46DE-99DB-34F58D9F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Student/Book</a:t>
            </a:r>
          </a:p>
          <a:p>
            <a:r>
              <a:rPr lang="en-US" dirty="0"/>
              <a:t>Modify Student/Book</a:t>
            </a:r>
          </a:p>
          <a:p>
            <a:r>
              <a:rPr lang="en-US" dirty="0"/>
              <a:t>Delete Student/Book</a:t>
            </a:r>
          </a:p>
          <a:p>
            <a:r>
              <a:rPr lang="en-US" dirty="0"/>
              <a:t>Search Student/Book</a:t>
            </a:r>
          </a:p>
          <a:p>
            <a:r>
              <a:rPr lang="en-US" dirty="0"/>
              <a:t>Sort Student/Book</a:t>
            </a:r>
          </a:p>
          <a:p>
            <a:r>
              <a:rPr lang="en-US" dirty="0"/>
              <a:t>List Student/Book</a:t>
            </a:r>
          </a:p>
          <a:p>
            <a:r>
              <a:rPr lang="en-US" dirty="0"/>
              <a:t>Reset Admin/librarian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6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8F3D-7682-456B-84FF-6715A436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6DD0-1432-4289-BE77-A8D7B3DA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book</a:t>
            </a:r>
          </a:p>
          <a:p>
            <a:r>
              <a:rPr lang="en-US" dirty="0"/>
              <a:t>Sorted Book list</a:t>
            </a:r>
          </a:p>
        </p:txBody>
      </p:sp>
    </p:spTree>
    <p:extLst>
      <p:ext uri="{BB962C8B-B14F-4D97-AF65-F5344CB8AC3E}">
        <p14:creationId xmlns:p14="http://schemas.microsoft.com/office/powerpoint/2010/main" val="12737822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40</TotalTime>
  <Words>391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Gill Sans MT</vt:lpstr>
      <vt:lpstr>Helvetica Neue</vt:lpstr>
      <vt:lpstr>Impact</vt:lpstr>
      <vt:lpstr>Times New Roman</vt:lpstr>
      <vt:lpstr>Badge</vt:lpstr>
      <vt:lpstr>E Library  LMS</vt:lpstr>
      <vt:lpstr>Objectives</vt:lpstr>
      <vt:lpstr>Introduction</vt:lpstr>
      <vt:lpstr>Features</vt:lpstr>
      <vt:lpstr>Existing system</vt:lpstr>
      <vt:lpstr>Proposed System</vt:lpstr>
      <vt:lpstr>Implementation</vt:lpstr>
      <vt:lpstr>Administrator</vt:lpstr>
      <vt:lpstr>Student</vt:lpstr>
      <vt:lpstr>Librarian</vt:lpstr>
      <vt:lpstr>Flowchart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Library  LMS</dc:title>
  <dc:creator>Arpan Pokharel</dc:creator>
  <cp:lastModifiedBy>Arpan Pokharel</cp:lastModifiedBy>
  <cp:revision>5</cp:revision>
  <dcterms:created xsi:type="dcterms:W3CDTF">2020-12-07T14:45:31Z</dcterms:created>
  <dcterms:modified xsi:type="dcterms:W3CDTF">2020-12-07T15:25:53Z</dcterms:modified>
</cp:coreProperties>
</file>