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69" r:id="rId7"/>
    <p:sldId id="271" r:id="rId8"/>
    <p:sldId id="270" r:id="rId9"/>
    <p:sldId id="272" r:id="rId10"/>
    <p:sldId id="260" r:id="rId11"/>
    <p:sldId id="273" r:id="rId12"/>
    <p:sldId id="282" r:id="rId13"/>
    <p:sldId id="283" r:id="rId14"/>
    <p:sldId id="275" r:id="rId15"/>
    <p:sldId id="276" r:id="rId16"/>
    <p:sldId id="278" r:id="rId17"/>
    <p:sldId id="277"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20" d="100"/>
          <a:sy n="120" d="100"/>
        </p:scale>
        <p:origin x="17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list1"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Administrator</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dgm:spPr/>
      <dgm:t>
        <a:bodyPr/>
        <a:lstStyle/>
        <a:p>
          <a:r>
            <a:rPr lang="en-US" dirty="0"/>
            <a:t>Add Student/Book</a:t>
          </a:r>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D5197DDB-D5D2-499F-B255-CF7BB5AE2B43}">
      <dgm:prSet phldrT="[Text]"/>
      <dgm:spPr/>
      <dgm:t>
        <a:bodyPr/>
        <a:lstStyle/>
        <a:p>
          <a:r>
            <a:rPr lang="en-US" dirty="0"/>
            <a:t>Issue Book</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6352CA33-6755-44BE-808F-400DA4CF80A7}">
      <dgm:prSet phldrT="[Text]"/>
      <dgm:spPr/>
      <dgm:t>
        <a:bodyPr/>
        <a:lstStyle/>
        <a:p>
          <a:r>
            <a:rPr lang="en-US" dirty="0"/>
            <a:t>Student</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dgm:spPr/>
      <dgm:t>
        <a:bodyPr/>
        <a:lstStyle/>
        <a:p>
          <a:r>
            <a:rPr lang="en-US" dirty="0"/>
            <a:t>Search book</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F2881FB1-6580-4F21-A283-BFAA6F91D5D2}">
      <dgm:prSet phldrT="[Text]"/>
      <dgm:spPr/>
      <dgm:t>
        <a:bodyPr/>
        <a:lstStyle/>
        <a:p>
          <a:r>
            <a:rPr lang="en-US" dirty="0"/>
            <a:t>Librarian</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a:t>Modify Student/Book</a:t>
          </a:r>
          <a:endParaRPr lang="en-US" dirty="0"/>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a:t>Delete Student/Book</a:t>
          </a:r>
          <a:endParaRPr lang="en-US" dirty="0"/>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Search Student/Book</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a:t>Sort Student/Book</a:t>
          </a:r>
          <a:endParaRPr lang="en-US" dirty="0"/>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a:t>List Student/Book</a:t>
          </a:r>
          <a:endParaRPr lang="en-US" dirty="0"/>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Reset Admin/librarian password</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B053B355-0731-4536-B8CD-8E9EDED60F9D}">
      <dgm:prSet/>
      <dgm:spPr/>
      <dgm:t>
        <a:bodyPr/>
        <a:lstStyle/>
        <a:p>
          <a:r>
            <a:rPr lang="en-US"/>
            <a:t>Sorted Book list</a:t>
          </a:r>
          <a:endParaRPr lang="en-US" dirty="0"/>
        </a:p>
      </dgm:t>
    </dgm:pt>
    <dgm:pt modelId="{2E2BD20E-F377-4D8E-BDB5-A8C5F049B09F}" type="parTrans" cxnId="{26B548C9-5F1C-4019-A950-410EC700F5A6}">
      <dgm:prSet/>
      <dgm:spPr/>
      <dgm:t>
        <a:bodyPr/>
        <a:lstStyle/>
        <a:p>
          <a:endParaRPr lang="en-US"/>
        </a:p>
      </dgm:t>
    </dgm:pt>
    <dgm:pt modelId="{8E5A5436-4207-4136-A76E-F6BDD73A47A0}" type="sibTrans" cxnId="{26B548C9-5F1C-4019-A950-410EC700F5A6}">
      <dgm:prSet/>
      <dgm:spPr/>
      <dgm:t>
        <a:bodyPr/>
        <a:lstStyle/>
        <a:p>
          <a:endParaRPr lang="en-US"/>
        </a:p>
      </dgm:t>
    </dgm:pt>
    <dgm:pt modelId="{594D641A-F77D-4FEF-B0C7-9CE6CD79CD0B}">
      <dgm:prSet/>
      <dgm:spPr/>
      <dgm:t>
        <a:bodyPr/>
        <a:lstStyle/>
        <a:p>
          <a:r>
            <a:rPr lang="en-US"/>
            <a:t>Deposit Book</a:t>
          </a:r>
          <a:endParaRPr lang="en-US" dirty="0"/>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D8AD69E2-F31D-41EC-A0D9-94B3765FA949}" type="pres">
      <dgm:prSet presAssocID="{00C18FBF-3FF5-4C16-97CF-AF03740D7AB6}" presName="linear" presStyleCnt="0">
        <dgm:presLayoutVars>
          <dgm:dir/>
          <dgm:animLvl val="lvl"/>
          <dgm:resizeHandles val="exact"/>
        </dgm:presLayoutVars>
      </dgm:prSet>
      <dgm:spPr/>
    </dgm:pt>
    <dgm:pt modelId="{09AA8CE5-28F5-41F4-8F45-DFCD905083C2}" type="pres">
      <dgm:prSet presAssocID="{B4F1B46E-22B2-4721-950C-8704487586DC}" presName="parentLin" presStyleCnt="0"/>
      <dgm:spPr/>
    </dgm:pt>
    <dgm:pt modelId="{4D89B75C-B620-4895-A1C4-697E11E5EEBF}" type="pres">
      <dgm:prSet presAssocID="{B4F1B46E-22B2-4721-950C-8704487586DC}" presName="parentLeftMargin" presStyleLbl="node1" presStyleIdx="0" presStyleCnt="3"/>
      <dgm:spPr/>
    </dgm:pt>
    <dgm:pt modelId="{A5C12DED-A082-4668-A772-BDD6A6FDA267}" type="pres">
      <dgm:prSet presAssocID="{B4F1B46E-22B2-4721-950C-8704487586DC}" presName="parentText" presStyleLbl="node1" presStyleIdx="0" presStyleCnt="3">
        <dgm:presLayoutVars>
          <dgm:chMax val="0"/>
          <dgm:bulletEnabled val="1"/>
        </dgm:presLayoutVars>
      </dgm:prSet>
      <dgm:spPr/>
    </dgm:pt>
    <dgm:pt modelId="{21537936-321B-4A3E-8488-183DD2187B9A}" type="pres">
      <dgm:prSet presAssocID="{B4F1B46E-22B2-4721-950C-8704487586DC}" presName="negativeSpace" presStyleCnt="0"/>
      <dgm:spPr/>
    </dgm:pt>
    <dgm:pt modelId="{F755AA92-06F5-4783-BEEE-FD88ACE8560D}" type="pres">
      <dgm:prSet presAssocID="{B4F1B46E-22B2-4721-950C-8704487586DC}" presName="childText" presStyleLbl="conFgAcc1" presStyleIdx="0" presStyleCnt="3">
        <dgm:presLayoutVars>
          <dgm:bulletEnabled val="1"/>
        </dgm:presLayoutVars>
      </dgm:prSet>
      <dgm:spPr/>
    </dgm:pt>
    <dgm:pt modelId="{9C02FD3B-42EF-4D3A-BEA5-F41365A1ACB4}" type="pres">
      <dgm:prSet presAssocID="{A7E2530A-34E2-4E9F-BC78-8920BA140C41}" presName="spaceBetweenRectangles" presStyleCnt="0"/>
      <dgm:spPr/>
    </dgm:pt>
    <dgm:pt modelId="{37B41799-B7DA-46E9-B589-75744AC39308}" type="pres">
      <dgm:prSet presAssocID="{F2881FB1-6580-4F21-A283-BFAA6F91D5D2}" presName="parentLin" presStyleCnt="0"/>
      <dgm:spPr/>
    </dgm:pt>
    <dgm:pt modelId="{789851DB-A5C5-43A4-BED3-02969D882E91}" type="pres">
      <dgm:prSet presAssocID="{F2881FB1-6580-4F21-A283-BFAA6F91D5D2}" presName="parentLeftMargin" presStyleLbl="node1" presStyleIdx="0" presStyleCnt="3"/>
      <dgm:spPr/>
    </dgm:pt>
    <dgm:pt modelId="{A582A03F-9363-434C-AD09-7F31EB619106}" type="pres">
      <dgm:prSet presAssocID="{F2881FB1-6580-4F21-A283-BFAA6F91D5D2}" presName="parentText" presStyleLbl="node1" presStyleIdx="1" presStyleCnt="3">
        <dgm:presLayoutVars>
          <dgm:chMax val="0"/>
          <dgm:bulletEnabled val="1"/>
        </dgm:presLayoutVars>
      </dgm:prSet>
      <dgm:spPr/>
    </dgm:pt>
    <dgm:pt modelId="{A9AD774B-41BD-435A-B2A6-E5721FEF1F63}" type="pres">
      <dgm:prSet presAssocID="{F2881FB1-6580-4F21-A283-BFAA6F91D5D2}" presName="negativeSpace" presStyleCnt="0"/>
      <dgm:spPr/>
    </dgm:pt>
    <dgm:pt modelId="{1002F100-355A-414C-9C86-107A4DF6C89C}" type="pres">
      <dgm:prSet presAssocID="{F2881FB1-6580-4F21-A283-BFAA6F91D5D2}" presName="childText" presStyleLbl="conFgAcc1" presStyleIdx="1" presStyleCnt="3">
        <dgm:presLayoutVars>
          <dgm:bulletEnabled val="1"/>
        </dgm:presLayoutVars>
      </dgm:prSet>
      <dgm:spPr/>
    </dgm:pt>
    <dgm:pt modelId="{4F8B9A4C-3E50-46BA-BD42-CAB687493257}" type="pres">
      <dgm:prSet presAssocID="{A5ABDC17-7AB5-4F0E-992A-F9343F5D74EB}" presName="spaceBetweenRectangles" presStyleCnt="0"/>
      <dgm:spPr/>
    </dgm:pt>
    <dgm:pt modelId="{C92CB49F-8C7C-41E5-99FF-D85D9D297A04}" type="pres">
      <dgm:prSet presAssocID="{6352CA33-6755-44BE-808F-400DA4CF80A7}" presName="parentLin" presStyleCnt="0"/>
      <dgm:spPr/>
    </dgm:pt>
    <dgm:pt modelId="{26C2EBB2-72F3-4911-8CBF-341EF151DFE4}" type="pres">
      <dgm:prSet presAssocID="{6352CA33-6755-44BE-808F-400DA4CF80A7}" presName="parentLeftMargin" presStyleLbl="node1" presStyleIdx="1" presStyleCnt="3"/>
      <dgm:spPr/>
    </dgm:pt>
    <dgm:pt modelId="{42DEB326-F41D-4889-941F-B73D20DD4885}" type="pres">
      <dgm:prSet presAssocID="{6352CA33-6755-44BE-808F-400DA4CF80A7}" presName="parentText" presStyleLbl="node1" presStyleIdx="2" presStyleCnt="3">
        <dgm:presLayoutVars>
          <dgm:chMax val="0"/>
          <dgm:bulletEnabled val="1"/>
        </dgm:presLayoutVars>
      </dgm:prSet>
      <dgm:spPr/>
    </dgm:pt>
    <dgm:pt modelId="{9F4DCFB0-E3B7-4EAD-8507-15AF3F512BF1}" type="pres">
      <dgm:prSet presAssocID="{6352CA33-6755-44BE-808F-400DA4CF80A7}" presName="negativeSpace" presStyleCnt="0"/>
      <dgm:spPr/>
    </dgm:pt>
    <dgm:pt modelId="{5BFA6826-333D-4341-9FAF-6BD02BC30C9B}" type="pres">
      <dgm:prSet presAssocID="{6352CA33-6755-44BE-808F-400DA4CF80A7}" presName="childText" presStyleLbl="conFgAcc1" presStyleIdx="2" presStyleCnt="3">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81B79204-465B-426B-B7A5-03A1850EB580}" type="presOf" srcId="{B7C511F7-EA6E-4EFA-896B-CD917D4E5B60}" destId="{F755AA92-06F5-4783-BEEE-FD88ACE8560D}" srcOrd="0" destOrd="3" presId="urn:microsoft.com/office/officeart/2005/8/layout/list1"/>
    <dgm:cxn modelId="{D26DFE0F-408F-4BCA-9FF3-37997FADD228}" type="presOf" srcId="{F2881FB1-6580-4F21-A283-BFAA6F91D5D2}" destId="{789851DB-A5C5-43A4-BED3-02969D882E91}" srcOrd="0" destOrd="0" presId="urn:microsoft.com/office/officeart/2005/8/layout/list1"/>
    <dgm:cxn modelId="{4358B017-2FA4-4766-96CC-3F807D48FD31}" type="presOf" srcId="{6352CA33-6755-44BE-808F-400DA4CF80A7}" destId="{26C2EBB2-72F3-4911-8CBF-341EF151DFE4}" srcOrd="0" destOrd="0" presId="urn:microsoft.com/office/officeart/2005/8/layout/list1"/>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73F4CC34-B836-41C6-8D5D-9CEFE57DECA0}" type="presOf" srcId="{00C18FBF-3FF5-4C16-97CF-AF03740D7AB6}" destId="{D8AD69E2-F31D-41EC-A0D9-94B3765FA949}" srcOrd="0" destOrd="0" presId="urn:microsoft.com/office/officeart/2005/8/layout/list1"/>
    <dgm:cxn modelId="{DCA9C53A-B760-4897-9E12-34798CE071E8}" type="presOf" srcId="{9614A323-64B1-4077-A841-022051EC749A}" destId="{5BFA6826-333D-4341-9FAF-6BD02BC30C9B}" srcOrd="0" destOrd="0" presId="urn:microsoft.com/office/officeart/2005/8/layout/list1"/>
    <dgm:cxn modelId="{A71F183C-78E8-4454-AF65-BFDE13238CCB}" type="presOf" srcId="{1B193636-A835-46FD-BA00-D9D3FCA093D5}" destId="{F755AA92-06F5-4783-BEEE-FD88ACE8560D}" srcOrd="0" destOrd="2" presId="urn:microsoft.com/office/officeart/2005/8/layout/list1"/>
    <dgm:cxn modelId="{83E8FA60-1FD9-4A5F-8FBD-8156C890E444}" type="presOf" srcId="{6352CA33-6755-44BE-808F-400DA4CF80A7}" destId="{42DEB326-F41D-4889-941F-B73D20DD4885}" srcOrd="1" destOrd="0" presId="urn:microsoft.com/office/officeart/2005/8/layout/list1"/>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7FDB0868-0846-40F7-933A-1B9431E87694}" type="presOf" srcId="{B053B355-0731-4536-B8CD-8E9EDED60F9D}" destId="{5BFA6826-333D-4341-9FAF-6BD02BC30C9B}" srcOrd="0" destOrd="1" presId="urn:microsoft.com/office/officeart/2005/8/layout/list1"/>
    <dgm:cxn modelId="{A4594A49-8133-447F-81E1-AAE5FBD6137D}" type="presOf" srcId="{D5197DDB-D5D2-499F-B255-CF7BB5AE2B43}" destId="{1002F100-355A-414C-9C86-107A4DF6C89C}" srcOrd="0" destOrd="0" presId="urn:microsoft.com/office/officeart/2005/8/layout/list1"/>
    <dgm:cxn modelId="{22FBA151-89E0-4D7F-BC07-9BBAB6B89AF7}" type="presOf" srcId="{594D641A-F77D-4FEF-B0C7-9CE6CD79CD0B}" destId="{1002F100-355A-414C-9C86-107A4DF6C89C}" srcOrd="0" destOrd="1" presId="urn:microsoft.com/office/officeart/2005/8/layout/list1"/>
    <dgm:cxn modelId="{3204ED53-15A0-4643-A582-021A785F1BA2}" srcId="{F2881FB1-6580-4F21-A283-BFAA6F91D5D2}" destId="{D5197DDB-D5D2-499F-B255-CF7BB5AE2B43}" srcOrd="0" destOrd="0" parTransId="{B14A4DC9-F40A-4867-ADB8-4BA8A1F83766}" sibTransId="{29F2454A-2FA8-4B3A-AC63-4A0B9FD04A75}"/>
    <dgm:cxn modelId="{44F10876-2DFB-4F02-B0A3-385C31703D8B}" type="presOf" srcId="{FE3D60FD-B1CB-443B-BE93-1E19EE73FDAE}" destId="{F755AA92-06F5-4783-BEEE-FD88ACE8560D}" srcOrd="0" destOrd="1" presId="urn:microsoft.com/office/officeart/2005/8/layout/list1"/>
    <dgm:cxn modelId="{E626A856-0BDE-44B4-AD1D-B47F8CF7BF18}" srcId="{B4F1B46E-22B2-4721-950C-8704487586DC}" destId="{B7C511F7-EA6E-4EFA-896B-CD917D4E5B60}" srcOrd="3" destOrd="0" parTransId="{BD2281DD-9939-4D4D-926F-A4547ECD512A}" sibTransId="{027C8C98-3AA2-4220-B87D-1F2A9244081E}"/>
    <dgm:cxn modelId="{FC7BD086-74EA-4D6C-9657-E916D355F209}" srcId="{6352CA33-6755-44BE-808F-400DA4CF80A7}" destId="{9614A323-64B1-4077-A841-022051EC749A}" srcOrd="0" destOrd="0" parTransId="{E5F6BCBD-B84E-4018-BE9E-BF57FF3B4B36}" sibTransId="{FEC2A79F-8857-403A-A738-E8CE75C965E2}"/>
    <dgm:cxn modelId="{709CAF89-A8C6-4FD3-BF3B-330815E869E3}" type="presOf" srcId="{1595E3AD-E4A8-461F-AAC4-FD7BF975D8B7}" destId="{F755AA92-06F5-4783-BEEE-FD88ACE8560D}" srcOrd="0" destOrd="5" presId="urn:microsoft.com/office/officeart/2005/8/layout/list1"/>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CF149B7-53F1-4216-AE43-12E3D9DE48C7}" type="presOf" srcId="{F2881FB1-6580-4F21-A283-BFAA6F91D5D2}" destId="{A582A03F-9363-434C-AD09-7F31EB619106}" srcOrd="1" destOrd="0" presId="urn:microsoft.com/office/officeart/2005/8/layout/list1"/>
    <dgm:cxn modelId="{AD4691B7-8FDB-4D44-A7C5-C86A66947177}" type="presOf" srcId="{CA67BE6A-1F70-4650-9072-AC2F2BF7C2A6}" destId="{F755AA92-06F5-4783-BEEE-FD88ACE8560D}" srcOrd="0" destOrd="4" presId="urn:microsoft.com/office/officeart/2005/8/layout/list1"/>
    <dgm:cxn modelId="{26B548C9-5F1C-4019-A950-410EC700F5A6}" srcId="{6352CA33-6755-44BE-808F-400DA4CF80A7}" destId="{B053B355-0731-4536-B8CD-8E9EDED60F9D}" srcOrd="1" destOrd="0" parTransId="{2E2BD20E-F377-4D8E-BDB5-A8C5F049B09F}" sibTransId="{8E5A5436-4207-4136-A76E-F6BDD73A47A0}"/>
    <dgm:cxn modelId="{189622D2-361C-49F8-9C59-75C8C18DC9E3}" type="presOf" srcId="{B4F1B46E-22B2-4721-950C-8704487586DC}" destId="{A5C12DED-A082-4668-A772-BDD6A6FDA267}" srcOrd="1" destOrd="0" presId="urn:microsoft.com/office/officeart/2005/8/layout/list1"/>
    <dgm:cxn modelId="{82BAE5DD-3A79-4870-9019-1254385E0650}" srcId="{00C18FBF-3FF5-4C16-97CF-AF03740D7AB6}" destId="{6352CA33-6755-44BE-808F-400DA4CF80A7}" srcOrd="2" destOrd="0" parTransId="{AEB59203-63BA-4A96-BADC-40BAEBD9AA40}" sibTransId="{AAB4CF73-4B9B-4AA0-9074-16C2D2AE00A1}"/>
    <dgm:cxn modelId="{0BE096DE-BDEF-4AC4-BAB5-0863C412F3F5}" type="presOf" srcId="{9D72CDD3-5859-43DB-BD75-0C3C30E3DE62}" destId="{F755AA92-06F5-4783-BEEE-FD88ACE8560D}" srcOrd="0" destOrd="0" presId="urn:microsoft.com/office/officeart/2005/8/layout/list1"/>
    <dgm:cxn modelId="{E14497E4-5DF2-4C77-8ED5-70669B144780}" type="presOf" srcId="{B4F1B46E-22B2-4721-950C-8704487586DC}" destId="{4D89B75C-B620-4895-A1C4-697E11E5EEBF}" srcOrd="0" destOrd="0" presId="urn:microsoft.com/office/officeart/2005/8/layout/list1"/>
    <dgm:cxn modelId="{AD4208F9-18BC-4011-867B-0D3FEC84F927}" type="presOf" srcId="{D319351E-5B9C-4178-8426-888E21DCEA80}" destId="{F755AA92-06F5-4783-BEEE-FD88ACE8560D}" srcOrd="0" destOrd="6" presId="urn:microsoft.com/office/officeart/2005/8/layout/list1"/>
    <dgm:cxn modelId="{28931591-E2EF-409D-AB1D-A2F38C4D42D2}" type="presParOf" srcId="{D8AD69E2-F31D-41EC-A0D9-94B3765FA949}" destId="{09AA8CE5-28F5-41F4-8F45-DFCD905083C2}" srcOrd="0" destOrd="0" presId="urn:microsoft.com/office/officeart/2005/8/layout/list1"/>
    <dgm:cxn modelId="{911DF1AA-D2DA-417B-8936-23672F02927C}" type="presParOf" srcId="{09AA8CE5-28F5-41F4-8F45-DFCD905083C2}" destId="{4D89B75C-B620-4895-A1C4-697E11E5EEBF}" srcOrd="0" destOrd="0" presId="urn:microsoft.com/office/officeart/2005/8/layout/list1"/>
    <dgm:cxn modelId="{A9D8FE97-1794-4CE1-80A7-EB7A9F7A2437}" type="presParOf" srcId="{09AA8CE5-28F5-41F4-8F45-DFCD905083C2}" destId="{A5C12DED-A082-4668-A772-BDD6A6FDA267}" srcOrd="1" destOrd="0" presId="urn:microsoft.com/office/officeart/2005/8/layout/list1"/>
    <dgm:cxn modelId="{229174F3-199D-454A-9E42-ACDD2207798C}" type="presParOf" srcId="{D8AD69E2-F31D-41EC-A0D9-94B3765FA949}" destId="{21537936-321B-4A3E-8488-183DD2187B9A}" srcOrd="1" destOrd="0" presId="urn:microsoft.com/office/officeart/2005/8/layout/list1"/>
    <dgm:cxn modelId="{9A5EA3C9-4A8D-4D24-894B-B1B5DC22BF74}" type="presParOf" srcId="{D8AD69E2-F31D-41EC-A0D9-94B3765FA949}" destId="{F755AA92-06F5-4783-BEEE-FD88ACE8560D}" srcOrd="2" destOrd="0" presId="urn:microsoft.com/office/officeart/2005/8/layout/list1"/>
    <dgm:cxn modelId="{E251E81F-F362-456A-B8DB-9B04846A2511}" type="presParOf" srcId="{D8AD69E2-F31D-41EC-A0D9-94B3765FA949}" destId="{9C02FD3B-42EF-4D3A-BEA5-F41365A1ACB4}" srcOrd="3" destOrd="0" presId="urn:microsoft.com/office/officeart/2005/8/layout/list1"/>
    <dgm:cxn modelId="{DADD5EF7-8847-4178-8B6E-61FC8C8F7893}" type="presParOf" srcId="{D8AD69E2-F31D-41EC-A0D9-94B3765FA949}" destId="{37B41799-B7DA-46E9-B589-75744AC39308}" srcOrd="4" destOrd="0" presId="urn:microsoft.com/office/officeart/2005/8/layout/list1"/>
    <dgm:cxn modelId="{F209C4BF-3D22-4027-A5ED-7C65F8149EF0}" type="presParOf" srcId="{37B41799-B7DA-46E9-B589-75744AC39308}" destId="{789851DB-A5C5-43A4-BED3-02969D882E91}" srcOrd="0" destOrd="0" presId="urn:microsoft.com/office/officeart/2005/8/layout/list1"/>
    <dgm:cxn modelId="{FB38E310-7D95-4591-A0C1-E8A1202B8CA8}" type="presParOf" srcId="{37B41799-B7DA-46E9-B589-75744AC39308}" destId="{A582A03F-9363-434C-AD09-7F31EB619106}" srcOrd="1" destOrd="0" presId="urn:microsoft.com/office/officeart/2005/8/layout/list1"/>
    <dgm:cxn modelId="{4BA5A85F-015E-4460-8201-3C07DA2D4D7A}" type="presParOf" srcId="{D8AD69E2-F31D-41EC-A0D9-94B3765FA949}" destId="{A9AD774B-41BD-435A-B2A6-E5721FEF1F63}" srcOrd="5" destOrd="0" presId="urn:microsoft.com/office/officeart/2005/8/layout/list1"/>
    <dgm:cxn modelId="{10B6EC28-6FE0-4C57-97AB-9CD9E0B72994}" type="presParOf" srcId="{D8AD69E2-F31D-41EC-A0D9-94B3765FA949}" destId="{1002F100-355A-414C-9C86-107A4DF6C89C}" srcOrd="6" destOrd="0" presId="urn:microsoft.com/office/officeart/2005/8/layout/list1"/>
    <dgm:cxn modelId="{E156B300-D0EB-44B8-A8B0-CC1C55F06F63}" type="presParOf" srcId="{D8AD69E2-F31D-41EC-A0D9-94B3765FA949}" destId="{4F8B9A4C-3E50-46BA-BD42-CAB687493257}" srcOrd="7" destOrd="0" presId="urn:microsoft.com/office/officeart/2005/8/layout/list1"/>
    <dgm:cxn modelId="{1D8D480E-7EF2-4C8D-8FE8-DEBCDEFE0685}" type="presParOf" srcId="{D8AD69E2-F31D-41EC-A0D9-94B3765FA949}" destId="{C92CB49F-8C7C-41E5-99FF-D85D9D297A04}" srcOrd="8" destOrd="0" presId="urn:microsoft.com/office/officeart/2005/8/layout/list1"/>
    <dgm:cxn modelId="{0C8E6488-AE2E-4AC6-AF38-B89D9CADE03E}" type="presParOf" srcId="{C92CB49F-8C7C-41E5-99FF-D85D9D297A04}" destId="{26C2EBB2-72F3-4911-8CBF-341EF151DFE4}" srcOrd="0" destOrd="0" presId="urn:microsoft.com/office/officeart/2005/8/layout/list1"/>
    <dgm:cxn modelId="{0E670D20-7084-491B-92E7-7B7EC12E24E8}" type="presParOf" srcId="{C92CB49F-8C7C-41E5-99FF-D85D9D297A04}" destId="{42DEB326-F41D-4889-941F-B73D20DD4885}" srcOrd="1" destOrd="0" presId="urn:microsoft.com/office/officeart/2005/8/layout/list1"/>
    <dgm:cxn modelId="{958086A7-6C01-4CBC-986C-D88374A3EE40}" type="presParOf" srcId="{D8AD69E2-F31D-41EC-A0D9-94B3765FA949}" destId="{9F4DCFB0-E3B7-4EAD-8507-15AF3F512BF1}" srcOrd="9" destOrd="0" presId="urn:microsoft.com/office/officeart/2005/8/layout/list1"/>
    <dgm:cxn modelId="{B4D85CD0-713E-4996-883D-FC0C6C5D8756}" type="presParOf" srcId="{D8AD69E2-F31D-41EC-A0D9-94B3765FA949}" destId="{5BFA6826-333D-4341-9FAF-6BD02BC30C9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diagrams.loki3.com/BracketList" loCatId="list" qsTypeId="urn:microsoft.com/office/officeart/2005/8/quickstyle/simple4" qsCatId="simple" csTypeId="urn:microsoft.com/office/officeart/2005/8/colors/colorful4" csCatId="colorful" phldr="1"/>
      <dgm:spPr/>
      <dgm:t>
        <a:bodyPr/>
        <a:lstStyle/>
        <a:p>
          <a:endParaRPr lang="en-US"/>
        </a:p>
      </dgm:t>
    </dgm:pt>
    <dgm:pt modelId="{B4F1B46E-22B2-4721-950C-8704487586DC}">
      <dgm:prSet phldrT="[Text]"/>
      <dgm:spPr/>
      <dgm:t>
        <a:bodyPr/>
        <a:lstStyle/>
        <a:p>
          <a:r>
            <a:rPr lang="en-US" dirty="0"/>
            <a:t>Sorting</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D5197DDB-D5D2-499F-B255-CF7BB5AE2B43}">
      <dgm:prSet phldrT="[Text]"/>
      <dgm:spPr/>
      <dgm:t>
        <a:bodyPr/>
        <a:lstStyle/>
        <a:p>
          <a:r>
            <a:rPr lang="en-US" dirty="0"/>
            <a:t>Linear Search</a:t>
          </a:r>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F2881FB1-6580-4F21-A283-BFAA6F91D5D2}">
      <dgm:prSet phldrT="[Text]"/>
      <dgm:spPr/>
      <dgm:t>
        <a:bodyPr/>
        <a:lstStyle/>
        <a:p>
          <a:r>
            <a:rPr lang="en-US" dirty="0"/>
            <a:t>Searching</a:t>
          </a:r>
        </a:p>
      </dgm:t>
    </dgm:pt>
    <dgm:pt modelId="{A5ABDC17-7AB5-4F0E-992A-F9343F5D74EB}" type="sibTrans" cxnId="{4A31D641-1B5D-46D3-B685-0C4DC6EFE71B}">
      <dgm:prSet/>
      <dgm:spPr/>
      <dgm:t>
        <a:bodyPr/>
        <a:lstStyle/>
        <a:p>
          <a:endParaRPr lang="en-US"/>
        </a:p>
      </dgm:t>
    </dgm:pt>
    <dgm:pt modelId="{2D960FDD-BADA-480D-9043-497C56588AD3}" type="parTrans" cxnId="{4A31D641-1B5D-46D3-B685-0C4DC6EFE71B}">
      <dgm:prSet/>
      <dgm:spPr/>
      <dgm:t>
        <a:bodyPr/>
        <a:lstStyle/>
        <a:p>
          <a:endParaRPr lang="en-US"/>
        </a:p>
      </dgm:t>
    </dgm:pt>
    <dgm:pt modelId="{FE3D60FD-B1CB-443B-BE93-1E19EE73FDAE}">
      <dgm:prSet/>
      <dgm:spPr/>
      <dgm:t>
        <a:bodyPr/>
        <a:lstStyle/>
        <a:p>
          <a:r>
            <a:rPr lang="en-US" dirty="0"/>
            <a:t>Selection Sort</a:t>
          </a:r>
        </a:p>
      </dgm:t>
    </dgm:pt>
    <dgm:pt modelId="{AE988ED4-866C-4760-B94D-843204AF8CE2}" type="parTrans" cxnId="{1679241C-B0AF-4A58-806A-16BE8800662B}">
      <dgm:prSet/>
      <dgm:spPr/>
      <dgm:t>
        <a:bodyPr/>
        <a:lstStyle/>
        <a:p>
          <a:endParaRPr lang="en-US"/>
        </a:p>
      </dgm:t>
    </dgm:pt>
    <dgm:pt modelId="{761029EF-C6E5-4379-926A-481066638BCC}" type="sibTrans" cxnId="{1679241C-B0AF-4A58-806A-16BE8800662B}">
      <dgm:prSet/>
      <dgm:spPr/>
      <dgm:t>
        <a:bodyPr/>
        <a:lstStyle/>
        <a:p>
          <a:endParaRPr lang="en-US"/>
        </a:p>
      </dgm:t>
    </dgm:pt>
    <dgm:pt modelId="{1B193636-A835-46FD-BA00-D9D3FCA093D5}">
      <dgm:prSet/>
      <dgm:spPr/>
      <dgm:t>
        <a:bodyPr/>
        <a:lstStyle/>
        <a:p>
          <a:r>
            <a:rPr lang="en-US" dirty="0"/>
            <a:t>Insertion Sort</a:t>
          </a:r>
        </a:p>
      </dgm:t>
    </dgm:pt>
    <dgm:pt modelId="{E2C4F620-017E-4F18-8985-EC1107CBEAA5}" type="parTrans" cxnId="{1BA3BA98-BA69-454D-B860-5E183DABD13A}">
      <dgm:prSet/>
      <dgm:spPr/>
      <dgm:t>
        <a:bodyPr/>
        <a:lstStyle/>
        <a:p>
          <a:endParaRPr lang="en-US"/>
        </a:p>
      </dgm:t>
    </dgm:pt>
    <dgm:pt modelId="{404B31CA-3873-48FD-BD9A-0F4DD37A37E8}" type="sibTrans" cxnId="{1BA3BA98-BA69-454D-B860-5E183DABD13A}">
      <dgm:prSet/>
      <dgm:spPr/>
      <dgm:t>
        <a:bodyPr/>
        <a:lstStyle/>
        <a:p>
          <a:endParaRPr lang="en-US"/>
        </a:p>
      </dgm:t>
    </dgm:pt>
    <dgm:pt modelId="{B7C511F7-EA6E-4EFA-896B-CD917D4E5B60}">
      <dgm:prSet/>
      <dgm:spPr/>
      <dgm:t>
        <a:bodyPr/>
        <a:lstStyle/>
        <a:p>
          <a:r>
            <a:rPr lang="en-US" dirty="0"/>
            <a:t>Merge Sort</a:t>
          </a:r>
        </a:p>
      </dgm:t>
    </dgm:pt>
    <dgm:pt modelId="{BD2281DD-9939-4D4D-926F-A4547ECD512A}" type="parTrans" cxnId="{E626A856-0BDE-44B4-AD1D-B47F8CF7BF18}">
      <dgm:prSet/>
      <dgm:spPr/>
      <dgm:t>
        <a:bodyPr/>
        <a:lstStyle/>
        <a:p>
          <a:endParaRPr lang="en-US"/>
        </a:p>
      </dgm:t>
    </dgm:pt>
    <dgm:pt modelId="{027C8C98-3AA2-4220-B87D-1F2A9244081E}" type="sibTrans" cxnId="{E626A856-0BDE-44B4-AD1D-B47F8CF7BF18}">
      <dgm:prSet/>
      <dgm:spPr/>
      <dgm:t>
        <a:bodyPr/>
        <a:lstStyle/>
        <a:p>
          <a:endParaRPr lang="en-US"/>
        </a:p>
      </dgm:t>
    </dgm:pt>
    <dgm:pt modelId="{CA67BE6A-1F70-4650-9072-AC2F2BF7C2A6}">
      <dgm:prSet/>
      <dgm:spPr/>
      <dgm:t>
        <a:bodyPr/>
        <a:lstStyle/>
        <a:p>
          <a:r>
            <a:rPr lang="en-US" dirty="0"/>
            <a:t>Heap Sort</a:t>
          </a:r>
        </a:p>
      </dgm:t>
    </dgm:pt>
    <dgm:pt modelId="{455FEE56-8C3F-44C5-8C8A-B9BC59CC9AD2}" type="parTrans" cxnId="{BDE96B00-DA32-445F-A60D-C462EE27680E}">
      <dgm:prSet/>
      <dgm:spPr/>
      <dgm:t>
        <a:bodyPr/>
        <a:lstStyle/>
        <a:p>
          <a:endParaRPr lang="en-US"/>
        </a:p>
      </dgm:t>
    </dgm:pt>
    <dgm:pt modelId="{280DD227-6A54-44FA-B7D2-5D4E3985750C}" type="sibTrans" cxnId="{BDE96B00-DA32-445F-A60D-C462EE27680E}">
      <dgm:prSet/>
      <dgm:spPr/>
      <dgm:t>
        <a:bodyPr/>
        <a:lstStyle/>
        <a:p>
          <a:endParaRPr lang="en-US"/>
        </a:p>
      </dgm:t>
    </dgm:pt>
    <dgm:pt modelId="{1595E3AD-E4A8-461F-AAC4-FD7BF975D8B7}">
      <dgm:prSet/>
      <dgm:spPr/>
      <dgm:t>
        <a:bodyPr/>
        <a:lstStyle/>
        <a:p>
          <a:r>
            <a:rPr lang="en-US" dirty="0"/>
            <a:t>Quick Sort</a:t>
          </a:r>
        </a:p>
      </dgm:t>
    </dgm:pt>
    <dgm:pt modelId="{090F8670-69EA-4453-9B90-B2DA7DDB840F}" type="parTrans" cxnId="{0E339334-8E03-4DA1-83DF-D94D7D33BF40}">
      <dgm:prSet/>
      <dgm:spPr/>
      <dgm:t>
        <a:bodyPr/>
        <a:lstStyle/>
        <a:p>
          <a:endParaRPr lang="en-US"/>
        </a:p>
      </dgm:t>
    </dgm:pt>
    <dgm:pt modelId="{7D8E387E-F3D6-43DF-ABB3-BDFBC3DC87D8}" type="sibTrans" cxnId="{0E339334-8E03-4DA1-83DF-D94D7D33BF40}">
      <dgm:prSet/>
      <dgm:spPr/>
      <dgm:t>
        <a:bodyPr/>
        <a:lstStyle/>
        <a:p>
          <a:endParaRPr lang="en-US"/>
        </a:p>
      </dgm:t>
    </dgm:pt>
    <dgm:pt modelId="{D319351E-5B9C-4178-8426-888E21DCEA80}">
      <dgm:prSet/>
      <dgm:spPr/>
      <dgm:t>
        <a:bodyPr/>
        <a:lstStyle/>
        <a:p>
          <a:r>
            <a:rPr lang="en-US" dirty="0"/>
            <a:t>Bogo Sort</a:t>
          </a:r>
        </a:p>
      </dgm:t>
    </dgm:pt>
    <dgm:pt modelId="{213ABBB9-C160-463E-A287-55BC2031F42A}" type="parTrans" cxnId="{8BAA82AE-D7A0-42DC-9E6D-0645C9878A03}">
      <dgm:prSet/>
      <dgm:spPr/>
      <dgm:t>
        <a:bodyPr/>
        <a:lstStyle/>
        <a:p>
          <a:endParaRPr lang="en-US"/>
        </a:p>
      </dgm:t>
    </dgm:pt>
    <dgm:pt modelId="{1A9B982A-C579-49F3-88B3-045E26295FDB}" type="sibTrans" cxnId="{8BAA82AE-D7A0-42DC-9E6D-0645C9878A03}">
      <dgm:prSet/>
      <dgm:spPr/>
      <dgm:t>
        <a:bodyPr/>
        <a:lstStyle/>
        <a:p>
          <a:endParaRPr lang="en-US"/>
        </a:p>
      </dgm:t>
    </dgm:pt>
    <dgm:pt modelId="{594D641A-F77D-4FEF-B0C7-9CE6CD79CD0B}">
      <dgm:prSet/>
      <dgm:spPr/>
      <dgm:t>
        <a:bodyPr/>
        <a:lstStyle/>
        <a:p>
          <a:r>
            <a:rPr lang="en-US" dirty="0"/>
            <a:t>Binary Search</a:t>
          </a:r>
        </a:p>
      </dgm:t>
    </dgm:pt>
    <dgm:pt modelId="{BDDB9A83-9A9E-4167-8F89-C90807DB25F9}" type="parTrans" cxnId="{E4996164-A9D4-427C-A9B2-9428A18E7818}">
      <dgm:prSet/>
      <dgm:spPr/>
      <dgm:t>
        <a:bodyPr/>
        <a:lstStyle/>
        <a:p>
          <a:endParaRPr lang="en-US"/>
        </a:p>
      </dgm:t>
    </dgm:pt>
    <dgm:pt modelId="{DBEC76CB-4319-469C-8457-F7489778B99B}" type="sibTrans" cxnId="{E4996164-A9D4-427C-A9B2-9428A18E7818}">
      <dgm:prSet/>
      <dgm:spPr/>
      <dgm:t>
        <a:bodyPr/>
        <a:lstStyle/>
        <a:p>
          <a:endParaRPr lang="en-US"/>
        </a:p>
      </dgm:t>
    </dgm:pt>
    <dgm:pt modelId="{9D72CDD3-5859-43DB-BD75-0C3C30E3DE62}">
      <dgm:prSet phldrT="[Text]"/>
      <dgm:spPr/>
      <dgm:t>
        <a:bodyPr/>
        <a:lstStyle/>
        <a:p>
          <a:r>
            <a:rPr lang="en-US" dirty="0"/>
            <a:t>Bubble Sort</a:t>
          </a:r>
        </a:p>
      </dgm:t>
    </dgm:pt>
    <dgm:pt modelId="{15E25BD4-1EBF-43C2-8885-DBF66B8429E1}" type="sibTrans" cxnId="{DDB5AD9A-40B0-48EF-AF2C-8CCDA330F7FE}">
      <dgm:prSet/>
      <dgm:spPr/>
      <dgm:t>
        <a:bodyPr/>
        <a:lstStyle/>
        <a:p>
          <a:endParaRPr lang="en-US"/>
        </a:p>
      </dgm:t>
    </dgm:pt>
    <dgm:pt modelId="{1D5B1F83-33A7-4298-BC11-2B1252AFAEA5}" type="parTrans" cxnId="{DDB5AD9A-40B0-48EF-AF2C-8CCDA330F7FE}">
      <dgm:prSet/>
      <dgm:spPr/>
      <dgm:t>
        <a:bodyPr/>
        <a:lstStyle/>
        <a:p>
          <a:endParaRPr lang="en-US"/>
        </a:p>
      </dgm:t>
    </dgm:pt>
    <dgm:pt modelId="{9C2E4F74-6A78-4445-8BC6-D127BD789CF1}" type="pres">
      <dgm:prSet presAssocID="{00C18FBF-3FF5-4C16-97CF-AF03740D7AB6}" presName="Name0" presStyleCnt="0">
        <dgm:presLayoutVars>
          <dgm:dir/>
          <dgm:animLvl val="lvl"/>
          <dgm:resizeHandles val="exact"/>
        </dgm:presLayoutVars>
      </dgm:prSet>
      <dgm:spPr/>
    </dgm:pt>
    <dgm:pt modelId="{B57F201A-D5C2-4C15-BEC8-FD018B2A083F}" type="pres">
      <dgm:prSet presAssocID="{B4F1B46E-22B2-4721-950C-8704487586DC}" presName="linNode" presStyleCnt="0"/>
      <dgm:spPr/>
    </dgm:pt>
    <dgm:pt modelId="{A125D674-0236-4FBF-8B81-BD2725CE1061}" type="pres">
      <dgm:prSet presAssocID="{B4F1B46E-22B2-4721-950C-8704487586DC}" presName="parTx" presStyleLbl="revTx" presStyleIdx="0" presStyleCnt="2">
        <dgm:presLayoutVars>
          <dgm:chMax val="1"/>
          <dgm:bulletEnabled val="1"/>
        </dgm:presLayoutVars>
      </dgm:prSet>
      <dgm:spPr/>
    </dgm:pt>
    <dgm:pt modelId="{801DD7D0-96AB-4058-8B97-031AC760EAD2}" type="pres">
      <dgm:prSet presAssocID="{B4F1B46E-22B2-4721-950C-8704487586DC}" presName="bracket" presStyleLbl="parChTrans1D1" presStyleIdx="0" presStyleCnt="2"/>
      <dgm:spPr/>
    </dgm:pt>
    <dgm:pt modelId="{882B23F9-14BB-47AB-B5D1-FAC39B506E0D}" type="pres">
      <dgm:prSet presAssocID="{B4F1B46E-22B2-4721-950C-8704487586DC}" presName="spH" presStyleCnt="0"/>
      <dgm:spPr/>
    </dgm:pt>
    <dgm:pt modelId="{2B076E86-2303-4710-B7CC-5732B1DBCB4B}" type="pres">
      <dgm:prSet presAssocID="{B4F1B46E-22B2-4721-950C-8704487586DC}" presName="desTx" presStyleLbl="node1" presStyleIdx="0" presStyleCnt="2" custLinFactNeighborX="-4013" custLinFactNeighborY="-3846">
        <dgm:presLayoutVars>
          <dgm:bulletEnabled val="1"/>
        </dgm:presLayoutVars>
      </dgm:prSet>
      <dgm:spPr/>
    </dgm:pt>
    <dgm:pt modelId="{675E6D36-E6ED-4D46-9B59-F015C0F2FBB0}" type="pres">
      <dgm:prSet presAssocID="{A7E2530A-34E2-4E9F-BC78-8920BA140C41}" presName="spV" presStyleCnt="0"/>
      <dgm:spPr/>
    </dgm:pt>
    <dgm:pt modelId="{84E6C1E5-9E22-461B-8B4F-32B068E22FCA}" type="pres">
      <dgm:prSet presAssocID="{F2881FB1-6580-4F21-A283-BFAA6F91D5D2}" presName="linNode" presStyleCnt="0"/>
      <dgm:spPr/>
    </dgm:pt>
    <dgm:pt modelId="{BCDB7132-066E-437B-9A6E-A940D961DC6F}" type="pres">
      <dgm:prSet presAssocID="{F2881FB1-6580-4F21-A283-BFAA6F91D5D2}" presName="parTx" presStyleLbl="revTx" presStyleIdx="1" presStyleCnt="2">
        <dgm:presLayoutVars>
          <dgm:chMax val="1"/>
          <dgm:bulletEnabled val="1"/>
        </dgm:presLayoutVars>
      </dgm:prSet>
      <dgm:spPr/>
    </dgm:pt>
    <dgm:pt modelId="{878BB61E-A413-4706-8F5B-835A3AFE9A77}" type="pres">
      <dgm:prSet presAssocID="{F2881FB1-6580-4F21-A283-BFAA6F91D5D2}" presName="bracket" presStyleLbl="parChTrans1D1" presStyleIdx="1" presStyleCnt="2"/>
      <dgm:spPr/>
    </dgm:pt>
    <dgm:pt modelId="{EA171F52-FA10-47D1-90A2-9D5D80BA1FC6}" type="pres">
      <dgm:prSet presAssocID="{F2881FB1-6580-4F21-A283-BFAA6F91D5D2}" presName="spH" presStyleCnt="0"/>
      <dgm:spPr/>
    </dgm:pt>
    <dgm:pt modelId="{610CE4B1-FC06-4CED-82AA-4134357C8D68}" type="pres">
      <dgm:prSet presAssocID="{F2881FB1-6580-4F21-A283-BFAA6F91D5D2}" presName="desTx" presStyleLbl="node1" presStyleIdx="1" presStyleCnt="2">
        <dgm:presLayoutVars>
          <dgm:bulletEnabled val="1"/>
        </dgm:presLayoutVars>
      </dgm:prSet>
      <dgm:spPr/>
    </dgm:pt>
  </dgm:ptLst>
  <dgm:cxnLst>
    <dgm:cxn modelId="{BDE96B00-DA32-445F-A60D-C462EE27680E}" srcId="{B4F1B46E-22B2-4721-950C-8704487586DC}" destId="{CA67BE6A-1F70-4650-9072-AC2F2BF7C2A6}" srcOrd="4" destOrd="0" parTransId="{455FEE56-8C3F-44C5-8C8A-B9BC59CC9AD2}" sibTransId="{280DD227-6A54-44FA-B7D2-5D4E3985750C}"/>
    <dgm:cxn modelId="{1679241C-B0AF-4A58-806A-16BE8800662B}" srcId="{B4F1B46E-22B2-4721-950C-8704487586DC}" destId="{FE3D60FD-B1CB-443B-BE93-1E19EE73FDAE}" srcOrd="1" destOrd="0" parTransId="{AE988ED4-866C-4760-B94D-843204AF8CE2}" sibTransId="{761029EF-C6E5-4379-926A-481066638BCC}"/>
    <dgm:cxn modelId="{0E339334-8E03-4DA1-83DF-D94D7D33BF40}" srcId="{B4F1B46E-22B2-4721-950C-8704487586DC}" destId="{1595E3AD-E4A8-461F-AAC4-FD7BF975D8B7}" srcOrd="5" destOrd="0" parTransId="{090F8670-69EA-4453-9B90-B2DA7DDB840F}" sibTransId="{7D8E387E-F3D6-43DF-ABB3-BDFBC3DC87D8}"/>
    <dgm:cxn modelId="{4A31D641-1B5D-46D3-B685-0C4DC6EFE71B}" srcId="{00C18FBF-3FF5-4C16-97CF-AF03740D7AB6}" destId="{F2881FB1-6580-4F21-A283-BFAA6F91D5D2}" srcOrd="1" destOrd="0" parTransId="{2D960FDD-BADA-480D-9043-497C56588AD3}" sibTransId="{A5ABDC17-7AB5-4F0E-992A-F9343F5D74EB}"/>
    <dgm:cxn modelId="{E4996164-A9D4-427C-A9B2-9428A18E7818}" srcId="{F2881FB1-6580-4F21-A283-BFAA6F91D5D2}" destId="{594D641A-F77D-4FEF-B0C7-9CE6CD79CD0B}" srcOrd="1" destOrd="0" parTransId="{BDDB9A83-9A9E-4167-8F89-C90807DB25F9}" sibTransId="{DBEC76CB-4319-469C-8457-F7489778B99B}"/>
    <dgm:cxn modelId="{8D93DE44-E0E9-4467-9C6B-BE006C397876}" type="presOf" srcId="{FE3D60FD-B1CB-443B-BE93-1E19EE73FDAE}" destId="{2B076E86-2303-4710-B7CC-5732B1DBCB4B}" srcOrd="0" destOrd="1" presId="urn:diagrams.loki3.com/BracketList"/>
    <dgm:cxn modelId="{C8513366-601E-46BD-958F-ED5E5B4F2AF9}" type="presOf" srcId="{1595E3AD-E4A8-461F-AAC4-FD7BF975D8B7}" destId="{2B076E86-2303-4710-B7CC-5732B1DBCB4B}" srcOrd="0" destOrd="5" presId="urn:diagrams.loki3.com/BracketList"/>
    <dgm:cxn modelId="{D788DC6C-5C88-4FD7-B7E5-F7241908F073}" type="presOf" srcId="{D5197DDB-D5D2-499F-B255-CF7BB5AE2B43}" destId="{610CE4B1-FC06-4CED-82AA-4134357C8D68}" srcOrd="0" destOrd="0" presId="urn:diagrams.loki3.com/BracketList"/>
    <dgm:cxn modelId="{3204ED53-15A0-4643-A582-021A785F1BA2}" srcId="{F2881FB1-6580-4F21-A283-BFAA6F91D5D2}" destId="{D5197DDB-D5D2-499F-B255-CF7BB5AE2B43}" srcOrd="0" destOrd="0" parTransId="{B14A4DC9-F40A-4867-ADB8-4BA8A1F83766}" sibTransId="{29F2454A-2FA8-4B3A-AC63-4A0B9FD04A75}"/>
    <dgm:cxn modelId="{E626A856-0BDE-44B4-AD1D-B47F8CF7BF18}" srcId="{B4F1B46E-22B2-4721-950C-8704487586DC}" destId="{B7C511F7-EA6E-4EFA-896B-CD917D4E5B60}" srcOrd="3" destOrd="0" parTransId="{BD2281DD-9939-4D4D-926F-A4547ECD512A}" sibTransId="{027C8C98-3AA2-4220-B87D-1F2A9244081E}"/>
    <dgm:cxn modelId="{B3DD9A83-149D-4270-9CAE-054245C3B90A}" type="presOf" srcId="{594D641A-F77D-4FEF-B0C7-9CE6CD79CD0B}" destId="{610CE4B1-FC06-4CED-82AA-4134357C8D68}" srcOrd="0" destOrd="1" presId="urn:diagrams.loki3.com/BracketList"/>
    <dgm:cxn modelId="{3BAC9E86-C051-49CD-9B96-19548CB28B1D}" type="presOf" srcId="{CA67BE6A-1F70-4650-9072-AC2F2BF7C2A6}" destId="{2B076E86-2303-4710-B7CC-5732B1DBCB4B}" srcOrd="0" destOrd="4" presId="urn:diagrams.loki3.com/BracketList"/>
    <dgm:cxn modelId="{FBC0198F-0175-40AD-B532-977F43D6AB1D}" type="presOf" srcId="{1B193636-A835-46FD-BA00-D9D3FCA093D5}" destId="{2B076E86-2303-4710-B7CC-5732B1DBCB4B}" srcOrd="0" destOrd="2" presId="urn:diagrams.loki3.com/BracketList"/>
    <dgm:cxn modelId="{1BA3BA98-BA69-454D-B860-5E183DABD13A}" srcId="{B4F1B46E-22B2-4721-950C-8704487586DC}" destId="{1B193636-A835-46FD-BA00-D9D3FCA093D5}" srcOrd="2" destOrd="0" parTransId="{E2C4F620-017E-4F18-8985-EC1107CBEAA5}" sibTransId="{404B31CA-3873-48FD-BD9A-0F4DD37A37E8}"/>
    <dgm:cxn modelId="{DDB5AD9A-40B0-48EF-AF2C-8CCDA330F7FE}" srcId="{B4F1B46E-22B2-4721-950C-8704487586DC}" destId="{9D72CDD3-5859-43DB-BD75-0C3C30E3DE62}" srcOrd="0" destOrd="0" parTransId="{1D5B1F83-33A7-4298-BC11-2B1252AFAEA5}" sibTransId="{15E25BD4-1EBF-43C2-8885-DBF66B8429E1}"/>
    <dgm:cxn modelId="{3343459D-E2A7-4F9E-AF07-880932037371}" type="presOf" srcId="{B4F1B46E-22B2-4721-950C-8704487586DC}" destId="{A125D674-0236-4FBF-8B81-BD2725CE1061}" srcOrd="0" destOrd="0" presId="urn:diagrams.loki3.com/BracketList"/>
    <dgm:cxn modelId="{DEF62EA9-19CB-4F5A-B730-B15B559E6580}" type="presOf" srcId="{9D72CDD3-5859-43DB-BD75-0C3C30E3DE62}" destId="{2B076E86-2303-4710-B7CC-5732B1DBCB4B}" srcOrd="0" destOrd="0" presId="urn:diagrams.loki3.com/BracketList"/>
    <dgm:cxn modelId="{8BAA82AE-D7A0-42DC-9E6D-0645C9878A03}" srcId="{B4F1B46E-22B2-4721-950C-8704487586DC}" destId="{D319351E-5B9C-4178-8426-888E21DCEA80}" srcOrd="6" destOrd="0" parTransId="{213ABBB9-C160-463E-A287-55BC2031F42A}" sibTransId="{1A9B982A-C579-49F3-88B3-045E26295FDB}"/>
    <dgm:cxn modelId="{2C8317B2-2EBB-4589-86EA-C77B3B6E81AA}" srcId="{00C18FBF-3FF5-4C16-97CF-AF03740D7AB6}" destId="{B4F1B46E-22B2-4721-950C-8704487586DC}" srcOrd="0" destOrd="0" parTransId="{E8A66543-CC4D-4785-A93E-5B125E09F826}" sibTransId="{A7E2530A-34E2-4E9F-BC78-8920BA140C41}"/>
    <dgm:cxn modelId="{88765BB6-5F52-419A-8BE2-5A1BC4D77614}" type="presOf" srcId="{F2881FB1-6580-4F21-A283-BFAA6F91D5D2}" destId="{BCDB7132-066E-437B-9A6E-A940D961DC6F}" srcOrd="0" destOrd="0" presId="urn:diagrams.loki3.com/BracketList"/>
    <dgm:cxn modelId="{C78CF6C1-84B6-488E-ABBB-C81E79609B79}" type="presOf" srcId="{D319351E-5B9C-4178-8426-888E21DCEA80}" destId="{2B076E86-2303-4710-B7CC-5732B1DBCB4B}" srcOrd="0" destOrd="6" presId="urn:diagrams.loki3.com/BracketList"/>
    <dgm:cxn modelId="{154161D7-54BD-4B4E-9E36-D797475DF794}" type="presOf" srcId="{00C18FBF-3FF5-4C16-97CF-AF03740D7AB6}" destId="{9C2E4F74-6A78-4445-8BC6-D127BD789CF1}" srcOrd="0" destOrd="0" presId="urn:diagrams.loki3.com/BracketList"/>
    <dgm:cxn modelId="{D3CC48FE-5F52-4A60-8591-ED5D4A94F3C6}" type="presOf" srcId="{B7C511F7-EA6E-4EFA-896B-CD917D4E5B60}" destId="{2B076E86-2303-4710-B7CC-5732B1DBCB4B}" srcOrd="0" destOrd="3" presId="urn:diagrams.loki3.com/BracketList"/>
    <dgm:cxn modelId="{C654F3FB-3038-4845-BC2A-D9E22ADDF640}" type="presParOf" srcId="{9C2E4F74-6A78-4445-8BC6-D127BD789CF1}" destId="{B57F201A-D5C2-4C15-BEC8-FD018B2A083F}" srcOrd="0" destOrd="0" presId="urn:diagrams.loki3.com/BracketList"/>
    <dgm:cxn modelId="{C5AF20D2-8F68-40A1-91C6-19C115979B62}" type="presParOf" srcId="{B57F201A-D5C2-4C15-BEC8-FD018B2A083F}" destId="{A125D674-0236-4FBF-8B81-BD2725CE1061}" srcOrd="0" destOrd="0" presId="urn:diagrams.loki3.com/BracketList"/>
    <dgm:cxn modelId="{76CD8839-D1A8-42ED-9601-9039827B1B94}" type="presParOf" srcId="{B57F201A-D5C2-4C15-BEC8-FD018B2A083F}" destId="{801DD7D0-96AB-4058-8B97-031AC760EAD2}" srcOrd="1" destOrd="0" presId="urn:diagrams.loki3.com/BracketList"/>
    <dgm:cxn modelId="{A14AFD01-10F9-4AF4-8F2A-FF7BFF8C8C92}" type="presParOf" srcId="{B57F201A-D5C2-4C15-BEC8-FD018B2A083F}" destId="{882B23F9-14BB-47AB-B5D1-FAC39B506E0D}" srcOrd="2" destOrd="0" presId="urn:diagrams.loki3.com/BracketList"/>
    <dgm:cxn modelId="{FC5EEB1F-1D0A-4B4F-8F29-42B62F0446DE}" type="presParOf" srcId="{B57F201A-D5C2-4C15-BEC8-FD018B2A083F}" destId="{2B076E86-2303-4710-B7CC-5732B1DBCB4B}" srcOrd="3" destOrd="0" presId="urn:diagrams.loki3.com/BracketList"/>
    <dgm:cxn modelId="{876288A8-4A16-4F05-A060-1EBF4423D97E}" type="presParOf" srcId="{9C2E4F74-6A78-4445-8BC6-D127BD789CF1}" destId="{675E6D36-E6ED-4D46-9B59-F015C0F2FBB0}" srcOrd="1" destOrd="0" presId="urn:diagrams.loki3.com/BracketList"/>
    <dgm:cxn modelId="{A6E1C931-5D08-4B7F-BACF-AF9F8012FD88}" type="presParOf" srcId="{9C2E4F74-6A78-4445-8BC6-D127BD789CF1}" destId="{84E6C1E5-9E22-461B-8B4F-32B068E22FCA}" srcOrd="2" destOrd="0" presId="urn:diagrams.loki3.com/BracketList"/>
    <dgm:cxn modelId="{5AD09DB6-88EA-4685-AFD0-DD4E12AE2B05}" type="presParOf" srcId="{84E6C1E5-9E22-461B-8B4F-32B068E22FCA}" destId="{BCDB7132-066E-437B-9A6E-A940D961DC6F}" srcOrd="0" destOrd="0" presId="urn:diagrams.loki3.com/BracketList"/>
    <dgm:cxn modelId="{8E0EAD96-9937-4A97-B4DA-0609108653BB}" type="presParOf" srcId="{84E6C1E5-9E22-461B-8B4F-32B068E22FCA}" destId="{878BB61E-A413-4706-8F5B-835A3AFE9A77}" srcOrd="1" destOrd="0" presId="urn:diagrams.loki3.com/BracketList"/>
    <dgm:cxn modelId="{42982473-BEBA-4E94-A6C8-A5735F8FE191}" type="presParOf" srcId="{84E6C1E5-9E22-461B-8B4F-32B068E22FCA}" destId="{EA171F52-FA10-47D1-90A2-9D5D80BA1FC6}" srcOrd="2" destOrd="0" presId="urn:diagrams.loki3.com/BracketList"/>
    <dgm:cxn modelId="{7026136D-FBE8-4799-B714-42FE4D8BB9D8}" type="presParOf" srcId="{84E6C1E5-9E22-461B-8B4F-32B068E22FCA}" destId="{610CE4B1-FC06-4CED-82AA-4134357C8D6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E15B5-B2F2-4E26-BBD8-A749ABB5FA6A}"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9FF59B4-A6A0-4FEA-8EA9-056C519B1E94}">
      <dgm:prSet phldrT="[Text]"/>
      <dgm:spPr/>
      <dgm:t>
        <a:bodyPr/>
        <a:lstStyle/>
        <a:p>
          <a:r>
            <a:rPr lang="en-US" dirty="0"/>
            <a:t>Bubble Sort</a:t>
          </a:r>
        </a:p>
      </dgm:t>
    </dgm:pt>
    <dgm:pt modelId="{35B2D876-1A15-4CC4-A24C-9E2C8137A18E}" type="parTrans" cxnId="{B36393D7-F25A-4951-AE79-78882DEFE1FB}">
      <dgm:prSet/>
      <dgm:spPr/>
      <dgm:t>
        <a:bodyPr/>
        <a:lstStyle/>
        <a:p>
          <a:endParaRPr lang="en-US"/>
        </a:p>
      </dgm:t>
    </dgm:pt>
    <dgm:pt modelId="{8C3389C1-DEB2-4EB1-ADFD-2D332803FD4D}" type="sibTrans" cxnId="{B36393D7-F25A-4951-AE79-78882DEFE1FB}">
      <dgm:prSet/>
      <dgm:spPr/>
      <dgm:t>
        <a:bodyPr/>
        <a:lstStyle/>
        <a:p>
          <a:endParaRPr lang="en-US"/>
        </a:p>
      </dgm:t>
    </dgm:pt>
    <dgm:pt modelId="{02B35A3F-77D1-4D01-A0F3-ACEDF7CB534B}">
      <dgm:prSet phldrT="[Text]"/>
      <dgm:spPr/>
      <dgm:t>
        <a:bodyPr/>
        <a:lstStyle/>
        <a:p>
          <a:r>
            <a:rPr lang="en-US" dirty="0"/>
            <a:t>Selection Sort</a:t>
          </a:r>
        </a:p>
      </dgm:t>
    </dgm:pt>
    <dgm:pt modelId="{08CDBEC3-D0CD-476F-AC17-8B93498C31E5}" type="parTrans" cxnId="{F068D3AE-1EEF-4762-B6DC-38F905E1D420}">
      <dgm:prSet/>
      <dgm:spPr/>
      <dgm:t>
        <a:bodyPr/>
        <a:lstStyle/>
        <a:p>
          <a:endParaRPr lang="en-US"/>
        </a:p>
      </dgm:t>
    </dgm:pt>
    <dgm:pt modelId="{15E5C213-1F49-4C21-BD75-4DCC4DABAB26}" type="sibTrans" cxnId="{F068D3AE-1EEF-4762-B6DC-38F905E1D420}">
      <dgm:prSet/>
      <dgm:spPr/>
      <dgm:t>
        <a:bodyPr/>
        <a:lstStyle/>
        <a:p>
          <a:endParaRPr lang="en-US"/>
        </a:p>
      </dgm:t>
    </dgm:pt>
    <dgm:pt modelId="{C129B20A-BB5C-46DC-8F91-D042FB1930A0}">
      <dgm:prSet phldrT="[Text]"/>
      <dgm:spPr/>
      <dgm:t>
        <a:bodyPr/>
        <a:lstStyle/>
        <a:p>
          <a:r>
            <a:rPr lang="en-US" dirty="0"/>
            <a:t>Insertion Sort</a:t>
          </a:r>
        </a:p>
      </dgm:t>
    </dgm:pt>
    <dgm:pt modelId="{2E60131A-5165-4C01-B7EF-9380E0C3F139}" type="parTrans" cxnId="{E7EF1539-F718-43CC-8E87-31FA95C0565F}">
      <dgm:prSet/>
      <dgm:spPr/>
      <dgm:t>
        <a:bodyPr/>
        <a:lstStyle/>
        <a:p>
          <a:endParaRPr lang="en-US"/>
        </a:p>
      </dgm:t>
    </dgm:pt>
    <dgm:pt modelId="{F234A41F-139D-4A00-AE28-2D3F8142B61A}" type="sibTrans" cxnId="{E7EF1539-F718-43CC-8E87-31FA95C0565F}">
      <dgm:prSet/>
      <dgm:spPr/>
      <dgm:t>
        <a:bodyPr/>
        <a:lstStyle/>
        <a:p>
          <a:endParaRPr lang="en-US"/>
        </a:p>
      </dgm:t>
    </dgm:pt>
    <dgm:pt modelId="{24C2CD82-7589-4ECF-B665-3B157FEA2427}">
      <dgm:prSet phldrT="[Text]"/>
      <dgm:spPr/>
      <dgm:t>
        <a:bodyPr/>
        <a:lstStyle/>
        <a:p>
          <a:r>
            <a:rPr lang="en-US" dirty="0"/>
            <a:t>Bogo Sort</a:t>
          </a:r>
        </a:p>
      </dgm:t>
    </dgm:pt>
    <dgm:pt modelId="{59E3BE86-32E6-4AA9-A22D-D47DE172F098}" type="parTrans" cxnId="{2B3B65E7-412B-41C3-8056-7295996C8B68}">
      <dgm:prSet/>
      <dgm:spPr/>
      <dgm:t>
        <a:bodyPr/>
        <a:lstStyle/>
        <a:p>
          <a:endParaRPr lang="en-US"/>
        </a:p>
      </dgm:t>
    </dgm:pt>
    <dgm:pt modelId="{006C623C-1D6A-4E9A-9948-D431DF399314}" type="sibTrans" cxnId="{2B3B65E7-412B-41C3-8056-7295996C8B68}">
      <dgm:prSet/>
      <dgm:spPr/>
      <dgm:t>
        <a:bodyPr/>
        <a:lstStyle/>
        <a:p>
          <a:endParaRPr lang="en-US"/>
        </a:p>
      </dgm:t>
    </dgm:pt>
    <dgm:pt modelId="{77B600CA-1DED-4BB4-90EA-EE392E9D3CEC}">
      <dgm:prSet phldrT="[Text]"/>
      <dgm:spPr/>
      <dgm:t>
        <a:bodyPr/>
        <a:lstStyle/>
        <a:p>
          <a:r>
            <a:rPr lang="en-US" dirty="0"/>
            <a:t>Merge Sort</a:t>
          </a:r>
        </a:p>
      </dgm:t>
    </dgm:pt>
    <dgm:pt modelId="{D2D82BCA-DF2C-488A-B263-6B4F9A4CA29B}" type="parTrans" cxnId="{54CF8F77-CD36-42BD-95EB-4AD295B4BF54}">
      <dgm:prSet/>
      <dgm:spPr/>
      <dgm:t>
        <a:bodyPr/>
        <a:lstStyle/>
        <a:p>
          <a:endParaRPr lang="en-US"/>
        </a:p>
      </dgm:t>
    </dgm:pt>
    <dgm:pt modelId="{65E3C9E7-B170-4B16-9A75-02742B107FF1}" type="sibTrans" cxnId="{54CF8F77-CD36-42BD-95EB-4AD295B4BF54}">
      <dgm:prSet/>
      <dgm:spPr/>
      <dgm:t>
        <a:bodyPr/>
        <a:lstStyle/>
        <a:p>
          <a:endParaRPr lang="en-US"/>
        </a:p>
      </dgm:t>
    </dgm:pt>
    <dgm:pt modelId="{88088276-FB0D-469D-8F04-F0F99B501F14}">
      <dgm:prSet phldrT="[Text]"/>
      <dgm:spPr/>
      <dgm:t>
        <a:bodyPr/>
        <a:lstStyle/>
        <a:p>
          <a:r>
            <a:rPr lang="en-US" dirty="0"/>
            <a:t>Heap Sort</a:t>
          </a:r>
        </a:p>
      </dgm:t>
    </dgm:pt>
    <dgm:pt modelId="{943CB7C7-4C7B-4131-A9DC-7A4757BE873B}" type="parTrans" cxnId="{6195DFB9-71F4-4E21-85D4-06D1A994ED41}">
      <dgm:prSet/>
      <dgm:spPr/>
      <dgm:t>
        <a:bodyPr/>
        <a:lstStyle/>
        <a:p>
          <a:endParaRPr lang="en-US"/>
        </a:p>
      </dgm:t>
    </dgm:pt>
    <dgm:pt modelId="{46234656-4C90-4079-8E5A-F1A75F2A7EEA}" type="sibTrans" cxnId="{6195DFB9-71F4-4E21-85D4-06D1A994ED41}">
      <dgm:prSet/>
      <dgm:spPr/>
      <dgm:t>
        <a:bodyPr/>
        <a:lstStyle/>
        <a:p>
          <a:endParaRPr lang="en-US"/>
        </a:p>
      </dgm:t>
    </dgm:pt>
    <dgm:pt modelId="{15C4D08B-614E-465B-9DAD-BB49CF1DC519}">
      <dgm:prSet phldrT="[Text]"/>
      <dgm:spPr/>
      <dgm:t>
        <a:bodyPr/>
        <a:lstStyle/>
        <a:p>
          <a:r>
            <a:rPr lang="en-US" dirty="0"/>
            <a:t>Quick Sort</a:t>
          </a:r>
        </a:p>
      </dgm:t>
    </dgm:pt>
    <dgm:pt modelId="{429461F4-F765-4800-9D6B-C20A98B63798}" type="parTrans" cxnId="{8DDD24FC-79AE-41B2-B760-1F16294EA87F}">
      <dgm:prSet/>
      <dgm:spPr/>
      <dgm:t>
        <a:bodyPr/>
        <a:lstStyle/>
        <a:p>
          <a:endParaRPr lang="en-US"/>
        </a:p>
      </dgm:t>
    </dgm:pt>
    <dgm:pt modelId="{49D7ECB5-B281-46D3-9877-925FB1A55560}" type="sibTrans" cxnId="{8DDD24FC-79AE-41B2-B760-1F16294EA87F}">
      <dgm:prSet/>
      <dgm:spPr/>
      <dgm:t>
        <a:bodyPr/>
        <a:lstStyle/>
        <a:p>
          <a:endParaRPr lang="en-US"/>
        </a:p>
      </dgm:t>
    </dgm:pt>
    <dgm:pt modelId="{9BB082B4-F694-4ECB-AAEC-59F00AD25EE3}" type="pres">
      <dgm:prSet presAssocID="{B9FE15B5-B2F2-4E26-BBD8-A749ABB5FA6A}" presName="Name0" presStyleCnt="0">
        <dgm:presLayoutVars>
          <dgm:dir/>
          <dgm:resizeHandles val="exact"/>
        </dgm:presLayoutVars>
      </dgm:prSet>
      <dgm:spPr/>
    </dgm:pt>
    <dgm:pt modelId="{BADBC2C1-1F84-481F-B4C5-629E59A10FC3}" type="pres">
      <dgm:prSet presAssocID="{B9FF59B4-A6A0-4FEA-8EA9-056C519B1E94}" presName="composite" presStyleCnt="0"/>
      <dgm:spPr/>
    </dgm:pt>
    <dgm:pt modelId="{11B66D6C-EC3D-4ACA-98FC-17F634BD24EE}" type="pres">
      <dgm:prSet presAssocID="{B9FF59B4-A6A0-4FEA-8EA9-056C519B1E94}" presName="rect1" presStyleLbl="bgImgPlace1" presStyleIdx="0" presStyleCnt="7" custScaleX="9052" custLinFactY="38338" custLinFactNeighborX="-49826" custLinFactNeighborY="100000"/>
      <dgm:spPr/>
    </dgm:pt>
    <dgm:pt modelId="{FC883AD7-DC1C-4271-8CE4-7B22D0139F02}" type="pres">
      <dgm:prSet presAssocID="{B9FF59B4-A6A0-4FEA-8EA9-056C519B1E94}" presName="wedgeRectCallout1" presStyleLbl="node1" presStyleIdx="0" presStyleCnt="7" custLinFactNeighborX="-21150" custLinFactNeighborY="-7172">
        <dgm:presLayoutVars>
          <dgm:bulletEnabled val="1"/>
        </dgm:presLayoutVars>
      </dgm:prSet>
      <dgm:spPr/>
    </dgm:pt>
    <dgm:pt modelId="{B5C5BDE2-0ED3-4E6E-9F07-2053DE8FAC56}" type="pres">
      <dgm:prSet presAssocID="{8C3389C1-DEB2-4EB1-ADFD-2D332803FD4D}" presName="sibTrans" presStyleCnt="0"/>
      <dgm:spPr/>
    </dgm:pt>
    <dgm:pt modelId="{23BF492C-2347-473A-BAB7-EB15F04957F8}" type="pres">
      <dgm:prSet presAssocID="{02B35A3F-77D1-4D01-A0F3-ACEDF7CB534B}" presName="composite" presStyleCnt="0"/>
      <dgm:spPr/>
    </dgm:pt>
    <dgm:pt modelId="{71A90669-162C-40A0-8E8F-B1E6838F9A6C}" type="pres">
      <dgm:prSet presAssocID="{02B35A3F-77D1-4D01-A0F3-ACEDF7CB534B}" presName="rect1" presStyleLbl="bgImgPlace1" presStyleIdx="1" presStyleCnt="7" custFlipHor="1" custScaleX="31282" custLinFactX="-58883" custLinFactY="38338" custLinFactNeighborX="-100000" custLinFactNeighborY="100000"/>
      <dgm:spPr/>
    </dgm:pt>
    <dgm:pt modelId="{06F9A707-30AF-4B8C-B9A3-F42DEC30C1E6}" type="pres">
      <dgm:prSet presAssocID="{02B35A3F-77D1-4D01-A0F3-ACEDF7CB534B}" presName="wedgeRectCallout1" presStyleLbl="node1" presStyleIdx="1" presStyleCnt="7" custLinFactNeighborX="-6197" custLinFactNeighborY="-8081">
        <dgm:presLayoutVars>
          <dgm:bulletEnabled val="1"/>
        </dgm:presLayoutVars>
      </dgm:prSet>
      <dgm:spPr/>
    </dgm:pt>
    <dgm:pt modelId="{C7F85F6C-1A0C-4895-9719-F50D7ECA97C4}" type="pres">
      <dgm:prSet presAssocID="{15E5C213-1F49-4C21-BD75-4DCC4DABAB26}" presName="sibTrans" presStyleCnt="0"/>
      <dgm:spPr/>
    </dgm:pt>
    <dgm:pt modelId="{183BCFF4-CC65-4792-B13E-7DE2FD2BD30B}" type="pres">
      <dgm:prSet presAssocID="{C129B20A-BB5C-46DC-8F91-D042FB1930A0}" presName="composite" presStyleCnt="0"/>
      <dgm:spPr/>
    </dgm:pt>
    <dgm:pt modelId="{EBB08E87-F074-4531-B01D-A2A6BB0B05F2}" type="pres">
      <dgm:prSet presAssocID="{C129B20A-BB5C-46DC-8F91-D042FB1930A0}" presName="rect1" presStyleLbl="bgImgPlace1" presStyleIdx="2" presStyleCnt="7" custFlipHor="1" custScaleX="15937" custLinFactX="-100000" custLinFactY="39300" custLinFactNeighborX="-156117" custLinFactNeighborY="100000"/>
      <dgm:spPr/>
    </dgm:pt>
    <dgm:pt modelId="{C57D6505-C92B-4B21-9A84-782654F91BF4}" type="pres">
      <dgm:prSet presAssocID="{C129B20A-BB5C-46DC-8F91-D042FB1930A0}" presName="wedgeRectCallout1" presStyleLbl="node1" presStyleIdx="2" presStyleCnt="7" custLinFactNeighborX="6250" custLinFactNeighborY="-7172">
        <dgm:presLayoutVars>
          <dgm:bulletEnabled val="1"/>
        </dgm:presLayoutVars>
      </dgm:prSet>
      <dgm:spPr/>
    </dgm:pt>
    <dgm:pt modelId="{FA74DA17-2520-4556-A484-1A429FF02727}" type="pres">
      <dgm:prSet presAssocID="{F234A41F-139D-4A00-AE28-2D3F8142B61A}" presName="sibTrans" presStyleCnt="0"/>
      <dgm:spPr/>
    </dgm:pt>
    <dgm:pt modelId="{A0741879-D859-4555-A737-24806C0745B3}" type="pres">
      <dgm:prSet presAssocID="{77B600CA-1DED-4BB4-90EA-EE392E9D3CEC}" presName="composite" presStyleCnt="0"/>
      <dgm:spPr/>
    </dgm:pt>
    <dgm:pt modelId="{1084A59D-F422-40FC-9E37-05273DEA1BD6}" type="pres">
      <dgm:prSet presAssocID="{77B600CA-1DED-4BB4-90EA-EE392E9D3CEC}" presName="rect1" presStyleLbl="bgImgPlace1" presStyleIdx="3" presStyleCnt="7" custFlipHor="1" custScaleX="27750" custLinFactX="-162171" custLinFactY="38338" custLinFactNeighborX="-200000" custLinFactNeighborY="100000"/>
      <dgm:spPr/>
    </dgm:pt>
    <dgm:pt modelId="{8833BAA9-F61F-4592-8BF9-5AC1E93D2CFA}" type="pres">
      <dgm:prSet presAssocID="{77B600CA-1DED-4BB4-90EA-EE392E9D3CEC}" presName="wedgeRectCallout1" presStyleLbl="node1" presStyleIdx="3" presStyleCnt="7" custLinFactNeighborX="29394" custLinFactNeighborY="-7172">
        <dgm:presLayoutVars>
          <dgm:bulletEnabled val="1"/>
        </dgm:presLayoutVars>
      </dgm:prSet>
      <dgm:spPr/>
    </dgm:pt>
    <dgm:pt modelId="{7608B635-5F57-48BC-A717-5A5445C5CAEC}" type="pres">
      <dgm:prSet presAssocID="{65E3C9E7-B170-4B16-9A75-02742B107FF1}" presName="sibTrans" presStyleCnt="0"/>
      <dgm:spPr/>
    </dgm:pt>
    <dgm:pt modelId="{2A3778BC-4132-473F-8060-91E31B131BEB}" type="pres">
      <dgm:prSet presAssocID="{88088276-FB0D-469D-8F04-F0F99B501F14}" presName="composite" presStyleCnt="0"/>
      <dgm:spPr/>
    </dgm:pt>
    <dgm:pt modelId="{234060B4-87B4-4A80-880F-EDD8227CBABB}" type="pres">
      <dgm:prSet presAssocID="{88088276-FB0D-469D-8F04-F0F99B501F14}" presName="rect1" presStyleLbl="bgImgPlace1" presStyleIdx="4" presStyleCnt="7" custFlipHor="0" custScaleX="6054" custLinFactX="-1029" custLinFactNeighborX="-100000" custLinFactNeighborY="1800"/>
      <dgm:spPr/>
    </dgm:pt>
    <dgm:pt modelId="{2DE553B0-3A6A-45B7-922D-0B8A9894B29C}" type="pres">
      <dgm:prSet presAssocID="{88088276-FB0D-469D-8F04-F0F99B501F14}" presName="wedgeRectCallout1" presStyleLbl="node1" presStyleIdx="4" presStyleCnt="7" custLinFactNeighborX="-12313" custLinFactNeighborY="-2792">
        <dgm:presLayoutVars>
          <dgm:bulletEnabled val="1"/>
        </dgm:presLayoutVars>
      </dgm:prSet>
      <dgm:spPr/>
    </dgm:pt>
    <dgm:pt modelId="{63F901B3-0A68-47DD-B9C0-1CF45E08D893}" type="pres">
      <dgm:prSet presAssocID="{46234656-4C90-4079-8E5A-F1A75F2A7EEA}" presName="sibTrans" presStyleCnt="0"/>
      <dgm:spPr/>
    </dgm:pt>
    <dgm:pt modelId="{5AC73143-66D3-4986-A2C9-623339044B73}" type="pres">
      <dgm:prSet presAssocID="{15C4D08B-614E-465B-9DAD-BB49CF1DC519}" presName="composite" presStyleCnt="0"/>
      <dgm:spPr/>
    </dgm:pt>
    <dgm:pt modelId="{E12A9819-3653-464A-A973-CE90B2C0F6E6}" type="pres">
      <dgm:prSet presAssocID="{15C4D08B-614E-465B-9DAD-BB49CF1DC519}" presName="rect1" presStyleLbl="bgImgPlace1" presStyleIdx="5" presStyleCnt="7" custScaleX="19306" custLinFactX="-100000" custLinFactNeighborX="-101472" custLinFactNeighborY="1419"/>
      <dgm:spPr/>
    </dgm:pt>
    <dgm:pt modelId="{59505F1B-E0F4-4374-9652-E51B3C312519}" type="pres">
      <dgm:prSet presAssocID="{15C4D08B-614E-465B-9DAD-BB49CF1DC519}" presName="wedgeRectCallout1" presStyleLbl="node1" presStyleIdx="5" presStyleCnt="7" custLinFactNeighborX="7013" custLinFactNeighborY="-2792">
        <dgm:presLayoutVars>
          <dgm:bulletEnabled val="1"/>
        </dgm:presLayoutVars>
      </dgm:prSet>
      <dgm:spPr/>
    </dgm:pt>
    <dgm:pt modelId="{4E820D39-31CD-4DC1-AAE8-60699650B13B}" type="pres">
      <dgm:prSet presAssocID="{49D7ECB5-B281-46D3-9877-925FB1A55560}" presName="sibTrans" presStyleCnt="0"/>
      <dgm:spPr/>
    </dgm:pt>
    <dgm:pt modelId="{336553CC-AB6B-4B77-9F37-F8478731A4A1}" type="pres">
      <dgm:prSet presAssocID="{24C2CD82-7589-4ECF-B665-3B157FEA2427}" presName="composite" presStyleCnt="0"/>
      <dgm:spPr/>
    </dgm:pt>
    <dgm:pt modelId="{1E81E3B8-5FF5-4363-8B48-9BDF062E15F5}" type="pres">
      <dgm:prSet presAssocID="{24C2CD82-7589-4ECF-B665-3B157FEA2427}" presName="rect1" presStyleLbl="bgImgPlace1" presStyleIdx="6" presStyleCnt="7" custFlipHor="1" custScaleX="36397" custLinFactX="-108530" custLinFactNeighborX="-200000" custLinFactNeighborY="1800"/>
      <dgm:spPr>
        <a:solidFill>
          <a:srgbClr val="FFFFF3"/>
        </a:solidFill>
      </dgm:spPr>
    </dgm:pt>
    <dgm:pt modelId="{0EA10F74-376A-4E9F-8A62-8F039672FF3A}" type="pres">
      <dgm:prSet presAssocID="{24C2CD82-7589-4ECF-B665-3B157FEA2427}" presName="wedgeRectCallout1" presStyleLbl="node1" presStyleIdx="6" presStyleCnt="7" custLinFactNeighborX="23039" custLinFactNeighborY="-1702">
        <dgm:presLayoutVars>
          <dgm:bulletEnabled val="1"/>
        </dgm:presLayoutVars>
      </dgm:prSet>
      <dgm:spPr/>
    </dgm:pt>
  </dgm:ptLst>
  <dgm:cxnLst>
    <dgm:cxn modelId="{A1829A27-7AD4-4CF5-AE1D-8D487BA5F580}" type="presOf" srcId="{15C4D08B-614E-465B-9DAD-BB49CF1DC519}" destId="{59505F1B-E0F4-4374-9652-E51B3C312519}" srcOrd="0" destOrd="0" presId="urn:microsoft.com/office/officeart/2008/layout/BendingPictureCaptionList"/>
    <dgm:cxn modelId="{E7EF1539-F718-43CC-8E87-31FA95C0565F}" srcId="{B9FE15B5-B2F2-4E26-BBD8-A749ABB5FA6A}" destId="{C129B20A-BB5C-46DC-8F91-D042FB1930A0}" srcOrd="2" destOrd="0" parTransId="{2E60131A-5165-4C01-B7EF-9380E0C3F139}" sibTransId="{F234A41F-139D-4A00-AE28-2D3F8142B61A}"/>
    <dgm:cxn modelId="{ECB4743B-3101-4192-A726-22C78187C716}" type="presOf" srcId="{24C2CD82-7589-4ECF-B665-3B157FEA2427}" destId="{0EA10F74-376A-4E9F-8A62-8F039672FF3A}" srcOrd="0" destOrd="0" presId="urn:microsoft.com/office/officeart/2008/layout/BendingPictureCaptionList"/>
    <dgm:cxn modelId="{8CCC4A68-82EB-402D-98F4-B2E3BC4C5D55}" type="presOf" srcId="{02B35A3F-77D1-4D01-A0F3-ACEDF7CB534B}" destId="{06F9A707-30AF-4B8C-B9A3-F42DEC30C1E6}" srcOrd="0" destOrd="0" presId="urn:microsoft.com/office/officeart/2008/layout/BendingPictureCaptionList"/>
    <dgm:cxn modelId="{72E8D16C-345F-4219-8807-9E8CCAEEDBFD}" type="presOf" srcId="{88088276-FB0D-469D-8F04-F0F99B501F14}" destId="{2DE553B0-3A6A-45B7-922D-0B8A9894B29C}" srcOrd="0" destOrd="0" presId="urn:microsoft.com/office/officeart/2008/layout/BendingPictureCaptionList"/>
    <dgm:cxn modelId="{54CF8F77-CD36-42BD-95EB-4AD295B4BF54}" srcId="{B9FE15B5-B2F2-4E26-BBD8-A749ABB5FA6A}" destId="{77B600CA-1DED-4BB4-90EA-EE392E9D3CEC}" srcOrd="3" destOrd="0" parTransId="{D2D82BCA-DF2C-488A-B263-6B4F9A4CA29B}" sibTransId="{65E3C9E7-B170-4B16-9A75-02742B107FF1}"/>
    <dgm:cxn modelId="{A8362678-9220-4BE7-99AC-FBAD05452BF2}" type="presOf" srcId="{77B600CA-1DED-4BB4-90EA-EE392E9D3CEC}" destId="{8833BAA9-F61F-4592-8BF9-5AC1E93D2CFA}" srcOrd="0" destOrd="0" presId="urn:microsoft.com/office/officeart/2008/layout/BendingPictureCaptionList"/>
    <dgm:cxn modelId="{87902498-3E47-45AE-A8BC-FC44A54BCA91}" type="presOf" srcId="{C129B20A-BB5C-46DC-8F91-D042FB1930A0}" destId="{C57D6505-C92B-4B21-9A84-782654F91BF4}" srcOrd="0" destOrd="0" presId="urn:microsoft.com/office/officeart/2008/layout/BendingPictureCaptionList"/>
    <dgm:cxn modelId="{F068D3AE-1EEF-4762-B6DC-38F905E1D420}" srcId="{B9FE15B5-B2F2-4E26-BBD8-A749ABB5FA6A}" destId="{02B35A3F-77D1-4D01-A0F3-ACEDF7CB534B}" srcOrd="1" destOrd="0" parTransId="{08CDBEC3-D0CD-476F-AC17-8B93498C31E5}" sibTransId="{15E5C213-1F49-4C21-BD75-4DCC4DABAB26}"/>
    <dgm:cxn modelId="{6195DFB9-71F4-4E21-85D4-06D1A994ED41}" srcId="{B9FE15B5-B2F2-4E26-BBD8-A749ABB5FA6A}" destId="{88088276-FB0D-469D-8F04-F0F99B501F14}" srcOrd="4" destOrd="0" parTransId="{943CB7C7-4C7B-4131-A9DC-7A4757BE873B}" sibTransId="{46234656-4C90-4079-8E5A-F1A75F2A7EEA}"/>
    <dgm:cxn modelId="{C73CDCBC-DBF0-44A3-849F-F16612A02D49}" type="presOf" srcId="{B9FF59B4-A6A0-4FEA-8EA9-056C519B1E94}" destId="{FC883AD7-DC1C-4271-8CE4-7B22D0139F02}" srcOrd="0" destOrd="0" presId="urn:microsoft.com/office/officeart/2008/layout/BendingPictureCaptionList"/>
    <dgm:cxn modelId="{B36393D7-F25A-4951-AE79-78882DEFE1FB}" srcId="{B9FE15B5-B2F2-4E26-BBD8-A749ABB5FA6A}" destId="{B9FF59B4-A6A0-4FEA-8EA9-056C519B1E94}" srcOrd="0" destOrd="0" parTransId="{35B2D876-1A15-4CC4-A24C-9E2C8137A18E}" sibTransId="{8C3389C1-DEB2-4EB1-ADFD-2D332803FD4D}"/>
    <dgm:cxn modelId="{2B3B65E7-412B-41C3-8056-7295996C8B68}" srcId="{B9FE15B5-B2F2-4E26-BBD8-A749ABB5FA6A}" destId="{24C2CD82-7589-4ECF-B665-3B157FEA2427}" srcOrd="6" destOrd="0" parTransId="{59E3BE86-32E6-4AA9-A22D-D47DE172F098}" sibTransId="{006C623C-1D6A-4E9A-9948-D431DF399314}"/>
    <dgm:cxn modelId="{8732FEEC-4C28-49BE-AEE7-FD23C55ECE68}" type="presOf" srcId="{B9FE15B5-B2F2-4E26-BBD8-A749ABB5FA6A}" destId="{9BB082B4-F694-4ECB-AAEC-59F00AD25EE3}" srcOrd="0" destOrd="0" presId="urn:microsoft.com/office/officeart/2008/layout/BendingPictureCaptionList"/>
    <dgm:cxn modelId="{8DDD24FC-79AE-41B2-B760-1F16294EA87F}" srcId="{B9FE15B5-B2F2-4E26-BBD8-A749ABB5FA6A}" destId="{15C4D08B-614E-465B-9DAD-BB49CF1DC519}" srcOrd="5" destOrd="0" parTransId="{429461F4-F765-4800-9D6B-C20A98B63798}" sibTransId="{49D7ECB5-B281-46D3-9877-925FB1A55560}"/>
    <dgm:cxn modelId="{105AF044-5A58-4B01-9AB4-621B0E923825}" type="presParOf" srcId="{9BB082B4-F694-4ECB-AAEC-59F00AD25EE3}" destId="{BADBC2C1-1F84-481F-B4C5-629E59A10FC3}" srcOrd="0" destOrd="0" presId="urn:microsoft.com/office/officeart/2008/layout/BendingPictureCaptionList"/>
    <dgm:cxn modelId="{139B5880-D92E-44F9-8EBB-31D8FC8356CA}" type="presParOf" srcId="{BADBC2C1-1F84-481F-B4C5-629E59A10FC3}" destId="{11B66D6C-EC3D-4ACA-98FC-17F634BD24EE}" srcOrd="0" destOrd="0" presId="urn:microsoft.com/office/officeart/2008/layout/BendingPictureCaptionList"/>
    <dgm:cxn modelId="{7EA83B78-14C9-40B8-961B-C4A918247662}" type="presParOf" srcId="{BADBC2C1-1F84-481F-B4C5-629E59A10FC3}" destId="{FC883AD7-DC1C-4271-8CE4-7B22D0139F02}" srcOrd="1" destOrd="0" presId="urn:microsoft.com/office/officeart/2008/layout/BendingPictureCaptionList"/>
    <dgm:cxn modelId="{ADE9DF5C-B852-4945-B76C-6EB54E1893B2}" type="presParOf" srcId="{9BB082B4-F694-4ECB-AAEC-59F00AD25EE3}" destId="{B5C5BDE2-0ED3-4E6E-9F07-2053DE8FAC56}" srcOrd="1" destOrd="0" presId="urn:microsoft.com/office/officeart/2008/layout/BendingPictureCaptionList"/>
    <dgm:cxn modelId="{71ED222A-E7FE-42DF-8C46-172164689F2C}" type="presParOf" srcId="{9BB082B4-F694-4ECB-AAEC-59F00AD25EE3}" destId="{23BF492C-2347-473A-BAB7-EB15F04957F8}" srcOrd="2" destOrd="0" presId="urn:microsoft.com/office/officeart/2008/layout/BendingPictureCaptionList"/>
    <dgm:cxn modelId="{9260E27D-93C5-40B7-B826-3DBDFFCAB691}" type="presParOf" srcId="{23BF492C-2347-473A-BAB7-EB15F04957F8}" destId="{71A90669-162C-40A0-8E8F-B1E6838F9A6C}" srcOrd="0" destOrd="0" presId="urn:microsoft.com/office/officeart/2008/layout/BendingPictureCaptionList"/>
    <dgm:cxn modelId="{4A23BEAD-3C59-4D14-8562-8BA142DBC35F}" type="presParOf" srcId="{23BF492C-2347-473A-BAB7-EB15F04957F8}" destId="{06F9A707-30AF-4B8C-B9A3-F42DEC30C1E6}" srcOrd="1" destOrd="0" presId="urn:microsoft.com/office/officeart/2008/layout/BendingPictureCaptionList"/>
    <dgm:cxn modelId="{70DD6648-F625-46D4-AC48-9AAE9B0E38DD}" type="presParOf" srcId="{9BB082B4-F694-4ECB-AAEC-59F00AD25EE3}" destId="{C7F85F6C-1A0C-4895-9719-F50D7ECA97C4}" srcOrd="3" destOrd="0" presId="urn:microsoft.com/office/officeart/2008/layout/BendingPictureCaptionList"/>
    <dgm:cxn modelId="{B6328A4A-89F4-471E-B19C-5C2EA61121B2}" type="presParOf" srcId="{9BB082B4-F694-4ECB-AAEC-59F00AD25EE3}" destId="{183BCFF4-CC65-4792-B13E-7DE2FD2BD30B}" srcOrd="4" destOrd="0" presId="urn:microsoft.com/office/officeart/2008/layout/BendingPictureCaptionList"/>
    <dgm:cxn modelId="{E7392B3A-4AB9-4B16-A856-F90362905531}" type="presParOf" srcId="{183BCFF4-CC65-4792-B13E-7DE2FD2BD30B}" destId="{EBB08E87-F074-4531-B01D-A2A6BB0B05F2}" srcOrd="0" destOrd="0" presId="urn:microsoft.com/office/officeart/2008/layout/BendingPictureCaptionList"/>
    <dgm:cxn modelId="{79073DD2-F621-4107-A139-36C92067662D}" type="presParOf" srcId="{183BCFF4-CC65-4792-B13E-7DE2FD2BD30B}" destId="{C57D6505-C92B-4B21-9A84-782654F91BF4}" srcOrd="1" destOrd="0" presId="urn:microsoft.com/office/officeart/2008/layout/BendingPictureCaptionList"/>
    <dgm:cxn modelId="{24738075-1A09-4D5C-A84C-B24659009E04}" type="presParOf" srcId="{9BB082B4-F694-4ECB-AAEC-59F00AD25EE3}" destId="{FA74DA17-2520-4556-A484-1A429FF02727}" srcOrd="5" destOrd="0" presId="urn:microsoft.com/office/officeart/2008/layout/BendingPictureCaptionList"/>
    <dgm:cxn modelId="{665FD060-5239-4E5A-A5B4-327BAA321C53}" type="presParOf" srcId="{9BB082B4-F694-4ECB-AAEC-59F00AD25EE3}" destId="{A0741879-D859-4555-A737-24806C0745B3}" srcOrd="6" destOrd="0" presId="urn:microsoft.com/office/officeart/2008/layout/BendingPictureCaptionList"/>
    <dgm:cxn modelId="{BFB2D693-0211-4CF0-AA71-C205B3E66DCA}" type="presParOf" srcId="{A0741879-D859-4555-A737-24806C0745B3}" destId="{1084A59D-F422-40FC-9E37-05273DEA1BD6}" srcOrd="0" destOrd="0" presId="urn:microsoft.com/office/officeart/2008/layout/BendingPictureCaptionList"/>
    <dgm:cxn modelId="{5DB60765-F7B2-4265-A5DA-09631C0008D2}" type="presParOf" srcId="{A0741879-D859-4555-A737-24806C0745B3}" destId="{8833BAA9-F61F-4592-8BF9-5AC1E93D2CFA}" srcOrd="1" destOrd="0" presId="urn:microsoft.com/office/officeart/2008/layout/BendingPictureCaptionList"/>
    <dgm:cxn modelId="{5590F587-CDEC-45A8-B476-CFF641B89AD9}" type="presParOf" srcId="{9BB082B4-F694-4ECB-AAEC-59F00AD25EE3}" destId="{7608B635-5F57-48BC-A717-5A5445C5CAEC}" srcOrd="7" destOrd="0" presId="urn:microsoft.com/office/officeart/2008/layout/BendingPictureCaptionList"/>
    <dgm:cxn modelId="{89894DBA-6854-4E30-8C94-C007D3D1C306}" type="presParOf" srcId="{9BB082B4-F694-4ECB-AAEC-59F00AD25EE3}" destId="{2A3778BC-4132-473F-8060-91E31B131BEB}" srcOrd="8" destOrd="0" presId="urn:microsoft.com/office/officeart/2008/layout/BendingPictureCaptionList"/>
    <dgm:cxn modelId="{ABD6569D-9B0F-4F4D-9A46-DC53939A2E85}" type="presParOf" srcId="{2A3778BC-4132-473F-8060-91E31B131BEB}" destId="{234060B4-87B4-4A80-880F-EDD8227CBABB}" srcOrd="0" destOrd="0" presId="urn:microsoft.com/office/officeart/2008/layout/BendingPictureCaptionList"/>
    <dgm:cxn modelId="{DD20DCD3-4807-4D94-8E8F-D3F398D5EF23}" type="presParOf" srcId="{2A3778BC-4132-473F-8060-91E31B131BEB}" destId="{2DE553B0-3A6A-45B7-922D-0B8A9894B29C}" srcOrd="1" destOrd="0" presId="urn:microsoft.com/office/officeart/2008/layout/BendingPictureCaptionList"/>
    <dgm:cxn modelId="{89C00600-754F-4192-8F29-8E15E9B05D41}" type="presParOf" srcId="{9BB082B4-F694-4ECB-AAEC-59F00AD25EE3}" destId="{63F901B3-0A68-47DD-B9C0-1CF45E08D893}" srcOrd="9" destOrd="0" presId="urn:microsoft.com/office/officeart/2008/layout/BendingPictureCaptionList"/>
    <dgm:cxn modelId="{B641B81E-D4C8-4E40-A26D-0553818176B6}" type="presParOf" srcId="{9BB082B4-F694-4ECB-AAEC-59F00AD25EE3}" destId="{5AC73143-66D3-4986-A2C9-623339044B73}" srcOrd="10" destOrd="0" presId="urn:microsoft.com/office/officeart/2008/layout/BendingPictureCaptionList"/>
    <dgm:cxn modelId="{0A8190A0-EC44-43DB-AA6C-F0C40787DBCB}" type="presParOf" srcId="{5AC73143-66D3-4986-A2C9-623339044B73}" destId="{E12A9819-3653-464A-A973-CE90B2C0F6E6}" srcOrd="0" destOrd="0" presId="urn:microsoft.com/office/officeart/2008/layout/BendingPictureCaptionList"/>
    <dgm:cxn modelId="{4FC86EE9-F89E-49B3-99A1-33EB95F8CB88}" type="presParOf" srcId="{5AC73143-66D3-4986-A2C9-623339044B73}" destId="{59505F1B-E0F4-4374-9652-E51B3C312519}" srcOrd="1" destOrd="0" presId="urn:microsoft.com/office/officeart/2008/layout/BendingPictureCaptionList"/>
    <dgm:cxn modelId="{7981E00C-6017-434E-9EA8-552C761C110D}" type="presParOf" srcId="{9BB082B4-F694-4ECB-AAEC-59F00AD25EE3}" destId="{4E820D39-31CD-4DC1-AAE8-60699650B13B}" srcOrd="11" destOrd="0" presId="urn:microsoft.com/office/officeart/2008/layout/BendingPictureCaptionList"/>
    <dgm:cxn modelId="{C75E3721-DF55-4480-8137-8A37DE97E3E4}" type="presParOf" srcId="{9BB082B4-F694-4ECB-AAEC-59F00AD25EE3}" destId="{336553CC-AB6B-4B77-9F37-F8478731A4A1}" srcOrd="12" destOrd="0" presId="urn:microsoft.com/office/officeart/2008/layout/BendingPictureCaptionList"/>
    <dgm:cxn modelId="{C2D42577-2710-4B51-832F-E09A6741BB67}" type="presParOf" srcId="{336553CC-AB6B-4B77-9F37-F8478731A4A1}" destId="{1E81E3B8-5FF5-4363-8B48-9BDF062E15F5}" srcOrd="0" destOrd="0" presId="urn:microsoft.com/office/officeart/2008/layout/BendingPictureCaptionList"/>
    <dgm:cxn modelId="{F0C2A31F-8BAA-405E-B7FA-E00B9621DE7B}" type="presParOf" srcId="{336553CC-AB6B-4B77-9F37-F8478731A4A1}" destId="{0EA10F74-376A-4E9F-8A62-8F039672FF3A}" srcOrd="1" destOrd="0" presId="urn:microsoft.com/office/officeart/2008/layout/BendingPictureCaption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5C185-B87E-40C6-9980-DFF1AA7042A9}"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0B7B3197-2AF9-406A-BFBF-D037CDE01688}">
      <dgm:prSet phldrT="[Text]"/>
      <dgm:spPr/>
      <dgm:t>
        <a:bodyPr/>
        <a:lstStyle/>
        <a:p>
          <a:r>
            <a:rPr lang="en-US" dirty="0"/>
            <a:t>Linear Search</a:t>
          </a:r>
        </a:p>
      </dgm:t>
    </dgm:pt>
    <dgm:pt modelId="{76901637-AC4A-4A48-BF41-0ADCB0C9D10F}" type="parTrans" cxnId="{A37D83BA-BB1C-424A-9309-36F5DD0C5069}">
      <dgm:prSet/>
      <dgm:spPr/>
      <dgm:t>
        <a:bodyPr/>
        <a:lstStyle/>
        <a:p>
          <a:endParaRPr lang="en-US"/>
        </a:p>
      </dgm:t>
    </dgm:pt>
    <dgm:pt modelId="{9F30F8B4-291A-44CF-B263-9890528FD0AD}" type="sibTrans" cxnId="{A37D83BA-BB1C-424A-9309-36F5DD0C5069}">
      <dgm:prSet/>
      <dgm:spPr/>
      <dgm:t>
        <a:bodyPr/>
        <a:lstStyle/>
        <a:p>
          <a:endParaRPr lang="en-US"/>
        </a:p>
      </dgm:t>
    </dgm:pt>
    <dgm:pt modelId="{032EFF16-BDAA-40AD-9407-6C87090E7B5D}">
      <dgm:prSet phldrT="[Text]"/>
      <dgm:spPr/>
      <dgm:t>
        <a:bodyPr/>
        <a:lstStyle/>
        <a:p>
          <a:r>
            <a:rPr lang="en-US" dirty="0"/>
            <a:t>Binary Search</a:t>
          </a:r>
        </a:p>
      </dgm:t>
    </dgm:pt>
    <dgm:pt modelId="{5D718CDD-0BA3-44FB-A2EE-B702291ACC8F}" type="parTrans" cxnId="{2B339786-2652-4686-BD73-19B8F7C07CC5}">
      <dgm:prSet/>
      <dgm:spPr/>
      <dgm:t>
        <a:bodyPr/>
        <a:lstStyle/>
        <a:p>
          <a:endParaRPr lang="en-US"/>
        </a:p>
      </dgm:t>
    </dgm:pt>
    <dgm:pt modelId="{1F8FE1B0-E863-4E53-A79F-E4042C241D14}" type="sibTrans" cxnId="{2B339786-2652-4686-BD73-19B8F7C07CC5}">
      <dgm:prSet/>
      <dgm:spPr/>
      <dgm:t>
        <a:bodyPr/>
        <a:lstStyle/>
        <a:p>
          <a:endParaRPr lang="en-US"/>
        </a:p>
      </dgm:t>
    </dgm:pt>
    <dgm:pt modelId="{D6AC41E6-E359-48AD-A041-A99755E0D1DD}" type="pres">
      <dgm:prSet presAssocID="{BBB5C185-B87E-40C6-9980-DFF1AA7042A9}" presName="diagram" presStyleCnt="0">
        <dgm:presLayoutVars>
          <dgm:dir/>
        </dgm:presLayoutVars>
      </dgm:prSet>
      <dgm:spPr/>
    </dgm:pt>
    <dgm:pt modelId="{CE5956D8-471C-489B-8F08-CB8288615943}" type="pres">
      <dgm:prSet presAssocID="{0B7B3197-2AF9-406A-BFBF-D037CDE01688}" presName="composite" presStyleCnt="0"/>
      <dgm:spPr/>
    </dgm:pt>
    <dgm:pt modelId="{32A4DBE8-33D2-4124-9C30-B98168A7A1FC}" type="pres">
      <dgm:prSet presAssocID="{0B7B3197-2AF9-406A-BFBF-D037CDE01688}" presName="Image" presStyleLbl="bgShp" presStyleIdx="0" presStyleCnt="2" custFlipHor="1" custScaleX="5826" custLinFactNeighborX="59444" custLinFactNeighborY="5113"/>
      <dgm:spPr>
        <a:solidFill>
          <a:srgbClr val="FFFFF3"/>
        </a:solidFill>
      </dgm:spPr>
    </dgm:pt>
    <dgm:pt modelId="{500EEC7F-4E84-45EF-9CFC-F6F6809D084F}" type="pres">
      <dgm:prSet presAssocID="{0B7B3197-2AF9-406A-BFBF-D037CDE01688}" presName="Parent" presStyleLbl="node0" presStyleIdx="0" presStyleCnt="2" custScaleX="79236" custLinFactNeighborX="-2615" custLinFactNeighborY="1364">
        <dgm:presLayoutVars>
          <dgm:bulletEnabled val="1"/>
        </dgm:presLayoutVars>
      </dgm:prSet>
      <dgm:spPr/>
    </dgm:pt>
    <dgm:pt modelId="{4A32D730-7EC5-41B1-81B5-3B9E60BCC060}" type="pres">
      <dgm:prSet presAssocID="{9F30F8B4-291A-44CF-B263-9890528FD0AD}" presName="sibTrans" presStyleCnt="0"/>
      <dgm:spPr/>
    </dgm:pt>
    <dgm:pt modelId="{E4915575-F253-43C6-85F8-D1349BDDCBE9}" type="pres">
      <dgm:prSet presAssocID="{032EFF16-BDAA-40AD-9407-6C87090E7B5D}" presName="composite" presStyleCnt="0"/>
      <dgm:spPr/>
    </dgm:pt>
    <dgm:pt modelId="{0BD9567E-57E0-417F-BCC9-4746BCD99FD3}" type="pres">
      <dgm:prSet presAssocID="{032EFF16-BDAA-40AD-9407-6C87090E7B5D}" presName="Image" presStyleLbl="bgShp" presStyleIdx="1" presStyleCnt="2" custFlipHor="1" custScaleX="2556" custLinFactNeighborX="-32931" custLinFactNeighborY="6260"/>
      <dgm:spPr>
        <a:solidFill>
          <a:srgbClr val="FFFFF3"/>
        </a:solidFill>
      </dgm:spPr>
    </dgm:pt>
    <dgm:pt modelId="{9A77F192-2C65-4789-BCDB-18E35C956A90}" type="pres">
      <dgm:prSet presAssocID="{032EFF16-BDAA-40AD-9407-6C87090E7B5D}" presName="Parent" presStyleLbl="node0" presStyleIdx="1" presStyleCnt="2" custScaleX="88002" custLinFactNeighborX="1173" custLinFactNeighborY="-682">
        <dgm:presLayoutVars>
          <dgm:bulletEnabled val="1"/>
        </dgm:presLayoutVars>
      </dgm:prSet>
      <dgm:spPr/>
    </dgm:pt>
  </dgm:ptLst>
  <dgm:cxnLst>
    <dgm:cxn modelId="{2B339786-2652-4686-BD73-19B8F7C07CC5}" srcId="{BBB5C185-B87E-40C6-9980-DFF1AA7042A9}" destId="{032EFF16-BDAA-40AD-9407-6C87090E7B5D}" srcOrd="1" destOrd="0" parTransId="{5D718CDD-0BA3-44FB-A2EE-B702291ACC8F}" sibTransId="{1F8FE1B0-E863-4E53-A79F-E4042C241D14}"/>
    <dgm:cxn modelId="{CB647FA8-6F95-47FD-8498-FA94C534CA0C}" type="presOf" srcId="{032EFF16-BDAA-40AD-9407-6C87090E7B5D}" destId="{9A77F192-2C65-4789-BCDB-18E35C956A90}" srcOrd="0" destOrd="0" presId="urn:microsoft.com/office/officeart/2008/layout/BendingPictureCaption"/>
    <dgm:cxn modelId="{A37D83BA-BB1C-424A-9309-36F5DD0C5069}" srcId="{BBB5C185-B87E-40C6-9980-DFF1AA7042A9}" destId="{0B7B3197-2AF9-406A-BFBF-D037CDE01688}" srcOrd="0" destOrd="0" parTransId="{76901637-AC4A-4A48-BF41-0ADCB0C9D10F}" sibTransId="{9F30F8B4-291A-44CF-B263-9890528FD0AD}"/>
    <dgm:cxn modelId="{B64ED7BB-BF26-47E4-9EF1-E2628025A550}" type="presOf" srcId="{BBB5C185-B87E-40C6-9980-DFF1AA7042A9}" destId="{D6AC41E6-E359-48AD-A041-A99755E0D1DD}" srcOrd="0" destOrd="0" presId="urn:microsoft.com/office/officeart/2008/layout/BendingPictureCaption"/>
    <dgm:cxn modelId="{DDACB6ED-5095-41B1-96AD-D29DF535C706}" type="presOf" srcId="{0B7B3197-2AF9-406A-BFBF-D037CDE01688}" destId="{500EEC7F-4E84-45EF-9CFC-F6F6809D084F}" srcOrd="0" destOrd="0" presId="urn:microsoft.com/office/officeart/2008/layout/BendingPictureCaption"/>
    <dgm:cxn modelId="{8FD9828D-B5A6-4141-82BB-F0B00C739CFB}" type="presParOf" srcId="{D6AC41E6-E359-48AD-A041-A99755E0D1DD}" destId="{CE5956D8-471C-489B-8F08-CB8288615943}" srcOrd="0" destOrd="0" presId="urn:microsoft.com/office/officeart/2008/layout/BendingPictureCaption"/>
    <dgm:cxn modelId="{DA6BD2A1-C66B-489F-B0AF-60126059CDC8}" type="presParOf" srcId="{CE5956D8-471C-489B-8F08-CB8288615943}" destId="{32A4DBE8-33D2-4124-9C30-B98168A7A1FC}" srcOrd="0" destOrd="0" presId="urn:microsoft.com/office/officeart/2008/layout/BendingPictureCaption"/>
    <dgm:cxn modelId="{EA8BB76D-83E1-4E5C-833F-61AF275CCEC7}" type="presParOf" srcId="{CE5956D8-471C-489B-8F08-CB8288615943}" destId="{500EEC7F-4E84-45EF-9CFC-F6F6809D084F}" srcOrd="1" destOrd="0" presId="urn:microsoft.com/office/officeart/2008/layout/BendingPictureCaption"/>
    <dgm:cxn modelId="{2AE6712D-4E90-47D3-9478-218EC282D743}" type="presParOf" srcId="{D6AC41E6-E359-48AD-A041-A99755E0D1DD}" destId="{4A32D730-7EC5-41B1-81B5-3B9E60BCC060}" srcOrd="1" destOrd="0" presId="urn:microsoft.com/office/officeart/2008/layout/BendingPictureCaption"/>
    <dgm:cxn modelId="{C0F73C2C-EE52-4D8F-A629-BEDD68E46F6B}" type="presParOf" srcId="{D6AC41E6-E359-48AD-A041-A99755E0D1DD}" destId="{E4915575-F253-43C6-85F8-D1349BDDCBE9}" srcOrd="2" destOrd="0" presId="urn:microsoft.com/office/officeart/2008/layout/BendingPictureCaption"/>
    <dgm:cxn modelId="{D5A15955-97B0-435C-857A-3B1392DC16C7}" type="presParOf" srcId="{E4915575-F253-43C6-85F8-D1349BDDCBE9}" destId="{0BD9567E-57E0-417F-BCC9-4746BCD99FD3}" srcOrd="0" destOrd="0" presId="urn:microsoft.com/office/officeart/2008/layout/BendingPictureCaption"/>
    <dgm:cxn modelId="{79288D32-D398-46DC-9303-02A6EC64837A}" type="presParOf" srcId="{E4915575-F253-43C6-85F8-D1349BDDCBE9}" destId="{9A77F192-2C65-4789-BCDB-18E35C956A90}"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Splash Screen</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Main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rotWithShape="1">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Student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Admin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login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Librarian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rotWithShape="1">
          <a:blip xmlns:r="http://schemas.openxmlformats.org/officeDocument/2006/relationships" r:embed="rId2"/>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021DFC-52EF-4C33-9912-BF030606F625}"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US"/>
        </a:p>
      </dgm:t>
    </dgm:pt>
    <dgm:pt modelId="{CC7724F8-6BD7-440B-AFF5-64F0C44FD8EB}">
      <dgm:prSet phldrT="[Text]"/>
      <dgm:spPr/>
      <dgm:t>
        <a:bodyPr/>
        <a:lstStyle/>
        <a:p>
          <a:r>
            <a:rPr lang="en-US" dirty="0"/>
            <a:t>Sorting Menu</a:t>
          </a:r>
        </a:p>
      </dgm:t>
    </dgm:pt>
    <dgm:pt modelId="{AC76700C-3A81-46DA-BF78-FB48DAB51E07}" type="parTrans" cxnId="{95E5465D-D238-4D36-9458-23A737C923E6}">
      <dgm:prSet/>
      <dgm:spPr/>
      <dgm:t>
        <a:bodyPr/>
        <a:lstStyle/>
        <a:p>
          <a:endParaRPr lang="en-US"/>
        </a:p>
      </dgm:t>
    </dgm:pt>
    <dgm:pt modelId="{37A2F642-8CEB-4DD7-A0F4-3B42E3F3A68A}" type="sibTrans" cxnId="{95E5465D-D238-4D36-9458-23A737C923E6}">
      <dgm:prSet/>
      <dgm:spPr/>
      <dgm:t>
        <a:bodyPr/>
        <a:lstStyle/>
        <a:p>
          <a:endParaRPr lang="en-US"/>
        </a:p>
      </dgm:t>
    </dgm:pt>
    <dgm:pt modelId="{F873F90B-39EF-40E4-A566-A90C39C87E95}">
      <dgm:prSet phldrT="[Text]"/>
      <dgm:spPr/>
      <dgm:t>
        <a:bodyPr/>
        <a:lstStyle/>
        <a:p>
          <a:r>
            <a:rPr lang="en-US" dirty="0"/>
            <a:t>Search Menu</a:t>
          </a:r>
        </a:p>
      </dgm:t>
    </dgm:pt>
    <dgm:pt modelId="{726924AB-0141-430F-9396-F07F62AEB20D}" type="parTrans" cxnId="{138E0A3B-B4F9-4482-9857-B13BC4866AA6}">
      <dgm:prSet/>
      <dgm:spPr/>
      <dgm:t>
        <a:bodyPr/>
        <a:lstStyle/>
        <a:p>
          <a:endParaRPr lang="en-US"/>
        </a:p>
      </dgm:t>
    </dgm:pt>
    <dgm:pt modelId="{45FE167C-FD84-40CC-8C0F-D7611D76D143}" type="sibTrans" cxnId="{138E0A3B-B4F9-4482-9857-B13BC4866AA6}">
      <dgm:prSet/>
      <dgm:spPr/>
      <dgm:t>
        <a:bodyPr/>
        <a:lstStyle/>
        <a:p>
          <a:endParaRPr lang="en-US"/>
        </a:p>
      </dgm:t>
    </dgm:pt>
    <dgm:pt modelId="{CDA56E17-16B8-4731-A731-1C6251098BDE}" type="pres">
      <dgm:prSet presAssocID="{A2021DFC-52EF-4C33-9912-BF030606F625}" presName="rootNode" presStyleCnt="0">
        <dgm:presLayoutVars>
          <dgm:chMax/>
          <dgm:chPref/>
          <dgm:dir/>
          <dgm:animLvl val="lvl"/>
        </dgm:presLayoutVars>
      </dgm:prSet>
      <dgm:spPr/>
    </dgm:pt>
    <dgm:pt modelId="{A80F1B0D-C9FA-42EE-A57C-0176B8A45207}" type="pres">
      <dgm:prSet presAssocID="{CC7724F8-6BD7-440B-AFF5-64F0C44FD8EB}" presName="composite" presStyleCnt="0"/>
      <dgm:spPr/>
    </dgm:pt>
    <dgm:pt modelId="{47BA3FE0-B114-4FC4-8876-C119500FD340}" type="pres">
      <dgm:prSet presAssocID="{CC7724F8-6BD7-440B-AFF5-64F0C44FD8EB}" presName="ParentText" presStyleLbl="node1" presStyleIdx="0" presStyleCnt="2" custLinFactY="434406" custLinFactNeighborX="-8687" custLinFactNeighborY="500000">
        <dgm:presLayoutVars>
          <dgm:chMax val="1"/>
          <dgm:chPref val="1"/>
          <dgm:bulletEnabled val="1"/>
        </dgm:presLayoutVars>
      </dgm:prSet>
      <dgm:spPr/>
    </dgm:pt>
    <dgm:pt modelId="{164FB254-4BD7-4FC5-8F76-5E3FA649A9B5}" type="pres">
      <dgm:prSet presAssocID="{CC7724F8-6BD7-440B-AFF5-64F0C44FD8EB}" presName="Image" presStyleLbl="bgImgPlace1" presStyleIdx="0" presStyleCnt="2" custScaleX="173253" custScaleY="217098" custLinFactNeighborX="-4786" custLinFactNeighborY="249"/>
      <dgm:spPr>
        <a:blipFill>
          <a:blip xmlns:r="http://schemas.openxmlformats.org/officeDocument/2006/relationships" r:embed="rId1"/>
          <a:srcRect/>
          <a:stretch>
            <a:fillRect l="-44000" r="-44000"/>
          </a:stretch>
        </a:blipFill>
      </dgm:spPr>
    </dgm:pt>
    <dgm:pt modelId="{10A40182-B771-4108-8100-B61A8840ADA7}" type="pres">
      <dgm:prSet presAssocID="{CC7724F8-6BD7-440B-AFF5-64F0C44FD8EB}" presName="ChildText" presStyleLbl="fgAcc1" presStyleIdx="0" presStyleCnt="0" custLinFactX="4691" custLinFactNeighborX="100000" custLinFactNeighborY="97342">
        <dgm:presLayoutVars>
          <dgm:chMax val="0"/>
          <dgm:chPref val="0"/>
          <dgm:bulletEnabled val="1"/>
        </dgm:presLayoutVars>
      </dgm:prSet>
      <dgm:spPr/>
    </dgm:pt>
    <dgm:pt modelId="{ED93F21E-142C-492A-AFF4-EC1C8FEBFFA3}" type="pres">
      <dgm:prSet presAssocID="{37A2F642-8CEB-4DD7-A0F4-3B42E3F3A68A}" presName="sibTrans" presStyleCnt="0"/>
      <dgm:spPr/>
    </dgm:pt>
    <dgm:pt modelId="{48B01E9C-0EDD-48BC-A344-114C38A46246}" type="pres">
      <dgm:prSet presAssocID="{F873F90B-39EF-40E4-A566-A90C39C87E95}" presName="composite" presStyleCnt="0"/>
      <dgm:spPr/>
    </dgm:pt>
    <dgm:pt modelId="{22CA78A7-9058-43D1-805C-05D5261CB1A5}" type="pres">
      <dgm:prSet presAssocID="{F873F90B-39EF-40E4-A566-A90C39C87E95}" presName="ParentText" presStyleLbl="node1" presStyleIdx="1" presStyleCnt="2" custScaleX="100164" custScaleY="92317" custLinFactY="435624" custLinFactNeighborX="5124" custLinFactNeighborY="500000">
        <dgm:presLayoutVars>
          <dgm:chMax val="1"/>
          <dgm:chPref val="1"/>
          <dgm:bulletEnabled val="1"/>
        </dgm:presLayoutVars>
      </dgm:prSet>
      <dgm:spPr/>
    </dgm:pt>
    <dgm:pt modelId="{619466CD-F622-4015-BB25-C05653A5858E}" type="pres">
      <dgm:prSet presAssocID="{F873F90B-39EF-40E4-A566-A90C39C87E95}" presName="Image" presStyleLbl="bgImgPlace1" presStyleIdx="1" presStyleCnt="2" custScaleX="170242" custScaleY="216405" custLinFactNeighborX="2882" custLinFactNeighborY="-94"/>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pt>
    <dgm:pt modelId="{63AA9FCF-0DC5-4851-86AA-EBAD116A2C88}" type="pres">
      <dgm:prSet presAssocID="{F873F90B-39EF-40E4-A566-A90C39C87E95}" presName="ChildText" presStyleLbl="fgAcc1" presStyleIdx="0" presStyleCnt="0">
        <dgm:presLayoutVars>
          <dgm:chMax val="0"/>
          <dgm:chPref val="0"/>
          <dgm:bulletEnabled val="1"/>
        </dgm:presLayoutVars>
      </dgm:prSet>
      <dgm:spPr/>
    </dgm:pt>
  </dgm:ptLst>
  <dgm:cxnLst>
    <dgm:cxn modelId="{138E0A3B-B4F9-4482-9857-B13BC4866AA6}" srcId="{A2021DFC-52EF-4C33-9912-BF030606F625}" destId="{F873F90B-39EF-40E4-A566-A90C39C87E95}" srcOrd="1" destOrd="0" parTransId="{726924AB-0141-430F-9396-F07F62AEB20D}" sibTransId="{45FE167C-FD84-40CC-8C0F-D7611D76D143}"/>
    <dgm:cxn modelId="{95E5465D-D238-4D36-9458-23A737C923E6}" srcId="{A2021DFC-52EF-4C33-9912-BF030606F625}" destId="{CC7724F8-6BD7-440B-AFF5-64F0C44FD8EB}" srcOrd="0" destOrd="0" parTransId="{AC76700C-3A81-46DA-BF78-FB48DAB51E07}" sibTransId="{37A2F642-8CEB-4DD7-A0F4-3B42E3F3A68A}"/>
    <dgm:cxn modelId="{AA570453-48A1-4936-804C-3F90AB8A1C0B}" type="presOf" srcId="{CC7724F8-6BD7-440B-AFF5-64F0C44FD8EB}" destId="{47BA3FE0-B114-4FC4-8876-C119500FD340}" srcOrd="0" destOrd="0" presId="urn:microsoft.com/office/officeart/2008/layout/TitledPictureBlocks"/>
    <dgm:cxn modelId="{25AE96CD-E29E-4497-BA80-52C36317256A}" type="presOf" srcId="{F873F90B-39EF-40E4-A566-A90C39C87E95}" destId="{22CA78A7-9058-43D1-805C-05D5261CB1A5}" srcOrd="0" destOrd="0" presId="urn:microsoft.com/office/officeart/2008/layout/TitledPictureBlocks"/>
    <dgm:cxn modelId="{2156C0DD-2332-40D3-A368-BD1D84B33D8C}" type="presOf" srcId="{A2021DFC-52EF-4C33-9912-BF030606F625}" destId="{CDA56E17-16B8-4731-A731-1C6251098BDE}" srcOrd="0" destOrd="0" presId="urn:microsoft.com/office/officeart/2008/layout/TitledPictureBlocks"/>
    <dgm:cxn modelId="{D51BBFA8-7805-4BE2-94FF-6FB1D4B18987}" type="presParOf" srcId="{CDA56E17-16B8-4731-A731-1C6251098BDE}" destId="{A80F1B0D-C9FA-42EE-A57C-0176B8A45207}" srcOrd="0" destOrd="0" presId="urn:microsoft.com/office/officeart/2008/layout/TitledPictureBlocks"/>
    <dgm:cxn modelId="{761F60CA-F3AD-4874-9300-08253A6AF516}" type="presParOf" srcId="{A80F1B0D-C9FA-42EE-A57C-0176B8A45207}" destId="{47BA3FE0-B114-4FC4-8876-C119500FD340}" srcOrd="0" destOrd="0" presId="urn:microsoft.com/office/officeart/2008/layout/TitledPictureBlocks"/>
    <dgm:cxn modelId="{F4DC3EE1-0310-48FD-BF6F-1EEA6F020ED9}" type="presParOf" srcId="{A80F1B0D-C9FA-42EE-A57C-0176B8A45207}" destId="{164FB254-4BD7-4FC5-8F76-5E3FA649A9B5}" srcOrd="1" destOrd="0" presId="urn:microsoft.com/office/officeart/2008/layout/TitledPictureBlocks"/>
    <dgm:cxn modelId="{BC814823-232A-4759-A67D-8F234D4A6FF9}" type="presParOf" srcId="{A80F1B0D-C9FA-42EE-A57C-0176B8A45207}" destId="{10A40182-B771-4108-8100-B61A8840ADA7}" srcOrd="2" destOrd="0" presId="urn:microsoft.com/office/officeart/2008/layout/TitledPictureBlocks"/>
    <dgm:cxn modelId="{5F2129A9-C2BC-4A0F-BEA2-492D66A58F7C}" type="presParOf" srcId="{CDA56E17-16B8-4731-A731-1C6251098BDE}" destId="{ED93F21E-142C-492A-AFF4-EC1C8FEBFFA3}" srcOrd="1" destOrd="0" presId="urn:microsoft.com/office/officeart/2008/layout/TitledPictureBlocks"/>
    <dgm:cxn modelId="{FCBFAED7-E115-49DF-AC7C-5F9822B68681}" type="presParOf" srcId="{CDA56E17-16B8-4731-A731-1C6251098BDE}" destId="{48B01E9C-0EDD-48BC-A344-114C38A46246}" srcOrd="2" destOrd="0" presId="urn:microsoft.com/office/officeart/2008/layout/TitledPictureBlocks"/>
    <dgm:cxn modelId="{45FB7353-59E8-40F9-BDE6-C249932D5606}" type="presParOf" srcId="{48B01E9C-0EDD-48BC-A344-114C38A46246}" destId="{22CA78A7-9058-43D1-805C-05D5261CB1A5}" srcOrd="0" destOrd="0" presId="urn:microsoft.com/office/officeart/2008/layout/TitledPictureBlocks"/>
    <dgm:cxn modelId="{DA620983-9DA1-4E1E-B4CC-4B0A705EB72C}" type="presParOf" srcId="{48B01E9C-0EDD-48BC-A344-114C38A46246}" destId="{619466CD-F622-4015-BB25-C05653A5858E}" srcOrd="1" destOrd="0" presId="urn:microsoft.com/office/officeart/2008/layout/TitledPictureBlocks"/>
    <dgm:cxn modelId="{FA2E4A22-F51C-4DF3-9F23-A60BD30D7FEC}" type="presParOf" srcId="{48B01E9C-0EDD-48BC-A344-114C38A46246}" destId="{63AA9FCF-0DC5-4851-86AA-EBAD116A2C88}"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AA92-06F5-4783-BEEE-FD88ACE8560D}">
      <dsp:nvSpPr>
        <dsp:cNvPr id="0" name=""/>
        <dsp:cNvSpPr/>
      </dsp:nvSpPr>
      <dsp:spPr>
        <a:xfrm>
          <a:off x="0" y="299486"/>
          <a:ext cx="9915553" cy="2031750"/>
        </a:xfrm>
        <a:prstGeom prst="rect">
          <a:avLst/>
        </a:prstGeom>
        <a:solidFill>
          <a:schemeClr val="lt1">
            <a:alpha val="90000"/>
            <a:hueOff val="0"/>
            <a:satOff val="0"/>
            <a:lumOff val="0"/>
            <a:alphaOff val="0"/>
          </a:schemeClr>
        </a:solidFill>
        <a:ln w="635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Add Student/Book</a:t>
          </a:r>
        </a:p>
        <a:p>
          <a:pPr marL="114300" lvl="1" indent="-114300" algn="l" defTabSz="666750">
            <a:lnSpc>
              <a:spcPct val="90000"/>
            </a:lnSpc>
            <a:spcBef>
              <a:spcPct val="0"/>
            </a:spcBef>
            <a:spcAft>
              <a:spcPct val="15000"/>
            </a:spcAft>
            <a:buChar char="•"/>
          </a:pPr>
          <a:r>
            <a:rPr lang="en-US" sz="1500" kern="1200"/>
            <a:t>Modify Student/Book</a:t>
          </a:r>
          <a:endParaRPr lang="en-US" sz="1500" kern="1200" dirty="0"/>
        </a:p>
        <a:p>
          <a:pPr marL="114300" lvl="1" indent="-114300" algn="l" defTabSz="666750">
            <a:lnSpc>
              <a:spcPct val="90000"/>
            </a:lnSpc>
            <a:spcBef>
              <a:spcPct val="0"/>
            </a:spcBef>
            <a:spcAft>
              <a:spcPct val="15000"/>
            </a:spcAft>
            <a:buChar char="•"/>
          </a:pPr>
          <a:r>
            <a:rPr lang="en-US" sz="1500" kern="1200"/>
            <a:t>Delete Student/Book</a:t>
          </a:r>
          <a:endParaRPr lang="en-US" sz="1500" kern="1200" dirty="0"/>
        </a:p>
        <a:p>
          <a:pPr marL="114300" lvl="1" indent="-114300" algn="l" defTabSz="666750">
            <a:lnSpc>
              <a:spcPct val="90000"/>
            </a:lnSpc>
            <a:spcBef>
              <a:spcPct val="0"/>
            </a:spcBef>
            <a:spcAft>
              <a:spcPct val="15000"/>
            </a:spcAft>
            <a:buChar char="•"/>
          </a:pPr>
          <a:r>
            <a:rPr lang="en-US" sz="1500" kern="1200" dirty="0"/>
            <a:t>Search Student/Book</a:t>
          </a:r>
        </a:p>
        <a:p>
          <a:pPr marL="114300" lvl="1" indent="-114300" algn="l" defTabSz="666750">
            <a:lnSpc>
              <a:spcPct val="90000"/>
            </a:lnSpc>
            <a:spcBef>
              <a:spcPct val="0"/>
            </a:spcBef>
            <a:spcAft>
              <a:spcPct val="15000"/>
            </a:spcAft>
            <a:buChar char="•"/>
          </a:pPr>
          <a:r>
            <a:rPr lang="en-US" sz="1500" kern="1200"/>
            <a:t>Sort Student/Book</a:t>
          </a:r>
          <a:endParaRPr lang="en-US" sz="1500" kern="1200" dirty="0"/>
        </a:p>
        <a:p>
          <a:pPr marL="114300" lvl="1" indent="-114300" algn="l" defTabSz="666750">
            <a:lnSpc>
              <a:spcPct val="90000"/>
            </a:lnSpc>
            <a:spcBef>
              <a:spcPct val="0"/>
            </a:spcBef>
            <a:spcAft>
              <a:spcPct val="15000"/>
            </a:spcAft>
            <a:buChar char="•"/>
          </a:pPr>
          <a:r>
            <a:rPr lang="en-US" sz="1500" kern="1200"/>
            <a:t>List Student/Book</a:t>
          </a:r>
          <a:endParaRPr lang="en-US" sz="1500" kern="1200" dirty="0"/>
        </a:p>
        <a:p>
          <a:pPr marL="114300" lvl="1" indent="-114300" algn="l" defTabSz="666750">
            <a:lnSpc>
              <a:spcPct val="90000"/>
            </a:lnSpc>
            <a:spcBef>
              <a:spcPct val="0"/>
            </a:spcBef>
            <a:spcAft>
              <a:spcPct val="15000"/>
            </a:spcAft>
            <a:buChar char="•"/>
          </a:pPr>
          <a:r>
            <a:rPr lang="en-US" sz="1500" kern="1200" dirty="0"/>
            <a:t>Reset Admin/librarian password</a:t>
          </a:r>
        </a:p>
      </dsp:txBody>
      <dsp:txXfrm>
        <a:off x="0" y="299486"/>
        <a:ext cx="9915553" cy="2031750"/>
      </dsp:txXfrm>
    </dsp:sp>
    <dsp:sp modelId="{A5C12DED-A082-4668-A772-BDD6A6FDA267}">
      <dsp:nvSpPr>
        <dsp:cNvPr id="0" name=""/>
        <dsp:cNvSpPr/>
      </dsp:nvSpPr>
      <dsp:spPr>
        <a:xfrm>
          <a:off x="495777" y="78086"/>
          <a:ext cx="6940887" cy="442800"/>
        </a:xfrm>
        <a:prstGeom prst="round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Administrator</a:t>
          </a:r>
        </a:p>
      </dsp:txBody>
      <dsp:txXfrm>
        <a:off x="517393" y="99702"/>
        <a:ext cx="6897655" cy="399568"/>
      </dsp:txXfrm>
    </dsp:sp>
    <dsp:sp modelId="{1002F100-355A-414C-9C86-107A4DF6C89C}">
      <dsp:nvSpPr>
        <dsp:cNvPr id="0" name=""/>
        <dsp:cNvSpPr/>
      </dsp:nvSpPr>
      <dsp:spPr>
        <a:xfrm>
          <a:off x="0" y="2633637"/>
          <a:ext cx="9915553" cy="850500"/>
        </a:xfrm>
        <a:prstGeom prst="rect">
          <a:avLst/>
        </a:prstGeom>
        <a:solidFill>
          <a:schemeClr val="lt1">
            <a:alpha val="90000"/>
            <a:hueOff val="0"/>
            <a:satOff val="0"/>
            <a:lumOff val="0"/>
            <a:alphaOff val="0"/>
          </a:schemeClr>
        </a:solidFill>
        <a:ln w="6350" cap="rnd" cmpd="sng" algn="ctr">
          <a:solidFill>
            <a:schemeClr val="accent4">
              <a:hueOff val="278546"/>
              <a:satOff val="5394"/>
              <a:lumOff val="66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Issue Book</a:t>
          </a:r>
        </a:p>
        <a:p>
          <a:pPr marL="114300" lvl="1" indent="-114300" algn="l" defTabSz="666750">
            <a:lnSpc>
              <a:spcPct val="90000"/>
            </a:lnSpc>
            <a:spcBef>
              <a:spcPct val="0"/>
            </a:spcBef>
            <a:spcAft>
              <a:spcPct val="15000"/>
            </a:spcAft>
            <a:buChar char="•"/>
          </a:pPr>
          <a:r>
            <a:rPr lang="en-US" sz="1500" kern="1200"/>
            <a:t>Deposit Book</a:t>
          </a:r>
          <a:endParaRPr lang="en-US" sz="1500" kern="1200" dirty="0"/>
        </a:p>
      </dsp:txBody>
      <dsp:txXfrm>
        <a:off x="0" y="2633637"/>
        <a:ext cx="9915553" cy="850500"/>
      </dsp:txXfrm>
    </dsp:sp>
    <dsp:sp modelId="{A582A03F-9363-434C-AD09-7F31EB619106}">
      <dsp:nvSpPr>
        <dsp:cNvPr id="0" name=""/>
        <dsp:cNvSpPr/>
      </dsp:nvSpPr>
      <dsp:spPr>
        <a:xfrm>
          <a:off x="495777" y="2412237"/>
          <a:ext cx="6940887" cy="442800"/>
        </a:xfrm>
        <a:prstGeom prst="roundRect">
          <a:avLst/>
        </a:prstGeom>
        <a:gradFill rotWithShape="0">
          <a:gsLst>
            <a:gs pos="0">
              <a:schemeClr val="accent4">
                <a:hueOff val="278546"/>
                <a:satOff val="5394"/>
                <a:lumOff val="6667"/>
                <a:alphaOff val="0"/>
                <a:shade val="100000"/>
                <a:satMod val="137000"/>
              </a:schemeClr>
            </a:gs>
            <a:gs pos="71000">
              <a:schemeClr val="accent4">
                <a:hueOff val="278546"/>
                <a:satOff val="5394"/>
                <a:lumOff val="6667"/>
                <a:alphaOff val="0"/>
                <a:shade val="98000"/>
                <a:satMod val="137000"/>
              </a:schemeClr>
            </a:gs>
            <a:gs pos="100000">
              <a:schemeClr val="accent4">
                <a:hueOff val="278546"/>
                <a:satOff val="5394"/>
                <a:lumOff val="666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Librarian</a:t>
          </a:r>
        </a:p>
      </dsp:txBody>
      <dsp:txXfrm>
        <a:off x="517393" y="2433853"/>
        <a:ext cx="6897655" cy="399568"/>
      </dsp:txXfrm>
    </dsp:sp>
    <dsp:sp modelId="{5BFA6826-333D-4341-9FAF-6BD02BC30C9B}">
      <dsp:nvSpPr>
        <dsp:cNvPr id="0" name=""/>
        <dsp:cNvSpPr/>
      </dsp:nvSpPr>
      <dsp:spPr>
        <a:xfrm>
          <a:off x="0" y="3786536"/>
          <a:ext cx="9915553" cy="850500"/>
        </a:xfrm>
        <a:prstGeom prst="rect">
          <a:avLst/>
        </a:prstGeom>
        <a:solidFill>
          <a:schemeClr val="lt1">
            <a:alpha val="90000"/>
            <a:hueOff val="0"/>
            <a:satOff val="0"/>
            <a:lumOff val="0"/>
            <a:alphaOff val="0"/>
          </a:schemeClr>
        </a:solidFill>
        <a:ln w="6350" cap="rnd" cmpd="sng" algn="ctr">
          <a:solidFill>
            <a:schemeClr val="accent4">
              <a:hueOff val="557093"/>
              <a:satOff val="10788"/>
              <a:lumOff val="1333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9557" tIns="312420" rIns="76955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Search book</a:t>
          </a:r>
        </a:p>
        <a:p>
          <a:pPr marL="114300" lvl="1" indent="-114300" algn="l" defTabSz="666750">
            <a:lnSpc>
              <a:spcPct val="90000"/>
            </a:lnSpc>
            <a:spcBef>
              <a:spcPct val="0"/>
            </a:spcBef>
            <a:spcAft>
              <a:spcPct val="15000"/>
            </a:spcAft>
            <a:buChar char="•"/>
          </a:pPr>
          <a:r>
            <a:rPr lang="en-US" sz="1500" kern="1200"/>
            <a:t>Sorted Book list</a:t>
          </a:r>
          <a:endParaRPr lang="en-US" sz="1500" kern="1200" dirty="0"/>
        </a:p>
      </dsp:txBody>
      <dsp:txXfrm>
        <a:off x="0" y="3786536"/>
        <a:ext cx="9915553" cy="850500"/>
      </dsp:txXfrm>
    </dsp:sp>
    <dsp:sp modelId="{42DEB326-F41D-4889-941F-B73D20DD4885}">
      <dsp:nvSpPr>
        <dsp:cNvPr id="0" name=""/>
        <dsp:cNvSpPr/>
      </dsp:nvSpPr>
      <dsp:spPr>
        <a:xfrm>
          <a:off x="495777" y="3565137"/>
          <a:ext cx="6940887" cy="442800"/>
        </a:xfrm>
        <a:prstGeom prst="round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2349" tIns="0" rIns="262349" bIns="0" numCol="1" spcCol="1270" anchor="ctr" anchorCtr="0">
          <a:noAutofit/>
        </a:bodyPr>
        <a:lstStyle/>
        <a:p>
          <a:pPr marL="0" lvl="0" indent="0" algn="l" defTabSz="666750">
            <a:lnSpc>
              <a:spcPct val="90000"/>
            </a:lnSpc>
            <a:spcBef>
              <a:spcPct val="0"/>
            </a:spcBef>
            <a:spcAft>
              <a:spcPct val="35000"/>
            </a:spcAft>
            <a:buNone/>
          </a:pPr>
          <a:r>
            <a:rPr lang="en-US" sz="1500" kern="1200" dirty="0"/>
            <a:t>Student</a:t>
          </a:r>
        </a:p>
      </dsp:txBody>
      <dsp:txXfrm>
        <a:off x="517393" y="3586753"/>
        <a:ext cx="6897655"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5D674-0236-4FBF-8B81-BD2725CE1061}">
      <dsp:nvSpPr>
        <dsp:cNvPr id="0" name=""/>
        <dsp:cNvSpPr/>
      </dsp:nvSpPr>
      <dsp:spPr>
        <a:xfrm>
          <a:off x="0" y="1458968"/>
          <a:ext cx="2476467"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Sorting</a:t>
          </a:r>
        </a:p>
      </dsp:txBody>
      <dsp:txXfrm>
        <a:off x="0" y="1458968"/>
        <a:ext cx="2476467" cy="594000"/>
      </dsp:txXfrm>
    </dsp:sp>
    <dsp:sp modelId="{801DD7D0-96AB-4058-8B97-031AC760EAD2}">
      <dsp:nvSpPr>
        <dsp:cNvPr id="0" name=""/>
        <dsp:cNvSpPr/>
      </dsp:nvSpPr>
      <dsp:spPr>
        <a:xfrm>
          <a:off x="2476467" y="48218"/>
          <a:ext cx="495293" cy="3415500"/>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076E86-2303-4710-B7CC-5732B1DBCB4B}">
      <dsp:nvSpPr>
        <dsp:cNvPr id="0" name=""/>
        <dsp:cNvSpPr/>
      </dsp:nvSpPr>
      <dsp:spPr>
        <a:xfrm>
          <a:off x="3161927" y="0"/>
          <a:ext cx="6735991" cy="3415500"/>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Bubble Sort</a:t>
          </a:r>
        </a:p>
        <a:p>
          <a:pPr marL="285750" lvl="1" indent="-285750" algn="l" defTabSz="1333500">
            <a:lnSpc>
              <a:spcPct val="90000"/>
            </a:lnSpc>
            <a:spcBef>
              <a:spcPct val="0"/>
            </a:spcBef>
            <a:spcAft>
              <a:spcPct val="15000"/>
            </a:spcAft>
            <a:buChar char="•"/>
          </a:pPr>
          <a:r>
            <a:rPr lang="en-US" sz="3000" kern="1200" dirty="0"/>
            <a:t>Selection Sort</a:t>
          </a:r>
        </a:p>
        <a:p>
          <a:pPr marL="285750" lvl="1" indent="-285750" algn="l" defTabSz="1333500">
            <a:lnSpc>
              <a:spcPct val="90000"/>
            </a:lnSpc>
            <a:spcBef>
              <a:spcPct val="0"/>
            </a:spcBef>
            <a:spcAft>
              <a:spcPct val="15000"/>
            </a:spcAft>
            <a:buChar char="•"/>
          </a:pPr>
          <a:r>
            <a:rPr lang="en-US" sz="3000" kern="1200" dirty="0"/>
            <a:t>Insertion Sort</a:t>
          </a:r>
        </a:p>
        <a:p>
          <a:pPr marL="285750" lvl="1" indent="-285750" algn="l" defTabSz="1333500">
            <a:lnSpc>
              <a:spcPct val="90000"/>
            </a:lnSpc>
            <a:spcBef>
              <a:spcPct val="0"/>
            </a:spcBef>
            <a:spcAft>
              <a:spcPct val="15000"/>
            </a:spcAft>
            <a:buChar char="•"/>
          </a:pPr>
          <a:r>
            <a:rPr lang="en-US" sz="3000" kern="1200" dirty="0"/>
            <a:t>Merge Sort</a:t>
          </a:r>
        </a:p>
        <a:p>
          <a:pPr marL="285750" lvl="1" indent="-285750" algn="l" defTabSz="1333500">
            <a:lnSpc>
              <a:spcPct val="90000"/>
            </a:lnSpc>
            <a:spcBef>
              <a:spcPct val="0"/>
            </a:spcBef>
            <a:spcAft>
              <a:spcPct val="15000"/>
            </a:spcAft>
            <a:buChar char="•"/>
          </a:pPr>
          <a:r>
            <a:rPr lang="en-US" sz="3000" kern="1200" dirty="0"/>
            <a:t>Heap Sort</a:t>
          </a:r>
        </a:p>
        <a:p>
          <a:pPr marL="285750" lvl="1" indent="-285750" algn="l" defTabSz="1333500">
            <a:lnSpc>
              <a:spcPct val="90000"/>
            </a:lnSpc>
            <a:spcBef>
              <a:spcPct val="0"/>
            </a:spcBef>
            <a:spcAft>
              <a:spcPct val="15000"/>
            </a:spcAft>
            <a:buChar char="•"/>
          </a:pPr>
          <a:r>
            <a:rPr lang="en-US" sz="3000" kern="1200" dirty="0"/>
            <a:t>Quick Sort</a:t>
          </a:r>
        </a:p>
        <a:p>
          <a:pPr marL="285750" lvl="1" indent="-285750" algn="l" defTabSz="1333500">
            <a:lnSpc>
              <a:spcPct val="90000"/>
            </a:lnSpc>
            <a:spcBef>
              <a:spcPct val="0"/>
            </a:spcBef>
            <a:spcAft>
              <a:spcPct val="15000"/>
            </a:spcAft>
            <a:buChar char="•"/>
          </a:pPr>
          <a:r>
            <a:rPr lang="en-US" sz="3000" kern="1200" dirty="0"/>
            <a:t>Bogo Sort</a:t>
          </a:r>
        </a:p>
      </dsp:txBody>
      <dsp:txXfrm>
        <a:off x="3161927" y="0"/>
        <a:ext cx="6735991" cy="3415500"/>
      </dsp:txXfrm>
    </dsp:sp>
    <dsp:sp modelId="{BCDB7132-066E-437B-9A6E-A940D961DC6F}">
      <dsp:nvSpPr>
        <dsp:cNvPr id="0" name=""/>
        <dsp:cNvSpPr/>
      </dsp:nvSpPr>
      <dsp:spPr>
        <a:xfrm>
          <a:off x="0" y="3822312"/>
          <a:ext cx="2478888" cy="59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Searching</a:t>
          </a:r>
        </a:p>
      </dsp:txBody>
      <dsp:txXfrm>
        <a:off x="0" y="3822312"/>
        <a:ext cx="2478888" cy="594000"/>
      </dsp:txXfrm>
    </dsp:sp>
    <dsp:sp modelId="{878BB61E-A413-4706-8F5B-835A3AFE9A77}">
      <dsp:nvSpPr>
        <dsp:cNvPr id="0" name=""/>
        <dsp:cNvSpPr/>
      </dsp:nvSpPr>
      <dsp:spPr>
        <a:xfrm>
          <a:off x="2478888" y="3571718"/>
          <a:ext cx="495777" cy="1095187"/>
        </a:xfrm>
        <a:prstGeom prst="leftBrace">
          <a:avLst>
            <a:gd name="adj1" fmla="val 35000"/>
            <a:gd name="adj2" fmla="val 50000"/>
          </a:avLst>
        </a:prstGeom>
        <a:noFill/>
        <a:ln w="6350"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0CE4B1-FC06-4CED-82AA-4134357C8D68}">
      <dsp:nvSpPr>
        <dsp:cNvPr id="0" name=""/>
        <dsp:cNvSpPr/>
      </dsp:nvSpPr>
      <dsp:spPr>
        <a:xfrm>
          <a:off x="3172976" y="3571718"/>
          <a:ext cx="6742576" cy="1095187"/>
        </a:xfrm>
        <a:prstGeom prst="rect">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Linear Search</a:t>
          </a:r>
        </a:p>
        <a:p>
          <a:pPr marL="285750" lvl="1" indent="-285750" algn="l" defTabSz="1333500">
            <a:lnSpc>
              <a:spcPct val="90000"/>
            </a:lnSpc>
            <a:spcBef>
              <a:spcPct val="0"/>
            </a:spcBef>
            <a:spcAft>
              <a:spcPct val="15000"/>
            </a:spcAft>
            <a:buChar char="•"/>
          </a:pPr>
          <a:r>
            <a:rPr lang="en-US" sz="3000" kern="1200" dirty="0"/>
            <a:t>Binary Search</a:t>
          </a:r>
        </a:p>
      </dsp:txBody>
      <dsp:txXfrm>
        <a:off x="3172976" y="3571718"/>
        <a:ext cx="6742576" cy="1095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66D6C-EC3D-4ACA-98FC-17F634BD24EE}">
      <dsp:nvSpPr>
        <dsp:cNvPr id="0" name=""/>
        <dsp:cNvSpPr/>
      </dsp:nvSpPr>
      <dsp:spPr>
        <a:xfrm>
          <a:off x="500271" y="2409404"/>
          <a:ext cx="19699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83AD7-DC1C-4271-8CE4-7B22D0139F02}">
      <dsp:nvSpPr>
        <dsp:cNvPr id="0" name=""/>
        <dsp:cNvSpPr/>
      </dsp:nvSpPr>
      <dsp:spPr>
        <a:xfrm>
          <a:off x="381195"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Bubble Sort</a:t>
          </a:r>
        </a:p>
      </dsp:txBody>
      <dsp:txXfrm>
        <a:off x="381195" y="1524119"/>
        <a:ext cx="1936902" cy="609362"/>
      </dsp:txXfrm>
    </dsp:sp>
    <dsp:sp modelId="{71A90669-162C-40A0-8E8F-B1E6838F9A6C}">
      <dsp:nvSpPr>
        <dsp:cNvPr id="0" name=""/>
        <dsp:cNvSpPr/>
      </dsp:nvSpPr>
      <dsp:spPr>
        <a:xfrm flipH="1">
          <a:off x="39506" y="2409404"/>
          <a:ext cx="680788"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9A707-30AF-4B8C-B9A3-F42DEC30C1E6}">
      <dsp:nvSpPr>
        <dsp:cNvPr id="0" name=""/>
        <dsp:cNvSpPr/>
      </dsp:nvSpPr>
      <dsp:spPr>
        <a:xfrm>
          <a:off x="2825352" y="1518580"/>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Selection Sort</a:t>
          </a:r>
        </a:p>
      </dsp:txBody>
      <dsp:txXfrm>
        <a:off x="2825352" y="1518580"/>
        <a:ext cx="1936902" cy="609362"/>
      </dsp:txXfrm>
    </dsp:sp>
    <dsp:sp modelId="{EBB08E87-F074-4531-B01D-A2A6BB0B05F2}">
      <dsp:nvSpPr>
        <dsp:cNvPr id="0" name=""/>
        <dsp:cNvSpPr/>
      </dsp:nvSpPr>
      <dsp:spPr>
        <a:xfrm flipH="1">
          <a:off x="244916" y="2426153"/>
          <a:ext cx="346836"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D6505-C92B-4B21-9A84-782654F91BF4}">
      <dsp:nvSpPr>
        <dsp:cNvPr id="0" name=""/>
        <dsp:cNvSpPr/>
      </dsp:nvSpPr>
      <dsp:spPr>
        <a:xfrm>
          <a:off x="5220971"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Insertion Sort</a:t>
          </a:r>
        </a:p>
      </dsp:txBody>
      <dsp:txXfrm>
        <a:off x="5220971" y="1524119"/>
        <a:ext cx="1936902" cy="609362"/>
      </dsp:txXfrm>
    </dsp:sp>
    <dsp:sp modelId="{1084A59D-F422-40FC-9E37-05273DEA1BD6}">
      <dsp:nvSpPr>
        <dsp:cNvPr id="0" name=""/>
        <dsp:cNvSpPr/>
      </dsp:nvSpPr>
      <dsp:spPr>
        <a:xfrm flipH="1">
          <a:off x="0" y="2409404"/>
          <a:ext cx="603921"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33BAA9-F61F-4592-8BF9-5AC1E93D2CFA}">
      <dsp:nvSpPr>
        <dsp:cNvPr id="0" name=""/>
        <dsp:cNvSpPr/>
      </dsp:nvSpPr>
      <dsp:spPr>
        <a:xfrm>
          <a:off x="7823780" y="1524119"/>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Merge Sort</a:t>
          </a:r>
        </a:p>
      </dsp:txBody>
      <dsp:txXfrm>
        <a:off x="7823780" y="1524119"/>
        <a:ext cx="1936902" cy="609362"/>
      </dsp:txXfrm>
    </dsp:sp>
    <dsp:sp modelId="{234060B4-87B4-4A80-880F-EDD8227CBABB}">
      <dsp:nvSpPr>
        <dsp:cNvPr id="0" name=""/>
        <dsp:cNvSpPr/>
      </dsp:nvSpPr>
      <dsp:spPr>
        <a:xfrm>
          <a:off x="495831" y="2426153"/>
          <a:ext cx="131752"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E553B0-3A6A-45B7-922D-0B8A9894B29C}">
      <dsp:nvSpPr>
        <dsp:cNvPr id="0" name=""/>
        <dsp:cNvSpPr/>
      </dsp:nvSpPr>
      <dsp:spPr>
        <a:xfrm>
          <a:off x="1629625"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Heap Sort</a:t>
          </a:r>
        </a:p>
      </dsp:txBody>
      <dsp:txXfrm>
        <a:off x="1629625" y="3944733"/>
        <a:ext cx="1936902" cy="609362"/>
      </dsp:txXfrm>
    </dsp:sp>
    <dsp:sp modelId="{E12A9819-3653-464A-A973-CE90B2C0F6E6}">
      <dsp:nvSpPr>
        <dsp:cNvPr id="0" name=""/>
        <dsp:cNvSpPr/>
      </dsp:nvSpPr>
      <dsp:spPr>
        <a:xfrm>
          <a:off x="320226" y="2419520"/>
          <a:ext cx="420155" cy="1741036"/>
        </a:xfrm>
        <a:prstGeom prst="rect">
          <a:avLst/>
        </a:prstGeom>
        <a:solidFill>
          <a:schemeClr val="accent1">
            <a:tint val="50000"/>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505F1B-E0F4-4374-9652-E51B3C312519}">
      <dsp:nvSpPr>
        <dsp:cNvPr id="0" name=""/>
        <dsp:cNvSpPr/>
      </dsp:nvSpPr>
      <dsp:spPr>
        <a:xfrm>
          <a:off x="4158483" y="3944733"/>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Quick Sort</a:t>
          </a:r>
        </a:p>
      </dsp:txBody>
      <dsp:txXfrm>
        <a:off x="4158483" y="3944733"/>
        <a:ext cx="1936902" cy="609362"/>
      </dsp:txXfrm>
    </dsp:sp>
    <dsp:sp modelId="{1E81E3B8-5FF5-4363-8B48-9BDF062E15F5}">
      <dsp:nvSpPr>
        <dsp:cNvPr id="0" name=""/>
        <dsp:cNvSpPr/>
      </dsp:nvSpPr>
      <dsp:spPr>
        <a:xfrm flipH="1">
          <a:off x="0" y="2426153"/>
          <a:ext cx="792106" cy="1741036"/>
        </a:xfrm>
        <a:prstGeom prst="rect">
          <a:avLst/>
        </a:prstGeom>
        <a:solidFill>
          <a:srgbClr val="FFFFF3"/>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10F74-376A-4E9F-8A62-8F039672FF3A}">
      <dsp:nvSpPr>
        <dsp:cNvPr id="0" name=""/>
        <dsp:cNvSpPr/>
      </dsp:nvSpPr>
      <dsp:spPr>
        <a:xfrm>
          <a:off x="6623423" y="3951375"/>
          <a:ext cx="1936902" cy="609362"/>
        </a:xfrm>
        <a:prstGeom prst="wedgeRectCallout">
          <a:avLst>
            <a:gd name="adj1" fmla="val 20250"/>
            <a:gd name="adj2" fmla="val -607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Bogo Sort</a:t>
          </a:r>
        </a:p>
      </dsp:txBody>
      <dsp:txXfrm>
        <a:off x="6623423" y="3951375"/>
        <a:ext cx="1936902" cy="609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4DBE8-33D2-4124-9C30-B98168A7A1FC}">
      <dsp:nvSpPr>
        <dsp:cNvPr id="0" name=""/>
        <dsp:cNvSpPr/>
      </dsp:nvSpPr>
      <dsp:spPr>
        <a:xfrm flipH="1">
          <a:off x="4791355" y="212727"/>
          <a:ext cx="3280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500EEC7F-4E84-45EF-9CFC-F6F6809D084F}">
      <dsp:nvSpPr>
        <dsp:cNvPr id="0" name=""/>
        <dsp:cNvSpPr/>
      </dsp:nvSpPr>
      <dsp:spPr>
        <a:xfrm>
          <a:off x="308477" y="3406140"/>
          <a:ext cx="3844015" cy="11658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5000"/>
            </a:spcAft>
            <a:buNone/>
          </a:pPr>
          <a:r>
            <a:rPr lang="en-US" sz="4600" kern="1200" dirty="0"/>
            <a:t>Linear Search</a:t>
          </a:r>
        </a:p>
      </dsp:txBody>
      <dsp:txXfrm>
        <a:off x="308477" y="3406140"/>
        <a:ext cx="3844015" cy="1165860"/>
      </dsp:txXfrm>
    </dsp:sp>
    <dsp:sp modelId="{0BD9567E-57E0-417F-BCC9-4746BCD99FD3}">
      <dsp:nvSpPr>
        <dsp:cNvPr id="0" name=""/>
        <dsp:cNvSpPr/>
      </dsp:nvSpPr>
      <dsp:spPr>
        <a:xfrm flipH="1">
          <a:off x="4737599" y="260448"/>
          <a:ext cx="143901" cy="4160520"/>
        </a:xfrm>
        <a:prstGeom prst="rect">
          <a:avLst/>
        </a:prstGeom>
        <a:solidFill>
          <a:srgbClr val="FFFFF3"/>
        </a:solidFill>
        <a:ln>
          <a:noFill/>
        </a:ln>
        <a:effectLst/>
      </dsp:spPr>
      <dsp:style>
        <a:lnRef idx="0">
          <a:scrgbClr r="0" g="0" b="0"/>
        </a:lnRef>
        <a:fillRef idx="1">
          <a:scrgbClr r="0" g="0" b="0"/>
        </a:fillRef>
        <a:effectRef idx="0">
          <a:scrgbClr r="0" g="0" b="0"/>
        </a:effectRef>
        <a:fontRef idx="minor"/>
      </dsp:style>
    </dsp:sp>
    <dsp:sp modelId="{9A77F192-2C65-4789-BCDB-18E35C956A90}">
      <dsp:nvSpPr>
        <dsp:cNvPr id="0" name=""/>
        <dsp:cNvSpPr/>
      </dsp:nvSpPr>
      <dsp:spPr>
        <a:xfrm>
          <a:off x="5334481" y="3398188"/>
          <a:ext cx="4269284" cy="11658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5000"/>
            </a:spcAft>
            <a:buNone/>
          </a:pPr>
          <a:r>
            <a:rPr lang="en-US" sz="4600" kern="1200" dirty="0"/>
            <a:t>Binary Search</a:t>
          </a:r>
        </a:p>
      </dsp:txBody>
      <dsp:txXfrm>
        <a:off x="5334481" y="3398188"/>
        <a:ext cx="4269284" cy="1165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rotWithShape="1">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Splash Screen</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7000" r="-47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Main Menu</a:t>
          </a:r>
        </a:p>
      </dsp:txBody>
      <dsp:txXfrm>
        <a:off x="6309510" y="4271052"/>
        <a:ext cx="2507249" cy="337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Student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Admin Menu</a:t>
          </a:r>
        </a:p>
      </dsp:txBody>
      <dsp:txXfrm>
        <a:off x="6309510" y="4271052"/>
        <a:ext cx="2507249" cy="337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login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rotWithShape="1">
          <a:blip xmlns:r="http://schemas.openxmlformats.org/officeDocument/2006/relationships" r:embed="rId2"/>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Librarian Menu</a:t>
          </a:r>
        </a:p>
      </dsp:txBody>
      <dsp:txXfrm>
        <a:off x="6309510" y="4271052"/>
        <a:ext cx="2507249" cy="3371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B254-4BD7-4FC5-8F76-5E3FA649A9B5}">
      <dsp:nvSpPr>
        <dsp:cNvPr id="0" name=""/>
        <dsp:cNvSpPr/>
      </dsp:nvSpPr>
      <dsp:spPr>
        <a:xfrm>
          <a:off x="296823" y="5338"/>
          <a:ext cx="4336773" cy="4604430"/>
        </a:xfrm>
        <a:prstGeom prst="rect">
          <a:avLst/>
        </a:prstGeom>
        <a:blipFill>
          <a:blip xmlns:r="http://schemas.openxmlformats.org/officeDocument/2006/relationships" r:embed="rId1"/>
          <a:srcRect/>
          <a:stretch>
            <a:fillRect l="-44000" r="-44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A3FE0-B114-4FC4-8876-C119500FD340}">
      <dsp:nvSpPr>
        <dsp:cNvPr id="0" name=""/>
        <dsp:cNvSpPr/>
      </dsp:nvSpPr>
      <dsp:spPr>
        <a:xfrm>
          <a:off x="1115989" y="4244558"/>
          <a:ext cx="2503144" cy="36521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Sorting Menu</a:t>
          </a:r>
        </a:p>
      </dsp:txBody>
      <dsp:txXfrm>
        <a:off x="1115989" y="4244558"/>
        <a:ext cx="2503144" cy="365210"/>
      </dsp:txXfrm>
    </dsp:sp>
    <dsp:sp modelId="{619466CD-F622-4015-BB25-C05653A5858E}">
      <dsp:nvSpPr>
        <dsp:cNvPr id="0" name=""/>
        <dsp:cNvSpPr/>
      </dsp:nvSpPr>
      <dsp:spPr>
        <a:xfrm>
          <a:off x="5376313" y="8024"/>
          <a:ext cx="4261403" cy="45897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A78A7-9058-43D1-805C-05D5261CB1A5}">
      <dsp:nvSpPr>
        <dsp:cNvPr id="0" name=""/>
        <dsp:cNvSpPr/>
      </dsp:nvSpPr>
      <dsp:spPr>
        <a:xfrm>
          <a:off x="6309510" y="4271052"/>
          <a:ext cx="2507249" cy="337151"/>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Search Menu</a:t>
          </a:r>
        </a:p>
      </dsp:txBody>
      <dsp:txXfrm>
        <a:off x="6309510" y="4271052"/>
        <a:ext cx="2507249" cy="33715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10159931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12/8/2020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12/8/2020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gif"/><Relationship Id="rId7" Type="http://schemas.openxmlformats.org/officeDocument/2006/relationships/diagramColors" Target="../diagrams/colors4.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0.gif"/><Relationship Id="rId13" Type="http://schemas.microsoft.com/office/2007/relationships/diagramDrawing" Target="../diagrams/drawing3.xml"/><Relationship Id="rId3" Type="http://schemas.openxmlformats.org/officeDocument/2006/relationships/image" Target="../media/image5.gif"/><Relationship Id="rId7" Type="http://schemas.openxmlformats.org/officeDocument/2006/relationships/image" Target="../media/image9.gif"/><Relationship Id="rId12" Type="http://schemas.openxmlformats.org/officeDocument/2006/relationships/diagramColors" Target="../diagrams/colors3.xml"/><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diagramQuickStyle" Target="../diagrams/quickStyle3.xml"/><Relationship Id="rId5" Type="http://schemas.openxmlformats.org/officeDocument/2006/relationships/image" Target="../media/image7.gif"/><Relationship Id="rId10" Type="http://schemas.openxmlformats.org/officeDocument/2006/relationships/diagramLayout" Target="../diagrams/layout3.xml"/><Relationship Id="rId4" Type="http://schemas.openxmlformats.org/officeDocument/2006/relationships/image" Target="../media/image6.gif"/><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sp>
        <p:nvSpPr>
          <p:cNvPr id="7" name="Subtitle 6"/>
          <p:cNvSpPr>
            <a:spLocks noGrp="1"/>
          </p:cNvSpPr>
          <p:nvPr>
            <p:ph type="subTitle" idx="1"/>
          </p:nvPr>
        </p:nvSpPr>
        <p:spPr>
          <a:xfrm>
            <a:off x="1776951" y="4511785"/>
            <a:ext cx="4389948" cy="1007476"/>
          </a:xfrm>
        </p:spPr>
        <p:txBody>
          <a:bodyPr/>
          <a:lstStyle/>
          <a:p>
            <a:pPr algn="ctr"/>
            <a:r>
              <a:rPr lang="en-US" dirty="0"/>
              <a:t>Arpan Pokharel  </a:t>
            </a:r>
            <a:r>
              <a:rPr lang="en-US" b="1" dirty="0"/>
              <a:t>(075 BCT 015)</a:t>
            </a:r>
            <a:br>
              <a:rPr lang="en-US" dirty="0"/>
            </a:br>
            <a:r>
              <a:rPr lang="en-US" dirty="0"/>
              <a:t>Bibek </a:t>
            </a:r>
            <a:r>
              <a:rPr lang="en-US" dirty="0" err="1"/>
              <a:t>Basyal</a:t>
            </a:r>
            <a:r>
              <a:rPr lang="en-US" dirty="0"/>
              <a:t>      </a:t>
            </a:r>
            <a:r>
              <a:rPr lang="en-US" b="1" dirty="0"/>
              <a:t>(075 BCT 097)</a:t>
            </a:r>
            <a:br>
              <a:rPr lang="en-US" dirty="0"/>
            </a:br>
            <a:r>
              <a:rPr lang="en-US" dirty="0"/>
              <a:t>Chirag Lamsal    </a:t>
            </a:r>
            <a:r>
              <a:rPr lang="en-US" b="1" dirty="0"/>
              <a:t>(075 BCT 032)</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3D56-F34D-43FD-85E5-252B211F02B7}"/>
              </a:ext>
            </a:extLst>
          </p:cNvPr>
          <p:cNvSpPr>
            <a:spLocks noGrp="1"/>
          </p:cNvSpPr>
          <p:nvPr>
            <p:ph type="title"/>
          </p:nvPr>
        </p:nvSpPr>
        <p:spPr/>
        <p:txBody>
          <a:bodyPr/>
          <a:lstStyle/>
          <a:p>
            <a:r>
              <a:rPr lang="en-US" dirty="0"/>
              <a:t>SEARCHING  ALGORITHMS</a:t>
            </a:r>
          </a:p>
        </p:txBody>
      </p:sp>
      <p:pic>
        <p:nvPicPr>
          <p:cNvPr id="6" name="Picture 5">
            <a:extLst>
              <a:ext uri="{FF2B5EF4-FFF2-40B4-BE49-F238E27FC236}">
                <a16:creationId xmlns:a16="http://schemas.microsoft.com/office/drawing/2014/main" id="{FF09A6EC-98B0-4DCE-AC13-F0C6555F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110573"/>
            <a:ext cx="4317890" cy="3232703"/>
          </a:xfrm>
          <a:prstGeom prst="rect">
            <a:avLst/>
          </a:prstGeom>
        </p:spPr>
      </p:pic>
      <p:pic>
        <p:nvPicPr>
          <p:cNvPr id="8" name="Picture 7">
            <a:extLst>
              <a:ext uri="{FF2B5EF4-FFF2-40B4-BE49-F238E27FC236}">
                <a16:creationId xmlns:a16="http://schemas.microsoft.com/office/drawing/2014/main" id="{7B61035C-2610-416A-A635-E3346E37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479" y="1952625"/>
            <a:ext cx="4785035" cy="3509921"/>
          </a:xfrm>
          <a:prstGeom prst="rect">
            <a:avLst/>
          </a:prstGeom>
        </p:spPr>
      </p:pic>
      <p:graphicFrame>
        <p:nvGraphicFramePr>
          <p:cNvPr id="4" name="Content Placeholder 3">
            <a:extLst>
              <a:ext uri="{FF2B5EF4-FFF2-40B4-BE49-F238E27FC236}">
                <a16:creationId xmlns:a16="http://schemas.microsoft.com/office/drawing/2014/main" id="{17A8C6B6-14BA-46BE-B6A8-E4BA096B237F}"/>
              </a:ext>
            </a:extLst>
          </p:cNvPr>
          <p:cNvGraphicFramePr>
            <a:graphicFrameLocks noGrp="1"/>
          </p:cNvGraphicFramePr>
          <p:nvPr>
            <p:ph idx="1"/>
            <p:extLst>
              <p:ext uri="{D42A27DB-BD31-4B8C-83A1-F6EECF244321}">
                <p14:modId xmlns:p14="http://schemas.microsoft.com/office/powerpoint/2010/main" val="451889892"/>
              </p:ext>
            </p:extLst>
          </p:nvPr>
        </p:nvGraphicFramePr>
        <p:xfrm>
          <a:off x="1033379" y="1600200"/>
          <a:ext cx="9982200"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75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3715535450"/>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03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2864307687"/>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77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429328200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5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6BAD-A57A-42A8-973F-FD1E9E5AE87A}"/>
              </a:ext>
            </a:extLst>
          </p:cNvPr>
          <p:cNvSpPr>
            <a:spLocks noGrp="1"/>
          </p:cNvSpPr>
          <p:nvPr>
            <p:ph type="title"/>
          </p:nvPr>
        </p:nvSpPr>
        <p:spPr/>
        <p:txBody>
          <a:bodyPr/>
          <a:lstStyle/>
          <a:p>
            <a:r>
              <a:rPr lang="en-US" dirty="0"/>
              <a:t>Some Screenshots</a:t>
            </a:r>
          </a:p>
        </p:txBody>
      </p:sp>
      <p:graphicFrame>
        <p:nvGraphicFramePr>
          <p:cNvPr id="10" name="Content Placeholder 9">
            <a:extLst>
              <a:ext uri="{FF2B5EF4-FFF2-40B4-BE49-F238E27FC236}">
                <a16:creationId xmlns:a16="http://schemas.microsoft.com/office/drawing/2014/main" id="{67E86CDE-DF4E-482A-9238-D9DE89CA7504}"/>
              </a:ext>
            </a:extLst>
          </p:cNvPr>
          <p:cNvGraphicFramePr>
            <a:graphicFrameLocks noGrp="1"/>
          </p:cNvGraphicFramePr>
          <p:nvPr>
            <p:ph idx="1"/>
            <p:extLst>
              <p:ext uri="{D42A27DB-BD31-4B8C-83A1-F6EECF244321}">
                <p14:modId xmlns:p14="http://schemas.microsoft.com/office/powerpoint/2010/main" val="776994426"/>
              </p:ext>
            </p:extLst>
          </p:nvPr>
        </p:nvGraphicFramePr>
        <p:xfrm>
          <a:off x="1104900" y="1600199"/>
          <a:ext cx="9982200" cy="46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0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C68F-34F9-489C-A5B3-03647D47AA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A5AB9A-DF2D-43B9-B5AC-5A43A081A46A}"/>
              </a:ext>
            </a:extLst>
          </p:cNvPr>
          <p:cNvSpPr>
            <a:spLocks noGrp="1"/>
          </p:cNvSpPr>
          <p:nvPr>
            <p:ph idx="1"/>
          </p:nvPr>
        </p:nvSpPr>
        <p:spPr/>
        <p:txBody>
          <a:bodyPr/>
          <a:lstStyle/>
          <a:p>
            <a:r>
              <a:rPr lang="en-US" b="0" i="0" dirty="0">
                <a:solidFill>
                  <a:srgbClr val="3B3835"/>
                </a:solidFill>
                <a:effectLst/>
                <a:latin typeface="Helvetica Neue"/>
              </a:rPr>
              <a:t>The project has been successfully completed and tested.</a:t>
            </a:r>
          </a:p>
          <a:p>
            <a:endParaRPr lang="en-US" b="0" i="0" dirty="0">
              <a:solidFill>
                <a:srgbClr val="3B3835"/>
              </a:solidFill>
              <a:effectLst/>
              <a:latin typeface="Helvetica Neue"/>
            </a:endParaRPr>
          </a:p>
          <a:p>
            <a:r>
              <a:rPr lang="en-US" b="0" i="0" dirty="0">
                <a:solidFill>
                  <a:srgbClr val="3B3835"/>
                </a:solidFill>
                <a:effectLst/>
                <a:latin typeface="Helvetica Neue"/>
              </a:rPr>
              <a:t> In the long term, this project will make the use of library more efficient, user friendly, easier and effective. </a:t>
            </a:r>
          </a:p>
          <a:p>
            <a:endParaRPr lang="en-US" b="0" i="0" dirty="0">
              <a:solidFill>
                <a:srgbClr val="3B3835"/>
              </a:solidFill>
              <a:effectLst/>
              <a:latin typeface="Helvetica Neue"/>
            </a:endParaRPr>
          </a:p>
          <a:p>
            <a:r>
              <a:rPr lang="en-US" b="0" i="0" dirty="0">
                <a:solidFill>
                  <a:srgbClr val="3B3835"/>
                </a:solidFill>
                <a:effectLst/>
                <a:latin typeface="Helvetica Neue"/>
              </a:rPr>
              <a:t> It is a real improvement over the existing manual system as it effectively overcome all the drawbacks of the existing system. </a:t>
            </a:r>
            <a:endParaRPr lang="en-US" dirty="0"/>
          </a:p>
          <a:p>
            <a:endParaRPr lang="en-US" dirty="0"/>
          </a:p>
        </p:txBody>
      </p:sp>
    </p:spTree>
    <p:extLst>
      <p:ext uri="{BB962C8B-B14F-4D97-AF65-F5344CB8AC3E}">
        <p14:creationId xmlns:p14="http://schemas.microsoft.com/office/powerpoint/2010/main" val="31007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pPr algn="ctr"/>
            <a:r>
              <a:rPr lang="en-US" dirty="0"/>
              <a:t>E-Library</a:t>
            </a:r>
            <a:br>
              <a:rPr lang="en-US" dirty="0"/>
            </a:br>
            <a:r>
              <a:rPr lang="en-US" dirty="0"/>
              <a:t>LMS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itle 5">
            <a:extLst>
              <a:ext uri="{FF2B5EF4-FFF2-40B4-BE49-F238E27FC236}">
                <a16:creationId xmlns:a16="http://schemas.microsoft.com/office/drawing/2014/main" id="{0BE3F6D0-22CA-464E-AD48-7F03304B1E2B}"/>
              </a:ext>
            </a:extLst>
          </p:cNvPr>
          <p:cNvSpPr txBox="1">
            <a:spLocks/>
          </p:cNvSpPr>
          <p:nvPr/>
        </p:nvSpPr>
        <p:spPr>
          <a:xfrm>
            <a:off x="1104900" y="3565628"/>
            <a:ext cx="5734050" cy="2219691"/>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59368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OBJECTIVES</a:t>
            </a:r>
          </a:p>
        </p:txBody>
      </p:sp>
      <p:sp>
        <p:nvSpPr>
          <p:cNvPr id="14" name="Content Placeholder 13"/>
          <p:cNvSpPr>
            <a:spLocks noGrp="1"/>
          </p:cNvSpPr>
          <p:nvPr>
            <p:ph idx="1"/>
          </p:nvPr>
        </p:nvSpPr>
        <p:spPr/>
        <p:txBody>
          <a:bodyPr/>
          <a:lstStyle/>
          <a:p>
            <a:r>
              <a:rPr lang="en-US" sz="2000" b="0" i="0" u="none" strike="noStrike" baseline="0" dirty="0">
                <a:solidFill>
                  <a:srgbClr val="000000"/>
                </a:solidFill>
                <a:latin typeface="Helvetica Neue"/>
              </a:rPr>
              <a:t>To understand Data </a:t>
            </a:r>
            <a:r>
              <a:rPr lang="en-US" dirty="0">
                <a:solidFill>
                  <a:srgbClr val="000000"/>
                </a:solidFill>
                <a:latin typeface="Helvetica Neue"/>
              </a:rPr>
              <a:t>S</a:t>
            </a:r>
            <a:r>
              <a:rPr lang="en-US" sz="2000" b="0" i="0" u="none" strike="noStrike" baseline="0" dirty="0">
                <a:solidFill>
                  <a:srgbClr val="000000"/>
                </a:solidFill>
                <a:latin typeface="Helvetica Neue"/>
              </a:rPr>
              <a:t>tructure and Algorithm concept using C++.</a:t>
            </a:r>
          </a:p>
          <a:p>
            <a:pPr marL="0" indent="0">
              <a:buNone/>
            </a:pPr>
            <a:r>
              <a:rPr lang="en-US" sz="2000" b="0" i="0" u="none" strike="noStrike" baseline="0" dirty="0">
                <a:solidFill>
                  <a:srgbClr val="000000"/>
                </a:solidFill>
                <a:latin typeface="Helvetica Neue"/>
              </a:rPr>
              <a:t> </a:t>
            </a:r>
          </a:p>
          <a:p>
            <a:r>
              <a:rPr lang="en-US" sz="2000" b="0" i="0" u="none" strike="noStrike" baseline="0" dirty="0">
                <a:solidFill>
                  <a:srgbClr val="000000"/>
                </a:solidFill>
                <a:latin typeface="Helvetica Neue"/>
              </a:rPr>
              <a:t>To develop creativity and individuality in problem solving, performing tasks and teamwork.</a:t>
            </a:r>
          </a:p>
          <a:p>
            <a:endParaRPr lang="en-US" dirty="0">
              <a:solidFill>
                <a:srgbClr val="000000"/>
              </a:solidFill>
              <a:latin typeface="Helvetica Neue"/>
            </a:endParaRPr>
          </a:p>
          <a:p>
            <a:r>
              <a:rPr lang="en-US" sz="2000" b="0" i="0" u="none" strike="noStrike" baseline="0" dirty="0">
                <a:solidFill>
                  <a:srgbClr val="000000"/>
                </a:solidFill>
                <a:latin typeface="Helvetica Neue"/>
              </a:rPr>
              <a:t>To make us able to work in major projects in coming future. </a:t>
            </a: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lnSpcReduction="10000"/>
          </a:bodyPr>
          <a:lstStyle/>
          <a:p>
            <a:pPr algn="just"/>
            <a:r>
              <a:rPr lang="en-US" b="0" i="0" dirty="0">
                <a:solidFill>
                  <a:srgbClr val="000000"/>
                </a:solidFill>
                <a:effectLst/>
                <a:latin typeface="ff3"/>
              </a:rPr>
              <a:t>E-Library LMS is an application, a Library Management System which manages the </a:t>
            </a:r>
            <a:r>
              <a:rPr lang="en-US" dirty="0">
                <a:solidFill>
                  <a:srgbClr val="000000"/>
                </a:solidFill>
                <a:latin typeface="ff3"/>
              </a:rPr>
              <a:t>L</a:t>
            </a:r>
            <a:r>
              <a:rPr lang="en-US" b="0" i="0" dirty="0">
                <a:solidFill>
                  <a:srgbClr val="000000"/>
                </a:solidFill>
                <a:effectLst/>
                <a:latin typeface="ff3"/>
              </a:rPr>
              <a:t>ibrary database.</a:t>
            </a:r>
          </a:p>
          <a:p>
            <a:pPr algn="just"/>
            <a:r>
              <a:rPr lang="en-US" b="0" i="0" dirty="0">
                <a:solidFill>
                  <a:srgbClr val="000000"/>
                </a:solidFill>
                <a:effectLst/>
                <a:latin typeface="ff3"/>
              </a:rPr>
              <a:t>It manages the library using a computerized system where </a:t>
            </a:r>
            <a:r>
              <a:rPr lang="en-US" dirty="0">
                <a:solidFill>
                  <a:srgbClr val="000000"/>
                </a:solidFill>
                <a:latin typeface="ff3"/>
              </a:rPr>
              <a:t>users </a:t>
            </a:r>
            <a:r>
              <a:rPr lang="en-US" b="0" i="0" dirty="0">
                <a:solidFill>
                  <a:srgbClr val="000000"/>
                </a:solidFill>
                <a:effectLst/>
                <a:latin typeface="ff3"/>
              </a:rPr>
              <a:t>can record various transactions like addition of students, edit students ,issue</a:t>
            </a:r>
            <a:r>
              <a:rPr lang="en-US" dirty="0">
                <a:solidFill>
                  <a:srgbClr val="000000"/>
                </a:solidFill>
                <a:latin typeface="ff3"/>
              </a:rPr>
              <a:t> </a:t>
            </a:r>
            <a:r>
              <a:rPr lang="en-US" b="0" i="0" dirty="0">
                <a:solidFill>
                  <a:srgbClr val="000000"/>
                </a:solidFill>
                <a:effectLst/>
                <a:latin typeface="ff3"/>
              </a:rPr>
              <a:t>books, return books, add new book, etc.</a:t>
            </a:r>
          </a:p>
          <a:p>
            <a:pPr algn="just"/>
            <a:r>
              <a:rPr lang="en-US" b="0" i="0" dirty="0">
                <a:solidFill>
                  <a:srgbClr val="000000"/>
                </a:solidFill>
                <a:effectLst/>
                <a:latin typeface="ff3"/>
              </a:rPr>
              <a:t>Books and student maintenance modules are also included in this system which would keep track of the students using the library and also a detailed description about the books a library contains.</a:t>
            </a:r>
          </a:p>
          <a:p>
            <a:pPr algn="just"/>
            <a:r>
              <a:rPr lang="en-US" b="0" i="0" dirty="0">
                <a:solidFill>
                  <a:srgbClr val="000000"/>
                </a:solidFill>
                <a:effectLst/>
                <a:latin typeface="ff3"/>
              </a:rPr>
              <a:t>With this computerized system there will be no loss of book record or member record which generally happens when a non computerized system is used. </a:t>
            </a:r>
          </a:p>
          <a:p>
            <a:pPr algn="just"/>
            <a:r>
              <a:rPr lang="en-US" b="0" i="0" dirty="0">
                <a:solidFill>
                  <a:srgbClr val="000000"/>
                </a:solidFill>
                <a:effectLst/>
                <a:latin typeface="ff3"/>
              </a:rPr>
              <a:t>The </a:t>
            </a:r>
            <a:r>
              <a:rPr lang="en-US" dirty="0">
                <a:solidFill>
                  <a:srgbClr val="000000"/>
                </a:solidFill>
                <a:latin typeface="ff3"/>
              </a:rPr>
              <a:t>A</a:t>
            </a:r>
            <a:r>
              <a:rPr lang="en-US" b="0" i="0" dirty="0">
                <a:solidFill>
                  <a:srgbClr val="000000"/>
                </a:solidFill>
                <a:effectLst/>
                <a:latin typeface="ff3"/>
              </a:rPr>
              <a:t>dmin is able to generate different kinds of reports like lists of students registered, list of books, issue and return reports. All these modules are able to help librarian to manage the library with more convenience and in a more efficient way as compared to library systems which are not computerized.</a:t>
            </a:r>
            <a:endParaRPr lang="en-US" b="0" i="0" dirty="0">
              <a:solidFill>
                <a:srgbClr val="000000"/>
              </a:solidFill>
              <a:effectLst/>
              <a:latin typeface="Roboto"/>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11363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PROPOSED SYSTEM</a:t>
            </a:r>
          </a:p>
        </p:txBody>
      </p:sp>
      <p:sp>
        <p:nvSpPr>
          <p:cNvPr id="14" name="Content Placeholder 13"/>
          <p:cNvSpPr>
            <a:spLocks noGrp="1"/>
          </p:cNvSpPr>
          <p:nvPr>
            <p:ph idx="1"/>
          </p:nvPr>
        </p:nvSpPr>
        <p:spPr/>
        <p:txBody>
          <a:bodyPr/>
          <a:lstStyle/>
          <a:p>
            <a:pPr marL="0" indent="0">
              <a:buNone/>
            </a:pPr>
            <a:r>
              <a:rPr lang="en-US" b="0" i="0" dirty="0">
                <a:solidFill>
                  <a:srgbClr val="3B3835"/>
                </a:solidFill>
                <a:effectLst/>
                <a:latin typeface="Helvetica Neue"/>
              </a:rPr>
              <a:t>The application can search for all the books by title, author or subject, preview their contents.</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The proposed systems aims to overcome drawbacks of existing system and:</a:t>
            </a:r>
          </a:p>
          <a:p>
            <a:r>
              <a:rPr lang="en-US" b="0" i="0" dirty="0">
                <a:solidFill>
                  <a:srgbClr val="3B3835"/>
                </a:solidFill>
                <a:effectLst/>
                <a:latin typeface="Helvetica Neue"/>
              </a:rPr>
              <a:t>Reduce time and effort required to find books.</a:t>
            </a:r>
          </a:p>
          <a:p>
            <a:r>
              <a:rPr lang="en-US" b="0" i="0" dirty="0">
                <a:solidFill>
                  <a:srgbClr val="3B3835"/>
                </a:solidFill>
                <a:effectLst/>
                <a:latin typeface="Helvetica Neue"/>
              </a:rPr>
              <a:t>Make the use of library user friendly and efficient. </a:t>
            </a:r>
          </a:p>
          <a:p>
            <a:r>
              <a:rPr lang="en-US" b="0" i="0" dirty="0">
                <a:solidFill>
                  <a:srgbClr val="3B3835"/>
                </a:solidFill>
                <a:effectLst/>
                <a:latin typeface="Helvetica Neue"/>
              </a:rPr>
              <a:t>Improve efficiency and quality of service. </a:t>
            </a:r>
          </a:p>
        </p:txBody>
      </p:sp>
    </p:spTree>
    <p:extLst>
      <p:ext uri="{BB962C8B-B14F-4D97-AF65-F5344CB8AC3E}">
        <p14:creationId xmlns:p14="http://schemas.microsoft.com/office/powerpoint/2010/main" val="36277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a:t>
            </a:r>
          </a:p>
        </p:txBody>
      </p:sp>
      <p:sp>
        <p:nvSpPr>
          <p:cNvPr id="14" name="Content Placeholder 13"/>
          <p:cNvSpPr>
            <a:spLocks noGrp="1"/>
          </p:cNvSpPr>
          <p:nvPr>
            <p:ph idx="1"/>
          </p:nvPr>
        </p:nvSpPr>
        <p:spPr/>
        <p:txBody>
          <a:bodyPr>
            <a:normAutofit fontScale="85000" lnSpcReduction="20000"/>
          </a:bodyPr>
          <a:lstStyle/>
          <a:p>
            <a:r>
              <a:rPr lang="en-US" dirty="0">
                <a:solidFill>
                  <a:srgbClr val="3B3835"/>
                </a:solidFill>
                <a:latin typeface="Helvetica Neue"/>
              </a:rPr>
              <a:t>Create, Read, Update, Delete(CRUD) operations for students and book records.</a:t>
            </a:r>
          </a:p>
          <a:p>
            <a:endParaRPr lang="en-US" dirty="0">
              <a:solidFill>
                <a:srgbClr val="3B3835"/>
              </a:solidFill>
              <a:latin typeface="Helvetica Neue"/>
            </a:endParaRPr>
          </a:p>
          <a:p>
            <a:r>
              <a:rPr lang="en-US" b="0" i="0" dirty="0">
                <a:solidFill>
                  <a:srgbClr val="3B3835"/>
                </a:solidFill>
                <a:effectLst/>
                <a:latin typeface="Helvetica Neue"/>
              </a:rPr>
              <a:t>Book issue.</a:t>
            </a:r>
          </a:p>
          <a:p>
            <a:pPr marL="0" indent="0">
              <a:buNone/>
            </a:pPr>
            <a:endParaRPr lang="en-US" b="0" i="0" dirty="0">
              <a:solidFill>
                <a:srgbClr val="3B3835"/>
              </a:solidFill>
              <a:effectLst/>
              <a:latin typeface="Helvetica Neue"/>
            </a:endParaRPr>
          </a:p>
          <a:p>
            <a:r>
              <a:rPr lang="en-US" dirty="0">
                <a:solidFill>
                  <a:srgbClr val="3B3835"/>
                </a:solidFill>
                <a:latin typeface="Helvetica Neue"/>
              </a:rPr>
              <a:t>S</a:t>
            </a:r>
            <a:r>
              <a:rPr lang="en-US" b="0" i="0" dirty="0">
                <a:solidFill>
                  <a:srgbClr val="3B3835"/>
                </a:solidFill>
                <a:effectLst/>
                <a:latin typeface="Helvetica Neue"/>
              </a:rPr>
              <a:t>ort and preview books.</a:t>
            </a:r>
          </a:p>
          <a:p>
            <a:endParaRPr lang="en-US" b="0" i="0" dirty="0">
              <a:solidFill>
                <a:srgbClr val="3B3835"/>
              </a:solidFill>
              <a:effectLst/>
              <a:latin typeface="Helvetica Neue"/>
            </a:endParaRPr>
          </a:p>
          <a:p>
            <a:r>
              <a:rPr lang="en-US" b="0" i="0" dirty="0">
                <a:solidFill>
                  <a:srgbClr val="000000"/>
                </a:solidFill>
                <a:effectLst/>
                <a:latin typeface="Helvetica Neue"/>
              </a:rPr>
              <a:t>Student login page where student can find books.</a:t>
            </a:r>
          </a:p>
          <a:p>
            <a:endParaRPr lang="en-US" b="0" i="0" dirty="0">
              <a:solidFill>
                <a:srgbClr val="000000"/>
              </a:solidFill>
              <a:effectLst/>
              <a:latin typeface="Helvetica Neue"/>
            </a:endParaRPr>
          </a:p>
          <a:p>
            <a:r>
              <a:rPr lang="en-US" b="0" i="0" dirty="0">
                <a:solidFill>
                  <a:srgbClr val="000000"/>
                </a:solidFill>
                <a:effectLst/>
                <a:latin typeface="Helvetica Neue"/>
              </a:rPr>
              <a:t>A search column to search availability of books.</a:t>
            </a:r>
          </a:p>
          <a:p>
            <a:endParaRPr lang="en-US" b="0" i="0" dirty="0">
              <a:solidFill>
                <a:srgbClr val="000000"/>
              </a:solidFill>
              <a:effectLst/>
              <a:latin typeface="Helvetica Neue"/>
            </a:endParaRPr>
          </a:p>
          <a:p>
            <a:r>
              <a:rPr lang="en-US" b="0" i="0" dirty="0">
                <a:solidFill>
                  <a:srgbClr val="3B3835"/>
                </a:solidFill>
                <a:effectLst/>
                <a:latin typeface="Helvetica Neue"/>
              </a:rPr>
              <a:t>View </a:t>
            </a:r>
            <a:r>
              <a:rPr lang="en-US" dirty="0">
                <a:solidFill>
                  <a:srgbClr val="3B3835"/>
                </a:solidFill>
                <a:latin typeface="Helvetica Neue"/>
              </a:rPr>
              <a:t>student/book</a:t>
            </a:r>
            <a:r>
              <a:rPr lang="en-US" b="0" i="0" dirty="0">
                <a:solidFill>
                  <a:srgbClr val="3B3835"/>
                </a:solidFill>
                <a:effectLst/>
                <a:latin typeface="Helvetica Neue"/>
              </a:rPr>
              <a:t> records via Digital Library System.</a:t>
            </a:r>
            <a:endParaRPr lang="en-US" dirty="0">
              <a:latin typeface="Helvetica Neue"/>
            </a:endParaRPr>
          </a:p>
          <a:p>
            <a:endParaRPr lang="en-US" sz="2000" b="0" i="0" u="none" strike="noStrike" baseline="0" dirty="0">
              <a:solidFill>
                <a:srgbClr val="000000"/>
              </a:solidFill>
              <a:latin typeface="Helvetica Neue"/>
            </a:endParaRPr>
          </a:p>
          <a:p>
            <a:pPr algn="l"/>
            <a:endParaRPr lang="en-US" sz="2000" b="0" i="0" u="none" strike="noStrike" baseline="0" dirty="0">
              <a:solidFill>
                <a:srgbClr val="000000"/>
              </a:solidFill>
              <a:latin typeface="Helvetica Neue"/>
            </a:endParaRPr>
          </a:p>
          <a:p>
            <a:pPr marL="0" indent="0" algn="l">
              <a:buNone/>
            </a:pPr>
            <a:endParaRPr lang="en-US" sz="2000" b="0" i="0" u="none" strike="noStrike" baseline="0" dirty="0">
              <a:solidFill>
                <a:srgbClr val="000000"/>
              </a:solidFill>
              <a:latin typeface="Helvetica Neue"/>
            </a:endParaRPr>
          </a:p>
        </p:txBody>
      </p:sp>
    </p:spTree>
    <p:extLst>
      <p:ext uri="{BB962C8B-B14F-4D97-AF65-F5344CB8AC3E}">
        <p14:creationId xmlns:p14="http://schemas.microsoft.com/office/powerpoint/2010/main" val="15805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F22-2D36-4ADC-84B7-8FC6DB774756}"/>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0F7957FE-C5E3-4BC7-B4FF-D87CE5A1C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94844"/>
            <a:ext cx="9980682" cy="5096787"/>
          </a:xfrm>
        </p:spPr>
      </p:pic>
    </p:spTree>
    <p:extLst>
      <p:ext uri="{BB962C8B-B14F-4D97-AF65-F5344CB8AC3E}">
        <p14:creationId xmlns:p14="http://schemas.microsoft.com/office/powerpoint/2010/main" val="354447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IMPLEMENTATION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3027136054"/>
              </p:ext>
            </p:extLst>
          </p:nvPr>
        </p:nvGraphicFramePr>
        <p:xfrm>
          <a:off x="1104900" y="1971923"/>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allows three modules:</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4298"/>
            <a:ext cx="9980682" cy="568863"/>
          </a:xfrm>
        </p:spPr>
        <p:txBody>
          <a:bodyPr/>
          <a:lstStyle/>
          <a:p>
            <a:r>
              <a:rPr lang="en-US" dirty="0"/>
              <a:t>ALGORITHM</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41190547"/>
              </p:ext>
            </p:extLst>
          </p:nvPr>
        </p:nvGraphicFramePr>
        <p:xfrm>
          <a:off x="603968" y="1876508"/>
          <a:ext cx="9915553" cy="471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6D70EB-44FE-416A-ABD6-79E8ED6C5643}"/>
              </a:ext>
            </a:extLst>
          </p:cNvPr>
          <p:cNvSpPr txBox="1">
            <a:spLocks/>
          </p:cNvSpPr>
          <p:nvPr/>
        </p:nvSpPr>
        <p:spPr>
          <a:xfrm>
            <a:off x="1039771" y="624680"/>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indent="0">
              <a:buNone/>
            </a:pPr>
            <a:r>
              <a:rPr lang="en-US" sz="2000" b="0" i="0" dirty="0">
                <a:solidFill>
                  <a:srgbClr val="3B3835"/>
                </a:solidFill>
                <a:effectLst/>
                <a:latin typeface="Helvetica Neue"/>
              </a:rPr>
              <a:t>Our application uses below algorithms</a:t>
            </a:r>
          </a:p>
        </p:txBody>
      </p:sp>
    </p:spTree>
    <p:extLst>
      <p:ext uri="{BB962C8B-B14F-4D97-AF65-F5344CB8AC3E}">
        <p14:creationId xmlns:p14="http://schemas.microsoft.com/office/powerpoint/2010/main" val="17554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52330FE-DF9E-416B-BD4C-89D3ED155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14" y="4019716"/>
            <a:ext cx="2146854" cy="1700903"/>
          </a:xfrm>
          <a:prstGeom prst="rect">
            <a:avLst/>
          </a:prstGeom>
        </p:spPr>
      </p:pic>
      <p:pic>
        <p:nvPicPr>
          <p:cNvPr id="58" name="Picture 57">
            <a:extLst>
              <a:ext uri="{FF2B5EF4-FFF2-40B4-BE49-F238E27FC236}">
                <a16:creationId xmlns:a16="http://schemas.microsoft.com/office/drawing/2014/main" id="{5671C4BC-1EE7-461B-A712-20F167E67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253" y="1600200"/>
            <a:ext cx="2122914" cy="1700903"/>
          </a:xfrm>
          <a:prstGeom prst="rect">
            <a:avLst/>
          </a:prstGeom>
        </p:spPr>
      </p:pic>
      <p:sp>
        <p:nvSpPr>
          <p:cNvPr id="2" name="Title 1">
            <a:extLst>
              <a:ext uri="{FF2B5EF4-FFF2-40B4-BE49-F238E27FC236}">
                <a16:creationId xmlns:a16="http://schemas.microsoft.com/office/drawing/2014/main" id="{FA9F4C3F-890F-4DA6-B970-6CCBE6CAA90A}"/>
              </a:ext>
            </a:extLst>
          </p:cNvPr>
          <p:cNvSpPr>
            <a:spLocks noGrp="1"/>
          </p:cNvSpPr>
          <p:nvPr>
            <p:ph type="title"/>
          </p:nvPr>
        </p:nvSpPr>
        <p:spPr/>
        <p:txBody>
          <a:bodyPr/>
          <a:lstStyle/>
          <a:p>
            <a:r>
              <a:rPr lang="en-US" dirty="0"/>
              <a:t>SORTING  ALGORITHMS</a:t>
            </a:r>
          </a:p>
        </p:txBody>
      </p:sp>
      <p:pic>
        <p:nvPicPr>
          <p:cNvPr id="30" name="Picture 29">
            <a:extLst>
              <a:ext uri="{FF2B5EF4-FFF2-40B4-BE49-F238E27FC236}">
                <a16:creationId xmlns:a16="http://schemas.microsoft.com/office/drawing/2014/main" id="{A6121455-495A-4A5A-A23F-785B58E3E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117" y="1600200"/>
            <a:ext cx="2208629" cy="1707543"/>
          </a:xfrm>
          <a:prstGeom prst="rect">
            <a:avLst/>
          </a:prstGeom>
        </p:spPr>
      </p:pic>
      <p:pic>
        <p:nvPicPr>
          <p:cNvPr id="48" name="Picture 47">
            <a:extLst>
              <a:ext uri="{FF2B5EF4-FFF2-40B4-BE49-F238E27FC236}">
                <a16:creationId xmlns:a16="http://schemas.microsoft.com/office/drawing/2014/main" id="{B730F4D5-90B7-4273-96B5-87B20E483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834" y="1600200"/>
            <a:ext cx="2124987" cy="1707542"/>
          </a:xfrm>
          <a:prstGeom prst="rect">
            <a:avLst/>
          </a:prstGeom>
        </p:spPr>
      </p:pic>
      <p:pic>
        <p:nvPicPr>
          <p:cNvPr id="50" name="Picture 49">
            <a:extLst>
              <a:ext uri="{FF2B5EF4-FFF2-40B4-BE49-F238E27FC236}">
                <a16:creationId xmlns:a16="http://schemas.microsoft.com/office/drawing/2014/main" id="{A64101DF-CA6E-45C7-9C93-C4ED057DE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3557" y="1639956"/>
            <a:ext cx="2203326" cy="1667786"/>
          </a:xfrm>
          <a:prstGeom prst="rect">
            <a:avLst/>
          </a:prstGeom>
        </p:spPr>
      </p:pic>
      <p:pic>
        <p:nvPicPr>
          <p:cNvPr id="52" name="Picture 51">
            <a:extLst>
              <a:ext uri="{FF2B5EF4-FFF2-40B4-BE49-F238E27FC236}">
                <a16:creationId xmlns:a16="http://schemas.microsoft.com/office/drawing/2014/main" id="{F008FB8A-075E-42B8-BDAD-63046CB02C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551" y="4019716"/>
            <a:ext cx="2146854" cy="1707543"/>
          </a:xfrm>
          <a:prstGeom prst="rect">
            <a:avLst/>
          </a:prstGeom>
        </p:spPr>
      </p:pic>
      <p:pic>
        <p:nvPicPr>
          <p:cNvPr id="56" name="Picture 55">
            <a:extLst>
              <a:ext uri="{FF2B5EF4-FFF2-40B4-BE49-F238E27FC236}">
                <a16:creationId xmlns:a16="http://schemas.microsoft.com/office/drawing/2014/main" id="{54E73DD8-C32A-49ED-8568-A3C2F7A850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3886" y="4026356"/>
            <a:ext cx="2124987" cy="1707542"/>
          </a:xfrm>
          <a:prstGeom prst="rect">
            <a:avLst/>
          </a:prstGeom>
        </p:spPr>
      </p:pic>
      <p:graphicFrame>
        <p:nvGraphicFramePr>
          <p:cNvPr id="28" name="Content Placeholder 27">
            <a:extLst>
              <a:ext uri="{FF2B5EF4-FFF2-40B4-BE49-F238E27FC236}">
                <a16:creationId xmlns:a16="http://schemas.microsoft.com/office/drawing/2014/main" id="{161DBF08-7523-45FA-922F-79B344713658}"/>
              </a:ext>
            </a:extLst>
          </p:cNvPr>
          <p:cNvGraphicFramePr>
            <a:graphicFrameLocks noGrp="1"/>
          </p:cNvGraphicFramePr>
          <p:nvPr>
            <p:ph idx="1"/>
            <p:extLst>
              <p:ext uri="{D42A27DB-BD31-4B8C-83A1-F6EECF244321}">
                <p14:modId xmlns:p14="http://schemas.microsoft.com/office/powerpoint/2010/main" val="3616949870"/>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911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99</TotalTime>
  <Words>592</Words>
  <Application>Microsoft Office PowerPoint</Application>
  <PresentationFormat>Widescreen</PresentationFormat>
  <Paragraphs>103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Euphemia</vt:lpstr>
      <vt:lpstr>ff3</vt:lpstr>
      <vt:lpstr>Helvetica Neue</vt:lpstr>
      <vt:lpstr>Plantagenet Cherokee</vt:lpstr>
      <vt:lpstr>Roboto</vt:lpstr>
      <vt:lpstr>Wingdings</vt:lpstr>
      <vt:lpstr>Academic Literature 16x9</vt:lpstr>
      <vt:lpstr>E-Library LMS</vt:lpstr>
      <vt:lpstr>OBJECTIVES</vt:lpstr>
      <vt:lpstr>INTRODUCTION</vt:lpstr>
      <vt:lpstr>PROPOSED SYSTEM</vt:lpstr>
      <vt:lpstr>FEATURES</vt:lpstr>
      <vt:lpstr>FLOWCHART</vt:lpstr>
      <vt:lpstr>IMPLEMENTATION</vt:lpstr>
      <vt:lpstr>ALGORITHM</vt:lpstr>
      <vt:lpstr>SORTING  ALGORITHMS</vt:lpstr>
      <vt:lpstr>SEARCHING  ALGORITHMS</vt:lpstr>
      <vt:lpstr>Some Screenshots</vt:lpstr>
      <vt:lpstr>Some Screenshots</vt:lpstr>
      <vt:lpstr>Some Screenshots</vt:lpstr>
      <vt:lpstr>Some Screenshots</vt:lpstr>
      <vt:lpstr>CONCLUSION</vt:lpstr>
      <vt:lpstr>E-Library LMS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E-Library LMS</dc:title>
  <dc:creator>Arpan Pokharel</dc:creator>
  <cp:lastModifiedBy>Chirag Lamsal</cp:lastModifiedBy>
  <cp:revision>15</cp:revision>
  <dcterms:created xsi:type="dcterms:W3CDTF">2020-12-08T06:51:12Z</dcterms:created>
  <dcterms:modified xsi:type="dcterms:W3CDTF">2020-12-08T12:58:05Z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