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D39-1FED-DED8-717A-0FDCA174E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D11BCD-A286-0289-A85F-0E8FF07221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26081B-40C8-8C5E-051D-113A6ECE9C4E}"/>
              </a:ext>
            </a:extLst>
          </p:cNvPr>
          <p:cNvSpPr>
            <a:spLocks noGrp="1"/>
          </p:cNvSpPr>
          <p:nvPr>
            <p:ph type="dt" sz="half" idx="10"/>
          </p:nvPr>
        </p:nvSpPr>
        <p:spPr/>
        <p:txBody>
          <a:bodyPr/>
          <a:lstStyle/>
          <a:p>
            <a:fld id="{6DEEA4B8-758E-49E6-B385-550A32A8E546}" type="datetimeFigureOut">
              <a:rPr lang="en-IN" smtClean="0"/>
              <a:t>07-11-2024</a:t>
            </a:fld>
            <a:endParaRPr lang="en-IN"/>
          </a:p>
        </p:txBody>
      </p:sp>
      <p:sp>
        <p:nvSpPr>
          <p:cNvPr id="5" name="Footer Placeholder 4">
            <a:extLst>
              <a:ext uri="{FF2B5EF4-FFF2-40B4-BE49-F238E27FC236}">
                <a16:creationId xmlns:a16="http://schemas.microsoft.com/office/drawing/2014/main" id="{3DDB6706-3208-E122-26F3-09A40B87D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5DAF6-F515-E0F6-9E22-72ADD312FE45}"/>
              </a:ext>
            </a:extLst>
          </p:cNvPr>
          <p:cNvSpPr>
            <a:spLocks noGrp="1"/>
          </p:cNvSpPr>
          <p:nvPr>
            <p:ph type="sldNum" sz="quarter" idx="12"/>
          </p:nvPr>
        </p:nvSpPr>
        <p:spPr/>
        <p:txBody>
          <a:bodyPr/>
          <a:lstStyle/>
          <a:p>
            <a:fld id="{A8E74989-5CF4-4B63-8ADF-F6746779B305}" type="slidenum">
              <a:rPr lang="en-IN" smtClean="0"/>
              <a:t>‹#›</a:t>
            </a:fld>
            <a:endParaRPr lang="en-IN"/>
          </a:p>
        </p:txBody>
      </p:sp>
    </p:spTree>
    <p:extLst>
      <p:ext uri="{BB962C8B-B14F-4D97-AF65-F5344CB8AC3E}">
        <p14:creationId xmlns:p14="http://schemas.microsoft.com/office/powerpoint/2010/main" val="490803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95F8-5110-A31D-9D80-22F62E5FF9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A6D6FB-62A1-1066-C5A3-15003B90A2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06B10E-1B36-EBB3-2046-9F34E265A434}"/>
              </a:ext>
            </a:extLst>
          </p:cNvPr>
          <p:cNvSpPr>
            <a:spLocks noGrp="1"/>
          </p:cNvSpPr>
          <p:nvPr>
            <p:ph type="dt" sz="half" idx="10"/>
          </p:nvPr>
        </p:nvSpPr>
        <p:spPr/>
        <p:txBody>
          <a:bodyPr/>
          <a:lstStyle/>
          <a:p>
            <a:fld id="{6DEEA4B8-758E-49E6-B385-550A32A8E546}" type="datetimeFigureOut">
              <a:rPr lang="en-IN" smtClean="0"/>
              <a:t>07-11-2024</a:t>
            </a:fld>
            <a:endParaRPr lang="en-IN"/>
          </a:p>
        </p:txBody>
      </p:sp>
      <p:sp>
        <p:nvSpPr>
          <p:cNvPr id="5" name="Footer Placeholder 4">
            <a:extLst>
              <a:ext uri="{FF2B5EF4-FFF2-40B4-BE49-F238E27FC236}">
                <a16:creationId xmlns:a16="http://schemas.microsoft.com/office/drawing/2014/main" id="{2156EB8E-B210-8733-5915-2C4733B139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50E5D5-A953-F2A7-4273-95CAC6133BB2}"/>
              </a:ext>
            </a:extLst>
          </p:cNvPr>
          <p:cNvSpPr>
            <a:spLocks noGrp="1"/>
          </p:cNvSpPr>
          <p:nvPr>
            <p:ph type="sldNum" sz="quarter" idx="12"/>
          </p:nvPr>
        </p:nvSpPr>
        <p:spPr/>
        <p:txBody>
          <a:bodyPr/>
          <a:lstStyle/>
          <a:p>
            <a:fld id="{A8E74989-5CF4-4B63-8ADF-F6746779B305}" type="slidenum">
              <a:rPr lang="en-IN" smtClean="0"/>
              <a:t>‹#›</a:t>
            </a:fld>
            <a:endParaRPr lang="en-IN"/>
          </a:p>
        </p:txBody>
      </p:sp>
    </p:spTree>
    <p:extLst>
      <p:ext uri="{BB962C8B-B14F-4D97-AF65-F5344CB8AC3E}">
        <p14:creationId xmlns:p14="http://schemas.microsoft.com/office/powerpoint/2010/main" val="2748328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DB86CC-5404-285D-8CCB-F12933452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4DB13D-9D6C-77E1-17D0-472EDB923B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973991-2A90-8946-FB1A-DAD6C70BCA5C}"/>
              </a:ext>
            </a:extLst>
          </p:cNvPr>
          <p:cNvSpPr>
            <a:spLocks noGrp="1"/>
          </p:cNvSpPr>
          <p:nvPr>
            <p:ph type="dt" sz="half" idx="10"/>
          </p:nvPr>
        </p:nvSpPr>
        <p:spPr/>
        <p:txBody>
          <a:bodyPr/>
          <a:lstStyle/>
          <a:p>
            <a:fld id="{6DEEA4B8-758E-49E6-B385-550A32A8E546}" type="datetimeFigureOut">
              <a:rPr lang="en-IN" smtClean="0"/>
              <a:t>07-11-2024</a:t>
            </a:fld>
            <a:endParaRPr lang="en-IN"/>
          </a:p>
        </p:txBody>
      </p:sp>
      <p:sp>
        <p:nvSpPr>
          <p:cNvPr id="5" name="Footer Placeholder 4">
            <a:extLst>
              <a:ext uri="{FF2B5EF4-FFF2-40B4-BE49-F238E27FC236}">
                <a16:creationId xmlns:a16="http://schemas.microsoft.com/office/drawing/2014/main" id="{0C5F1A33-066E-6B91-AA74-9D16AE14A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0461A6-9057-5729-7029-2185A12F91E3}"/>
              </a:ext>
            </a:extLst>
          </p:cNvPr>
          <p:cNvSpPr>
            <a:spLocks noGrp="1"/>
          </p:cNvSpPr>
          <p:nvPr>
            <p:ph type="sldNum" sz="quarter" idx="12"/>
          </p:nvPr>
        </p:nvSpPr>
        <p:spPr/>
        <p:txBody>
          <a:bodyPr/>
          <a:lstStyle/>
          <a:p>
            <a:fld id="{A8E74989-5CF4-4B63-8ADF-F6746779B305}" type="slidenum">
              <a:rPr lang="en-IN" smtClean="0"/>
              <a:t>‹#›</a:t>
            </a:fld>
            <a:endParaRPr lang="en-IN"/>
          </a:p>
        </p:txBody>
      </p:sp>
    </p:spTree>
    <p:extLst>
      <p:ext uri="{BB962C8B-B14F-4D97-AF65-F5344CB8AC3E}">
        <p14:creationId xmlns:p14="http://schemas.microsoft.com/office/powerpoint/2010/main" val="919664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7F67-BDF7-7FF3-7E9C-54B33EDCDC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7181ED-F07E-E714-8438-645DE059CF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B8CD77-2BD2-E5F9-1A56-F2A9180BDB72}"/>
              </a:ext>
            </a:extLst>
          </p:cNvPr>
          <p:cNvSpPr>
            <a:spLocks noGrp="1"/>
          </p:cNvSpPr>
          <p:nvPr>
            <p:ph type="dt" sz="half" idx="10"/>
          </p:nvPr>
        </p:nvSpPr>
        <p:spPr/>
        <p:txBody>
          <a:bodyPr/>
          <a:lstStyle/>
          <a:p>
            <a:fld id="{6DEEA4B8-758E-49E6-B385-550A32A8E546}" type="datetimeFigureOut">
              <a:rPr lang="en-IN" smtClean="0"/>
              <a:t>07-11-2024</a:t>
            </a:fld>
            <a:endParaRPr lang="en-IN"/>
          </a:p>
        </p:txBody>
      </p:sp>
      <p:sp>
        <p:nvSpPr>
          <p:cNvPr id="5" name="Footer Placeholder 4">
            <a:extLst>
              <a:ext uri="{FF2B5EF4-FFF2-40B4-BE49-F238E27FC236}">
                <a16:creationId xmlns:a16="http://schemas.microsoft.com/office/drawing/2014/main" id="{B2C6E743-47E4-9EF9-9660-35E4D11937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A42F3F-A3D4-AE37-C70B-4A390FBF0DFA}"/>
              </a:ext>
            </a:extLst>
          </p:cNvPr>
          <p:cNvSpPr>
            <a:spLocks noGrp="1"/>
          </p:cNvSpPr>
          <p:nvPr>
            <p:ph type="sldNum" sz="quarter" idx="12"/>
          </p:nvPr>
        </p:nvSpPr>
        <p:spPr/>
        <p:txBody>
          <a:bodyPr/>
          <a:lstStyle/>
          <a:p>
            <a:fld id="{A8E74989-5CF4-4B63-8ADF-F6746779B305}" type="slidenum">
              <a:rPr lang="en-IN" smtClean="0"/>
              <a:t>‹#›</a:t>
            </a:fld>
            <a:endParaRPr lang="en-IN"/>
          </a:p>
        </p:txBody>
      </p:sp>
    </p:spTree>
    <p:extLst>
      <p:ext uri="{BB962C8B-B14F-4D97-AF65-F5344CB8AC3E}">
        <p14:creationId xmlns:p14="http://schemas.microsoft.com/office/powerpoint/2010/main" val="367158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FC7F-2AAD-E5A8-C8AF-1E66334DB0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436EA4-7EF5-F935-6DB3-C145F14B31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1482BB-5738-7126-F9CA-0C765D5E2AFE}"/>
              </a:ext>
            </a:extLst>
          </p:cNvPr>
          <p:cNvSpPr>
            <a:spLocks noGrp="1"/>
          </p:cNvSpPr>
          <p:nvPr>
            <p:ph type="dt" sz="half" idx="10"/>
          </p:nvPr>
        </p:nvSpPr>
        <p:spPr/>
        <p:txBody>
          <a:bodyPr/>
          <a:lstStyle/>
          <a:p>
            <a:fld id="{6DEEA4B8-758E-49E6-B385-550A32A8E546}" type="datetimeFigureOut">
              <a:rPr lang="en-IN" smtClean="0"/>
              <a:t>07-11-2024</a:t>
            </a:fld>
            <a:endParaRPr lang="en-IN"/>
          </a:p>
        </p:txBody>
      </p:sp>
      <p:sp>
        <p:nvSpPr>
          <p:cNvPr id="5" name="Footer Placeholder 4">
            <a:extLst>
              <a:ext uri="{FF2B5EF4-FFF2-40B4-BE49-F238E27FC236}">
                <a16:creationId xmlns:a16="http://schemas.microsoft.com/office/drawing/2014/main" id="{BBEE6448-BA70-D5D2-8824-DDFECB8E23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FA6388-9B19-C87C-5360-0BCB90F45470}"/>
              </a:ext>
            </a:extLst>
          </p:cNvPr>
          <p:cNvSpPr>
            <a:spLocks noGrp="1"/>
          </p:cNvSpPr>
          <p:nvPr>
            <p:ph type="sldNum" sz="quarter" idx="12"/>
          </p:nvPr>
        </p:nvSpPr>
        <p:spPr/>
        <p:txBody>
          <a:bodyPr/>
          <a:lstStyle/>
          <a:p>
            <a:fld id="{A8E74989-5CF4-4B63-8ADF-F6746779B305}" type="slidenum">
              <a:rPr lang="en-IN" smtClean="0"/>
              <a:t>‹#›</a:t>
            </a:fld>
            <a:endParaRPr lang="en-IN"/>
          </a:p>
        </p:txBody>
      </p:sp>
    </p:spTree>
    <p:extLst>
      <p:ext uri="{BB962C8B-B14F-4D97-AF65-F5344CB8AC3E}">
        <p14:creationId xmlns:p14="http://schemas.microsoft.com/office/powerpoint/2010/main" val="980914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86F3-44D8-8F9A-D243-3F37C3AA61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36CAA4-6C89-541D-F8D7-82A6F46656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543570-90EA-995F-28E3-FF53CCD776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4DFD8D-F850-AFE1-9ABB-BCA5B5A8F8F6}"/>
              </a:ext>
            </a:extLst>
          </p:cNvPr>
          <p:cNvSpPr>
            <a:spLocks noGrp="1"/>
          </p:cNvSpPr>
          <p:nvPr>
            <p:ph type="dt" sz="half" idx="10"/>
          </p:nvPr>
        </p:nvSpPr>
        <p:spPr/>
        <p:txBody>
          <a:bodyPr/>
          <a:lstStyle/>
          <a:p>
            <a:fld id="{6DEEA4B8-758E-49E6-B385-550A32A8E546}" type="datetimeFigureOut">
              <a:rPr lang="en-IN" smtClean="0"/>
              <a:t>07-11-2024</a:t>
            </a:fld>
            <a:endParaRPr lang="en-IN"/>
          </a:p>
        </p:txBody>
      </p:sp>
      <p:sp>
        <p:nvSpPr>
          <p:cNvPr id="6" name="Footer Placeholder 5">
            <a:extLst>
              <a:ext uri="{FF2B5EF4-FFF2-40B4-BE49-F238E27FC236}">
                <a16:creationId xmlns:a16="http://schemas.microsoft.com/office/drawing/2014/main" id="{156D8DE3-E905-7BD5-400C-0D4617D554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D569C6-C6AA-B3F0-F032-632D8327325E}"/>
              </a:ext>
            </a:extLst>
          </p:cNvPr>
          <p:cNvSpPr>
            <a:spLocks noGrp="1"/>
          </p:cNvSpPr>
          <p:nvPr>
            <p:ph type="sldNum" sz="quarter" idx="12"/>
          </p:nvPr>
        </p:nvSpPr>
        <p:spPr/>
        <p:txBody>
          <a:bodyPr/>
          <a:lstStyle/>
          <a:p>
            <a:fld id="{A8E74989-5CF4-4B63-8ADF-F6746779B305}" type="slidenum">
              <a:rPr lang="en-IN" smtClean="0"/>
              <a:t>‹#›</a:t>
            </a:fld>
            <a:endParaRPr lang="en-IN"/>
          </a:p>
        </p:txBody>
      </p:sp>
    </p:spTree>
    <p:extLst>
      <p:ext uri="{BB962C8B-B14F-4D97-AF65-F5344CB8AC3E}">
        <p14:creationId xmlns:p14="http://schemas.microsoft.com/office/powerpoint/2010/main" val="1213099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E373-A790-E107-F17D-B4E22CB2C2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84DCD6-45A3-76CD-DAFC-1FB6363F5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F84CFD-C5F6-1724-C6B7-17612BEB16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85B1EF-CB1D-5093-5D0E-3849C2971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CA486A-343C-434A-8E63-D471E562B6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F0B39B-DB50-A800-50B3-C9DCE652F2D1}"/>
              </a:ext>
            </a:extLst>
          </p:cNvPr>
          <p:cNvSpPr>
            <a:spLocks noGrp="1"/>
          </p:cNvSpPr>
          <p:nvPr>
            <p:ph type="dt" sz="half" idx="10"/>
          </p:nvPr>
        </p:nvSpPr>
        <p:spPr/>
        <p:txBody>
          <a:bodyPr/>
          <a:lstStyle/>
          <a:p>
            <a:fld id="{6DEEA4B8-758E-49E6-B385-550A32A8E546}" type="datetimeFigureOut">
              <a:rPr lang="en-IN" smtClean="0"/>
              <a:t>07-11-2024</a:t>
            </a:fld>
            <a:endParaRPr lang="en-IN"/>
          </a:p>
        </p:txBody>
      </p:sp>
      <p:sp>
        <p:nvSpPr>
          <p:cNvPr id="8" name="Footer Placeholder 7">
            <a:extLst>
              <a:ext uri="{FF2B5EF4-FFF2-40B4-BE49-F238E27FC236}">
                <a16:creationId xmlns:a16="http://schemas.microsoft.com/office/drawing/2014/main" id="{6B0CD7AA-D4AB-C7AE-078B-E678A38DA9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D2F1B5-B4FB-D95E-2883-24BE0D6900D7}"/>
              </a:ext>
            </a:extLst>
          </p:cNvPr>
          <p:cNvSpPr>
            <a:spLocks noGrp="1"/>
          </p:cNvSpPr>
          <p:nvPr>
            <p:ph type="sldNum" sz="quarter" idx="12"/>
          </p:nvPr>
        </p:nvSpPr>
        <p:spPr/>
        <p:txBody>
          <a:bodyPr/>
          <a:lstStyle/>
          <a:p>
            <a:fld id="{A8E74989-5CF4-4B63-8ADF-F6746779B305}" type="slidenum">
              <a:rPr lang="en-IN" smtClean="0"/>
              <a:t>‹#›</a:t>
            </a:fld>
            <a:endParaRPr lang="en-IN"/>
          </a:p>
        </p:txBody>
      </p:sp>
    </p:spTree>
    <p:extLst>
      <p:ext uri="{BB962C8B-B14F-4D97-AF65-F5344CB8AC3E}">
        <p14:creationId xmlns:p14="http://schemas.microsoft.com/office/powerpoint/2010/main" val="408365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2A8B-73F2-8129-A3BC-31350FD670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8F0BFD-49BD-3804-5E20-C87BCFF92BDD}"/>
              </a:ext>
            </a:extLst>
          </p:cNvPr>
          <p:cNvSpPr>
            <a:spLocks noGrp="1"/>
          </p:cNvSpPr>
          <p:nvPr>
            <p:ph type="dt" sz="half" idx="10"/>
          </p:nvPr>
        </p:nvSpPr>
        <p:spPr/>
        <p:txBody>
          <a:bodyPr/>
          <a:lstStyle/>
          <a:p>
            <a:fld id="{6DEEA4B8-758E-49E6-B385-550A32A8E546}" type="datetimeFigureOut">
              <a:rPr lang="en-IN" smtClean="0"/>
              <a:t>07-11-2024</a:t>
            </a:fld>
            <a:endParaRPr lang="en-IN"/>
          </a:p>
        </p:txBody>
      </p:sp>
      <p:sp>
        <p:nvSpPr>
          <p:cNvPr id="4" name="Footer Placeholder 3">
            <a:extLst>
              <a:ext uri="{FF2B5EF4-FFF2-40B4-BE49-F238E27FC236}">
                <a16:creationId xmlns:a16="http://schemas.microsoft.com/office/drawing/2014/main" id="{648641B0-C691-3AC2-DACD-D0F18B3A23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2FC572-4F04-A530-D20F-03E1D9BAEA29}"/>
              </a:ext>
            </a:extLst>
          </p:cNvPr>
          <p:cNvSpPr>
            <a:spLocks noGrp="1"/>
          </p:cNvSpPr>
          <p:nvPr>
            <p:ph type="sldNum" sz="quarter" idx="12"/>
          </p:nvPr>
        </p:nvSpPr>
        <p:spPr/>
        <p:txBody>
          <a:bodyPr/>
          <a:lstStyle/>
          <a:p>
            <a:fld id="{A8E74989-5CF4-4B63-8ADF-F6746779B305}" type="slidenum">
              <a:rPr lang="en-IN" smtClean="0"/>
              <a:t>‹#›</a:t>
            </a:fld>
            <a:endParaRPr lang="en-IN"/>
          </a:p>
        </p:txBody>
      </p:sp>
    </p:spTree>
    <p:extLst>
      <p:ext uri="{BB962C8B-B14F-4D97-AF65-F5344CB8AC3E}">
        <p14:creationId xmlns:p14="http://schemas.microsoft.com/office/powerpoint/2010/main" val="15213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3B0FC2-B15A-63A3-89CD-4C31186E055A}"/>
              </a:ext>
            </a:extLst>
          </p:cNvPr>
          <p:cNvSpPr>
            <a:spLocks noGrp="1"/>
          </p:cNvSpPr>
          <p:nvPr>
            <p:ph type="dt" sz="half" idx="10"/>
          </p:nvPr>
        </p:nvSpPr>
        <p:spPr/>
        <p:txBody>
          <a:bodyPr/>
          <a:lstStyle/>
          <a:p>
            <a:fld id="{6DEEA4B8-758E-49E6-B385-550A32A8E546}" type="datetimeFigureOut">
              <a:rPr lang="en-IN" smtClean="0"/>
              <a:t>07-11-2024</a:t>
            </a:fld>
            <a:endParaRPr lang="en-IN"/>
          </a:p>
        </p:txBody>
      </p:sp>
      <p:sp>
        <p:nvSpPr>
          <p:cNvPr id="3" name="Footer Placeholder 2">
            <a:extLst>
              <a:ext uri="{FF2B5EF4-FFF2-40B4-BE49-F238E27FC236}">
                <a16:creationId xmlns:a16="http://schemas.microsoft.com/office/drawing/2014/main" id="{DFE28A01-1C47-CD02-F2A0-5BEB316CC6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DA9166-C5F3-9229-AD8F-1E9EDE023464}"/>
              </a:ext>
            </a:extLst>
          </p:cNvPr>
          <p:cNvSpPr>
            <a:spLocks noGrp="1"/>
          </p:cNvSpPr>
          <p:nvPr>
            <p:ph type="sldNum" sz="quarter" idx="12"/>
          </p:nvPr>
        </p:nvSpPr>
        <p:spPr/>
        <p:txBody>
          <a:bodyPr/>
          <a:lstStyle/>
          <a:p>
            <a:fld id="{A8E74989-5CF4-4B63-8ADF-F6746779B305}" type="slidenum">
              <a:rPr lang="en-IN" smtClean="0"/>
              <a:t>‹#›</a:t>
            </a:fld>
            <a:endParaRPr lang="en-IN"/>
          </a:p>
        </p:txBody>
      </p:sp>
    </p:spTree>
    <p:extLst>
      <p:ext uri="{BB962C8B-B14F-4D97-AF65-F5344CB8AC3E}">
        <p14:creationId xmlns:p14="http://schemas.microsoft.com/office/powerpoint/2010/main" val="114280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733F-59D4-053D-DA7D-F06EA38BDF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6226CE-346B-5AB3-9E79-384FC97572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B15543-3F60-EE6D-ABFE-37506B524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4B32A-A0E7-C68C-3578-5CF58D86C8B2}"/>
              </a:ext>
            </a:extLst>
          </p:cNvPr>
          <p:cNvSpPr>
            <a:spLocks noGrp="1"/>
          </p:cNvSpPr>
          <p:nvPr>
            <p:ph type="dt" sz="half" idx="10"/>
          </p:nvPr>
        </p:nvSpPr>
        <p:spPr/>
        <p:txBody>
          <a:bodyPr/>
          <a:lstStyle/>
          <a:p>
            <a:fld id="{6DEEA4B8-758E-49E6-B385-550A32A8E546}" type="datetimeFigureOut">
              <a:rPr lang="en-IN" smtClean="0"/>
              <a:t>07-11-2024</a:t>
            </a:fld>
            <a:endParaRPr lang="en-IN"/>
          </a:p>
        </p:txBody>
      </p:sp>
      <p:sp>
        <p:nvSpPr>
          <p:cNvPr id="6" name="Footer Placeholder 5">
            <a:extLst>
              <a:ext uri="{FF2B5EF4-FFF2-40B4-BE49-F238E27FC236}">
                <a16:creationId xmlns:a16="http://schemas.microsoft.com/office/drawing/2014/main" id="{A634781D-A27C-5795-55F2-F3C5981883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7002D8-946A-1C2E-0F27-D31A9A7A722A}"/>
              </a:ext>
            </a:extLst>
          </p:cNvPr>
          <p:cNvSpPr>
            <a:spLocks noGrp="1"/>
          </p:cNvSpPr>
          <p:nvPr>
            <p:ph type="sldNum" sz="quarter" idx="12"/>
          </p:nvPr>
        </p:nvSpPr>
        <p:spPr/>
        <p:txBody>
          <a:bodyPr/>
          <a:lstStyle/>
          <a:p>
            <a:fld id="{A8E74989-5CF4-4B63-8ADF-F6746779B305}" type="slidenum">
              <a:rPr lang="en-IN" smtClean="0"/>
              <a:t>‹#›</a:t>
            </a:fld>
            <a:endParaRPr lang="en-IN"/>
          </a:p>
        </p:txBody>
      </p:sp>
    </p:spTree>
    <p:extLst>
      <p:ext uri="{BB962C8B-B14F-4D97-AF65-F5344CB8AC3E}">
        <p14:creationId xmlns:p14="http://schemas.microsoft.com/office/powerpoint/2010/main" val="69094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5CA2-0E99-203C-5439-99BEECF8EB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3DBA60-6B77-BAEC-A840-CA0DCE1941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28F485-469F-2427-CB20-7B2A7D300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5C8D1-1948-3580-EF05-426382BD97B1}"/>
              </a:ext>
            </a:extLst>
          </p:cNvPr>
          <p:cNvSpPr>
            <a:spLocks noGrp="1"/>
          </p:cNvSpPr>
          <p:nvPr>
            <p:ph type="dt" sz="half" idx="10"/>
          </p:nvPr>
        </p:nvSpPr>
        <p:spPr/>
        <p:txBody>
          <a:bodyPr/>
          <a:lstStyle/>
          <a:p>
            <a:fld id="{6DEEA4B8-758E-49E6-B385-550A32A8E546}" type="datetimeFigureOut">
              <a:rPr lang="en-IN" smtClean="0"/>
              <a:t>07-11-2024</a:t>
            </a:fld>
            <a:endParaRPr lang="en-IN"/>
          </a:p>
        </p:txBody>
      </p:sp>
      <p:sp>
        <p:nvSpPr>
          <p:cNvPr id="6" name="Footer Placeholder 5">
            <a:extLst>
              <a:ext uri="{FF2B5EF4-FFF2-40B4-BE49-F238E27FC236}">
                <a16:creationId xmlns:a16="http://schemas.microsoft.com/office/drawing/2014/main" id="{DA420594-4A85-82B8-85FF-CDC405DEB3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C73A09-3A0F-266D-DE7A-5352B1283D38}"/>
              </a:ext>
            </a:extLst>
          </p:cNvPr>
          <p:cNvSpPr>
            <a:spLocks noGrp="1"/>
          </p:cNvSpPr>
          <p:nvPr>
            <p:ph type="sldNum" sz="quarter" idx="12"/>
          </p:nvPr>
        </p:nvSpPr>
        <p:spPr/>
        <p:txBody>
          <a:bodyPr/>
          <a:lstStyle/>
          <a:p>
            <a:fld id="{A8E74989-5CF4-4B63-8ADF-F6746779B305}" type="slidenum">
              <a:rPr lang="en-IN" smtClean="0"/>
              <a:t>‹#›</a:t>
            </a:fld>
            <a:endParaRPr lang="en-IN"/>
          </a:p>
        </p:txBody>
      </p:sp>
    </p:spTree>
    <p:extLst>
      <p:ext uri="{BB962C8B-B14F-4D97-AF65-F5344CB8AC3E}">
        <p14:creationId xmlns:p14="http://schemas.microsoft.com/office/powerpoint/2010/main" val="393375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9E997C-C4A5-9EF5-BB8A-7FB978450B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BC1204-D0C8-45CA-CCE9-C8501601BA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1AE26-5C53-6DBB-B633-13DB64EC66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EA4B8-758E-49E6-B385-550A32A8E546}" type="datetimeFigureOut">
              <a:rPr lang="en-IN" smtClean="0"/>
              <a:t>07-11-2024</a:t>
            </a:fld>
            <a:endParaRPr lang="en-IN"/>
          </a:p>
        </p:txBody>
      </p:sp>
      <p:sp>
        <p:nvSpPr>
          <p:cNvPr id="5" name="Footer Placeholder 4">
            <a:extLst>
              <a:ext uri="{FF2B5EF4-FFF2-40B4-BE49-F238E27FC236}">
                <a16:creationId xmlns:a16="http://schemas.microsoft.com/office/drawing/2014/main" id="{AEC96556-B219-59FE-7244-CC2F62E74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EE4224-E5C3-C32C-4221-A8F06DAB33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74989-5CF4-4B63-8ADF-F6746779B305}" type="slidenum">
              <a:rPr lang="en-IN" smtClean="0"/>
              <a:t>‹#›</a:t>
            </a:fld>
            <a:endParaRPr lang="en-IN"/>
          </a:p>
        </p:txBody>
      </p:sp>
    </p:spTree>
    <p:extLst>
      <p:ext uri="{BB962C8B-B14F-4D97-AF65-F5344CB8AC3E}">
        <p14:creationId xmlns:p14="http://schemas.microsoft.com/office/powerpoint/2010/main" val="83204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BA893-C7F8-56E4-F12C-3DA902931A44}"/>
              </a:ext>
            </a:extLst>
          </p:cNvPr>
          <p:cNvSpPr>
            <a:spLocks noGrp="1"/>
          </p:cNvSpPr>
          <p:nvPr>
            <p:ph type="subTitle" idx="1"/>
          </p:nvPr>
        </p:nvSpPr>
        <p:spPr>
          <a:xfrm>
            <a:off x="0" y="0"/>
            <a:ext cx="12192000" cy="6858000"/>
          </a:xfrm>
        </p:spPr>
        <p:txBody>
          <a:bodyPr/>
          <a:lstStyle/>
          <a:p>
            <a:endParaRPr lang="en-US" dirty="0"/>
          </a:p>
          <a:p>
            <a:r>
              <a:rPr lang="en-US" b="1" u="sng" dirty="0">
                <a:latin typeface="Algerian" panose="04020705040A02060702" pitchFamily="82" charset="0"/>
              </a:rPr>
              <a:t>Blog posting website</a:t>
            </a:r>
          </a:p>
          <a:p>
            <a:r>
              <a:rPr lang="en-US" b="1" u="sng" dirty="0" err="1">
                <a:latin typeface="Algerian" panose="04020705040A02060702" pitchFamily="82" charset="0"/>
              </a:rPr>
              <a:t>CoursE</a:t>
            </a:r>
            <a:r>
              <a:rPr lang="en-US" b="1" u="sng" dirty="0">
                <a:latin typeface="Algerian" panose="04020705040A02060702" pitchFamily="82" charset="0"/>
              </a:rPr>
              <a:t> </a:t>
            </a:r>
            <a:r>
              <a:rPr lang="en-US" b="1" u="sng" dirty="0" err="1">
                <a:latin typeface="Algerian" panose="04020705040A02060702" pitchFamily="82" charset="0"/>
              </a:rPr>
              <a:t>CodE</a:t>
            </a:r>
            <a:r>
              <a:rPr lang="en-US" b="1" u="sng" dirty="0">
                <a:latin typeface="Algerian" panose="04020705040A02060702" pitchFamily="82" charset="0"/>
              </a:rPr>
              <a:t>: CsE326 </a:t>
            </a:r>
          </a:p>
          <a:p>
            <a:r>
              <a:rPr lang="en-US" b="1" u="sng" dirty="0" err="1">
                <a:latin typeface="Algerian" panose="04020705040A02060702" pitchFamily="82" charset="0"/>
              </a:rPr>
              <a:t>CoursE</a:t>
            </a:r>
            <a:r>
              <a:rPr lang="en-US" b="1" u="sng" dirty="0">
                <a:latin typeface="Algerian" panose="04020705040A02060702" pitchFamily="82" charset="0"/>
              </a:rPr>
              <a:t> </a:t>
            </a:r>
            <a:r>
              <a:rPr lang="en-US" b="1" u="sng" dirty="0" err="1">
                <a:latin typeface="Algerian" panose="04020705040A02060702" pitchFamily="82" charset="0"/>
              </a:rPr>
              <a:t>titlE</a:t>
            </a:r>
            <a:r>
              <a:rPr lang="en-US" b="1" u="sng" dirty="0">
                <a:latin typeface="Algerian" panose="04020705040A02060702" pitchFamily="82" charset="0"/>
              </a:rPr>
              <a:t>: </a:t>
            </a:r>
            <a:r>
              <a:rPr lang="en-US" b="1" u="sng" dirty="0" err="1">
                <a:latin typeface="Algerian" panose="04020705040A02060702" pitchFamily="82" charset="0"/>
              </a:rPr>
              <a:t>intErnEt</a:t>
            </a:r>
            <a:r>
              <a:rPr lang="en-US" b="1" u="sng" dirty="0">
                <a:latin typeface="Algerian" panose="04020705040A02060702" pitchFamily="82" charset="0"/>
              </a:rPr>
              <a:t> Programming laboratory </a:t>
            </a:r>
            <a:r>
              <a:rPr lang="en-US" b="1" u="sng" dirty="0" err="1">
                <a:latin typeface="Algerian" panose="04020705040A02060702" pitchFamily="82" charset="0"/>
              </a:rPr>
              <a:t>ProJECt</a:t>
            </a:r>
            <a:r>
              <a:rPr lang="en-US" b="1" u="sng" dirty="0">
                <a:latin typeface="Algerian" panose="04020705040A02060702" pitchFamily="82" charset="0"/>
              </a:rPr>
              <a:t> </a:t>
            </a:r>
            <a:r>
              <a:rPr lang="en-US" b="1" u="sng" dirty="0" err="1">
                <a:latin typeface="Algerian" panose="04020705040A02060702" pitchFamily="82" charset="0"/>
              </a:rPr>
              <a:t>rEPort</a:t>
            </a:r>
            <a:r>
              <a:rPr lang="en-US" b="1" u="sng" dirty="0">
                <a:latin typeface="Algerian" panose="04020705040A02060702" pitchFamily="82" charset="0"/>
              </a:rPr>
              <a:t> </a:t>
            </a:r>
          </a:p>
          <a:p>
            <a:endParaRPr lang="en-US" dirty="0"/>
          </a:p>
          <a:p>
            <a:pPr algn="l"/>
            <a:r>
              <a:rPr lang="en-US" u="sng" dirty="0"/>
              <a:t>SUBMITTED BY: </a:t>
            </a:r>
          </a:p>
          <a:p>
            <a:pPr algn="l"/>
            <a:endParaRPr lang="en-US" dirty="0"/>
          </a:p>
          <a:p>
            <a:pPr algn="l"/>
            <a:endParaRPr lang="en-US" dirty="0"/>
          </a:p>
          <a:p>
            <a:pPr algn="l"/>
            <a:endParaRPr lang="en-US" dirty="0"/>
          </a:p>
          <a:p>
            <a:pPr algn="l"/>
            <a:r>
              <a:rPr lang="en-US" b="1" u="sng" dirty="0"/>
              <a:t>SUBMITTED TO</a:t>
            </a:r>
            <a:r>
              <a:rPr lang="en-US" dirty="0"/>
              <a:t>: </a:t>
            </a:r>
            <a:r>
              <a:rPr lang="en-US" b="1" i="1" dirty="0"/>
              <a:t>Dr. </a:t>
            </a:r>
            <a:r>
              <a:rPr lang="en-US" b="1" i="1" dirty="0" err="1"/>
              <a:t>Pushpender</a:t>
            </a:r>
            <a:r>
              <a:rPr lang="en-US" b="1" i="1" dirty="0"/>
              <a:t> </a:t>
            </a:r>
            <a:r>
              <a:rPr lang="en-US" dirty="0"/>
              <a:t>(Professor)</a:t>
            </a:r>
          </a:p>
          <a:p>
            <a:pPr algn="l"/>
            <a:endParaRPr lang="en-US" dirty="0"/>
          </a:p>
          <a:p>
            <a:pPr algn="l"/>
            <a:r>
              <a:rPr lang="en-US" dirty="0"/>
              <a:t>In partial fulfillment for the requirement of the award of degree of B Tech (Computer Science Engineering)</a:t>
            </a:r>
          </a:p>
        </p:txBody>
      </p:sp>
      <p:graphicFrame>
        <p:nvGraphicFramePr>
          <p:cNvPr id="7" name="Table 6">
            <a:extLst>
              <a:ext uri="{FF2B5EF4-FFF2-40B4-BE49-F238E27FC236}">
                <a16:creationId xmlns:a16="http://schemas.microsoft.com/office/drawing/2014/main" id="{20855F85-FE81-9BD8-7B97-FAC72D1E1CCD}"/>
              </a:ext>
            </a:extLst>
          </p:cNvPr>
          <p:cNvGraphicFramePr>
            <a:graphicFrameLocks noGrp="1"/>
          </p:cNvGraphicFramePr>
          <p:nvPr>
            <p:extLst>
              <p:ext uri="{D42A27DB-BD31-4B8C-83A1-F6EECF244321}">
                <p14:modId xmlns:p14="http://schemas.microsoft.com/office/powerpoint/2010/main" val="98739240"/>
              </p:ext>
            </p:extLst>
          </p:nvPr>
        </p:nvGraphicFramePr>
        <p:xfrm>
          <a:off x="83930" y="2862101"/>
          <a:ext cx="8235122" cy="73660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659432086"/>
                    </a:ext>
                  </a:extLst>
                </a:gridCol>
                <a:gridCol w="2709333">
                  <a:extLst>
                    <a:ext uri="{9D8B030D-6E8A-4147-A177-3AD203B41FA5}">
                      <a16:colId xmlns:a16="http://schemas.microsoft.com/office/drawing/2014/main" val="979309679"/>
                    </a:ext>
                  </a:extLst>
                </a:gridCol>
                <a:gridCol w="2816456">
                  <a:extLst>
                    <a:ext uri="{9D8B030D-6E8A-4147-A177-3AD203B41FA5}">
                      <a16:colId xmlns:a16="http://schemas.microsoft.com/office/drawing/2014/main" val="2632041143"/>
                    </a:ext>
                  </a:extLst>
                </a:gridCol>
              </a:tblGrid>
              <a:tr h="0">
                <a:tc>
                  <a:txBody>
                    <a:bodyPr/>
                    <a:lstStyle/>
                    <a:p>
                      <a:r>
                        <a:rPr lang="en-IN" dirty="0">
                          <a:solidFill>
                            <a:schemeClr val="tx1"/>
                          </a:solidFill>
                        </a:rPr>
                        <a:t>Name</a:t>
                      </a:r>
                    </a:p>
                  </a:txBody>
                  <a:tcPr/>
                </a:tc>
                <a:tc>
                  <a:txBody>
                    <a:bodyPr/>
                    <a:lstStyle/>
                    <a:p>
                      <a:r>
                        <a:rPr lang="en-IN" dirty="0">
                          <a:solidFill>
                            <a:schemeClr val="tx1"/>
                          </a:solidFill>
                        </a:rPr>
                        <a:t>Roll No.</a:t>
                      </a:r>
                    </a:p>
                  </a:txBody>
                  <a:tcPr/>
                </a:tc>
                <a:tc>
                  <a:txBody>
                    <a:bodyPr/>
                    <a:lstStyle/>
                    <a:p>
                      <a:r>
                        <a:rPr lang="en-IN" dirty="0">
                          <a:solidFill>
                            <a:schemeClr val="tx1"/>
                          </a:solidFill>
                        </a:rPr>
                        <a:t>Reg. No</a:t>
                      </a:r>
                    </a:p>
                  </a:txBody>
                  <a:tcPr/>
                </a:tc>
                <a:extLst>
                  <a:ext uri="{0D108BD9-81ED-4DB2-BD59-A6C34878D82A}">
                    <a16:rowId xmlns:a16="http://schemas.microsoft.com/office/drawing/2014/main" val="1506536087"/>
                  </a:ext>
                </a:extLst>
              </a:tr>
              <a:tr h="370840">
                <a:tc>
                  <a:txBody>
                    <a:bodyPr/>
                    <a:lstStyle/>
                    <a:p>
                      <a:r>
                        <a:rPr lang="en-IN" dirty="0"/>
                        <a:t>BIBEK BAYAN</a:t>
                      </a:r>
                    </a:p>
                  </a:txBody>
                  <a:tcPr/>
                </a:tc>
                <a:tc>
                  <a:txBody>
                    <a:bodyPr/>
                    <a:lstStyle/>
                    <a:p>
                      <a:r>
                        <a:rPr lang="en-IN" dirty="0"/>
                        <a:t>19</a:t>
                      </a:r>
                    </a:p>
                  </a:txBody>
                  <a:tcPr/>
                </a:tc>
                <a:tc>
                  <a:txBody>
                    <a:bodyPr/>
                    <a:lstStyle/>
                    <a:p>
                      <a:r>
                        <a:rPr lang="en-IN" dirty="0"/>
                        <a:t>12400435</a:t>
                      </a:r>
                    </a:p>
                  </a:txBody>
                  <a:tcPr/>
                </a:tc>
                <a:extLst>
                  <a:ext uri="{0D108BD9-81ED-4DB2-BD59-A6C34878D82A}">
                    <a16:rowId xmlns:a16="http://schemas.microsoft.com/office/drawing/2014/main" val="1395383287"/>
                  </a:ext>
                </a:extLst>
              </a:tr>
            </a:tbl>
          </a:graphicData>
        </a:graphic>
      </p:graphicFrame>
    </p:spTree>
    <p:extLst>
      <p:ext uri="{BB962C8B-B14F-4D97-AF65-F5344CB8AC3E}">
        <p14:creationId xmlns:p14="http://schemas.microsoft.com/office/powerpoint/2010/main" val="2704077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7410-0E12-69CD-A75E-4379A624F8D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04C7D1E-99C4-D210-413C-B1BC1BAF69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398" y="516835"/>
            <a:ext cx="10245220" cy="5426765"/>
          </a:xfrm>
        </p:spPr>
      </p:pic>
    </p:spTree>
    <p:extLst>
      <p:ext uri="{BB962C8B-B14F-4D97-AF65-F5344CB8AC3E}">
        <p14:creationId xmlns:p14="http://schemas.microsoft.com/office/powerpoint/2010/main" val="137313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CCE8969-C1D9-9A56-FE51-8EA15299E6C3}"/>
              </a:ext>
            </a:extLst>
          </p:cNvPr>
          <p:cNvSpPr>
            <a:spLocks noGrp="1"/>
          </p:cNvSpPr>
          <p:nvPr>
            <p:ph idx="1"/>
          </p:nvPr>
        </p:nvSpPr>
        <p:spPr>
          <a:xfrm>
            <a:off x="838200" y="576470"/>
            <a:ext cx="10681252" cy="5814391"/>
          </a:xfrm>
        </p:spPr>
        <p:txBody>
          <a:bodyPr/>
          <a:lstStyle/>
          <a:p>
            <a:pPr marL="0" indent="0">
              <a:buNone/>
            </a:pPr>
            <a:endParaRPr lang="en-US" sz="3600" b="1" u="sng" dirty="0">
              <a:latin typeface="Arial Rounded MT Bold" panose="020F0704030504030204" pitchFamily="34" charset="0"/>
            </a:endParaRPr>
          </a:p>
          <a:p>
            <a:pPr marL="0" indent="0">
              <a:buNone/>
            </a:pPr>
            <a:r>
              <a:rPr lang="en-US" sz="3600" b="1" u="sng" dirty="0">
                <a:latin typeface="Arial Rounded MT Bold" panose="020F0704030504030204" pitchFamily="34" charset="0"/>
              </a:rPr>
              <a:t>Conclusion:</a:t>
            </a:r>
            <a:r>
              <a:rPr lang="en-US" b="1" u="sng" dirty="0"/>
              <a:t> </a:t>
            </a:r>
          </a:p>
          <a:p>
            <a:pPr marL="0" indent="0">
              <a:buNone/>
            </a:pPr>
            <a:endParaRPr lang="en-US" dirty="0"/>
          </a:p>
          <a:p>
            <a:pPr marL="0" indent="0">
              <a:buNone/>
            </a:pPr>
            <a:r>
              <a:rPr lang="en-US" i="1" dirty="0">
                <a:latin typeface="Aptos" panose="020B0004020202020204" pitchFamily="34" charset="0"/>
              </a:rPr>
              <a:t>The website is a </a:t>
            </a:r>
            <a:r>
              <a:rPr lang="en-US" b="1" i="1" u="sng" dirty="0">
                <a:latin typeface="Aptos" panose="020B0004020202020204" pitchFamily="34" charset="0"/>
              </a:rPr>
              <a:t>Blog posting website </a:t>
            </a:r>
            <a:r>
              <a:rPr lang="en-US" i="1" dirty="0">
                <a:latin typeface="Aptos" panose="020B0004020202020204" pitchFamily="34" charset="0"/>
              </a:rPr>
              <a:t>made with HTML </a:t>
            </a:r>
            <a:r>
              <a:rPr lang="en-US" i="1" dirty="0" err="1">
                <a:latin typeface="Aptos" panose="020B0004020202020204" pitchFamily="34" charset="0"/>
              </a:rPr>
              <a:t>code,CSS,media</a:t>
            </a:r>
            <a:r>
              <a:rPr lang="en-US" i="1" dirty="0">
                <a:latin typeface="Aptos" panose="020B0004020202020204" pitchFamily="34" charset="0"/>
              </a:rPr>
              <a:t> </a:t>
            </a:r>
            <a:r>
              <a:rPr lang="en-US" i="1" dirty="0" err="1">
                <a:latin typeface="Aptos" panose="020B0004020202020204" pitchFamily="34" charset="0"/>
              </a:rPr>
              <a:t>integration,Responsive</a:t>
            </a:r>
            <a:r>
              <a:rPr lang="en-US" i="1" dirty="0">
                <a:latin typeface="Aptos" panose="020B0004020202020204" pitchFamily="34" charset="0"/>
              </a:rPr>
              <a:t> </a:t>
            </a:r>
            <a:r>
              <a:rPr lang="en-US" i="1" dirty="0" err="1">
                <a:latin typeface="Aptos" panose="020B0004020202020204" pitchFamily="34" charset="0"/>
              </a:rPr>
              <a:t>Design,HyperLinks</a:t>
            </a:r>
            <a:r>
              <a:rPr lang="en-US" i="1" dirty="0">
                <a:latin typeface="Aptos" panose="020B0004020202020204" pitchFamily="34" charset="0"/>
              </a:rPr>
              <a:t> and Navigations Testing tools. The main </a:t>
            </a:r>
            <a:r>
              <a:rPr lang="en-US" i="1" dirty="0"/>
              <a:t>purpose is to serve as a premier platform for uncovering and sharing the most intriguing and enlightening facts from around the globe</a:t>
            </a:r>
            <a:r>
              <a:rPr lang="en-US" dirty="0"/>
              <a:t>. </a:t>
            </a:r>
            <a:r>
              <a:rPr lang="en-IN" i="1" kern="100" dirty="0">
                <a:effectLst/>
                <a:latin typeface="Calibri" panose="020F0502020204030204" pitchFamily="34" charset="0"/>
                <a:ea typeface="Calibri" panose="020F0502020204030204" pitchFamily="34" charset="0"/>
                <a:cs typeface="Times New Roman" panose="02020603050405020304" pitchFamily="18" charset="0"/>
              </a:rPr>
              <a:t>We hope to promote a greater awareness and admiration of the wonders of the world by offering carefully considered, factual, and captivating content.</a:t>
            </a:r>
          </a:p>
          <a:p>
            <a:pPr marL="0" indent="0">
              <a:buNone/>
            </a:pPr>
            <a:endParaRPr lang="en-IN" i="1" dirty="0">
              <a:latin typeface="Aptos" panose="020B0004020202020204" pitchFamily="34" charset="0"/>
            </a:endParaRPr>
          </a:p>
        </p:txBody>
      </p:sp>
    </p:spTree>
    <p:extLst>
      <p:ext uri="{BB962C8B-B14F-4D97-AF65-F5344CB8AC3E}">
        <p14:creationId xmlns:p14="http://schemas.microsoft.com/office/powerpoint/2010/main" val="2706915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0CDF0-2F71-64B9-D434-5F62C511CA3D}"/>
              </a:ext>
            </a:extLst>
          </p:cNvPr>
          <p:cNvSpPr>
            <a:spLocks noGrp="1"/>
          </p:cNvSpPr>
          <p:nvPr>
            <p:ph idx="1"/>
          </p:nvPr>
        </p:nvSpPr>
        <p:spPr>
          <a:xfrm>
            <a:off x="838200" y="648631"/>
            <a:ext cx="10515600" cy="5560737"/>
          </a:xfrm>
        </p:spPr>
        <p:txBody>
          <a:bodyPr/>
          <a:lstStyle/>
          <a:p>
            <a:pPr marL="0" indent="0">
              <a:buNone/>
            </a:pPr>
            <a:endParaRPr lang="en-IN" dirty="0"/>
          </a:p>
          <a:p>
            <a:pPr marL="0" indent="0">
              <a:buNone/>
            </a:pPr>
            <a:endParaRPr lang="en-IN" sz="3600" b="1" u="sng" dirty="0">
              <a:latin typeface="Arial Rounded MT Bold" panose="020F0704030504030204" pitchFamily="34" charset="0"/>
            </a:endParaRPr>
          </a:p>
          <a:p>
            <a:pPr marL="0" indent="0">
              <a:buNone/>
            </a:pPr>
            <a:r>
              <a:rPr lang="en-IN" sz="3600" b="1" u="sng" dirty="0">
                <a:latin typeface="Arial Rounded MT Bold" panose="020F0704030504030204" pitchFamily="34" charset="0"/>
              </a:rPr>
              <a:t>References:</a:t>
            </a:r>
            <a:r>
              <a:rPr lang="en-IN" sz="3600" dirty="0">
                <a:latin typeface="Arial Rounded MT Bold" panose="020F0704030504030204" pitchFamily="34" charset="0"/>
              </a:rPr>
              <a:t> </a:t>
            </a:r>
          </a:p>
          <a:p>
            <a:pPr marL="0" indent="0">
              <a:buNone/>
            </a:pPr>
            <a:endParaRPr lang="en-IN" dirty="0"/>
          </a:p>
          <a:p>
            <a:pPr marL="0" indent="0">
              <a:buNone/>
            </a:pPr>
            <a:r>
              <a:rPr lang="en-IN" i="1" dirty="0">
                <a:latin typeface="Aptos" panose="020B0004020202020204" pitchFamily="34" charset="0"/>
              </a:rPr>
              <a:t>https://www.w3schools.com/ </a:t>
            </a:r>
          </a:p>
          <a:p>
            <a:pPr marL="0" indent="0">
              <a:buNone/>
            </a:pPr>
            <a:r>
              <a:rPr lang="en-IN" i="1" dirty="0">
                <a:latin typeface="Aptos" panose="020B0004020202020204" pitchFamily="34" charset="0"/>
              </a:rPr>
              <a:t>https://freecodecamp.com/</a:t>
            </a:r>
          </a:p>
        </p:txBody>
      </p:sp>
    </p:spTree>
    <p:extLst>
      <p:ext uri="{BB962C8B-B14F-4D97-AF65-F5344CB8AC3E}">
        <p14:creationId xmlns:p14="http://schemas.microsoft.com/office/powerpoint/2010/main" val="323293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2165CB-824C-94ED-BE05-5E33486C6A3A}"/>
              </a:ext>
            </a:extLst>
          </p:cNvPr>
          <p:cNvSpPr>
            <a:spLocks noGrp="1"/>
          </p:cNvSpPr>
          <p:nvPr>
            <p:ph type="ctrTitle"/>
          </p:nvPr>
        </p:nvSpPr>
        <p:spPr/>
        <p:txBody>
          <a:bodyPr/>
          <a:lstStyle/>
          <a:p>
            <a:endParaRPr lang="en-IN"/>
          </a:p>
        </p:txBody>
      </p:sp>
      <p:sp>
        <p:nvSpPr>
          <p:cNvPr id="7" name="Subtitle 6">
            <a:extLst>
              <a:ext uri="{FF2B5EF4-FFF2-40B4-BE49-F238E27FC236}">
                <a16:creationId xmlns:a16="http://schemas.microsoft.com/office/drawing/2014/main" id="{58EAA450-5565-B158-0258-A0321D64CB6A}"/>
              </a:ext>
            </a:extLst>
          </p:cNvPr>
          <p:cNvSpPr>
            <a:spLocks noGrp="1"/>
          </p:cNvSpPr>
          <p:nvPr>
            <p:ph type="subTitle" idx="1"/>
          </p:nvPr>
        </p:nvSpPr>
        <p:spPr>
          <a:xfrm>
            <a:off x="1524000" y="5049079"/>
            <a:ext cx="9144000" cy="1083364"/>
          </a:xfrm>
        </p:spPr>
        <p:txBody>
          <a:bodyPr>
            <a:normAutofit/>
          </a:bodyPr>
          <a:lstStyle/>
          <a:p>
            <a:r>
              <a:rPr lang="en-IN" b="1" i="1" dirty="0"/>
              <a:t>Lovely Professional University</a:t>
            </a:r>
          </a:p>
          <a:p>
            <a:r>
              <a:rPr lang="en-IN" b="1" i="1" dirty="0"/>
              <a:t>Phagwara, Punjab</a:t>
            </a:r>
          </a:p>
        </p:txBody>
      </p:sp>
      <p:pic>
        <p:nvPicPr>
          <p:cNvPr id="5" name="Content Placeholder 4">
            <a:extLst>
              <a:ext uri="{FF2B5EF4-FFF2-40B4-BE49-F238E27FC236}">
                <a16:creationId xmlns:a16="http://schemas.microsoft.com/office/drawing/2014/main" id="{EC38F4B6-B768-7C02-5184-BF62A24FD27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995116" y="725557"/>
            <a:ext cx="3952875" cy="4033907"/>
          </a:xfrm>
        </p:spPr>
      </p:pic>
    </p:spTree>
    <p:extLst>
      <p:ext uri="{BB962C8B-B14F-4D97-AF65-F5344CB8AC3E}">
        <p14:creationId xmlns:p14="http://schemas.microsoft.com/office/powerpoint/2010/main" val="20585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82C359-F51E-E70A-AB25-0C653F7E52AA}"/>
              </a:ext>
            </a:extLst>
          </p:cNvPr>
          <p:cNvSpPr>
            <a:spLocks noGrp="1"/>
          </p:cNvSpPr>
          <p:nvPr>
            <p:ph idx="1"/>
          </p:nvPr>
        </p:nvSpPr>
        <p:spPr>
          <a:xfrm>
            <a:off x="0" y="0"/>
            <a:ext cx="12192000" cy="6858000"/>
          </a:xfrm>
        </p:spPr>
        <p:txBody>
          <a:bodyPr>
            <a:normAutofit/>
          </a:bodyPr>
          <a:lstStyle/>
          <a:p>
            <a:pPr marL="0" indent="0">
              <a:buNone/>
            </a:pPr>
            <a:endParaRPr lang="en-IN" b="1" u="sng" dirty="0"/>
          </a:p>
          <a:p>
            <a:pPr marL="0" indent="0" algn="ctr">
              <a:buNone/>
            </a:pPr>
            <a:endParaRPr lang="en-IN" b="1" dirty="0"/>
          </a:p>
          <a:p>
            <a:pPr marL="0" indent="0" algn="ctr">
              <a:buNone/>
            </a:pPr>
            <a:r>
              <a:rPr lang="en-IN" b="1" u="sng" dirty="0">
                <a:latin typeface="Aharoni" panose="02010803020104030203" pitchFamily="2" charset="-79"/>
                <a:cs typeface="Aharoni" panose="02010803020104030203" pitchFamily="2" charset="-79"/>
              </a:rPr>
              <a:t>CONTENT TABLE:</a:t>
            </a:r>
          </a:p>
          <a:p>
            <a:pPr marL="0" indent="0">
              <a:buNone/>
            </a:pPr>
            <a:endParaRPr lang="en-IN" b="1" u="sng" dirty="0"/>
          </a:p>
          <a:p>
            <a:pPr marL="0" indent="0">
              <a:buNone/>
            </a:pPr>
            <a:endParaRPr lang="en-IN" b="1" u="sng" dirty="0"/>
          </a:p>
        </p:txBody>
      </p:sp>
      <p:graphicFrame>
        <p:nvGraphicFramePr>
          <p:cNvPr id="5" name="Table 4">
            <a:extLst>
              <a:ext uri="{FF2B5EF4-FFF2-40B4-BE49-F238E27FC236}">
                <a16:creationId xmlns:a16="http://schemas.microsoft.com/office/drawing/2014/main" id="{9909A838-FE3A-D13C-DE38-5057A0023474}"/>
              </a:ext>
            </a:extLst>
          </p:cNvPr>
          <p:cNvGraphicFramePr>
            <a:graphicFrameLocks noGrp="1"/>
          </p:cNvGraphicFramePr>
          <p:nvPr>
            <p:extLst>
              <p:ext uri="{D42A27DB-BD31-4B8C-83A1-F6EECF244321}">
                <p14:modId xmlns:p14="http://schemas.microsoft.com/office/powerpoint/2010/main" val="1810943022"/>
              </p:ext>
            </p:extLst>
          </p:nvPr>
        </p:nvGraphicFramePr>
        <p:xfrm>
          <a:off x="1708166" y="2167725"/>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15462869"/>
                    </a:ext>
                  </a:extLst>
                </a:gridCol>
                <a:gridCol w="2709333">
                  <a:extLst>
                    <a:ext uri="{9D8B030D-6E8A-4147-A177-3AD203B41FA5}">
                      <a16:colId xmlns:a16="http://schemas.microsoft.com/office/drawing/2014/main" val="1328365334"/>
                    </a:ext>
                  </a:extLst>
                </a:gridCol>
                <a:gridCol w="2709333">
                  <a:extLst>
                    <a:ext uri="{9D8B030D-6E8A-4147-A177-3AD203B41FA5}">
                      <a16:colId xmlns:a16="http://schemas.microsoft.com/office/drawing/2014/main" val="944186135"/>
                    </a:ext>
                  </a:extLst>
                </a:gridCol>
              </a:tblGrid>
              <a:tr h="370840">
                <a:tc>
                  <a:txBody>
                    <a:bodyPr/>
                    <a:lstStyle/>
                    <a:p>
                      <a:pPr algn="ctr"/>
                      <a:r>
                        <a:rPr lang="en-IN" dirty="0"/>
                        <a:t>SL NO.</a:t>
                      </a:r>
                    </a:p>
                  </a:txBody>
                  <a:tcPr/>
                </a:tc>
                <a:tc>
                  <a:txBody>
                    <a:bodyPr/>
                    <a:lstStyle/>
                    <a:p>
                      <a:pPr algn="ctr"/>
                      <a:r>
                        <a:rPr lang="en-IN" dirty="0"/>
                        <a:t>CONTENT</a:t>
                      </a:r>
                    </a:p>
                  </a:txBody>
                  <a:tcPr/>
                </a:tc>
                <a:tc>
                  <a:txBody>
                    <a:bodyPr/>
                    <a:lstStyle/>
                    <a:p>
                      <a:pPr algn="ctr"/>
                      <a:r>
                        <a:rPr lang="en-IN" dirty="0"/>
                        <a:t>PAGE NO.</a:t>
                      </a:r>
                    </a:p>
                  </a:txBody>
                  <a:tcPr/>
                </a:tc>
                <a:extLst>
                  <a:ext uri="{0D108BD9-81ED-4DB2-BD59-A6C34878D82A}">
                    <a16:rowId xmlns:a16="http://schemas.microsoft.com/office/drawing/2014/main" val="1725273796"/>
                  </a:ext>
                </a:extLst>
              </a:tr>
              <a:tr h="370840">
                <a:tc>
                  <a:txBody>
                    <a:bodyPr/>
                    <a:lstStyle/>
                    <a:p>
                      <a:pPr algn="ctr"/>
                      <a:r>
                        <a:rPr lang="en-IN" dirty="0"/>
                        <a:t>1</a:t>
                      </a:r>
                    </a:p>
                  </a:txBody>
                  <a:tcPr/>
                </a:tc>
                <a:tc>
                  <a:txBody>
                    <a:bodyPr/>
                    <a:lstStyle/>
                    <a:p>
                      <a:pPr algn="ctr"/>
                      <a:r>
                        <a:rPr lang="en-IN" dirty="0"/>
                        <a:t>PARTICULARS</a:t>
                      </a:r>
                    </a:p>
                  </a:txBody>
                  <a:tcPr/>
                </a:tc>
                <a:tc>
                  <a:txBody>
                    <a:bodyPr/>
                    <a:lstStyle/>
                    <a:p>
                      <a:pPr algn="ctr"/>
                      <a:r>
                        <a:rPr lang="en-IN" dirty="0"/>
                        <a:t>1</a:t>
                      </a:r>
                    </a:p>
                  </a:txBody>
                  <a:tcPr/>
                </a:tc>
                <a:extLst>
                  <a:ext uri="{0D108BD9-81ED-4DB2-BD59-A6C34878D82A}">
                    <a16:rowId xmlns:a16="http://schemas.microsoft.com/office/drawing/2014/main" val="4210497577"/>
                  </a:ext>
                </a:extLst>
              </a:tr>
              <a:tr h="370840">
                <a:tc>
                  <a:txBody>
                    <a:bodyPr/>
                    <a:lstStyle/>
                    <a:p>
                      <a:pPr algn="ctr"/>
                      <a:r>
                        <a:rPr lang="en-IN" dirty="0"/>
                        <a:t>2</a:t>
                      </a:r>
                    </a:p>
                  </a:txBody>
                  <a:tcPr/>
                </a:tc>
                <a:tc>
                  <a:txBody>
                    <a:bodyPr/>
                    <a:lstStyle/>
                    <a:p>
                      <a:pPr algn="ctr"/>
                      <a:r>
                        <a:rPr lang="en-IN" dirty="0"/>
                        <a:t>INTRODUCTION</a:t>
                      </a:r>
                    </a:p>
                  </a:txBody>
                  <a:tcPr/>
                </a:tc>
                <a:tc>
                  <a:txBody>
                    <a:bodyPr/>
                    <a:lstStyle/>
                    <a:p>
                      <a:pPr algn="ctr"/>
                      <a:r>
                        <a:rPr lang="en-IN" dirty="0"/>
                        <a:t>4</a:t>
                      </a:r>
                    </a:p>
                  </a:txBody>
                  <a:tcPr/>
                </a:tc>
                <a:extLst>
                  <a:ext uri="{0D108BD9-81ED-4DB2-BD59-A6C34878D82A}">
                    <a16:rowId xmlns:a16="http://schemas.microsoft.com/office/drawing/2014/main" val="2642836946"/>
                  </a:ext>
                </a:extLst>
              </a:tr>
              <a:tr h="370840">
                <a:tc>
                  <a:txBody>
                    <a:bodyPr/>
                    <a:lstStyle/>
                    <a:p>
                      <a:pPr algn="ctr"/>
                      <a:r>
                        <a:rPr lang="en-IN" dirty="0"/>
                        <a:t>3</a:t>
                      </a:r>
                    </a:p>
                  </a:txBody>
                  <a:tcPr/>
                </a:tc>
                <a:tc>
                  <a:txBody>
                    <a:bodyPr/>
                    <a:lstStyle/>
                    <a:p>
                      <a:pPr algn="ctr"/>
                      <a:r>
                        <a:rPr lang="en-IN" dirty="0"/>
                        <a:t>METHODOLOGY</a:t>
                      </a:r>
                    </a:p>
                  </a:txBody>
                  <a:tcPr/>
                </a:tc>
                <a:tc>
                  <a:txBody>
                    <a:bodyPr/>
                    <a:lstStyle/>
                    <a:p>
                      <a:pPr algn="ctr"/>
                      <a:r>
                        <a:rPr lang="en-IN" dirty="0"/>
                        <a:t>5</a:t>
                      </a:r>
                    </a:p>
                  </a:txBody>
                  <a:tcPr/>
                </a:tc>
                <a:extLst>
                  <a:ext uri="{0D108BD9-81ED-4DB2-BD59-A6C34878D82A}">
                    <a16:rowId xmlns:a16="http://schemas.microsoft.com/office/drawing/2014/main" val="3359822341"/>
                  </a:ext>
                </a:extLst>
              </a:tr>
              <a:tr h="370840">
                <a:tc>
                  <a:txBody>
                    <a:bodyPr/>
                    <a:lstStyle/>
                    <a:p>
                      <a:pPr algn="ctr"/>
                      <a:r>
                        <a:rPr lang="en-IN" dirty="0"/>
                        <a:t>4</a:t>
                      </a:r>
                    </a:p>
                  </a:txBody>
                  <a:tcPr/>
                </a:tc>
                <a:tc>
                  <a:txBody>
                    <a:bodyPr/>
                    <a:lstStyle/>
                    <a:p>
                      <a:pPr algn="ctr"/>
                      <a:r>
                        <a:rPr lang="en-IN" dirty="0"/>
                        <a:t>TECHNOLOGIES</a:t>
                      </a:r>
                    </a:p>
                  </a:txBody>
                  <a:tcPr/>
                </a:tc>
                <a:tc>
                  <a:txBody>
                    <a:bodyPr/>
                    <a:lstStyle/>
                    <a:p>
                      <a:pPr algn="ctr"/>
                      <a:r>
                        <a:rPr lang="en-IN" dirty="0"/>
                        <a:t>6-7</a:t>
                      </a:r>
                    </a:p>
                  </a:txBody>
                  <a:tcPr/>
                </a:tc>
                <a:extLst>
                  <a:ext uri="{0D108BD9-81ED-4DB2-BD59-A6C34878D82A}">
                    <a16:rowId xmlns:a16="http://schemas.microsoft.com/office/drawing/2014/main" val="2338290709"/>
                  </a:ext>
                </a:extLst>
              </a:tr>
              <a:tr h="370840">
                <a:tc>
                  <a:txBody>
                    <a:bodyPr/>
                    <a:lstStyle/>
                    <a:p>
                      <a:pPr algn="ctr"/>
                      <a:r>
                        <a:rPr lang="en-IN" dirty="0"/>
                        <a:t>5</a:t>
                      </a:r>
                    </a:p>
                  </a:txBody>
                  <a:tcPr/>
                </a:tc>
                <a:tc>
                  <a:txBody>
                    <a:bodyPr/>
                    <a:lstStyle/>
                    <a:p>
                      <a:pPr algn="ctr"/>
                      <a:r>
                        <a:rPr lang="en-IN" dirty="0"/>
                        <a:t>WEBSITE SANPSHOTS</a:t>
                      </a:r>
                    </a:p>
                  </a:txBody>
                  <a:tcPr/>
                </a:tc>
                <a:tc>
                  <a:txBody>
                    <a:bodyPr/>
                    <a:lstStyle/>
                    <a:p>
                      <a:pPr algn="ctr"/>
                      <a:r>
                        <a:rPr lang="en-IN" dirty="0"/>
                        <a:t>8-10</a:t>
                      </a:r>
                    </a:p>
                  </a:txBody>
                  <a:tcPr/>
                </a:tc>
                <a:extLst>
                  <a:ext uri="{0D108BD9-81ED-4DB2-BD59-A6C34878D82A}">
                    <a16:rowId xmlns:a16="http://schemas.microsoft.com/office/drawing/2014/main" val="2113361566"/>
                  </a:ext>
                </a:extLst>
              </a:tr>
              <a:tr h="370840">
                <a:tc>
                  <a:txBody>
                    <a:bodyPr/>
                    <a:lstStyle/>
                    <a:p>
                      <a:pPr algn="ctr"/>
                      <a:r>
                        <a:rPr lang="en-IN" dirty="0"/>
                        <a:t>6</a:t>
                      </a:r>
                    </a:p>
                  </a:txBody>
                  <a:tcPr/>
                </a:tc>
                <a:tc>
                  <a:txBody>
                    <a:bodyPr/>
                    <a:lstStyle/>
                    <a:p>
                      <a:pPr algn="ctr"/>
                      <a:r>
                        <a:rPr lang="en-IN" dirty="0"/>
                        <a:t>CONCLUSION</a:t>
                      </a:r>
                    </a:p>
                  </a:txBody>
                  <a:tcPr/>
                </a:tc>
                <a:tc>
                  <a:txBody>
                    <a:bodyPr/>
                    <a:lstStyle/>
                    <a:p>
                      <a:pPr algn="ctr"/>
                      <a:r>
                        <a:rPr lang="en-IN" dirty="0"/>
                        <a:t>11</a:t>
                      </a:r>
                    </a:p>
                  </a:txBody>
                  <a:tcPr/>
                </a:tc>
                <a:extLst>
                  <a:ext uri="{0D108BD9-81ED-4DB2-BD59-A6C34878D82A}">
                    <a16:rowId xmlns:a16="http://schemas.microsoft.com/office/drawing/2014/main" val="1398188373"/>
                  </a:ext>
                </a:extLst>
              </a:tr>
              <a:tr h="370840">
                <a:tc>
                  <a:txBody>
                    <a:bodyPr/>
                    <a:lstStyle/>
                    <a:p>
                      <a:pPr algn="ctr"/>
                      <a:r>
                        <a:rPr lang="en-IN" dirty="0"/>
                        <a:t>7</a:t>
                      </a:r>
                    </a:p>
                  </a:txBody>
                  <a:tcPr/>
                </a:tc>
                <a:tc>
                  <a:txBody>
                    <a:bodyPr/>
                    <a:lstStyle/>
                    <a:p>
                      <a:pPr algn="ctr"/>
                      <a:r>
                        <a:rPr lang="en-IN" dirty="0"/>
                        <a:t>REFERENCES</a:t>
                      </a:r>
                    </a:p>
                  </a:txBody>
                  <a:tcPr/>
                </a:tc>
                <a:tc>
                  <a:txBody>
                    <a:bodyPr/>
                    <a:lstStyle/>
                    <a:p>
                      <a:pPr algn="ctr"/>
                      <a:r>
                        <a:rPr lang="en-IN" dirty="0"/>
                        <a:t>12</a:t>
                      </a:r>
                    </a:p>
                  </a:txBody>
                  <a:tcPr/>
                </a:tc>
                <a:extLst>
                  <a:ext uri="{0D108BD9-81ED-4DB2-BD59-A6C34878D82A}">
                    <a16:rowId xmlns:a16="http://schemas.microsoft.com/office/drawing/2014/main" val="2170885004"/>
                  </a:ext>
                </a:extLst>
              </a:tr>
            </a:tbl>
          </a:graphicData>
        </a:graphic>
      </p:graphicFrame>
    </p:spTree>
    <p:extLst>
      <p:ext uri="{BB962C8B-B14F-4D97-AF65-F5344CB8AC3E}">
        <p14:creationId xmlns:p14="http://schemas.microsoft.com/office/powerpoint/2010/main" val="417073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755A4A8-02D3-6B65-2486-446B3786FA15}"/>
              </a:ext>
            </a:extLst>
          </p:cNvPr>
          <p:cNvSpPr>
            <a:spLocks noGrp="1"/>
          </p:cNvSpPr>
          <p:nvPr>
            <p:ph idx="1"/>
          </p:nvPr>
        </p:nvSpPr>
        <p:spPr>
          <a:xfrm>
            <a:off x="838200" y="506896"/>
            <a:ext cx="10515600" cy="5670067"/>
          </a:xfrm>
        </p:spPr>
        <p:txBody>
          <a:bodyPr/>
          <a:lstStyle/>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sz="4000" b="1" u="sng" dirty="0">
                <a:effectLst/>
                <a:latin typeface="Calibri" panose="020F0502020204030204" pitchFamily="34" charset="0"/>
                <a:ea typeface="Calibri" panose="020F0502020204030204" pitchFamily="34" charset="0"/>
                <a:cs typeface="Times New Roman" panose="02020603050405020304" pitchFamily="18" charset="0"/>
              </a:rPr>
              <a:t>INTRODUCTION</a:t>
            </a: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400" i="1" kern="100" dirty="0">
                <a:effectLst/>
                <a:latin typeface="Aptos" panose="020B0004020202020204" pitchFamily="34" charset="0"/>
                <a:ea typeface="Calibri" panose="020F0502020204030204" pitchFamily="34" charset="0"/>
                <a:cs typeface="Times New Roman" panose="02020603050405020304" pitchFamily="18" charset="0"/>
              </a:rPr>
              <a:t>Greetings from ‘Rubik Blog’, a prestigious site dedicated to finding and disseminating the most fascinating and educational information from a global perspective. Our goal is to give readers well-researched, factual, and interesting information covering a wide range of topics. From historical occurrences to scientific breakthroughs, and from cultural phenomena to current concerns, ‘Rubik Blog’ is a vast knowledge base that aims to inform and motivate its readers. Come explore the wonders of the world with us, one fact at a time.</a:t>
            </a: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3207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F0D00-8AD7-8BE7-C66C-64F2D78C7F67}"/>
              </a:ext>
            </a:extLst>
          </p:cNvPr>
          <p:cNvSpPr>
            <a:spLocks noGrp="1"/>
          </p:cNvSpPr>
          <p:nvPr>
            <p:ph idx="1"/>
          </p:nvPr>
        </p:nvSpPr>
        <p:spPr>
          <a:xfrm>
            <a:off x="838200" y="681340"/>
            <a:ext cx="10515600" cy="5495319"/>
          </a:xfrm>
        </p:spPr>
        <p:txBody>
          <a:bodyPr/>
          <a:lstStyle/>
          <a:p>
            <a:pPr marL="0" indent="0" algn="ctr">
              <a:buNone/>
            </a:pPr>
            <a:r>
              <a:rPr lang="en-IN" b="1" u="sng" dirty="0">
                <a:latin typeface="Arial Rounded MT Bold" panose="020F0704030504030204" pitchFamily="34" charset="0"/>
              </a:rPr>
              <a:t>METHODOLOGY</a:t>
            </a:r>
          </a:p>
          <a:p>
            <a:pPr marL="0" indent="0" algn="ctr">
              <a:buNone/>
            </a:pPr>
            <a:endParaRPr lang="en-IN" u="sng" dirty="0"/>
          </a:p>
          <a:p>
            <a:pPr marL="0" indent="0">
              <a:buNone/>
            </a:pPr>
            <a:r>
              <a:rPr lang="en-US" i="1" dirty="0">
                <a:latin typeface="Aptos" panose="020B0004020202020204" pitchFamily="34" charset="0"/>
              </a:rPr>
              <a:t>The project was developed using HTML for the structure, CSS for styling. The development of this project followed a streamlined approach, combining content structuring, responsive design, visual engagement, and user interaction to create an effective educational platform. This website was designed to ensure that “Rubik Blogs" achieves its primary objective of being an accessible, visually pleasing, and user-focused Blog -  Platform </a:t>
            </a:r>
            <a:r>
              <a:rPr lang="en-IN" i="1" dirty="0"/>
              <a:t>centered around </a:t>
            </a:r>
            <a:r>
              <a:rPr lang="en-IN" sz="2800" i="1" kern="100" dirty="0">
                <a:effectLst/>
                <a:latin typeface="Aptos" panose="020B0004020202020204" pitchFamily="34" charset="0"/>
                <a:ea typeface="Calibri" panose="020F0502020204030204" pitchFamily="34" charset="0"/>
                <a:cs typeface="Times New Roman" panose="02020603050405020304" pitchFamily="18" charset="0"/>
              </a:rPr>
              <a:t>factual</a:t>
            </a:r>
          </a:p>
          <a:p>
            <a:pPr marL="0" indent="0">
              <a:buNone/>
            </a:pPr>
            <a:r>
              <a:rPr lang="en-IN" i="1" dirty="0">
                <a:latin typeface="Aptos" panose="020B0004020202020204" pitchFamily="34" charset="0"/>
              </a:rPr>
              <a:t>Information covering a wide range of topics.</a:t>
            </a:r>
          </a:p>
        </p:txBody>
      </p:sp>
    </p:spTree>
    <p:extLst>
      <p:ext uri="{BB962C8B-B14F-4D97-AF65-F5344CB8AC3E}">
        <p14:creationId xmlns:p14="http://schemas.microsoft.com/office/powerpoint/2010/main" val="269738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285506-3DFB-51C4-7D3D-751ACF387F4D}"/>
              </a:ext>
            </a:extLst>
          </p:cNvPr>
          <p:cNvSpPr>
            <a:spLocks noGrp="1"/>
          </p:cNvSpPr>
          <p:nvPr>
            <p:ph idx="1"/>
          </p:nvPr>
        </p:nvSpPr>
        <p:spPr>
          <a:xfrm>
            <a:off x="838200" y="631825"/>
            <a:ext cx="10515600" cy="5545138"/>
          </a:xfrm>
        </p:spPr>
        <p:txBody>
          <a:bodyPr>
            <a:normAutofit/>
          </a:bodyPr>
          <a:lstStyle/>
          <a:p>
            <a:pPr marL="0" indent="0" algn="ctr">
              <a:buNone/>
            </a:pPr>
            <a:r>
              <a:rPr lang="en-US" b="1" u="sng" dirty="0"/>
              <a:t>Building a website for </a:t>
            </a:r>
            <a:r>
              <a:rPr lang="en-US" b="1" u="sng" dirty="0">
                <a:latin typeface="Aptos" panose="020B0004020202020204" pitchFamily="34" charset="0"/>
              </a:rPr>
              <a:t>Blog posting </a:t>
            </a:r>
          </a:p>
          <a:p>
            <a:pPr marL="0" indent="0" algn="ctr">
              <a:buNone/>
            </a:pPr>
            <a:r>
              <a:rPr lang="en-US" b="1" u="sng" dirty="0"/>
              <a:t> Platform: Technologies Used:</a:t>
            </a:r>
          </a:p>
          <a:p>
            <a:pPr marL="0" indent="0" algn="ctr">
              <a:buNone/>
            </a:pPr>
            <a:endParaRPr lang="en-US" b="1" u="sng" dirty="0"/>
          </a:p>
          <a:p>
            <a:pPr marL="514350" indent="-514350">
              <a:buAutoNum type="arabicPeriod"/>
            </a:pPr>
            <a:r>
              <a:rPr lang="en-US" sz="2000" b="1" i="1" dirty="0">
                <a:latin typeface="Aptos" panose="020B0004020202020204" pitchFamily="34" charset="0"/>
              </a:rPr>
              <a:t>HTML: -  </a:t>
            </a:r>
            <a:r>
              <a:rPr lang="en-US" sz="2000" i="1" dirty="0">
                <a:latin typeface="Aptos" panose="020B0004020202020204" pitchFamily="34" charset="0"/>
              </a:rPr>
              <a:t>The backbone of the project, HTML was used to structure and organize the content. It facilitated the creation of essential elements like headers, paragraphs, links, and multimedia embedding. </a:t>
            </a:r>
          </a:p>
          <a:p>
            <a:pPr marL="0" indent="0">
              <a:buNone/>
            </a:pPr>
            <a:endParaRPr lang="en-US" sz="2000" b="1" i="1" u="sng" dirty="0">
              <a:latin typeface="Aptos" panose="020B0004020202020204" pitchFamily="34" charset="0"/>
            </a:endParaRPr>
          </a:p>
          <a:p>
            <a:pPr marL="457200" indent="-457200">
              <a:buAutoNum type="arabicPeriod" startAt="2"/>
            </a:pPr>
            <a:r>
              <a:rPr lang="en-US" sz="2000" b="1" i="1" dirty="0">
                <a:latin typeface="Aptos" panose="020B0004020202020204" pitchFamily="34" charset="0"/>
              </a:rPr>
              <a:t>CSS: -     </a:t>
            </a:r>
            <a:r>
              <a:rPr lang="en-US" sz="2000" i="1" dirty="0">
                <a:latin typeface="Aptos" panose="020B0004020202020204" pitchFamily="34" charset="0"/>
              </a:rPr>
              <a:t>CSS was employed extensively for styling and layout purposes. It dictated the project's visual aesthetics, including color schemes, font styles, responsive design, and animation effects like the dynamic rainbow background. </a:t>
            </a:r>
          </a:p>
          <a:p>
            <a:pPr marL="0" indent="0">
              <a:buNone/>
            </a:pPr>
            <a:endParaRPr lang="en-US" b="1" i="1" u="sng" dirty="0">
              <a:latin typeface="Aptos" panose="020B0004020202020204" pitchFamily="34" charset="0"/>
            </a:endParaRPr>
          </a:p>
          <a:p>
            <a:pPr marL="457200" indent="-457200">
              <a:buAutoNum type="arabicPeriod" startAt="3"/>
            </a:pPr>
            <a:r>
              <a:rPr lang="en-US" sz="2000" b="1" i="1" dirty="0">
                <a:latin typeface="Aptos" panose="020B0004020202020204" pitchFamily="34" charset="0"/>
              </a:rPr>
              <a:t>Media Integration: -    </a:t>
            </a:r>
            <a:r>
              <a:rPr lang="en-US" sz="2000" i="1" dirty="0">
                <a:latin typeface="Aptos" panose="020B0004020202020204" pitchFamily="34" charset="0"/>
              </a:rPr>
              <a:t>Images and embedded videos were seamlessly incorporated into the content using HTML and CSS. This enhances the overall learning experience by providing visual elements to support the educational material. </a:t>
            </a:r>
            <a:endParaRPr lang="en-US" sz="2000" b="1" i="1" u="sng" dirty="0">
              <a:latin typeface="Aptos" panose="020B0004020202020204" pitchFamily="34" charset="0"/>
            </a:endParaRPr>
          </a:p>
        </p:txBody>
      </p:sp>
    </p:spTree>
    <p:extLst>
      <p:ext uri="{BB962C8B-B14F-4D97-AF65-F5344CB8AC3E}">
        <p14:creationId xmlns:p14="http://schemas.microsoft.com/office/powerpoint/2010/main" val="26293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51147-EACC-1FAA-77D2-4F22531E6C76}"/>
              </a:ext>
            </a:extLst>
          </p:cNvPr>
          <p:cNvSpPr>
            <a:spLocks noGrp="1"/>
          </p:cNvSpPr>
          <p:nvPr>
            <p:ph idx="1"/>
          </p:nvPr>
        </p:nvSpPr>
        <p:spPr>
          <a:xfrm>
            <a:off x="838200" y="387626"/>
            <a:ext cx="10515600" cy="5789337"/>
          </a:xfrm>
        </p:spPr>
        <p:txBody>
          <a:bodyPr>
            <a:normAutofit/>
          </a:bodyPr>
          <a:lstStyle/>
          <a:p>
            <a:pPr marL="0" indent="0">
              <a:buNone/>
            </a:pPr>
            <a:r>
              <a:rPr lang="en-US" sz="2400" b="1" i="1" dirty="0"/>
              <a:t>4. Responsive Design: - </a:t>
            </a:r>
          </a:p>
          <a:p>
            <a:pPr marL="0" indent="0">
              <a:buNone/>
            </a:pPr>
            <a:r>
              <a:rPr lang="en-US" sz="2400" dirty="0"/>
              <a:t>Media queries in CSS were utilized for responsive design, ensuring the project's adaptability across a variety of devices. This enhances accessibility and usability for users accessing the platform from different screens.</a:t>
            </a:r>
          </a:p>
          <a:p>
            <a:pPr marL="0" indent="0">
              <a:buNone/>
            </a:pPr>
            <a:endParaRPr lang="en-US" sz="2400" dirty="0"/>
          </a:p>
          <a:p>
            <a:pPr marL="0" indent="0">
              <a:buNone/>
            </a:pPr>
            <a:r>
              <a:rPr lang="en-US" sz="2400" b="1" i="1" dirty="0"/>
              <a:t>6. Testing Tools: - </a:t>
            </a:r>
          </a:p>
          <a:p>
            <a:pPr marL="0" indent="0">
              <a:buNone/>
            </a:pPr>
            <a:r>
              <a:rPr lang="en-US" sz="2400" dirty="0"/>
              <a:t>Standard web browser developer tools were likely used for testing and debugging during the development phase. This ensures that the project functions as intended across different browsers and devices. By leveraging these technologies, including HTML for content structure, CSS for styling and layout, and potentially JavaScript for enhanced interactivity, you've created a comprehensive educational platform encompassing the home page, login page, and course contents. This combination provides a solid foundation for a user- friendly and visually engaging learning experience.</a:t>
            </a:r>
            <a:endParaRPr lang="en-IN" sz="2400" dirty="0"/>
          </a:p>
        </p:txBody>
      </p:sp>
    </p:spTree>
    <p:extLst>
      <p:ext uri="{BB962C8B-B14F-4D97-AF65-F5344CB8AC3E}">
        <p14:creationId xmlns:p14="http://schemas.microsoft.com/office/powerpoint/2010/main" val="814613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B53F4-C0E1-6D26-AF84-F7DED1E08E0F}"/>
              </a:ext>
            </a:extLst>
          </p:cNvPr>
          <p:cNvSpPr>
            <a:spLocks noGrp="1"/>
          </p:cNvSpPr>
          <p:nvPr>
            <p:ph idx="1"/>
          </p:nvPr>
        </p:nvSpPr>
        <p:spPr>
          <a:xfrm>
            <a:off x="337929" y="188843"/>
            <a:ext cx="11449879" cy="6291469"/>
          </a:xfrm>
        </p:spPr>
        <p:txBody>
          <a:bodyPr/>
          <a:lstStyle/>
          <a:p>
            <a:pPr marL="0" indent="0">
              <a:buNone/>
            </a:pPr>
            <a:r>
              <a:rPr lang="en-IN" u="sng" dirty="0">
                <a:latin typeface="Aharoni" panose="02010803020104030203" pitchFamily="2" charset="-79"/>
                <a:cs typeface="Aharoni" panose="02010803020104030203" pitchFamily="2" charset="-79"/>
              </a:rPr>
              <a:t>SCREENSHOTS:</a:t>
            </a:r>
          </a:p>
          <a:p>
            <a:pPr marL="0" indent="0">
              <a:buNone/>
            </a:pPr>
            <a:endParaRPr lang="en-IN" dirty="0"/>
          </a:p>
        </p:txBody>
      </p:sp>
      <p:pic>
        <p:nvPicPr>
          <p:cNvPr id="5" name="Picture 4">
            <a:extLst>
              <a:ext uri="{FF2B5EF4-FFF2-40B4-BE49-F238E27FC236}">
                <a16:creationId xmlns:a16="http://schemas.microsoft.com/office/drawing/2014/main" id="{0736758D-BDAE-9877-E94A-C12409BFA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27" y="894520"/>
            <a:ext cx="9223513" cy="5188228"/>
          </a:xfrm>
          <a:prstGeom prst="rect">
            <a:avLst/>
          </a:prstGeom>
        </p:spPr>
      </p:pic>
    </p:spTree>
    <p:extLst>
      <p:ext uri="{BB962C8B-B14F-4D97-AF65-F5344CB8AC3E}">
        <p14:creationId xmlns:p14="http://schemas.microsoft.com/office/powerpoint/2010/main" val="950221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E3C1634-498A-DDA7-F8FF-2E647D43A0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935" y="706023"/>
            <a:ext cx="9700411" cy="5138186"/>
          </a:xfrm>
        </p:spPr>
      </p:pic>
    </p:spTree>
    <p:extLst>
      <p:ext uri="{BB962C8B-B14F-4D97-AF65-F5344CB8AC3E}">
        <p14:creationId xmlns:p14="http://schemas.microsoft.com/office/powerpoint/2010/main" val="3251723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629</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Aharoni</vt:lpstr>
      <vt:lpstr>Algerian</vt:lpstr>
      <vt:lpstr>Aptos</vt: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Bibek Bayan</dc:creator>
  <cp:lastModifiedBy>Bibek Bayan</cp:lastModifiedBy>
  <cp:revision>2</cp:revision>
  <dcterms:created xsi:type="dcterms:W3CDTF">2024-11-07T15:25:36Z</dcterms:created>
  <dcterms:modified xsi:type="dcterms:W3CDTF">2024-11-07T16:50:25Z</dcterms:modified>
</cp:coreProperties>
</file>