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4"/>
    <p:sldMasterId id="2147483674" r:id="rId5"/>
  </p:sldMasterIdLst>
  <p:notesMasterIdLst>
    <p:notesMasterId r:id="rId19"/>
  </p:notesMasterIdLst>
  <p:sldIdLst>
    <p:sldId id="257" r:id="rId6"/>
    <p:sldId id="262" r:id="rId7"/>
    <p:sldId id="263" r:id="rId8"/>
    <p:sldId id="268" r:id="rId9"/>
    <p:sldId id="269" r:id="rId10"/>
    <p:sldId id="271" r:id="rId11"/>
    <p:sldId id="272" r:id="rId12"/>
    <p:sldId id="273" r:id="rId13"/>
    <p:sldId id="270" r:id="rId14"/>
    <p:sldId id="274" r:id="rId15"/>
    <p:sldId id="275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Day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Topic Submittion</c:v>
                </c:pt>
                <c:pt idx="1">
                  <c:v>Proposal Submittion</c:v>
                </c:pt>
                <c:pt idx="2">
                  <c:v>Proposal Presentation</c:v>
                </c:pt>
                <c:pt idx="3">
                  <c:v>System Design</c:v>
                </c:pt>
                <c:pt idx="4">
                  <c:v>Developing Project</c:v>
                </c:pt>
                <c:pt idx="5">
                  <c:v>Mid Defence</c:v>
                </c:pt>
                <c:pt idx="6">
                  <c:v>Testing Project</c:v>
                </c:pt>
                <c:pt idx="7">
                  <c:v>Final Defence</c:v>
                </c:pt>
              </c:strCache>
            </c:strRef>
          </c:cat>
          <c:val>
            <c:numRef>
              <c:f>Sheet1!$B$2:$B$10</c:f>
              <c:numCache>
                <c:formatCode>d\-mmm</c:formatCode>
                <c:ptCount val="9"/>
                <c:pt idx="0">
                  <c:v>44598</c:v>
                </c:pt>
                <c:pt idx="1">
                  <c:v>44600</c:v>
                </c:pt>
                <c:pt idx="2">
                  <c:v>44605</c:v>
                </c:pt>
                <c:pt idx="3">
                  <c:v>44607</c:v>
                </c:pt>
                <c:pt idx="4">
                  <c:v>44610</c:v>
                </c:pt>
                <c:pt idx="5">
                  <c:v>44621</c:v>
                </c:pt>
                <c:pt idx="6">
                  <c:v>44635</c:v>
                </c:pt>
                <c:pt idx="7">
                  <c:v>44638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67-4F2D-999B-E959899598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Days to 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Topic Submittion</c:v>
                </c:pt>
                <c:pt idx="1">
                  <c:v>Proposal Submittion</c:v>
                </c:pt>
                <c:pt idx="2">
                  <c:v>Proposal Presentation</c:v>
                </c:pt>
                <c:pt idx="3">
                  <c:v>System Design</c:v>
                </c:pt>
                <c:pt idx="4">
                  <c:v>Developing Project</c:v>
                </c:pt>
                <c:pt idx="5">
                  <c:v>Mid Defence</c:v>
                </c:pt>
                <c:pt idx="6">
                  <c:v>Testing Project</c:v>
                </c:pt>
                <c:pt idx="7">
                  <c:v>Final Defence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11</c:v>
                </c:pt>
                <c:pt idx="5">
                  <c:v>14</c:v>
                </c:pt>
                <c:pt idx="6">
                  <c:v>3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67-4F2D-999B-E95989959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3952952"/>
        <c:axId val="493954592"/>
        <c:axId val="0"/>
      </c:bar3DChart>
      <c:catAx>
        <c:axId val="4939529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54592"/>
        <c:crosses val="autoZero"/>
        <c:auto val="1"/>
        <c:lblAlgn val="ctr"/>
        <c:lblOffset val="100"/>
        <c:noMultiLvlLbl val="0"/>
      </c:catAx>
      <c:valAx>
        <c:axId val="493954592"/>
        <c:scaling>
          <c:orientation val="minMax"/>
          <c:min val="4459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52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8BB7B-80BC-41A1-AED4-DF152E22C5F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59EF05-CE14-4D0B-B1DF-13C08DD3B6EA}">
      <dgm:prSet phldrT="[Text]"/>
      <dgm:spPr/>
      <dgm:t>
        <a:bodyPr/>
        <a:lstStyle/>
        <a:p>
          <a:r>
            <a:rPr lang="en-GB" dirty="0"/>
            <a:t>Front End</a:t>
          </a:r>
        </a:p>
      </dgm:t>
    </dgm:pt>
    <dgm:pt modelId="{C527DBE4-8162-434E-BA09-65F2C73600ED}" type="parTrans" cxnId="{A13B11DB-CF50-4F4D-9CBE-D4F7170AE27B}">
      <dgm:prSet/>
      <dgm:spPr/>
      <dgm:t>
        <a:bodyPr/>
        <a:lstStyle/>
        <a:p>
          <a:endParaRPr lang="en-GB"/>
        </a:p>
      </dgm:t>
    </dgm:pt>
    <dgm:pt modelId="{2F2D9486-141A-49FA-9AF3-D0064802E797}" type="sibTrans" cxnId="{A13B11DB-CF50-4F4D-9CBE-D4F7170AE27B}">
      <dgm:prSet/>
      <dgm:spPr/>
      <dgm:t>
        <a:bodyPr/>
        <a:lstStyle/>
        <a:p>
          <a:endParaRPr lang="en-GB"/>
        </a:p>
      </dgm:t>
    </dgm:pt>
    <dgm:pt modelId="{5677088E-697D-4732-96BD-9A9FB8A4454E}">
      <dgm:prSet phldrT="[Text]"/>
      <dgm:spPr/>
      <dgm:t>
        <a:bodyPr/>
        <a:lstStyle/>
        <a:p>
          <a:r>
            <a:rPr lang="en-GB" dirty="0"/>
            <a:t>HTML</a:t>
          </a:r>
        </a:p>
      </dgm:t>
    </dgm:pt>
    <dgm:pt modelId="{9CC4FA49-FB0C-48D3-A7BE-75AE55737CAC}" type="parTrans" cxnId="{EA4289A0-584D-4FE3-8FCD-A44268FB06E7}">
      <dgm:prSet/>
      <dgm:spPr/>
      <dgm:t>
        <a:bodyPr/>
        <a:lstStyle/>
        <a:p>
          <a:endParaRPr lang="en-GB"/>
        </a:p>
      </dgm:t>
    </dgm:pt>
    <dgm:pt modelId="{61CFF01C-2DF6-4124-AEF0-AC3844360CEE}" type="sibTrans" cxnId="{EA4289A0-584D-4FE3-8FCD-A44268FB06E7}">
      <dgm:prSet/>
      <dgm:spPr/>
      <dgm:t>
        <a:bodyPr/>
        <a:lstStyle/>
        <a:p>
          <a:endParaRPr lang="en-GB"/>
        </a:p>
      </dgm:t>
    </dgm:pt>
    <dgm:pt modelId="{C0668FF0-66C9-4188-AEC0-AD92BE58CF9B}">
      <dgm:prSet phldrT="[Text]"/>
      <dgm:spPr/>
      <dgm:t>
        <a:bodyPr/>
        <a:lstStyle/>
        <a:p>
          <a:r>
            <a:rPr lang="en-GB" dirty="0"/>
            <a:t>Back End</a:t>
          </a:r>
        </a:p>
      </dgm:t>
    </dgm:pt>
    <dgm:pt modelId="{A5E12A2F-5283-45AA-8277-C0343089EEA2}" type="parTrans" cxnId="{41C1214A-36B5-4751-ACF4-4B0EFF3D987D}">
      <dgm:prSet/>
      <dgm:spPr/>
      <dgm:t>
        <a:bodyPr/>
        <a:lstStyle/>
        <a:p>
          <a:endParaRPr lang="en-GB"/>
        </a:p>
      </dgm:t>
    </dgm:pt>
    <dgm:pt modelId="{87E97A24-FB00-4383-852D-9C262C29C506}" type="sibTrans" cxnId="{41C1214A-36B5-4751-ACF4-4B0EFF3D987D}">
      <dgm:prSet/>
      <dgm:spPr/>
      <dgm:t>
        <a:bodyPr/>
        <a:lstStyle/>
        <a:p>
          <a:endParaRPr lang="en-GB"/>
        </a:p>
      </dgm:t>
    </dgm:pt>
    <dgm:pt modelId="{534381AD-3AFF-47BF-9491-AAB661CD9D7A}">
      <dgm:prSet phldrT="[Text]"/>
      <dgm:spPr/>
      <dgm:t>
        <a:bodyPr/>
        <a:lstStyle/>
        <a:p>
          <a:r>
            <a:rPr lang="en-GB"/>
            <a:t>Node js</a:t>
          </a:r>
          <a:endParaRPr lang="en-GB" dirty="0"/>
        </a:p>
      </dgm:t>
    </dgm:pt>
    <dgm:pt modelId="{F9492026-1716-4263-A6D3-52C158AA8A46}" type="parTrans" cxnId="{75584393-3F1F-4653-8B8E-F72C99ED02C5}">
      <dgm:prSet/>
      <dgm:spPr/>
      <dgm:t>
        <a:bodyPr/>
        <a:lstStyle/>
        <a:p>
          <a:endParaRPr lang="en-GB"/>
        </a:p>
      </dgm:t>
    </dgm:pt>
    <dgm:pt modelId="{420180FA-EE79-4B5D-9B40-7AB7502C4A5A}" type="sibTrans" cxnId="{75584393-3F1F-4653-8B8E-F72C99ED02C5}">
      <dgm:prSet/>
      <dgm:spPr/>
      <dgm:t>
        <a:bodyPr/>
        <a:lstStyle/>
        <a:p>
          <a:endParaRPr lang="en-GB"/>
        </a:p>
      </dgm:t>
    </dgm:pt>
    <dgm:pt modelId="{78E3A62E-E51D-4745-ADA2-3886BE6C1276}">
      <dgm:prSet phldrT="[Text]"/>
      <dgm:spPr/>
      <dgm:t>
        <a:bodyPr/>
        <a:lstStyle/>
        <a:p>
          <a:r>
            <a:rPr lang="en-GB" dirty="0"/>
            <a:t>Database</a:t>
          </a:r>
        </a:p>
      </dgm:t>
    </dgm:pt>
    <dgm:pt modelId="{6E2A0435-AD2C-4737-8DD9-C12E4427544B}" type="parTrans" cxnId="{E1F70BF8-7D33-48BF-B25F-D155FDC62AA9}">
      <dgm:prSet/>
      <dgm:spPr/>
      <dgm:t>
        <a:bodyPr/>
        <a:lstStyle/>
        <a:p>
          <a:endParaRPr lang="en-GB"/>
        </a:p>
      </dgm:t>
    </dgm:pt>
    <dgm:pt modelId="{8F1DF97E-FA58-49E4-B480-AA618B914A3C}" type="sibTrans" cxnId="{E1F70BF8-7D33-48BF-B25F-D155FDC62AA9}">
      <dgm:prSet/>
      <dgm:spPr/>
      <dgm:t>
        <a:bodyPr/>
        <a:lstStyle/>
        <a:p>
          <a:endParaRPr lang="en-GB"/>
        </a:p>
      </dgm:t>
    </dgm:pt>
    <dgm:pt modelId="{187DCFFC-84F5-42D1-8C0F-DE2B6142986F}">
      <dgm:prSet phldrT="[Text]"/>
      <dgm:spPr/>
      <dgm:t>
        <a:bodyPr/>
        <a:lstStyle/>
        <a:p>
          <a:r>
            <a:rPr lang="en-GB" dirty="0"/>
            <a:t>Microsoft MySQL</a:t>
          </a:r>
        </a:p>
      </dgm:t>
    </dgm:pt>
    <dgm:pt modelId="{A5471724-7C43-4898-8D55-45854CDBB1A6}" type="parTrans" cxnId="{70D456B0-17C0-427D-846B-3D0EE7B73BCD}">
      <dgm:prSet/>
      <dgm:spPr/>
      <dgm:t>
        <a:bodyPr/>
        <a:lstStyle/>
        <a:p>
          <a:endParaRPr lang="en-GB"/>
        </a:p>
      </dgm:t>
    </dgm:pt>
    <dgm:pt modelId="{7F3F877D-2C22-4CEB-8D79-A9297A49E731}" type="sibTrans" cxnId="{70D456B0-17C0-427D-846B-3D0EE7B73BCD}">
      <dgm:prSet/>
      <dgm:spPr/>
      <dgm:t>
        <a:bodyPr/>
        <a:lstStyle/>
        <a:p>
          <a:endParaRPr lang="en-GB"/>
        </a:p>
      </dgm:t>
    </dgm:pt>
    <dgm:pt modelId="{0189EE20-1550-4C4F-BDD0-8A218AB2AFF0}">
      <dgm:prSet/>
      <dgm:spPr/>
      <dgm:t>
        <a:bodyPr/>
        <a:lstStyle/>
        <a:p>
          <a:r>
            <a:rPr lang="en-GB" dirty="0"/>
            <a:t>CSS</a:t>
          </a:r>
        </a:p>
      </dgm:t>
    </dgm:pt>
    <dgm:pt modelId="{3B3176CB-3608-4767-99A0-187EA225E602}" type="parTrans" cxnId="{B3BE8086-8C41-4B73-9567-E33BBCA0D79A}">
      <dgm:prSet/>
      <dgm:spPr/>
      <dgm:t>
        <a:bodyPr/>
        <a:lstStyle/>
        <a:p>
          <a:endParaRPr lang="en-GB"/>
        </a:p>
      </dgm:t>
    </dgm:pt>
    <dgm:pt modelId="{84A8EAA6-78E3-493A-B708-7212BD1FCF1F}" type="sibTrans" cxnId="{B3BE8086-8C41-4B73-9567-E33BBCA0D79A}">
      <dgm:prSet/>
      <dgm:spPr/>
      <dgm:t>
        <a:bodyPr/>
        <a:lstStyle/>
        <a:p>
          <a:endParaRPr lang="en-GB"/>
        </a:p>
      </dgm:t>
    </dgm:pt>
    <dgm:pt modelId="{1AEA779C-78DC-4481-A430-F31388CDCD35}">
      <dgm:prSet/>
      <dgm:spPr/>
      <dgm:t>
        <a:bodyPr/>
        <a:lstStyle/>
        <a:p>
          <a:r>
            <a:rPr lang="en-GB" dirty="0"/>
            <a:t>NODE JS/React</a:t>
          </a:r>
        </a:p>
      </dgm:t>
    </dgm:pt>
    <dgm:pt modelId="{69778B36-4591-4DA6-BCFA-CF68BE66A980}" type="parTrans" cxnId="{B3930355-FDF2-428C-8399-7F48EB5FC707}">
      <dgm:prSet/>
      <dgm:spPr/>
      <dgm:t>
        <a:bodyPr/>
        <a:lstStyle/>
        <a:p>
          <a:endParaRPr lang="en-GB"/>
        </a:p>
      </dgm:t>
    </dgm:pt>
    <dgm:pt modelId="{17BFA07A-50E8-430C-B672-687E0D0CA76C}" type="sibTrans" cxnId="{B3930355-FDF2-428C-8399-7F48EB5FC707}">
      <dgm:prSet/>
      <dgm:spPr/>
      <dgm:t>
        <a:bodyPr/>
        <a:lstStyle/>
        <a:p>
          <a:endParaRPr lang="en-GB"/>
        </a:p>
      </dgm:t>
    </dgm:pt>
    <dgm:pt modelId="{5E18A48F-1FDA-4EBF-9346-623597FAFB80}">
      <dgm:prSet/>
      <dgm:spPr/>
      <dgm:t>
        <a:bodyPr/>
        <a:lstStyle/>
        <a:p>
          <a:r>
            <a:rPr lang="en-GB" dirty="0"/>
            <a:t>Express</a:t>
          </a:r>
        </a:p>
      </dgm:t>
    </dgm:pt>
    <dgm:pt modelId="{15E5648A-A51D-4AE2-9549-1E306D6BB20F}" type="parTrans" cxnId="{0AD6A8C6-A5AF-4A4C-AD98-7FE1BDEC83C1}">
      <dgm:prSet/>
      <dgm:spPr/>
      <dgm:t>
        <a:bodyPr/>
        <a:lstStyle/>
        <a:p>
          <a:endParaRPr lang="en-GB"/>
        </a:p>
      </dgm:t>
    </dgm:pt>
    <dgm:pt modelId="{A05EB3FF-5F17-4246-8A2C-971E7E08FE3A}" type="sibTrans" cxnId="{0AD6A8C6-A5AF-4A4C-AD98-7FE1BDEC83C1}">
      <dgm:prSet/>
      <dgm:spPr/>
      <dgm:t>
        <a:bodyPr/>
        <a:lstStyle/>
        <a:p>
          <a:endParaRPr lang="en-GB"/>
        </a:p>
      </dgm:t>
    </dgm:pt>
    <dgm:pt modelId="{F357AC32-8A5B-49E8-AC4F-9783DE83C3CC}" type="pres">
      <dgm:prSet presAssocID="{AD18BB7B-80BC-41A1-AED4-DF152E22C5FE}" presName="theList" presStyleCnt="0">
        <dgm:presLayoutVars>
          <dgm:dir/>
          <dgm:animLvl val="lvl"/>
          <dgm:resizeHandles val="exact"/>
        </dgm:presLayoutVars>
      </dgm:prSet>
      <dgm:spPr/>
    </dgm:pt>
    <dgm:pt modelId="{5D2C727A-A386-4353-A85E-F6E3B6267200}" type="pres">
      <dgm:prSet presAssocID="{0059EF05-CE14-4D0B-B1DF-13C08DD3B6EA}" presName="compNode" presStyleCnt="0"/>
      <dgm:spPr/>
    </dgm:pt>
    <dgm:pt modelId="{20E4E606-8C0C-4290-8E09-08B0CF057FF1}" type="pres">
      <dgm:prSet presAssocID="{0059EF05-CE14-4D0B-B1DF-13C08DD3B6EA}" presName="aNode" presStyleLbl="bgShp" presStyleIdx="0" presStyleCnt="3"/>
      <dgm:spPr/>
    </dgm:pt>
    <dgm:pt modelId="{32371AE8-5840-42E2-9A69-8CB36E47EDCA}" type="pres">
      <dgm:prSet presAssocID="{0059EF05-CE14-4D0B-B1DF-13C08DD3B6EA}" presName="textNode" presStyleLbl="bgShp" presStyleIdx="0" presStyleCnt="3"/>
      <dgm:spPr/>
    </dgm:pt>
    <dgm:pt modelId="{9A64D334-A1CF-4AC0-BC38-3B427700C5D6}" type="pres">
      <dgm:prSet presAssocID="{0059EF05-CE14-4D0B-B1DF-13C08DD3B6EA}" presName="compChildNode" presStyleCnt="0"/>
      <dgm:spPr/>
    </dgm:pt>
    <dgm:pt modelId="{6A828D13-7BD2-4DC4-8759-8BAA9831F9C3}" type="pres">
      <dgm:prSet presAssocID="{0059EF05-CE14-4D0B-B1DF-13C08DD3B6EA}" presName="theInnerList" presStyleCnt="0"/>
      <dgm:spPr/>
    </dgm:pt>
    <dgm:pt modelId="{17FF2BC0-5FAD-49F2-95AD-00CC812B928A}" type="pres">
      <dgm:prSet presAssocID="{5677088E-697D-4732-96BD-9A9FB8A4454E}" presName="childNode" presStyleLbl="node1" presStyleIdx="0" presStyleCnt="6">
        <dgm:presLayoutVars>
          <dgm:bulletEnabled val="1"/>
        </dgm:presLayoutVars>
      </dgm:prSet>
      <dgm:spPr/>
    </dgm:pt>
    <dgm:pt modelId="{8CFFB9D6-B7AC-44E3-8AF1-03558BEE3FA4}" type="pres">
      <dgm:prSet presAssocID="{5677088E-697D-4732-96BD-9A9FB8A4454E}" presName="aSpace2" presStyleCnt="0"/>
      <dgm:spPr/>
    </dgm:pt>
    <dgm:pt modelId="{A0D243AE-24B7-42D8-9E3A-C79C385A9A0C}" type="pres">
      <dgm:prSet presAssocID="{0189EE20-1550-4C4F-BDD0-8A218AB2AFF0}" presName="childNode" presStyleLbl="node1" presStyleIdx="1" presStyleCnt="6">
        <dgm:presLayoutVars>
          <dgm:bulletEnabled val="1"/>
        </dgm:presLayoutVars>
      </dgm:prSet>
      <dgm:spPr/>
    </dgm:pt>
    <dgm:pt modelId="{24F23AD0-87BE-4D27-981F-80E0C32F4E3E}" type="pres">
      <dgm:prSet presAssocID="{0189EE20-1550-4C4F-BDD0-8A218AB2AFF0}" presName="aSpace2" presStyleCnt="0"/>
      <dgm:spPr/>
    </dgm:pt>
    <dgm:pt modelId="{D9A535AB-C20B-40E0-92E7-D1DB04A50CCD}" type="pres">
      <dgm:prSet presAssocID="{1AEA779C-78DC-4481-A430-F31388CDCD35}" presName="childNode" presStyleLbl="node1" presStyleIdx="2" presStyleCnt="6">
        <dgm:presLayoutVars>
          <dgm:bulletEnabled val="1"/>
        </dgm:presLayoutVars>
      </dgm:prSet>
      <dgm:spPr/>
    </dgm:pt>
    <dgm:pt modelId="{B104CC82-97BF-4BB6-81B8-2292A575165D}" type="pres">
      <dgm:prSet presAssocID="{0059EF05-CE14-4D0B-B1DF-13C08DD3B6EA}" presName="aSpace" presStyleCnt="0"/>
      <dgm:spPr/>
    </dgm:pt>
    <dgm:pt modelId="{8BA3EE73-0AAC-4E92-9AA7-9CCCDC9F60AA}" type="pres">
      <dgm:prSet presAssocID="{C0668FF0-66C9-4188-AEC0-AD92BE58CF9B}" presName="compNode" presStyleCnt="0"/>
      <dgm:spPr/>
    </dgm:pt>
    <dgm:pt modelId="{12EF0E3C-E0D9-464A-9BCA-D50B471454A2}" type="pres">
      <dgm:prSet presAssocID="{C0668FF0-66C9-4188-AEC0-AD92BE58CF9B}" presName="aNode" presStyleLbl="bgShp" presStyleIdx="1" presStyleCnt="3"/>
      <dgm:spPr/>
    </dgm:pt>
    <dgm:pt modelId="{7617E8BF-8C8B-4B16-B1FC-A995AD15B9ED}" type="pres">
      <dgm:prSet presAssocID="{C0668FF0-66C9-4188-AEC0-AD92BE58CF9B}" presName="textNode" presStyleLbl="bgShp" presStyleIdx="1" presStyleCnt="3"/>
      <dgm:spPr/>
    </dgm:pt>
    <dgm:pt modelId="{5EEBDDDA-0602-4D92-9BE4-351B3E6A4586}" type="pres">
      <dgm:prSet presAssocID="{C0668FF0-66C9-4188-AEC0-AD92BE58CF9B}" presName="compChildNode" presStyleCnt="0"/>
      <dgm:spPr/>
    </dgm:pt>
    <dgm:pt modelId="{39BB2184-A69C-40E2-9D2C-3EF4DBF78CD4}" type="pres">
      <dgm:prSet presAssocID="{C0668FF0-66C9-4188-AEC0-AD92BE58CF9B}" presName="theInnerList" presStyleCnt="0"/>
      <dgm:spPr/>
    </dgm:pt>
    <dgm:pt modelId="{EE399AEC-3A25-4328-926C-335519D11EAE}" type="pres">
      <dgm:prSet presAssocID="{534381AD-3AFF-47BF-9491-AAB661CD9D7A}" presName="childNode" presStyleLbl="node1" presStyleIdx="3" presStyleCnt="6">
        <dgm:presLayoutVars>
          <dgm:bulletEnabled val="1"/>
        </dgm:presLayoutVars>
      </dgm:prSet>
      <dgm:spPr/>
    </dgm:pt>
    <dgm:pt modelId="{88B76C18-5E57-4589-8FEF-96E65CA94D33}" type="pres">
      <dgm:prSet presAssocID="{534381AD-3AFF-47BF-9491-AAB661CD9D7A}" presName="aSpace2" presStyleCnt="0"/>
      <dgm:spPr/>
    </dgm:pt>
    <dgm:pt modelId="{107D345A-E7B3-41F2-8FE6-53A7EB3521A4}" type="pres">
      <dgm:prSet presAssocID="{5E18A48F-1FDA-4EBF-9346-623597FAFB80}" presName="childNode" presStyleLbl="node1" presStyleIdx="4" presStyleCnt="6">
        <dgm:presLayoutVars>
          <dgm:bulletEnabled val="1"/>
        </dgm:presLayoutVars>
      </dgm:prSet>
      <dgm:spPr/>
    </dgm:pt>
    <dgm:pt modelId="{C44BDBF6-596D-4122-B488-0B32F346AB10}" type="pres">
      <dgm:prSet presAssocID="{C0668FF0-66C9-4188-AEC0-AD92BE58CF9B}" presName="aSpace" presStyleCnt="0"/>
      <dgm:spPr/>
    </dgm:pt>
    <dgm:pt modelId="{836AF73F-F2BE-49BF-A995-E1BBFDB7A00A}" type="pres">
      <dgm:prSet presAssocID="{78E3A62E-E51D-4745-ADA2-3886BE6C1276}" presName="compNode" presStyleCnt="0"/>
      <dgm:spPr/>
    </dgm:pt>
    <dgm:pt modelId="{A55FEE07-3919-45DE-A62B-2F42AFA3A7A3}" type="pres">
      <dgm:prSet presAssocID="{78E3A62E-E51D-4745-ADA2-3886BE6C1276}" presName="aNode" presStyleLbl="bgShp" presStyleIdx="2" presStyleCnt="3"/>
      <dgm:spPr/>
    </dgm:pt>
    <dgm:pt modelId="{54F41C98-E255-44F2-992A-DB3ADEC84940}" type="pres">
      <dgm:prSet presAssocID="{78E3A62E-E51D-4745-ADA2-3886BE6C1276}" presName="textNode" presStyleLbl="bgShp" presStyleIdx="2" presStyleCnt="3"/>
      <dgm:spPr/>
    </dgm:pt>
    <dgm:pt modelId="{CACFE94E-568C-4CAF-879A-62855A36EB66}" type="pres">
      <dgm:prSet presAssocID="{78E3A62E-E51D-4745-ADA2-3886BE6C1276}" presName="compChildNode" presStyleCnt="0"/>
      <dgm:spPr/>
    </dgm:pt>
    <dgm:pt modelId="{2C53BE06-4218-406F-B5B8-CE2D041A4502}" type="pres">
      <dgm:prSet presAssocID="{78E3A62E-E51D-4745-ADA2-3886BE6C1276}" presName="theInnerList" presStyleCnt="0"/>
      <dgm:spPr/>
    </dgm:pt>
    <dgm:pt modelId="{EAA11D86-1FAA-46C3-9D48-6C6285579648}" type="pres">
      <dgm:prSet presAssocID="{187DCFFC-84F5-42D1-8C0F-DE2B6142986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C169A205-7E0E-4BE9-B32B-975B1A685DEA}" type="presOf" srcId="{AD18BB7B-80BC-41A1-AED4-DF152E22C5FE}" destId="{F357AC32-8A5B-49E8-AC4F-9783DE83C3CC}" srcOrd="0" destOrd="0" presId="urn:microsoft.com/office/officeart/2005/8/layout/lProcess2"/>
    <dgm:cxn modelId="{DEDC5B0B-B0F6-4D35-9F8F-13A11192F0EA}" type="presOf" srcId="{1AEA779C-78DC-4481-A430-F31388CDCD35}" destId="{D9A535AB-C20B-40E0-92E7-D1DB04A50CCD}" srcOrd="0" destOrd="0" presId="urn:microsoft.com/office/officeart/2005/8/layout/lProcess2"/>
    <dgm:cxn modelId="{9E114E24-EC62-4482-B37E-380BE0384270}" type="presOf" srcId="{0059EF05-CE14-4D0B-B1DF-13C08DD3B6EA}" destId="{32371AE8-5840-42E2-9A69-8CB36E47EDCA}" srcOrd="1" destOrd="0" presId="urn:microsoft.com/office/officeart/2005/8/layout/lProcess2"/>
    <dgm:cxn modelId="{5561832C-467D-4E3E-AFC1-183F668BDBAE}" type="presOf" srcId="{0059EF05-CE14-4D0B-B1DF-13C08DD3B6EA}" destId="{20E4E606-8C0C-4290-8E09-08B0CF057FF1}" srcOrd="0" destOrd="0" presId="urn:microsoft.com/office/officeart/2005/8/layout/lProcess2"/>
    <dgm:cxn modelId="{F111CC38-C4DC-483B-AC82-7F66BBC72E80}" type="presOf" srcId="{187DCFFC-84F5-42D1-8C0F-DE2B6142986F}" destId="{EAA11D86-1FAA-46C3-9D48-6C6285579648}" srcOrd="0" destOrd="0" presId="urn:microsoft.com/office/officeart/2005/8/layout/lProcess2"/>
    <dgm:cxn modelId="{2F43D05F-6AC5-4E33-B3C8-745B8952A4A2}" type="presOf" srcId="{78E3A62E-E51D-4745-ADA2-3886BE6C1276}" destId="{54F41C98-E255-44F2-992A-DB3ADEC84940}" srcOrd="1" destOrd="0" presId="urn:microsoft.com/office/officeart/2005/8/layout/lProcess2"/>
    <dgm:cxn modelId="{41C1214A-36B5-4751-ACF4-4B0EFF3D987D}" srcId="{AD18BB7B-80BC-41A1-AED4-DF152E22C5FE}" destId="{C0668FF0-66C9-4188-AEC0-AD92BE58CF9B}" srcOrd="1" destOrd="0" parTransId="{A5E12A2F-5283-45AA-8277-C0343089EEA2}" sibTransId="{87E97A24-FB00-4383-852D-9C262C29C506}"/>
    <dgm:cxn modelId="{D528DC4A-4FFB-43A9-9D92-A2B1679278E4}" type="presOf" srcId="{5677088E-697D-4732-96BD-9A9FB8A4454E}" destId="{17FF2BC0-5FAD-49F2-95AD-00CC812B928A}" srcOrd="0" destOrd="0" presId="urn:microsoft.com/office/officeart/2005/8/layout/lProcess2"/>
    <dgm:cxn modelId="{E729D351-E674-4BAE-B03D-F4D1F5F432BD}" type="presOf" srcId="{78E3A62E-E51D-4745-ADA2-3886BE6C1276}" destId="{A55FEE07-3919-45DE-A62B-2F42AFA3A7A3}" srcOrd="0" destOrd="0" presId="urn:microsoft.com/office/officeart/2005/8/layout/lProcess2"/>
    <dgm:cxn modelId="{B3930355-FDF2-428C-8399-7F48EB5FC707}" srcId="{0059EF05-CE14-4D0B-B1DF-13C08DD3B6EA}" destId="{1AEA779C-78DC-4481-A430-F31388CDCD35}" srcOrd="2" destOrd="0" parTransId="{69778B36-4591-4DA6-BCFA-CF68BE66A980}" sibTransId="{17BFA07A-50E8-430C-B672-687E0D0CA76C}"/>
    <dgm:cxn modelId="{B3BE8086-8C41-4B73-9567-E33BBCA0D79A}" srcId="{0059EF05-CE14-4D0B-B1DF-13C08DD3B6EA}" destId="{0189EE20-1550-4C4F-BDD0-8A218AB2AFF0}" srcOrd="1" destOrd="0" parTransId="{3B3176CB-3608-4767-99A0-187EA225E602}" sibTransId="{84A8EAA6-78E3-493A-B708-7212BD1FCF1F}"/>
    <dgm:cxn modelId="{75584393-3F1F-4653-8B8E-F72C99ED02C5}" srcId="{C0668FF0-66C9-4188-AEC0-AD92BE58CF9B}" destId="{534381AD-3AFF-47BF-9491-AAB661CD9D7A}" srcOrd="0" destOrd="0" parTransId="{F9492026-1716-4263-A6D3-52C158AA8A46}" sibTransId="{420180FA-EE79-4B5D-9B40-7AB7502C4A5A}"/>
    <dgm:cxn modelId="{EA4289A0-584D-4FE3-8FCD-A44268FB06E7}" srcId="{0059EF05-CE14-4D0B-B1DF-13C08DD3B6EA}" destId="{5677088E-697D-4732-96BD-9A9FB8A4454E}" srcOrd="0" destOrd="0" parTransId="{9CC4FA49-FB0C-48D3-A7BE-75AE55737CAC}" sibTransId="{61CFF01C-2DF6-4124-AEF0-AC3844360CEE}"/>
    <dgm:cxn modelId="{A443B9A5-82C5-4DCF-A7A4-FAD562FE24E3}" type="presOf" srcId="{5E18A48F-1FDA-4EBF-9346-623597FAFB80}" destId="{107D345A-E7B3-41F2-8FE6-53A7EB3521A4}" srcOrd="0" destOrd="0" presId="urn:microsoft.com/office/officeart/2005/8/layout/lProcess2"/>
    <dgm:cxn modelId="{70D456B0-17C0-427D-846B-3D0EE7B73BCD}" srcId="{78E3A62E-E51D-4745-ADA2-3886BE6C1276}" destId="{187DCFFC-84F5-42D1-8C0F-DE2B6142986F}" srcOrd="0" destOrd="0" parTransId="{A5471724-7C43-4898-8D55-45854CDBB1A6}" sibTransId="{7F3F877D-2C22-4CEB-8D79-A9297A49E731}"/>
    <dgm:cxn modelId="{0AD6A8C6-A5AF-4A4C-AD98-7FE1BDEC83C1}" srcId="{C0668FF0-66C9-4188-AEC0-AD92BE58CF9B}" destId="{5E18A48F-1FDA-4EBF-9346-623597FAFB80}" srcOrd="1" destOrd="0" parTransId="{15E5648A-A51D-4AE2-9549-1E306D6BB20F}" sibTransId="{A05EB3FF-5F17-4246-8A2C-971E7E08FE3A}"/>
    <dgm:cxn modelId="{9C5466D5-D7FE-421A-9088-2A286B0F0977}" type="presOf" srcId="{C0668FF0-66C9-4188-AEC0-AD92BE58CF9B}" destId="{12EF0E3C-E0D9-464A-9BCA-D50B471454A2}" srcOrd="0" destOrd="0" presId="urn:microsoft.com/office/officeart/2005/8/layout/lProcess2"/>
    <dgm:cxn modelId="{A13B11DB-CF50-4F4D-9CBE-D4F7170AE27B}" srcId="{AD18BB7B-80BC-41A1-AED4-DF152E22C5FE}" destId="{0059EF05-CE14-4D0B-B1DF-13C08DD3B6EA}" srcOrd="0" destOrd="0" parTransId="{C527DBE4-8162-434E-BA09-65F2C73600ED}" sibTransId="{2F2D9486-141A-49FA-9AF3-D0064802E797}"/>
    <dgm:cxn modelId="{E331ABE6-7826-40B2-A8C2-3F2AC1DF4B18}" type="presOf" srcId="{C0668FF0-66C9-4188-AEC0-AD92BE58CF9B}" destId="{7617E8BF-8C8B-4B16-B1FC-A995AD15B9ED}" srcOrd="1" destOrd="0" presId="urn:microsoft.com/office/officeart/2005/8/layout/lProcess2"/>
    <dgm:cxn modelId="{715B8BEB-9CF6-483C-8863-F84DFF4B7AA1}" type="presOf" srcId="{534381AD-3AFF-47BF-9491-AAB661CD9D7A}" destId="{EE399AEC-3A25-4328-926C-335519D11EAE}" srcOrd="0" destOrd="0" presId="urn:microsoft.com/office/officeart/2005/8/layout/lProcess2"/>
    <dgm:cxn modelId="{DC4D97F2-6502-4B83-B957-DB520DAFB30E}" type="presOf" srcId="{0189EE20-1550-4C4F-BDD0-8A218AB2AFF0}" destId="{A0D243AE-24B7-42D8-9E3A-C79C385A9A0C}" srcOrd="0" destOrd="0" presId="urn:microsoft.com/office/officeart/2005/8/layout/lProcess2"/>
    <dgm:cxn modelId="{E1F70BF8-7D33-48BF-B25F-D155FDC62AA9}" srcId="{AD18BB7B-80BC-41A1-AED4-DF152E22C5FE}" destId="{78E3A62E-E51D-4745-ADA2-3886BE6C1276}" srcOrd="2" destOrd="0" parTransId="{6E2A0435-AD2C-4737-8DD9-C12E4427544B}" sibTransId="{8F1DF97E-FA58-49E4-B480-AA618B914A3C}"/>
    <dgm:cxn modelId="{70DE4E7A-3204-4919-84CE-0FC80A93E5FB}" type="presParOf" srcId="{F357AC32-8A5B-49E8-AC4F-9783DE83C3CC}" destId="{5D2C727A-A386-4353-A85E-F6E3B6267200}" srcOrd="0" destOrd="0" presId="urn:microsoft.com/office/officeart/2005/8/layout/lProcess2"/>
    <dgm:cxn modelId="{92F4DF90-0228-4C78-850C-9F72C3A25015}" type="presParOf" srcId="{5D2C727A-A386-4353-A85E-F6E3B6267200}" destId="{20E4E606-8C0C-4290-8E09-08B0CF057FF1}" srcOrd="0" destOrd="0" presId="urn:microsoft.com/office/officeart/2005/8/layout/lProcess2"/>
    <dgm:cxn modelId="{0953D9E2-1ACC-49EB-89E4-CDF365EE4D08}" type="presParOf" srcId="{5D2C727A-A386-4353-A85E-F6E3B6267200}" destId="{32371AE8-5840-42E2-9A69-8CB36E47EDCA}" srcOrd="1" destOrd="0" presId="urn:microsoft.com/office/officeart/2005/8/layout/lProcess2"/>
    <dgm:cxn modelId="{A0609ADC-53E9-49E6-8CEF-4332BC762869}" type="presParOf" srcId="{5D2C727A-A386-4353-A85E-F6E3B6267200}" destId="{9A64D334-A1CF-4AC0-BC38-3B427700C5D6}" srcOrd="2" destOrd="0" presId="urn:microsoft.com/office/officeart/2005/8/layout/lProcess2"/>
    <dgm:cxn modelId="{4AFF891D-8009-4E53-A5EC-7093AF8A482B}" type="presParOf" srcId="{9A64D334-A1CF-4AC0-BC38-3B427700C5D6}" destId="{6A828D13-7BD2-4DC4-8759-8BAA9831F9C3}" srcOrd="0" destOrd="0" presId="urn:microsoft.com/office/officeart/2005/8/layout/lProcess2"/>
    <dgm:cxn modelId="{AB3F7ACB-3A3B-4435-B03A-05EFA078D694}" type="presParOf" srcId="{6A828D13-7BD2-4DC4-8759-8BAA9831F9C3}" destId="{17FF2BC0-5FAD-49F2-95AD-00CC812B928A}" srcOrd="0" destOrd="0" presId="urn:microsoft.com/office/officeart/2005/8/layout/lProcess2"/>
    <dgm:cxn modelId="{2EB8C0AC-9780-477B-944A-C64CAFB6DA18}" type="presParOf" srcId="{6A828D13-7BD2-4DC4-8759-8BAA9831F9C3}" destId="{8CFFB9D6-B7AC-44E3-8AF1-03558BEE3FA4}" srcOrd="1" destOrd="0" presId="urn:microsoft.com/office/officeart/2005/8/layout/lProcess2"/>
    <dgm:cxn modelId="{CA2BDE25-FC3F-4D66-925F-9AE75868F46A}" type="presParOf" srcId="{6A828D13-7BD2-4DC4-8759-8BAA9831F9C3}" destId="{A0D243AE-24B7-42D8-9E3A-C79C385A9A0C}" srcOrd="2" destOrd="0" presId="urn:microsoft.com/office/officeart/2005/8/layout/lProcess2"/>
    <dgm:cxn modelId="{4223567B-1A5D-4E1A-B12B-195CE2117C66}" type="presParOf" srcId="{6A828D13-7BD2-4DC4-8759-8BAA9831F9C3}" destId="{24F23AD0-87BE-4D27-981F-80E0C32F4E3E}" srcOrd="3" destOrd="0" presId="urn:microsoft.com/office/officeart/2005/8/layout/lProcess2"/>
    <dgm:cxn modelId="{89E2DF50-139B-44E9-BFD5-725EC3F1627A}" type="presParOf" srcId="{6A828D13-7BD2-4DC4-8759-8BAA9831F9C3}" destId="{D9A535AB-C20B-40E0-92E7-D1DB04A50CCD}" srcOrd="4" destOrd="0" presId="urn:microsoft.com/office/officeart/2005/8/layout/lProcess2"/>
    <dgm:cxn modelId="{BCE66A8C-C8E9-49FD-99B3-258C81FC77D6}" type="presParOf" srcId="{F357AC32-8A5B-49E8-AC4F-9783DE83C3CC}" destId="{B104CC82-97BF-4BB6-81B8-2292A575165D}" srcOrd="1" destOrd="0" presId="urn:microsoft.com/office/officeart/2005/8/layout/lProcess2"/>
    <dgm:cxn modelId="{00CAFCF5-E99B-4572-AA83-63940CFB7CF3}" type="presParOf" srcId="{F357AC32-8A5B-49E8-AC4F-9783DE83C3CC}" destId="{8BA3EE73-0AAC-4E92-9AA7-9CCCDC9F60AA}" srcOrd="2" destOrd="0" presId="urn:microsoft.com/office/officeart/2005/8/layout/lProcess2"/>
    <dgm:cxn modelId="{FE941092-565A-4209-874A-8C40273D58D1}" type="presParOf" srcId="{8BA3EE73-0AAC-4E92-9AA7-9CCCDC9F60AA}" destId="{12EF0E3C-E0D9-464A-9BCA-D50B471454A2}" srcOrd="0" destOrd="0" presId="urn:microsoft.com/office/officeart/2005/8/layout/lProcess2"/>
    <dgm:cxn modelId="{239009A8-E139-4867-BFAC-F08D4C25B639}" type="presParOf" srcId="{8BA3EE73-0AAC-4E92-9AA7-9CCCDC9F60AA}" destId="{7617E8BF-8C8B-4B16-B1FC-A995AD15B9ED}" srcOrd="1" destOrd="0" presId="urn:microsoft.com/office/officeart/2005/8/layout/lProcess2"/>
    <dgm:cxn modelId="{3F21EFA5-37EE-4D68-A92B-B42DE7A94DF7}" type="presParOf" srcId="{8BA3EE73-0AAC-4E92-9AA7-9CCCDC9F60AA}" destId="{5EEBDDDA-0602-4D92-9BE4-351B3E6A4586}" srcOrd="2" destOrd="0" presId="urn:microsoft.com/office/officeart/2005/8/layout/lProcess2"/>
    <dgm:cxn modelId="{A6E09472-A382-4B28-B34D-EDA2167FB7CA}" type="presParOf" srcId="{5EEBDDDA-0602-4D92-9BE4-351B3E6A4586}" destId="{39BB2184-A69C-40E2-9D2C-3EF4DBF78CD4}" srcOrd="0" destOrd="0" presId="urn:microsoft.com/office/officeart/2005/8/layout/lProcess2"/>
    <dgm:cxn modelId="{3E2850B4-CB36-416F-802A-FCF3E45C4018}" type="presParOf" srcId="{39BB2184-A69C-40E2-9D2C-3EF4DBF78CD4}" destId="{EE399AEC-3A25-4328-926C-335519D11EAE}" srcOrd="0" destOrd="0" presId="urn:microsoft.com/office/officeart/2005/8/layout/lProcess2"/>
    <dgm:cxn modelId="{E6A328EC-6A82-4346-8727-9E37570A0D08}" type="presParOf" srcId="{39BB2184-A69C-40E2-9D2C-3EF4DBF78CD4}" destId="{88B76C18-5E57-4589-8FEF-96E65CA94D33}" srcOrd="1" destOrd="0" presId="urn:microsoft.com/office/officeart/2005/8/layout/lProcess2"/>
    <dgm:cxn modelId="{BFA058E3-45E9-4447-ABAF-155326A9828F}" type="presParOf" srcId="{39BB2184-A69C-40E2-9D2C-3EF4DBF78CD4}" destId="{107D345A-E7B3-41F2-8FE6-53A7EB3521A4}" srcOrd="2" destOrd="0" presId="urn:microsoft.com/office/officeart/2005/8/layout/lProcess2"/>
    <dgm:cxn modelId="{5A945512-D6CB-4C1F-B653-68E99E146B94}" type="presParOf" srcId="{F357AC32-8A5B-49E8-AC4F-9783DE83C3CC}" destId="{C44BDBF6-596D-4122-B488-0B32F346AB10}" srcOrd="3" destOrd="0" presId="urn:microsoft.com/office/officeart/2005/8/layout/lProcess2"/>
    <dgm:cxn modelId="{683099C7-8A8B-42F2-BFE3-949448D5229B}" type="presParOf" srcId="{F357AC32-8A5B-49E8-AC4F-9783DE83C3CC}" destId="{836AF73F-F2BE-49BF-A995-E1BBFDB7A00A}" srcOrd="4" destOrd="0" presId="urn:microsoft.com/office/officeart/2005/8/layout/lProcess2"/>
    <dgm:cxn modelId="{2890A185-E5C7-4F56-905C-80DA38C4190B}" type="presParOf" srcId="{836AF73F-F2BE-49BF-A995-E1BBFDB7A00A}" destId="{A55FEE07-3919-45DE-A62B-2F42AFA3A7A3}" srcOrd="0" destOrd="0" presId="urn:microsoft.com/office/officeart/2005/8/layout/lProcess2"/>
    <dgm:cxn modelId="{1D72AAD3-C9C0-439F-AA1D-9ACF8F4F6872}" type="presParOf" srcId="{836AF73F-F2BE-49BF-A995-E1BBFDB7A00A}" destId="{54F41C98-E255-44F2-992A-DB3ADEC84940}" srcOrd="1" destOrd="0" presId="urn:microsoft.com/office/officeart/2005/8/layout/lProcess2"/>
    <dgm:cxn modelId="{A5B06218-409E-4234-AA3E-878AAA9C0AEF}" type="presParOf" srcId="{836AF73F-F2BE-49BF-A995-E1BBFDB7A00A}" destId="{CACFE94E-568C-4CAF-879A-62855A36EB66}" srcOrd="2" destOrd="0" presId="urn:microsoft.com/office/officeart/2005/8/layout/lProcess2"/>
    <dgm:cxn modelId="{49BDF731-C46F-468F-8B59-DDEE16F3743A}" type="presParOf" srcId="{CACFE94E-568C-4CAF-879A-62855A36EB66}" destId="{2C53BE06-4218-406F-B5B8-CE2D041A4502}" srcOrd="0" destOrd="0" presId="urn:microsoft.com/office/officeart/2005/8/layout/lProcess2"/>
    <dgm:cxn modelId="{0430E109-1EA4-49C7-8E3F-6985C46A774A}" type="presParOf" srcId="{2C53BE06-4218-406F-B5B8-CE2D041A4502}" destId="{EAA11D86-1FAA-46C3-9D48-6C628557964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4E606-8C0C-4290-8E09-08B0CF057FF1}">
      <dsp:nvSpPr>
        <dsp:cNvPr id="0" name=""/>
        <dsp:cNvSpPr/>
      </dsp:nvSpPr>
      <dsp:spPr>
        <a:xfrm>
          <a:off x="1269" y="0"/>
          <a:ext cx="3299682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Front End</a:t>
          </a:r>
        </a:p>
      </dsp:txBody>
      <dsp:txXfrm>
        <a:off x="1269" y="0"/>
        <a:ext cx="3299682" cy="993457"/>
      </dsp:txXfrm>
    </dsp:sp>
    <dsp:sp modelId="{17FF2BC0-5FAD-49F2-95AD-00CC812B928A}">
      <dsp:nvSpPr>
        <dsp:cNvPr id="0" name=""/>
        <dsp:cNvSpPr/>
      </dsp:nvSpPr>
      <dsp:spPr>
        <a:xfrm>
          <a:off x="331237" y="993740"/>
          <a:ext cx="2639745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HTML</a:t>
          </a:r>
        </a:p>
      </dsp:txBody>
      <dsp:txXfrm>
        <a:off x="350292" y="1012795"/>
        <a:ext cx="2601635" cy="612472"/>
      </dsp:txXfrm>
    </dsp:sp>
    <dsp:sp modelId="{A0D243AE-24B7-42D8-9E3A-C79C385A9A0C}">
      <dsp:nvSpPr>
        <dsp:cNvPr id="0" name=""/>
        <dsp:cNvSpPr/>
      </dsp:nvSpPr>
      <dsp:spPr>
        <a:xfrm>
          <a:off x="331237" y="1744412"/>
          <a:ext cx="2639745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CSS</a:t>
          </a:r>
        </a:p>
      </dsp:txBody>
      <dsp:txXfrm>
        <a:off x="350292" y="1763467"/>
        <a:ext cx="2601635" cy="612472"/>
      </dsp:txXfrm>
    </dsp:sp>
    <dsp:sp modelId="{D9A535AB-C20B-40E0-92E7-D1DB04A50CCD}">
      <dsp:nvSpPr>
        <dsp:cNvPr id="0" name=""/>
        <dsp:cNvSpPr/>
      </dsp:nvSpPr>
      <dsp:spPr>
        <a:xfrm>
          <a:off x="331237" y="2495083"/>
          <a:ext cx="2639745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NODE JS/React</a:t>
          </a:r>
        </a:p>
      </dsp:txBody>
      <dsp:txXfrm>
        <a:off x="350292" y="2514138"/>
        <a:ext cx="2601635" cy="612472"/>
      </dsp:txXfrm>
    </dsp:sp>
    <dsp:sp modelId="{12EF0E3C-E0D9-464A-9BCA-D50B471454A2}">
      <dsp:nvSpPr>
        <dsp:cNvPr id="0" name=""/>
        <dsp:cNvSpPr/>
      </dsp:nvSpPr>
      <dsp:spPr>
        <a:xfrm>
          <a:off x="3548427" y="0"/>
          <a:ext cx="3299682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Back End</a:t>
          </a:r>
        </a:p>
      </dsp:txBody>
      <dsp:txXfrm>
        <a:off x="3548427" y="0"/>
        <a:ext cx="3299682" cy="993457"/>
      </dsp:txXfrm>
    </dsp:sp>
    <dsp:sp modelId="{EE399AEC-3A25-4328-926C-335519D11EAE}">
      <dsp:nvSpPr>
        <dsp:cNvPr id="0" name=""/>
        <dsp:cNvSpPr/>
      </dsp:nvSpPr>
      <dsp:spPr>
        <a:xfrm>
          <a:off x="3878396" y="994427"/>
          <a:ext cx="2639745" cy="998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Node js</a:t>
          </a:r>
          <a:endParaRPr lang="en-GB" sz="3200" kern="1200" dirty="0"/>
        </a:p>
      </dsp:txBody>
      <dsp:txXfrm>
        <a:off x="3907640" y="1023671"/>
        <a:ext cx="2581257" cy="939982"/>
      </dsp:txXfrm>
    </dsp:sp>
    <dsp:sp modelId="{107D345A-E7B3-41F2-8FE6-53A7EB3521A4}">
      <dsp:nvSpPr>
        <dsp:cNvPr id="0" name=""/>
        <dsp:cNvSpPr/>
      </dsp:nvSpPr>
      <dsp:spPr>
        <a:xfrm>
          <a:off x="3878396" y="2146508"/>
          <a:ext cx="2639745" cy="998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Express</a:t>
          </a:r>
        </a:p>
      </dsp:txBody>
      <dsp:txXfrm>
        <a:off x="3907640" y="2175752"/>
        <a:ext cx="2581257" cy="939982"/>
      </dsp:txXfrm>
    </dsp:sp>
    <dsp:sp modelId="{A55FEE07-3919-45DE-A62B-2F42AFA3A7A3}">
      <dsp:nvSpPr>
        <dsp:cNvPr id="0" name=""/>
        <dsp:cNvSpPr/>
      </dsp:nvSpPr>
      <dsp:spPr>
        <a:xfrm>
          <a:off x="7095586" y="0"/>
          <a:ext cx="3299682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Database</a:t>
          </a:r>
        </a:p>
      </dsp:txBody>
      <dsp:txXfrm>
        <a:off x="7095586" y="0"/>
        <a:ext cx="3299682" cy="993457"/>
      </dsp:txXfrm>
    </dsp:sp>
    <dsp:sp modelId="{EAA11D86-1FAA-46C3-9D48-6C6285579648}">
      <dsp:nvSpPr>
        <dsp:cNvPr id="0" name=""/>
        <dsp:cNvSpPr/>
      </dsp:nvSpPr>
      <dsp:spPr>
        <a:xfrm>
          <a:off x="7425554" y="993457"/>
          <a:ext cx="2639745" cy="2152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Microsoft MySQL</a:t>
          </a:r>
        </a:p>
      </dsp:txBody>
      <dsp:txXfrm>
        <a:off x="7488598" y="1056501"/>
        <a:ext cx="2513657" cy="2026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E477-C5F1-4551-82AB-AE13F6B2FF7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2FED1-19F8-487F-B1ED-D00ED092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5DAE4DF-3E5D-4D18-99AB-6B2F9C08F54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C4A206-45D0-491C-8509-E787E6EF3D6F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68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813B-B4C1-4FBC-A582-FFAAE77E1AE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3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C906-F945-40AA-A5E1-C6D27DC2D5DF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2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24F-5301-4DBE-9B29-37F3D5379EBB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61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DADF-F004-48E2-9B19-A4702190CD0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10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DFB-78F6-43D1-8D42-E74D11EEB01F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400-71A9-45FD-8D1B-9EDE78341ADF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40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BC4C-CEBD-4D73-8C54-7E3438263C8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E30-E53C-418F-8C39-F95CD7BFA13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1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1B50-5136-412D-B9C5-572EE4E9E33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2E3-53C0-4552-8726-C0C7F55F9120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0E88-ACE3-4D5B-BE91-569BD5E2BDC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74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FE92-2E59-4C8D-B62F-7464F046A84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9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0680-6F55-4F82-8940-80167A1FF48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6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38E3-D6B5-45AF-BB0B-85B4436F770C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31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151F-ECC1-4B47-9A78-443D240A905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2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B70F-441E-4B6F-8AFA-E14CB27EE25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73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2BFC-E300-42D6-9393-7201D171B576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53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9D4A-10E0-484E-B9D3-5FB792672B3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3315F9-C7CB-42DE-A300-01E0527D830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01A-308A-4E2F-BB6D-6DECDE523CC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160D-A4D5-42B1-881A-635B0EBD0D8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2B22-CECD-4EB8-9B58-F464A39A057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49B9-6FA4-4275-B754-FC0A93734FC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EED9AB0-4DDE-409D-B1E7-9445FE73E3AF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82B36F7-33DC-4EF6-9CAB-A5F3AE1A1FF7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99A7880-8D63-4288-839E-79519FF45DD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FF0316-D25B-4D84-8F8D-94239C8D0A36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8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Hamro kitab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online Book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4268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Bibek Neupane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BCA-002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C14B-DD27-4E3F-98F5-DD907AB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Gantt chart For developing System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78C038-F51E-42C1-A9EB-77F9F0BE2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233298"/>
              </p:ext>
            </p:extLst>
          </p:nvPr>
        </p:nvGraphicFramePr>
        <p:xfrm>
          <a:off x="2070100" y="1837765"/>
          <a:ext cx="8051800" cy="344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6293-CFA2-4015-BDC7-E11F61D1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A3DD-E51B-4DCD-B307-D475CCCA5D5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5AF85-C603-4E81-9D4D-C79DB6A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2A3C-B9F3-4D15-A60E-A6B34999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8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EC3A-C288-4DE9-B9A3-91E9D76B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31F5-39F9-48BE-B1F8-9476E387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should browse different books</a:t>
            </a:r>
          </a:p>
          <a:p>
            <a:r>
              <a:rPr lang="en-GB" sz="2800" dirty="0"/>
              <a:t>provides users required books </a:t>
            </a:r>
          </a:p>
          <a:p>
            <a:r>
              <a:rPr lang="en-GB" sz="2800" dirty="0"/>
              <a:t>provides searching features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7DA4-A6BE-47EC-9736-A229E8C2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9AAD-7A1F-4749-AAC2-1C47425E9AA8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A8C6-59B6-4E25-A32B-0E083BE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348B-2E09-40D2-A9B7-819FE9A5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C296-1091-4A8C-B0CC-8CE24B19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58" y="1841138"/>
            <a:ext cx="10396883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/>
              <a:t>Any 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C206-4D64-4D72-AD58-8EBB2C89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457-020A-4F80-8CE9-4A3F5D449861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0CA6-489C-4CF9-B311-15851E90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Bibek Neupane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7040-2D95-4C53-B1E2-CABCA67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6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5D04-F4A0-422A-B6CA-ECAC05AB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9021"/>
            <a:ext cx="10396883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D4773-4D79-4866-A4A1-04FC08D7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E8F6-9A55-4756-85B2-EB5A5CCE461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18687-AA1A-438E-9CF3-522ACAC2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BDA7C-AAC9-4DCB-8FEB-8640B605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E337-9649-4E85-AFC9-B4CE9834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Hamro Kitab-online Book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3B31-4479-46A8-B2B8-3FCDA6DB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web-based application </a:t>
            </a:r>
          </a:p>
          <a:p>
            <a:r>
              <a:rPr lang="en-GB" sz="2800" dirty="0"/>
              <a:t>Various products are sold in daily basis</a:t>
            </a:r>
          </a:p>
          <a:p>
            <a:r>
              <a:rPr lang="en-GB" sz="2800" dirty="0"/>
              <a:t>Manage the books</a:t>
            </a:r>
          </a:p>
          <a:p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B16C2-0514-4C4A-84FD-3D2301FE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31F2-472E-474C-B94F-F3B0693379BC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F877-365E-47EA-8D45-B9702EDE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12F9-05DF-4950-8D5D-8943731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DAF8-03DD-4A36-B534-A8D5ECC4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48AB-41A5-4C63-8CD7-D714124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Time Consuming</a:t>
            </a:r>
          </a:p>
          <a:p>
            <a:r>
              <a:rPr lang="en-GB" sz="2800" dirty="0"/>
              <a:t>Organizing the books</a:t>
            </a:r>
          </a:p>
          <a:p>
            <a:r>
              <a:rPr lang="en-GB" sz="2800" dirty="0"/>
              <a:t>Physical presence</a:t>
            </a:r>
          </a:p>
          <a:p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FD76-E72C-4C1A-847A-45E1EC75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493C-D1D2-4140-B823-3E89E76E56AC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ECD5-F0C2-459C-8EB6-92887DF2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Bibek Neupane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BC56-887E-40D5-AF17-E1609848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8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259-FE60-4A3C-A324-FD69D9A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DF14-2114-4E39-825D-8C56828F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/>
              <a:t>To create an online book store</a:t>
            </a:r>
          </a:p>
          <a:p>
            <a:pPr algn="just">
              <a:lnSpc>
                <a:spcPct val="150000"/>
              </a:lnSpc>
            </a:pPr>
            <a:r>
              <a:rPr lang="en-GB" sz="2800" dirty="0"/>
              <a:t>To digitalize the book</a:t>
            </a:r>
          </a:p>
          <a:p>
            <a:pPr algn="just">
              <a:lnSpc>
                <a:spcPct val="150000"/>
              </a:lnSpc>
            </a:pPr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27A4-0814-41BE-A984-7FA74FE2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6774-8652-478A-BEB3-346E63425CD7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B755-5FBF-4389-8C88-2AFE50A7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B2E8-28A4-4093-A847-A4AD813B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6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B65E-FED8-4A72-BB2E-D5C47E3B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Methodology</a:t>
            </a:r>
          </a:p>
        </p:txBody>
      </p:sp>
      <p:grpSp>
        <p:nvGrpSpPr>
          <p:cNvPr id="4" name="Canvas 1">
            <a:extLst>
              <a:ext uri="{FF2B5EF4-FFF2-40B4-BE49-F238E27FC236}">
                <a16:creationId xmlns:a16="http://schemas.microsoft.com/office/drawing/2014/main" id="{A0A9CC1D-5319-49A0-AF6E-A0430D6F629F}"/>
              </a:ext>
            </a:extLst>
          </p:cNvPr>
          <p:cNvGrpSpPr/>
          <p:nvPr/>
        </p:nvGrpSpPr>
        <p:grpSpPr>
          <a:xfrm>
            <a:off x="2522107" y="1837765"/>
            <a:ext cx="7147786" cy="3657102"/>
            <a:chOff x="0" y="0"/>
            <a:chExt cx="5274310" cy="3076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7B7009-0C49-4982-9CF0-DBCFDCD185EE}"/>
                </a:ext>
              </a:extLst>
            </p:cNvPr>
            <p:cNvSpPr/>
            <p:nvPr/>
          </p:nvSpPr>
          <p:spPr>
            <a:xfrm>
              <a:off x="0" y="0"/>
              <a:ext cx="5274310" cy="307657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5E5F50-0680-40C6-8970-FE06207B7EFF}"/>
                </a:ext>
              </a:extLst>
            </p:cNvPr>
            <p:cNvSpPr/>
            <p:nvPr/>
          </p:nvSpPr>
          <p:spPr>
            <a:xfrm>
              <a:off x="247650" y="323850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 Analysis</a:t>
              </a:r>
              <a:endPara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04E20D-0FAF-4D70-B7A6-B5BD9B5B6828}"/>
                </a:ext>
              </a:extLst>
            </p:cNvPr>
            <p:cNvSpPr/>
            <p:nvPr/>
          </p:nvSpPr>
          <p:spPr>
            <a:xfrm>
              <a:off x="935650" y="802300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05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 Design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4DDD8-8093-42B4-BC15-7DB912FCA7F0}"/>
                </a:ext>
              </a:extLst>
            </p:cNvPr>
            <p:cNvSpPr/>
            <p:nvPr/>
          </p:nvSpPr>
          <p:spPr>
            <a:xfrm>
              <a:off x="3975100" y="2631100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  <a:endParaRPr lang="en-GB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90224-E0C1-4F42-90EB-7A7DDD039552}"/>
                </a:ext>
              </a:extLst>
            </p:cNvPr>
            <p:cNvSpPr/>
            <p:nvPr/>
          </p:nvSpPr>
          <p:spPr>
            <a:xfrm>
              <a:off x="2446950" y="1735750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05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Testing</a:t>
              </a:r>
              <a:endParaRPr lang="en-GB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9E2366-9186-4074-BF92-B077796CF5E6}"/>
                </a:ext>
              </a:extLst>
            </p:cNvPr>
            <p:cNvSpPr/>
            <p:nvPr/>
          </p:nvSpPr>
          <p:spPr>
            <a:xfrm>
              <a:off x="3221650" y="2205650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Deployment</a:t>
              </a:r>
              <a:endParaRPr lang="en-GB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7F35BF-E075-45DD-B4E7-1F12637BF865}"/>
                </a:ext>
              </a:extLst>
            </p:cNvPr>
            <p:cNvSpPr/>
            <p:nvPr/>
          </p:nvSpPr>
          <p:spPr>
            <a:xfrm>
              <a:off x="1716700" y="1303950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05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Implementation</a:t>
              </a:r>
              <a:endParaRPr lang="en-GB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1EE02F-2B46-4D97-82B1-F60390919873}"/>
                </a:ext>
              </a:extLst>
            </p:cNvPr>
            <p:cNvCxnSpPr/>
            <p:nvPr/>
          </p:nvCxnSpPr>
          <p:spPr>
            <a:xfrm>
              <a:off x="711200" y="596900"/>
              <a:ext cx="0" cy="217434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F310B1-ABCF-4C02-9C83-E994F38FA8A1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709083" y="935650"/>
              <a:ext cx="2265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E074F-4BEE-4522-B269-54C83B43A52F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711200" y="1869100"/>
              <a:ext cx="17357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83E96E-859D-4435-9BC1-26C5ACCA550F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11200" y="1437300"/>
              <a:ext cx="1005500" cy="58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5530CA-18C2-4AB5-8B71-697367B214C3}"/>
                </a:ext>
              </a:extLst>
            </p:cNvPr>
            <p:cNvCxnSpPr/>
            <p:nvPr/>
          </p:nvCxnSpPr>
          <p:spPr>
            <a:xfrm flipH="1">
              <a:off x="711200" y="2350513"/>
              <a:ext cx="2497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875F94-6FB5-45BF-87C2-4D03B4D15E5C}"/>
                </a:ext>
              </a:extLst>
            </p:cNvPr>
            <p:cNvCxnSpPr>
              <a:stCxn id="8" idx="1"/>
            </p:cNvCxnSpPr>
            <p:nvPr/>
          </p:nvCxnSpPr>
          <p:spPr>
            <a:xfrm flipH="1">
              <a:off x="718056" y="2764450"/>
              <a:ext cx="3257044" cy="118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897CB60-7980-409E-9784-C2BA93FED6F8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>
              <a:off x="1162050" y="457200"/>
              <a:ext cx="230800" cy="34510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B86A576-2333-4D71-A9CE-3F43EADACFE8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>
              <a:off x="1850050" y="935650"/>
              <a:ext cx="323850" cy="36830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0EDBB84B-49C4-4399-8E66-3FCF5E09BAB1}"/>
                </a:ext>
              </a:extLst>
            </p:cNvPr>
            <p:cNvCxnSpPr>
              <a:stCxn id="11" idx="3"/>
              <a:endCxn id="9" idx="0"/>
            </p:cNvCxnSpPr>
            <p:nvPr/>
          </p:nvCxnSpPr>
          <p:spPr>
            <a:xfrm>
              <a:off x="2631100" y="1437300"/>
              <a:ext cx="273050" cy="29845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2CD8357-14A9-4C8B-9594-D4ADE88F0E9B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>
            <a:xfrm>
              <a:off x="3361350" y="1869100"/>
              <a:ext cx="317500" cy="33655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9D7C009-2667-4127-A84B-7759BE87F072}"/>
                </a:ext>
              </a:extLst>
            </p:cNvPr>
            <p:cNvCxnSpPr>
              <a:stCxn id="10" idx="3"/>
              <a:endCxn id="8" idx="0"/>
            </p:cNvCxnSpPr>
            <p:nvPr/>
          </p:nvCxnSpPr>
          <p:spPr>
            <a:xfrm>
              <a:off x="4136050" y="2339000"/>
              <a:ext cx="296250" cy="29210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1441F02-CCED-4BF1-92F7-127ED64F9A83}"/>
              </a:ext>
            </a:extLst>
          </p:cNvPr>
          <p:cNvSpPr txBox="1"/>
          <p:nvPr/>
        </p:nvSpPr>
        <p:spPr>
          <a:xfrm>
            <a:off x="7540576" y="1996277"/>
            <a:ext cx="182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Waterfall Method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8040FC65-2C06-42CB-90D3-6CD66156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9A62-C1CA-4076-A7CC-6CF9553C4AD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14164946-0DA9-40D7-BF1E-DBE9E21F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AFD47E5F-157F-4ECA-8A13-34E4BDE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8431-9347-4E25-8C06-ACC0ECDD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" y="13977"/>
            <a:ext cx="10396882" cy="1151965"/>
          </a:xfrm>
        </p:spPr>
        <p:txBody>
          <a:bodyPr/>
          <a:lstStyle/>
          <a:p>
            <a:r>
              <a:rPr lang="en-GB" dirty="0"/>
              <a:t>Flow chart of hamro Kitab</a:t>
            </a:r>
          </a:p>
        </p:txBody>
      </p:sp>
      <p:grpSp>
        <p:nvGrpSpPr>
          <p:cNvPr id="4" name="Canvas 27">
            <a:extLst>
              <a:ext uri="{FF2B5EF4-FFF2-40B4-BE49-F238E27FC236}">
                <a16:creationId xmlns:a16="http://schemas.microsoft.com/office/drawing/2014/main" id="{DAF97677-02BB-4448-9674-342216F7B795}"/>
              </a:ext>
            </a:extLst>
          </p:cNvPr>
          <p:cNvGrpSpPr/>
          <p:nvPr/>
        </p:nvGrpSpPr>
        <p:grpSpPr>
          <a:xfrm>
            <a:off x="3649133" y="1165942"/>
            <a:ext cx="4893733" cy="4345858"/>
            <a:chOff x="0" y="0"/>
            <a:chExt cx="2726055" cy="6779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77836B-1370-4175-A302-91E0E68F4E63}"/>
                </a:ext>
              </a:extLst>
            </p:cNvPr>
            <p:cNvSpPr/>
            <p:nvPr/>
          </p:nvSpPr>
          <p:spPr>
            <a:xfrm>
              <a:off x="0" y="0"/>
              <a:ext cx="2726055" cy="677989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7D1546-6DD7-4051-A8B4-B32F94200972}"/>
                </a:ext>
              </a:extLst>
            </p:cNvPr>
            <p:cNvSpPr/>
            <p:nvPr/>
          </p:nvSpPr>
          <p:spPr>
            <a:xfrm>
              <a:off x="610131" y="356088"/>
              <a:ext cx="793750" cy="3464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FA7B55-69FB-4A58-B991-D939201CED04}"/>
                </a:ext>
              </a:extLst>
            </p:cNvPr>
            <p:cNvSpPr/>
            <p:nvPr/>
          </p:nvSpPr>
          <p:spPr>
            <a:xfrm>
              <a:off x="534603" y="1062986"/>
              <a:ext cx="945515" cy="300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Menu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C8353F-38E4-4011-B36B-DB6DC6F96CB9}"/>
                </a:ext>
              </a:extLst>
            </p:cNvPr>
            <p:cNvSpPr/>
            <p:nvPr/>
          </p:nvSpPr>
          <p:spPr>
            <a:xfrm>
              <a:off x="614742" y="6102619"/>
              <a:ext cx="793115" cy="4275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5E40312-E9EE-4E69-AB15-A902933E46E4}"/>
                </a:ext>
              </a:extLst>
            </p:cNvPr>
            <p:cNvSpPr/>
            <p:nvPr/>
          </p:nvSpPr>
          <p:spPr>
            <a:xfrm>
              <a:off x="646385" y="3773620"/>
              <a:ext cx="723900" cy="56622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5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B3C3CF-9D5C-4108-A399-FB3E7E90F6AF}"/>
                </a:ext>
              </a:extLst>
            </p:cNvPr>
            <p:cNvSpPr/>
            <p:nvPr/>
          </p:nvSpPr>
          <p:spPr>
            <a:xfrm>
              <a:off x="537777" y="5475442"/>
              <a:ext cx="945515" cy="2999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 Out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0261CF-546A-4050-B4D4-5309984879F9}"/>
                </a:ext>
              </a:extLst>
            </p:cNvPr>
            <p:cNvSpPr/>
            <p:nvPr/>
          </p:nvSpPr>
          <p:spPr>
            <a:xfrm>
              <a:off x="536236" y="4706532"/>
              <a:ext cx="945515" cy="2999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FB5B0A-25FB-47D7-84C2-E1FB773C8B42}"/>
                </a:ext>
              </a:extLst>
            </p:cNvPr>
            <p:cNvSpPr/>
            <p:nvPr/>
          </p:nvSpPr>
          <p:spPr>
            <a:xfrm>
              <a:off x="1557264" y="3909446"/>
              <a:ext cx="945515" cy="2999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57B8AF-9D42-4536-9476-A25FE527B468}"/>
                </a:ext>
              </a:extLst>
            </p:cNvPr>
            <p:cNvSpPr/>
            <p:nvPr/>
          </p:nvSpPr>
          <p:spPr>
            <a:xfrm>
              <a:off x="534603" y="3139002"/>
              <a:ext cx="945515" cy="2999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to Cart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DBF14B-39F1-41FC-BA52-251A69CB6ED5}"/>
                </a:ext>
              </a:extLst>
            </p:cNvPr>
            <p:cNvSpPr/>
            <p:nvPr/>
          </p:nvSpPr>
          <p:spPr>
            <a:xfrm>
              <a:off x="534603" y="2440057"/>
              <a:ext cx="945515" cy="2999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67574F-4083-494B-BF79-D0BE7EEADFEE}"/>
                </a:ext>
              </a:extLst>
            </p:cNvPr>
            <p:cNvSpPr/>
            <p:nvPr/>
          </p:nvSpPr>
          <p:spPr>
            <a:xfrm>
              <a:off x="534603" y="1726054"/>
              <a:ext cx="945515" cy="2999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Search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3741C6-2546-4CE2-B79D-56F5A500A9B7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007006" y="702534"/>
              <a:ext cx="346" cy="36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FC02E4-8DC3-460F-A615-A42BDEC19B78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1007352" y="1363086"/>
              <a:ext cx="0" cy="362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3D8E9F-ACA6-4DBA-9803-1D0EE47ADDCD}"/>
                </a:ext>
              </a:extLst>
            </p:cNvPr>
            <p:cNvCxnSpPr>
              <a:stCxn id="15" idx="2"/>
              <a:endCxn id="14" idx="0"/>
            </p:cNvCxnSpPr>
            <p:nvPr/>
          </p:nvCxnSpPr>
          <p:spPr>
            <a:xfrm>
              <a:off x="1007352" y="2025972"/>
              <a:ext cx="0" cy="414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360D2-BAF5-453B-914F-81D843CC438D}"/>
                </a:ext>
              </a:extLst>
            </p:cNvPr>
            <p:cNvCxnSpPr>
              <a:stCxn id="14" idx="2"/>
              <a:endCxn id="13" idx="0"/>
            </p:cNvCxnSpPr>
            <p:nvPr/>
          </p:nvCxnSpPr>
          <p:spPr>
            <a:xfrm>
              <a:off x="1007352" y="2739975"/>
              <a:ext cx="0" cy="3990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2DC8FD-9B8B-43F0-81D6-A3180F8B35DF}"/>
                </a:ext>
              </a:extLst>
            </p:cNvPr>
            <p:cNvCxnSpPr>
              <a:stCxn id="13" idx="2"/>
              <a:endCxn id="9" idx="0"/>
            </p:cNvCxnSpPr>
            <p:nvPr/>
          </p:nvCxnSpPr>
          <p:spPr>
            <a:xfrm>
              <a:off x="1007357" y="3438918"/>
              <a:ext cx="983" cy="3347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D09155-0123-4701-B351-2D173BC1156B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1370289" y="4056737"/>
              <a:ext cx="186971" cy="2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4B0F9A-A4F7-4E2C-B6E0-7F8589BBA3D5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1008336" y="4339850"/>
              <a:ext cx="653" cy="3666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6A5043-AB55-4732-B8F1-F2189AB51732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1008988" y="5006449"/>
              <a:ext cx="1540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9D7120-8C51-4D74-A1C5-1FD4E4CAEEAD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>
              <a:off x="1010535" y="5775359"/>
              <a:ext cx="765" cy="327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210627E-682E-4E78-B881-28D0E2DA2C77}"/>
                </a:ext>
              </a:extLst>
            </p:cNvPr>
            <p:cNvCxnSpPr>
              <a:stCxn id="12" idx="2"/>
              <a:endCxn id="11" idx="3"/>
            </p:cNvCxnSpPr>
            <p:nvPr/>
          </p:nvCxnSpPr>
          <p:spPr>
            <a:xfrm rot="5400000">
              <a:off x="1432321" y="4258796"/>
              <a:ext cx="647128" cy="54826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CB6EA6C5-0551-423F-B727-FE70C44CF519}"/>
                </a:ext>
              </a:extLst>
            </p:cNvPr>
            <p:cNvSpPr txBox="1"/>
            <p:nvPr/>
          </p:nvSpPr>
          <p:spPr>
            <a:xfrm>
              <a:off x="802699" y="3787968"/>
              <a:ext cx="585562" cy="668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 User?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AB57FD6F-3C5F-48AA-A681-2E46B2CEE8FF}"/>
                </a:ext>
              </a:extLst>
            </p:cNvPr>
            <p:cNvCxnSpPr>
              <a:stCxn id="7" idx="3"/>
              <a:endCxn id="13" idx="3"/>
            </p:cNvCxnSpPr>
            <p:nvPr/>
          </p:nvCxnSpPr>
          <p:spPr>
            <a:xfrm>
              <a:off x="1480109" y="1213037"/>
              <a:ext cx="12700" cy="207592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DA5A9CB-426F-4B6D-A6C4-AD59742D214B}"/>
                </a:ext>
              </a:extLst>
            </p:cNvPr>
            <p:cNvCxnSpPr>
              <a:stCxn id="14" idx="1"/>
              <a:endCxn id="10" idx="1"/>
            </p:cNvCxnSpPr>
            <p:nvPr/>
          </p:nvCxnSpPr>
          <p:spPr>
            <a:xfrm rot="10800000" flipH="1" flipV="1">
              <a:off x="534594" y="2590017"/>
              <a:ext cx="3176" cy="3035384"/>
            </a:xfrm>
            <a:prstGeom prst="bentConnector3">
              <a:avLst>
                <a:gd name="adj1" fmla="val -1235837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9B573D6-D77B-4759-AF82-50252CD91016}"/>
                </a:ext>
              </a:extLst>
            </p:cNvPr>
            <p:cNvCxnSpPr>
              <a:stCxn id="9" idx="1"/>
            </p:cNvCxnSpPr>
            <p:nvPr/>
          </p:nvCxnSpPr>
          <p:spPr>
            <a:xfrm rot="10800000" flipH="1" flipV="1">
              <a:off x="646385" y="4056733"/>
              <a:ext cx="35102" cy="1418707"/>
            </a:xfrm>
            <a:prstGeom prst="bentConnector4">
              <a:avLst>
                <a:gd name="adj1" fmla="val -651245"/>
                <a:gd name="adj2" fmla="val 7962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8C438988-7F92-4C16-BD4A-864ED24B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19F3-9DF3-456D-BBD0-02C94B7134DC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8098740-A68D-4E08-B12A-5AF3EC64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36B70420-1D2A-4CBA-BE5D-094760A4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3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D990-0CA4-42A8-B443-E8774C81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of hamro Kitab</a:t>
            </a:r>
          </a:p>
        </p:txBody>
      </p:sp>
      <p:grpSp>
        <p:nvGrpSpPr>
          <p:cNvPr id="4" name="Canvas 60">
            <a:extLst>
              <a:ext uri="{FF2B5EF4-FFF2-40B4-BE49-F238E27FC236}">
                <a16:creationId xmlns:a16="http://schemas.microsoft.com/office/drawing/2014/main" id="{7CA828F3-B6A2-4D91-98FA-AB04473E66B0}"/>
              </a:ext>
            </a:extLst>
          </p:cNvPr>
          <p:cNvGrpSpPr/>
          <p:nvPr/>
        </p:nvGrpSpPr>
        <p:grpSpPr>
          <a:xfrm>
            <a:off x="2538857" y="1837765"/>
            <a:ext cx="6690769" cy="3699435"/>
            <a:chOff x="12466" y="0"/>
            <a:chExt cx="5274310" cy="36233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DAC1E8-B72F-422D-94F0-7C772923E549}"/>
                </a:ext>
              </a:extLst>
            </p:cNvPr>
            <p:cNvSpPr/>
            <p:nvPr/>
          </p:nvSpPr>
          <p:spPr>
            <a:xfrm>
              <a:off x="12466" y="0"/>
              <a:ext cx="5274310" cy="362331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12AE50-A520-4D75-ABB6-D435864AF0F4}"/>
                </a:ext>
              </a:extLst>
            </p:cNvPr>
            <p:cNvSpPr/>
            <p:nvPr/>
          </p:nvSpPr>
          <p:spPr>
            <a:xfrm>
              <a:off x="1654896" y="258312"/>
              <a:ext cx="2131729" cy="3001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51FCF5-BDB7-401E-AC8D-533432AF1976}"/>
                </a:ext>
              </a:extLst>
            </p:cNvPr>
            <p:cNvSpPr/>
            <p:nvPr/>
          </p:nvSpPr>
          <p:spPr>
            <a:xfrm>
              <a:off x="1792092" y="466754"/>
              <a:ext cx="908791" cy="3643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GB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Books</a:t>
              </a:r>
              <a:endPara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B1FE1C7-65C1-4F34-8D98-FC1CB5E3C024}"/>
                </a:ext>
              </a:extLst>
            </p:cNvPr>
            <p:cNvSpPr/>
            <p:nvPr/>
          </p:nvSpPr>
          <p:spPr>
            <a:xfrm>
              <a:off x="218783" y="735162"/>
              <a:ext cx="1178061" cy="19522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7B0019-B328-4CF8-B2D6-CA2CB3B505CB}"/>
                </a:ext>
              </a:extLst>
            </p:cNvPr>
            <p:cNvSpPr/>
            <p:nvPr/>
          </p:nvSpPr>
          <p:spPr>
            <a:xfrm>
              <a:off x="594655" y="954393"/>
              <a:ext cx="398145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0EC8D3-A49E-4861-998C-0880FB574522}"/>
                </a:ext>
              </a:extLst>
            </p:cNvPr>
            <p:cNvCxnSpPr/>
            <p:nvPr/>
          </p:nvCxnSpPr>
          <p:spPr>
            <a:xfrm>
              <a:off x="793410" y="1312533"/>
              <a:ext cx="0" cy="74041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4A590E-0685-426F-9E88-61686935C373}"/>
                </a:ext>
              </a:extLst>
            </p:cNvPr>
            <p:cNvCxnSpPr/>
            <p:nvPr/>
          </p:nvCxnSpPr>
          <p:spPr>
            <a:xfrm>
              <a:off x="493690" y="1660513"/>
              <a:ext cx="6057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8B76F4-EBF2-4BAE-A497-FFDDF3F29CA3}"/>
                </a:ext>
              </a:extLst>
            </p:cNvPr>
            <p:cNvCxnSpPr/>
            <p:nvPr/>
          </p:nvCxnSpPr>
          <p:spPr>
            <a:xfrm flipH="1">
              <a:off x="378755" y="2053578"/>
              <a:ext cx="414655" cy="41465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4B8460-368B-42E4-BD3A-6CA020CE4D45}"/>
                </a:ext>
              </a:extLst>
            </p:cNvPr>
            <p:cNvCxnSpPr/>
            <p:nvPr/>
          </p:nvCxnSpPr>
          <p:spPr>
            <a:xfrm rot="16200000" flipH="1">
              <a:off x="792457" y="2048181"/>
              <a:ext cx="414655" cy="41402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67705B-2E99-4D64-9735-A776503D28B4}"/>
                </a:ext>
              </a:extLst>
            </p:cNvPr>
            <p:cNvSpPr/>
            <p:nvPr/>
          </p:nvSpPr>
          <p:spPr>
            <a:xfrm>
              <a:off x="3960522" y="735093"/>
              <a:ext cx="1177925" cy="19513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B478DC-BEB2-4551-B1A4-4AE536A00598}"/>
                </a:ext>
              </a:extLst>
            </p:cNvPr>
            <p:cNvSpPr/>
            <p:nvPr/>
          </p:nvSpPr>
          <p:spPr>
            <a:xfrm>
              <a:off x="4336442" y="954168"/>
              <a:ext cx="398145" cy="3575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CBD27C-73E3-42C7-8B68-E51C0BDB40EB}"/>
                </a:ext>
              </a:extLst>
            </p:cNvPr>
            <p:cNvCxnSpPr/>
            <p:nvPr/>
          </p:nvCxnSpPr>
          <p:spPr>
            <a:xfrm>
              <a:off x="4535197" y="1312308"/>
              <a:ext cx="0" cy="7397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2A8AEC-2509-4A99-BDE2-8C0D41048325}"/>
                </a:ext>
              </a:extLst>
            </p:cNvPr>
            <p:cNvCxnSpPr/>
            <p:nvPr/>
          </p:nvCxnSpPr>
          <p:spPr>
            <a:xfrm>
              <a:off x="4235477" y="1660288"/>
              <a:ext cx="6057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30C1AF-68E3-4359-A552-55F67A00F666}"/>
                </a:ext>
              </a:extLst>
            </p:cNvPr>
            <p:cNvCxnSpPr/>
            <p:nvPr/>
          </p:nvCxnSpPr>
          <p:spPr>
            <a:xfrm flipH="1">
              <a:off x="4120542" y="2052718"/>
              <a:ext cx="414655" cy="41402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6B2FF4-669F-4263-8906-DE980BC4700E}"/>
                </a:ext>
              </a:extLst>
            </p:cNvPr>
            <p:cNvCxnSpPr/>
            <p:nvPr/>
          </p:nvCxnSpPr>
          <p:spPr>
            <a:xfrm rot="16200000" flipH="1">
              <a:off x="4533927" y="2047638"/>
              <a:ext cx="414655" cy="413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Text Box 141">
              <a:extLst>
                <a:ext uri="{FF2B5EF4-FFF2-40B4-BE49-F238E27FC236}">
                  <a16:creationId xmlns:a16="http://schemas.microsoft.com/office/drawing/2014/main" id="{849E4FEA-1226-4219-BB91-35F4E6A76354}"/>
                </a:ext>
              </a:extLst>
            </p:cNvPr>
            <p:cNvSpPr txBox="1"/>
            <p:nvPr/>
          </p:nvSpPr>
          <p:spPr>
            <a:xfrm>
              <a:off x="403907" y="376134"/>
              <a:ext cx="785374" cy="2950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</a:t>
              </a:r>
            </a:p>
          </p:txBody>
        </p:sp>
        <p:sp>
          <p:nvSpPr>
            <p:cNvPr id="21" name="Text Box 141">
              <a:extLst>
                <a:ext uri="{FF2B5EF4-FFF2-40B4-BE49-F238E27FC236}">
                  <a16:creationId xmlns:a16="http://schemas.microsoft.com/office/drawing/2014/main" id="{72136BE5-DC6E-463C-985A-1A54B91AA492}"/>
                </a:ext>
              </a:extLst>
            </p:cNvPr>
            <p:cNvSpPr txBox="1"/>
            <p:nvPr/>
          </p:nvSpPr>
          <p:spPr>
            <a:xfrm>
              <a:off x="4185408" y="371011"/>
              <a:ext cx="784860" cy="294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9EAA48-8B2E-4F1C-90A8-99063CF0CFE9}"/>
                </a:ext>
              </a:extLst>
            </p:cNvPr>
            <p:cNvSpPr/>
            <p:nvPr/>
          </p:nvSpPr>
          <p:spPr>
            <a:xfrm>
              <a:off x="2831761" y="486126"/>
              <a:ext cx="908685" cy="363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9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Books</a:t>
              </a:r>
              <a:endPara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B99514-3652-4075-9820-30D9187CC3AB}"/>
                </a:ext>
              </a:extLst>
            </p:cNvPr>
            <p:cNvSpPr/>
            <p:nvPr/>
          </p:nvSpPr>
          <p:spPr>
            <a:xfrm>
              <a:off x="1766285" y="996334"/>
              <a:ext cx="908685" cy="363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Mange Accounts</a:t>
              </a:r>
              <a:endPara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48E401-98AF-4E85-AB54-1C02E4705317}"/>
                </a:ext>
              </a:extLst>
            </p:cNvPr>
            <p:cNvSpPr/>
            <p:nvPr/>
          </p:nvSpPr>
          <p:spPr>
            <a:xfrm>
              <a:off x="2805780" y="1016019"/>
              <a:ext cx="908685" cy="3632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105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Buy Books</a:t>
              </a:r>
              <a:endPara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5ABD77-CA5A-40C1-87C2-84AC7225E8DB}"/>
                </a:ext>
              </a:extLst>
            </p:cNvPr>
            <p:cNvSpPr/>
            <p:nvPr/>
          </p:nvSpPr>
          <p:spPr>
            <a:xfrm>
              <a:off x="1753033" y="1530396"/>
              <a:ext cx="908685" cy="363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Receipt</a:t>
              </a:r>
              <a:endPara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2F88F3-8F76-4276-BAA7-80417EDEA97D}"/>
                </a:ext>
              </a:extLst>
            </p:cNvPr>
            <p:cNvSpPr/>
            <p:nvPr/>
          </p:nvSpPr>
          <p:spPr>
            <a:xfrm>
              <a:off x="2792528" y="1550081"/>
              <a:ext cx="908685" cy="3632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9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Books</a:t>
              </a:r>
              <a:endPara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C7CE02-29B3-4521-9CD1-2C1557910F92}"/>
                </a:ext>
              </a:extLst>
            </p:cNvPr>
            <p:cNvSpPr/>
            <p:nvPr/>
          </p:nvSpPr>
          <p:spPr>
            <a:xfrm>
              <a:off x="1766285" y="2045737"/>
              <a:ext cx="908685" cy="363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Sales</a:t>
              </a:r>
              <a:endPara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BCC1DE-794B-4E53-BDA6-C1FE9D2B3083}"/>
                </a:ext>
              </a:extLst>
            </p:cNvPr>
            <p:cNvSpPr/>
            <p:nvPr/>
          </p:nvSpPr>
          <p:spPr>
            <a:xfrm>
              <a:off x="2805780" y="2065422"/>
              <a:ext cx="908685" cy="3632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9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to Cart</a:t>
              </a:r>
              <a:endPara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1262F7-1A8D-40A0-82ED-ABC44BD74868}"/>
                </a:ext>
              </a:extLst>
            </p:cNvPr>
            <p:cNvSpPr/>
            <p:nvPr/>
          </p:nvSpPr>
          <p:spPr>
            <a:xfrm>
              <a:off x="1779537" y="2598521"/>
              <a:ext cx="908685" cy="3638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Inventory</a:t>
              </a:r>
              <a:endPara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04029C-2FEE-4B5B-A485-671B744992CF}"/>
                </a:ext>
              </a:extLst>
            </p:cNvPr>
            <p:cNvSpPr/>
            <p:nvPr/>
          </p:nvSpPr>
          <p:spPr>
            <a:xfrm>
              <a:off x="2819032" y="2618206"/>
              <a:ext cx="908685" cy="3632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GB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Search Books</a:t>
              </a:r>
              <a:endPara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A254AC0-D01D-4487-8BB4-285F1C5DDECD}"/>
                </a:ext>
              </a:extLst>
            </p:cNvPr>
            <p:cNvCxnSpPr>
              <a:stCxn id="8" idx="3"/>
              <a:endCxn id="7" idx="2"/>
            </p:cNvCxnSpPr>
            <p:nvPr/>
          </p:nvCxnSpPr>
          <p:spPr>
            <a:xfrm flipV="1">
              <a:off x="1396844" y="648812"/>
              <a:ext cx="395248" cy="1062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06F307-FFCA-41AB-AB8E-81DDB18B68B8}"/>
                </a:ext>
              </a:extLst>
            </p:cNvPr>
            <p:cNvCxnSpPr>
              <a:endCxn id="23" idx="2"/>
            </p:cNvCxnSpPr>
            <p:nvPr/>
          </p:nvCxnSpPr>
          <p:spPr>
            <a:xfrm flipV="1">
              <a:off x="1403405" y="1178057"/>
              <a:ext cx="362880" cy="52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392585-4EFE-42DF-A40F-DFA1D4438D2D}"/>
                </a:ext>
              </a:extLst>
            </p:cNvPr>
            <p:cNvCxnSpPr>
              <a:stCxn id="8" idx="3"/>
              <a:endCxn id="25" idx="2"/>
            </p:cNvCxnSpPr>
            <p:nvPr/>
          </p:nvCxnSpPr>
          <p:spPr>
            <a:xfrm>
              <a:off x="1396844" y="1710972"/>
              <a:ext cx="356189" cy="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F53693-D87B-4097-8ACF-3794A7F285B8}"/>
                </a:ext>
              </a:extLst>
            </p:cNvPr>
            <p:cNvCxnSpPr>
              <a:stCxn id="8" idx="3"/>
              <a:endCxn id="27" idx="2"/>
            </p:cNvCxnSpPr>
            <p:nvPr/>
          </p:nvCxnSpPr>
          <p:spPr>
            <a:xfrm>
              <a:off x="1396844" y="1710972"/>
              <a:ext cx="369441" cy="5163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B9AD9D-D9E1-467C-AF24-98DE51D1FB24}"/>
                </a:ext>
              </a:extLst>
            </p:cNvPr>
            <p:cNvCxnSpPr>
              <a:stCxn id="8" idx="3"/>
              <a:endCxn id="29" idx="2"/>
            </p:cNvCxnSpPr>
            <p:nvPr/>
          </p:nvCxnSpPr>
          <p:spPr>
            <a:xfrm>
              <a:off x="1396844" y="1710972"/>
              <a:ext cx="382693" cy="10689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842AF3-5F54-4579-81A6-156A4D27E802}"/>
                </a:ext>
              </a:extLst>
            </p:cNvPr>
            <p:cNvCxnSpPr>
              <a:stCxn id="14" idx="1"/>
              <a:endCxn id="22" idx="6"/>
            </p:cNvCxnSpPr>
            <p:nvPr/>
          </p:nvCxnSpPr>
          <p:spPr>
            <a:xfrm flipH="1" flipV="1">
              <a:off x="3740446" y="667937"/>
              <a:ext cx="220076" cy="10425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52EE962-D2CE-45BC-A950-0E86C67B99B0}"/>
                </a:ext>
              </a:extLst>
            </p:cNvPr>
            <p:cNvCxnSpPr>
              <a:stCxn id="14" idx="1"/>
              <a:endCxn id="24" idx="6"/>
            </p:cNvCxnSpPr>
            <p:nvPr/>
          </p:nvCxnSpPr>
          <p:spPr>
            <a:xfrm flipH="1" flipV="1">
              <a:off x="3714465" y="1197421"/>
              <a:ext cx="246057" cy="513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0A702B-C856-455A-B7D6-A8068BDFAF2B}"/>
                </a:ext>
              </a:extLst>
            </p:cNvPr>
            <p:cNvCxnSpPr>
              <a:stCxn id="14" idx="1"/>
              <a:endCxn id="26" idx="6"/>
            </p:cNvCxnSpPr>
            <p:nvPr/>
          </p:nvCxnSpPr>
          <p:spPr>
            <a:xfrm flipH="1">
              <a:off x="3701213" y="1710473"/>
              <a:ext cx="259309" cy="2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5C6121-BCDD-4A42-86DE-CA6BC50BE33B}"/>
                </a:ext>
              </a:extLst>
            </p:cNvPr>
            <p:cNvCxnSpPr>
              <a:stCxn id="14" idx="1"/>
              <a:endCxn id="28" idx="6"/>
            </p:cNvCxnSpPr>
            <p:nvPr/>
          </p:nvCxnSpPr>
          <p:spPr>
            <a:xfrm flipH="1">
              <a:off x="3714465" y="1710473"/>
              <a:ext cx="246057" cy="53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19D278-562E-488A-8757-28CF8CB6730D}"/>
                </a:ext>
              </a:extLst>
            </p:cNvPr>
            <p:cNvCxnSpPr>
              <a:stCxn id="14" idx="1"/>
              <a:endCxn id="30" idx="6"/>
            </p:cNvCxnSpPr>
            <p:nvPr/>
          </p:nvCxnSpPr>
          <p:spPr>
            <a:xfrm flipH="1">
              <a:off x="3727717" y="1710473"/>
              <a:ext cx="232805" cy="1088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C9581AF7-7BCF-42BD-82BB-7A51D4F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FD33-B5FC-4CC1-8A1A-A583DE397D4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B965C8D5-7E4A-49CA-84C6-8201472D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DEEFDABF-C993-4F66-B6FF-13B922C5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A1D1-F21F-4D6E-8658-3B6AD49A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D581-689D-4E4A-86A2-50307421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Steps For Binary Search: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Step 1: Begin with an interval covering the whole array. </a:t>
            </a:r>
          </a:p>
          <a:p>
            <a:pPr marL="0" indent="0">
              <a:buNone/>
            </a:pPr>
            <a:r>
              <a:rPr lang="en-GB" dirty="0"/>
              <a:t>Step 2: If the value of the search key is less than the item in the middle of the interval, narrow the interval to the lower half. </a:t>
            </a:r>
          </a:p>
          <a:p>
            <a:pPr marL="0" indent="0">
              <a:buNone/>
            </a:pPr>
            <a:r>
              <a:rPr lang="en-GB" dirty="0"/>
              <a:t>Step 3: Otherwise, narrow it to the upper half. </a:t>
            </a:r>
          </a:p>
          <a:p>
            <a:pPr marL="0" indent="0">
              <a:buNone/>
            </a:pPr>
            <a:r>
              <a:rPr lang="en-GB" dirty="0"/>
              <a:t>Step 4: Repeatedly check until the value is found or the interval is empty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CFAF-62E2-4325-BB77-3A69FF92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3305-BE90-4EA4-B4B8-5E38DBFB79D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9E23-5D59-46CD-B3D6-271653C0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9FF9-F1AD-4C65-A146-AE349C40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2AF9-CE5C-4332-BC08-F388314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B7CCEF-AD8D-48AC-AC3F-44A15629E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104739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F0BD9-9E4E-4241-B985-4B6269B2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66F-BAFD-46A6-A4CB-7FE9133EC906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FDB0-319A-45F7-914D-6247DC08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Bibek Neupane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428C-20F1-4C38-AF3B-F6F3D575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2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Main Even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{158A7D8D-719D-4D4B-8BD7-106652EF39A4}tf78438558_win32</Template>
  <TotalTime>1082</TotalTime>
  <Words>270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Impact</vt:lpstr>
      <vt:lpstr>Times New Roman</vt:lpstr>
      <vt:lpstr>SavonVTI</vt:lpstr>
      <vt:lpstr>Main Event</vt:lpstr>
      <vt:lpstr>Hamro kitab online Book Store</vt:lpstr>
      <vt:lpstr>Hamro Kitab-online Book store</vt:lpstr>
      <vt:lpstr>Problem Statement</vt:lpstr>
      <vt:lpstr>Objectives</vt:lpstr>
      <vt:lpstr>Methodology</vt:lpstr>
      <vt:lpstr>Flow chart of hamro Kitab</vt:lpstr>
      <vt:lpstr>Use case Diagram of hamro Kitab</vt:lpstr>
      <vt:lpstr>Algorithm</vt:lpstr>
      <vt:lpstr>Tools used</vt:lpstr>
      <vt:lpstr>Gantt chart For developing System</vt:lpstr>
      <vt:lpstr>Expected Outcome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System Nepalese Clothing</dc:title>
  <dc:creator>Bibek Neupane</dc:creator>
  <cp:lastModifiedBy>Bibek Neupane</cp:lastModifiedBy>
  <cp:revision>29</cp:revision>
  <dcterms:created xsi:type="dcterms:W3CDTF">2021-03-08T16:11:30Z</dcterms:created>
  <dcterms:modified xsi:type="dcterms:W3CDTF">2022-02-15T11:09:56Z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