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4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9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44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0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0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68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11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5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6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3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06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8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Career Guide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414" y="4035207"/>
            <a:ext cx="5308866" cy="1377651"/>
          </a:xfrm>
        </p:spPr>
        <p:txBody>
          <a:bodyPr/>
          <a:lstStyle/>
          <a:p>
            <a:r>
              <a:rPr dirty="0"/>
              <a:t>Presented b</a:t>
            </a:r>
            <a:r>
              <a:rPr lang="en-IN" dirty="0"/>
              <a:t>y :</a:t>
            </a:r>
          </a:p>
          <a:p>
            <a:r>
              <a:rPr lang="en-IN" dirty="0"/>
              <a:t>             Vivek Santosh Mandal (2401010091)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5" y="2490135"/>
            <a:ext cx="3953935" cy="3941145"/>
          </a:xfrm>
        </p:spPr>
        <p:txBody>
          <a:bodyPr/>
          <a:lstStyle/>
          <a:p>
            <a:r>
              <a:rPr dirty="0"/>
              <a:t>A smart learning platform for guided career development.</a:t>
            </a:r>
          </a:p>
          <a:p>
            <a:r>
              <a:rPr dirty="0"/>
              <a:t>Users select a career and receive structured video guidance.</a:t>
            </a:r>
          </a:p>
          <a:p>
            <a:r>
              <a:rPr dirty="0"/>
              <a:t>Includes tests, progress tracking, and distraction blocking.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DF4B0B-8C53-C4BD-CB8A-48974789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440" y="2562240"/>
            <a:ext cx="4492804" cy="37969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92" y="2662855"/>
            <a:ext cx="4787055" cy="3148665"/>
          </a:xfrm>
        </p:spPr>
        <p:txBody>
          <a:bodyPr/>
          <a:lstStyle/>
          <a:p>
            <a:r>
              <a:rPr dirty="0"/>
              <a:t>Students often lack a clear path to pursue technical careers.</a:t>
            </a:r>
          </a:p>
          <a:p>
            <a:r>
              <a:rPr dirty="0"/>
              <a:t>Distractions from social media lower learning efficiency.</a:t>
            </a:r>
          </a:p>
          <a:p>
            <a:r>
              <a:rPr dirty="0"/>
              <a:t>Lack of collaborative opportunities for real-world projects.</a:t>
            </a:r>
          </a:p>
        </p:txBody>
      </p:sp>
      <p:pic>
        <p:nvPicPr>
          <p:cNvPr id="1026" name="Picture 2" descr="Confusing Illustration">
            <a:extLst>
              <a:ext uri="{FF2B5EF4-FFF2-40B4-BE49-F238E27FC236}">
                <a16:creationId xmlns:a16="http://schemas.microsoft.com/office/drawing/2014/main" id="{B023C5FD-F8C2-B671-FA64-66BBDC2DF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02" y="2639148"/>
            <a:ext cx="2637790" cy="263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Choose a career and follow stepwise learning content.</a:t>
            </a:r>
          </a:p>
          <a:p>
            <a:r>
              <a:t>Unlock new topics by passing tests.</a:t>
            </a:r>
          </a:p>
          <a:p>
            <a:r>
              <a:t>Use profile dashboard to track progress with circular indicators.</a:t>
            </a:r>
          </a:p>
          <a:p>
            <a:r>
              <a:t>Find partners based on strengths and weaknesses.</a:t>
            </a:r>
          </a:p>
          <a:p>
            <a:r>
              <a:t>Block social media distractions during study sessions.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Demonstration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832" y="3835867"/>
            <a:ext cx="6392335" cy="2691465"/>
          </a:xfrm>
        </p:spPr>
        <p:txBody>
          <a:bodyPr/>
          <a:lstStyle/>
          <a:p>
            <a:r>
              <a:rPr dirty="0"/>
              <a:t>Career selection interface</a:t>
            </a:r>
          </a:p>
          <a:p>
            <a:r>
              <a:rPr dirty="0"/>
              <a:t>Video playlist access per topic</a:t>
            </a:r>
          </a:p>
          <a:p>
            <a:r>
              <a:rPr dirty="0"/>
              <a:t>Topic-wise MCQ tests</a:t>
            </a:r>
          </a:p>
          <a:p>
            <a:r>
              <a:rPr dirty="0"/>
              <a:t>Progress dashboard with circular progress</a:t>
            </a:r>
          </a:p>
          <a:p>
            <a:r>
              <a:rPr dirty="0"/>
              <a:t>Partner match-making &amp; idea sharing</a:t>
            </a:r>
          </a:p>
        </p:txBody>
      </p:sp>
      <p:pic>
        <p:nvPicPr>
          <p:cNvPr id="5" name="Picture 4" descr="A screenshot of a playlist&#10;&#10;AI-generated content may be incorrect.">
            <a:extLst>
              <a:ext uri="{FF2B5EF4-FFF2-40B4-BE49-F238E27FC236}">
                <a16:creationId xmlns:a16="http://schemas.microsoft.com/office/drawing/2014/main" id="{F2DD8D5D-C7C7-DD9E-C423-6BC1782B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859280"/>
            <a:ext cx="7670800" cy="19163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Frontend: </a:t>
            </a:r>
            <a:r>
              <a:rPr b="1" dirty="0"/>
              <a:t>HTML5, CSS3,  JavaScript</a:t>
            </a:r>
            <a:endParaRPr lang="en-IN" b="1" dirty="0"/>
          </a:p>
          <a:p>
            <a:endParaRPr b="1" dirty="0"/>
          </a:p>
          <a:p>
            <a:r>
              <a:rPr dirty="0"/>
              <a:t>Backend: Python (</a:t>
            </a:r>
            <a:r>
              <a:rPr b="1" dirty="0"/>
              <a:t>Django</a:t>
            </a:r>
            <a:r>
              <a:rPr dirty="0"/>
              <a:t>)</a:t>
            </a:r>
            <a:endParaRPr lang="en-IN" dirty="0"/>
          </a:p>
          <a:p>
            <a:endParaRPr dirty="0"/>
          </a:p>
          <a:p>
            <a:r>
              <a:rPr dirty="0"/>
              <a:t>Database</a:t>
            </a:r>
            <a:r>
              <a:rPr b="1" dirty="0"/>
              <a:t>: </a:t>
            </a:r>
            <a:r>
              <a:rPr lang="en-IN" b="1" dirty="0"/>
              <a:t>Json</a:t>
            </a:r>
          </a:p>
          <a:p>
            <a:endParaRPr b="1" dirty="0"/>
          </a:p>
          <a:p>
            <a:r>
              <a:rPr dirty="0"/>
              <a:t>Tools: </a:t>
            </a:r>
            <a:r>
              <a:rPr b="1" dirty="0"/>
              <a:t>VS Code, Git, GitHub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627" y="2779984"/>
            <a:ext cx="4785360" cy="3717625"/>
          </a:xfrm>
        </p:spPr>
        <p:txBody>
          <a:bodyPr/>
          <a:lstStyle/>
          <a:p>
            <a:r>
              <a:rPr dirty="0"/>
              <a:t>Guided and distraction-free learning environment.</a:t>
            </a:r>
          </a:p>
          <a:p>
            <a:r>
              <a:rPr dirty="0"/>
              <a:t>Structured progression toward any career path.</a:t>
            </a:r>
          </a:p>
          <a:p>
            <a:r>
              <a:rPr dirty="0"/>
              <a:t>Collaborative ecosystem for student developers.</a:t>
            </a:r>
          </a:p>
        </p:txBody>
      </p:sp>
      <p:pic>
        <p:nvPicPr>
          <p:cNvPr id="2050" name="Picture 2" descr="Image result for success celebration">
            <a:extLst>
              <a:ext uri="{FF2B5EF4-FFF2-40B4-BE49-F238E27FC236}">
                <a16:creationId xmlns:a16="http://schemas.microsoft.com/office/drawing/2014/main" id="{635272B6-7487-8C5F-FB34-B3146158E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3" y="2604468"/>
            <a:ext cx="2795588" cy="346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606E7-0395-9479-F3AB-43E2A1D3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665" y="2754295"/>
            <a:ext cx="4573695" cy="1838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0466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189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Career Guide App</vt:lpstr>
      <vt:lpstr>Introduction</vt:lpstr>
      <vt:lpstr>Problem Statement</vt:lpstr>
      <vt:lpstr>Methodology &amp; Approach</vt:lpstr>
      <vt:lpstr>Demonstration Features</vt:lpstr>
      <vt:lpstr>Technologies Used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Vivek Mandal</dc:creator>
  <cp:keywords/>
  <dc:description>generated using python-pptx</dc:description>
  <cp:lastModifiedBy>Vivek Mandal</cp:lastModifiedBy>
  <cp:revision>2</cp:revision>
  <dcterms:created xsi:type="dcterms:W3CDTF">2013-01-27T09:14:16Z</dcterms:created>
  <dcterms:modified xsi:type="dcterms:W3CDTF">2025-05-06T20:30:18Z</dcterms:modified>
  <cp:category/>
</cp:coreProperties>
</file>