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nAW72mJe3TRgD4lrHhlwjxn7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2A0170-3B1F-4413-B1AC-659DC2B16151}">
  <a:tblStyle styleId="{BA2A0170-3B1F-4413-B1AC-659DC2B161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B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BF5"/>
          </a:solidFill>
        </a:fill>
      </a:tcStyle>
    </a:firstRow>
    <a:neCell>
      <a:tcTxStyle/>
    </a:neCell>
    <a:nwCell>
      <a:tcTxStyle/>
    </a:nwCell>
  </a:tblStyle>
  <a:tblStyle styleId="{5C67B6AA-2ADF-4DE5-9C39-1C763DF87BD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8b14aa7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8b14aa7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8b14aa7e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8b14aa7e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8b14aa7e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28b14aa7e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2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learnmarkets.com/blog/bollinger-bands-in-technical-analysis/?utm_campaign=blog_CTAutm_medium=blogpage&amp;utm_source=elearnmarkets_blog" TargetMode="External"/><Relationship Id="rId4" Type="http://schemas.openxmlformats.org/officeDocument/2006/relationships/hyperlink" Target="http://bollinger-bands.xls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oneyflowindex.xls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Day 11: Volatility and Volume Indicator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Bollinger Band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Volume/Volume Oscilator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Combination of Rsi and MFI and its conclusion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1, rsi up , mfi up = ati ramro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rsi up mfi down- reversal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 rsi down mfi up – positive resersal ( mart up) ( nepse down, volume up –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4. rsi down mfi down= bearish , ati naramro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इन्डिकेटर प्रयोगगर्दा ध्यान दिनुपर्ने कुराहरु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0" y="1413164"/>
            <a:ext cx="11912600" cy="5444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एउटामात्र इन्डिकेटरको प्रयोग गरि निर्णय लिनु हुदैन ।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दुइ वा दुइ भन्दा बढि इन्टिकेटर प्रयोग गर्दा फरक फरक क्याटेगोरिको लिनु पर्छ ।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इन्डिकेटरलाइ भोल्युमको साथ चाहिन्छ । </a:t>
            </a:r>
            <a:endParaRPr sz="2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साइडवेज बजारमा इन्डिकेटरको शुद्धता ज्यादै कम हुन्छ ।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छिटो छिटो स्विङ बदलिरहने बजारमा पनि इन्डिकेटरबाट कारोबार गर्न गार्हो हुन्छ । 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7514102" y="2907782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0" y="1825625"/>
            <a:ext cx="46627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indicator बाट कारोबार गर्दा यदि नेप्सेमा मानौ १५ प्रतिशतको बृद्धि आएको छ भने किन्दा पनि कन्फर्मेसन र बेच्दा पनि कन्फर्मेसन लिदा फाइदा केवल २ प्रतिशतको मात्र बस्छ । त्य पनि WACC अनुसार कम हुन जान्छ ।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१९ अक्टोबर देखि ३ नोभेम्बर २०२१ मा मुल्य १५ प्रतिशतले बढेको छ । तर किन्ने र बेच्ने कन्फर्मेसन कुर्दा २ प्रतिशत मात्र मार्जिन बसेको देखिन्छ । </a:t>
            </a:r>
            <a:endParaRPr sz="2400"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788" y="1507200"/>
            <a:ext cx="6962142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 Lagging हुन्छ र हामिले चित्त बुझाउनु पर्छ । म ठ्याक्कै टपमा बेच्छु र बटममा किन्न भन्ने मानिसिकता त्याग्नु पर्छ । 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कुनै इन्डिकेटर लिनुहोस र चार्टमा परिक्षण गर्नुहोस । यसको शुद्धता जाँच्नुहोस ।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RSI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DmI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macd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moving average</a:t>
            </a:r>
            <a:endParaRPr/>
          </a:p>
        </p:txBody>
      </p:sp>
      <p:sp>
        <p:nvSpPr>
          <p:cNvPr id="178" name="Google Shape;178;p12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4341661" y="5334738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119921" y="-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{BA2A0170-3B1F-4413-B1AC-659DC2B16151}</a:tableStyleId>
              </a:tblPr>
              <a:tblGrid>
                <a:gridCol w="1816250"/>
                <a:gridCol w="8458700"/>
                <a:gridCol w="1744675"/>
              </a:tblGrid>
              <a:tr h="20198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sng" cap="none" strike="noStrike">
                          <a:solidFill>
                            <a:schemeClr val="dk1"/>
                          </a:solidFill>
                        </a:rPr>
                        <a:t>Volatility based </a:t>
                      </a:r>
                      <a:r>
                        <a:rPr b="1" i="0" lang="en-US" sz="2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Indicator: </a:t>
                      </a:r>
                      <a:endParaRPr b="1" i="0" sz="2000" u="sng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Volatility can be seen when the market is trending and low volatility occurs during the consolidation phase of the market.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उदाहरणः मान्छे को मुटुको चालमा यदि भोलाटिलीटी भएन भने मान्छे मृत्यु हुन्छ त्यस्तै बजार चलायमान हुन भनेकै भोलाटिलीटि आउनु हो । 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95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Bollinger Band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Bollinger Bands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consist of 3 bands: the upper, lower and middle bands.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middle band is the 20 days or bars moving average, the upper band is +2 Standard Deviation and the lower band is the -2 Standard Deviation of the middle band.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मुल्य अपर व्याण्ड भन्दा माथि धेरै समय कारोबार हुन सक्दैन यदि हुनुछ भने मुभिङ एभरेजले धकेल्नु पर्छ । जस्तो दुब्लो हुदा सिलाएको पाइन्ट मोटो भएपछि ठिक हुलैन तर इलास्टिक वाला चाहि भुडिको साइजसँगै तन्किन्छ । बोलिङ्गर व्याण्ड पनि तन्कन्छ । जुन दिन अपर व्याण्डलाइ क्याण्डलले छाड्छन त्यो रिभर्सलको संकेत हुन्छ ।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यहि नियम तल्लो व्याण्डमा पनि लागु हुन्छ ।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मिडिल व्याण्ड अपट्रेन्डमा सपोर्ट र डाउनट्रेन्डमा रेसिस्टेन्स हुने सम्भावना हुन्छ । अपरट्रेन्ड सधै रेसिस्टेन्स र लोवर व्याण्ड सपोर्टको रुपमा रहेको हुन्छ ।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excel File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12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Keltler Channel/Donchain Channel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1" i="0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concept is same as Bollinger Band, We call it Channel rather than Band.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" name="Google Shape;95;p2"/>
          <p:cNvSpPr txBox="1"/>
          <p:nvPr>
            <p:ph idx="11" type="ftr"/>
          </p:nvPr>
        </p:nvSpPr>
        <p:spPr>
          <a:xfrm>
            <a:off x="119922" y="5981357"/>
            <a:ext cx="12019614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9391135" y="4580975"/>
            <a:ext cx="2800865" cy="56263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3"/>
          <p:cNvGraphicFramePr/>
          <p:nvPr/>
        </p:nvGraphicFramePr>
        <p:xfrm>
          <a:off x="0" y="-90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{BA2A0170-3B1F-4413-B1AC-659DC2B16151}</a:tableStyleId>
              </a:tblPr>
              <a:tblGrid>
                <a:gridCol w="2459325"/>
                <a:gridCol w="7055575"/>
                <a:gridCol w="2624625"/>
              </a:tblGrid>
              <a:tr h="17269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sng">
                          <a:solidFill>
                            <a:schemeClr val="dk1"/>
                          </a:solidFill>
                        </a:rPr>
                        <a:t>Volatility based </a:t>
                      </a:r>
                      <a:r>
                        <a:rPr b="1" i="0" lang="en-US" sz="2800" u="sng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Indicator: ATR</a:t>
                      </a:r>
                      <a:endParaRPr b="1" i="0" sz="2400" u="sng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90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True Range: Very Renown for setting Target and Stop Loss.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जुन क्याण्डलमा हामिले किन्यौ त्यो तपाइले किनेको मुल्य – एटिआर नै तपाइको स्टपलस हुन्छ ।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बजार मुल्य माथि जादै गर्दा एटिआर संगै ट्रेलिङ स्टपलस बनाउदै जानुपर्छ ।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टार्गेट सेट गर्दा चाहि किनेको मुल्य + ATR x 3 को टार्गेट राख्न सकिन्छ ।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च्यानल वा व्याण्डको जस्तै यसमा ATR को प्रयोग गरिन्छ ।  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968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2" name="Google Shape;102;p3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341661" y="5334738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Example: ATR Calculation of ABC Stock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high – 520 low 500 = l-w=520-500=20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hggh 505 low 490 =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 high 525, low 520=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4. high= 510 low 500 = 10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(20+15+5+10)/4=50/4=</a:t>
            </a:r>
            <a:r>
              <a:rPr b="1" lang="en-US" u="sng"/>
              <a:t>12.5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500---512.5 samma badna sakxa---550-------520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500-12.5—487.5—450---470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5"/>
          <p:cNvGraphicFramePr/>
          <p:nvPr/>
        </p:nvGraphicFramePr>
        <p:xfrm>
          <a:off x="0" y="24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{5C67B6AA-2ADF-4DE5-9C39-1C763DF87BD5}</a:tableStyleId>
              </a:tblPr>
              <a:tblGrid>
                <a:gridCol w="2433300"/>
                <a:gridCol w="9758700"/>
              </a:tblGrid>
              <a:tr h="9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sng">
                          <a:solidFill>
                            <a:schemeClr val="lt1"/>
                          </a:solidFill>
                        </a:rPr>
                        <a:t>Volume Based Indicator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sng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2001000">
                <a:tc gridSpan="2"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sng">
                          <a:solidFill>
                            <a:schemeClr val="dk1"/>
                          </a:solidFill>
                        </a:rPr>
                        <a:t>Volume up, Nepse Up= Strong Bullish। </a:t>
                      </a:r>
                      <a:endParaRPr b="1" sz="2000" u="sng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Volume down Nepse Up= Invitation of bullish reversal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Volume up Nepse Down= Correction or downtrend is strong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Volume down Nepse Down= Weak downtrend reversal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भोल्युम विनाको ब्रेकआउटले फल्स सिग्नाल दिने गर्दछ ।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इन्डिकेटरलाइ भोल्युमको साथ चाहिन्छ ।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sng">
                          <a:solidFill>
                            <a:schemeClr val="dk1"/>
                          </a:solidFill>
                        </a:rPr>
                        <a:t>भोल्युम इन्डेक्स पछिको भरपर्दो हुन्छ । किनकि सिमित कारोबारले पनि इन्डेक्स गिराउन वा घटाउन सक्छ । तर भोल्युम आउन कारोबार म्याच हुनै पर्छ । </a:t>
                      </a:r>
                      <a:endParaRPr b="1" sz="2000" u="sng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15493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Balance Volume (OBV)/</a:t>
                      </a: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Price Trend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Market Up, </a:t>
                      </a:r>
                      <a:r>
                        <a:rPr b="1" lang="en-US" sz="1800"/>
                        <a:t>Yesterday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OBV+Today Volume=OBV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Market Down, Yesterday OBV-Today Volume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Day on balance volume is 0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most of the cases it moves with the price chart.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itself is an indicator and the modified version of volume is onbalance volume.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50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Accumulation/Distribution Line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यदि मूल्य बढिरहेको छ तर A/D Line घटिरहेको छ भने, यसले सुझाव दिन्छ कि खरिद वा सञ्चित मात्रा मूल्य वृद्धिलाई समर्थन गर्न पर्याप्त नहुन सक्छ र मूल्य गिरावट आगामी हुन सक्छ।</a:t>
                      </a:r>
                      <a:endParaRPr b="1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general, a rising A/D line helps confirm a rising price trend, while a falling A/D line helps confirm a price downtrend.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यदि सेक्टर वा कम्पनीमा ट्रेन्ड बढेको हो भने यो चार्टसँगसँगै बढ्छ । 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Example: Banking vs Finance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5"/>
          <p:cNvSpPr txBox="1"/>
          <p:nvPr>
            <p:ph idx="11" type="ftr"/>
          </p:nvPr>
        </p:nvSpPr>
        <p:spPr>
          <a:xfrm>
            <a:off x="0" y="6092567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6640018" y="1664781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8b14aa7e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 Osciliator </a:t>
            </a:r>
            <a:endParaRPr/>
          </a:p>
        </p:txBody>
      </p:sp>
      <p:sp>
        <p:nvSpPr>
          <p:cNvPr id="130" name="Google Shape;130;g228b14aa7e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भोल्युमबाट बजार घट्नु अगाडि नै घट्ने बारे चेतावनी र बढ्नु अगाडि नै बढ्ने बारे चेतावनी प्राप्त गर्न मदत गर्छ । कारोबार रकम भनेको बास्तम्मा एउटा बजारको लगानीकर्ताको Interest हो । यसले बजारको पुर्वानुमान गर्छ । अधिकांश इन्डिकेटरले बजार घटेपटि मात्र सेल सिग्नाल देखाउछ र बढेपछि मात्र खरिद सुचना दिन्छ तर यसले पुर्वानुमान गर्न मदत गर्छ ।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Potential reversal कसरि प्राप्त हुन्छ अर्को स्लाइडको इमेजमा हेर्नुहोस ।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8b14aa7e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28b14aa7eb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g228b14aa7e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28b14aa7eb_0_6"/>
          <p:cNvSpPr txBox="1"/>
          <p:nvPr/>
        </p:nvSpPr>
        <p:spPr>
          <a:xfrm>
            <a:off x="7799300" y="1568825"/>
            <a:ext cx="29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Volume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Oscillator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228b14aa7eb_0_6"/>
          <p:cNvCxnSpPr/>
          <p:nvPr/>
        </p:nvCxnSpPr>
        <p:spPr>
          <a:xfrm flipH="1">
            <a:off x="2988300" y="2584825"/>
            <a:ext cx="209100" cy="7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228b14aa7eb_0_6"/>
          <p:cNvCxnSpPr/>
          <p:nvPr/>
        </p:nvCxnSpPr>
        <p:spPr>
          <a:xfrm flipH="1">
            <a:off x="2871750" y="4225825"/>
            <a:ext cx="209100" cy="7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0" y="0"/>
            <a:ext cx="12192000" cy="78405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 flow index (both momentum and Volume)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-1" y="1096575"/>
            <a:ext cx="7661189" cy="5613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Interpretation of MFI is simple as RSI, But MFI includes volume that's why it is considered more logical.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around 80 MFI is overbought zone, and around 20 Rsi is oversold zone.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Trader must trade above 50 MFI and Investor seek opportunity to grab in low price when everybody are selling in MFI around 20.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RSI मा भोलुमलाइ मिसाएर यो इन्डिकेटर तयार गरिन्छ । त्यसैले यसलाइ भोलुम वेटेड आरएसआइ भनिन्छ । 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 u="sng">
                <a:solidFill>
                  <a:schemeClr val="hlink"/>
                </a:solidFill>
                <a:hlinkClick r:id="rId3"/>
              </a:rPr>
              <a:t>Excel File Link</a:t>
            </a:r>
            <a:endParaRPr sz="2400"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18151" l="3176" r="27004" t="14207"/>
          <a:stretch/>
        </p:blipFill>
        <p:spPr>
          <a:xfrm>
            <a:off x="7707225" y="1096575"/>
            <a:ext cx="4484775" cy="27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6553520" y="5471984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2022-03-11T02:28:22Z</dcterms:created>
  <dc:creator>Hi-Tech</dc:creator>
</cp:coreProperties>
</file>