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ZLj/sRlgapcGGglFoXDSxtC54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22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e-N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-1" y="18255"/>
            <a:ext cx="12191999" cy="1325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7: Support and Resistance 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0" y="1343818"/>
            <a:ext cx="11353800" cy="4833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ne-NP" sz="3200"/>
              <a:t>Support &amp; Resistance: Concept &amp; Psychology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e-NP" sz="2800" u="sng"/>
              <a:t>Previous time Frame: Previous peak and trough, side ways मा रहेको ठाँउ</a:t>
            </a:r>
            <a:endParaRPr b="1" sz="2800" u="sng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e-NP" sz="2800" u="sng"/>
              <a:t>Pivot Table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e-NP" sz="2800" u="sng"/>
              <a:t>Moving Average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 sz="2800"/>
              <a:t>Fibonacci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ne-NP" sz="2800"/>
              <a:t>Trendline, </a:t>
            </a:r>
            <a:endParaRPr sz="2800"/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805582" y="2669381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e-N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0" y="18256"/>
            <a:ext cx="12192000" cy="66278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Pivot Table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0" y="823090"/>
            <a:ext cx="7634689" cy="6034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ne-NP" sz="2000"/>
              <a:t>Third Resistance: High + 2(PP-Low)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ne-NP" sz="2000"/>
              <a:t>Second Resistance: PP+High-Low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ne-NP" sz="2000"/>
              <a:t>First Resistance(R1): 2xPP-Low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ne-NP" sz="2000"/>
              <a:t>Pivot Point: (Previous day High+ Low + Closing Price)/3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ne-NP" sz="2000"/>
              <a:t>First Support(S1) : (2xPP)-High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ne-NP" sz="2000"/>
              <a:t>Second Support(S2): PP-(High-Low)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ne-NP" sz="2000"/>
              <a:t>Third Support (S3): Low-2(High-PP)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ne-NP" sz="2000"/>
              <a:t>आगामि महिनाको पिभोट पोइन्ट अघिल्लो महिनाको मन्थली क्याण्डल लगाएर हेर्न सकिन्छ । </a:t>
            </a:r>
            <a:endParaRPr sz="2000"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4689" y="823090"/>
            <a:ext cx="4464356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/>
        </p:nvSpPr>
        <p:spPr>
          <a:xfrm>
            <a:off x="0" y="4449717"/>
            <a:ext cx="12192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e-N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भन्दा मुनि झर्ना साथ मार्केटमा बलियो बजार बढ्ने सेन्टिमेन्ट छैन भन्ने अर्थ लाग्दछ । एक किसीमले यदि P भन्दा तल रहेको बजारमा P रेसिस्टेन्सकै रुपमा रहेको हुन्छ । बढ्दो बजारको संकेत भनेको बजार P भन्दा माथि नै रहनु हो । अव मार्केट बढ्दै गर्दा रेसिस्टेन्स सर्लक्क ब्रेक भए बेच्न कुर्ने तर रेसिस्टेन्समा अवरोध भए बेच्ने रणनिति लिनुपर्दछ । यदि रेसिस्टेन्समा बेच्नुभएन भर्ने सपोर्टलाइ परिक्षण नगरुन्जेल होल्ड गर्नु पर्छ ।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e-NP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भन्दा क्याण्डल धेरै माथि छन भने पनि किन्नुहुदैन । किन्न सहि समय भनेको S बाट मोर्कट बढेर P लाइन ब्रेक गरेको अवस्था राम्रो हुन्छ । फेरि माथितिर बाट मार्केट झरेर P मा छोएको भए पनि किन्न हतार गर्नु हुदैन । 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7883208" y="109006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e-N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-1" y="6080933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0" y="0"/>
            <a:ext cx="12192000" cy="78377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&amp; Resistance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867682"/>
            <a:ext cx="12192000" cy="599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>
                <a:latin typeface="Arial"/>
                <a:ea typeface="Arial"/>
                <a:cs typeface="Arial"/>
                <a:sym typeface="Arial"/>
              </a:rPr>
              <a:t>घट्दो बजार कहाँ गएर रोकिन्छ भन्ने कुरा खोज्नु नै सपोर्ट खोज्नु हो । बढ्दो बजार कहाँ भएर रोकिन सक्छ भन्ने कुराको खोजी गर्न रेसिस्टेन्स हो ।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>
                <a:latin typeface="Arial"/>
                <a:ea typeface="Arial"/>
                <a:cs typeface="Arial"/>
                <a:sym typeface="Arial"/>
              </a:rPr>
              <a:t>बुल बजारमा रेसिस्टेन्सहरु सर्लक्कै तोडिन्छन भनौ या रेसिस्टेन्सहरु सर्लक्कै तोडिनु भनेकै बुल हो । रेसिस्टेन्समा पनि खरिद चाप आउछ बुलमा ।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>
                <a:latin typeface="Arial"/>
                <a:ea typeface="Arial"/>
                <a:cs typeface="Arial"/>
                <a:sym typeface="Arial"/>
              </a:rPr>
              <a:t>अनि वियरिस बजारमा सपोर्टहरु सर्लक्कै तोडिन्छन भनौ या सपोर्टहरु सर्लक्कै तोडिनु भनेकै वियरिस हो । सपोर्टमा पनि विक्रिचाप आउछ वियरिसमा ।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>
                <a:latin typeface="Arial"/>
                <a:ea typeface="Arial"/>
                <a:cs typeface="Arial"/>
                <a:sym typeface="Arial"/>
              </a:rPr>
              <a:t>सपोर्ट 	र रेसिस्टेन्स भनेको क्याण्डलका चोकहरु हुन । जहां क्याण्डलहरु एउटै लाइनमा रियाक्ट गर्न थाल्छन त्यो रियाक्ट गरेको विन्दुनै हाम्रो लागी सपोर्ट र रेसिस्टेन्स हुन ।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>
                <a:latin typeface="Arial"/>
                <a:ea typeface="Arial"/>
                <a:cs typeface="Arial"/>
                <a:sym typeface="Arial"/>
              </a:rPr>
              <a:t>उदाहरणको रुपमा तपाइ आफ्नो घरबाट निक्लीनु भयो । तपाइ कि माथिल्लो चोकमा जानुहुन्छ कि तल्लो चोकमा जानुहुन्छ किनकि मानिसहरुको भिड नै चोकमा हुन्छ ।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>
                <a:latin typeface="Arial"/>
                <a:ea typeface="Arial"/>
                <a:cs typeface="Arial"/>
                <a:sym typeface="Arial"/>
              </a:rPr>
              <a:t>सकेसम्म विभिन्न टुलले देखाएको सपोर्ट र रेसिस्टेन्समा क्याण्डलहरु धेरै टच भएको राम्रो हुन्छ । 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859891" y="5404328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e-N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-1" y="1010376"/>
            <a:ext cx="12192000" cy="363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ne-NP"/>
              <a:t>Do</a:t>
            </a:r>
            <a:r>
              <a:rPr b="1" lang="ne-NP" u="sng"/>
              <a:t>w theory (Concept)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ne-NP"/>
              <a:t>Trendlines (Tool)</a:t>
            </a:r>
            <a:endParaRPr b="1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ne-NP"/>
              <a:t>Moving Average (Indicator)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ne-NP"/>
              <a:t>Fibonacci Retracement(Tools)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ne-NP"/>
              <a:t>PivotTabe (Indicator)</a:t>
            </a:r>
            <a:endParaRPr/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0" y="177099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ne-NP" sz="4000"/>
              <a:t>The Tools and Techinques to find Support &amp; Resistance</a:t>
            </a:r>
            <a:endParaRPr/>
          </a:p>
        </p:txBody>
      </p:sp>
      <p:pic>
        <p:nvPicPr>
          <p:cNvPr descr="Support and resistance - China - Investtech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646" y="3429001"/>
            <a:ext cx="7634870" cy="363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204981" y="5195422"/>
            <a:ext cx="5701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b="0" i="0" lang="ne-NP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Time Frame&gt;&gt;&gt;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7805582" y="2669381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e-NP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-1" y="365125"/>
            <a:ext cx="12191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e-NP"/>
              <a:t>Support र Resistance एक अर्कामा बदलिने नियम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-1" y="5141788"/>
            <a:ext cx="12192000" cy="177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ne-NP" sz="2000"/>
              <a:t>यसको मनोविज्ञान के हो भन्दा पहिला पहिला त्यो विन्दु (ABC) मा सप्लाइ अथवा धेरैले बेच्न रुचाए । जव बजारले D विन्दु तोड्यो resistance मा पनि supply लाइ Demand ले जित्यो तव बजार बढ्यो । यो एक महत्वपुर्ण कोसेढुंगा थियो । अव बजार बढ्दै गयो । E बाट बजार झर्न थाल्यो । अव ABCD जुन पहिलाको रेसिस्टेन्स थियो त्यो सपोर्ट बन्न जान्छ किनकि त्यहि विन्दुमा धेरैले बेचेका थिए अव आफुले बेचेको दामबाट बजार बढेसि उनीहरुले किन्ने दाम पनि त्यहि हो ।   </a:t>
            </a:r>
            <a:endParaRPr sz="2000"/>
          </a:p>
        </p:txBody>
      </p:sp>
      <p:grpSp>
        <p:nvGrpSpPr>
          <p:cNvPr id="112" name="Google Shape;112;p4"/>
          <p:cNvGrpSpPr/>
          <p:nvPr/>
        </p:nvGrpSpPr>
        <p:grpSpPr>
          <a:xfrm>
            <a:off x="722140" y="1027906"/>
            <a:ext cx="9296165" cy="4180376"/>
            <a:chOff x="722140" y="1027906"/>
            <a:chExt cx="9296165" cy="4180376"/>
          </a:xfrm>
        </p:grpSpPr>
        <p:pic>
          <p:nvPicPr>
            <p:cNvPr descr="Support and resistance - China - Investtech" id="113" name="Google Shape;11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2140" y="1576968"/>
              <a:ext cx="9296165" cy="3631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4"/>
            <p:cNvSpPr txBox="1"/>
            <p:nvPr/>
          </p:nvSpPr>
          <p:spPr>
            <a:xfrm>
              <a:off x="2668247" y="1878845"/>
              <a:ext cx="6145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e-NP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3796254" y="1936813"/>
              <a:ext cx="6145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e-NP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4781862" y="2202010"/>
              <a:ext cx="4297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e-NP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5582590" y="2198837"/>
              <a:ext cx="5883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e-NP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6343902" y="1613647"/>
              <a:ext cx="5883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e-NP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6932261" y="3430358"/>
              <a:ext cx="5883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e-NP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7476224" y="1027906"/>
              <a:ext cx="5883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e-NP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8470573" y="2583144"/>
              <a:ext cx="5883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e-NP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0" y="18255"/>
            <a:ext cx="12192000" cy="908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e-NP"/>
              <a:t>Chart Analysis with pschology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8415" l="0" r="27960" t="15082"/>
          <a:stretch/>
        </p:blipFill>
        <p:spPr>
          <a:xfrm>
            <a:off x="614596" y="926274"/>
            <a:ext cx="8941827" cy="5934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0" y="18256"/>
            <a:ext cx="12192000" cy="66278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Moving Average: Concept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0" y="1041400"/>
            <a:ext cx="12192000" cy="579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/>
              <a:t>औषतमा पछिल्ला दिनहरुमा यदि राम्रो भै राखेको छ भने त्यो पक्कै सुधार हो ।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/>
              <a:t>पछिल्ला दिनहरुमा यदि सुधार भै रहेको छैन भने त्यो त्यति राम्रो संकेत हैन ।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/>
              <a:t>जस्तै कोहि विद्यार्थिले गणितमा २० २१ २२ २३ लेराउथ्यो । पछिल्ला ३० वटा परिक्षामा उसको गणितको औषत २१ अंक छ । तर पछिल्लो ९ वटा परिक्षाको औषत २७ छ भने त्यो विद्यार्थिको बारेमा हामि सकारात्मक सोच राख्छौ । यहि अवधारणा अनुसार बजारको मुल्यमा  औषत मुल्यमा सुधार हुदै आएमा त्यो सकारात्मक र औषत भन्दा अवस्था विग्रिएमा नकारात्मक रुपमा लिइन्छ । 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8090590" y="5566332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e-N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0" y="18256"/>
            <a:ext cx="12192000" cy="66278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ne-NP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Moving Average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0" y="1041400"/>
            <a:ext cx="12192000" cy="579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/>
              <a:t>Moving Average is very Powerful tools to judge Market.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/>
              <a:t>200 MA: </a:t>
            </a:r>
            <a:r>
              <a:rPr lang="ne-NP" sz="2400">
                <a:latin typeface="Arial"/>
                <a:ea typeface="Arial"/>
                <a:cs typeface="Arial"/>
                <a:sym typeface="Arial"/>
              </a:rPr>
              <a:t>बुल र वियरको सिमाको रुपमा पनि व्याख्या गरिन्छ । २०० दिनको एभरेज भन्दा मार्केट तल झर्छ भने त्यो वेला हामि न किन्न सक्छौ न बेच्न सक्छौ । तत्काल मार्केट माथि पनि जाँदैन त्यसैले किन्न सक्दैनौ कम्पनिहरु धेरै सस्तो भै सकेका हुन्छन त्यो बेला बेच्न पनि सक्दैनौ । २०० दिनको एभरेज अगाडी नै स्टप लस गर्ने हो र वियरमा २०० दिनको एभरेज कट्नु अगाडि नै किन्ने हो ।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/>
              <a:t>50 MA स्  बुलमा यदि यो विन्दु लाइ तोडेर बजार तल झर्छ भने  स्टपलस गर्ने विन्दुको रुपमा लिइन्छ । वियरमा छ भने ५० दिनेको एभरेज कट्ना साथ टेंन्ड सुरु भएका र किनेर प्रोफिट गर्ने समयको रुपमा लिनुपर्छ ।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/>
              <a:t>26 MA: Very Useful for short term trader to indentify the move of market. Gives Entry and exit point if you want to trade for 15-20 days.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ne-NP" sz="2400"/>
              <a:t>9 MA: Useful for Extreme short term trader and result oriented if combined with 26 days moving average. 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8090590" y="5566332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e-N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0" y="18256"/>
            <a:ext cx="12192000" cy="66278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ne-NP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Support &amp; Resistance with Retreacement &amp; Extension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0" y="845124"/>
            <a:ext cx="12192000" cy="59946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27" r="-1142" t="-14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e-NP"/>
              <a:t> 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7883063" y="5092727"/>
            <a:ext cx="3967317" cy="578882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e-N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प्रशिक्षकः रामहरी नेपाल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>
            <p:ph idx="11" type="ftr"/>
          </p:nvPr>
        </p:nvSpPr>
        <p:spPr>
          <a:xfrm>
            <a:off x="-2" y="6216135"/>
            <a:ext cx="12192001" cy="6418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e-NP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Ramhari Nepal, 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/>
              <a:t>trend anusar use garne (bearish)- high to low, बजार घटेर </a:t>
            </a:r>
            <a:r>
              <a:rPr b="1" lang="ne-NP"/>
              <a:t>ब</a:t>
            </a:r>
            <a:r>
              <a:rPr lang="ne-NP"/>
              <a:t>ढ्नु सुरु गरेसि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e-NP"/>
              <a:t>expectation: बजार घटिरहेको छ । यो बृद्धि सामान्य करेक्सन हो ।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2022-03-11T02:28:22Z</dcterms:created>
  <dc:creator>Hi-Tech</dc:creator>
</cp:coreProperties>
</file>