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3503" y="1178662"/>
            <a:ext cx="4097019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228" y="3757826"/>
            <a:ext cx="17430242" cy="3044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693" y="1253090"/>
            <a:ext cx="9570085" cy="7676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8350" spc="325" b="1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8350" spc="-1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-35" b="1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dirty="0" sz="8350" spc="-3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420" b="1">
                <a:solidFill>
                  <a:srgbClr val="FFFFFF"/>
                </a:solidFill>
                <a:latin typeface="Times New Roman"/>
                <a:cs typeface="Times New Roman"/>
              </a:rPr>
              <a:t>Proﬁle </a:t>
            </a:r>
            <a:r>
              <a:rPr dirty="0" sz="8350" spc="-20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345" b="1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8350" spc="170" b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8350" spc="190" b="1">
                <a:solidFill>
                  <a:srgbClr val="FFFFFF"/>
                </a:solidFill>
                <a:latin typeface="Times New Roman"/>
                <a:cs typeface="Times New Roman"/>
              </a:rPr>
              <a:t>Calculator: </a:t>
            </a:r>
            <a:r>
              <a:rPr dirty="0" sz="8350" spc="-434" b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8350" spc="-20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-1285" b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8350" spc="55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8350" spc="43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8350" spc="204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8350" spc="50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8350" spc="41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8350" spc="175" b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8350" spc="-5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-2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8350" spc="450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8350" spc="9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8350" spc="55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8350" spc="43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8350" spc="455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8350" spc="285" b="1">
                <a:solidFill>
                  <a:srgbClr val="FFFFFF"/>
                </a:solidFill>
                <a:latin typeface="Times New Roman"/>
                <a:cs typeface="Times New Roman"/>
              </a:rPr>
              <a:t>h  </a:t>
            </a:r>
            <a:r>
              <a:rPr dirty="0" sz="8350" spc="-30" b="1">
                <a:solidFill>
                  <a:srgbClr val="FFFFFF"/>
                </a:solidFill>
                <a:latin typeface="Times New Roman"/>
                <a:cs typeface="Times New Roman"/>
              </a:rPr>
              <a:t>HTML,</a:t>
            </a:r>
            <a:r>
              <a:rPr dirty="0" sz="8350" spc="-1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140" b="1">
                <a:solidFill>
                  <a:srgbClr val="FFFFFF"/>
                </a:solidFill>
                <a:latin typeface="Times New Roman"/>
                <a:cs typeface="Times New Roman"/>
              </a:rPr>
              <a:t>CSS,</a:t>
            </a:r>
            <a:r>
              <a:rPr dirty="0" sz="8350" spc="-1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345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8350">
              <a:latin typeface="Times New Roman"/>
              <a:cs typeface="Times New Roman"/>
            </a:endParaRPr>
          </a:p>
          <a:p>
            <a:pPr algn="ctr" marL="570865" marR="562610">
              <a:lnSpc>
                <a:spcPct val="100299"/>
              </a:lnSpc>
            </a:pPr>
            <a:r>
              <a:rPr dirty="0" sz="8350" spc="70" b="1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8350" spc="409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8350" spc="-35" b="1">
                <a:solidFill>
                  <a:srgbClr val="FFFFFF"/>
                </a:solidFill>
                <a:latin typeface="Times New Roman"/>
                <a:cs typeface="Times New Roman"/>
              </a:rPr>
              <a:t>My </a:t>
            </a:r>
            <a:r>
              <a:rPr dirty="0" sz="835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-215" b="1">
                <a:solidFill>
                  <a:srgbClr val="FFFFFF"/>
                </a:solidFill>
                <a:latin typeface="Times New Roman"/>
                <a:cs typeface="Times New Roman"/>
              </a:rPr>
              <a:t>MLSA</a:t>
            </a:r>
            <a:r>
              <a:rPr dirty="0" sz="8350" spc="-1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350" spc="345" b="1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8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7743"/>
            <a:ext cx="8467253" cy="7981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0655" y="4739271"/>
              <a:ext cx="2295271" cy="2494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23772" y="5516080"/>
              <a:ext cx="895985" cy="233679"/>
            </a:xfrm>
            <a:custGeom>
              <a:avLst/>
              <a:gdLst/>
              <a:ahLst/>
              <a:cxnLst/>
              <a:rect l="l" t="t" r="r" b="b"/>
              <a:pathLst>
                <a:path w="895984" h="233679">
                  <a:moveTo>
                    <a:pt x="36296" y="0"/>
                  </a:moveTo>
                  <a:lnTo>
                    <a:pt x="0" y="0"/>
                  </a:lnTo>
                  <a:lnTo>
                    <a:pt x="0" y="233057"/>
                  </a:lnTo>
                  <a:lnTo>
                    <a:pt x="36296" y="233057"/>
                  </a:lnTo>
                  <a:lnTo>
                    <a:pt x="36296" y="131533"/>
                  </a:lnTo>
                  <a:lnTo>
                    <a:pt x="196913" y="131533"/>
                  </a:lnTo>
                  <a:lnTo>
                    <a:pt x="196913" y="98069"/>
                  </a:lnTo>
                  <a:lnTo>
                    <a:pt x="36296" y="98069"/>
                  </a:lnTo>
                  <a:lnTo>
                    <a:pt x="36296" y="0"/>
                  </a:lnTo>
                  <a:close/>
                </a:path>
                <a:path w="895984" h="233679">
                  <a:moveTo>
                    <a:pt x="196913" y="131533"/>
                  </a:moveTo>
                  <a:lnTo>
                    <a:pt x="160921" y="131533"/>
                  </a:lnTo>
                  <a:lnTo>
                    <a:pt x="160921" y="233057"/>
                  </a:lnTo>
                  <a:lnTo>
                    <a:pt x="196913" y="233057"/>
                  </a:lnTo>
                  <a:lnTo>
                    <a:pt x="196913" y="131533"/>
                  </a:lnTo>
                  <a:close/>
                </a:path>
                <a:path w="895984" h="233679">
                  <a:moveTo>
                    <a:pt x="196913" y="0"/>
                  </a:moveTo>
                  <a:lnTo>
                    <a:pt x="160921" y="0"/>
                  </a:lnTo>
                  <a:lnTo>
                    <a:pt x="160921" y="98069"/>
                  </a:lnTo>
                  <a:lnTo>
                    <a:pt x="196913" y="98069"/>
                  </a:lnTo>
                  <a:lnTo>
                    <a:pt x="196913" y="0"/>
                  </a:lnTo>
                  <a:close/>
                </a:path>
                <a:path w="895984" h="233679">
                  <a:moveTo>
                    <a:pt x="334581" y="33147"/>
                  </a:moveTo>
                  <a:lnTo>
                    <a:pt x="298284" y="33147"/>
                  </a:lnTo>
                  <a:lnTo>
                    <a:pt x="298284" y="233057"/>
                  </a:lnTo>
                  <a:lnTo>
                    <a:pt x="334581" y="233057"/>
                  </a:lnTo>
                  <a:lnTo>
                    <a:pt x="334581" y="33147"/>
                  </a:lnTo>
                  <a:close/>
                </a:path>
                <a:path w="895984" h="233679">
                  <a:moveTo>
                    <a:pt x="411937" y="0"/>
                  </a:moveTo>
                  <a:lnTo>
                    <a:pt x="220941" y="0"/>
                  </a:lnTo>
                  <a:lnTo>
                    <a:pt x="220941" y="33147"/>
                  </a:lnTo>
                  <a:lnTo>
                    <a:pt x="411937" y="33147"/>
                  </a:lnTo>
                  <a:lnTo>
                    <a:pt x="411937" y="0"/>
                  </a:lnTo>
                  <a:close/>
                </a:path>
                <a:path w="895984" h="233679">
                  <a:moveTo>
                    <a:pt x="465429" y="0"/>
                  </a:moveTo>
                  <a:lnTo>
                    <a:pt x="435965" y="0"/>
                  </a:lnTo>
                  <a:lnTo>
                    <a:pt x="435965" y="233057"/>
                  </a:lnTo>
                  <a:lnTo>
                    <a:pt x="471347" y="233057"/>
                  </a:lnTo>
                  <a:lnTo>
                    <a:pt x="471347" y="75565"/>
                  </a:lnTo>
                  <a:lnTo>
                    <a:pt x="509718" y="75565"/>
                  </a:lnTo>
                  <a:lnTo>
                    <a:pt x="465429" y="0"/>
                  </a:lnTo>
                  <a:close/>
                </a:path>
                <a:path w="895984" h="233679">
                  <a:moveTo>
                    <a:pt x="677545" y="74663"/>
                  </a:moveTo>
                  <a:lnTo>
                    <a:pt x="642162" y="74663"/>
                  </a:lnTo>
                  <a:lnTo>
                    <a:pt x="642162" y="233057"/>
                  </a:lnTo>
                  <a:lnTo>
                    <a:pt x="677545" y="233057"/>
                  </a:lnTo>
                  <a:lnTo>
                    <a:pt x="677545" y="74663"/>
                  </a:lnTo>
                  <a:close/>
                </a:path>
                <a:path w="895984" h="233679">
                  <a:moveTo>
                    <a:pt x="509718" y="75565"/>
                  </a:moveTo>
                  <a:lnTo>
                    <a:pt x="471347" y="75565"/>
                  </a:lnTo>
                  <a:lnTo>
                    <a:pt x="547471" y="205041"/>
                  </a:lnTo>
                  <a:lnTo>
                    <a:pt x="566039" y="205041"/>
                  </a:lnTo>
                  <a:lnTo>
                    <a:pt x="594387" y="156489"/>
                  </a:lnTo>
                  <a:lnTo>
                    <a:pt x="557149" y="156489"/>
                  </a:lnTo>
                  <a:lnTo>
                    <a:pt x="509718" y="75565"/>
                  </a:lnTo>
                  <a:close/>
                </a:path>
                <a:path w="895984" h="233679">
                  <a:moveTo>
                    <a:pt x="677545" y="0"/>
                  </a:moveTo>
                  <a:lnTo>
                    <a:pt x="648068" y="0"/>
                  </a:lnTo>
                  <a:lnTo>
                    <a:pt x="557149" y="156489"/>
                  </a:lnTo>
                  <a:lnTo>
                    <a:pt x="594387" y="156489"/>
                  </a:lnTo>
                  <a:lnTo>
                    <a:pt x="642162" y="74663"/>
                  </a:lnTo>
                  <a:lnTo>
                    <a:pt x="677545" y="74663"/>
                  </a:lnTo>
                  <a:lnTo>
                    <a:pt x="677545" y="0"/>
                  </a:lnTo>
                  <a:close/>
                </a:path>
                <a:path w="895984" h="233679">
                  <a:moveTo>
                    <a:pt x="772439" y="0"/>
                  </a:moveTo>
                  <a:lnTo>
                    <a:pt x="736142" y="0"/>
                  </a:lnTo>
                  <a:lnTo>
                    <a:pt x="736142" y="233057"/>
                  </a:lnTo>
                  <a:lnTo>
                    <a:pt x="895692" y="233057"/>
                  </a:lnTo>
                  <a:lnTo>
                    <a:pt x="895692" y="199910"/>
                  </a:lnTo>
                  <a:lnTo>
                    <a:pt x="772439" y="199910"/>
                  </a:lnTo>
                  <a:lnTo>
                    <a:pt x="772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799" y="5514162"/>
              <a:ext cx="593953" cy="2368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0254" y="5502871"/>
              <a:ext cx="1617573" cy="307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4577" y="5882272"/>
              <a:ext cx="966266" cy="308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23772" y="5516080"/>
              <a:ext cx="895985" cy="233679"/>
            </a:xfrm>
            <a:custGeom>
              <a:avLst/>
              <a:gdLst/>
              <a:ahLst/>
              <a:cxnLst/>
              <a:rect l="l" t="t" r="r" b="b"/>
              <a:pathLst>
                <a:path w="895984" h="233679">
                  <a:moveTo>
                    <a:pt x="36296" y="0"/>
                  </a:moveTo>
                  <a:lnTo>
                    <a:pt x="0" y="0"/>
                  </a:lnTo>
                  <a:lnTo>
                    <a:pt x="0" y="233057"/>
                  </a:lnTo>
                  <a:lnTo>
                    <a:pt x="36296" y="233057"/>
                  </a:lnTo>
                  <a:lnTo>
                    <a:pt x="36296" y="131533"/>
                  </a:lnTo>
                  <a:lnTo>
                    <a:pt x="196913" y="131533"/>
                  </a:lnTo>
                  <a:lnTo>
                    <a:pt x="196913" y="98069"/>
                  </a:lnTo>
                  <a:lnTo>
                    <a:pt x="36296" y="98069"/>
                  </a:lnTo>
                  <a:lnTo>
                    <a:pt x="36296" y="0"/>
                  </a:lnTo>
                  <a:close/>
                </a:path>
                <a:path w="895984" h="233679">
                  <a:moveTo>
                    <a:pt x="196913" y="131533"/>
                  </a:moveTo>
                  <a:lnTo>
                    <a:pt x="160921" y="131533"/>
                  </a:lnTo>
                  <a:lnTo>
                    <a:pt x="160921" y="233057"/>
                  </a:lnTo>
                  <a:lnTo>
                    <a:pt x="196913" y="233057"/>
                  </a:lnTo>
                  <a:lnTo>
                    <a:pt x="196913" y="131533"/>
                  </a:lnTo>
                  <a:close/>
                </a:path>
                <a:path w="895984" h="233679">
                  <a:moveTo>
                    <a:pt x="196913" y="0"/>
                  </a:moveTo>
                  <a:lnTo>
                    <a:pt x="160921" y="0"/>
                  </a:lnTo>
                  <a:lnTo>
                    <a:pt x="160921" y="98069"/>
                  </a:lnTo>
                  <a:lnTo>
                    <a:pt x="196913" y="98069"/>
                  </a:lnTo>
                  <a:lnTo>
                    <a:pt x="196913" y="0"/>
                  </a:lnTo>
                  <a:close/>
                </a:path>
                <a:path w="895984" h="233679">
                  <a:moveTo>
                    <a:pt x="334581" y="33147"/>
                  </a:moveTo>
                  <a:lnTo>
                    <a:pt x="298284" y="33147"/>
                  </a:lnTo>
                  <a:lnTo>
                    <a:pt x="298284" y="233057"/>
                  </a:lnTo>
                  <a:lnTo>
                    <a:pt x="334581" y="233057"/>
                  </a:lnTo>
                  <a:lnTo>
                    <a:pt x="334581" y="33147"/>
                  </a:lnTo>
                  <a:close/>
                </a:path>
                <a:path w="895984" h="233679">
                  <a:moveTo>
                    <a:pt x="411937" y="0"/>
                  </a:moveTo>
                  <a:lnTo>
                    <a:pt x="220941" y="0"/>
                  </a:lnTo>
                  <a:lnTo>
                    <a:pt x="220941" y="33147"/>
                  </a:lnTo>
                  <a:lnTo>
                    <a:pt x="411937" y="33147"/>
                  </a:lnTo>
                  <a:lnTo>
                    <a:pt x="411937" y="0"/>
                  </a:lnTo>
                  <a:close/>
                </a:path>
                <a:path w="895984" h="233679">
                  <a:moveTo>
                    <a:pt x="465429" y="0"/>
                  </a:moveTo>
                  <a:lnTo>
                    <a:pt x="435965" y="0"/>
                  </a:lnTo>
                  <a:lnTo>
                    <a:pt x="435965" y="233057"/>
                  </a:lnTo>
                  <a:lnTo>
                    <a:pt x="471347" y="233057"/>
                  </a:lnTo>
                  <a:lnTo>
                    <a:pt x="471347" y="75565"/>
                  </a:lnTo>
                  <a:lnTo>
                    <a:pt x="509718" y="75565"/>
                  </a:lnTo>
                  <a:lnTo>
                    <a:pt x="465429" y="0"/>
                  </a:lnTo>
                  <a:close/>
                </a:path>
                <a:path w="895984" h="233679">
                  <a:moveTo>
                    <a:pt x="677545" y="74663"/>
                  </a:moveTo>
                  <a:lnTo>
                    <a:pt x="642162" y="74663"/>
                  </a:lnTo>
                  <a:lnTo>
                    <a:pt x="642162" y="233057"/>
                  </a:lnTo>
                  <a:lnTo>
                    <a:pt x="677545" y="233057"/>
                  </a:lnTo>
                  <a:lnTo>
                    <a:pt x="677545" y="74663"/>
                  </a:lnTo>
                  <a:close/>
                </a:path>
                <a:path w="895984" h="233679">
                  <a:moveTo>
                    <a:pt x="509718" y="75565"/>
                  </a:moveTo>
                  <a:lnTo>
                    <a:pt x="471347" y="75565"/>
                  </a:lnTo>
                  <a:lnTo>
                    <a:pt x="547471" y="205041"/>
                  </a:lnTo>
                  <a:lnTo>
                    <a:pt x="566039" y="205041"/>
                  </a:lnTo>
                  <a:lnTo>
                    <a:pt x="594387" y="156489"/>
                  </a:lnTo>
                  <a:lnTo>
                    <a:pt x="557149" y="156489"/>
                  </a:lnTo>
                  <a:lnTo>
                    <a:pt x="509718" y="75565"/>
                  </a:lnTo>
                  <a:close/>
                </a:path>
                <a:path w="895984" h="233679">
                  <a:moveTo>
                    <a:pt x="677545" y="0"/>
                  </a:moveTo>
                  <a:lnTo>
                    <a:pt x="648068" y="0"/>
                  </a:lnTo>
                  <a:lnTo>
                    <a:pt x="557149" y="156489"/>
                  </a:lnTo>
                  <a:lnTo>
                    <a:pt x="594387" y="156489"/>
                  </a:lnTo>
                  <a:lnTo>
                    <a:pt x="642162" y="74663"/>
                  </a:lnTo>
                  <a:lnTo>
                    <a:pt x="677545" y="74663"/>
                  </a:lnTo>
                  <a:lnTo>
                    <a:pt x="677545" y="0"/>
                  </a:lnTo>
                  <a:close/>
                </a:path>
                <a:path w="895984" h="233679">
                  <a:moveTo>
                    <a:pt x="772439" y="0"/>
                  </a:moveTo>
                  <a:lnTo>
                    <a:pt x="736142" y="0"/>
                  </a:lnTo>
                  <a:lnTo>
                    <a:pt x="736142" y="233057"/>
                  </a:lnTo>
                  <a:lnTo>
                    <a:pt x="895692" y="233057"/>
                  </a:lnTo>
                  <a:lnTo>
                    <a:pt x="895692" y="199910"/>
                  </a:lnTo>
                  <a:lnTo>
                    <a:pt x="772439" y="199910"/>
                  </a:lnTo>
                  <a:lnTo>
                    <a:pt x="772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25649" y="2406592"/>
            <a:ext cx="13427075" cy="12357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900" spc="160">
                <a:solidFill>
                  <a:srgbClr val="000000"/>
                </a:solidFill>
                <a:latin typeface="Cambria"/>
                <a:cs typeface="Cambria"/>
              </a:rPr>
              <a:t>Conclusion</a:t>
            </a:r>
            <a:r>
              <a:rPr dirty="0" sz="7900" spc="9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790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dirty="0" sz="79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7900" spc="25">
                <a:solidFill>
                  <a:srgbClr val="000000"/>
                </a:solidFill>
                <a:latin typeface="Cambria"/>
                <a:cs typeface="Cambria"/>
              </a:rPr>
              <a:t>Future</a:t>
            </a:r>
            <a:r>
              <a:rPr dirty="0" sz="79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7900" spc="65">
                <a:solidFill>
                  <a:srgbClr val="000000"/>
                </a:solidFill>
                <a:latin typeface="Cambria"/>
                <a:cs typeface="Cambria"/>
              </a:rPr>
              <a:t>Steps</a:t>
            </a:r>
            <a:endParaRPr sz="7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4527" y="4660112"/>
            <a:ext cx="972947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15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in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e</a:t>
            </a:r>
            <a:r>
              <a:rPr dirty="0" sz="2450" spc="-3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nship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has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been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5">
                <a:latin typeface="Verdana"/>
                <a:cs typeface="Verdana"/>
              </a:rPr>
              <a:t>ans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5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0">
                <a:latin typeface="Verdana"/>
                <a:cs typeface="Verdana"/>
              </a:rPr>
              <a:t>mati</a:t>
            </a:r>
            <a:r>
              <a:rPr dirty="0" sz="2450" spc="-1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>
                <a:latin typeface="Verdana"/>
                <a:cs typeface="Verdana"/>
              </a:rPr>
              <a:t>xpe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65">
                <a:latin typeface="Verdana"/>
                <a:cs typeface="Verdana"/>
              </a:rPr>
              <a:t>ien</a:t>
            </a:r>
            <a:r>
              <a:rPr dirty="0" sz="2450" spc="40">
                <a:latin typeface="Verdana"/>
                <a:cs typeface="Verdana"/>
              </a:rPr>
              <a:t>c</a:t>
            </a:r>
            <a:r>
              <a:rPr dirty="0" sz="2450" spc="-145">
                <a:latin typeface="Verdana"/>
                <a:cs typeface="Verdana"/>
              </a:rPr>
              <a:t>e,  </a:t>
            </a:r>
            <a:r>
              <a:rPr dirty="0" sz="2450" spc="85">
                <a:latin typeface="Verdana"/>
                <a:cs typeface="Verdana"/>
              </a:rPr>
              <a:t>enhancing </a:t>
            </a:r>
            <a:r>
              <a:rPr dirty="0" sz="2450" spc="50">
                <a:latin typeface="Verdana"/>
                <a:cs typeface="Verdana"/>
              </a:rPr>
              <a:t>my </a:t>
            </a:r>
            <a:r>
              <a:rPr dirty="0" sz="2450" spc="-20">
                <a:latin typeface="Verdana"/>
                <a:cs typeface="Verdana"/>
              </a:rPr>
              <a:t>skills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105">
                <a:latin typeface="Verdana"/>
                <a:cs typeface="Verdana"/>
              </a:rPr>
              <a:t>web </a:t>
            </a:r>
            <a:r>
              <a:rPr dirty="0" sz="2450" spc="25">
                <a:latin typeface="Verdana"/>
                <a:cs typeface="Verdana"/>
              </a:rPr>
              <a:t>development. </a:t>
            </a:r>
            <a:r>
              <a:rPr dirty="0" sz="2450" spc="-285">
                <a:latin typeface="Verdana"/>
                <a:cs typeface="Verdana"/>
              </a:rPr>
              <a:t>I </a:t>
            </a:r>
            <a:r>
              <a:rPr dirty="0" sz="2450" spc="114">
                <a:latin typeface="Verdana"/>
                <a:cs typeface="Verdana"/>
              </a:rPr>
              <a:t>am </a:t>
            </a:r>
            <a:r>
              <a:rPr dirty="0" sz="2450" spc="10">
                <a:latin typeface="Verdana"/>
                <a:cs typeface="Verdana"/>
              </a:rPr>
              <a:t>excited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70">
                <a:latin typeface="Verdana"/>
                <a:cs typeface="Verdana"/>
              </a:rPr>
              <a:t>ontinue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5">
                <a:latin typeface="Verdana"/>
                <a:cs typeface="Verdana"/>
              </a:rPr>
              <a:t>xplo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HTML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C</a:t>
            </a:r>
            <a:r>
              <a:rPr dirty="0" sz="2450" spc="-155">
                <a:latin typeface="Verdana"/>
                <a:cs typeface="Verdana"/>
              </a:rPr>
              <a:t>SS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J</a:t>
            </a:r>
            <a:r>
              <a:rPr dirty="0" sz="2450" spc="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30">
                <a:latin typeface="Verdana"/>
                <a:cs typeface="Verdana"/>
              </a:rPr>
              <a:t>aSc</a:t>
            </a:r>
            <a:r>
              <a:rPr dirty="0" sz="2450" spc="-4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ipt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apply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15">
                <a:latin typeface="Verdana"/>
                <a:cs typeface="Verdana"/>
              </a:rPr>
              <a:t>k</a:t>
            </a:r>
            <a:r>
              <a:rPr dirty="0" sz="2450" spc="95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o</a:t>
            </a:r>
            <a:r>
              <a:rPr dirty="0" sz="2450" spc="90">
                <a:latin typeface="Verdana"/>
                <a:cs typeface="Verdana"/>
              </a:rPr>
              <a:t>wledge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futu</a:t>
            </a:r>
            <a:r>
              <a:rPr dirty="0" sz="2450" spc="-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oje</a:t>
            </a:r>
            <a:r>
              <a:rPr dirty="0" sz="2450" spc="20">
                <a:latin typeface="Verdana"/>
                <a:cs typeface="Verdana"/>
              </a:rPr>
              <a:t>c</a:t>
            </a:r>
            <a:r>
              <a:rPr dirty="0" sz="2450" spc="-135">
                <a:latin typeface="Verdana"/>
                <a:cs typeface="Verdana"/>
              </a:rPr>
              <a:t>ts,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fu</a:t>
            </a:r>
            <a:r>
              <a:rPr dirty="0" sz="2450" spc="4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ther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d</a:t>
            </a:r>
            <a:r>
              <a:rPr dirty="0" sz="2450" spc="65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75">
                <a:latin typeface="Verdana"/>
                <a:cs typeface="Verdana"/>
              </a:rPr>
              <a:t>eloping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ﬁ</a:t>
            </a:r>
            <a:r>
              <a:rPr dirty="0" sz="2450" spc="10">
                <a:latin typeface="Verdana"/>
                <a:cs typeface="Verdana"/>
              </a:rPr>
              <a:t>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in  </a:t>
            </a:r>
            <a:r>
              <a:rPr dirty="0" sz="2450" spc="-25">
                <a:latin typeface="Verdana"/>
                <a:cs typeface="Verdana"/>
              </a:rPr>
              <a:t>tech.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365836" y="331190"/>
                </a:ln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04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55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01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04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2"/>
                </a:lnTo>
                <a:lnTo>
                  <a:pt x="14482" y="671312"/>
                </a:lnTo>
                <a:lnTo>
                  <a:pt x="30201" y="681912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36"/>
                </a:lnTo>
                <a:lnTo>
                  <a:pt x="390437" y="153952"/>
                </a:lnTo>
                <a:lnTo>
                  <a:pt x="418456" y="126212"/>
                </a:lnTo>
                <a:lnTo>
                  <a:pt x="455261" y="109292"/>
                </a:lnTo>
                <a:lnTo>
                  <a:pt x="499452" y="103568"/>
                </a:lnTo>
                <a:lnTo>
                  <a:pt x="526564" y="104030"/>
                </a:lnTo>
                <a:lnTo>
                  <a:pt x="550021" y="105141"/>
                </a:lnTo>
                <a:lnTo>
                  <a:pt x="568157" y="106488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3"/>
                </a:lnTo>
                <a:lnTo>
                  <a:pt x="483033" y="214214"/>
                </a:lnTo>
                <a:lnTo>
                  <a:pt x="475467" y="230139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2"/>
                </a:lnTo>
                <a:lnTo>
                  <a:pt x="671310" y="671312"/>
                </a:lnTo>
                <a:lnTo>
                  <a:pt x="681912" y="655592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5" name="object 5"/>
            <p:cNvSpPr/>
            <p:nvPr/>
          </p:nvSpPr>
          <p:spPr>
            <a:xfrm>
              <a:off x="1693073" y="8000149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5">
                  <a:moveTo>
                    <a:pt x="161304" y="0"/>
                  </a:moveTo>
                  <a:lnTo>
                    <a:pt x="109527" y="220"/>
                  </a:lnTo>
                  <a:lnTo>
                    <a:pt x="68873" y="2199"/>
                  </a:lnTo>
                  <a:lnTo>
                    <a:pt x="27557" y="18038"/>
                  </a:lnTo>
                  <a:lnTo>
                    <a:pt x="5740" y="51233"/>
                  </a:lnTo>
                  <a:lnTo>
                    <a:pt x="455" y="95650"/>
                  </a:lnTo>
                  <a:lnTo>
                    <a:pt x="0" y="200772"/>
                  </a:lnTo>
                  <a:lnTo>
                    <a:pt x="106" y="213131"/>
                  </a:lnTo>
                  <a:lnTo>
                    <a:pt x="2081" y="253821"/>
                  </a:lnTo>
                  <a:lnTo>
                    <a:pt x="17927" y="295176"/>
                  </a:lnTo>
                  <a:lnTo>
                    <a:pt x="51115" y="316994"/>
                  </a:lnTo>
                  <a:lnTo>
                    <a:pt x="95537" y="322278"/>
                  </a:lnTo>
                  <a:lnTo>
                    <a:pt x="161304" y="322846"/>
                  </a:lnTo>
                  <a:lnTo>
                    <a:pt x="192999" y="322800"/>
                  </a:lnTo>
                  <a:lnTo>
                    <a:pt x="240870" y="321703"/>
                  </a:lnTo>
                  <a:lnTo>
                    <a:pt x="289584" y="308699"/>
                  </a:lnTo>
                  <a:lnTo>
                    <a:pt x="314796" y="277545"/>
                  </a:lnTo>
                  <a:lnTo>
                    <a:pt x="319094" y="262521"/>
                  </a:lnTo>
                  <a:lnTo>
                    <a:pt x="161304" y="262521"/>
                  </a:lnTo>
                  <a:lnTo>
                    <a:pt x="121948" y="254576"/>
                  </a:lnTo>
                  <a:lnTo>
                    <a:pt x="89811" y="232910"/>
                  </a:lnTo>
                  <a:lnTo>
                    <a:pt x="68144" y="200772"/>
                  </a:lnTo>
                  <a:lnTo>
                    <a:pt x="60199" y="161417"/>
                  </a:lnTo>
                  <a:lnTo>
                    <a:pt x="68144" y="122061"/>
                  </a:lnTo>
                  <a:lnTo>
                    <a:pt x="89811" y="89923"/>
                  </a:lnTo>
                  <a:lnTo>
                    <a:pt x="121948" y="68257"/>
                  </a:lnTo>
                  <a:lnTo>
                    <a:pt x="161304" y="60312"/>
                  </a:lnTo>
                  <a:lnTo>
                    <a:pt x="243595" y="60312"/>
                  </a:lnTo>
                  <a:lnTo>
                    <a:pt x="242787" y="56311"/>
                  </a:lnTo>
                  <a:lnTo>
                    <a:pt x="244644" y="47116"/>
                  </a:lnTo>
                  <a:lnTo>
                    <a:pt x="249707" y="39603"/>
                  </a:lnTo>
                  <a:lnTo>
                    <a:pt x="257216" y="34535"/>
                  </a:lnTo>
                  <a:lnTo>
                    <a:pt x="266409" y="32677"/>
                  </a:lnTo>
                  <a:lnTo>
                    <a:pt x="308358" y="32677"/>
                  </a:lnTo>
                  <a:lnTo>
                    <a:pt x="304688" y="27669"/>
                  </a:lnTo>
                  <a:lnTo>
                    <a:pt x="271494" y="5852"/>
                  </a:lnTo>
                  <a:lnTo>
                    <a:pt x="227071" y="573"/>
                  </a:lnTo>
                  <a:lnTo>
                    <a:pt x="213017" y="220"/>
                  </a:lnTo>
                  <a:lnTo>
                    <a:pt x="161304" y="0"/>
                  </a:lnTo>
                  <a:close/>
                </a:path>
                <a:path w="323214" h="323215">
                  <a:moveTo>
                    <a:pt x="243595" y="60312"/>
                  </a:moveTo>
                  <a:lnTo>
                    <a:pt x="161304" y="60312"/>
                  </a:lnTo>
                  <a:lnTo>
                    <a:pt x="200660" y="68257"/>
                  </a:lnTo>
                  <a:lnTo>
                    <a:pt x="232797" y="89923"/>
                  </a:lnTo>
                  <a:lnTo>
                    <a:pt x="254464" y="122061"/>
                  </a:lnTo>
                  <a:lnTo>
                    <a:pt x="262406" y="161429"/>
                  </a:lnTo>
                  <a:lnTo>
                    <a:pt x="254464" y="200772"/>
                  </a:lnTo>
                  <a:lnTo>
                    <a:pt x="232797" y="232910"/>
                  </a:lnTo>
                  <a:lnTo>
                    <a:pt x="200660" y="254576"/>
                  </a:lnTo>
                  <a:lnTo>
                    <a:pt x="161304" y="262521"/>
                  </a:lnTo>
                  <a:lnTo>
                    <a:pt x="319094" y="262521"/>
                  </a:lnTo>
                  <a:lnTo>
                    <a:pt x="322513" y="213131"/>
                  </a:lnTo>
                  <a:lnTo>
                    <a:pt x="322621" y="200772"/>
                  </a:lnTo>
                  <a:lnTo>
                    <a:pt x="322513" y="109705"/>
                  </a:lnTo>
                  <a:lnTo>
                    <a:pt x="322160" y="95650"/>
                  </a:lnTo>
                  <a:lnTo>
                    <a:pt x="321578" y="81851"/>
                  </a:lnTo>
                  <a:lnTo>
                    <a:pt x="321423" y="79946"/>
                  </a:lnTo>
                  <a:lnTo>
                    <a:pt x="266409" y="79946"/>
                  </a:lnTo>
                  <a:lnTo>
                    <a:pt x="257216" y="78087"/>
                  </a:lnTo>
                  <a:lnTo>
                    <a:pt x="249707" y="73020"/>
                  </a:lnTo>
                  <a:lnTo>
                    <a:pt x="244644" y="65507"/>
                  </a:lnTo>
                  <a:lnTo>
                    <a:pt x="243595" y="60312"/>
                  </a:lnTo>
                  <a:close/>
                </a:path>
                <a:path w="323214" h="323215">
                  <a:moveTo>
                    <a:pt x="308358" y="32677"/>
                  </a:moveTo>
                  <a:lnTo>
                    <a:pt x="266409" y="32677"/>
                  </a:lnTo>
                  <a:lnTo>
                    <a:pt x="275610" y="34535"/>
                  </a:lnTo>
                  <a:lnTo>
                    <a:pt x="283122" y="39603"/>
                  </a:lnTo>
                  <a:lnTo>
                    <a:pt x="288187" y="47116"/>
                  </a:lnTo>
                  <a:lnTo>
                    <a:pt x="290044" y="56311"/>
                  </a:lnTo>
                  <a:lnTo>
                    <a:pt x="288182" y="65507"/>
                  </a:lnTo>
                  <a:lnTo>
                    <a:pt x="283118" y="73020"/>
                  </a:lnTo>
                  <a:lnTo>
                    <a:pt x="275608" y="78087"/>
                  </a:lnTo>
                  <a:lnTo>
                    <a:pt x="266409" y="79946"/>
                  </a:lnTo>
                  <a:lnTo>
                    <a:pt x="321423" y="79946"/>
                  </a:lnTo>
                  <a:lnTo>
                    <a:pt x="312086" y="39039"/>
                  </a:lnTo>
                  <a:lnTo>
                    <a:pt x="308703" y="33148"/>
                  </a:lnTo>
                  <a:lnTo>
                    <a:pt x="308358" y="326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2"/>
                  </a:lnTo>
                  <a:lnTo>
                    <a:pt x="14489" y="671312"/>
                  </a:lnTo>
                  <a:lnTo>
                    <a:pt x="30212" y="681912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2"/>
                  </a:lnTo>
                  <a:lnTo>
                    <a:pt x="671317" y="671312"/>
                  </a:lnTo>
                  <a:lnTo>
                    <a:pt x="681914" y="655592"/>
                  </a:lnTo>
                  <a:lnTo>
                    <a:pt x="685800" y="636346"/>
                  </a:lnTo>
                  <a:lnTo>
                    <a:pt x="685800" y="539800"/>
                  </a:lnTo>
                  <a:lnTo>
                    <a:pt x="342912" y="539800"/>
                  </a:lnTo>
                  <a:lnTo>
                    <a:pt x="290139" y="539565"/>
                  </a:lnTo>
                  <a:lnTo>
                    <a:pt x="247174" y="537460"/>
                  </a:lnTo>
                  <a:lnTo>
                    <a:pt x="204321" y="525237"/>
                  </a:lnTo>
                  <a:lnTo>
                    <a:pt x="171976" y="498995"/>
                  </a:lnTo>
                  <a:lnTo>
                    <a:pt x="152999" y="462070"/>
                  </a:lnTo>
                  <a:lnTo>
                    <a:pt x="147193" y="424078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4" y="171974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5999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5999"/>
                  </a:moveTo>
                  <a:lnTo>
                    <a:pt x="342900" y="145999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1" y="165792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9" y="424078"/>
                  </a:lnTo>
                  <a:lnTo>
                    <a:pt x="532810" y="462076"/>
                  </a:lnTo>
                  <a:lnTo>
                    <a:pt x="506753" y="506753"/>
                  </a:lnTo>
                  <a:lnTo>
                    <a:pt x="471881" y="529463"/>
                  </a:lnTo>
                  <a:lnTo>
                    <a:pt x="424091" y="538607"/>
                  </a:lnTo>
                  <a:lnTo>
                    <a:pt x="375201" y="539750"/>
                  </a:lnTo>
                  <a:lnTo>
                    <a:pt x="342912" y="539800"/>
                  </a:lnTo>
                  <a:lnTo>
                    <a:pt x="685800" y="539800"/>
                  </a:lnTo>
                  <a:lnTo>
                    <a:pt x="685800" y="14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5153" y="2530856"/>
            <a:ext cx="712597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-50">
                <a:latin typeface="Cambria"/>
                <a:cs typeface="Cambria"/>
              </a:rPr>
              <a:t>Thanks!</a:t>
            </a:r>
            <a:endParaRPr sz="149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5153" y="5082337"/>
            <a:ext cx="6219190" cy="18199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dirty="0" sz="3900" spc="145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944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105">
                <a:solidFill>
                  <a:srgbClr val="FFFFFF"/>
                </a:solidFill>
                <a:latin typeface="Verdana"/>
                <a:cs typeface="Verdana"/>
              </a:rPr>
              <a:t>Bibhanshu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8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900" spc="4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dirty="0" sz="39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900" spc="-145">
                <a:solidFill>
                  <a:srgbClr val="FFFFFF"/>
                </a:solidFill>
                <a:latin typeface="Verdana"/>
                <a:cs typeface="Verdana"/>
              </a:rPr>
              <a:t>v  </a:t>
            </a:r>
            <a:r>
              <a:rPr dirty="0" sz="3900" spc="2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900" spc="-2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900" spc="1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390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900" spc="-390">
                <a:solidFill>
                  <a:srgbClr val="FFFFFF"/>
                </a:solidFill>
                <a:latin typeface="Verdana"/>
                <a:cs typeface="Verdana"/>
              </a:rPr>
              <a:t>h: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900" spc="-65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endParaRPr sz="3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900" spc="35">
                <a:solidFill>
                  <a:srgbClr val="FFFFFF"/>
                </a:solidFill>
                <a:latin typeface="Verdana"/>
                <a:cs typeface="Verdana"/>
              </a:rPr>
              <a:t>Roll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204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dirty="0" sz="39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00" spc="-110">
                <a:solidFill>
                  <a:srgbClr val="FFFFFF"/>
                </a:solidFill>
                <a:latin typeface="Verdana"/>
                <a:cs typeface="Verdana"/>
              </a:rPr>
              <a:t>2300290100090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4130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900"/>
              </a:spcBef>
            </a:pPr>
            <a:r>
              <a:rPr dirty="0" sz="5100" spc="195">
                <a:latin typeface="Times New Roman"/>
                <a:cs typeface="Times New Roman"/>
              </a:rPr>
              <a:t>Introduction</a:t>
            </a:r>
            <a:r>
              <a:rPr dirty="0" sz="5100" spc="-165">
                <a:latin typeface="Times New Roman"/>
                <a:cs typeface="Times New Roman"/>
              </a:rPr>
              <a:t> </a:t>
            </a:r>
            <a:r>
              <a:rPr dirty="0" sz="5100" spc="200">
                <a:latin typeface="Times New Roman"/>
                <a:cs typeface="Times New Roman"/>
              </a:rPr>
              <a:t>to</a:t>
            </a:r>
            <a:r>
              <a:rPr dirty="0" sz="5100" spc="-110">
                <a:latin typeface="Times New Roman"/>
                <a:cs typeface="Times New Roman"/>
              </a:rPr>
              <a:t> </a:t>
            </a:r>
            <a:r>
              <a:rPr dirty="0" sz="5100" spc="-40">
                <a:latin typeface="Times New Roman"/>
                <a:cs typeface="Times New Roman"/>
              </a:rPr>
              <a:t>My</a:t>
            </a:r>
            <a:r>
              <a:rPr dirty="0" sz="5100" spc="-240">
                <a:latin typeface="Times New Roman"/>
                <a:cs typeface="Times New Roman"/>
              </a:rPr>
              <a:t> </a:t>
            </a:r>
            <a:r>
              <a:rPr dirty="0" sz="5100" spc="75">
                <a:latin typeface="Times New Roman"/>
                <a:cs typeface="Times New Roman"/>
              </a:rPr>
              <a:t>Journey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25470" y="3458679"/>
            <a:ext cx="1233678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0558" y="3895217"/>
            <a:ext cx="966216" cy="308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5445" y="3896829"/>
            <a:ext cx="1536573" cy="2477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819886" y="4795850"/>
            <a:ext cx="895985" cy="233679"/>
          </a:xfrm>
          <a:custGeom>
            <a:avLst/>
            <a:gdLst/>
            <a:ahLst/>
            <a:cxnLst/>
            <a:rect l="l" t="t" r="r" b="b"/>
            <a:pathLst>
              <a:path w="895984" h="233679">
                <a:moveTo>
                  <a:pt x="196850" y="0"/>
                </a:moveTo>
                <a:lnTo>
                  <a:pt x="160909" y="0"/>
                </a:lnTo>
                <a:lnTo>
                  <a:pt x="160909" y="98082"/>
                </a:lnTo>
                <a:lnTo>
                  <a:pt x="36322" y="98082"/>
                </a:lnTo>
                <a:lnTo>
                  <a:pt x="36322" y="0"/>
                </a:lnTo>
                <a:lnTo>
                  <a:pt x="0" y="0"/>
                </a:lnTo>
                <a:lnTo>
                  <a:pt x="0" y="233070"/>
                </a:lnTo>
                <a:lnTo>
                  <a:pt x="36322" y="233070"/>
                </a:lnTo>
                <a:lnTo>
                  <a:pt x="36322" y="131533"/>
                </a:lnTo>
                <a:lnTo>
                  <a:pt x="160909" y="131533"/>
                </a:lnTo>
                <a:lnTo>
                  <a:pt x="160909" y="233070"/>
                </a:lnTo>
                <a:lnTo>
                  <a:pt x="196850" y="233070"/>
                </a:lnTo>
                <a:lnTo>
                  <a:pt x="196850" y="131533"/>
                </a:lnTo>
                <a:lnTo>
                  <a:pt x="196850" y="98082"/>
                </a:lnTo>
                <a:lnTo>
                  <a:pt x="196850" y="0"/>
                </a:lnTo>
                <a:close/>
              </a:path>
              <a:path w="895984" h="233679">
                <a:moveTo>
                  <a:pt x="411861" y="0"/>
                </a:moveTo>
                <a:lnTo>
                  <a:pt x="220853" y="0"/>
                </a:lnTo>
                <a:lnTo>
                  <a:pt x="220853" y="33159"/>
                </a:lnTo>
                <a:lnTo>
                  <a:pt x="298196" y="33159"/>
                </a:lnTo>
                <a:lnTo>
                  <a:pt x="298196" y="233070"/>
                </a:lnTo>
                <a:lnTo>
                  <a:pt x="334518" y="233070"/>
                </a:lnTo>
                <a:lnTo>
                  <a:pt x="334518" y="33159"/>
                </a:lnTo>
                <a:lnTo>
                  <a:pt x="411861" y="33159"/>
                </a:lnTo>
                <a:lnTo>
                  <a:pt x="411861" y="0"/>
                </a:lnTo>
                <a:close/>
              </a:path>
              <a:path w="895984" h="233679">
                <a:moveTo>
                  <a:pt x="677545" y="0"/>
                </a:moveTo>
                <a:lnTo>
                  <a:pt x="648081" y="0"/>
                </a:lnTo>
                <a:lnTo>
                  <a:pt x="557149" y="156502"/>
                </a:lnTo>
                <a:lnTo>
                  <a:pt x="509727" y="75565"/>
                </a:lnTo>
                <a:lnTo>
                  <a:pt x="465455" y="0"/>
                </a:lnTo>
                <a:lnTo>
                  <a:pt x="435991" y="0"/>
                </a:lnTo>
                <a:lnTo>
                  <a:pt x="435991" y="233070"/>
                </a:lnTo>
                <a:lnTo>
                  <a:pt x="471297" y="233070"/>
                </a:lnTo>
                <a:lnTo>
                  <a:pt x="471297" y="75565"/>
                </a:lnTo>
                <a:lnTo>
                  <a:pt x="547497" y="205054"/>
                </a:lnTo>
                <a:lnTo>
                  <a:pt x="566039" y="205054"/>
                </a:lnTo>
                <a:lnTo>
                  <a:pt x="594360" y="156502"/>
                </a:lnTo>
                <a:lnTo>
                  <a:pt x="642112" y="74676"/>
                </a:lnTo>
                <a:lnTo>
                  <a:pt x="642112" y="233070"/>
                </a:lnTo>
                <a:lnTo>
                  <a:pt x="677545" y="233070"/>
                </a:lnTo>
                <a:lnTo>
                  <a:pt x="677545" y="74676"/>
                </a:lnTo>
                <a:lnTo>
                  <a:pt x="677545" y="0"/>
                </a:lnTo>
                <a:close/>
              </a:path>
              <a:path w="895984" h="233679">
                <a:moveTo>
                  <a:pt x="895604" y="199910"/>
                </a:moveTo>
                <a:lnTo>
                  <a:pt x="772414" y="199910"/>
                </a:lnTo>
                <a:lnTo>
                  <a:pt x="772414" y="0"/>
                </a:lnTo>
                <a:lnTo>
                  <a:pt x="736092" y="0"/>
                </a:lnTo>
                <a:lnTo>
                  <a:pt x="736092" y="233070"/>
                </a:lnTo>
                <a:lnTo>
                  <a:pt x="895604" y="233070"/>
                </a:lnTo>
                <a:lnTo>
                  <a:pt x="895604" y="199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70938" y="4793945"/>
            <a:ext cx="593852" cy="2368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5962" y="5220804"/>
            <a:ext cx="1617573" cy="3072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58298" y="3316961"/>
            <a:ext cx="7049134" cy="2663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>
                <a:latin typeface="Verdana"/>
                <a:cs typeface="Verdana"/>
              </a:rPr>
              <a:t>esentation,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sha</a:t>
            </a:r>
            <a:r>
              <a:rPr dirty="0" sz="2450" spc="-4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jou</a:t>
            </a:r>
            <a:r>
              <a:rPr dirty="0" sz="2450" spc="-30">
                <a:latin typeface="Verdana"/>
                <a:cs typeface="Verdana"/>
              </a:rPr>
              <a:t>r</a:t>
            </a:r>
            <a:r>
              <a:rPr dirty="0" sz="2450" spc="80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35">
                <a:latin typeface="Verdana"/>
                <a:cs typeface="Verdana"/>
              </a:rPr>
              <a:t>th</a:t>
            </a:r>
            <a:r>
              <a:rPr dirty="0" sz="2450" spc="-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ough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building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ﬁ</a:t>
            </a:r>
            <a:r>
              <a:rPr dirty="0" sz="2450" spc="10">
                <a:latin typeface="Verdana"/>
                <a:cs typeface="Verdana"/>
              </a:rPr>
              <a:t>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calcula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>
                <a:latin typeface="Verdana"/>
                <a:cs typeface="Verdana"/>
              </a:rPr>
              <a:t>or  </a:t>
            </a:r>
            <a:r>
              <a:rPr dirty="0" sz="2450" spc="75">
                <a:latin typeface="Verdana"/>
                <a:cs typeface="Verdana"/>
              </a:rPr>
              <a:t>during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my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MLSA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internship.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explore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essential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50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hnologies: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HTML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C</a:t>
            </a:r>
            <a:r>
              <a:rPr dirty="0" sz="2450" spc="-155">
                <a:latin typeface="Verdana"/>
                <a:cs typeface="Verdana"/>
              </a:rPr>
              <a:t>SS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and  </a:t>
            </a:r>
            <a:r>
              <a:rPr dirty="0" sz="2450" spc="45">
                <a:latin typeface="Verdana"/>
                <a:cs typeface="Verdana"/>
              </a:rPr>
              <a:t>J</a:t>
            </a:r>
            <a:r>
              <a:rPr dirty="0" sz="2450" spc="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30">
                <a:latin typeface="Verdana"/>
                <a:cs typeface="Verdana"/>
              </a:rPr>
              <a:t>aSc</a:t>
            </a:r>
            <a:r>
              <a:rPr dirty="0" sz="2450" spc="-4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ipt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h</a:t>
            </a:r>
            <a:r>
              <a:rPr dirty="0" sz="2450" spc="5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th</a:t>
            </a:r>
            <a:r>
              <a:rPr dirty="0" sz="2450" spc="45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45">
                <a:latin typeface="Verdana"/>
                <a:cs typeface="Verdana"/>
              </a:rPr>
              <a:t>ont</a:t>
            </a:r>
            <a:r>
              <a:rPr dirty="0" sz="2450" spc="15">
                <a:latin typeface="Verdana"/>
                <a:cs typeface="Verdana"/>
              </a:rPr>
              <a:t>r</a:t>
            </a:r>
            <a:r>
              <a:rPr dirty="0" sz="2450" spc="75">
                <a:latin typeface="Verdana"/>
                <a:cs typeface="Verdana"/>
              </a:rPr>
              <a:t>ibu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90">
                <a:latin typeface="Verdana"/>
                <a:cs typeface="Verdana"/>
              </a:rPr>
              <a:t>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35">
                <a:latin typeface="Verdana"/>
                <a:cs typeface="Verdana"/>
              </a:rPr>
              <a:t>learning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development.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5622925" cy="5327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130">
                <a:latin typeface="Times New Roman"/>
                <a:cs typeface="Times New Roman"/>
              </a:rPr>
              <a:t>Understanding</a:t>
            </a:r>
            <a:r>
              <a:rPr dirty="0" sz="3300" spc="-95">
                <a:latin typeface="Times New Roman"/>
                <a:cs typeface="Times New Roman"/>
              </a:rPr>
              <a:t> </a:t>
            </a:r>
            <a:r>
              <a:rPr dirty="0" sz="3300" spc="-25">
                <a:latin typeface="Times New Roman"/>
                <a:cs typeface="Times New Roman"/>
              </a:rPr>
              <a:t>HTML</a:t>
            </a:r>
            <a:r>
              <a:rPr dirty="0" sz="3300" spc="-140">
                <a:latin typeface="Times New Roman"/>
                <a:cs typeface="Times New Roman"/>
              </a:rPr>
              <a:t> </a:t>
            </a:r>
            <a:r>
              <a:rPr dirty="0" sz="3300" spc="150">
                <a:latin typeface="Times New Roman"/>
                <a:cs typeface="Times New Roman"/>
              </a:rPr>
              <a:t>Basics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038" y="3215995"/>
            <a:ext cx="2848940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0734" y="3610190"/>
            <a:ext cx="1563865" cy="2956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5669" y="4739995"/>
            <a:ext cx="1460271" cy="247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95" y="3135224"/>
            <a:ext cx="5626735" cy="3069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HTM</a:t>
            </a:r>
            <a:r>
              <a:rPr dirty="0" sz="2450" spc="1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Hype</a:t>
            </a:r>
            <a:r>
              <a:rPr dirty="0" sz="2450" spc="-170">
                <a:latin typeface="Verdana"/>
                <a:cs typeface="Verdana"/>
              </a:rPr>
              <a:t>r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45">
                <a:latin typeface="Verdana"/>
                <a:cs typeface="Verdana"/>
              </a:rPr>
              <a:t>xt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Ma</a:t>
            </a:r>
            <a:r>
              <a:rPr dirty="0" sz="2450" spc="3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k</a:t>
            </a:r>
            <a:r>
              <a:rPr dirty="0" sz="2450" spc="100">
                <a:latin typeface="Verdana"/>
                <a:cs typeface="Verdana"/>
              </a:rPr>
              <a:t>up  </a:t>
            </a:r>
            <a:r>
              <a:rPr dirty="0" sz="2450" spc="85">
                <a:latin typeface="Verdana"/>
                <a:cs typeface="Verdana"/>
              </a:rPr>
              <a:t>Language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kbone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eb  d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elopmen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vides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stru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eb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ages.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ned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semantic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elements,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whi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enhan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essibili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36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oje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-f</a:t>
            </a:r>
            <a:r>
              <a:rPr dirty="0" sz="2450" spc="-10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iendl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38642"/>
            <a:ext cx="6022340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195">
                <a:solidFill>
                  <a:srgbClr val="000000"/>
                </a:solidFill>
                <a:latin typeface="Times New Roman"/>
                <a:cs typeface="Times New Roman"/>
              </a:rPr>
              <a:t>Styling</a:t>
            </a:r>
            <a:r>
              <a:rPr dirty="0" sz="6200" spc="-3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6200" spc="28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6200" spc="-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6200" spc="95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endParaRPr sz="6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5110" y="3317036"/>
            <a:ext cx="3630930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367" y="4193337"/>
            <a:ext cx="873036" cy="30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3976" y="4641012"/>
            <a:ext cx="2785033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9007" y="5515711"/>
            <a:ext cx="2395982" cy="310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33296" y="3175317"/>
            <a:ext cx="6385560" cy="3101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60">
                <a:latin typeface="Verdana"/>
                <a:cs typeface="Verdana"/>
              </a:rPr>
              <a:t>C</a:t>
            </a:r>
            <a:r>
              <a:rPr dirty="0" sz="2450" spc="-155">
                <a:latin typeface="Verdana"/>
                <a:cs typeface="Verdana"/>
              </a:rPr>
              <a:t>S</a:t>
            </a:r>
            <a:r>
              <a:rPr dirty="0" sz="2450" spc="-11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55">
                <a:latin typeface="Verdana"/>
                <a:cs typeface="Verdana"/>
              </a:rPr>
              <a:t>ascading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S</a:t>
            </a:r>
            <a:r>
              <a:rPr dirty="0" sz="2450" spc="-70">
                <a:latin typeface="Verdana"/>
                <a:cs typeface="Verdana"/>
              </a:rPr>
              <a:t>t</a:t>
            </a:r>
            <a:r>
              <a:rPr dirty="0" sz="2450" spc="-30">
                <a:latin typeface="Verdana"/>
                <a:cs typeface="Verdana"/>
              </a:rPr>
              <a:t>yle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Sheets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all</a:t>
            </a:r>
            <a:r>
              <a:rPr dirty="0" sz="2450" spc="-30">
                <a:latin typeface="Verdana"/>
                <a:cs typeface="Verdana"/>
              </a:rPr>
              <a:t>o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5">
                <a:latin typeface="Verdana"/>
                <a:cs typeface="Verdana"/>
              </a:rPr>
              <a:t>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design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y</a:t>
            </a:r>
            <a:r>
              <a:rPr dirty="0" sz="2450" spc="70">
                <a:latin typeface="Verdana"/>
                <a:cs typeface="Verdana"/>
              </a:rPr>
              <a:t>out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90">
                <a:latin typeface="Verdana"/>
                <a:cs typeface="Verdana"/>
              </a:rPr>
              <a:t>eb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50">
                <a:latin typeface="Verdana"/>
                <a:cs typeface="Verdana"/>
              </a:rPr>
              <a:t>ages.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4">
                <a:latin typeface="Verdana"/>
                <a:cs typeface="Verdana"/>
              </a:rPr>
              <a:t>I 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5">
                <a:latin typeface="Verdana"/>
                <a:cs typeface="Verdana"/>
              </a:rPr>
              <a:t>xplo</a:t>
            </a:r>
            <a:r>
              <a:rPr dirty="0" sz="2450" spc="-35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5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ious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s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-40">
                <a:latin typeface="Verdana"/>
                <a:cs typeface="Verdana"/>
              </a:rPr>
              <a:t>yles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in</a:t>
            </a:r>
            <a:r>
              <a:rPr dirty="0" sz="2450" spc="65">
                <a:latin typeface="Verdana"/>
                <a:cs typeface="Verdana"/>
              </a:rPr>
              <a:t>c</a:t>
            </a:r>
            <a:r>
              <a:rPr dirty="0" sz="2450" spc="90">
                <a:latin typeface="Verdana"/>
                <a:cs typeface="Verdana"/>
              </a:rPr>
              <a:t>luding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5">
                <a:latin typeface="Verdana"/>
                <a:cs typeface="Verdana"/>
              </a:rPr>
              <a:t>olo</a:t>
            </a:r>
            <a:r>
              <a:rPr dirty="0" sz="2450" spc="10">
                <a:latin typeface="Verdana"/>
                <a:cs typeface="Verdana"/>
              </a:rPr>
              <a:t>r</a:t>
            </a:r>
            <a:r>
              <a:rPr dirty="0" sz="2450" spc="-200">
                <a:latin typeface="Verdana"/>
                <a:cs typeface="Verdana"/>
              </a:rPr>
              <a:t>s,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45">
                <a:latin typeface="Verdana"/>
                <a:cs typeface="Verdana"/>
              </a:rPr>
              <a:t>onts,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5">
                <a:latin typeface="Verdana"/>
                <a:cs typeface="Verdana"/>
              </a:rPr>
              <a:t>esponsi</a:t>
            </a:r>
            <a:r>
              <a:rPr dirty="0" sz="2450" spc="-25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design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50">
                <a:latin typeface="Verdana"/>
                <a:cs typeface="Verdana"/>
              </a:rPr>
              <a:t>c</a:t>
            </a:r>
            <a:r>
              <a:rPr dirty="0" sz="2450" spc="10">
                <a:latin typeface="Verdana"/>
                <a:cs typeface="Verdana"/>
              </a:rPr>
              <a:t>hniques.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helped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5">
                <a:latin typeface="Verdana"/>
                <a:cs typeface="Verdana"/>
              </a:rPr>
              <a:t>me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15">
                <a:latin typeface="Verdana"/>
                <a:cs typeface="Verdana"/>
              </a:rPr>
              <a:t>a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30">
                <a:latin typeface="Verdana"/>
                <a:cs typeface="Verdana"/>
              </a:rPr>
              <a:t>visually </a:t>
            </a:r>
            <a:r>
              <a:rPr dirty="0" sz="2450" spc="60">
                <a:latin typeface="Verdana"/>
                <a:cs typeface="Verdana"/>
              </a:rPr>
              <a:t>appealing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5">
                <a:latin typeface="Verdana"/>
                <a:cs typeface="Verdana"/>
              </a:rPr>
              <a:t>mobile-friendly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interfaces.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9883" y="1394720"/>
            <a:ext cx="5986145" cy="167068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250"/>
              </a:spcBef>
            </a:pPr>
            <a:r>
              <a:rPr dirty="0" sz="5400" spc="165">
                <a:latin typeface="Times New Roman"/>
                <a:cs typeface="Times New Roman"/>
              </a:rPr>
              <a:t>P</a:t>
            </a:r>
            <a:r>
              <a:rPr dirty="0" sz="5400" spc="50">
                <a:latin typeface="Times New Roman"/>
                <a:cs typeface="Times New Roman"/>
              </a:rPr>
              <a:t>r</a:t>
            </a:r>
            <a:r>
              <a:rPr dirty="0" sz="5400" spc="355">
                <a:latin typeface="Times New Roman"/>
                <a:cs typeface="Times New Roman"/>
              </a:rPr>
              <a:t>o</a:t>
            </a:r>
            <a:r>
              <a:rPr dirty="0" sz="5400" spc="-195">
                <a:latin typeface="Times New Roman"/>
                <a:cs typeface="Times New Roman"/>
              </a:rPr>
              <a:t>j</a:t>
            </a:r>
            <a:r>
              <a:rPr dirty="0" sz="5400" spc="325">
                <a:latin typeface="Times New Roman"/>
                <a:cs typeface="Times New Roman"/>
              </a:rPr>
              <a:t>e</a:t>
            </a:r>
            <a:r>
              <a:rPr dirty="0" sz="5400" spc="285">
                <a:latin typeface="Times New Roman"/>
                <a:cs typeface="Times New Roman"/>
              </a:rPr>
              <a:t>c</a:t>
            </a:r>
            <a:r>
              <a:rPr dirty="0" sz="5400" spc="105">
                <a:latin typeface="Times New Roman"/>
                <a:cs typeface="Times New Roman"/>
              </a:rPr>
              <a:t>t</a:t>
            </a:r>
            <a:r>
              <a:rPr dirty="0" sz="5400" spc="-130">
                <a:latin typeface="Times New Roman"/>
                <a:cs typeface="Times New Roman"/>
              </a:rPr>
              <a:t> </a:t>
            </a:r>
            <a:r>
              <a:rPr dirty="0" sz="5400" spc="-630">
                <a:latin typeface="Times New Roman"/>
                <a:cs typeface="Times New Roman"/>
              </a:rPr>
              <a:t>1</a:t>
            </a:r>
            <a:r>
              <a:rPr dirty="0" sz="5400" spc="-90">
                <a:latin typeface="Times New Roman"/>
                <a:cs typeface="Times New Roman"/>
              </a:rPr>
              <a:t> </a:t>
            </a:r>
            <a:r>
              <a:rPr dirty="0" sz="5400" spc="-190">
                <a:latin typeface="Times New Roman"/>
                <a:cs typeface="Times New Roman"/>
              </a:rPr>
              <a:t>:  </a:t>
            </a:r>
            <a:r>
              <a:rPr dirty="0" sz="5400" spc="229">
                <a:latin typeface="Times New Roman"/>
                <a:cs typeface="Times New Roman"/>
              </a:rPr>
              <a:t>Personal</a:t>
            </a:r>
            <a:r>
              <a:rPr dirty="0" sz="5400" spc="-320">
                <a:latin typeface="Times New Roman"/>
                <a:cs typeface="Times New Roman"/>
              </a:rPr>
              <a:t> </a:t>
            </a:r>
            <a:r>
              <a:rPr dirty="0" sz="5400" spc="-15">
                <a:latin typeface="Times New Roman"/>
                <a:cs typeface="Times New Roman"/>
              </a:rPr>
              <a:t>Web</a:t>
            </a:r>
            <a:r>
              <a:rPr dirty="0" sz="5400" spc="-120">
                <a:latin typeface="Times New Roman"/>
                <a:cs typeface="Times New Roman"/>
              </a:rPr>
              <a:t> </a:t>
            </a:r>
            <a:r>
              <a:rPr dirty="0" sz="5400" spc="185">
                <a:latin typeface="Times New Roman"/>
                <a:cs typeface="Times New Roman"/>
              </a:rPr>
              <a:t>Page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6700" rIns="0" bIns="0" rtlCol="0" vert="horz">
            <a:spAutoFit/>
          </a:bodyPr>
          <a:lstStyle/>
          <a:p>
            <a:pPr marL="9316720">
              <a:lnSpc>
                <a:spcPct val="100000"/>
              </a:lnSpc>
              <a:spcBef>
                <a:spcPts val="2100"/>
              </a:spcBef>
            </a:pPr>
            <a:r>
              <a:rPr dirty="0" spc="229"/>
              <a:t>O</a:t>
            </a:r>
            <a:r>
              <a:rPr dirty="0" spc="245"/>
              <a:t>b</a:t>
            </a:r>
            <a:r>
              <a:rPr dirty="0" spc="-325"/>
              <a:t>j</a:t>
            </a:r>
            <a:r>
              <a:rPr dirty="0" spc="30"/>
              <a:t>e</a:t>
            </a:r>
            <a:r>
              <a:rPr dirty="0" spc="215"/>
              <a:t>c</a:t>
            </a:r>
            <a:r>
              <a:rPr dirty="0" spc="50"/>
              <a:t>t</a:t>
            </a:r>
            <a:r>
              <a:rPr dirty="0" spc="-30"/>
              <a:t>i</a:t>
            </a:r>
            <a:r>
              <a:rPr dirty="0" spc="-295"/>
              <a:t>v</a:t>
            </a:r>
            <a:r>
              <a:rPr dirty="0" spc="35"/>
              <a:t>e</a:t>
            </a:r>
            <a:r>
              <a:rPr dirty="0" spc="-409"/>
              <a:t> </a:t>
            </a:r>
            <a:r>
              <a:rPr dirty="0" spc="-1105"/>
              <a:t>:</a:t>
            </a:r>
          </a:p>
          <a:p>
            <a:pPr marL="9316720">
              <a:lnSpc>
                <a:spcPct val="100000"/>
              </a:lnSpc>
              <a:spcBef>
                <a:spcPts val="1440"/>
              </a:spcBef>
            </a:pPr>
            <a:r>
              <a:rPr dirty="0" sz="3200" spc="80"/>
              <a:t>Design</a:t>
            </a:r>
            <a:r>
              <a:rPr dirty="0" sz="3200" spc="-280"/>
              <a:t> </a:t>
            </a:r>
            <a:r>
              <a:rPr dirty="0" sz="3200" spc="70"/>
              <a:t>simple</a:t>
            </a:r>
            <a:r>
              <a:rPr dirty="0" sz="3200" spc="-280"/>
              <a:t> </a:t>
            </a:r>
            <a:r>
              <a:rPr dirty="0" sz="3200" spc="-40"/>
              <a:t>yet</a:t>
            </a:r>
            <a:r>
              <a:rPr dirty="0" sz="3200" spc="-280"/>
              <a:t> </a:t>
            </a:r>
            <a:r>
              <a:rPr dirty="0" sz="3200"/>
              <a:t>effective</a:t>
            </a:r>
            <a:r>
              <a:rPr dirty="0" sz="3200" spc="-280"/>
              <a:t> </a:t>
            </a:r>
            <a:r>
              <a:rPr dirty="0" sz="3200" spc="130"/>
              <a:t>web</a:t>
            </a:r>
            <a:r>
              <a:rPr dirty="0" sz="3200" spc="-280"/>
              <a:t> </a:t>
            </a:r>
            <a:r>
              <a:rPr dirty="0" sz="3200" spc="105"/>
              <a:t>page</a:t>
            </a:r>
            <a:endParaRPr sz="3200"/>
          </a:p>
          <a:p>
            <a:pPr marL="9316720">
              <a:lnSpc>
                <a:spcPct val="100000"/>
              </a:lnSpc>
              <a:spcBef>
                <a:spcPts val="409"/>
              </a:spcBef>
            </a:pPr>
            <a:r>
              <a:rPr dirty="0" sz="4500" spc="20"/>
              <a:t>Component:</a:t>
            </a:r>
            <a:endParaRPr sz="4500"/>
          </a:p>
          <a:p>
            <a:pPr marL="9316720">
              <a:lnSpc>
                <a:spcPct val="100000"/>
              </a:lnSpc>
              <a:spcBef>
                <a:spcPts val="1375"/>
              </a:spcBef>
            </a:pPr>
            <a:r>
              <a:rPr dirty="0" sz="3200" spc="20"/>
              <a:t>Introduction,Bio</a:t>
            </a:r>
            <a:r>
              <a:rPr dirty="0" sz="3200" spc="-275"/>
              <a:t> </a:t>
            </a:r>
            <a:r>
              <a:rPr dirty="0" sz="3200" spc="105"/>
              <a:t>and</a:t>
            </a:r>
            <a:r>
              <a:rPr dirty="0" sz="3200" spc="-280"/>
              <a:t> </a:t>
            </a:r>
            <a:r>
              <a:rPr dirty="0" sz="3200" spc="-10"/>
              <a:t>Social</a:t>
            </a:r>
            <a:r>
              <a:rPr dirty="0" sz="3200" spc="-275"/>
              <a:t> </a:t>
            </a:r>
            <a:r>
              <a:rPr dirty="0" sz="3200" spc="114"/>
              <a:t>Media</a:t>
            </a:r>
            <a:r>
              <a:rPr dirty="0" sz="3200" spc="-275"/>
              <a:t> </a:t>
            </a:r>
            <a:r>
              <a:rPr dirty="0" sz="3200" spc="30"/>
              <a:t>Links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72" y="0"/>
            <a:ext cx="9144000" cy="9208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7249" y="198031"/>
            <a:ext cx="6540500" cy="6985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400" spc="130">
                <a:latin typeface="Times New Roman"/>
                <a:cs typeface="Times New Roman"/>
              </a:rPr>
              <a:t>Project</a:t>
            </a:r>
            <a:r>
              <a:rPr dirty="0" sz="4400" spc="-155">
                <a:latin typeface="Times New Roman"/>
                <a:cs typeface="Times New Roman"/>
              </a:rPr>
              <a:t> </a:t>
            </a:r>
            <a:r>
              <a:rPr dirty="0" sz="4400" spc="120">
                <a:latin typeface="Times New Roman"/>
                <a:cs typeface="Times New Roman"/>
              </a:rPr>
              <a:t>1:Implementation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6957" y="1533156"/>
            <a:ext cx="6381115" cy="2092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17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43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50" spc="-5">
                <a:solidFill>
                  <a:srgbClr val="FFFFFF"/>
                </a:solidFill>
                <a:latin typeface="Verdana"/>
                <a:cs typeface="Verdana"/>
              </a:rPr>
              <a:t>Stru</a:t>
            </a:r>
            <a:r>
              <a:rPr dirty="0" sz="4350" spc="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50" spc="35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dirty="0" sz="435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350" spc="-509">
                <a:solidFill>
                  <a:srgbClr val="FFFFFF"/>
                </a:solidFill>
                <a:latin typeface="Verdana"/>
                <a:cs typeface="Verdana"/>
              </a:rPr>
              <a:t>e:</a:t>
            </a:r>
            <a:endParaRPr sz="4350">
              <a:latin typeface="Verdana"/>
              <a:cs typeface="Verdana"/>
            </a:endParaRPr>
          </a:p>
          <a:p>
            <a:pPr marL="713740" marR="5080">
              <a:lnSpc>
                <a:spcPct val="101000"/>
              </a:lnSpc>
              <a:spcBef>
                <a:spcPts val="140"/>
              </a:spcBef>
            </a:pPr>
            <a:r>
              <a:rPr dirty="0" sz="3000" spc="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9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2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3000" spc="3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1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45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1700" y="4957584"/>
            <a:ext cx="6514465" cy="21259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350" spc="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350" spc="-30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43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35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350" spc="-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350" spc="-145">
                <a:solidFill>
                  <a:srgbClr val="FFFFFF"/>
                </a:solidFill>
                <a:latin typeface="Verdana"/>
                <a:cs typeface="Verdana"/>
              </a:rPr>
              <a:t>yling:</a:t>
            </a:r>
            <a:endParaRPr sz="4350">
              <a:latin typeface="Verdana"/>
              <a:cs typeface="Verdana"/>
            </a:endParaRPr>
          </a:p>
          <a:p>
            <a:pPr marL="568960" marR="5080" indent="-3175">
              <a:lnSpc>
                <a:spcPct val="101000"/>
              </a:lnSpc>
              <a:spcBef>
                <a:spcPts val="145"/>
              </a:spcBef>
            </a:pP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21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yle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age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outs 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8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7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1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-11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16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000" spc="-15">
                <a:solidFill>
                  <a:srgbClr val="FFFFFF"/>
                </a:solidFill>
                <a:latin typeface="Verdana"/>
                <a:cs typeface="Verdana"/>
              </a:rPr>
              <a:t>radius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0"/>
            <a:ext cx="10514330" cy="9523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7" y="2026926"/>
            <a:ext cx="5624830" cy="5784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00" spc="15">
                <a:latin typeface="Cambria"/>
                <a:cs typeface="Cambria"/>
              </a:rPr>
              <a:t>JavaScript</a:t>
            </a:r>
            <a:r>
              <a:rPr dirty="0" sz="3600" spc="-15">
                <a:latin typeface="Cambria"/>
                <a:cs typeface="Cambria"/>
              </a:rPr>
              <a:t> </a:t>
            </a:r>
            <a:r>
              <a:rPr dirty="0" sz="3600" spc="15">
                <a:latin typeface="Cambria"/>
                <a:cs typeface="Cambria"/>
              </a:rPr>
              <a:t>for</a:t>
            </a:r>
            <a:r>
              <a:rPr dirty="0" sz="3600" spc="-55">
                <a:latin typeface="Cambria"/>
                <a:cs typeface="Cambria"/>
              </a:rPr>
              <a:t> </a:t>
            </a:r>
            <a:r>
              <a:rPr dirty="0" sz="3600" spc="-10">
                <a:latin typeface="Cambria"/>
                <a:cs typeface="Cambria"/>
              </a:rPr>
              <a:t>Interactivity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0994" y="3596995"/>
            <a:ext cx="1836242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85162" y="5120995"/>
            <a:ext cx="1536700" cy="2477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791818" y="3989273"/>
            <a:ext cx="765175" cy="237490"/>
          </a:xfrm>
          <a:custGeom>
            <a:avLst/>
            <a:gdLst/>
            <a:ahLst/>
            <a:cxnLst/>
            <a:rect l="l" t="t" r="r" b="b"/>
            <a:pathLst>
              <a:path w="765175" h="237489">
                <a:moveTo>
                  <a:pt x="220472" y="118414"/>
                </a:moveTo>
                <a:lnTo>
                  <a:pt x="211620" y="71628"/>
                </a:lnTo>
                <a:lnTo>
                  <a:pt x="186588" y="35077"/>
                </a:lnTo>
                <a:lnTo>
                  <a:pt x="184531" y="33235"/>
                </a:lnTo>
                <a:lnTo>
                  <a:pt x="184531" y="118414"/>
                </a:lnTo>
                <a:lnTo>
                  <a:pt x="183832" y="130365"/>
                </a:lnTo>
                <a:lnTo>
                  <a:pt x="167398" y="170637"/>
                </a:lnTo>
                <a:lnTo>
                  <a:pt x="132016" y="195834"/>
                </a:lnTo>
                <a:lnTo>
                  <a:pt x="94869" y="201828"/>
                </a:lnTo>
                <a:lnTo>
                  <a:pt x="36322" y="201828"/>
                </a:lnTo>
                <a:lnTo>
                  <a:pt x="36322" y="35077"/>
                </a:lnTo>
                <a:lnTo>
                  <a:pt x="94869" y="35077"/>
                </a:lnTo>
                <a:lnTo>
                  <a:pt x="142494" y="45732"/>
                </a:lnTo>
                <a:lnTo>
                  <a:pt x="173482" y="74980"/>
                </a:lnTo>
                <a:lnTo>
                  <a:pt x="184531" y="118414"/>
                </a:lnTo>
                <a:lnTo>
                  <a:pt x="184531" y="33235"/>
                </a:lnTo>
                <a:lnTo>
                  <a:pt x="146456" y="10261"/>
                </a:lnTo>
                <a:lnTo>
                  <a:pt x="96139" y="1917"/>
                </a:lnTo>
                <a:lnTo>
                  <a:pt x="0" y="1917"/>
                </a:lnTo>
                <a:lnTo>
                  <a:pt x="0" y="234975"/>
                </a:lnTo>
                <a:lnTo>
                  <a:pt x="96139" y="234975"/>
                </a:lnTo>
                <a:lnTo>
                  <a:pt x="146456" y="226656"/>
                </a:lnTo>
                <a:lnTo>
                  <a:pt x="185966" y="202463"/>
                </a:lnTo>
                <a:lnTo>
                  <a:pt x="186550" y="201828"/>
                </a:lnTo>
                <a:lnTo>
                  <a:pt x="196126" y="191439"/>
                </a:lnTo>
                <a:lnTo>
                  <a:pt x="204724" y="178955"/>
                </a:lnTo>
                <a:lnTo>
                  <a:pt x="211620" y="165277"/>
                </a:lnTo>
                <a:lnTo>
                  <a:pt x="216547" y="150622"/>
                </a:lnTo>
                <a:lnTo>
                  <a:pt x="219481" y="135001"/>
                </a:lnTo>
                <a:lnTo>
                  <a:pt x="220472" y="118414"/>
                </a:lnTo>
                <a:close/>
              </a:path>
              <a:path w="765175" h="237489">
                <a:moveTo>
                  <a:pt x="484251" y="118414"/>
                </a:moveTo>
                <a:lnTo>
                  <a:pt x="475107" y="71297"/>
                </a:lnTo>
                <a:lnTo>
                  <a:pt x="449656" y="33845"/>
                </a:lnTo>
                <a:lnTo>
                  <a:pt x="449453" y="33616"/>
                </a:lnTo>
                <a:lnTo>
                  <a:pt x="447929" y="32283"/>
                </a:lnTo>
                <a:lnTo>
                  <a:pt x="447929" y="118414"/>
                </a:lnTo>
                <a:lnTo>
                  <a:pt x="447522" y="127469"/>
                </a:lnTo>
                <a:lnTo>
                  <a:pt x="433832" y="166649"/>
                </a:lnTo>
                <a:lnTo>
                  <a:pt x="404037" y="193382"/>
                </a:lnTo>
                <a:lnTo>
                  <a:pt x="362331" y="203060"/>
                </a:lnTo>
                <a:lnTo>
                  <a:pt x="353250" y="202666"/>
                </a:lnTo>
                <a:lnTo>
                  <a:pt x="313347" y="189191"/>
                </a:lnTo>
                <a:lnTo>
                  <a:pt x="286321" y="159600"/>
                </a:lnTo>
                <a:lnTo>
                  <a:pt x="276225" y="118414"/>
                </a:lnTo>
                <a:lnTo>
                  <a:pt x="276618" y="109372"/>
                </a:lnTo>
                <a:lnTo>
                  <a:pt x="290588" y="70281"/>
                </a:lnTo>
                <a:lnTo>
                  <a:pt x="320484" y="43586"/>
                </a:lnTo>
                <a:lnTo>
                  <a:pt x="362331" y="33845"/>
                </a:lnTo>
                <a:lnTo>
                  <a:pt x="371449" y="34239"/>
                </a:lnTo>
                <a:lnTo>
                  <a:pt x="411137" y="47739"/>
                </a:lnTo>
                <a:lnTo>
                  <a:pt x="437984" y="77254"/>
                </a:lnTo>
                <a:lnTo>
                  <a:pt x="447929" y="118414"/>
                </a:lnTo>
                <a:lnTo>
                  <a:pt x="447929" y="32283"/>
                </a:lnTo>
                <a:lnTo>
                  <a:pt x="410718" y="8826"/>
                </a:lnTo>
                <a:lnTo>
                  <a:pt x="362331" y="0"/>
                </a:lnTo>
                <a:lnTo>
                  <a:pt x="349427" y="558"/>
                </a:lnTo>
                <a:lnTo>
                  <a:pt x="303022" y="13665"/>
                </a:lnTo>
                <a:lnTo>
                  <a:pt x="267131" y="42202"/>
                </a:lnTo>
                <a:lnTo>
                  <a:pt x="245300" y="82448"/>
                </a:lnTo>
                <a:lnTo>
                  <a:pt x="240157" y="118414"/>
                </a:lnTo>
                <a:lnTo>
                  <a:pt x="240728" y="130949"/>
                </a:lnTo>
                <a:lnTo>
                  <a:pt x="254317" y="175869"/>
                </a:lnTo>
                <a:lnTo>
                  <a:pt x="283591" y="210743"/>
                </a:lnTo>
                <a:lnTo>
                  <a:pt x="325335" y="231940"/>
                </a:lnTo>
                <a:lnTo>
                  <a:pt x="362331" y="236893"/>
                </a:lnTo>
                <a:lnTo>
                  <a:pt x="375132" y="236347"/>
                </a:lnTo>
                <a:lnTo>
                  <a:pt x="421500" y="223202"/>
                </a:lnTo>
                <a:lnTo>
                  <a:pt x="449656" y="203060"/>
                </a:lnTo>
                <a:lnTo>
                  <a:pt x="457263" y="194919"/>
                </a:lnTo>
                <a:lnTo>
                  <a:pt x="479120" y="154457"/>
                </a:lnTo>
                <a:lnTo>
                  <a:pt x="483679" y="130937"/>
                </a:lnTo>
                <a:lnTo>
                  <a:pt x="484251" y="118414"/>
                </a:lnTo>
                <a:close/>
              </a:path>
              <a:path w="765175" h="237489">
                <a:moveTo>
                  <a:pt x="764921" y="1917"/>
                </a:moveTo>
                <a:lnTo>
                  <a:pt x="735457" y="1917"/>
                </a:lnTo>
                <a:lnTo>
                  <a:pt x="644525" y="158419"/>
                </a:lnTo>
                <a:lnTo>
                  <a:pt x="597103" y="77482"/>
                </a:lnTo>
                <a:lnTo>
                  <a:pt x="552831" y="1917"/>
                </a:lnTo>
                <a:lnTo>
                  <a:pt x="523367" y="1917"/>
                </a:lnTo>
                <a:lnTo>
                  <a:pt x="523367" y="234975"/>
                </a:lnTo>
                <a:lnTo>
                  <a:pt x="558800" y="234975"/>
                </a:lnTo>
                <a:lnTo>
                  <a:pt x="558800" y="77482"/>
                </a:lnTo>
                <a:lnTo>
                  <a:pt x="634873" y="206971"/>
                </a:lnTo>
                <a:lnTo>
                  <a:pt x="653415" y="206971"/>
                </a:lnTo>
                <a:lnTo>
                  <a:pt x="681786" y="158419"/>
                </a:lnTo>
                <a:lnTo>
                  <a:pt x="729615" y="76581"/>
                </a:lnTo>
                <a:lnTo>
                  <a:pt x="729615" y="234975"/>
                </a:lnTo>
                <a:lnTo>
                  <a:pt x="764921" y="234975"/>
                </a:lnTo>
                <a:lnTo>
                  <a:pt x="764921" y="76581"/>
                </a:lnTo>
                <a:lnTo>
                  <a:pt x="764921" y="1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062195" y="3135224"/>
            <a:ext cx="5588635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aSc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ipt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adding  </a:t>
            </a:r>
            <a:r>
              <a:rPr dirty="0" sz="2450" spc="50">
                <a:latin typeface="Verdana"/>
                <a:cs typeface="Verdana"/>
              </a:rPr>
              <a:t>in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a</a:t>
            </a:r>
            <a:r>
              <a:rPr dirty="0" sz="2450" spc="5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tivi</a:t>
            </a:r>
            <a:r>
              <a:rPr dirty="0" sz="2450" spc="-35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eb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ages.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ned 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manipula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0">
                <a:latin typeface="Verdana"/>
                <a:cs typeface="Verdana"/>
              </a:rPr>
              <a:t>DOM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espond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ents.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This 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wledge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cru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ial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developing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dirty="0" sz="2450" spc="30">
                <a:latin typeface="Verdana"/>
                <a:cs typeface="Verdana"/>
              </a:rPr>
              <a:t>calculator </a:t>
            </a:r>
            <a:r>
              <a:rPr dirty="0" sz="2450" spc="35"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enhan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xpe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7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10" y="1381773"/>
            <a:ext cx="4842510" cy="141795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10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dirty="0" sz="4550" spc="1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dirty="0" sz="4550" spc="-10">
                <a:solidFill>
                  <a:srgbClr val="000000"/>
                </a:solidFill>
                <a:latin typeface="Cambria"/>
                <a:cs typeface="Cambria"/>
              </a:rPr>
              <a:t>oject</a:t>
            </a:r>
            <a:r>
              <a:rPr dirty="0" sz="455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4550" spc="-305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dirty="0" sz="4550" spc="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4550" spc="50">
                <a:solidFill>
                  <a:srgbClr val="000000"/>
                </a:solidFill>
                <a:latin typeface="Cambria"/>
                <a:cs typeface="Cambria"/>
              </a:rPr>
              <a:t>:</a:t>
            </a:r>
            <a:endParaRPr sz="4550">
              <a:latin typeface="Cambria"/>
              <a:cs typeface="Cambria"/>
            </a:endParaRPr>
          </a:p>
          <a:p>
            <a:pPr marL="19685">
              <a:lnSpc>
                <a:spcPct val="100000"/>
              </a:lnSpc>
              <a:spcBef>
                <a:spcPts val="15"/>
              </a:spcBef>
            </a:pPr>
            <a:r>
              <a:rPr dirty="0" sz="4550" spc="50">
                <a:solidFill>
                  <a:srgbClr val="000000"/>
                </a:solidFill>
                <a:latin typeface="Cambria"/>
                <a:cs typeface="Cambria"/>
              </a:rPr>
              <a:t>Simple</a:t>
            </a:r>
            <a:r>
              <a:rPr dirty="0" sz="4550" spc="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4550" spc="60">
                <a:solidFill>
                  <a:srgbClr val="000000"/>
                </a:solidFill>
                <a:latin typeface="Cambria"/>
                <a:cs typeface="Cambria"/>
              </a:rPr>
              <a:t>Calculator</a:t>
            </a:r>
            <a:endParaRPr sz="45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597" y="4067242"/>
            <a:ext cx="6267450" cy="438086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just" marL="12700" marR="5080">
              <a:lnSpc>
                <a:spcPct val="117700"/>
              </a:lnSpc>
              <a:spcBef>
                <a:spcPts val="455"/>
              </a:spcBef>
            </a:pPr>
            <a:r>
              <a:rPr dirty="0" sz="4200" spc="-85">
                <a:latin typeface="Verdana"/>
                <a:cs typeface="Verdana"/>
              </a:rPr>
              <a:t>Objective:</a:t>
            </a:r>
            <a:r>
              <a:rPr dirty="0" sz="4200" spc="-80">
                <a:latin typeface="Verdana"/>
                <a:cs typeface="Verdana"/>
              </a:rPr>
              <a:t> </a:t>
            </a:r>
            <a:r>
              <a:rPr dirty="0" sz="2450" spc="-85">
                <a:latin typeface="Verdana"/>
                <a:cs typeface="Verdana"/>
              </a:rPr>
              <a:t>To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develop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fundamental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calculator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that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carries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out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basic</a:t>
            </a:r>
            <a:r>
              <a:rPr dirty="0" sz="2450" spc="3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operations.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The</a:t>
            </a:r>
            <a:r>
              <a:rPr dirty="0" sz="2450" spc="2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calculator</a:t>
            </a:r>
            <a:r>
              <a:rPr dirty="0" sz="2450" spc="35">
                <a:latin typeface="Verdana"/>
                <a:cs typeface="Verdana"/>
              </a:rPr>
              <a:t> will 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perform</a:t>
            </a:r>
            <a:r>
              <a:rPr dirty="0" sz="2450" spc="5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addition,</a:t>
            </a:r>
            <a:r>
              <a:rPr dirty="0" sz="2450" spc="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subtraction, </a:t>
            </a:r>
            <a:r>
              <a:rPr dirty="0" sz="2450" spc="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multiplication,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-25">
                <a:latin typeface="Verdana"/>
                <a:cs typeface="Verdana"/>
              </a:rPr>
              <a:t>division, </a:t>
            </a:r>
            <a:r>
              <a:rPr dirty="0" sz="2450" spc="45">
                <a:latin typeface="Verdana"/>
                <a:cs typeface="Verdana"/>
              </a:rPr>
              <a:t>providing </a:t>
            </a:r>
            <a:r>
              <a:rPr dirty="0" sz="2450" spc="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users </a:t>
            </a:r>
            <a:r>
              <a:rPr dirty="0" sz="2450" spc="80">
                <a:latin typeface="Verdana"/>
                <a:cs typeface="Verdana"/>
              </a:rPr>
              <a:t>with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55">
                <a:latin typeface="Verdana"/>
                <a:cs typeface="Verdana"/>
              </a:rPr>
              <a:t>simple </a:t>
            </a:r>
            <a:r>
              <a:rPr dirty="0" sz="2450" spc="15">
                <a:latin typeface="Verdana"/>
                <a:cs typeface="Verdana"/>
              </a:rPr>
              <a:t>interface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75">
                <a:latin typeface="Verdana"/>
                <a:cs typeface="Verdana"/>
              </a:rPr>
              <a:t>quick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calculations.</a:t>
            </a:r>
            <a:r>
              <a:rPr dirty="0" sz="2450" spc="10">
                <a:latin typeface="Verdana"/>
                <a:cs typeface="Verdana"/>
              </a:rPr>
              <a:t> </a:t>
            </a:r>
            <a:r>
              <a:rPr dirty="0" sz="2450" spc="-125">
                <a:latin typeface="Verdana"/>
                <a:cs typeface="Verdana"/>
              </a:rPr>
              <a:t>It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aims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enhance </a:t>
            </a:r>
            <a:r>
              <a:rPr dirty="0" sz="2450" spc="7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accessibility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10">
                <a:latin typeface="Verdana"/>
                <a:cs typeface="Verdana"/>
              </a:rPr>
              <a:t>users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10">
                <a:latin typeface="Verdana"/>
                <a:cs typeface="Verdana"/>
              </a:rPr>
              <a:t>all </a:t>
            </a:r>
            <a:r>
              <a:rPr dirty="0" sz="2450" spc="30">
                <a:latin typeface="Verdana"/>
                <a:cs typeface="Verdana"/>
              </a:rPr>
              <a:t>ages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9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50">
                <a:latin typeface="Verdana"/>
                <a:cs typeface="Verdana"/>
              </a:rPr>
              <a:t>c</a:t>
            </a:r>
            <a:r>
              <a:rPr dirty="0" sz="2450" spc="55">
                <a:latin typeface="Verdana"/>
                <a:cs typeface="Verdana"/>
              </a:rPr>
              <a:t>hnical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55">
                <a:latin typeface="Verdana"/>
                <a:cs typeface="Verdana"/>
              </a:rPr>
              <a:t>a</a:t>
            </a:r>
            <a:r>
              <a:rPr dirty="0" sz="2450" spc="2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65">
                <a:latin typeface="Verdana"/>
                <a:cs typeface="Verdana"/>
              </a:rPr>
              <a:t>g</a:t>
            </a:r>
            <a:r>
              <a:rPr dirty="0" sz="2450" spc="10">
                <a:latin typeface="Verdana"/>
                <a:cs typeface="Verdana"/>
              </a:rPr>
              <a:t>r</a:t>
            </a:r>
            <a:r>
              <a:rPr dirty="0" sz="2450">
                <a:latin typeface="Verdana"/>
                <a:cs typeface="Verdana"/>
              </a:rPr>
              <a:t>ounds.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638" y="969584"/>
            <a:ext cx="7159604" cy="6985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811" y="152019"/>
            <a:ext cx="12142470" cy="7446645"/>
            <a:chOff x="135811" y="152019"/>
            <a:chExt cx="12142470" cy="7446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11" y="152019"/>
              <a:ext cx="6457950" cy="7162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7850" y="1268349"/>
              <a:ext cx="6619874" cy="633025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881" y="7744696"/>
            <a:ext cx="9143998" cy="21621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pc="170"/>
              <a:t>Project-2 </a:t>
            </a:r>
            <a:r>
              <a:rPr dirty="0" spc="175"/>
              <a:t> </a:t>
            </a:r>
            <a:r>
              <a:rPr dirty="0" spc="15"/>
              <a:t>Imp</a:t>
            </a:r>
            <a:r>
              <a:rPr dirty="0" spc="-35"/>
              <a:t>l</a:t>
            </a:r>
            <a:r>
              <a:rPr dirty="0" spc="-10"/>
              <a:t>e</a:t>
            </a:r>
            <a:r>
              <a:rPr dirty="0" spc="85"/>
              <a:t>m</a:t>
            </a:r>
            <a:r>
              <a:rPr dirty="0" spc="10"/>
              <a:t>e</a:t>
            </a:r>
            <a:r>
              <a:rPr dirty="0" spc="70"/>
              <a:t>ntation:  </a:t>
            </a:r>
            <a:r>
              <a:rPr dirty="0" spc="10"/>
              <a:t>Html</a:t>
            </a:r>
            <a:r>
              <a:rPr dirty="0" spc="-105"/>
              <a:t> </a:t>
            </a:r>
            <a:r>
              <a:rPr dirty="0" spc="145"/>
              <a:t>structure: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33503" y="3036037"/>
            <a:ext cx="5568315" cy="6988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4385" marR="5080" indent="66040">
              <a:lnSpc>
                <a:spcPct val="137500"/>
              </a:lnSpc>
              <a:spcBef>
                <a:spcPts val="100"/>
              </a:spcBef>
              <a:tabLst>
                <a:tab pos="1633220" algn="l"/>
              </a:tabLst>
            </a:pPr>
            <a:r>
              <a:rPr dirty="0" sz="3000" spc="50" b="1">
                <a:solidFill>
                  <a:srgbClr val="FFFFFF"/>
                </a:solidFill>
                <a:latin typeface="Palatino Linotype"/>
                <a:cs typeface="Palatino Linotype"/>
              </a:rPr>
              <a:t>Create </a:t>
            </a:r>
            <a:r>
              <a:rPr dirty="0" sz="3000" spc="70" b="1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dirty="0" sz="3000" spc="45" b="1">
                <a:solidFill>
                  <a:srgbClr val="FFFFFF"/>
                </a:solidFill>
                <a:latin typeface="Palatino Linotype"/>
                <a:cs typeface="Palatino Linotype"/>
              </a:rPr>
              <a:t>basic </a:t>
            </a:r>
            <a:r>
              <a:rPr dirty="0" sz="3000" spc="-5" b="1">
                <a:solidFill>
                  <a:srgbClr val="FFFFFF"/>
                </a:solidFill>
                <a:latin typeface="Palatino Linotype"/>
                <a:cs typeface="Palatino Linotype"/>
              </a:rPr>
              <a:t>Html </a:t>
            </a:r>
            <a:r>
              <a:rPr dirty="0" sz="300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90" b="1">
                <a:solidFill>
                  <a:srgbClr val="FFFFFF"/>
                </a:solidFill>
                <a:latin typeface="Palatino Linotype"/>
                <a:cs typeface="Palatino Linotype"/>
              </a:rPr>
              <a:t>structure </a:t>
            </a:r>
            <a:r>
              <a:rPr dirty="0" sz="3000" spc="10" b="1">
                <a:solidFill>
                  <a:srgbClr val="FFFFFF"/>
                </a:solidFill>
                <a:latin typeface="Palatino Linotype"/>
                <a:cs typeface="Palatino Linotype"/>
              </a:rPr>
              <a:t>using </a:t>
            </a:r>
            <a:r>
              <a:rPr dirty="0" sz="3000" spc="5" b="1">
                <a:solidFill>
                  <a:srgbClr val="FFFFFF"/>
                </a:solidFill>
                <a:latin typeface="Palatino Linotype"/>
                <a:cs typeface="Palatino Linotype"/>
              </a:rPr>
              <a:t>input 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ﬁeld </a:t>
            </a:r>
            <a:r>
              <a:rPr dirty="0" sz="3000" spc="-73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and	</a:t>
            </a:r>
            <a:r>
              <a:rPr dirty="0" sz="3000" spc="5" b="1">
                <a:solidFill>
                  <a:srgbClr val="FFFFFF"/>
                </a:solidFill>
                <a:latin typeface="Palatino Linotype"/>
                <a:cs typeface="Palatino Linotype"/>
              </a:rPr>
              <a:t>button</a:t>
            </a:r>
            <a:r>
              <a:rPr dirty="0" sz="3000" spc="-8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45" b="1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dirty="0" sz="3000" spc="-14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Palatino Linotype"/>
                <a:cs typeface="Palatino Linotype"/>
              </a:rPr>
              <a:t>operatons.</a:t>
            </a:r>
            <a:endParaRPr sz="3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4200" spc="-55" b="1">
                <a:solidFill>
                  <a:srgbClr val="FFFFFF"/>
                </a:solidFill>
                <a:latin typeface="Palatino Linotype"/>
                <a:cs typeface="Palatino Linotype"/>
              </a:rPr>
              <a:t>CSS</a:t>
            </a:r>
            <a:r>
              <a:rPr dirty="0" sz="4200" spc="-13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200" spc="-15" b="1">
                <a:solidFill>
                  <a:srgbClr val="FFFFFF"/>
                </a:solidFill>
                <a:latin typeface="Palatino Linotype"/>
                <a:cs typeface="Palatino Linotype"/>
              </a:rPr>
              <a:t>Styling:</a:t>
            </a:r>
            <a:endParaRPr sz="4200">
              <a:latin typeface="Palatino Linotype"/>
              <a:cs typeface="Palatino Linotype"/>
            </a:endParaRPr>
          </a:p>
          <a:p>
            <a:pPr marL="706755" marR="5080" indent="48895">
              <a:lnSpc>
                <a:spcPts val="5030"/>
              </a:lnSpc>
              <a:spcBef>
                <a:spcPts val="160"/>
              </a:spcBef>
            </a:pPr>
            <a:r>
              <a:rPr dirty="0" sz="3000" spc="10" b="1">
                <a:solidFill>
                  <a:srgbClr val="FFFFFF"/>
                </a:solidFill>
                <a:latin typeface="Palatino Linotype"/>
                <a:cs typeface="Palatino Linotype"/>
              </a:rPr>
              <a:t>Implement </a:t>
            </a:r>
            <a:r>
              <a:rPr dirty="0" sz="3000" spc="-40" b="1">
                <a:solidFill>
                  <a:srgbClr val="FFFFFF"/>
                </a:solidFill>
                <a:latin typeface="Palatino Linotype"/>
                <a:cs typeface="Palatino Linotype"/>
              </a:rPr>
              <a:t>CSS </a:t>
            </a:r>
            <a:r>
              <a:rPr dirty="0" sz="3000" spc="40" b="1">
                <a:solidFill>
                  <a:srgbClr val="FFFFFF"/>
                </a:solidFill>
                <a:latin typeface="Palatino Linotype"/>
                <a:cs typeface="Palatino Linotype"/>
              </a:rPr>
              <a:t>to </a:t>
            </a:r>
            <a:r>
              <a:rPr dirty="0" sz="3000" spc="-25" b="1">
                <a:solidFill>
                  <a:srgbClr val="FFFFFF"/>
                </a:solidFill>
                <a:latin typeface="Palatino Linotype"/>
                <a:cs typeface="Palatino Linotype"/>
              </a:rPr>
              <a:t>style </a:t>
            </a:r>
            <a:r>
              <a:rPr dirty="0" sz="3000" spc="-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5" b="1">
                <a:solidFill>
                  <a:srgbClr val="FFFFFF"/>
                </a:solidFill>
                <a:latin typeface="Palatino Linotype"/>
                <a:cs typeface="Palatino Linotype"/>
              </a:rPr>
              <a:t>button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Palatino Linotype"/>
                <a:cs typeface="Palatino Linotype"/>
              </a:rPr>
              <a:t>size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75" b="1">
                <a:solidFill>
                  <a:srgbClr val="FFFFFF"/>
                </a:solidFill>
                <a:latin typeface="Palatino Linotype"/>
                <a:cs typeface="Palatino Linotype"/>
              </a:rPr>
              <a:t>,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80" b="1">
                <a:solidFill>
                  <a:srgbClr val="FFFFFF"/>
                </a:solidFill>
                <a:latin typeface="Palatino Linotype"/>
                <a:cs typeface="Palatino Linotype"/>
              </a:rPr>
              <a:t>color</a:t>
            </a:r>
            <a:r>
              <a:rPr dirty="0" sz="3000" spc="-4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5" b="1">
                <a:solidFill>
                  <a:srgbClr val="FFFFFF"/>
                </a:solidFill>
                <a:latin typeface="Palatino Linotype"/>
                <a:cs typeface="Palatino Linotype"/>
              </a:rPr>
              <a:t>,font</a:t>
            </a:r>
            <a:r>
              <a:rPr dirty="0" sz="3000" spc="1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Palatino Linotype"/>
                <a:cs typeface="Palatino Linotype"/>
              </a:rPr>
              <a:t>size</a:t>
            </a:r>
            <a:endParaRPr sz="3000">
              <a:latin typeface="Palatino Linotype"/>
              <a:cs typeface="Palatino Linotype"/>
            </a:endParaRPr>
          </a:p>
          <a:p>
            <a:pPr marL="794385">
              <a:lnSpc>
                <a:spcPct val="100000"/>
              </a:lnSpc>
              <a:spcBef>
                <a:spcPts val="1090"/>
              </a:spcBef>
            </a:pP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dirty="0" sz="3000" spc="-114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10" b="1">
                <a:solidFill>
                  <a:srgbClr val="FFFFFF"/>
                </a:solidFill>
                <a:latin typeface="Palatino Linotype"/>
                <a:cs typeface="Palatino Linotype"/>
              </a:rPr>
              <a:t>layouts.</a:t>
            </a:r>
            <a:endParaRPr sz="3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100" spc="55" b="1">
                <a:solidFill>
                  <a:srgbClr val="FFFFFF"/>
                </a:solidFill>
                <a:latin typeface="Palatino Linotype"/>
                <a:cs typeface="Palatino Linotype"/>
              </a:rPr>
              <a:t>JavaScript:</a:t>
            </a:r>
            <a:endParaRPr sz="4100">
              <a:latin typeface="Palatino Linotype"/>
              <a:cs typeface="Palatino Linotype"/>
            </a:endParaRPr>
          </a:p>
          <a:p>
            <a:pPr marL="566420" marR="5080" indent="63500">
              <a:lnSpc>
                <a:spcPts val="4950"/>
              </a:lnSpc>
            </a:pPr>
            <a:r>
              <a:rPr dirty="0" sz="3000" spc="10" b="1">
                <a:solidFill>
                  <a:srgbClr val="FFFFFF"/>
                </a:solidFill>
                <a:latin typeface="Palatino Linotype"/>
                <a:cs typeface="Palatino Linotype"/>
              </a:rPr>
              <a:t>Implememt</a:t>
            </a:r>
            <a:r>
              <a:rPr dirty="0" sz="3000" spc="50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JavaScript</a:t>
            </a:r>
            <a:r>
              <a:rPr dirty="0" sz="3000" spc="3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25" b="1">
                <a:solidFill>
                  <a:srgbClr val="FFFFFF"/>
                </a:solidFill>
                <a:latin typeface="Palatino Linotype"/>
                <a:cs typeface="Palatino Linotype"/>
              </a:rPr>
              <a:t>logic </a:t>
            </a:r>
            <a:r>
              <a:rPr dirty="0" sz="3000" spc="-73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40" b="1">
                <a:solidFill>
                  <a:srgbClr val="FFFFFF"/>
                </a:solidFill>
                <a:latin typeface="Palatino Linotype"/>
                <a:cs typeface="Palatino Linotype"/>
              </a:rPr>
              <a:t>to </a:t>
            </a:r>
            <a:r>
              <a:rPr dirty="0" sz="3000" b="1">
                <a:solidFill>
                  <a:srgbClr val="FFFFFF"/>
                </a:solidFill>
                <a:latin typeface="Palatino Linotype"/>
                <a:cs typeface="Palatino Linotype"/>
              </a:rPr>
              <a:t>handle </a:t>
            </a:r>
            <a:r>
              <a:rPr dirty="0" sz="3000" spc="5" b="1">
                <a:solidFill>
                  <a:srgbClr val="FFFFFF"/>
                </a:solidFill>
                <a:latin typeface="Palatino Linotype"/>
                <a:cs typeface="Palatino Linotype"/>
              </a:rPr>
              <a:t>button </a:t>
            </a:r>
            <a:r>
              <a:rPr dirty="0" sz="3000" spc="45" b="1">
                <a:solidFill>
                  <a:srgbClr val="FFFFFF"/>
                </a:solidFill>
                <a:latin typeface="Palatino Linotype"/>
                <a:cs typeface="Palatino Linotype"/>
              </a:rPr>
              <a:t>click </a:t>
            </a:r>
            <a:r>
              <a:rPr dirty="0" sz="3000" spc="20" b="1">
                <a:solidFill>
                  <a:srgbClr val="FFFFFF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2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55" b="1">
                <a:solidFill>
                  <a:srgbClr val="FFFFFF"/>
                </a:solidFill>
                <a:latin typeface="Palatino Linotype"/>
                <a:cs typeface="Palatino Linotype"/>
              </a:rPr>
              <a:t>perform</a:t>
            </a:r>
            <a:r>
              <a:rPr dirty="0" sz="3000" spc="-75" b="1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3000" spc="40" b="1">
                <a:solidFill>
                  <a:srgbClr val="FFFFFF"/>
                </a:solidFill>
                <a:latin typeface="Palatino Linotype"/>
                <a:cs typeface="Palatino Linotype"/>
              </a:rPr>
              <a:t>calculation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2024-10-29T09:38:57Z</dcterms:created>
  <dcterms:modified xsi:type="dcterms:W3CDTF">2024-10-29T09:38:57Z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2024-10-29T00:00:00Z</vt:filetime>
  </property>
</Properties>
</file>