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_rels/presentation.xml.rels" ContentType="application/vnd.openxmlformats-package.relationships+xml"/>
  <Override PartName="/ppt/media/image13.png" ContentType="image/png"/>
  <Override PartName="/ppt/media/image4.png" ContentType="image/png"/>
  <Override PartName="/ppt/media/image12.png" ContentType="image/png"/>
  <Override PartName="/ppt/media/image3.png" ContentType="image/png"/>
  <Override PartName="/ppt/media/image8.png" ContentType="image/png"/>
  <Override PartName="/ppt/media/image17.png" ContentType="image/png"/>
  <Override PartName="/ppt/media/image20.jpeg" ContentType="image/jpeg"/>
  <Override PartName="/ppt/media/image11.png" ContentType="image/png"/>
  <Override PartName="/ppt/media/image2.png" ContentType="image/png"/>
  <Override PartName="/ppt/media/image19.jpeg" ContentType="image/jpeg"/>
  <Override PartName="/ppt/media/image18.png" ContentType="image/png"/>
  <Override PartName="/ppt/media/image10.png" ContentType="image/png"/>
  <Override PartName="/ppt/media/image1.png" ContentType="image/png"/>
  <Override PartName="/ppt/media/image9.jpeg" ContentType="image/jpeg"/>
  <Override PartName="/ppt/media/image14.png" ContentType="image/png"/>
  <Override PartName="/ppt/media/image5.png" ContentType="image/png"/>
  <Override PartName="/ppt/media/image6.png" ContentType="image/png"/>
  <Override PartName="/ppt/media/image15.png" ContentType="image/png"/>
  <Override PartName="/ppt/media/image1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160" cy="114156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1" name="PlaceHolder 2"/>
          <p:cNvSpPr>
            <a:spLocks noGrp="1"/>
          </p:cNvSpPr>
          <p:nvPr>
            <p:ph type="body"/>
          </p:nvPr>
        </p:nvSpPr>
        <p:spPr>
          <a:xfrm>
            <a:off x="457200" y="1535040"/>
            <a:ext cx="4038840" cy="638280"/>
          </a:xfrm>
          <a:prstGeom prst="rect">
            <a:avLst/>
          </a:prstGeom>
          <a:noFill/>
          <a:ln w="0">
            <a:noFill/>
          </a:ln>
        </p:spPr>
        <p:txBody>
          <a:bodyPr lIns="91440" rIns="91440" tIns="45720" bIns="45720" anchor="b">
            <a:noAutofit/>
          </a:bodyPr>
          <a:p>
            <a:pPr marL="228600" indent="0" defTabSz="457200">
              <a:lnSpc>
                <a:spcPct val="100000"/>
              </a:lnSpc>
              <a:spcBef>
                <a:spcPts val="479"/>
              </a:spcBef>
              <a:buNone/>
              <a:tabLst>
                <a:tab algn="l" pos="0"/>
              </a:tabLst>
            </a:pPr>
            <a:r>
              <a:rPr b="1" lang="en-US" sz="2400" strike="noStrike" u="none">
                <a:solidFill>
                  <a:schemeClr val="dk1"/>
                </a:solidFill>
                <a:effectLst/>
                <a:uFillTx/>
                <a:latin typeface="Calibri"/>
              </a:rPr>
              <a:t>Click to edit Master text styles</a:t>
            </a:r>
            <a:endParaRPr b="0" lang="en-US" sz="2400" strike="noStrike" u="none">
              <a:solidFill>
                <a:schemeClr val="dk1"/>
              </a:solidFill>
              <a:effectLst/>
              <a:uFillTx/>
              <a:latin typeface="Calibri"/>
            </a:endParaRPr>
          </a:p>
        </p:txBody>
      </p:sp>
      <p:sp>
        <p:nvSpPr>
          <p:cNvPr id="2" name="PlaceHolder 3"/>
          <p:cNvSpPr>
            <a:spLocks noGrp="1"/>
          </p:cNvSpPr>
          <p:nvPr>
            <p:ph type="body"/>
          </p:nvPr>
        </p:nvSpPr>
        <p:spPr>
          <a:xfrm>
            <a:off x="457200" y="2174760"/>
            <a:ext cx="4038840" cy="3949920"/>
          </a:xfrm>
          <a:prstGeom prst="rect">
            <a:avLst/>
          </a:prstGeom>
          <a:noFill/>
          <a:ln w="0">
            <a:noFill/>
          </a:ln>
        </p:spPr>
        <p:txBody>
          <a:bodyPr lIns="91440" rIns="91440" tIns="45720" bIns="45720" anchor="t">
            <a:noAutofit/>
          </a:bodyPr>
          <a:p>
            <a:pPr marL="343080" indent="-34308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Click to edit Master text styles</a:t>
            </a:r>
            <a:endParaRPr b="0" lang="en-US" sz="2400" strike="noStrike" u="none">
              <a:solidFill>
                <a:schemeClr val="dk1"/>
              </a:solidFill>
              <a:effectLst/>
              <a:uFillTx/>
              <a:latin typeface="Calibri"/>
            </a:endParaRPr>
          </a:p>
          <a:p>
            <a:pPr lvl="1" marL="743040" indent="-28584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Second level</a:t>
            </a:r>
            <a:endParaRPr b="0" lang="en-US" sz="2000" strike="noStrike" u="none">
              <a:solidFill>
                <a:schemeClr val="dk1"/>
              </a:solidFill>
              <a:effectLst/>
              <a:uFillTx/>
              <a:latin typeface="Calibri"/>
            </a:endParaRPr>
          </a:p>
          <a:p>
            <a:pPr lvl="2" marL="11430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Third level</a:t>
            </a:r>
            <a:endParaRPr b="0" lang="en-US" sz="1800" strike="noStrike" u="none">
              <a:solidFill>
                <a:schemeClr val="dk1"/>
              </a:solidFill>
              <a:effectLst/>
              <a:uFillTx/>
              <a:latin typeface="Calibri"/>
            </a:endParaRPr>
          </a:p>
          <a:p>
            <a:pPr lvl="3" marL="1600200" indent="-228600" defTabSz="457200">
              <a:lnSpc>
                <a:spcPct val="100000"/>
              </a:lnSpc>
              <a:spcBef>
                <a:spcPts val="320"/>
              </a:spcBef>
              <a:buClr>
                <a:srgbClr val="000000"/>
              </a:buClr>
              <a:buFont typeface="Arial"/>
              <a:buChar char="–"/>
            </a:pPr>
            <a:r>
              <a:rPr b="0" lang="en-US" sz="1600" strike="noStrike" u="none">
                <a:solidFill>
                  <a:schemeClr val="dk1"/>
                </a:solidFill>
                <a:effectLst/>
                <a:uFillTx/>
                <a:latin typeface="Calibri"/>
              </a:rPr>
              <a:t>Fourth level</a:t>
            </a:r>
            <a:endParaRPr b="0" lang="en-US" sz="1600" strike="noStrike" u="none">
              <a:solidFill>
                <a:schemeClr val="dk1"/>
              </a:solidFill>
              <a:effectLst/>
              <a:uFillTx/>
              <a:latin typeface="Calibri"/>
            </a:endParaRPr>
          </a:p>
          <a:p>
            <a:pPr lvl="4" marL="2057400" indent="-228600" defTabSz="457200">
              <a:lnSpc>
                <a:spcPct val="100000"/>
              </a:lnSpc>
              <a:spcBef>
                <a:spcPts val="320"/>
              </a:spcBef>
              <a:buClr>
                <a:srgbClr val="000000"/>
              </a:buClr>
              <a:buFont typeface="Arial"/>
              <a:buChar char="»"/>
            </a:pPr>
            <a:r>
              <a:rPr b="0" lang="en-US" sz="1600" strike="noStrike" u="none">
                <a:solidFill>
                  <a:schemeClr val="dk1"/>
                </a:solidFill>
                <a:effectLst/>
                <a:uFillTx/>
                <a:latin typeface="Calibri"/>
              </a:rPr>
              <a:t>Fifth level</a:t>
            </a:r>
            <a:endParaRPr b="0" lang="en-US" sz="1600" strike="noStrike" u="none">
              <a:solidFill>
                <a:schemeClr val="dk1"/>
              </a:solidFill>
              <a:effectLst/>
              <a:uFillTx/>
              <a:latin typeface="Calibri"/>
            </a:endParaRPr>
          </a:p>
        </p:txBody>
      </p:sp>
      <p:sp>
        <p:nvSpPr>
          <p:cNvPr id="3" name="PlaceHolder 4"/>
          <p:cNvSpPr>
            <a:spLocks noGrp="1"/>
          </p:cNvSpPr>
          <p:nvPr>
            <p:ph type="body"/>
          </p:nvPr>
        </p:nvSpPr>
        <p:spPr>
          <a:xfrm>
            <a:off x="4645080" y="1535040"/>
            <a:ext cx="4040280" cy="638280"/>
          </a:xfrm>
          <a:prstGeom prst="rect">
            <a:avLst/>
          </a:prstGeom>
          <a:noFill/>
          <a:ln w="0">
            <a:noFill/>
          </a:ln>
        </p:spPr>
        <p:txBody>
          <a:bodyPr lIns="91440" rIns="91440" tIns="45720" bIns="45720" anchor="b">
            <a:noAutofit/>
          </a:bodyPr>
          <a:p>
            <a:pPr marL="228600" indent="0" defTabSz="457200">
              <a:lnSpc>
                <a:spcPct val="100000"/>
              </a:lnSpc>
              <a:spcBef>
                <a:spcPts val="479"/>
              </a:spcBef>
              <a:buNone/>
              <a:tabLst>
                <a:tab algn="l" pos="0"/>
              </a:tabLst>
            </a:pPr>
            <a:r>
              <a:rPr b="1" lang="en-US" sz="2400" strike="noStrike" u="none">
                <a:solidFill>
                  <a:schemeClr val="dk1"/>
                </a:solidFill>
                <a:effectLst/>
                <a:uFillTx/>
                <a:latin typeface="Calibri"/>
              </a:rPr>
              <a:t>Click to edit Master text styles</a:t>
            </a:r>
            <a:endParaRPr b="0" lang="en-US" sz="2400" strike="noStrike" u="none">
              <a:solidFill>
                <a:schemeClr val="dk1"/>
              </a:solidFill>
              <a:effectLst/>
              <a:uFillTx/>
              <a:latin typeface="Calibri"/>
            </a:endParaRPr>
          </a:p>
        </p:txBody>
      </p:sp>
      <p:sp>
        <p:nvSpPr>
          <p:cNvPr id="4" name="PlaceHolder 5"/>
          <p:cNvSpPr>
            <a:spLocks noGrp="1"/>
          </p:cNvSpPr>
          <p:nvPr>
            <p:ph type="body"/>
          </p:nvPr>
        </p:nvSpPr>
        <p:spPr>
          <a:xfrm>
            <a:off x="4645080" y="2174760"/>
            <a:ext cx="4040280" cy="3949920"/>
          </a:xfrm>
          <a:prstGeom prst="rect">
            <a:avLst/>
          </a:prstGeom>
          <a:noFill/>
          <a:ln w="0">
            <a:noFill/>
          </a:ln>
        </p:spPr>
        <p:txBody>
          <a:bodyPr lIns="91440" rIns="91440" tIns="45720" bIns="45720" anchor="t">
            <a:noAutofit/>
          </a:bodyPr>
          <a:p>
            <a:pPr marL="343080" indent="-34308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Click to edit Master text styles</a:t>
            </a:r>
            <a:endParaRPr b="0" lang="en-US" sz="2400" strike="noStrike" u="none">
              <a:solidFill>
                <a:schemeClr val="dk1"/>
              </a:solidFill>
              <a:effectLst/>
              <a:uFillTx/>
              <a:latin typeface="Calibri"/>
            </a:endParaRPr>
          </a:p>
          <a:p>
            <a:pPr lvl="1" marL="743040" indent="-28584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Second level</a:t>
            </a:r>
            <a:endParaRPr b="0" lang="en-US" sz="2000" strike="noStrike" u="none">
              <a:solidFill>
                <a:schemeClr val="dk1"/>
              </a:solidFill>
              <a:effectLst/>
              <a:uFillTx/>
              <a:latin typeface="Calibri"/>
            </a:endParaRPr>
          </a:p>
          <a:p>
            <a:pPr lvl="2" marL="11430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Third level</a:t>
            </a:r>
            <a:endParaRPr b="0" lang="en-US" sz="1800" strike="noStrike" u="none">
              <a:solidFill>
                <a:schemeClr val="dk1"/>
              </a:solidFill>
              <a:effectLst/>
              <a:uFillTx/>
              <a:latin typeface="Calibri"/>
            </a:endParaRPr>
          </a:p>
          <a:p>
            <a:pPr lvl="3" marL="1600200" indent="-228600" defTabSz="457200">
              <a:lnSpc>
                <a:spcPct val="100000"/>
              </a:lnSpc>
              <a:spcBef>
                <a:spcPts val="320"/>
              </a:spcBef>
              <a:buClr>
                <a:srgbClr val="000000"/>
              </a:buClr>
              <a:buFont typeface="Arial"/>
              <a:buChar char="–"/>
            </a:pPr>
            <a:r>
              <a:rPr b="0" lang="en-US" sz="1600" strike="noStrike" u="none">
                <a:solidFill>
                  <a:schemeClr val="dk1"/>
                </a:solidFill>
                <a:effectLst/>
                <a:uFillTx/>
                <a:latin typeface="Calibri"/>
              </a:rPr>
              <a:t>Fourth level</a:t>
            </a:r>
            <a:endParaRPr b="0" lang="en-US" sz="1600" strike="noStrike" u="none">
              <a:solidFill>
                <a:schemeClr val="dk1"/>
              </a:solidFill>
              <a:effectLst/>
              <a:uFillTx/>
              <a:latin typeface="Calibri"/>
            </a:endParaRPr>
          </a:p>
          <a:p>
            <a:pPr lvl="4" marL="2057400" indent="-228600" defTabSz="457200">
              <a:lnSpc>
                <a:spcPct val="100000"/>
              </a:lnSpc>
              <a:spcBef>
                <a:spcPts val="320"/>
              </a:spcBef>
              <a:buClr>
                <a:srgbClr val="000000"/>
              </a:buClr>
              <a:buFont typeface="Arial"/>
              <a:buChar char="»"/>
            </a:pPr>
            <a:r>
              <a:rPr b="0" lang="en-US" sz="1600" strike="noStrike" u="none">
                <a:solidFill>
                  <a:schemeClr val="dk1"/>
                </a:solidFill>
                <a:effectLst/>
                <a:uFillTx/>
                <a:latin typeface="Calibri"/>
              </a:rPr>
              <a:t>Fifth level</a:t>
            </a:r>
            <a:endParaRPr b="0" lang="en-US" sz="1600" strike="noStrike" u="none">
              <a:solidFill>
                <a:schemeClr val="dk1"/>
              </a:solidFill>
              <a:effectLst/>
              <a:uFillTx/>
              <a:latin typeface="Calibri"/>
            </a:endParaRPr>
          </a:p>
        </p:txBody>
      </p:sp>
      <p:sp>
        <p:nvSpPr>
          <p:cNvPr id="5" name="PlaceHolder 6"/>
          <p:cNvSpPr>
            <a:spLocks noGrp="1"/>
          </p:cNvSpPr>
          <p:nvPr>
            <p:ph type="dt" idx="1"/>
          </p:nvPr>
        </p:nvSpPr>
        <p:spPr>
          <a:xfrm>
            <a:off x="457200" y="6356520"/>
            <a:ext cx="2132280" cy="36360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6" name="PlaceHolder 7"/>
          <p:cNvSpPr>
            <a:spLocks noGrp="1"/>
          </p:cNvSpPr>
          <p:nvPr>
            <p:ph type="ftr" idx="2"/>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7" name="PlaceHolder 8"/>
          <p:cNvSpPr>
            <a:spLocks noGrp="1"/>
          </p:cNvSpPr>
          <p:nvPr>
            <p:ph type="sldNum" idx="3"/>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A2B4FFF1-1665-4396-BDD0-BFA3B4E86A8A}"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bg>
      <p:bgPr>
        <a:solidFill>
          <a:srgbClr val="ffffff"/>
        </a:solidFill>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6629400" y="274680"/>
            <a:ext cx="2055960" cy="5850000"/>
          </a:xfrm>
          <a:prstGeom prst="rect">
            <a:avLst/>
          </a:prstGeom>
          <a:noFill/>
          <a:ln w="0">
            <a:noFill/>
          </a:ln>
        </p:spPr>
        <p:txBody>
          <a:bodyPr lIns="91440" rIns="91440" tIns="45720" bIns="45720" anchor="ctr" vert="eaVert">
            <a:noAutofit/>
          </a:bodyPr>
          <a:p>
            <a:pPr indent="0" algn="ctr" defTabSz="457200">
              <a:lnSpc>
                <a:spcPct val="100000"/>
              </a:lnSpc>
              <a:buNone/>
              <a:tabLst>
                <a:tab algn="l" pos="0"/>
              </a:tabLst>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50" name="PlaceHolder 2"/>
          <p:cNvSpPr>
            <a:spLocks noGrp="1"/>
          </p:cNvSpPr>
          <p:nvPr>
            <p:ph type="body"/>
          </p:nvPr>
        </p:nvSpPr>
        <p:spPr>
          <a:xfrm>
            <a:off x="457200" y="274680"/>
            <a:ext cx="6018480" cy="5850000"/>
          </a:xfrm>
          <a:prstGeom prst="rect">
            <a:avLst/>
          </a:prstGeom>
          <a:noFill/>
          <a:ln w="0">
            <a:noFill/>
          </a:ln>
        </p:spPr>
        <p:txBody>
          <a:bodyPr lIns="91440" rIns="91440" tIns="45720" bIns="45720" anchor="t" vert="eaVe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US" sz="3200" strike="noStrike" u="none">
              <a:solidFill>
                <a:schemeClr val="dk1"/>
              </a:solidFill>
              <a:effectLst/>
              <a:uFillTx/>
              <a:latin typeface="Calibri"/>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US" sz="2800" strike="noStrike" u="none">
              <a:solidFill>
                <a:schemeClr val="dk1"/>
              </a:solidFill>
              <a:effectLst/>
              <a:uFillTx/>
              <a:latin typeface="Calibri"/>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US" sz="2400" strike="noStrike" u="none">
              <a:solidFill>
                <a:schemeClr val="dk1"/>
              </a:solidFill>
              <a:effectLst/>
              <a:uFillTx/>
              <a:latin typeface="Calibri"/>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US" sz="2000" strike="noStrike" u="none">
              <a:solidFill>
                <a:schemeClr val="dk1"/>
              </a:solidFill>
              <a:effectLst/>
              <a:uFillTx/>
              <a:latin typeface="Calibri"/>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US" sz="2000" strike="noStrike" u="none">
              <a:solidFill>
                <a:schemeClr val="dk1"/>
              </a:solidFill>
              <a:effectLst/>
              <a:uFillTx/>
              <a:latin typeface="Calibri"/>
            </a:endParaRPr>
          </a:p>
        </p:txBody>
      </p:sp>
      <p:sp>
        <p:nvSpPr>
          <p:cNvPr id="51" name="PlaceHolder 3"/>
          <p:cNvSpPr>
            <a:spLocks noGrp="1"/>
          </p:cNvSpPr>
          <p:nvPr>
            <p:ph type="dt" idx="28"/>
          </p:nvPr>
        </p:nvSpPr>
        <p:spPr>
          <a:xfrm>
            <a:off x="457200" y="6356520"/>
            <a:ext cx="2132280" cy="36360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52" name="PlaceHolder 4"/>
          <p:cNvSpPr>
            <a:spLocks noGrp="1"/>
          </p:cNvSpPr>
          <p:nvPr>
            <p:ph type="ftr" idx="29"/>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53" name="PlaceHolder 5"/>
          <p:cNvSpPr>
            <a:spLocks noGrp="1"/>
          </p:cNvSpPr>
          <p:nvPr>
            <p:ph type="sldNum" idx="30"/>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133DA614-7FBD-41D2-8932-692FCA678719}"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8160" cy="114156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55" name="PlaceHolder 2"/>
          <p:cNvSpPr>
            <a:spLocks noGrp="1"/>
          </p:cNvSpPr>
          <p:nvPr>
            <p:ph type="body"/>
          </p:nvPr>
        </p:nvSpPr>
        <p:spPr>
          <a:xfrm>
            <a:off x="457200" y="1600200"/>
            <a:ext cx="8228160" cy="452448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US" sz="3200" strike="noStrike" u="none">
              <a:solidFill>
                <a:schemeClr val="dk1"/>
              </a:solidFill>
              <a:effectLst/>
              <a:uFillTx/>
              <a:latin typeface="Calibri"/>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US" sz="2800" strike="noStrike" u="none">
              <a:solidFill>
                <a:schemeClr val="dk1"/>
              </a:solidFill>
              <a:effectLst/>
              <a:uFillTx/>
              <a:latin typeface="Calibri"/>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US" sz="2400" strike="noStrike" u="none">
              <a:solidFill>
                <a:schemeClr val="dk1"/>
              </a:solidFill>
              <a:effectLst/>
              <a:uFillTx/>
              <a:latin typeface="Calibri"/>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US" sz="2000" strike="noStrike" u="none">
              <a:solidFill>
                <a:schemeClr val="dk1"/>
              </a:solidFill>
              <a:effectLst/>
              <a:uFillTx/>
              <a:latin typeface="Calibri"/>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US" sz="2000" strike="noStrike" u="none">
              <a:solidFill>
                <a:schemeClr val="dk1"/>
              </a:solidFill>
              <a:effectLst/>
              <a:uFillTx/>
              <a:latin typeface="Calibri"/>
            </a:endParaRPr>
          </a:p>
        </p:txBody>
      </p:sp>
      <p:sp>
        <p:nvSpPr>
          <p:cNvPr id="56" name="PlaceHolder 3"/>
          <p:cNvSpPr>
            <a:spLocks noGrp="1"/>
          </p:cNvSpPr>
          <p:nvPr>
            <p:ph type="dt" idx="31"/>
          </p:nvPr>
        </p:nvSpPr>
        <p:spPr>
          <a:xfrm>
            <a:off x="457200" y="6356520"/>
            <a:ext cx="2132280" cy="36360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57" name="PlaceHolder 4"/>
          <p:cNvSpPr>
            <a:spLocks noGrp="1"/>
          </p:cNvSpPr>
          <p:nvPr>
            <p:ph type="ftr" idx="32"/>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58" name="PlaceHolder 5"/>
          <p:cNvSpPr>
            <a:spLocks noGrp="1"/>
          </p:cNvSpPr>
          <p:nvPr>
            <p:ph type="sldNum" idx="33"/>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AB17EF59-BABD-43D6-B3D5-B4186C7F3795}"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rgbClr val="ffffff"/>
        </a:solid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722160" y="4406760"/>
            <a:ext cx="7770960" cy="1360800"/>
          </a:xfrm>
          <a:prstGeom prst="rect">
            <a:avLst/>
          </a:prstGeom>
          <a:noFill/>
          <a:ln w="0">
            <a:noFill/>
          </a:ln>
        </p:spPr>
        <p:txBody>
          <a:bodyPr lIns="91440" rIns="91440" tIns="45720" bIns="45720" anchor="t">
            <a:noAutofit/>
          </a:bodyPr>
          <a:p>
            <a:pPr indent="0" defTabSz="457200">
              <a:lnSpc>
                <a:spcPct val="100000"/>
              </a:lnSpc>
              <a:buNone/>
              <a:tabLst>
                <a:tab algn="l" pos="0"/>
              </a:tabLst>
            </a:pPr>
            <a:r>
              <a:rPr b="1" lang="en-US" sz="4000" strike="noStrike" u="none" cap="all">
                <a:solidFill>
                  <a:schemeClr val="dk1"/>
                </a:solidFill>
                <a:effectLst/>
                <a:uFillTx/>
                <a:latin typeface="Calibri"/>
              </a:rPr>
              <a:t>Click to edit </a:t>
            </a:r>
            <a:r>
              <a:rPr b="1" lang="en-US" sz="4000" strike="noStrike" u="none" cap="all">
                <a:solidFill>
                  <a:schemeClr val="dk1"/>
                </a:solidFill>
                <a:effectLst/>
                <a:uFillTx/>
                <a:latin typeface="Calibri"/>
              </a:rPr>
              <a:t>Master title </a:t>
            </a:r>
            <a:r>
              <a:rPr b="1" lang="en-US" sz="4000" strike="noStrike" u="none" cap="all">
                <a:solidFill>
                  <a:schemeClr val="dk1"/>
                </a:solidFill>
                <a:effectLst/>
                <a:uFillTx/>
                <a:latin typeface="Calibri"/>
              </a:rPr>
              <a:t>style</a:t>
            </a:r>
            <a:endParaRPr b="0" lang="en-US" sz="4000" strike="noStrike" u="none">
              <a:solidFill>
                <a:schemeClr val="dk1"/>
              </a:solidFill>
              <a:effectLst/>
              <a:uFillTx/>
              <a:latin typeface="Calibri"/>
            </a:endParaRPr>
          </a:p>
        </p:txBody>
      </p:sp>
      <p:sp>
        <p:nvSpPr>
          <p:cNvPr id="9" name="PlaceHolder 2"/>
          <p:cNvSpPr>
            <a:spLocks noGrp="1"/>
          </p:cNvSpPr>
          <p:nvPr>
            <p:ph type="body"/>
          </p:nvPr>
        </p:nvSpPr>
        <p:spPr>
          <a:xfrm>
            <a:off x="722160" y="2906640"/>
            <a:ext cx="7770960" cy="1498680"/>
          </a:xfrm>
          <a:prstGeom prst="rect">
            <a:avLst/>
          </a:prstGeom>
          <a:noFill/>
          <a:ln w="0">
            <a:noFill/>
          </a:ln>
        </p:spPr>
        <p:txBody>
          <a:bodyPr lIns="91440" rIns="91440" tIns="45720" bIns="45720" anchor="b">
            <a:noAutofit/>
          </a:bodyPr>
          <a:p>
            <a:pPr marL="228600" indent="0" defTabSz="457200">
              <a:lnSpc>
                <a:spcPct val="100000"/>
              </a:lnSpc>
              <a:spcBef>
                <a:spcPts val="400"/>
              </a:spcBef>
              <a:buNone/>
              <a:tabLst>
                <a:tab algn="l" pos="0"/>
              </a:tabLst>
            </a:pPr>
            <a:r>
              <a:rPr b="0" lang="en-US" sz="2000" strike="noStrike" u="none">
                <a:solidFill>
                  <a:schemeClr val="dk1">
                    <a:tint val="75000"/>
                  </a:schemeClr>
                </a:solidFill>
                <a:effectLst/>
                <a:uFillTx/>
                <a:latin typeface="Calibri"/>
              </a:rPr>
              <a:t>Click to edit Master text styles</a:t>
            </a:r>
            <a:endParaRPr b="0" lang="en-US" sz="2000" strike="noStrike" u="none">
              <a:solidFill>
                <a:schemeClr val="dk1"/>
              </a:solidFill>
              <a:effectLst/>
              <a:uFillTx/>
              <a:latin typeface="Calibri"/>
            </a:endParaRPr>
          </a:p>
        </p:txBody>
      </p:sp>
      <p:sp>
        <p:nvSpPr>
          <p:cNvPr id="10" name="PlaceHolder 3"/>
          <p:cNvSpPr>
            <a:spLocks noGrp="1"/>
          </p:cNvSpPr>
          <p:nvPr>
            <p:ph type="dt" idx="4"/>
          </p:nvPr>
        </p:nvSpPr>
        <p:spPr>
          <a:xfrm>
            <a:off x="457200" y="6356520"/>
            <a:ext cx="2132280" cy="36360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11" name="PlaceHolder 4"/>
          <p:cNvSpPr>
            <a:spLocks noGrp="1"/>
          </p:cNvSpPr>
          <p:nvPr>
            <p:ph type="ftr" idx="5"/>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12" name="PlaceHolder 5"/>
          <p:cNvSpPr>
            <a:spLocks noGrp="1"/>
          </p:cNvSpPr>
          <p:nvPr>
            <p:ph type="sldNum" idx="6"/>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FF1FEAAB-8E9C-4B34-9B15-4930BDFED6F2}"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8160" cy="114156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14" name="PlaceHolder 2"/>
          <p:cNvSpPr>
            <a:spLocks noGrp="1"/>
          </p:cNvSpPr>
          <p:nvPr>
            <p:ph type="body"/>
          </p:nvPr>
        </p:nvSpPr>
        <p:spPr>
          <a:xfrm>
            <a:off x="457200" y="1600200"/>
            <a:ext cx="4037040" cy="4524480"/>
          </a:xfrm>
          <a:prstGeom prst="rect">
            <a:avLst/>
          </a:prstGeom>
          <a:noFill/>
          <a:ln w="0">
            <a:noFill/>
          </a:ln>
        </p:spPr>
        <p:txBody>
          <a:bodyPr lIns="91440" rIns="91440" tIns="45720" bIns="45720" anchor="t">
            <a:noAutofit/>
          </a:bodyPr>
          <a:p>
            <a:pPr marL="343080" indent="-34308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Click to edit Master text styles</a:t>
            </a:r>
            <a:endParaRPr b="0" lang="en-US" sz="2800" strike="noStrike" u="none">
              <a:solidFill>
                <a:schemeClr val="dk1"/>
              </a:solidFill>
              <a:effectLst/>
              <a:uFillTx/>
              <a:latin typeface="Calibri"/>
            </a:endParaRPr>
          </a:p>
          <a:p>
            <a:pPr lvl="1" marL="743040" indent="-28584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chemeClr val="dk1"/>
              </a:solidFill>
              <a:effectLst/>
              <a:uFillTx/>
              <a:latin typeface="Calibri"/>
            </a:endParaRPr>
          </a:p>
        </p:txBody>
      </p:sp>
      <p:sp>
        <p:nvSpPr>
          <p:cNvPr id="15" name="PlaceHolder 3"/>
          <p:cNvSpPr>
            <a:spLocks noGrp="1"/>
          </p:cNvSpPr>
          <p:nvPr>
            <p:ph type="body"/>
          </p:nvPr>
        </p:nvSpPr>
        <p:spPr>
          <a:xfrm>
            <a:off x="4648320" y="1600200"/>
            <a:ext cx="4037040" cy="4524480"/>
          </a:xfrm>
          <a:prstGeom prst="rect">
            <a:avLst/>
          </a:prstGeom>
          <a:noFill/>
          <a:ln w="0">
            <a:noFill/>
          </a:ln>
        </p:spPr>
        <p:txBody>
          <a:bodyPr lIns="91440" rIns="91440" tIns="45720" bIns="45720" anchor="t">
            <a:noAutofit/>
          </a:bodyPr>
          <a:p>
            <a:pPr marL="343080" indent="-34308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Click to edit Master text styles</a:t>
            </a:r>
            <a:endParaRPr b="0" lang="en-US" sz="2800" strike="noStrike" u="none">
              <a:solidFill>
                <a:schemeClr val="dk1"/>
              </a:solidFill>
              <a:effectLst/>
              <a:uFillTx/>
              <a:latin typeface="Calibri"/>
            </a:endParaRPr>
          </a:p>
          <a:p>
            <a:pPr lvl="1" marL="743040" indent="-28584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chemeClr val="dk1"/>
              </a:solidFill>
              <a:effectLst/>
              <a:uFillTx/>
              <a:latin typeface="Calibri"/>
            </a:endParaRPr>
          </a:p>
        </p:txBody>
      </p:sp>
      <p:sp>
        <p:nvSpPr>
          <p:cNvPr id="16" name="PlaceHolder 4"/>
          <p:cNvSpPr>
            <a:spLocks noGrp="1"/>
          </p:cNvSpPr>
          <p:nvPr>
            <p:ph type="dt" idx="7"/>
          </p:nvPr>
        </p:nvSpPr>
        <p:spPr>
          <a:xfrm>
            <a:off x="457200" y="6356520"/>
            <a:ext cx="2132280" cy="36360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17" name="PlaceHolder 5"/>
          <p:cNvSpPr>
            <a:spLocks noGrp="1"/>
          </p:cNvSpPr>
          <p:nvPr>
            <p:ph type="ftr" idx="8"/>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18" name="PlaceHolder 6"/>
          <p:cNvSpPr>
            <a:spLocks noGrp="1"/>
          </p:cNvSpPr>
          <p:nvPr>
            <p:ph type="sldNum" idx="9"/>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CB1211C3-2389-4A41-81F5-281AF6A73F11}"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bg>
      <p:bgPr>
        <a:solidFill>
          <a:srgbClr val="ffffff"/>
        </a:solidFill>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8160" cy="114156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20" name="PlaceHolder 2"/>
          <p:cNvSpPr>
            <a:spLocks noGrp="1"/>
          </p:cNvSpPr>
          <p:nvPr>
            <p:ph type="dt" idx="10"/>
          </p:nvPr>
        </p:nvSpPr>
        <p:spPr>
          <a:xfrm>
            <a:off x="457200" y="6356520"/>
            <a:ext cx="2132280" cy="36360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21" name="PlaceHolder 3"/>
          <p:cNvSpPr>
            <a:spLocks noGrp="1"/>
          </p:cNvSpPr>
          <p:nvPr>
            <p:ph type="ftr" idx="11"/>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22" name="PlaceHolder 4"/>
          <p:cNvSpPr>
            <a:spLocks noGrp="1"/>
          </p:cNvSpPr>
          <p:nvPr>
            <p:ph type="sldNum" idx="12"/>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06D19667-884D-4E00-B959-16B62B970ED2}"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
        <p:nvSpPr>
          <p:cNvPr id="23" name="PlaceHolder 5"/>
          <p:cNvSpPr>
            <a:spLocks noGrp="1"/>
          </p:cNvSpPr>
          <p:nvPr>
            <p:ph type="body"/>
          </p:nvPr>
        </p:nvSpPr>
        <p:spPr>
          <a:xfrm>
            <a:off x="457200" y="1604520"/>
            <a:ext cx="8228160" cy="3976200"/>
          </a:xfrm>
          <a:prstGeom prst="rect">
            <a:avLst/>
          </a:prstGeom>
          <a:noFill/>
          <a:ln w="0">
            <a:noFill/>
          </a:ln>
        </p:spPr>
        <p:txBody>
          <a:bodyPr lIns="0" rIns="0" tIns="0" bIns="0" anchor="t">
            <a:normAutofit/>
          </a:bodyPr>
          <a:p>
            <a:pPr marL="432000" indent="-324000" defTabSz="914400">
              <a:lnSpc>
                <a:spcPct val="100000"/>
              </a:lnSpc>
              <a:spcBef>
                <a:spcPts val="1417"/>
              </a:spcBef>
              <a:buClr>
                <a:srgbClr val="000000"/>
              </a:buClr>
              <a:buSzPct val="45000"/>
              <a:buFont typeface="Wingdings" charset="2"/>
              <a:buChar char=""/>
            </a:pPr>
            <a:r>
              <a:rPr b="0" lang="en-US" sz="3200" strike="noStrike" u="none">
                <a:solidFill>
                  <a:schemeClr val="dk1"/>
                </a:solidFill>
                <a:effectLst/>
                <a:uFillTx/>
                <a:latin typeface="Calibri"/>
              </a:rPr>
              <a:t>Click to edit the outline text format</a:t>
            </a:r>
            <a:endParaRPr b="0" lang="en-US" sz="3200" strike="noStrike" u="none">
              <a:solidFill>
                <a:schemeClr val="dk1"/>
              </a:solidFill>
              <a:effectLst/>
              <a:uFillTx/>
              <a:latin typeface="Calibri"/>
            </a:endParaRPr>
          </a:p>
          <a:p>
            <a:pPr lvl="1" marL="864000" indent="-324000" defTabSz="914400">
              <a:lnSpc>
                <a:spcPct val="100000"/>
              </a:lnSpc>
              <a:spcBef>
                <a:spcPts val="1134"/>
              </a:spcBef>
              <a:buClr>
                <a:srgbClr val="000000"/>
              </a:buClr>
              <a:buSzPct val="75000"/>
              <a:buFont typeface="Symbol" charset="2"/>
              <a:buChar char=""/>
            </a:pPr>
            <a:r>
              <a:rPr b="0" lang="en-US" sz="2400" strike="noStrike" u="none">
                <a:solidFill>
                  <a:schemeClr val="dk1"/>
                </a:solidFill>
                <a:effectLst/>
                <a:uFillTx/>
                <a:latin typeface="Calibri"/>
              </a:rPr>
              <a:t>Second Outline Level</a:t>
            </a:r>
            <a:endParaRPr b="0" lang="en-US" sz="2400" strike="noStrike" u="none">
              <a:solidFill>
                <a:schemeClr val="dk1"/>
              </a:solidFill>
              <a:effectLst/>
              <a:uFillTx/>
              <a:latin typeface="Calibri"/>
            </a:endParaRPr>
          </a:p>
          <a:p>
            <a:pPr lvl="2" marL="1296000" indent="-288000" defTabSz="914400">
              <a:lnSpc>
                <a:spcPct val="100000"/>
              </a:lnSpc>
              <a:spcBef>
                <a:spcPts val="850"/>
              </a:spcBef>
              <a:buClr>
                <a:srgbClr val="000000"/>
              </a:buClr>
              <a:buSzPct val="45000"/>
              <a:buFont typeface="Wingdings" charset="2"/>
              <a:buChar char=""/>
            </a:pPr>
            <a:r>
              <a:rPr b="0" lang="en-US" sz="2000" strike="noStrike" u="none">
                <a:solidFill>
                  <a:schemeClr val="dk1"/>
                </a:solidFill>
                <a:effectLst/>
                <a:uFillTx/>
                <a:latin typeface="Calibri"/>
              </a:rPr>
              <a:t>Third Outline Level</a:t>
            </a:r>
            <a:endParaRPr b="0" lang="en-US" sz="2000" strike="noStrike" u="none">
              <a:solidFill>
                <a:schemeClr val="dk1"/>
              </a:solidFill>
              <a:effectLst/>
              <a:uFillTx/>
              <a:latin typeface="Calibri"/>
            </a:endParaRPr>
          </a:p>
          <a:p>
            <a:pPr lvl="3" marL="1728000" indent="-216000" defTabSz="914400">
              <a:lnSpc>
                <a:spcPct val="100000"/>
              </a:lnSpc>
              <a:spcBef>
                <a:spcPts val="567"/>
              </a:spcBef>
              <a:buClr>
                <a:srgbClr val="000000"/>
              </a:buClr>
              <a:buSzPct val="75000"/>
              <a:buFont typeface="Symbol" charset="2"/>
              <a:buChar char=""/>
            </a:pPr>
            <a:r>
              <a:rPr b="0" lang="en-US" sz="2000" strike="noStrike" u="none">
                <a:solidFill>
                  <a:schemeClr val="dk1"/>
                </a:solidFill>
                <a:effectLst/>
                <a:uFillTx/>
                <a:latin typeface="Calibri"/>
              </a:rPr>
              <a:t>Fourth Outline Level</a:t>
            </a:r>
            <a:endParaRPr b="0" lang="en-US" sz="2000" strike="noStrike" u="none">
              <a:solidFill>
                <a:schemeClr val="dk1"/>
              </a:solidFill>
              <a:effectLst/>
              <a:uFillTx/>
              <a:latin typeface="Calibri"/>
            </a:endParaRPr>
          </a:p>
          <a:p>
            <a:pPr lvl="4" marL="2160000" indent="-216000" defTabSz="9144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Fifth Outline Level</a:t>
            </a:r>
            <a:endParaRPr b="0" lang="en-US" sz="2000" strike="noStrike" u="none">
              <a:solidFill>
                <a:schemeClr val="dk1"/>
              </a:solidFill>
              <a:effectLst/>
              <a:uFillTx/>
              <a:latin typeface="Calibri"/>
            </a:endParaRPr>
          </a:p>
          <a:p>
            <a:pPr lvl="5" marL="2592000" indent="-216000" defTabSz="9144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Sixth Outline Level</a:t>
            </a:r>
            <a:endParaRPr b="0" lang="en-US" sz="2000" strike="noStrike" u="none">
              <a:solidFill>
                <a:schemeClr val="dk1"/>
              </a:solidFill>
              <a:effectLst/>
              <a:uFillTx/>
              <a:latin typeface="Calibri"/>
            </a:endParaRPr>
          </a:p>
          <a:p>
            <a:pPr lvl="6" marL="3024000" indent="-216000" defTabSz="9144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Seventh Outline Level</a:t>
            </a:r>
            <a:endParaRPr b="0" lang="en-US" sz="2000" strike="noStrike" u="none">
              <a:solidFill>
                <a:schemeClr val="dk1"/>
              </a:solidFill>
              <a:effectLst/>
              <a:uFillTx/>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dt" idx="13"/>
          </p:nvPr>
        </p:nvSpPr>
        <p:spPr>
          <a:xfrm>
            <a:off x="457200" y="6356520"/>
            <a:ext cx="2132280" cy="36360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25" name="PlaceHolder 2"/>
          <p:cNvSpPr>
            <a:spLocks noGrp="1"/>
          </p:cNvSpPr>
          <p:nvPr>
            <p:ph type="ftr" idx="14"/>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26" name="PlaceHolder 3"/>
          <p:cNvSpPr>
            <a:spLocks noGrp="1"/>
          </p:cNvSpPr>
          <p:nvPr>
            <p:ph type="sldNum" idx="15"/>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C2E6D1C5-2A19-4270-987E-01E691FC8229}"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685800" y="2130480"/>
            <a:ext cx="7770960" cy="146844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28" name="PlaceHolder 2"/>
          <p:cNvSpPr>
            <a:spLocks noGrp="1"/>
          </p:cNvSpPr>
          <p:nvPr>
            <p:ph type="dt" idx="16"/>
          </p:nvPr>
        </p:nvSpPr>
        <p:spPr>
          <a:xfrm>
            <a:off x="457200" y="6356520"/>
            <a:ext cx="2132280" cy="36360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29" name="PlaceHolder 3"/>
          <p:cNvSpPr>
            <a:spLocks noGrp="1"/>
          </p:cNvSpPr>
          <p:nvPr>
            <p:ph type="ftr" idx="17"/>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30" name="PlaceHolder 4"/>
          <p:cNvSpPr>
            <a:spLocks noGrp="1"/>
          </p:cNvSpPr>
          <p:nvPr>
            <p:ph type="sldNum" idx="18"/>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B64E7998-8983-4C2B-97AA-26DAE694DAFE}"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
        <p:nvSpPr>
          <p:cNvPr id="31" name="PlaceHolder 5"/>
          <p:cNvSpPr>
            <a:spLocks noGrp="1"/>
          </p:cNvSpPr>
          <p:nvPr>
            <p:ph type="body"/>
          </p:nvPr>
        </p:nvSpPr>
        <p:spPr>
          <a:xfrm>
            <a:off x="457200" y="1604520"/>
            <a:ext cx="8228160" cy="3976200"/>
          </a:xfrm>
          <a:prstGeom prst="rect">
            <a:avLst/>
          </a:prstGeom>
          <a:noFill/>
          <a:ln w="0">
            <a:noFill/>
          </a:ln>
        </p:spPr>
        <p:txBody>
          <a:bodyPr lIns="0" rIns="0" tIns="0" bIns="0" anchor="t">
            <a:normAutofit/>
          </a:bodyPr>
          <a:p>
            <a:pPr marL="432000" indent="-324000" defTabSz="914400">
              <a:lnSpc>
                <a:spcPct val="100000"/>
              </a:lnSpc>
              <a:spcBef>
                <a:spcPts val="1417"/>
              </a:spcBef>
              <a:buClr>
                <a:srgbClr val="000000"/>
              </a:buClr>
              <a:buSzPct val="45000"/>
              <a:buFont typeface="Wingdings" charset="2"/>
              <a:buChar char=""/>
            </a:pPr>
            <a:r>
              <a:rPr b="0" lang="en-US" sz="3200" strike="noStrike" u="none">
                <a:solidFill>
                  <a:schemeClr val="dk1"/>
                </a:solidFill>
                <a:effectLst/>
                <a:uFillTx/>
                <a:latin typeface="Calibri"/>
              </a:rPr>
              <a:t>Click to edit the outline text format</a:t>
            </a:r>
            <a:endParaRPr b="0" lang="en-US" sz="3200" strike="noStrike" u="none">
              <a:solidFill>
                <a:schemeClr val="dk1"/>
              </a:solidFill>
              <a:effectLst/>
              <a:uFillTx/>
              <a:latin typeface="Calibri"/>
            </a:endParaRPr>
          </a:p>
          <a:p>
            <a:pPr lvl="1" marL="864000" indent="-324000" defTabSz="914400">
              <a:lnSpc>
                <a:spcPct val="100000"/>
              </a:lnSpc>
              <a:spcBef>
                <a:spcPts val="1134"/>
              </a:spcBef>
              <a:buClr>
                <a:srgbClr val="000000"/>
              </a:buClr>
              <a:buSzPct val="75000"/>
              <a:buFont typeface="Symbol" charset="2"/>
              <a:buChar char=""/>
            </a:pPr>
            <a:r>
              <a:rPr b="0" lang="en-US" sz="2400" strike="noStrike" u="none">
                <a:solidFill>
                  <a:schemeClr val="dk1"/>
                </a:solidFill>
                <a:effectLst/>
                <a:uFillTx/>
                <a:latin typeface="Calibri"/>
              </a:rPr>
              <a:t>Second Outline Level</a:t>
            </a:r>
            <a:endParaRPr b="0" lang="en-US" sz="2400" strike="noStrike" u="none">
              <a:solidFill>
                <a:schemeClr val="dk1"/>
              </a:solidFill>
              <a:effectLst/>
              <a:uFillTx/>
              <a:latin typeface="Calibri"/>
            </a:endParaRPr>
          </a:p>
          <a:p>
            <a:pPr lvl="2" marL="1296000" indent="-288000" defTabSz="914400">
              <a:lnSpc>
                <a:spcPct val="100000"/>
              </a:lnSpc>
              <a:spcBef>
                <a:spcPts val="850"/>
              </a:spcBef>
              <a:buClr>
                <a:srgbClr val="000000"/>
              </a:buClr>
              <a:buSzPct val="45000"/>
              <a:buFont typeface="Wingdings" charset="2"/>
              <a:buChar char=""/>
            </a:pPr>
            <a:r>
              <a:rPr b="0" lang="en-US" sz="2000" strike="noStrike" u="none">
                <a:solidFill>
                  <a:schemeClr val="dk1"/>
                </a:solidFill>
                <a:effectLst/>
                <a:uFillTx/>
                <a:latin typeface="Calibri"/>
              </a:rPr>
              <a:t>Third Outline Level</a:t>
            </a:r>
            <a:endParaRPr b="0" lang="en-US" sz="2000" strike="noStrike" u="none">
              <a:solidFill>
                <a:schemeClr val="dk1"/>
              </a:solidFill>
              <a:effectLst/>
              <a:uFillTx/>
              <a:latin typeface="Calibri"/>
            </a:endParaRPr>
          </a:p>
          <a:p>
            <a:pPr lvl="3" marL="1728000" indent="-216000" defTabSz="914400">
              <a:lnSpc>
                <a:spcPct val="100000"/>
              </a:lnSpc>
              <a:spcBef>
                <a:spcPts val="567"/>
              </a:spcBef>
              <a:buClr>
                <a:srgbClr val="000000"/>
              </a:buClr>
              <a:buSzPct val="75000"/>
              <a:buFont typeface="Symbol" charset="2"/>
              <a:buChar char=""/>
            </a:pPr>
            <a:r>
              <a:rPr b="0" lang="en-US" sz="2000" strike="noStrike" u="none">
                <a:solidFill>
                  <a:schemeClr val="dk1"/>
                </a:solidFill>
                <a:effectLst/>
                <a:uFillTx/>
                <a:latin typeface="Calibri"/>
              </a:rPr>
              <a:t>Fourth Outline Level</a:t>
            </a:r>
            <a:endParaRPr b="0" lang="en-US" sz="2000" strike="noStrike" u="none">
              <a:solidFill>
                <a:schemeClr val="dk1"/>
              </a:solidFill>
              <a:effectLst/>
              <a:uFillTx/>
              <a:latin typeface="Calibri"/>
            </a:endParaRPr>
          </a:p>
          <a:p>
            <a:pPr lvl="4" marL="2160000" indent="-216000" defTabSz="9144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Fifth Outline Level</a:t>
            </a:r>
            <a:endParaRPr b="0" lang="en-US" sz="2000" strike="noStrike" u="none">
              <a:solidFill>
                <a:schemeClr val="dk1"/>
              </a:solidFill>
              <a:effectLst/>
              <a:uFillTx/>
              <a:latin typeface="Calibri"/>
            </a:endParaRPr>
          </a:p>
          <a:p>
            <a:pPr lvl="5" marL="2592000" indent="-216000" defTabSz="9144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Sixth Outline Level</a:t>
            </a:r>
            <a:endParaRPr b="0" lang="en-US" sz="2000" strike="noStrike" u="none">
              <a:solidFill>
                <a:schemeClr val="dk1"/>
              </a:solidFill>
              <a:effectLst/>
              <a:uFillTx/>
              <a:latin typeface="Calibri"/>
            </a:endParaRPr>
          </a:p>
          <a:p>
            <a:pPr lvl="6" marL="3024000" indent="-216000" defTabSz="9144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Seventh Outline Level</a:t>
            </a:r>
            <a:endParaRPr b="0" lang="en-US" sz="2000" strike="noStrike" u="none">
              <a:solidFill>
                <a:schemeClr val="dk1"/>
              </a:solidFill>
              <a:effectLst/>
              <a:uFillTx/>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2880"/>
            <a:ext cx="3006720" cy="1160640"/>
          </a:xfrm>
          <a:prstGeom prst="rect">
            <a:avLst/>
          </a:prstGeom>
          <a:noFill/>
          <a:ln w="0">
            <a:noFill/>
          </a:ln>
        </p:spPr>
        <p:txBody>
          <a:bodyPr lIns="91440" rIns="91440" tIns="45720" bIns="45720" anchor="b">
            <a:noAutofit/>
          </a:bodyPr>
          <a:p>
            <a:pPr indent="0" defTabSz="457200">
              <a:lnSpc>
                <a:spcPct val="100000"/>
              </a:lnSpc>
              <a:buNone/>
              <a:tabLst>
                <a:tab algn="l" pos="0"/>
              </a:tabLst>
            </a:pPr>
            <a:r>
              <a:rPr b="1" lang="en-US" sz="2000" strike="noStrike" u="none">
                <a:solidFill>
                  <a:schemeClr val="dk1"/>
                </a:solidFill>
                <a:effectLst/>
                <a:uFillTx/>
                <a:latin typeface="Calibri"/>
              </a:rPr>
              <a:t>Click to edit Master title style</a:t>
            </a:r>
            <a:endParaRPr b="0" lang="en-US" sz="2000" strike="noStrike" u="none">
              <a:solidFill>
                <a:schemeClr val="dk1"/>
              </a:solidFill>
              <a:effectLst/>
              <a:uFillTx/>
              <a:latin typeface="Calibri"/>
            </a:endParaRPr>
          </a:p>
        </p:txBody>
      </p:sp>
      <p:sp>
        <p:nvSpPr>
          <p:cNvPr id="33" name="PlaceHolder 2"/>
          <p:cNvSpPr>
            <a:spLocks noGrp="1"/>
          </p:cNvSpPr>
          <p:nvPr>
            <p:ph type="body"/>
          </p:nvPr>
        </p:nvSpPr>
        <p:spPr>
          <a:xfrm>
            <a:off x="3575160" y="272880"/>
            <a:ext cx="5110200" cy="585180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US" sz="3200" strike="noStrike" u="none">
              <a:solidFill>
                <a:schemeClr val="dk1"/>
              </a:solidFill>
              <a:effectLst/>
              <a:uFillTx/>
              <a:latin typeface="Calibri"/>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US" sz="2800" strike="noStrike" u="none">
              <a:solidFill>
                <a:schemeClr val="dk1"/>
              </a:solidFill>
              <a:effectLst/>
              <a:uFillTx/>
              <a:latin typeface="Calibri"/>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US" sz="2400" strike="noStrike" u="none">
              <a:solidFill>
                <a:schemeClr val="dk1"/>
              </a:solidFill>
              <a:effectLst/>
              <a:uFillTx/>
              <a:latin typeface="Calibri"/>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US" sz="2000" strike="noStrike" u="none">
              <a:solidFill>
                <a:schemeClr val="dk1"/>
              </a:solidFill>
              <a:effectLst/>
              <a:uFillTx/>
              <a:latin typeface="Calibri"/>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US" sz="2000" strike="noStrike" u="none">
              <a:solidFill>
                <a:schemeClr val="dk1"/>
              </a:solidFill>
              <a:effectLst/>
              <a:uFillTx/>
              <a:latin typeface="Calibri"/>
            </a:endParaRPr>
          </a:p>
        </p:txBody>
      </p:sp>
      <p:sp>
        <p:nvSpPr>
          <p:cNvPr id="34" name="PlaceHolder 3"/>
          <p:cNvSpPr>
            <a:spLocks noGrp="1"/>
          </p:cNvSpPr>
          <p:nvPr>
            <p:ph type="body"/>
          </p:nvPr>
        </p:nvSpPr>
        <p:spPr>
          <a:xfrm>
            <a:off x="457200" y="1434960"/>
            <a:ext cx="3006720" cy="4689720"/>
          </a:xfrm>
          <a:prstGeom prst="rect">
            <a:avLst/>
          </a:prstGeom>
          <a:noFill/>
          <a:ln w="0">
            <a:noFill/>
          </a:ln>
        </p:spPr>
        <p:txBody>
          <a:bodyPr lIns="91440" rIns="91440" tIns="45720" bIns="45720" anchor="t">
            <a:noAutofit/>
          </a:bodyPr>
          <a:p>
            <a:pPr marL="228600" indent="0" defTabSz="457200">
              <a:lnSpc>
                <a:spcPct val="100000"/>
              </a:lnSpc>
              <a:spcBef>
                <a:spcPts val="281"/>
              </a:spcBef>
              <a:buNone/>
              <a:tabLst>
                <a:tab algn="l" pos="0"/>
              </a:tabLst>
            </a:pPr>
            <a:r>
              <a:rPr b="0" lang="en-US" sz="1400" strike="noStrike" u="none">
                <a:solidFill>
                  <a:schemeClr val="dk1"/>
                </a:solidFill>
                <a:effectLst/>
                <a:uFillTx/>
                <a:latin typeface="Calibri"/>
              </a:rPr>
              <a:t>Click to edit Master text styles</a:t>
            </a:r>
            <a:endParaRPr b="0" lang="en-US" sz="1400" strike="noStrike" u="none">
              <a:solidFill>
                <a:schemeClr val="dk1"/>
              </a:solidFill>
              <a:effectLst/>
              <a:uFillTx/>
              <a:latin typeface="Calibri"/>
            </a:endParaRPr>
          </a:p>
        </p:txBody>
      </p:sp>
      <p:sp>
        <p:nvSpPr>
          <p:cNvPr id="35" name="PlaceHolder 4"/>
          <p:cNvSpPr>
            <a:spLocks noGrp="1"/>
          </p:cNvSpPr>
          <p:nvPr>
            <p:ph type="dt" idx="19"/>
          </p:nvPr>
        </p:nvSpPr>
        <p:spPr>
          <a:xfrm>
            <a:off x="457200" y="6356520"/>
            <a:ext cx="2132280" cy="36360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36" name="PlaceHolder 5"/>
          <p:cNvSpPr>
            <a:spLocks noGrp="1"/>
          </p:cNvSpPr>
          <p:nvPr>
            <p:ph type="ftr" idx="20"/>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37" name="PlaceHolder 6"/>
          <p:cNvSpPr>
            <a:spLocks noGrp="1"/>
          </p:cNvSpPr>
          <p:nvPr>
            <p:ph type="sldNum" idx="21"/>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E79BA00E-F34A-42E3-A876-BD406E10F541}"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1792440" y="4800600"/>
            <a:ext cx="5484960" cy="565200"/>
          </a:xfrm>
          <a:prstGeom prst="rect">
            <a:avLst/>
          </a:prstGeom>
          <a:noFill/>
          <a:ln w="0">
            <a:noFill/>
          </a:ln>
        </p:spPr>
        <p:txBody>
          <a:bodyPr lIns="91440" rIns="91440" tIns="45720" bIns="45720" anchor="b">
            <a:noAutofit/>
          </a:bodyPr>
          <a:p>
            <a:pPr indent="0" defTabSz="457200">
              <a:lnSpc>
                <a:spcPct val="100000"/>
              </a:lnSpc>
              <a:buNone/>
              <a:tabLst>
                <a:tab algn="l" pos="0"/>
              </a:tabLst>
            </a:pPr>
            <a:r>
              <a:rPr b="1" lang="en-US" sz="2000" strike="noStrike" u="none">
                <a:solidFill>
                  <a:schemeClr val="dk1"/>
                </a:solidFill>
                <a:effectLst/>
                <a:uFillTx/>
                <a:latin typeface="Calibri"/>
              </a:rPr>
              <a:t>Click to edit Master title </a:t>
            </a:r>
            <a:r>
              <a:rPr b="1" lang="en-US" sz="2000" strike="noStrike" u="none">
                <a:solidFill>
                  <a:schemeClr val="dk1"/>
                </a:solidFill>
                <a:effectLst/>
                <a:uFillTx/>
                <a:latin typeface="Calibri"/>
              </a:rPr>
              <a:t>style</a:t>
            </a:r>
            <a:endParaRPr b="0" lang="en-US" sz="2000" strike="noStrike" u="none">
              <a:solidFill>
                <a:schemeClr val="dk1"/>
              </a:solidFill>
              <a:effectLst/>
              <a:uFillTx/>
              <a:latin typeface="Calibri"/>
            </a:endParaRPr>
          </a:p>
        </p:txBody>
      </p:sp>
      <p:sp>
        <p:nvSpPr>
          <p:cNvPr id="39" name="PlaceHolder 2"/>
          <p:cNvSpPr>
            <a:spLocks noGrp="1"/>
          </p:cNvSpPr>
          <p:nvPr>
            <p:ph type="body"/>
          </p:nvPr>
        </p:nvSpPr>
        <p:spPr>
          <a:xfrm>
            <a:off x="1792440" y="612720"/>
            <a:ext cx="5484960" cy="4113360"/>
          </a:xfrm>
          <a:prstGeom prst="rect">
            <a:avLst/>
          </a:prstGeom>
          <a:noFill/>
          <a:ln w="0">
            <a:noFill/>
          </a:ln>
        </p:spPr>
        <p:txBody>
          <a:bodyPr lIns="90000" rIns="90000" tIns="45000" bIns="45000" anchor="t">
            <a:noAutofit/>
          </a:bodyPr>
          <a:p>
            <a:pPr marL="432000" indent="-324000" defTabSz="914400">
              <a:lnSpc>
                <a:spcPct val="100000"/>
              </a:lnSpc>
              <a:spcBef>
                <a:spcPts val="1417"/>
              </a:spcBef>
              <a:buClr>
                <a:srgbClr val="000000"/>
              </a:buClr>
              <a:buSzPct val="45000"/>
              <a:buFont typeface="Wingdings" charset="2"/>
              <a:buChar char=""/>
            </a:pPr>
            <a:r>
              <a:rPr b="0" lang="en-US" sz="3200" strike="noStrike" u="none">
                <a:solidFill>
                  <a:schemeClr val="dk1"/>
                </a:solidFill>
                <a:effectLst/>
                <a:uFillTx/>
                <a:latin typeface="Calibri"/>
              </a:rPr>
              <a:t>Click to edit the outline text format</a:t>
            </a:r>
            <a:endParaRPr b="0" lang="en-US" sz="3200" strike="noStrike" u="none">
              <a:solidFill>
                <a:schemeClr val="dk1"/>
              </a:solidFill>
              <a:effectLst/>
              <a:uFillTx/>
              <a:latin typeface="Calibri"/>
            </a:endParaRPr>
          </a:p>
          <a:p>
            <a:pPr lvl="1" marL="864000" indent="-324000" defTabSz="914400">
              <a:lnSpc>
                <a:spcPct val="100000"/>
              </a:lnSpc>
              <a:spcBef>
                <a:spcPts val="1134"/>
              </a:spcBef>
              <a:buClr>
                <a:srgbClr val="000000"/>
              </a:buClr>
              <a:buSzPct val="75000"/>
              <a:buFont typeface="Symbol" charset="2"/>
              <a:buChar char=""/>
            </a:pPr>
            <a:r>
              <a:rPr b="0" lang="en-US" sz="3200" strike="noStrike" u="none">
                <a:solidFill>
                  <a:schemeClr val="dk1"/>
                </a:solidFill>
                <a:effectLst/>
                <a:uFillTx/>
                <a:latin typeface="Calibri"/>
              </a:rPr>
              <a:t>Second Outline Level</a:t>
            </a:r>
            <a:endParaRPr b="0" lang="en-US" sz="3200" strike="noStrike" u="none">
              <a:solidFill>
                <a:schemeClr val="dk1"/>
              </a:solidFill>
              <a:effectLst/>
              <a:uFillTx/>
              <a:latin typeface="Calibri"/>
            </a:endParaRPr>
          </a:p>
          <a:p>
            <a:pPr lvl="2" marL="1296000" indent="-288000" defTabSz="914400">
              <a:lnSpc>
                <a:spcPct val="100000"/>
              </a:lnSpc>
              <a:spcBef>
                <a:spcPts val="850"/>
              </a:spcBef>
              <a:buClr>
                <a:srgbClr val="000000"/>
              </a:buClr>
              <a:buSzPct val="45000"/>
              <a:buFont typeface="Wingdings" charset="2"/>
              <a:buChar char=""/>
            </a:pPr>
            <a:r>
              <a:rPr b="0" lang="en-US" sz="3200" strike="noStrike" u="none">
                <a:solidFill>
                  <a:schemeClr val="dk1"/>
                </a:solidFill>
                <a:effectLst/>
                <a:uFillTx/>
                <a:latin typeface="Calibri"/>
              </a:rPr>
              <a:t>Third Outline Level</a:t>
            </a:r>
            <a:endParaRPr b="0" lang="en-US" sz="3200" strike="noStrike" u="none">
              <a:solidFill>
                <a:schemeClr val="dk1"/>
              </a:solidFill>
              <a:effectLst/>
              <a:uFillTx/>
              <a:latin typeface="Calibri"/>
            </a:endParaRPr>
          </a:p>
          <a:p>
            <a:pPr lvl="3" marL="1728000" indent="-216000" defTabSz="914400">
              <a:lnSpc>
                <a:spcPct val="100000"/>
              </a:lnSpc>
              <a:spcBef>
                <a:spcPts val="567"/>
              </a:spcBef>
              <a:buClr>
                <a:srgbClr val="000000"/>
              </a:buClr>
              <a:buSzPct val="75000"/>
              <a:buFont typeface="Symbol" charset="2"/>
              <a:buChar char=""/>
            </a:pPr>
            <a:r>
              <a:rPr b="0" lang="en-US" sz="3200" strike="noStrike" u="none">
                <a:solidFill>
                  <a:schemeClr val="dk1"/>
                </a:solidFill>
                <a:effectLst/>
                <a:uFillTx/>
                <a:latin typeface="Calibri"/>
              </a:rPr>
              <a:t>Fourth Outline Level</a:t>
            </a:r>
            <a:endParaRPr b="0" lang="en-US" sz="3200" strike="noStrike" u="none">
              <a:solidFill>
                <a:schemeClr val="dk1"/>
              </a:solidFill>
              <a:effectLst/>
              <a:uFillTx/>
              <a:latin typeface="Calibri"/>
            </a:endParaRPr>
          </a:p>
          <a:p>
            <a:pPr lvl="4" marL="2160000" indent="-216000" defTabSz="914400">
              <a:lnSpc>
                <a:spcPct val="100000"/>
              </a:lnSpc>
              <a:spcBef>
                <a:spcPts val="283"/>
              </a:spcBef>
              <a:buClr>
                <a:srgbClr val="000000"/>
              </a:buClr>
              <a:buSzPct val="45000"/>
              <a:buFont typeface="Wingdings" charset="2"/>
              <a:buChar char=""/>
            </a:pPr>
            <a:r>
              <a:rPr b="0" lang="en-US" sz="3200" strike="noStrike" u="none">
                <a:solidFill>
                  <a:schemeClr val="dk1"/>
                </a:solidFill>
                <a:effectLst/>
                <a:uFillTx/>
                <a:latin typeface="Calibri"/>
              </a:rPr>
              <a:t>Fifth Outline Level</a:t>
            </a:r>
            <a:endParaRPr b="0" lang="en-US" sz="3200" strike="noStrike" u="none">
              <a:solidFill>
                <a:schemeClr val="dk1"/>
              </a:solidFill>
              <a:effectLst/>
              <a:uFillTx/>
              <a:latin typeface="Calibri"/>
            </a:endParaRPr>
          </a:p>
          <a:p>
            <a:pPr lvl="5" marL="2592000" indent="-216000" defTabSz="914400">
              <a:lnSpc>
                <a:spcPct val="100000"/>
              </a:lnSpc>
              <a:spcBef>
                <a:spcPts val="283"/>
              </a:spcBef>
              <a:buClr>
                <a:srgbClr val="000000"/>
              </a:buClr>
              <a:buSzPct val="45000"/>
              <a:buFont typeface="Wingdings" charset="2"/>
              <a:buChar char=""/>
            </a:pPr>
            <a:r>
              <a:rPr b="0" lang="en-US" sz="3200" strike="noStrike" u="none">
                <a:solidFill>
                  <a:schemeClr val="dk1"/>
                </a:solidFill>
                <a:effectLst/>
                <a:uFillTx/>
                <a:latin typeface="Calibri"/>
              </a:rPr>
              <a:t>Sixth Outline Level</a:t>
            </a:r>
            <a:endParaRPr b="0" lang="en-US" sz="3200" strike="noStrike" u="none">
              <a:solidFill>
                <a:schemeClr val="dk1"/>
              </a:solidFill>
              <a:effectLst/>
              <a:uFillTx/>
              <a:latin typeface="Calibri"/>
            </a:endParaRPr>
          </a:p>
          <a:p>
            <a:pPr lvl="6" marL="3024000" indent="-216000" defTabSz="914400">
              <a:lnSpc>
                <a:spcPct val="100000"/>
              </a:lnSpc>
              <a:spcBef>
                <a:spcPts val="283"/>
              </a:spcBef>
              <a:buClr>
                <a:srgbClr val="000000"/>
              </a:buClr>
              <a:buSzPct val="45000"/>
              <a:buFont typeface="Wingdings" charset="2"/>
              <a:buChar char=""/>
            </a:pPr>
            <a:r>
              <a:rPr b="0" lang="en-US" sz="3200" strike="noStrike" u="none">
                <a:solidFill>
                  <a:schemeClr val="dk1"/>
                </a:solidFill>
                <a:effectLst/>
                <a:uFillTx/>
                <a:latin typeface="Calibri"/>
              </a:rPr>
              <a:t>Seventh Outline Level</a:t>
            </a:r>
            <a:endParaRPr b="0" lang="en-US" sz="3200" strike="noStrike" u="none">
              <a:solidFill>
                <a:schemeClr val="dk1"/>
              </a:solidFill>
              <a:effectLst/>
              <a:uFillTx/>
              <a:latin typeface="Calibri"/>
            </a:endParaRPr>
          </a:p>
        </p:txBody>
      </p:sp>
      <p:sp>
        <p:nvSpPr>
          <p:cNvPr id="40" name="PlaceHolder 3"/>
          <p:cNvSpPr>
            <a:spLocks noGrp="1"/>
          </p:cNvSpPr>
          <p:nvPr>
            <p:ph type="body"/>
          </p:nvPr>
        </p:nvSpPr>
        <p:spPr>
          <a:xfrm>
            <a:off x="1792440" y="5367240"/>
            <a:ext cx="5484960" cy="803520"/>
          </a:xfrm>
          <a:prstGeom prst="rect">
            <a:avLst/>
          </a:prstGeom>
          <a:noFill/>
          <a:ln w="0">
            <a:noFill/>
          </a:ln>
        </p:spPr>
        <p:txBody>
          <a:bodyPr lIns="91440" rIns="91440" tIns="45720" bIns="45720" anchor="t">
            <a:noAutofit/>
          </a:bodyPr>
          <a:p>
            <a:pPr marL="228600" indent="0" defTabSz="457200">
              <a:lnSpc>
                <a:spcPct val="100000"/>
              </a:lnSpc>
              <a:spcBef>
                <a:spcPts val="281"/>
              </a:spcBef>
              <a:buNone/>
              <a:tabLst>
                <a:tab algn="l" pos="0"/>
              </a:tabLst>
            </a:pPr>
            <a:r>
              <a:rPr b="0" lang="en-US" sz="1400" strike="noStrike" u="none">
                <a:solidFill>
                  <a:schemeClr val="dk1"/>
                </a:solidFill>
                <a:effectLst/>
                <a:uFillTx/>
                <a:latin typeface="Calibri"/>
              </a:rPr>
              <a:t>Click to edit Master text styles</a:t>
            </a:r>
            <a:endParaRPr b="0" lang="en-US" sz="1400" strike="noStrike" u="none">
              <a:solidFill>
                <a:schemeClr val="dk1"/>
              </a:solidFill>
              <a:effectLst/>
              <a:uFillTx/>
              <a:latin typeface="Calibri"/>
            </a:endParaRPr>
          </a:p>
        </p:txBody>
      </p:sp>
      <p:sp>
        <p:nvSpPr>
          <p:cNvPr id="41" name="PlaceHolder 4"/>
          <p:cNvSpPr>
            <a:spLocks noGrp="1"/>
          </p:cNvSpPr>
          <p:nvPr>
            <p:ph type="dt" idx="22"/>
          </p:nvPr>
        </p:nvSpPr>
        <p:spPr>
          <a:xfrm>
            <a:off x="457200" y="6356520"/>
            <a:ext cx="2132280" cy="36360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42" name="PlaceHolder 5"/>
          <p:cNvSpPr>
            <a:spLocks noGrp="1"/>
          </p:cNvSpPr>
          <p:nvPr>
            <p:ph type="ftr" idx="23"/>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43" name="PlaceHolder 6"/>
          <p:cNvSpPr>
            <a:spLocks noGrp="1"/>
          </p:cNvSpPr>
          <p:nvPr>
            <p:ph type="sldNum" idx="24"/>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4A88EF4C-438D-4DD2-876F-8B3A75CBF3AF}"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8160" cy="114156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45" name="PlaceHolder 2"/>
          <p:cNvSpPr>
            <a:spLocks noGrp="1"/>
          </p:cNvSpPr>
          <p:nvPr>
            <p:ph type="body"/>
          </p:nvPr>
        </p:nvSpPr>
        <p:spPr>
          <a:xfrm>
            <a:off x="457200" y="1600200"/>
            <a:ext cx="8228160" cy="4524480"/>
          </a:xfrm>
          <a:prstGeom prst="rect">
            <a:avLst/>
          </a:prstGeom>
          <a:noFill/>
          <a:ln w="0">
            <a:noFill/>
          </a:ln>
        </p:spPr>
        <p:txBody>
          <a:bodyPr lIns="91440" rIns="91440" tIns="45720" bIns="45720" anchor="t" vert="eaVe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US" sz="3200" strike="noStrike" u="none">
              <a:solidFill>
                <a:schemeClr val="dk1"/>
              </a:solidFill>
              <a:effectLst/>
              <a:uFillTx/>
              <a:latin typeface="Calibri"/>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US" sz="2800" strike="noStrike" u="none">
              <a:solidFill>
                <a:schemeClr val="dk1"/>
              </a:solidFill>
              <a:effectLst/>
              <a:uFillTx/>
              <a:latin typeface="Calibri"/>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US" sz="2400" strike="noStrike" u="none">
              <a:solidFill>
                <a:schemeClr val="dk1"/>
              </a:solidFill>
              <a:effectLst/>
              <a:uFillTx/>
              <a:latin typeface="Calibri"/>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US" sz="2000" strike="noStrike" u="none">
              <a:solidFill>
                <a:schemeClr val="dk1"/>
              </a:solidFill>
              <a:effectLst/>
              <a:uFillTx/>
              <a:latin typeface="Calibri"/>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US" sz="2000" strike="noStrike" u="none">
              <a:solidFill>
                <a:schemeClr val="dk1"/>
              </a:solidFill>
              <a:effectLst/>
              <a:uFillTx/>
              <a:latin typeface="Calibri"/>
            </a:endParaRPr>
          </a:p>
        </p:txBody>
      </p:sp>
      <p:sp>
        <p:nvSpPr>
          <p:cNvPr id="46" name="PlaceHolder 3"/>
          <p:cNvSpPr>
            <a:spLocks noGrp="1"/>
          </p:cNvSpPr>
          <p:nvPr>
            <p:ph type="dt" idx="25"/>
          </p:nvPr>
        </p:nvSpPr>
        <p:spPr>
          <a:xfrm>
            <a:off x="457200" y="6356520"/>
            <a:ext cx="2132280" cy="36360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47" name="PlaceHolder 4"/>
          <p:cNvSpPr>
            <a:spLocks noGrp="1"/>
          </p:cNvSpPr>
          <p:nvPr>
            <p:ph type="ftr" idx="26"/>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48" name="PlaceHolder 5"/>
          <p:cNvSpPr>
            <a:spLocks noGrp="1"/>
          </p:cNvSpPr>
          <p:nvPr>
            <p:ph type="sldNum" idx="27"/>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5C7E943A-5155-4414-9EBD-D8731B1CFCC6}"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0.png"/><Relationship Id="rId3"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1.png"/><Relationship Id="rId3"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9.jpeg"/><Relationship Id="rId3" Type="http://schemas.openxmlformats.org/officeDocument/2006/relationships/image" Target="../media/image20.jpeg"/><Relationship Id="rId4"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hyperlink" Target="https://sqlfiddle.com/" TargetMode="External"/><Relationship Id="rId2" Type="http://schemas.openxmlformats.org/officeDocument/2006/relationships/image" Target="../media/image7.png"/><Relationship Id="rId3"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
</Relationships>
</file>

<file path=ppt/slides/_rels/slide2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hyperlink" Target="https://dl.acm.org/doi/abs/10.14778/1880172.1880175" TargetMode="External"/><Relationship Id="rId2" Type="http://schemas.openxmlformats.org/officeDocument/2006/relationships/hyperlink" Target="https://dl.acm.org/doi/abs/10.14778/1880172.1880175" TargetMode="External"/><Relationship Id="rId3" Type="http://schemas.openxmlformats.org/officeDocument/2006/relationships/hyperlink" Target="https://dl.acm.org/doi/abs/10.14778/1920841.1921048" TargetMode="External"/><Relationship Id="rId4" Type="http://schemas.openxmlformats.org/officeDocument/2006/relationships/hyperlink" Target="https://dl.acm.org/doi/abs/10.14778/1920841.1921048" TargetMode="External"/><Relationship Id="rId5" Type="http://schemas.openxmlformats.org/officeDocument/2006/relationships/hyperlink" Target="https://aclanthology.org/P18-1124/" TargetMode="External"/><Relationship Id="rId6" Type="http://schemas.openxmlformats.org/officeDocument/2006/relationships/hyperlink" Target="https://aclanthology.org/P18-1124/" TargetMode="External"/><Relationship Id="rId7" Type="http://schemas.openxmlformats.org/officeDocument/2006/relationships/hyperlink" Target="https://peer.asee.org/automatic-generation-of-sql-queries" TargetMode="External"/><Relationship Id="rId8" Type="http://schemas.openxmlformats.org/officeDocument/2006/relationships/hyperlink" Target="https://dl.acm.org/doi/abs/10.1145/3442338" TargetMode="External"/><Relationship Id="rId9" Type="http://schemas.openxmlformats.org/officeDocument/2006/relationships/hyperlink" Target="https://dl.acm.org/doi/abs/10.1145/3442338" TargetMode="External"/><Relationship Id="rId10" Type="http://schemas.openxmlformats.org/officeDocument/2006/relationships/hyperlink" Target="https://anishdoshi.com/assets/pdf/HCI_Final_Report_nl2sql.pdf" TargetMode="External"/><Relationship Id="rId11" Type="http://schemas.openxmlformats.org/officeDocument/2006/relationships/hyperlink" Target="https://journals.sagepub.com/doi/abs/10.3233/JIFS-210359" TargetMode="External"/><Relationship Id="rId12" Type="http://schemas.openxmlformats.org/officeDocument/2006/relationships/hyperlink" Target="https://sqlfiddle.com/" TargetMode="External"/><Relationship Id="rId13" Type="http://schemas.openxmlformats.org/officeDocument/2006/relationships/hyperlink" Target="https://sqlfiddle.com/" TargetMode="External"/><Relationship Id="rId14" Type="http://schemas.openxmlformats.org/officeDocument/2006/relationships/hyperlink" Target="https://popsql.com/" TargetMode="External"/><Relationship Id="rId15" Type="http://schemas.openxmlformats.org/officeDocument/2006/relationships/hyperlink" Target="https://dbeaver.io/" TargetMode="External"/><Relationship Id="rId16" Type="http://schemas.openxmlformats.org/officeDocument/2006/relationships/hyperlink" Target="https://dbeaver.io/" TargetMode="External"/><Relationship Id="rId17" Type="http://schemas.openxmlformats.org/officeDocument/2006/relationships/image" Target="../media/image2.png"/><Relationship Id="rId18"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268200" y="457200"/>
            <a:ext cx="8596800" cy="1751040"/>
          </a:xfrm>
          <a:prstGeom prst="rect">
            <a:avLst/>
          </a:prstGeom>
          <a:noFill/>
          <a:ln w="0">
            <a:noFill/>
          </a:ln>
        </p:spPr>
        <p:txBody>
          <a:bodyPr lIns="91440" rIns="91440" tIns="45720" bIns="45720" anchor="ctr">
            <a:normAutofit/>
          </a:bodyPr>
          <a:p>
            <a:pPr indent="0" algn="ctr" defTabSz="457200">
              <a:lnSpc>
                <a:spcPct val="100000"/>
              </a:lnSpc>
              <a:buNone/>
              <a:tabLst>
                <a:tab algn="l" pos="0"/>
              </a:tabLst>
            </a:pPr>
            <a:r>
              <a:rPr b="1" lang="en-IN" sz="2800" strike="noStrike" u="none">
                <a:solidFill>
                  <a:schemeClr val="dk1"/>
                </a:solidFill>
                <a:effectLst/>
                <a:uFillTx/>
                <a:latin typeface="Calibri"/>
              </a:rPr>
              <a:t>EASYSQL</a:t>
            </a:r>
            <a:endParaRPr b="0" lang="en-US" sz="2800" strike="noStrike" u="none">
              <a:solidFill>
                <a:schemeClr val="dk1"/>
              </a:solidFill>
              <a:effectLst/>
              <a:uFillTx/>
              <a:latin typeface="Calibri"/>
            </a:endParaRPr>
          </a:p>
        </p:txBody>
      </p:sp>
      <p:pic>
        <p:nvPicPr>
          <p:cNvPr id="60" name="Picture 6" descr=""/>
          <p:cNvPicPr/>
          <p:nvPr/>
        </p:nvPicPr>
        <p:blipFill>
          <a:blip r:embed="rId1"/>
          <a:stretch/>
        </p:blipFill>
        <p:spPr>
          <a:xfrm>
            <a:off x="6988680" y="184680"/>
            <a:ext cx="1876680" cy="414720"/>
          </a:xfrm>
          <a:prstGeom prst="rect">
            <a:avLst/>
          </a:prstGeom>
          <a:noFill/>
          <a:ln w="0">
            <a:noFill/>
          </a:ln>
        </p:spPr>
      </p:pic>
      <p:sp>
        <p:nvSpPr>
          <p:cNvPr id="61" name="PlaceHolder 2"/>
          <p:cNvSpPr/>
          <p:nvPr/>
        </p:nvSpPr>
        <p:spPr>
          <a:xfrm>
            <a:off x="1918440" y="2362320"/>
            <a:ext cx="5356080" cy="3531600"/>
          </a:xfrm>
          <a:prstGeom prst="rect">
            <a:avLst/>
          </a:prstGeom>
          <a:noFill/>
          <a:ln w="0">
            <a:noFill/>
          </a:ln>
        </p:spPr>
        <p:style>
          <a:lnRef idx="0"/>
          <a:fillRef idx="0"/>
          <a:effectRef idx="0"/>
          <a:fontRef idx="minor"/>
        </p:style>
        <p:txBody>
          <a:bodyPr lIns="90000" rIns="90000" tIns="45000" bIns="45000" anchor="t">
            <a:normAutofit fontScale="55000" lnSpcReduction="19999"/>
          </a:bodyPr>
          <a:p>
            <a:pPr algn="ctr" defTabSz="457200">
              <a:lnSpc>
                <a:spcPct val="100000"/>
              </a:lnSpc>
              <a:spcBef>
                <a:spcPts val="641"/>
              </a:spcBef>
              <a:tabLst>
                <a:tab algn="l" pos="0"/>
              </a:tabLst>
            </a:pPr>
            <a:endParaRPr b="0" lang="en-IN" sz="3200" strike="noStrike" u="none">
              <a:solidFill>
                <a:srgbClr val="000000"/>
              </a:solidFill>
              <a:effectLst/>
              <a:uFillTx/>
              <a:latin typeface="Arial"/>
            </a:endParaRPr>
          </a:p>
          <a:p>
            <a:pPr algn="ctr" defTabSz="457200">
              <a:lnSpc>
                <a:spcPct val="115000"/>
              </a:lnSpc>
              <a:spcBef>
                <a:spcPts val="641"/>
              </a:spcBef>
              <a:tabLst>
                <a:tab algn="l" pos="0"/>
              </a:tabLst>
            </a:pPr>
            <a:r>
              <a:rPr b="0" lang="en-IN" sz="3200" strike="noStrike" u="none">
                <a:solidFill>
                  <a:srgbClr val="000000"/>
                </a:solidFill>
                <a:effectLst/>
                <a:uFillTx/>
                <a:latin typeface="Arial"/>
              </a:rPr>
              <a:t>Bibhas Das, Bikram Lohar, Sarthak Ghosh</a:t>
            </a:r>
            <a:br>
              <a:rPr sz="3200"/>
            </a:br>
            <a:r>
              <a:rPr b="0" lang="en-IN" sz="3200" strike="noStrike" u="none">
                <a:solidFill>
                  <a:srgbClr val="000000"/>
                </a:solidFill>
                <a:effectLst/>
                <a:uFillTx/>
                <a:latin typeface="Arial"/>
              </a:rPr>
              <a:t>Sayak Mondal, Avijit Mondal</a:t>
            </a:r>
            <a:endParaRPr b="0" lang="en-IN" sz="3200" strike="noStrike" u="none">
              <a:solidFill>
                <a:srgbClr val="000000"/>
              </a:solidFill>
              <a:effectLst/>
              <a:uFillTx/>
              <a:latin typeface="Arial"/>
            </a:endParaRPr>
          </a:p>
          <a:p>
            <a:pPr algn="ctr" defTabSz="457200">
              <a:lnSpc>
                <a:spcPct val="100000"/>
              </a:lnSpc>
              <a:spcBef>
                <a:spcPts val="641"/>
              </a:spcBef>
              <a:tabLst>
                <a:tab algn="l" pos="0"/>
              </a:tabLst>
            </a:pPr>
            <a:endParaRPr b="0" lang="en-IN" sz="3200" strike="noStrike" u="none">
              <a:solidFill>
                <a:srgbClr val="000000"/>
              </a:solidFill>
              <a:effectLst/>
              <a:uFillTx/>
              <a:latin typeface="Arial"/>
            </a:endParaRPr>
          </a:p>
          <a:p>
            <a:pPr algn="ctr" defTabSz="457200">
              <a:lnSpc>
                <a:spcPct val="170000"/>
              </a:lnSpc>
              <a:spcBef>
                <a:spcPts val="641"/>
              </a:spcBef>
              <a:tabLst>
                <a:tab algn="l" pos="0"/>
              </a:tabLst>
            </a:pPr>
            <a:r>
              <a:rPr b="0" lang="en-IN" sz="3200" strike="noStrike" u="none">
                <a:solidFill>
                  <a:srgbClr val="000000"/>
                </a:solidFill>
                <a:effectLst/>
                <a:uFillTx/>
                <a:latin typeface="Arial"/>
              </a:rPr>
              <a:t>Under Guidance of</a:t>
            </a:r>
            <a:br>
              <a:rPr sz="3200"/>
            </a:br>
            <a:r>
              <a:rPr b="0" lang="en-IN" sz="3200" strike="noStrike" u="none">
                <a:solidFill>
                  <a:srgbClr val="000000"/>
                </a:solidFill>
                <a:effectLst/>
                <a:uFillTx/>
                <a:latin typeface="Arial"/>
              </a:rPr>
              <a:t>Dr. Sayani Mondal</a:t>
            </a:r>
            <a:endParaRPr b="0" lang="en-IN" sz="3200" strike="noStrike" u="none">
              <a:solidFill>
                <a:srgbClr val="000000"/>
              </a:solidFill>
              <a:effectLst/>
              <a:uFillTx/>
              <a:latin typeface="Arial"/>
            </a:endParaRPr>
          </a:p>
          <a:p>
            <a:pPr algn="ctr" defTabSz="457200">
              <a:lnSpc>
                <a:spcPct val="115000"/>
              </a:lnSpc>
              <a:spcBef>
                <a:spcPts val="641"/>
              </a:spcBef>
              <a:spcAft>
                <a:spcPts val="1199"/>
              </a:spcAft>
              <a:tabLst>
                <a:tab algn="l" pos="0"/>
              </a:tabLst>
            </a:pPr>
            <a:r>
              <a:rPr b="0" lang="en-US" sz="2900" strike="noStrike" u="none">
                <a:solidFill>
                  <a:schemeClr val="dk1"/>
                </a:solidFill>
                <a:effectLst/>
                <a:uFillTx/>
                <a:latin typeface="Arial"/>
              </a:rPr>
              <a:t>Assistant Professor</a:t>
            </a:r>
            <a:endParaRPr b="0" lang="en-IN" sz="2900" strike="noStrike" u="none">
              <a:solidFill>
                <a:srgbClr val="000000"/>
              </a:solidFill>
              <a:effectLst/>
              <a:uFillTx/>
              <a:latin typeface="Arial"/>
            </a:endParaRPr>
          </a:p>
          <a:p>
            <a:pPr algn="ctr" defTabSz="457200">
              <a:lnSpc>
                <a:spcPct val="100000"/>
              </a:lnSpc>
              <a:spcBef>
                <a:spcPts val="641"/>
              </a:spcBef>
              <a:tabLst>
                <a:tab algn="l" pos="0"/>
              </a:tabLst>
            </a:pPr>
            <a:r>
              <a:rPr b="0" lang="en-IN" sz="3200" strike="noStrike" u="none">
                <a:solidFill>
                  <a:srgbClr val="000000"/>
                </a:solidFill>
                <a:effectLst/>
                <a:uFillTx/>
                <a:latin typeface="Arial"/>
              </a:rPr>
              <a:t>Department of computer science</a:t>
            </a:r>
            <a:endParaRPr b="0" lang="en-IN" sz="3200" strike="noStrike" u="none">
              <a:solidFill>
                <a:srgbClr val="000000"/>
              </a:solidFill>
              <a:effectLst/>
              <a:uFillTx/>
              <a:latin typeface="Arial"/>
            </a:endParaRPr>
          </a:p>
          <a:p>
            <a:pPr algn="ctr" defTabSz="457200">
              <a:lnSpc>
                <a:spcPct val="100000"/>
              </a:lnSpc>
              <a:spcBef>
                <a:spcPts val="641"/>
              </a:spcBef>
              <a:tabLst>
                <a:tab algn="l" pos="0"/>
              </a:tabLst>
            </a:pPr>
            <a:r>
              <a:rPr b="0" lang="en-IN" sz="3200" strike="noStrike" u="none">
                <a:solidFill>
                  <a:srgbClr val="000000"/>
                </a:solidFill>
                <a:effectLst/>
                <a:uFillTx/>
                <a:latin typeface="Arial"/>
              </a:rPr>
              <a:t>Sister Nivedita University</a:t>
            </a:r>
            <a:endParaRPr b="0" lang="en-IN" sz="3200" strike="noStrike" u="none">
              <a:solidFill>
                <a:srgbClr val="000000"/>
              </a:solidFill>
              <a:effectLst/>
              <a:uFillTx/>
              <a:latin typeface="Arial"/>
            </a:endParaRPr>
          </a:p>
          <a:p>
            <a:pPr algn="ctr" defTabSz="457200">
              <a:lnSpc>
                <a:spcPct val="100000"/>
              </a:lnSpc>
              <a:spcBef>
                <a:spcPts val="641"/>
              </a:spcBef>
              <a:tabLst>
                <a:tab algn="l" pos="0"/>
              </a:tabLst>
            </a:pPr>
            <a:r>
              <a:rPr b="0" lang="en-IN" sz="3200" strike="noStrike" u="none">
                <a:solidFill>
                  <a:srgbClr val="000000"/>
                </a:solidFill>
                <a:effectLst/>
                <a:uFillTx/>
                <a:latin typeface="Arial"/>
              </a:rPr>
              <a:t>Date: 30 April, 2025</a:t>
            </a:r>
            <a:endParaRPr b="0" lang="en-IN" sz="3200" strike="noStrike" u="none">
              <a:solidFill>
                <a:srgbClr val="000000"/>
              </a:solidFill>
              <a:effectLst/>
              <a:uFillTx/>
              <a:latin typeface="Arial"/>
            </a:endParaRPr>
          </a:p>
        </p:txBody>
      </p:sp>
      <p:sp>
        <p:nvSpPr>
          <p:cNvPr id="62" name="TextBox 7"/>
          <p:cNvSpPr/>
          <p:nvPr/>
        </p:nvSpPr>
        <p:spPr>
          <a:xfrm>
            <a:off x="3775680" y="2057400"/>
            <a:ext cx="1654560" cy="3675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IN" sz="1800" strike="noStrike" u="none">
                <a:solidFill>
                  <a:srgbClr val="000000"/>
                </a:solidFill>
                <a:effectLst/>
                <a:uFillTx/>
                <a:latin typeface="Arial"/>
              </a:rPr>
              <a:t>Presented by</a:t>
            </a:r>
            <a:endParaRPr b="0" lang="en-IN"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Box 2"/>
          <p:cNvSpPr/>
          <p:nvPr/>
        </p:nvSpPr>
        <p:spPr>
          <a:xfrm>
            <a:off x="457200" y="457200"/>
            <a:ext cx="4337280" cy="40140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1" lang="en-US" sz="2000" strike="noStrike" u="none">
                <a:solidFill>
                  <a:srgbClr val="000000"/>
                </a:solidFill>
                <a:effectLst/>
                <a:uFillTx/>
                <a:latin typeface="Calibri"/>
              </a:rPr>
              <a:t>  Work Flow of the Back-end</a:t>
            </a:r>
            <a:endParaRPr b="0" lang="en-IN" sz="2000" strike="noStrike" u="none">
              <a:solidFill>
                <a:srgbClr val="000000"/>
              </a:solidFill>
              <a:effectLst/>
              <a:uFillTx/>
              <a:latin typeface="Arial"/>
            </a:endParaRPr>
          </a:p>
        </p:txBody>
      </p:sp>
      <p:pic>
        <p:nvPicPr>
          <p:cNvPr id="91" name="Picture 1" descr=""/>
          <p:cNvPicPr/>
          <p:nvPr/>
        </p:nvPicPr>
        <p:blipFill>
          <a:blip r:embed="rId1"/>
          <a:stretch/>
        </p:blipFill>
        <p:spPr>
          <a:xfrm>
            <a:off x="7191000" y="184680"/>
            <a:ext cx="1674000" cy="513720"/>
          </a:xfrm>
          <a:prstGeom prst="rect">
            <a:avLst/>
          </a:prstGeom>
          <a:noFill/>
          <a:ln w="0">
            <a:noFill/>
          </a:ln>
        </p:spPr>
      </p:pic>
      <p:pic>
        <p:nvPicPr>
          <p:cNvPr id="92" name="" descr=""/>
          <p:cNvPicPr/>
          <p:nvPr/>
        </p:nvPicPr>
        <p:blipFill>
          <a:blip r:embed="rId2"/>
          <a:stretch/>
        </p:blipFill>
        <p:spPr>
          <a:xfrm>
            <a:off x="1039680" y="925200"/>
            <a:ext cx="7276320" cy="5842800"/>
          </a:xfrm>
          <a:prstGeom prst="rect">
            <a:avLst/>
          </a:prstGeom>
          <a:noFill/>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Box 2"/>
          <p:cNvSpPr/>
          <p:nvPr/>
        </p:nvSpPr>
        <p:spPr>
          <a:xfrm>
            <a:off x="457200" y="457200"/>
            <a:ext cx="3682440" cy="39564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1" lang="en-US" sz="2000" strike="noStrike" u="none">
                <a:solidFill>
                  <a:srgbClr val="000000"/>
                </a:solidFill>
                <a:effectLst/>
                <a:uFillTx/>
                <a:latin typeface="Calibri"/>
              </a:rPr>
              <a:t>  Suggestion Process</a:t>
            </a:r>
            <a:endParaRPr b="0" lang="en-IN" sz="2000" strike="noStrike" u="none">
              <a:solidFill>
                <a:srgbClr val="000000"/>
              </a:solidFill>
              <a:effectLst/>
              <a:uFillTx/>
              <a:latin typeface="Arial"/>
            </a:endParaRPr>
          </a:p>
        </p:txBody>
      </p:sp>
      <p:pic>
        <p:nvPicPr>
          <p:cNvPr id="94" name="Picture 1" descr=""/>
          <p:cNvPicPr/>
          <p:nvPr/>
        </p:nvPicPr>
        <p:blipFill>
          <a:blip r:embed="rId1"/>
          <a:stretch/>
        </p:blipFill>
        <p:spPr>
          <a:xfrm>
            <a:off x="6534360" y="184680"/>
            <a:ext cx="2330640" cy="715320"/>
          </a:xfrm>
          <a:prstGeom prst="rect">
            <a:avLst/>
          </a:prstGeom>
          <a:noFill/>
          <a:ln w="0">
            <a:noFill/>
          </a:ln>
        </p:spPr>
      </p:pic>
      <p:sp>
        <p:nvSpPr>
          <p:cNvPr id="95" name="TextBox 3"/>
          <p:cNvSpPr/>
          <p:nvPr/>
        </p:nvSpPr>
        <p:spPr>
          <a:xfrm>
            <a:off x="457920" y="912600"/>
            <a:ext cx="8433360" cy="8308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600" strike="noStrike" u="none">
                <a:solidFill>
                  <a:srgbClr val="000000"/>
                </a:solidFill>
                <a:effectLst/>
                <a:uFillTx/>
                <a:latin typeface="Calibri"/>
              </a:rPr>
              <a:t>EASYSQL provides real-time query suggestions based on token matching and database schema awareness. As users type, the system predicts the next possible keywords, fields, or clauses and displays dynamic suggestions to assist query construction.</a:t>
            </a:r>
            <a:endParaRPr b="0" lang="en-IN" sz="1600" strike="noStrike" u="none">
              <a:solidFill>
                <a:srgbClr val="000000"/>
              </a:solidFill>
              <a:effectLst/>
              <a:uFillTx/>
              <a:latin typeface="Arial"/>
            </a:endParaRPr>
          </a:p>
        </p:txBody>
      </p:sp>
      <p:pic>
        <p:nvPicPr>
          <p:cNvPr id="96" name="Picture 5" descr="Sugggetion_Precess.png"/>
          <p:cNvPicPr/>
          <p:nvPr/>
        </p:nvPicPr>
        <p:blipFill>
          <a:blip r:embed="rId2"/>
          <a:stretch/>
        </p:blipFill>
        <p:spPr>
          <a:xfrm>
            <a:off x="2762280" y="1862280"/>
            <a:ext cx="6281640" cy="4919400"/>
          </a:xfrm>
          <a:prstGeom prst="rect">
            <a:avLst/>
          </a:prstGeom>
          <a:noFill/>
          <a:ln w="0">
            <a:noFill/>
          </a:ln>
        </p:spPr>
      </p:pic>
      <p:pic>
        <p:nvPicPr>
          <p:cNvPr id="97" name="" descr=""/>
          <p:cNvPicPr/>
          <p:nvPr/>
        </p:nvPicPr>
        <p:blipFill>
          <a:blip r:embed="rId3"/>
          <a:stretch/>
        </p:blipFill>
        <p:spPr>
          <a:xfrm>
            <a:off x="540000" y="5665320"/>
            <a:ext cx="3299760" cy="634680"/>
          </a:xfrm>
          <a:prstGeom prst="rect">
            <a:avLst/>
          </a:prstGeom>
          <a:noFill/>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Box 2"/>
          <p:cNvSpPr/>
          <p:nvPr/>
        </p:nvSpPr>
        <p:spPr>
          <a:xfrm>
            <a:off x="457200" y="457200"/>
            <a:ext cx="3862440" cy="45648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1" lang="en-US" sz="2400" strike="noStrike" u="none">
                <a:solidFill>
                  <a:srgbClr val="000000"/>
                </a:solidFill>
                <a:effectLst/>
                <a:uFillTx/>
                <a:latin typeface="Calibri"/>
              </a:rPr>
              <a:t> </a:t>
            </a:r>
            <a:r>
              <a:rPr b="1" lang="en-US" sz="2400" strike="noStrike" u="none">
                <a:solidFill>
                  <a:schemeClr val="dk1"/>
                </a:solidFill>
                <a:effectLst/>
                <a:uFillTx/>
                <a:latin typeface="Calibri"/>
              </a:rPr>
              <a:t>Knowledge </a:t>
            </a:r>
            <a:r>
              <a:rPr b="1" lang="en-US" sz="2400" strike="noStrike" u="none">
                <a:solidFill>
                  <a:srgbClr val="000000"/>
                </a:solidFill>
                <a:effectLst/>
                <a:uFillTx/>
                <a:latin typeface="Calibri"/>
              </a:rPr>
              <a:t>Graph</a:t>
            </a:r>
            <a:endParaRPr b="0" lang="en-IN" sz="2400" strike="noStrike" u="none">
              <a:solidFill>
                <a:srgbClr val="000000"/>
              </a:solidFill>
              <a:effectLst/>
              <a:uFillTx/>
              <a:latin typeface="Arial"/>
            </a:endParaRPr>
          </a:p>
        </p:txBody>
      </p:sp>
      <p:pic>
        <p:nvPicPr>
          <p:cNvPr id="99" name="Picture 1" descr=""/>
          <p:cNvPicPr/>
          <p:nvPr/>
        </p:nvPicPr>
        <p:blipFill>
          <a:blip r:embed="rId1"/>
          <a:stretch/>
        </p:blipFill>
        <p:spPr>
          <a:xfrm>
            <a:off x="6534360" y="184680"/>
            <a:ext cx="2330640" cy="715320"/>
          </a:xfrm>
          <a:prstGeom prst="rect">
            <a:avLst/>
          </a:prstGeom>
          <a:noFill/>
          <a:ln w="0">
            <a:noFill/>
          </a:ln>
        </p:spPr>
      </p:pic>
      <p:sp>
        <p:nvSpPr>
          <p:cNvPr id="100" name="TextBox 3"/>
          <p:cNvSpPr/>
          <p:nvPr/>
        </p:nvSpPr>
        <p:spPr>
          <a:xfrm>
            <a:off x="431640" y="1345320"/>
            <a:ext cx="8433360" cy="10771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600" strike="noStrike" u="none">
                <a:solidFill>
                  <a:srgbClr val="000000"/>
                </a:solidFill>
                <a:effectLst/>
                <a:uFillTx/>
                <a:latin typeface="Calibri"/>
              </a:rPr>
              <a:t>The Knowledge Graph shows how SQL operations (DDL, DML, DCL) and their commands are related.</a:t>
            </a:r>
            <a:br>
              <a:rPr sz="1600"/>
            </a:br>
            <a:r>
              <a:rPr b="0" lang="en-US" sz="1600" strike="noStrike" u="none">
                <a:solidFill>
                  <a:srgbClr val="000000"/>
                </a:solidFill>
                <a:effectLst/>
                <a:uFillTx/>
                <a:latin typeface="Calibri"/>
              </a:rPr>
              <a:t>It was dynamically expanded during the project by creating ontologies, inserting new queries, and updating patterns. Additional ontologies such as Create, Insert, Update, and Delete were also developed.</a:t>
            </a:r>
            <a:endParaRPr b="0" lang="en-IN" sz="1600" strike="noStrike" u="none">
              <a:solidFill>
                <a:srgbClr val="000000"/>
              </a:solidFill>
              <a:effectLst/>
              <a:uFillTx/>
              <a:latin typeface="Arial"/>
            </a:endParaRPr>
          </a:p>
        </p:txBody>
      </p:sp>
      <p:pic>
        <p:nvPicPr>
          <p:cNvPr id="101" name="Picture 2" descr=""/>
          <p:cNvPicPr/>
          <p:nvPr/>
        </p:nvPicPr>
        <p:blipFill>
          <a:blip r:embed="rId2"/>
          <a:stretch/>
        </p:blipFill>
        <p:spPr>
          <a:xfrm>
            <a:off x="1447920" y="2654280"/>
            <a:ext cx="6227640" cy="4174560"/>
          </a:xfrm>
          <a:prstGeom prst="rect">
            <a:avLst/>
          </a:prstGeom>
          <a:noFill/>
          <a:ln w="9525">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Box 2"/>
          <p:cNvSpPr/>
          <p:nvPr/>
        </p:nvSpPr>
        <p:spPr>
          <a:xfrm>
            <a:off x="457200" y="457200"/>
            <a:ext cx="5122440" cy="45648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1" lang="en-US" sz="2400" strike="noStrike" u="none">
                <a:solidFill>
                  <a:srgbClr val="000000"/>
                </a:solidFill>
                <a:effectLst/>
                <a:uFillTx/>
                <a:latin typeface="Calibri"/>
              </a:rPr>
              <a:t> </a:t>
            </a:r>
            <a:r>
              <a:rPr b="1" lang="en-US" sz="2400" strike="noStrike" u="none">
                <a:solidFill>
                  <a:schemeClr val="dk1"/>
                </a:solidFill>
                <a:effectLst/>
                <a:uFillTx/>
                <a:latin typeface="Calibri"/>
              </a:rPr>
              <a:t>Dataset and Preparation</a:t>
            </a:r>
            <a:endParaRPr b="0" lang="en-IN" sz="2400" strike="noStrike" u="none">
              <a:solidFill>
                <a:srgbClr val="000000"/>
              </a:solidFill>
              <a:effectLst/>
              <a:uFillTx/>
              <a:latin typeface="Arial"/>
            </a:endParaRPr>
          </a:p>
        </p:txBody>
      </p:sp>
      <p:pic>
        <p:nvPicPr>
          <p:cNvPr id="103" name="Picture 1" descr=""/>
          <p:cNvPicPr/>
          <p:nvPr/>
        </p:nvPicPr>
        <p:blipFill>
          <a:blip r:embed="rId1"/>
          <a:stretch/>
        </p:blipFill>
        <p:spPr>
          <a:xfrm>
            <a:off x="6534360" y="184680"/>
            <a:ext cx="2330640" cy="715320"/>
          </a:xfrm>
          <a:prstGeom prst="rect">
            <a:avLst/>
          </a:prstGeom>
          <a:noFill/>
          <a:ln w="0">
            <a:noFill/>
          </a:ln>
        </p:spPr>
      </p:pic>
      <p:sp>
        <p:nvSpPr>
          <p:cNvPr id="104" name="TextBox 3"/>
          <p:cNvSpPr/>
          <p:nvPr/>
        </p:nvSpPr>
        <p:spPr>
          <a:xfrm>
            <a:off x="200880" y="1071000"/>
            <a:ext cx="8942760" cy="130824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1600" strike="noStrike" u="none">
                <a:solidFill>
                  <a:srgbClr val="000000"/>
                </a:solidFill>
                <a:effectLst/>
                <a:uFillTx/>
                <a:latin typeface="Calibri"/>
              </a:rPr>
              <a:t>EASYSQL used a structured ontology to map SQL keywords and clauses. General SQL queries were manually created by following these graphs to maintain correct syntax flow.</a:t>
            </a:r>
            <a:endParaRPr b="0" lang="en-IN" sz="1600" strike="noStrike" u="none">
              <a:solidFill>
                <a:srgbClr val="000000"/>
              </a:solidFill>
              <a:effectLst/>
              <a:uFillTx/>
              <a:latin typeface="Arial"/>
            </a:endParaRPr>
          </a:p>
          <a:p>
            <a:pPr algn="just" defTabSz="457200">
              <a:lnSpc>
                <a:spcPct val="100000"/>
              </a:lnSpc>
            </a:pPr>
            <a:br>
              <a:rPr sz="1600"/>
            </a:br>
            <a:r>
              <a:rPr b="0" lang="en-US" sz="1600" strike="noStrike" u="none">
                <a:solidFill>
                  <a:srgbClr val="000000"/>
                </a:solidFill>
                <a:effectLst/>
                <a:uFillTx/>
                <a:latin typeface="Calibri"/>
              </a:rPr>
              <a:t>Tools like ChatGPT and Protégé supported visualization, while actual query preparation was done manually to ensure standardized and dynamic suggestions.</a:t>
            </a:r>
            <a:endParaRPr b="0" lang="en-IN" sz="1600" strike="noStrike" u="none">
              <a:solidFill>
                <a:srgbClr val="000000"/>
              </a:solidFill>
              <a:effectLst/>
              <a:uFillTx/>
              <a:latin typeface="Arial"/>
            </a:endParaRPr>
          </a:p>
        </p:txBody>
      </p:sp>
      <p:pic>
        <p:nvPicPr>
          <p:cNvPr id="105" name="Picture 5" descr="quries_sample.png"/>
          <p:cNvPicPr/>
          <p:nvPr/>
        </p:nvPicPr>
        <p:blipFill>
          <a:blip r:embed="rId2"/>
          <a:stretch/>
        </p:blipFill>
        <p:spPr>
          <a:xfrm>
            <a:off x="1828800" y="2590920"/>
            <a:ext cx="5628240" cy="1904040"/>
          </a:xfrm>
          <a:prstGeom prst="rect">
            <a:avLst/>
          </a:prstGeom>
          <a:noFill/>
          <a:ln w="0">
            <a:noFill/>
          </a:ln>
        </p:spPr>
      </p:pic>
      <p:sp>
        <p:nvSpPr>
          <p:cNvPr id="106" name="TextBox 6"/>
          <p:cNvSpPr/>
          <p:nvPr/>
        </p:nvSpPr>
        <p:spPr>
          <a:xfrm>
            <a:off x="241200" y="4680000"/>
            <a:ext cx="9118440" cy="2040480"/>
          </a:xfrm>
          <a:prstGeom prst="rect">
            <a:avLst/>
          </a:prstGeom>
          <a:noFill/>
          <a:ln w="0">
            <a:noFill/>
          </a:ln>
        </p:spPr>
        <p:style>
          <a:lnRef idx="0"/>
          <a:fillRef idx="0"/>
          <a:effectRef idx="0"/>
          <a:fontRef idx="minor"/>
        </p:style>
        <p:txBody>
          <a:bodyPr lIns="90000" rIns="90000" tIns="45000" bIns="45000" anchor="t">
            <a:spAutoFit/>
          </a:bodyPr>
          <a:p>
            <a:pPr marL="216000" indent="-216000" defTabSz="914400">
              <a:lnSpc>
                <a:spcPct val="100000"/>
              </a:lnSpc>
              <a:buClr>
                <a:srgbClr val="000000"/>
              </a:buClr>
              <a:buFont typeface="Arial"/>
              <a:buChar char="•"/>
            </a:pPr>
            <a:r>
              <a:rPr b="0" lang="en-US" sz="1600" strike="noStrike" u="none">
                <a:solidFill>
                  <a:schemeClr val="dk1"/>
                </a:solidFill>
                <a:effectLst/>
                <a:uFillTx/>
                <a:latin typeface="Calibri"/>
              </a:rPr>
              <a:t>   A total of approximately 1400+ SQL queries were prepared during the development.</a:t>
            </a:r>
            <a:endParaRPr b="0" lang="en-IN" sz="1600" strike="noStrike" u="none">
              <a:solidFill>
                <a:srgbClr val="000000"/>
              </a:solidFill>
              <a:effectLst/>
              <a:uFillTx/>
              <a:latin typeface="Arial"/>
            </a:endParaRPr>
          </a:p>
          <a:p>
            <a:pPr defTabSz="914400">
              <a:lnSpc>
                <a:spcPct val="100000"/>
              </a:lnSpc>
            </a:pPr>
            <a:endParaRPr b="0" lang="en-IN" sz="1600" strike="noStrike" u="none">
              <a:solidFill>
                <a:srgbClr val="000000"/>
              </a:solidFill>
              <a:effectLst/>
              <a:uFillTx/>
              <a:latin typeface="Arial"/>
            </a:endParaRPr>
          </a:p>
          <a:p>
            <a:pPr marL="216000" indent="-216000" defTabSz="914400">
              <a:lnSpc>
                <a:spcPct val="100000"/>
              </a:lnSpc>
              <a:buClr>
                <a:srgbClr val="000000"/>
              </a:buClr>
              <a:buFont typeface="Arial"/>
              <a:buChar char="•"/>
            </a:pPr>
            <a:r>
              <a:rPr b="0" lang="en-US" sz="1600" strike="noStrike" u="none">
                <a:solidFill>
                  <a:schemeClr val="dk1"/>
                </a:solidFill>
                <a:effectLst/>
                <a:uFillTx/>
                <a:latin typeface="Calibri"/>
              </a:rPr>
              <a:t>  These queries covered various SQL operation types for broad and realistic  suggestions</a:t>
            </a:r>
            <a:endParaRPr b="0" lang="en-IN" sz="1600" strike="noStrike" u="none">
              <a:solidFill>
                <a:srgbClr val="000000"/>
              </a:solidFill>
              <a:effectLst/>
              <a:uFillTx/>
              <a:latin typeface="Arial"/>
            </a:endParaRPr>
          </a:p>
          <a:p>
            <a:pPr marL="216000" indent="-216000" defTabSz="914400">
              <a:lnSpc>
                <a:spcPct val="100000"/>
              </a:lnSpc>
              <a:buClr>
                <a:srgbClr val="000000"/>
              </a:buClr>
              <a:buFont typeface="Arial"/>
              <a:buChar char="•"/>
            </a:pPr>
            <a:r>
              <a:rPr b="0" lang="en-US" sz="1600" strike="noStrike" u="none">
                <a:solidFill>
                  <a:schemeClr val="dk1"/>
                </a:solidFill>
                <a:effectLst/>
                <a:uFillTx/>
                <a:latin typeface="Calibri"/>
              </a:rPr>
              <a:t>   300+ queries related to SELECT (DQL) operations.</a:t>
            </a:r>
            <a:endParaRPr b="0" lang="en-IN" sz="1600" strike="noStrike" u="none">
              <a:solidFill>
                <a:srgbClr val="000000"/>
              </a:solidFill>
              <a:effectLst/>
              <a:uFillTx/>
              <a:latin typeface="Arial"/>
            </a:endParaRPr>
          </a:p>
          <a:p>
            <a:pPr marL="216000" indent="-216000" defTabSz="914400">
              <a:lnSpc>
                <a:spcPct val="100000"/>
              </a:lnSpc>
              <a:buClr>
                <a:srgbClr val="000000"/>
              </a:buClr>
              <a:buFont typeface="Arial"/>
              <a:buChar char="•"/>
            </a:pPr>
            <a:r>
              <a:rPr b="0" lang="en-US" sz="1600" strike="noStrike" u="none">
                <a:solidFill>
                  <a:schemeClr val="dk1"/>
                </a:solidFill>
                <a:effectLst/>
                <a:uFillTx/>
                <a:latin typeface="Calibri"/>
              </a:rPr>
              <a:t>   150+ queries for INSERT (DML) operations.</a:t>
            </a:r>
            <a:endParaRPr b="0" lang="en-IN" sz="1600" strike="noStrike" u="none">
              <a:solidFill>
                <a:srgbClr val="000000"/>
              </a:solidFill>
              <a:effectLst/>
              <a:uFillTx/>
              <a:latin typeface="Arial"/>
            </a:endParaRPr>
          </a:p>
          <a:p>
            <a:pPr marL="216000" indent="-216000" defTabSz="914400">
              <a:lnSpc>
                <a:spcPct val="100000"/>
              </a:lnSpc>
              <a:buClr>
                <a:srgbClr val="000000"/>
              </a:buClr>
              <a:buFont typeface="Arial"/>
              <a:buChar char="•"/>
            </a:pPr>
            <a:r>
              <a:rPr b="0" lang="en-US" sz="1600" strike="noStrike" u="none">
                <a:solidFill>
                  <a:schemeClr val="dk1"/>
                </a:solidFill>
                <a:effectLst/>
                <a:uFillTx/>
                <a:latin typeface="Calibri"/>
              </a:rPr>
              <a:t>   110+ queries for UPDATE (DML) operations.</a:t>
            </a:r>
            <a:endParaRPr b="0" lang="en-IN" sz="1600" strike="noStrike" u="none">
              <a:solidFill>
                <a:srgbClr val="000000"/>
              </a:solidFill>
              <a:effectLst/>
              <a:uFillTx/>
              <a:latin typeface="Arial"/>
            </a:endParaRPr>
          </a:p>
          <a:p>
            <a:pPr marL="216000" indent="-216000" defTabSz="914400">
              <a:lnSpc>
                <a:spcPct val="100000"/>
              </a:lnSpc>
              <a:buClr>
                <a:srgbClr val="000000"/>
              </a:buClr>
              <a:buFont typeface="Arial"/>
              <a:buChar char="•"/>
            </a:pPr>
            <a:r>
              <a:rPr b="0" lang="en-US" sz="1600" strike="noStrike" u="none">
                <a:solidFill>
                  <a:schemeClr val="dk1"/>
                </a:solidFill>
                <a:effectLst/>
                <a:uFillTx/>
                <a:latin typeface="Calibri"/>
              </a:rPr>
              <a:t>   120+ queries for DELETE (DML) operations.</a:t>
            </a:r>
            <a:endParaRPr b="0" lang="en-IN" sz="1600" strike="noStrike" u="none">
              <a:solidFill>
                <a:srgbClr val="000000"/>
              </a:solidFill>
              <a:effectLst/>
              <a:uFillTx/>
              <a:latin typeface="Arial"/>
            </a:endParaRPr>
          </a:p>
          <a:p>
            <a:pPr defTabSz="914400">
              <a:lnSpc>
                <a:spcPct val="100000"/>
              </a:lnSpc>
            </a:pPr>
            <a:endParaRPr b="0" lang="en-IN"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4680"/>
            <a:ext cx="8106480" cy="1141560"/>
          </a:xfrm>
          <a:prstGeom prst="rect">
            <a:avLst/>
          </a:prstGeom>
          <a:noFill/>
          <a:ln w="0">
            <a:noFill/>
          </a:ln>
        </p:spPr>
        <p:txBody>
          <a:bodyPr lIns="91440" rIns="91440" tIns="45720" bIns="45720" anchor="ctr">
            <a:noAutofit/>
          </a:bodyPr>
          <a:p>
            <a:pPr marL="457200" indent="-457200" algn="ctr" defTabSz="914400">
              <a:lnSpc>
                <a:spcPct val="90000"/>
              </a:lnSpc>
              <a:buClr>
                <a:srgbClr val="000000"/>
              </a:buClr>
              <a:buFont typeface="Wingdings" charset="2"/>
              <a:buChar char=""/>
            </a:pPr>
            <a:r>
              <a:rPr b="1" lang="en-US" sz="3200" strike="noStrike" u="none">
                <a:solidFill>
                  <a:schemeClr val="dk1"/>
                </a:solidFill>
                <a:effectLst/>
                <a:uFillTx/>
                <a:latin typeface="Calibri"/>
              </a:rPr>
              <a:t>Technical Specification</a:t>
            </a:r>
            <a:endParaRPr b="0" lang="en-US" sz="3200" strike="noStrike" u="none">
              <a:solidFill>
                <a:schemeClr val="dk1"/>
              </a:solidFill>
              <a:effectLst/>
              <a:uFillTx/>
              <a:latin typeface="Calibri"/>
            </a:endParaRPr>
          </a:p>
        </p:txBody>
      </p:sp>
      <p:sp>
        <p:nvSpPr>
          <p:cNvPr id="108" name="PlaceHolder 2"/>
          <p:cNvSpPr>
            <a:spLocks noGrp="1"/>
          </p:cNvSpPr>
          <p:nvPr>
            <p:ph/>
          </p:nvPr>
        </p:nvSpPr>
        <p:spPr>
          <a:xfrm>
            <a:off x="457200" y="1604520"/>
            <a:ext cx="8228160" cy="4146840"/>
          </a:xfrm>
          <a:prstGeom prst="rect">
            <a:avLst/>
          </a:prstGeom>
          <a:noFill/>
          <a:ln w="0">
            <a:noFill/>
          </a:ln>
        </p:spPr>
        <p:txBody>
          <a:bodyPr lIns="0" rIns="0" tIns="0" bIns="0" anchor="t">
            <a:noAutofit/>
          </a:bodyPr>
          <a:p>
            <a:pPr marL="285840" indent="-285840" algn="just" defTabSz="914400">
              <a:lnSpc>
                <a:spcPct val="90000"/>
              </a:lnSpc>
              <a:spcBef>
                <a:spcPts val="1001"/>
              </a:spcBef>
              <a:buClr>
                <a:srgbClr val="000000"/>
              </a:buClr>
              <a:buFont typeface="Arial"/>
              <a:buChar char="•"/>
            </a:pPr>
            <a:r>
              <a:rPr b="0" lang="en-US" sz="1800" strike="noStrike" u="none">
                <a:solidFill>
                  <a:schemeClr val="dk1"/>
                </a:solidFill>
                <a:effectLst/>
                <a:uFillTx/>
                <a:latin typeface="Arial"/>
              </a:rPr>
              <a:t>Windows 10, Windows 11, Ubuntu (versions 20.04 LTS and 22.04 LTS), and Manjaro Linux 25.0.0.</a:t>
            </a:r>
            <a:endParaRPr b="0" lang="en-US" sz="1800" strike="noStrike" u="none">
              <a:solidFill>
                <a:schemeClr val="dk1"/>
              </a:solidFill>
              <a:effectLst/>
              <a:uFillTx/>
              <a:latin typeface="Calibri"/>
            </a:endParaRPr>
          </a:p>
          <a:p>
            <a:pPr indent="0" algn="just" defTabSz="914400">
              <a:lnSpc>
                <a:spcPct val="90000"/>
              </a:lnSpc>
              <a:spcBef>
                <a:spcPts val="1001"/>
              </a:spcBef>
              <a:buNone/>
            </a:pPr>
            <a:endParaRPr b="0" lang="en-US" sz="1800" strike="noStrike" u="none">
              <a:solidFill>
                <a:schemeClr val="dk1"/>
              </a:solidFill>
              <a:effectLst/>
              <a:uFillTx/>
              <a:latin typeface="Calibri"/>
            </a:endParaRPr>
          </a:p>
          <a:p>
            <a:pPr marL="285840" indent="-285840" algn="just" defTabSz="914400">
              <a:lnSpc>
                <a:spcPct val="90000"/>
              </a:lnSpc>
              <a:spcBef>
                <a:spcPts val="1001"/>
              </a:spcBef>
              <a:buClr>
                <a:srgbClr val="000000"/>
              </a:buClr>
              <a:buFont typeface="Arial"/>
              <a:buChar char="•"/>
            </a:pPr>
            <a:r>
              <a:rPr b="0" lang="en-US" sz="1800" strike="noStrike" u="none">
                <a:solidFill>
                  <a:schemeClr val="dk1"/>
                </a:solidFill>
                <a:effectLst/>
                <a:uFillTx/>
                <a:latin typeface="Arial"/>
              </a:rPr>
              <a:t>The application is compatible with Python versions 3.6 and above 2, and was successfully tested in environments running Python 3.6, 3.10, and 3.13.2. </a:t>
            </a:r>
            <a:endParaRPr b="0" lang="en-US" sz="1800" strike="noStrike" u="none">
              <a:solidFill>
                <a:schemeClr val="dk1"/>
              </a:solidFill>
              <a:effectLst/>
              <a:uFillTx/>
              <a:latin typeface="Calibri"/>
            </a:endParaRPr>
          </a:p>
          <a:p>
            <a:pPr indent="0" algn="just" defTabSz="914400">
              <a:lnSpc>
                <a:spcPct val="90000"/>
              </a:lnSpc>
              <a:spcBef>
                <a:spcPts val="1001"/>
              </a:spcBef>
              <a:buNone/>
            </a:pPr>
            <a:endParaRPr b="0" lang="en-US" sz="1800" strike="noStrike" u="none">
              <a:solidFill>
                <a:schemeClr val="dk1"/>
              </a:solidFill>
              <a:effectLst/>
              <a:uFillTx/>
              <a:latin typeface="Calibri"/>
            </a:endParaRPr>
          </a:p>
          <a:p>
            <a:pPr marL="285840" indent="-285840" algn="just" defTabSz="914400">
              <a:lnSpc>
                <a:spcPct val="90000"/>
              </a:lnSpc>
              <a:spcBef>
                <a:spcPts val="1001"/>
              </a:spcBef>
              <a:buClr>
                <a:srgbClr val="000000"/>
              </a:buClr>
              <a:buFont typeface="Arial"/>
              <a:buChar char="•"/>
            </a:pPr>
            <a:r>
              <a:rPr b="0" lang="en-US" sz="1800" strike="noStrike" u="none">
                <a:solidFill>
                  <a:schemeClr val="dk1"/>
                </a:solidFill>
                <a:effectLst/>
                <a:uFillTx/>
                <a:latin typeface="Arial"/>
              </a:rPr>
              <a:t>The project primarily uses the Pythonlibrary prompt_toolkit (version 3.0.51)3, along with standard libraries such as os, re, and pytest-shutil 1.8.1 4, rich 14.0.0 5. </a:t>
            </a:r>
            <a:endParaRPr b="0" lang="en-US" sz="1800" strike="noStrike" u="none">
              <a:solidFill>
                <a:schemeClr val="dk1"/>
              </a:solidFill>
              <a:effectLst/>
              <a:uFillTx/>
              <a:latin typeface="Calibri"/>
            </a:endParaRPr>
          </a:p>
          <a:p>
            <a:pPr indent="0" algn="just" defTabSz="914400">
              <a:lnSpc>
                <a:spcPct val="90000"/>
              </a:lnSpc>
              <a:spcBef>
                <a:spcPts val="1001"/>
              </a:spcBef>
              <a:buNone/>
            </a:pPr>
            <a:endParaRPr b="0" lang="en-US" sz="1800" strike="noStrike" u="none">
              <a:solidFill>
                <a:schemeClr val="dk1"/>
              </a:solidFill>
              <a:effectLst/>
              <a:uFillTx/>
              <a:latin typeface="Calibri"/>
            </a:endParaRPr>
          </a:p>
          <a:p>
            <a:pPr marL="285840" indent="-285840" algn="just" defTabSz="914400">
              <a:lnSpc>
                <a:spcPct val="90000"/>
              </a:lnSpc>
              <a:spcBef>
                <a:spcPts val="1001"/>
              </a:spcBef>
              <a:buClr>
                <a:srgbClr val="000000"/>
              </a:buClr>
              <a:buFont typeface="Arial"/>
              <a:buChar char="•"/>
            </a:pPr>
            <a:r>
              <a:rPr b="0" lang="en-US" sz="1800" strike="noStrike" u="none">
                <a:solidFill>
                  <a:schemeClr val="dk1"/>
                </a:solidFill>
                <a:effectLst/>
                <a:uFillTx/>
                <a:latin typeface="Arial"/>
              </a:rPr>
              <a:t>EASYSQL operates through terminal environments like Windows Command Prompt and Linux Terminals like ZSH, BASH. </a:t>
            </a:r>
            <a:endParaRPr b="0" lang="en-US" sz="1800" strike="noStrike" u="none">
              <a:solidFill>
                <a:schemeClr val="dk1"/>
              </a:solidFill>
              <a:effectLst/>
              <a:uFillTx/>
              <a:latin typeface="Calibri"/>
            </a:endParaRPr>
          </a:p>
          <a:p>
            <a:pPr indent="0" algn="just" defTabSz="914400">
              <a:lnSpc>
                <a:spcPct val="90000"/>
              </a:lnSpc>
              <a:spcBef>
                <a:spcPts val="1001"/>
              </a:spcBef>
              <a:buNone/>
            </a:pPr>
            <a:endParaRPr b="0" lang="en-US" sz="1800" strike="noStrike" u="none">
              <a:solidFill>
                <a:schemeClr val="dk1"/>
              </a:solidFill>
              <a:effectLst/>
              <a:uFillTx/>
              <a:latin typeface="Calibri"/>
            </a:endParaRPr>
          </a:p>
          <a:p>
            <a:pPr marL="285840" indent="-285840" algn="just" defTabSz="914400">
              <a:lnSpc>
                <a:spcPct val="90000"/>
              </a:lnSpc>
              <a:spcBef>
                <a:spcPts val="1001"/>
              </a:spcBef>
              <a:buClr>
                <a:srgbClr val="000000"/>
              </a:buClr>
              <a:buFont typeface="Arial"/>
              <a:buChar char="•"/>
            </a:pPr>
            <a:r>
              <a:rPr b="0" lang="en-US" sz="1800" strike="noStrike" u="none">
                <a:solidFill>
                  <a:schemeClr val="dk1"/>
                </a:solidFill>
                <a:effectLst/>
                <a:uFillTx/>
                <a:latin typeface="Arial"/>
              </a:rPr>
              <a:t>Database connections were tested with both MySQL 6 and 11.7.2-MariaDB 7 servers . Minimum recommended system requirements include at least 2 GB RAM. </a:t>
            </a:r>
            <a:endParaRPr b="0" lang="en-US" sz="1800" strike="noStrike" u="none">
              <a:solidFill>
                <a:schemeClr val="dk1"/>
              </a:solidFill>
              <a:effectLst/>
              <a:uFillTx/>
              <a:latin typeface="Calibri"/>
            </a:endParaRPr>
          </a:p>
        </p:txBody>
      </p:sp>
      <p:pic>
        <p:nvPicPr>
          <p:cNvPr id="109" name="Picture 6" descr=""/>
          <p:cNvPicPr/>
          <p:nvPr/>
        </p:nvPicPr>
        <p:blipFill>
          <a:blip r:embed="rId1"/>
          <a:stretch/>
        </p:blipFill>
        <p:spPr>
          <a:xfrm>
            <a:off x="6988680" y="184680"/>
            <a:ext cx="1876680" cy="414720"/>
          </a:xfrm>
          <a:prstGeom prst="rect">
            <a:avLst/>
          </a:prstGeom>
          <a:noFill/>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Box 2"/>
          <p:cNvSpPr/>
          <p:nvPr/>
        </p:nvSpPr>
        <p:spPr>
          <a:xfrm>
            <a:off x="457200" y="457200"/>
            <a:ext cx="4885560" cy="58608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1" lang="en-US" sz="3200" strike="noStrike" u="none">
                <a:solidFill>
                  <a:schemeClr val="dk1"/>
                </a:solidFill>
                <a:effectLst/>
                <a:uFillTx/>
                <a:latin typeface="Calibri"/>
              </a:rPr>
              <a:t>Suggestion and Output</a:t>
            </a:r>
            <a:endParaRPr b="0" lang="en-IN" sz="3200" strike="noStrike" u="none">
              <a:solidFill>
                <a:srgbClr val="000000"/>
              </a:solidFill>
              <a:effectLst/>
              <a:uFillTx/>
              <a:latin typeface="Arial"/>
            </a:endParaRPr>
          </a:p>
        </p:txBody>
      </p:sp>
      <p:pic>
        <p:nvPicPr>
          <p:cNvPr id="111" name="Picture 1" descr=""/>
          <p:cNvPicPr/>
          <p:nvPr/>
        </p:nvPicPr>
        <p:blipFill>
          <a:blip r:embed="rId1"/>
          <a:stretch/>
        </p:blipFill>
        <p:spPr>
          <a:xfrm>
            <a:off x="6534360" y="184680"/>
            <a:ext cx="2330640" cy="715320"/>
          </a:xfrm>
          <a:prstGeom prst="rect">
            <a:avLst/>
          </a:prstGeom>
          <a:noFill/>
          <a:ln w="0">
            <a:noFill/>
          </a:ln>
        </p:spPr>
      </p:pic>
      <p:sp>
        <p:nvSpPr>
          <p:cNvPr id="112" name="TextBox 4"/>
          <p:cNvSpPr/>
          <p:nvPr/>
        </p:nvSpPr>
        <p:spPr>
          <a:xfrm>
            <a:off x="419040" y="1139760"/>
            <a:ext cx="8304480" cy="5245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400" strike="noStrike" u="none">
                <a:solidFill>
                  <a:schemeClr val="dk1"/>
                </a:solidFill>
                <a:effectLst/>
                <a:uFillTx/>
                <a:latin typeface="Calibri"/>
              </a:rPr>
              <a:t>The first output screenshot shows how EASYSQL provides live suggestions while the user is typing a query in the terminal environment. Partial words are matched and possible completions are suggested dynamically.</a:t>
            </a:r>
            <a:endParaRPr b="0" lang="en-IN" sz="1400" strike="noStrike" u="none">
              <a:solidFill>
                <a:srgbClr val="000000"/>
              </a:solidFill>
              <a:effectLst/>
              <a:uFillTx/>
              <a:latin typeface="Arial"/>
            </a:endParaRPr>
          </a:p>
        </p:txBody>
      </p:sp>
      <p:pic>
        <p:nvPicPr>
          <p:cNvPr id="113" name="Picture 5" descr="second.png"/>
          <p:cNvPicPr/>
          <p:nvPr/>
        </p:nvPicPr>
        <p:blipFill>
          <a:blip r:embed="rId2"/>
          <a:stretch/>
        </p:blipFill>
        <p:spPr>
          <a:xfrm>
            <a:off x="1695600" y="1977480"/>
            <a:ext cx="5396040" cy="624960"/>
          </a:xfrm>
          <a:prstGeom prst="rect">
            <a:avLst/>
          </a:prstGeom>
          <a:noFill/>
          <a:ln w="0">
            <a:noFill/>
          </a:ln>
        </p:spPr>
      </p:pic>
      <p:sp>
        <p:nvSpPr>
          <p:cNvPr id="114" name="TextBox 6"/>
          <p:cNvSpPr/>
          <p:nvPr/>
        </p:nvSpPr>
        <p:spPr>
          <a:xfrm>
            <a:off x="419040" y="2753280"/>
            <a:ext cx="8228160" cy="5245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400" strike="noStrike" u="none">
                <a:solidFill>
                  <a:schemeClr val="dk1"/>
                </a:solidFill>
                <a:effectLst/>
                <a:uFillTx/>
                <a:latin typeface="Calibri"/>
              </a:rPr>
              <a:t>The second screenshot demonstrates how all probable keywords and actual field names retrieved from the connected database are shown, helping the user complete their query accurately and quickly.</a:t>
            </a:r>
            <a:endParaRPr b="0" lang="en-IN" sz="1400" strike="noStrike" u="none">
              <a:solidFill>
                <a:srgbClr val="000000"/>
              </a:solidFill>
              <a:effectLst/>
              <a:uFillTx/>
              <a:latin typeface="Arial"/>
            </a:endParaRPr>
          </a:p>
        </p:txBody>
      </p:sp>
      <p:pic>
        <p:nvPicPr>
          <p:cNvPr id="115" name="Picture 7" descr="thirteen.png"/>
          <p:cNvPicPr/>
          <p:nvPr/>
        </p:nvPicPr>
        <p:blipFill>
          <a:blip r:embed="rId3"/>
          <a:stretch/>
        </p:blipFill>
        <p:spPr>
          <a:xfrm>
            <a:off x="1731600" y="3600000"/>
            <a:ext cx="5576040" cy="784800"/>
          </a:xfrm>
          <a:prstGeom prst="rect">
            <a:avLst/>
          </a:prstGeom>
          <a:noFill/>
          <a:ln w="0">
            <a:noFill/>
          </a:ln>
        </p:spPr>
      </p:pic>
      <p:sp>
        <p:nvSpPr>
          <p:cNvPr id="116" name="TextBox 8"/>
          <p:cNvSpPr/>
          <p:nvPr/>
        </p:nvSpPr>
        <p:spPr>
          <a:xfrm>
            <a:off x="457200" y="4387680"/>
            <a:ext cx="8380440" cy="5245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400" strike="noStrike" u="none">
                <a:solidFill>
                  <a:schemeClr val="dk1"/>
                </a:solidFill>
                <a:effectLst/>
                <a:uFillTx/>
                <a:latin typeface="Calibri"/>
              </a:rPr>
              <a:t>Finally, the executed SQL query's output is displayed directly on the terminal through a clean and simple interface, ensuring an easy-to-understand user experience</a:t>
            </a:r>
            <a:endParaRPr b="0" lang="en-IN" sz="1400" strike="noStrike" u="none">
              <a:solidFill>
                <a:srgbClr val="000000"/>
              </a:solidFill>
              <a:effectLst/>
              <a:uFillTx/>
              <a:latin typeface="Arial"/>
            </a:endParaRPr>
          </a:p>
        </p:txBody>
      </p:sp>
      <p:pic>
        <p:nvPicPr>
          <p:cNvPr id="117" name="Picture 9" descr="fourteen.png"/>
          <p:cNvPicPr/>
          <p:nvPr/>
        </p:nvPicPr>
        <p:blipFill>
          <a:blip r:embed="rId4"/>
          <a:stretch/>
        </p:blipFill>
        <p:spPr>
          <a:xfrm>
            <a:off x="1800000" y="5076000"/>
            <a:ext cx="5579640" cy="1437840"/>
          </a:xfrm>
          <a:prstGeom prst="rect">
            <a:avLst/>
          </a:prstGeom>
          <a:noFill/>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Box 2"/>
          <p:cNvSpPr/>
          <p:nvPr/>
        </p:nvSpPr>
        <p:spPr>
          <a:xfrm>
            <a:off x="457200" y="457200"/>
            <a:ext cx="3651840" cy="524520"/>
          </a:xfrm>
          <a:prstGeom prst="rect">
            <a:avLst/>
          </a:prstGeom>
          <a:noFill/>
          <a:ln w="0">
            <a:noFill/>
          </a:ln>
        </p:spPr>
        <p:style>
          <a:lnRef idx="0"/>
          <a:fillRef idx="0"/>
          <a:effectRef idx="0"/>
          <a:fontRef idx="minor"/>
        </p:style>
        <p:txBody>
          <a:bodyPr wrap="none" lIns="90000" rIns="90000" tIns="45000" bIns="45000" anchor="t">
            <a:spAutoFit/>
          </a:bodyPr>
          <a:p>
            <a:pPr marL="216000" indent="-216000" defTabSz="457200">
              <a:lnSpc>
                <a:spcPct val="100000"/>
              </a:lnSpc>
              <a:buClr>
                <a:srgbClr val="000000"/>
              </a:buClr>
              <a:buFont typeface="Wingdings" charset="2"/>
              <a:buChar char=""/>
            </a:pPr>
            <a:r>
              <a:rPr b="1" lang="en-US" sz="2800" strike="noStrike" u="none">
                <a:solidFill>
                  <a:srgbClr val="000000"/>
                </a:solidFill>
                <a:effectLst/>
                <a:uFillTx/>
                <a:latin typeface="Calibri"/>
              </a:rPr>
              <a:t> Challenges Faced</a:t>
            </a:r>
            <a:endParaRPr b="0" lang="en-IN" sz="2800" strike="noStrike" u="none">
              <a:solidFill>
                <a:srgbClr val="000000"/>
              </a:solidFill>
              <a:effectLst/>
              <a:uFillTx/>
              <a:latin typeface="Arial"/>
            </a:endParaRPr>
          </a:p>
        </p:txBody>
      </p:sp>
      <p:pic>
        <p:nvPicPr>
          <p:cNvPr id="119" name="Picture 1" descr=""/>
          <p:cNvPicPr/>
          <p:nvPr/>
        </p:nvPicPr>
        <p:blipFill>
          <a:blip r:embed="rId1"/>
          <a:stretch/>
        </p:blipFill>
        <p:spPr>
          <a:xfrm>
            <a:off x="6534360" y="184680"/>
            <a:ext cx="2330640" cy="715320"/>
          </a:xfrm>
          <a:prstGeom prst="rect">
            <a:avLst/>
          </a:prstGeom>
          <a:noFill/>
          <a:ln w="0">
            <a:noFill/>
          </a:ln>
        </p:spPr>
      </p:pic>
      <p:sp>
        <p:nvSpPr>
          <p:cNvPr id="120" name="TextBox 3"/>
          <p:cNvSpPr/>
          <p:nvPr/>
        </p:nvSpPr>
        <p:spPr>
          <a:xfrm>
            <a:off x="457200" y="1304280"/>
            <a:ext cx="8686440" cy="49057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1" lang="en-US" sz="1800" strike="noStrike" u="none">
                <a:solidFill>
                  <a:srgbClr val="000000"/>
                </a:solidFill>
                <a:effectLst/>
                <a:uFillTx/>
                <a:latin typeface="Calibri"/>
              </a:rPr>
              <a:t>Subquery Issue:</a:t>
            </a:r>
            <a:br>
              <a:rPr sz="1800"/>
            </a:br>
            <a:r>
              <a:rPr b="0" lang="en-US" sz="1800" strike="noStrike" u="none">
                <a:solidFill>
                  <a:srgbClr val="000000"/>
                </a:solidFill>
                <a:effectLst/>
                <a:uFillTx/>
                <a:latin typeface="Calibri"/>
              </a:rPr>
              <a:t>Could not manage deeper nested subqueries beyond predefined examples.</a:t>
            </a:r>
            <a:endParaRPr b="0" lang="en-IN" sz="1800" strike="noStrike" u="none">
              <a:solidFill>
                <a:srgbClr val="000000"/>
              </a:solidFill>
              <a:effectLst/>
              <a:uFillTx/>
              <a:latin typeface="Arial"/>
            </a:endParaRPr>
          </a:p>
          <a:p>
            <a:pPr defTabSz="457200">
              <a:lnSpc>
                <a:spcPct val="100000"/>
              </a:lnSpc>
              <a:spcBef>
                <a:spcPts val="601"/>
              </a:spcBef>
            </a:pPr>
            <a:r>
              <a:rPr b="1" lang="en-US" sz="1800" strike="noStrike" u="none">
                <a:solidFill>
                  <a:srgbClr val="000000"/>
                </a:solidFill>
                <a:effectLst/>
                <a:uFillTx/>
                <a:latin typeface="Calibri"/>
              </a:rPr>
              <a:t>Solution:</a:t>
            </a:r>
            <a:endParaRPr b="0" lang="en-IN" sz="1800" strike="noStrike" u="none">
              <a:solidFill>
                <a:srgbClr val="000000"/>
              </a:solidFill>
              <a:effectLst/>
              <a:uFillTx/>
              <a:latin typeface="Arial"/>
            </a:endParaRPr>
          </a:p>
          <a:p>
            <a:pPr defTabSz="457200">
              <a:lnSpc>
                <a:spcPct val="100000"/>
              </a:lnSpc>
            </a:pPr>
            <a:r>
              <a:rPr b="0" lang="en-US" sz="1800" strike="noStrike" u="none">
                <a:solidFill>
                  <a:srgbClr val="000000"/>
                </a:solidFill>
                <a:effectLst/>
                <a:uFillTx/>
                <a:latin typeface="Calibri"/>
              </a:rPr>
              <a:t>Used stack-based logic to manage subqueries dynamically.</a:t>
            </a: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defTabSz="457200">
              <a:lnSpc>
                <a:spcPct val="100000"/>
              </a:lnSpc>
            </a:pPr>
            <a:r>
              <a:rPr b="1" lang="en-US" sz="1800" strike="noStrike" u="none">
                <a:solidFill>
                  <a:srgbClr val="000000"/>
                </a:solidFill>
                <a:effectLst/>
                <a:uFillTx/>
                <a:latin typeface="Calibri"/>
              </a:rPr>
              <a:t>Space Issue in Multiple Fields:</a:t>
            </a:r>
            <a:br>
              <a:rPr sz="1800"/>
            </a:br>
            <a:r>
              <a:rPr b="0" lang="en-US" sz="1800" strike="noStrike" u="none">
                <a:solidFill>
                  <a:srgbClr val="000000"/>
                </a:solidFill>
                <a:effectLst/>
                <a:uFillTx/>
                <a:latin typeface="Calibri"/>
              </a:rPr>
              <a:t>Multiple fields without spaces were treated as a single token, breaking suggestions.</a:t>
            </a:r>
            <a:endParaRPr b="0" lang="en-IN" sz="1800" strike="noStrike" u="none">
              <a:solidFill>
                <a:srgbClr val="000000"/>
              </a:solidFill>
              <a:effectLst/>
              <a:uFillTx/>
              <a:latin typeface="Arial"/>
            </a:endParaRPr>
          </a:p>
          <a:p>
            <a:pPr defTabSz="457200">
              <a:lnSpc>
                <a:spcPct val="100000"/>
              </a:lnSpc>
              <a:spcBef>
                <a:spcPts val="601"/>
              </a:spcBef>
            </a:pPr>
            <a:r>
              <a:rPr b="1" lang="en-US" sz="1800" strike="noStrike" u="none">
                <a:solidFill>
                  <a:srgbClr val="000000"/>
                </a:solidFill>
                <a:effectLst/>
                <a:uFillTx/>
                <a:latin typeface="Calibri"/>
              </a:rPr>
              <a:t>Solution:</a:t>
            </a:r>
            <a:endParaRPr b="0" lang="en-IN" sz="1800" strike="noStrike" u="none">
              <a:solidFill>
                <a:srgbClr val="000000"/>
              </a:solidFill>
              <a:effectLst/>
              <a:uFillTx/>
              <a:latin typeface="Arial"/>
            </a:endParaRPr>
          </a:p>
          <a:p>
            <a:pPr defTabSz="457200">
              <a:lnSpc>
                <a:spcPct val="100000"/>
              </a:lnSpc>
            </a:pPr>
            <a:r>
              <a:rPr b="0" lang="en-US" sz="1800" strike="noStrike" u="none">
                <a:solidFill>
                  <a:srgbClr val="000000"/>
                </a:solidFill>
                <a:effectLst/>
                <a:uFillTx/>
                <a:latin typeface="Calibri"/>
              </a:rPr>
              <a:t>Inserted spaces after commas and internally merged fields after suggestion.</a:t>
            </a: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p:txBody>
      </p:sp>
      <p:pic>
        <p:nvPicPr>
          <p:cNvPr id="121" name="Picture 5" descr="old_subquery.png"/>
          <p:cNvPicPr/>
          <p:nvPr/>
        </p:nvPicPr>
        <p:blipFill>
          <a:blip r:embed="rId2"/>
          <a:srcRect l="0" t="0" r="14032" b="-46964"/>
          <a:stretch/>
        </p:blipFill>
        <p:spPr>
          <a:xfrm>
            <a:off x="380880" y="2625480"/>
            <a:ext cx="4568400" cy="1317960"/>
          </a:xfrm>
          <a:prstGeom prst="rect">
            <a:avLst/>
          </a:prstGeom>
          <a:noFill/>
          <a:ln w="0">
            <a:noFill/>
          </a:ln>
        </p:spPr>
      </p:pic>
      <p:pic>
        <p:nvPicPr>
          <p:cNvPr id="122" name="Picture 6" descr="new_subquery.png"/>
          <p:cNvPicPr/>
          <p:nvPr/>
        </p:nvPicPr>
        <p:blipFill>
          <a:blip r:embed="rId3"/>
          <a:srcRect l="0" t="0" r="8927" b="0"/>
          <a:stretch/>
        </p:blipFill>
        <p:spPr>
          <a:xfrm>
            <a:off x="4994280" y="2625480"/>
            <a:ext cx="3975120" cy="871200"/>
          </a:xfrm>
          <a:prstGeom prst="rect">
            <a:avLst/>
          </a:prstGeom>
          <a:noFill/>
          <a:ln w="0">
            <a:noFill/>
          </a:ln>
        </p:spPr>
      </p:pic>
      <p:pic>
        <p:nvPicPr>
          <p:cNvPr id="123" name="Picture 7" descr="old_space.png"/>
          <p:cNvPicPr/>
          <p:nvPr/>
        </p:nvPicPr>
        <p:blipFill>
          <a:blip r:embed="rId4"/>
          <a:stretch/>
        </p:blipFill>
        <p:spPr>
          <a:xfrm>
            <a:off x="457200" y="5321520"/>
            <a:ext cx="4418280" cy="838080"/>
          </a:xfrm>
          <a:prstGeom prst="rect">
            <a:avLst/>
          </a:prstGeom>
          <a:noFill/>
          <a:ln w="0">
            <a:noFill/>
          </a:ln>
        </p:spPr>
      </p:pic>
      <p:pic>
        <p:nvPicPr>
          <p:cNvPr id="124" name="Picture 8" descr="new_space.png"/>
          <p:cNvPicPr/>
          <p:nvPr/>
        </p:nvPicPr>
        <p:blipFill>
          <a:blip r:embed="rId5"/>
          <a:stretch/>
        </p:blipFill>
        <p:spPr>
          <a:xfrm>
            <a:off x="5020560" y="5285520"/>
            <a:ext cx="3932280" cy="838080"/>
          </a:xfrm>
          <a:prstGeom prst="rect">
            <a:avLst/>
          </a:prstGeom>
          <a:noFill/>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Box 2"/>
          <p:cNvSpPr/>
          <p:nvPr/>
        </p:nvSpPr>
        <p:spPr>
          <a:xfrm>
            <a:off x="457200" y="457200"/>
            <a:ext cx="2321280" cy="58608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1" lang="en-US" sz="3200" strike="noStrike" u="none">
                <a:solidFill>
                  <a:srgbClr val="000000"/>
                </a:solidFill>
                <a:effectLst/>
                <a:uFillTx/>
                <a:latin typeface="Calibri"/>
              </a:rPr>
              <a:t>Correction</a:t>
            </a:r>
            <a:endParaRPr b="0" lang="en-IN" sz="3200" strike="noStrike" u="none">
              <a:solidFill>
                <a:srgbClr val="000000"/>
              </a:solidFill>
              <a:effectLst/>
              <a:uFillTx/>
              <a:latin typeface="Arial"/>
            </a:endParaRPr>
          </a:p>
        </p:txBody>
      </p:sp>
      <p:pic>
        <p:nvPicPr>
          <p:cNvPr id="126" name="Picture 1" descr=""/>
          <p:cNvPicPr/>
          <p:nvPr/>
        </p:nvPicPr>
        <p:blipFill>
          <a:blip r:embed="rId1"/>
          <a:stretch/>
        </p:blipFill>
        <p:spPr>
          <a:xfrm>
            <a:off x="6534360" y="184680"/>
            <a:ext cx="2330640" cy="715320"/>
          </a:xfrm>
          <a:prstGeom prst="rect">
            <a:avLst/>
          </a:prstGeom>
          <a:noFill/>
          <a:ln w="0">
            <a:noFill/>
          </a:ln>
        </p:spPr>
      </p:pic>
      <p:sp>
        <p:nvSpPr>
          <p:cNvPr id="127" name="TextBox 4"/>
          <p:cNvSpPr/>
          <p:nvPr/>
        </p:nvSpPr>
        <p:spPr>
          <a:xfrm>
            <a:off x="641160" y="1244160"/>
            <a:ext cx="7861320" cy="13248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600" strike="noStrike" u="none">
                <a:solidFill>
                  <a:schemeClr val="dk1"/>
                </a:solidFill>
                <a:effectLst/>
                <a:uFillTx/>
                <a:latin typeface="Calibri"/>
              </a:rPr>
              <a:t>EASYSQL includes an automatic Query Corrector module that detects and fixes minor syntax errors during query writing.</a:t>
            </a:r>
            <a:endParaRPr b="0" lang="en-IN" sz="1600" strike="noStrike" u="none">
              <a:solidFill>
                <a:srgbClr val="000000"/>
              </a:solidFill>
              <a:effectLst/>
              <a:uFillTx/>
              <a:latin typeface="Arial"/>
            </a:endParaRPr>
          </a:p>
          <a:p>
            <a:pPr defTabSz="457200">
              <a:lnSpc>
                <a:spcPct val="100000"/>
              </a:lnSpc>
            </a:pPr>
            <a:br>
              <a:rPr sz="1600"/>
            </a:br>
            <a:r>
              <a:rPr b="0" lang="en-US" sz="1600" strike="noStrike" u="none">
                <a:solidFill>
                  <a:schemeClr val="dk1"/>
                </a:solidFill>
                <a:effectLst/>
                <a:uFillTx/>
                <a:latin typeface="Calibri"/>
              </a:rPr>
              <a:t>It handles missing semicolons, incomplete keywords, misplaced clauses, and ensures that the final query is valid before execution.</a:t>
            </a:r>
            <a:endParaRPr b="0" lang="en-IN" sz="1600" strike="noStrike" u="none">
              <a:solidFill>
                <a:srgbClr val="000000"/>
              </a:solidFill>
              <a:effectLst/>
              <a:uFillTx/>
              <a:latin typeface="Arial"/>
            </a:endParaRPr>
          </a:p>
        </p:txBody>
      </p:sp>
      <p:pic>
        <p:nvPicPr>
          <p:cNvPr id="128" name="Picture 10" descr="correction1.png"/>
          <p:cNvPicPr/>
          <p:nvPr/>
        </p:nvPicPr>
        <p:blipFill>
          <a:blip r:embed="rId2"/>
          <a:stretch/>
        </p:blipFill>
        <p:spPr>
          <a:xfrm>
            <a:off x="2457000" y="3469320"/>
            <a:ext cx="3929040" cy="884520"/>
          </a:xfrm>
          <a:prstGeom prst="rect">
            <a:avLst/>
          </a:prstGeom>
          <a:noFill/>
          <a:ln w="0">
            <a:noFill/>
          </a:ln>
        </p:spPr>
      </p:pic>
      <p:pic>
        <p:nvPicPr>
          <p:cNvPr id="129" name="Picture 11" descr="correction2.png"/>
          <p:cNvPicPr/>
          <p:nvPr/>
        </p:nvPicPr>
        <p:blipFill>
          <a:blip r:embed="rId3"/>
          <a:stretch/>
        </p:blipFill>
        <p:spPr>
          <a:xfrm>
            <a:off x="1252800" y="5312520"/>
            <a:ext cx="6427800" cy="982080"/>
          </a:xfrm>
          <a:prstGeom prst="rect">
            <a:avLst/>
          </a:prstGeom>
          <a:noFill/>
          <a:ln w="0">
            <a:noFill/>
          </a:ln>
        </p:spPr>
      </p:pic>
      <p:sp>
        <p:nvSpPr>
          <p:cNvPr id="130" name="TextBox 12"/>
          <p:cNvSpPr/>
          <p:nvPr/>
        </p:nvSpPr>
        <p:spPr>
          <a:xfrm>
            <a:off x="666360" y="2685240"/>
            <a:ext cx="6791400" cy="5860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600" strike="noStrike" u="none">
                <a:solidFill>
                  <a:schemeClr val="dk1"/>
                </a:solidFill>
                <a:effectLst/>
                <a:uFillTx/>
                <a:latin typeface="Calibri"/>
              </a:rPr>
              <a:t>When the user forgets to add a semicolon ; at the end of the query, EASYSQL automatically detects and corrects it before executing the query.</a:t>
            </a:r>
            <a:endParaRPr b="0" lang="en-IN" sz="1600" strike="noStrike" u="none">
              <a:solidFill>
                <a:srgbClr val="000000"/>
              </a:solidFill>
              <a:effectLst/>
              <a:uFillTx/>
              <a:latin typeface="Arial"/>
            </a:endParaRPr>
          </a:p>
        </p:txBody>
      </p:sp>
      <p:sp>
        <p:nvSpPr>
          <p:cNvPr id="131" name="TextBox 13"/>
          <p:cNvSpPr/>
          <p:nvPr/>
        </p:nvSpPr>
        <p:spPr>
          <a:xfrm>
            <a:off x="666360" y="4498920"/>
            <a:ext cx="7470360" cy="5860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600" strike="noStrike" u="none">
                <a:solidFill>
                  <a:schemeClr val="dk1"/>
                </a:solidFill>
                <a:effectLst/>
                <a:uFillTx/>
                <a:latin typeface="Calibri"/>
              </a:rPr>
              <a:t>When a subquery is incomplete, missing a closing bracket ), EASYSQL identifies the mistake and automatically adds the missing ) and the final ; to correct the query.</a:t>
            </a:r>
            <a:endParaRPr b="0" lang="en-IN"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Box 2"/>
          <p:cNvSpPr/>
          <p:nvPr/>
        </p:nvSpPr>
        <p:spPr>
          <a:xfrm>
            <a:off x="457200" y="457200"/>
            <a:ext cx="5442480" cy="91584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1" lang="en-US" sz="3200" strike="noStrike" u="none">
                <a:solidFill>
                  <a:srgbClr val="000000"/>
                </a:solidFill>
                <a:effectLst/>
                <a:uFillTx/>
                <a:latin typeface="Calibri"/>
              </a:rPr>
              <a:t>Conclusion &amp; Future Work</a:t>
            </a:r>
            <a:endParaRPr b="0" lang="en-IN" sz="3200" strike="noStrike" u="none">
              <a:solidFill>
                <a:srgbClr val="000000"/>
              </a:solidFill>
              <a:effectLst/>
              <a:uFillTx/>
              <a:latin typeface="Arial"/>
            </a:endParaRPr>
          </a:p>
        </p:txBody>
      </p:sp>
      <p:pic>
        <p:nvPicPr>
          <p:cNvPr id="133" name="Picture 1" descr=""/>
          <p:cNvPicPr/>
          <p:nvPr/>
        </p:nvPicPr>
        <p:blipFill>
          <a:blip r:embed="rId1"/>
          <a:stretch/>
        </p:blipFill>
        <p:spPr>
          <a:xfrm>
            <a:off x="6534360" y="184680"/>
            <a:ext cx="2330640" cy="715320"/>
          </a:xfrm>
          <a:prstGeom prst="rect">
            <a:avLst/>
          </a:prstGeom>
          <a:noFill/>
          <a:ln w="0">
            <a:noFill/>
          </a:ln>
        </p:spPr>
      </p:pic>
      <p:sp>
        <p:nvSpPr>
          <p:cNvPr id="134" name="Rectangle 4"/>
          <p:cNvSpPr/>
          <p:nvPr/>
        </p:nvSpPr>
        <p:spPr>
          <a:xfrm>
            <a:off x="682560" y="1494360"/>
            <a:ext cx="7682400" cy="424872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0" lang="en-US" sz="1800" strike="noStrike" u="none">
                <a:solidFill>
                  <a:schemeClr val="dk1"/>
                </a:solidFill>
                <a:effectLst/>
                <a:uFillTx/>
                <a:latin typeface="Calibri"/>
              </a:rPr>
              <a:t> EASYSQL helps students and beginners write correct SQL queries in real-time with  suggestions and corrections.</a:t>
            </a: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marL="216000" indent="-216000" defTabSz="457200">
              <a:lnSpc>
                <a:spcPct val="100000"/>
              </a:lnSpc>
              <a:buClr>
                <a:srgbClr val="000000"/>
              </a:buClr>
              <a:buFont typeface="Wingdings" charset="2"/>
              <a:buChar char=""/>
            </a:pPr>
            <a:r>
              <a:rPr b="0" lang="en-US" sz="1800" strike="noStrike" u="none">
                <a:solidFill>
                  <a:schemeClr val="dk1"/>
                </a:solidFill>
                <a:effectLst/>
                <a:uFillTx/>
                <a:latin typeface="Calibri"/>
              </a:rPr>
              <a:t>  It supports query building, error correction (missing semicolons, wrong keywords, unmatched parentheses), and schema validation.</a:t>
            </a: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marL="216000" indent="-216000" defTabSz="457200">
              <a:lnSpc>
                <a:spcPct val="100000"/>
              </a:lnSpc>
              <a:buClr>
                <a:srgbClr val="000000"/>
              </a:buClr>
              <a:buFont typeface="Wingdings" charset="2"/>
              <a:buChar char=""/>
            </a:pPr>
            <a:r>
              <a:rPr b="0" lang="en-US" sz="1800" strike="noStrike" u="none">
                <a:solidFill>
                  <a:schemeClr val="dk1"/>
                </a:solidFill>
                <a:effectLst/>
                <a:uFillTx/>
                <a:latin typeface="Calibri"/>
              </a:rPr>
              <a:t>  The system works efficiently in a terminal environment and is lightweight.</a:t>
            </a: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marL="216000" indent="-216000" defTabSz="457200">
              <a:lnSpc>
                <a:spcPct val="100000"/>
              </a:lnSpc>
              <a:buClr>
                <a:srgbClr val="000000"/>
              </a:buClr>
              <a:buFont typeface="Wingdings" charset="2"/>
              <a:buChar char=""/>
            </a:pPr>
            <a:r>
              <a:rPr b="0" lang="en-US" sz="1800" strike="noStrike" u="none">
                <a:solidFill>
                  <a:schemeClr val="dk1"/>
                </a:solidFill>
                <a:effectLst/>
                <a:uFillTx/>
                <a:latin typeface="Calibri"/>
              </a:rPr>
              <a:t>  Limitations include support only for MySQL databases and dependency on predefined query sets.</a:t>
            </a: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marL="216000" indent="-216000" defTabSz="457200">
              <a:lnSpc>
                <a:spcPct val="100000"/>
              </a:lnSpc>
              <a:buClr>
                <a:srgbClr val="000000"/>
              </a:buClr>
              <a:buFont typeface="Wingdings" charset="2"/>
              <a:buChar char=""/>
            </a:pPr>
            <a:r>
              <a:rPr b="0" lang="en-US" sz="1800" strike="noStrike" u="none">
                <a:solidFill>
                  <a:schemeClr val="dk1"/>
                </a:solidFill>
                <a:effectLst/>
                <a:uFillTx/>
                <a:latin typeface="Calibri"/>
              </a:rPr>
              <a:t>  Future improvements include adding support for other databases (PostgreSQL, Oracle), introducing natural language query conversion, improving the suggestion engine with machine learning, and building a GUI version for easier access.</a:t>
            </a:r>
            <a:endParaRPr b="0" lang="en-IN"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Box 2"/>
          <p:cNvSpPr/>
          <p:nvPr/>
        </p:nvSpPr>
        <p:spPr>
          <a:xfrm>
            <a:off x="457200" y="457200"/>
            <a:ext cx="2428560" cy="91584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1" lang="en-US" sz="3200" strike="noStrike" u="none">
                <a:solidFill>
                  <a:srgbClr val="000000"/>
                </a:solidFill>
                <a:effectLst/>
                <a:uFillTx/>
                <a:latin typeface="Calibri"/>
              </a:rPr>
              <a:t>References</a:t>
            </a:r>
            <a:endParaRPr b="0" lang="en-IN" sz="3200" strike="noStrike" u="none">
              <a:solidFill>
                <a:srgbClr val="000000"/>
              </a:solidFill>
              <a:effectLst/>
              <a:uFillTx/>
              <a:latin typeface="Arial"/>
            </a:endParaRPr>
          </a:p>
        </p:txBody>
      </p:sp>
      <p:sp>
        <p:nvSpPr>
          <p:cNvPr id="136" name="TextBox 3"/>
          <p:cNvSpPr/>
          <p:nvPr/>
        </p:nvSpPr>
        <p:spPr>
          <a:xfrm>
            <a:off x="433080" y="1339200"/>
            <a:ext cx="8431920" cy="484524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IN" sz="1200" strike="noStrike" u="none">
                <a:solidFill>
                  <a:schemeClr val="dk1"/>
                </a:solidFill>
                <a:effectLst/>
                <a:uFillTx/>
                <a:latin typeface="Arial"/>
              </a:rPr>
              <a:t>1) Nodira Khoussainova et al. “SnipSuggest: Context-aware autocompletion for SQL”. In: Proceedings of the VLDB Endowment 4.1 (2010), pp. 22–33.</a:t>
            </a:r>
            <a:endParaRPr b="0" lang="en-IN" sz="1200" strike="noStrike" u="none">
              <a:solidFill>
                <a:srgbClr val="000000"/>
              </a:solidFill>
              <a:effectLst/>
              <a:uFillTx/>
              <a:latin typeface="Arial"/>
            </a:endParaRPr>
          </a:p>
          <a:p>
            <a:pPr defTabSz="457200">
              <a:lnSpc>
                <a:spcPct val="100000"/>
              </a:lnSpc>
            </a:pPr>
            <a:endParaRPr b="0" lang="en-IN" sz="1200" strike="noStrike" u="none">
              <a:solidFill>
                <a:srgbClr val="000000"/>
              </a:solidFill>
              <a:effectLst/>
              <a:uFillTx/>
              <a:latin typeface="Arial"/>
            </a:endParaRPr>
          </a:p>
          <a:p>
            <a:pPr defTabSz="457200">
              <a:lnSpc>
                <a:spcPct val="100000"/>
              </a:lnSpc>
            </a:pPr>
            <a:r>
              <a:rPr b="0" lang="en-IN" sz="1200" strike="noStrike" u="none">
                <a:solidFill>
                  <a:schemeClr val="dk1"/>
                </a:solidFill>
                <a:effectLst/>
                <a:uFillTx/>
                <a:latin typeface="Arial"/>
              </a:rPr>
              <a:t>2) Javad Akbarnejad et al. “SQL QueRIE recommendations”. In: Proceedings of the VLDB Endowment 3.1-2 (2010), pp. 1597–1600.</a:t>
            </a:r>
            <a:endParaRPr b="0" lang="en-IN" sz="1200" strike="noStrike" u="none">
              <a:solidFill>
                <a:srgbClr val="000000"/>
              </a:solidFill>
              <a:effectLst/>
              <a:uFillTx/>
              <a:latin typeface="Arial"/>
            </a:endParaRPr>
          </a:p>
          <a:p>
            <a:pPr defTabSz="457200">
              <a:lnSpc>
                <a:spcPct val="100000"/>
              </a:lnSpc>
            </a:pPr>
            <a:endParaRPr b="0" lang="en-IN" sz="1200" strike="noStrike" u="none">
              <a:solidFill>
                <a:srgbClr val="000000"/>
              </a:solidFill>
              <a:effectLst/>
              <a:uFillTx/>
              <a:latin typeface="Arial"/>
            </a:endParaRPr>
          </a:p>
          <a:p>
            <a:pPr defTabSz="457200">
              <a:lnSpc>
                <a:spcPct val="100000"/>
              </a:lnSpc>
            </a:pPr>
            <a:r>
              <a:rPr b="0" lang="en-IN" sz="1200" strike="noStrike" u="none">
                <a:solidFill>
                  <a:schemeClr val="dk1"/>
                </a:solidFill>
                <a:effectLst/>
                <a:uFillTx/>
                <a:latin typeface="Arial"/>
              </a:rPr>
              <a:t>3)</a:t>
            </a:r>
            <a:r>
              <a:rPr b="0" lang="en-US" sz="1200" strike="noStrike" u="none">
                <a:solidFill>
                  <a:schemeClr val="dk1"/>
                </a:solidFill>
                <a:effectLst/>
                <a:uFillTx/>
                <a:latin typeface="Arial"/>
              </a:rPr>
              <a:t> Izzeddin Gür et al. “Dialsql: Dialogue based structured query generation”. In: Proceedings of the 56th Annual Meeting of the Association for Computational Linguistics (Volume 1: Long Papers). 2018, pp. 1339–1349.</a:t>
            </a:r>
            <a:endParaRPr b="0" lang="en-IN" sz="1200" strike="noStrike" u="none">
              <a:solidFill>
                <a:srgbClr val="000000"/>
              </a:solidFill>
              <a:effectLst/>
              <a:uFillTx/>
              <a:latin typeface="Arial"/>
            </a:endParaRPr>
          </a:p>
          <a:p>
            <a:pPr defTabSz="457200">
              <a:lnSpc>
                <a:spcPct val="100000"/>
              </a:lnSpc>
            </a:pPr>
            <a:endParaRPr b="0" lang="en-IN" sz="1200" strike="noStrike" u="none">
              <a:solidFill>
                <a:srgbClr val="000000"/>
              </a:solidFill>
              <a:effectLst/>
              <a:uFillTx/>
              <a:latin typeface="Arial"/>
            </a:endParaRPr>
          </a:p>
          <a:p>
            <a:pPr defTabSz="457200">
              <a:lnSpc>
                <a:spcPct val="100000"/>
              </a:lnSpc>
            </a:pPr>
            <a:r>
              <a:rPr b="0" lang="en-IN" sz="1200" strike="noStrike" u="none">
                <a:solidFill>
                  <a:schemeClr val="dk1"/>
                </a:solidFill>
                <a:effectLst/>
                <a:uFillTx/>
                <a:latin typeface="Arial"/>
              </a:rPr>
              <a:t>4)</a:t>
            </a:r>
            <a:r>
              <a:rPr b="0" lang="en-US" sz="1200" strike="noStrike" u="none">
                <a:solidFill>
                  <a:schemeClr val="dk1"/>
                </a:solidFill>
                <a:effectLst/>
                <a:uFillTx/>
                <a:latin typeface="Arial"/>
              </a:rPr>
              <a:t> Quan Do et al. “Automatic generation of SQL queries”. In: 2014 ASEE Annual Conference&amp; Exposition. 2014, pp. 24–221.</a:t>
            </a:r>
            <a:endParaRPr b="0" lang="en-IN" sz="1200" strike="noStrike" u="none">
              <a:solidFill>
                <a:srgbClr val="000000"/>
              </a:solidFill>
              <a:effectLst/>
              <a:uFillTx/>
              <a:latin typeface="Arial"/>
            </a:endParaRPr>
          </a:p>
          <a:p>
            <a:pPr defTabSz="457200">
              <a:lnSpc>
                <a:spcPct val="100000"/>
              </a:lnSpc>
            </a:pPr>
            <a:endParaRPr b="0" lang="en-IN" sz="1200" strike="noStrike" u="none">
              <a:solidFill>
                <a:srgbClr val="000000"/>
              </a:solidFill>
              <a:effectLst/>
              <a:uFillTx/>
              <a:latin typeface="Arial"/>
            </a:endParaRPr>
          </a:p>
          <a:p>
            <a:pPr defTabSz="457200">
              <a:lnSpc>
                <a:spcPct val="100000"/>
              </a:lnSpc>
            </a:pPr>
            <a:r>
              <a:rPr b="0" lang="en-IN" sz="1200" strike="noStrike" u="none">
                <a:solidFill>
                  <a:schemeClr val="dk1"/>
                </a:solidFill>
                <a:effectLst/>
                <a:uFillTx/>
                <a:latin typeface="Arial"/>
              </a:rPr>
              <a:t>5) Venkata Vamsikrishna Meduri, Kanchan Chowdhury, and Mohamed Sarwat. “Evaluation</a:t>
            </a:r>
            <a:endParaRPr b="0" lang="en-IN" sz="1200" strike="noStrike" u="none">
              <a:solidFill>
                <a:srgbClr val="000000"/>
              </a:solidFill>
              <a:effectLst/>
              <a:uFillTx/>
              <a:latin typeface="Arial"/>
            </a:endParaRPr>
          </a:p>
          <a:p>
            <a:pPr defTabSz="457200">
              <a:lnSpc>
                <a:spcPct val="100000"/>
              </a:lnSpc>
            </a:pPr>
            <a:r>
              <a:rPr b="0" lang="en-IN" sz="1200" strike="noStrike" u="none">
                <a:solidFill>
                  <a:schemeClr val="dk1"/>
                </a:solidFill>
                <a:effectLst/>
                <a:uFillTx/>
                <a:latin typeface="Arial"/>
              </a:rPr>
              <a:t> of machine learning algorithms in predicting the next SQL query from the future”. In: ACM Transactions on Database Systems (TODS) 46.1 (2021), pp. 1–46.</a:t>
            </a:r>
            <a:endParaRPr b="0" lang="en-IN" sz="1200" strike="noStrike" u="none">
              <a:solidFill>
                <a:srgbClr val="000000"/>
              </a:solidFill>
              <a:effectLst/>
              <a:uFillTx/>
              <a:latin typeface="Arial"/>
            </a:endParaRPr>
          </a:p>
          <a:p>
            <a:pPr defTabSz="457200">
              <a:lnSpc>
                <a:spcPct val="100000"/>
              </a:lnSpc>
            </a:pPr>
            <a:endParaRPr b="0" lang="en-IN" sz="1200" strike="noStrike" u="none">
              <a:solidFill>
                <a:srgbClr val="000000"/>
              </a:solidFill>
              <a:effectLst/>
              <a:uFillTx/>
              <a:latin typeface="Arial"/>
            </a:endParaRPr>
          </a:p>
          <a:p>
            <a:pPr defTabSz="457200">
              <a:lnSpc>
                <a:spcPct val="100000"/>
              </a:lnSpc>
            </a:pPr>
            <a:r>
              <a:rPr b="0" lang="en-IN" sz="1200" strike="noStrike" u="none">
                <a:solidFill>
                  <a:schemeClr val="dk1"/>
                </a:solidFill>
                <a:effectLst/>
                <a:uFillTx/>
                <a:latin typeface="Arial"/>
              </a:rPr>
              <a:t>6) https://anishdoshi.com/assets/pdf/HCI_Final_Report_nl2sql.pdf</a:t>
            </a:r>
            <a:endParaRPr b="0" lang="en-IN" sz="1200" strike="noStrike" u="none">
              <a:solidFill>
                <a:srgbClr val="000000"/>
              </a:solidFill>
              <a:effectLst/>
              <a:uFillTx/>
              <a:latin typeface="Arial"/>
            </a:endParaRPr>
          </a:p>
          <a:p>
            <a:pPr defTabSz="457200">
              <a:lnSpc>
                <a:spcPct val="100000"/>
              </a:lnSpc>
            </a:pPr>
            <a:endParaRPr b="0" lang="en-IN" sz="1200" strike="noStrike" u="none">
              <a:solidFill>
                <a:srgbClr val="000000"/>
              </a:solidFill>
              <a:effectLst/>
              <a:uFillTx/>
              <a:latin typeface="Arial"/>
            </a:endParaRPr>
          </a:p>
          <a:p>
            <a:pPr defTabSz="457200">
              <a:lnSpc>
                <a:spcPct val="100000"/>
              </a:lnSpc>
            </a:pPr>
            <a:r>
              <a:rPr b="0" lang="en-IN" sz="1200" strike="noStrike" u="none">
                <a:solidFill>
                  <a:schemeClr val="dk1"/>
                </a:solidFill>
                <a:effectLst/>
                <a:uFillTx/>
                <a:latin typeface="Arial"/>
              </a:rPr>
              <a:t>7) Karam Ahkouk et al. “SQLSketch: Generating SQL Queries using a sketch-based ap</a:t>
            </a:r>
            <a:endParaRPr b="0" lang="en-IN" sz="1200" strike="noStrike" u="none">
              <a:solidFill>
                <a:srgbClr val="000000"/>
              </a:solidFill>
              <a:effectLst/>
              <a:uFillTx/>
              <a:latin typeface="Arial"/>
            </a:endParaRPr>
          </a:p>
          <a:p>
            <a:pPr defTabSz="457200">
              <a:lnSpc>
                <a:spcPct val="100000"/>
              </a:lnSpc>
            </a:pPr>
            <a:r>
              <a:rPr b="0" lang="en-IN" sz="1200" strike="noStrike" u="none">
                <a:solidFill>
                  <a:schemeClr val="dk1"/>
                </a:solidFill>
                <a:effectLst/>
                <a:uFillTx/>
                <a:latin typeface="Arial"/>
              </a:rPr>
              <a:t>proach”. In: Journal of Intelligent &amp; Fuzzy Systems 40.6 (2021), pp. 12253–12263</a:t>
            </a:r>
            <a:endParaRPr b="0" lang="en-IN" sz="1200" strike="noStrike" u="none">
              <a:solidFill>
                <a:srgbClr val="000000"/>
              </a:solidFill>
              <a:effectLst/>
              <a:uFillTx/>
              <a:latin typeface="Arial"/>
            </a:endParaRPr>
          </a:p>
          <a:p>
            <a:pPr defTabSz="457200">
              <a:lnSpc>
                <a:spcPct val="100000"/>
              </a:lnSpc>
            </a:pPr>
            <a:endParaRPr b="0" lang="en-IN" sz="1200" strike="noStrike" u="none">
              <a:solidFill>
                <a:srgbClr val="000000"/>
              </a:solidFill>
              <a:effectLst/>
              <a:uFillTx/>
              <a:latin typeface="Arial"/>
            </a:endParaRPr>
          </a:p>
          <a:p>
            <a:pPr defTabSz="457200">
              <a:lnSpc>
                <a:spcPct val="100000"/>
              </a:lnSpc>
            </a:pPr>
            <a:r>
              <a:rPr b="0" lang="en-IN" sz="1200" strike="noStrike" u="none">
                <a:solidFill>
                  <a:schemeClr val="dk1"/>
                </a:solidFill>
                <a:effectLst/>
                <a:uFillTx/>
                <a:latin typeface="Arial"/>
              </a:rPr>
              <a:t>8</a:t>
            </a:r>
            <a:r>
              <a:rPr b="0" lang="en-IN" sz="1200" strike="noStrike" u="none">
                <a:solidFill>
                  <a:srgbClr val="000000"/>
                </a:solidFill>
                <a:effectLst/>
                <a:uFillTx/>
                <a:latin typeface="Arial"/>
              </a:rPr>
              <a:t>) </a:t>
            </a:r>
            <a:r>
              <a:rPr b="0" lang="en-IN" sz="1200" strike="noStrike" u="sng">
                <a:solidFill>
                  <a:srgbClr val="000000"/>
                </a:solidFill>
                <a:effectLst/>
                <a:uFillTx/>
                <a:latin typeface="Arial"/>
                <a:hlinkClick r:id="rId1"/>
              </a:rPr>
              <a:t>https://sqlfiddle.com/</a:t>
            </a:r>
            <a:endParaRPr b="0" lang="en-IN" sz="1200" strike="noStrike" u="none">
              <a:solidFill>
                <a:srgbClr val="000000"/>
              </a:solidFill>
              <a:effectLst/>
              <a:uFillTx/>
              <a:latin typeface="Arial"/>
            </a:endParaRPr>
          </a:p>
          <a:p>
            <a:pPr defTabSz="457200">
              <a:lnSpc>
                <a:spcPct val="100000"/>
              </a:lnSpc>
            </a:pPr>
            <a:endParaRPr b="0" lang="en-IN" sz="1200" strike="noStrike" u="none">
              <a:solidFill>
                <a:srgbClr val="000000"/>
              </a:solidFill>
              <a:effectLst/>
              <a:uFillTx/>
              <a:latin typeface="Arial"/>
            </a:endParaRPr>
          </a:p>
          <a:p>
            <a:pPr defTabSz="457200">
              <a:lnSpc>
                <a:spcPct val="100000"/>
              </a:lnSpc>
            </a:pPr>
            <a:r>
              <a:rPr b="0" lang="en-IN" sz="1200" strike="noStrike" u="none">
                <a:solidFill>
                  <a:schemeClr val="dk1"/>
                </a:solidFill>
                <a:effectLst/>
                <a:uFillTx/>
                <a:latin typeface="Arial"/>
              </a:rPr>
              <a:t>9) https://popsql.com/</a:t>
            </a:r>
            <a:endParaRPr b="0" lang="en-IN" sz="1200" strike="noStrike" u="none">
              <a:solidFill>
                <a:srgbClr val="000000"/>
              </a:solidFill>
              <a:effectLst/>
              <a:uFillTx/>
              <a:latin typeface="Arial"/>
            </a:endParaRPr>
          </a:p>
          <a:p>
            <a:pPr defTabSz="457200">
              <a:lnSpc>
                <a:spcPct val="100000"/>
              </a:lnSpc>
            </a:pPr>
            <a:endParaRPr b="0" lang="en-IN" sz="1200" strike="noStrike" u="none">
              <a:solidFill>
                <a:srgbClr val="000000"/>
              </a:solidFill>
              <a:effectLst/>
              <a:uFillTx/>
              <a:latin typeface="Arial"/>
            </a:endParaRPr>
          </a:p>
          <a:p>
            <a:pPr defTabSz="457200">
              <a:lnSpc>
                <a:spcPct val="100000"/>
              </a:lnSpc>
            </a:pPr>
            <a:r>
              <a:rPr b="0" lang="en-IN" sz="1200" strike="noStrike" u="none">
                <a:solidFill>
                  <a:schemeClr val="dk1"/>
                </a:solidFill>
                <a:effectLst/>
                <a:uFillTx/>
                <a:latin typeface="Arial"/>
              </a:rPr>
              <a:t>10) https://dbeaver.io/</a:t>
            </a:r>
            <a:endParaRPr b="0" lang="en-IN" sz="1200" strike="noStrike" u="none">
              <a:solidFill>
                <a:srgbClr val="000000"/>
              </a:solidFill>
              <a:effectLst/>
              <a:uFillTx/>
              <a:latin typeface="Arial"/>
            </a:endParaRPr>
          </a:p>
        </p:txBody>
      </p:sp>
      <p:pic>
        <p:nvPicPr>
          <p:cNvPr id="137" name="Picture 1" descr=""/>
          <p:cNvPicPr/>
          <p:nvPr/>
        </p:nvPicPr>
        <p:blipFill>
          <a:blip r:embed="rId2"/>
          <a:stretch/>
        </p:blipFill>
        <p:spPr>
          <a:xfrm>
            <a:off x="6534360" y="184680"/>
            <a:ext cx="2330640" cy="71532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p:nvPr>
        </p:nvSpPr>
        <p:spPr>
          <a:xfrm>
            <a:off x="457200" y="1604520"/>
            <a:ext cx="8228160" cy="3976200"/>
          </a:xfrm>
          <a:prstGeom prst="rect">
            <a:avLst/>
          </a:prstGeom>
          <a:noFill/>
          <a:ln w="0">
            <a:noFill/>
          </a:ln>
        </p:spPr>
        <p:txBody>
          <a:bodyPr lIns="0" rIns="0" tIns="0" bIns="0" anchor="t">
            <a:normAutofit fontScale="92500" lnSpcReduction="19999"/>
          </a:bodyPr>
          <a:p>
            <a:pPr indent="0" algn="ctr" defTabSz="914400">
              <a:lnSpc>
                <a:spcPct val="90000"/>
              </a:lnSpc>
              <a:spcBef>
                <a:spcPts val="1001"/>
              </a:spcBef>
              <a:buNone/>
              <a:tabLst>
                <a:tab algn="l" pos="0"/>
              </a:tabLst>
            </a:pPr>
            <a:r>
              <a:rPr b="1" lang="en-US" sz="2600" strike="noStrike" u="none">
                <a:solidFill>
                  <a:schemeClr val="dk1"/>
                </a:solidFill>
                <a:effectLst/>
                <a:uFillTx/>
                <a:latin typeface="Calibri"/>
              </a:rPr>
              <a:t>AGENDA</a:t>
            </a:r>
            <a:endParaRPr b="0" lang="en-US" sz="2600" strike="noStrike" u="none">
              <a:solidFill>
                <a:schemeClr val="dk1"/>
              </a:solidFill>
              <a:effectLst/>
              <a:uFillTx/>
              <a:latin typeface="Calibri"/>
            </a:endParaRPr>
          </a:p>
          <a:p>
            <a:pPr marL="228600" indent="-228600" defTabSz="914400">
              <a:lnSpc>
                <a:spcPct val="90000"/>
              </a:lnSpc>
              <a:spcBef>
                <a:spcPts val="1001"/>
              </a:spcBef>
              <a:buClr>
                <a:srgbClr val="000000"/>
              </a:buClr>
              <a:buFont typeface="Arial"/>
              <a:buChar char="•"/>
              <a:tabLst>
                <a:tab algn="l" pos="0"/>
              </a:tabLst>
            </a:pPr>
            <a:r>
              <a:rPr b="0" lang="en-US" sz="2600" strike="noStrike" u="none">
                <a:solidFill>
                  <a:schemeClr val="dk1"/>
                </a:solidFill>
                <a:effectLst/>
                <a:uFillTx/>
                <a:latin typeface="Calibri"/>
              </a:rPr>
              <a:t>Introduction</a:t>
            </a:r>
            <a:endParaRPr b="0" lang="en-US" sz="2600" strike="noStrike" u="none">
              <a:solidFill>
                <a:schemeClr val="dk1"/>
              </a:solidFill>
              <a:effectLst/>
              <a:uFillTx/>
              <a:latin typeface="Calibri"/>
            </a:endParaRPr>
          </a:p>
          <a:p>
            <a:pPr marL="228600" indent="-228600" defTabSz="914400">
              <a:lnSpc>
                <a:spcPct val="90000"/>
              </a:lnSpc>
              <a:spcBef>
                <a:spcPts val="1001"/>
              </a:spcBef>
              <a:buClr>
                <a:srgbClr val="000000"/>
              </a:buClr>
              <a:buFont typeface="Arial"/>
              <a:buChar char="•"/>
              <a:tabLst>
                <a:tab algn="l" pos="0"/>
              </a:tabLst>
            </a:pPr>
            <a:r>
              <a:rPr b="0" lang="en-US" sz="2600" strike="noStrike" u="none">
                <a:solidFill>
                  <a:schemeClr val="dk1"/>
                </a:solidFill>
                <a:effectLst/>
                <a:uFillTx/>
                <a:latin typeface="Calibri"/>
              </a:rPr>
              <a:t>Objectives</a:t>
            </a:r>
            <a:endParaRPr b="0" lang="en-US" sz="2600" strike="noStrike" u="none">
              <a:solidFill>
                <a:schemeClr val="dk1"/>
              </a:solidFill>
              <a:effectLst/>
              <a:uFillTx/>
              <a:latin typeface="Calibri"/>
            </a:endParaRPr>
          </a:p>
          <a:p>
            <a:pPr marL="228600" indent="-228600" defTabSz="914400">
              <a:lnSpc>
                <a:spcPct val="90000"/>
              </a:lnSpc>
              <a:spcBef>
                <a:spcPts val="1001"/>
              </a:spcBef>
              <a:buClr>
                <a:srgbClr val="000000"/>
              </a:buClr>
              <a:buFont typeface="Arial"/>
              <a:buChar char="•"/>
              <a:tabLst>
                <a:tab algn="l" pos="0"/>
              </a:tabLst>
            </a:pPr>
            <a:r>
              <a:rPr b="0" lang="en-US" sz="2600" strike="noStrike" u="none">
                <a:solidFill>
                  <a:schemeClr val="dk1"/>
                </a:solidFill>
                <a:effectLst/>
                <a:uFillTx/>
                <a:latin typeface="Calibri"/>
              </a:rPr>
              <a:t>Literature Review</a:t>
            </a:r>
            <a:endParaRPr b="0" lang="en-US" sz="2600" strike="noStrike" u="none">
              <a:solidFill>
                <a:schemeClr val="dk1"/>
              </a:solidFill>
              <a:effectLst/>
              <a:uFillTx/>
              <a:latin typeface="Calibri"/>
            </a:endParaRPr>
          </a:p>
          <a:p>
            <a:pPr marL="228600" indent="-228600" defTabSz="914400">
              <a:lnSpc>
                <a:spcPct val="90000"/>
              </a:lnSpc>
              <a:spcBef>
                <a:spcPts val="1001"/>
              </a:spcBef>
              <a:buClr>
                <a:srgbClr val="000000"/>
              </a:buClr>
              <a:buFont typeface="Arial"/>
              <a:buChar char="•"/>
              <a:tabLst>
                <a:tab algn="l" pos="0"/>
              </a:tabLst>
            </a:pPr>
            <a:r>
              <a:rPr b="0" lang="en-US" sz="2600" strike="noStrike" u="none">
                <a:solidFill>
                  <a:schemeClr val="dk1"/>
                </a:solidFill>
                <a:effectLst/>
                <a:uFillTx/>
                <a:latin typeface="Calibri"/>
              </a:rPr>
              <a:t>Research Gap</a:t>
            </a:r>
            <a:endParaRPr b="0" lang="en-US" sz="2600" strike="noStrike" u="none">
              <a:solidFill>
                <a:schemeClr val="dk1"/>
              </a:solidFill>
              <a:effectLst/>
              <a:uFillTx/>
              <a:latin typeface="Calibri"/>
            </a:endParaRPr>
          </a:p>
          <a:p>
            <a:pPr marL="228600" indent="-228600" defTabSz="914400">
              <a:lnSpc>
                <a:spcPct val="90000"/>
              </a:lnSpc>
              <a:spcBef>
                <a:spcPts val="1001"/>
              </a:spcBef>
              <a:buClr>
                <a:srgbClr val="000000"/>
              </a:buClr>
              <a:buFont typeface="Arial"/>
              <a:buChar char="•"/>
              <a:tabLst>
                <a:tab algn="l" pos="0"/>
              </a:tabLst>
            </a:pPr>
            <a:r>
              <a:rPr b="0" lang="en-US" sz="2600" strike="noStrike" u="none">
                <a:solidFill>
                  <a:schemeClr val="dk1"/>
                </a:solidFill>
                <a:effectLst/>
                <a:uFillTx/>
                <a:latin typeface="Calibri"/>
              </a:rPr>
              <a:t>Methodology</a:t>
            </a:r>
            <a:endParaRPr b="0" lang="en-US" sz="2600" strike="noStrike" u="none">
              <a:solidFill>
                <a:schemeClr val="dk1"/>
              </a:solidFill>
              <a:effectLst/>
              <a:uFillTx/>
              <a:latin typeface="Calibri"/>
            </a:endParaRPr>
          </a:p>
          <a:p>
            <a:pPr marL="228600" indent="-228600" defTabSz="914400">
              <a:lnSpc>
                <a:spcPct val="90000"/>
              </a:lnSpc>
              <a:spcBef>
                <a:spcPts val="1001"/>
              </a:spcBef>
              <a:buClr>
                <a:srgbClr val="000000"/>
              </a:buClr>
              <a:buFont typeface="Arial"/>
              <a:buChar char="•"/>
              <a:tabLst>
                <a:tab algn="l" pos="0"/>
              </a:tabLst>
            </a:pPr>
            <a:r>
              <a:rPr b="0" lang="en-US" sz="2600" strike="noStrike" u="none">
                <a:solidFill>
                  <a:schemeClr val="dk1"/>
                </a:solidFill>
                <a:effectLst/>
                <a:uFillTx/>
                <a:latin typeface="Calibri"/>
              </a:rPr>
              <a:t>Dataset Preparation</a:t>
            </a:r>
            <a:endParaRPr b="0" lang="en-US" sz="2600" strike="noStrike" u="none">
              <a:solidFill>
                <a:schemeClr val="dk1"/>
              </a:solidFill>
              <a:effectLst/>
              <a:uFillTx/>
              <a:latin typeface="Calibri"/>
            </a:endParaRPr>
          </a:p>
          <a:p>
            <a:pPr marL="228600" indent="-228600" defTabSz="914400">
              <a:lnSpc>
                <a:spcPct val="90000"/>
              </a:lnSpc>
              <a:spcBef>
                <a:spcPts val="1001"/>
              </a:spcBef>
              <a:buClr>
                <a:srgbClr val="000000"/>
              </a:buClr>
              <a:buFont typeface="Arial"/>
              <a:buChar char="•"/>
              <a:tabLst>
                <a:tab algn="l" pos="0"/>
              </a:tabLst>
            </a:pPr>
            <a:r>
              <a:rPr b="0" lang="en-US" sz="2600" strike="noStrike" u="none">
                <a:solidFill>
                  <a:schemeClr val="dk1"/>
                </a:solidFill>
                <a:effectLst/>
                <a:uFillTx/>
                <a:latin typeface="Calibri"/>
              </a:rPr>
              <a:t>Technical Specification</a:t>
            </a:r>
            <a:endParaRPr b="0" lang="en-US" sz="2600" strike="noStrike" u="none">
              <a:solidFill>
                <a:schemeClr val="dk1"/>
              </a:solidFill>
              <a:effectLst/>
              <a:uFillTx/>
              <a:latin typeface="Calibri"/>
            </a:endParaRPr>
          </a:p>
          <a:p>
            <a:pPr marL="228600" indent="-228600" defTabSz="914400">
              <a:lnSpc>
                <a:spcPct val="90000"/>
              </a:lnSpc>
              <a:spcBef>
                <a:spcPts val="1001"/>
              </a:spcBef>
              <a:buClr>
                <a:srgbClr val="000000"/>
              </a:buClr>
              <a:buFont typeface="Arial"/>
              <a:buChar char="•"/>
              <a:tabLst>
                <a:tab algn="l" pos="0"/>
              </a:tabLst>
            </a:pPr>
            <a:r>
              <a:rPr b="0" lang="en-US" sz="2600" strike="noStrike" u="none">
                <a:solidFill>
                  <a:schemeClr val="dk1"/>
                </a:solidFill>
                <a:effectLst/>
                <a:uFillTx/>
                <a:latin typeface="Calibri"/>
              </a:rPr>
              <a:t>Result and Discussion</a:t>
            </a:r>
            <a:endParaRPr b="0" lang="en-US" sz="2600" strike="noStrike" u="none">
              <a:solidFill>
                <a:schemeClr val="dk1"/>
              </a:solidFill>
              <a:effectLst/>
              <a:uFillTx/>
              <a:latin typeface="Calibri"/>
            </a:endParaRPr>
          </a:p>
          <a:p>
            <a:pPr marL="228600" indent="-228600" defTabSz="914400">
              <a:lnSpc>
                <a:spcPct val="90000"/>
              </a:lnSpc>
              <a:spcBef>
                <a:spcPts val="1001"/>
              </a:spcBef>
              <a:buClr>
                <a:srgbClr val="000000"/>
              </a:buClr>
              <a:buFont typeface="Arial"/>
              <a:buChar char="•"/>
              <a:tabLst>
                <a:tab algn="l" pos="0"/>
              </a:tabLst>
            </a:pPr>
            <a:r>
              <a:rPr b="0" lang="en-US" sz="2600" strike="noStrike" u="none">
                <a:solidFill>
                  <a:schemeClr val="dk1"/>
                </a:solidFill>
                <a:effectLst/>
                <a:uFillTx/>
                <a:latin typeface="Calibri"/>
              </a:rPr>
              <a:t>Conclusion and Future Scope</a:t>
            </a:r>
            <a:endParaRPr b="0" lang="en-US" sz="2600" strike="noStrike" u="none">
              <a:solidFill>
                <a:schemeClr val="dk1"/>
              </a:solidFill>
              <a:effectLst/>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effectLst/>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effectLst/>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effectLst/>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effectLst/>
              <a:uFillTx/>
              <a:latin typeface="Calibri"/>
            </a:endParaRPr>
          </a:p>
        </p:txBody>
      </p:sp>
      <p:pic>
        <p:nvPicPr>
          <p:cNvPr id="64" name="Picture 6" descr=""/>
          <p:cNvPicPr/>
          <p:nvPr/>
        </p:nvPicPr>
        <p:blipFill>
          <a:blip r:embed="rId1"/>
          <a:stretch/>
        </p:blipFill>
        <p:spPr>
          <a:xfrm>
            <a:off x="6988680" y="184680"/>
            <a:ext cx="1876680" cy="414720"/>
          </a:xfrm>
          <a:prstGeom prst="rect">
            <a:avLst/>
          </a:prstGeom>
          <a:noFill/>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Box 2"/>
          <p:cNvSpPr/>
          <p:nvPr/>
        </p:nvSpPr>
        <p:spPr>
          <a:xfrm>
            <a:off x="457200" y="457200"/>
            <a:ext cx="3984840" cy="91584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1" lang="en-US" sz="3200" strike="noStrike" u="none">
                <a:solidFill>
                  <a:srgbClr val="000000"/>
                </a:solidFill>
                <a:effectLst/>
                <a:uFillTx/>
                <a:latin typeface="Calibri"/>
              </a:rPr>
              <a:t>Acknowledgement</a:t>
            </a:r>
            <a:endParaRPr b="0" lang="en-IN" sz="3200" strike="noStrike" u="none">
              <a:solidFill>
                <a:srgbClr val="000000"/>
              </a:solidFill>
              <a:effectLst/>
              <a:uFillTx/>
              <a:latin typeface="Arial"/>
            </a:endParaRPr>
          </a:p>
        </p:txBody>
      </p:sp>
      <p:sp>
        <p:nvSpPr>
          <p:cNvPr id="139" name="TextBox 3"/>
          <p:cNvSpPr/>
          <p:nvPr/>
        </p:nvSpPr>
        <p:spPr>
          <a:xfrm>
            <a:off x="457200" y="1371600"/>
            <a:ext cx="8228160" cy="347940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endParaRPr b="0" lang="en-IN" sz="1800" strike="noStrike" u="none">
              <a:solidFill>
                <a:srgbClr val="000000"/>
              </a:solidFill>
              <a:effectLst/>
              <a:uFillTx/>
              <a:latin typeface="Arial"/>
            </a:endParaRPr>
          </a:p>
          <a:p>
            <a:pPr algn="just" defTabSz="457200">
              <a:lnSpc>
                <a:spcPct val="100000"/>
              </a:lnSpc>
              <a:spcBef>
                <a:spcPts val="601"/>
              </a:spcBef>
            </a:pPr>
            <a:r>
              <a:rPr b="0" lang="en-US" sz="1800" strike="noStrike" u="none">
                <a:solidFill>
                  <a:schemeClr val="dk1"/>
                </a:solidFill>
                <a:effectLst/>
                <a:uFillTx/>
                <a:latin typeface="Calibri"/>
              </a:rPr>
              <a:t>We sincerely thank our respected guide, Dr. Sayani Mondal, Assistant Professor, for her constant support, valuable suggestions, and guidance throughout this project.</a:t>
            </a:r>
            <a:endParaRPr b="0" lang="en-IN" sz="1800" strike="noStrike" u="none">
              <a:solidFill>
                <a:srgbClr val="000000"/>
              </a:solidFill>
              <a:effectLst/>
              <a:uFillTx/>
              <a:latin typeface="Arial"/>
            </a:endParaRPr>
          </a:p>
          <a:p>
            <a:pPr algn="just" defTabSz="457200">
              <a:lnSpc>
                <a:spcPct val="100000"/>
              </a:lnSpc>
              <a:spcBef>
                <a:spcPts val="601"/>
              </a:spcBef>
            </a:pPr>
            <a:r>
              <a:rPr b="0" lang="en-US" sz="1800" strike="noStrike" u="none">
                <a:solidFill>
                  <a:schemeClr val="dk1"/>
                </a:solidFill>
                <a:effectLst/>
                <a:uFillTx/>
                <a:latin typeface="Calibri"/>
              </a:rPr>
              <a:t>We are grateful to the Department of Computer Science, the Project Committee, our HOD, and all faculty members of Sister Nivedita University for their academic support and encouragement.</a:t>
            </a:r>
            <a:endParaRPr b="0" lang="en-IN" sz="1800" strike="noStrike" u="none">
              <a:solidFill>
                <a:srgbClr val="000000"/>
              </a:solidFill>
              <a:effectLst/>
              <a:uFillTx/>
              <a:latin typeface="Arial"/>
            </a:endParaRPr>
          </a:p>
          <a:p>
            <a:pPr algn="just" defTabSz="457200">
              <a:lnSpc>
                <a:spcPct val="100000"/>
              </a:lnSpc>
              <a:spcBef>
                <a:spcPts val="601"/>
              </a:spcBef>
            </a:pPr>
            <a:r>
              <a:rPr b="0" lang="en-US" sz="1800" strike="noStrike" u="none">
                <a:solidFill>
                  <a:schemeClr val="dk1"/>
                </a:solidFill>
                <a:effectLst/>
                <a:uFillTx/>
                <a:latin typeface="Calibri"/>
              </a:rPr>
              <a:t>We extend heartfelt thanks to our family members and friends for their motivation and belief in us throughout this journey.</a:t>
            </a:r>
            <a:endParaRPr b="0" lang="en-IN" sz="1800" strike="noStrike" u="none">
              <a:solidFill>
                <a:srgbClr val="000000"/>
              </a:solidFill>
              <a:effectLst/>
              <a:uFillTx/>
              <a:latin typeface="Arial"/>
            </a:endParaRPr>
          </a:p>
          <a:p>
            <a:pPr algn="just" defTabSz="457200">
              <a:lnSpc>
                <a:spcPct val="100000"/>
              </a:lnSpc>
              <a:spcBef>
                <a:spcPts val="601"/>
              </a:spcBef>
            </a:pPr>
            <a:r>
              <a:rPr b="0" lang="en-US" sz="1800" strike="noStrike" u="none">
                <a:solidFill>
                  <a:schemeClr val="dk1"/>
                </a:solidFill>
                <a:effectLst/>
                <a:uFillTx/>
                <a:latin typeface="Calibri"/>
              </a:rPr>
              <a:t>Finally, we appreciate the contributions of our peers, juniors, and seniors, whose collaboration and suggestions enriched our learning experience.</a:t>
            </a:r>
            <a:endParaRPr b="0" lang="en-IN" sz="1800" strike="noStrike" u="none">
              <a:solidFill>
                <a:srgbClr val="000000"/>
              </a:solidFill>
              <a:effectLst/>
              <a:uFillTx/>
              <a:latin typeface="Arial"/>
            </a:endParaRPr>
          </a:p>
          <a:p>
            <a:pPr algn="just" defTabSz="457200">
              <a:lnSpc>
                <a:spcPct val="100000"/>
              </a:lnSpc>
            </a:pPr>
            <a:endParaRPr b="0" lang="en-IN" sz="2000" strike="noStrike" u="none">
              <a:solidFill>
                <a:srgbClr val="000000"/>
              </a:solidFill>
              <a:effectLst/>
              <a:uFillTx/>
              <a:latin typeface="Arial"/>
            </a:endParaRPr>
          </a:p>
        </p:txBody>
      </p:sp>
      <p:pic>
        <p:nvPicPr>
          <p:cNvPr id="140" name="Picture 1" descr=""/>
          <p:cNvPicPr/>
          <p:nvPr/>
        </p:nvPicPr>
        <p:blipFill>
          <a:blip r:embed="rId1"/>
          <a:stretch/>
        </p:blipFill>
        <p:spPr>
          <a:xfrm>
            <a:off x="6534360" y="184680"/>
            <a:ext cx="2330640" cy="715320"/>
          </a:xfrm>
          <a:prstGeom prst="rect">
            <a:avLst/>
          </a:prstGeom>
          <a:noFill/>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 name="Picture 1" descr=""/>
          <p:cNvPicPr/>
          <p:nvPr/>
        </p:nvPicPr>
        <p:blipFill>
          <a:blip r:embed="rId1"/>
          <a:stretch/>
        </p:blipFill>
        <p:spPr>
          <a:xfrm>
            <a:off x="6534360" y="184680"/>
            <a:ext cx="2330640" cy="715320"/>
          </a:xfrm>
          <a:prstGeom prst="rect">
            <a:avLst/>
          </a:prstGeom>
          <a:noFill/>
          <a:ln w="0">
            <a:noFill/>
          </a:ln>
        </p:spPr>
      </p:pic>
      <p:sp>
        <p:nvSpPr>
          <p:cNvPr id="142" name="TextBox 3"/>
          <p:cNvSpPr/>
          <p:nvPr/>
        </p:nvSpPr>
        <p:spPr>
          <a:xfrm>
            <a:off x="3092400" y="2362320"/>
            <a:ext cx="3231000" cy="150804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endParaRPr b="0" lang="en-IN" sz="4400" strike="noStrike" u="none">
              <a:solidFill>
                <a:srgbClr val="000000"/>
              </a:solidFill>
              <a:effectLst/>
              <a:uFillTx/>
              <a:latin typeface="Arial"/>
            </a:endParaRPr>
          </a:p>
          <a:p>
            <a:pPr defTabSz="457200">
              <a:lnSpc>
                <a:spcPct val="100000"/>
              </a:lnSpc>
            </a:pPr>
            <a:r>
              <a:rPr b="0" lang="en-US" sz="4800" strike="noStrike" u="none">
                <a:solidFill>
                  <a:schemeClr val="dk1"/>
                </a:solidFill>
                <a:effectLst/>
                <a:uFillTx/>
                <a:latin typeface="Arial"/>
              </a:rPr>
              <a:t>Thank you!</a:t>
            </a:r>
            <a:endParaRPr b="0" lang="en-IN" sz="4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432720" y="2130480"/>
            <a:ext cx="8387280" cy="1556280"/>
          </a:xfrm>
          <a:prstGeom prst="rect">
            <a:avLst/>
          </a:prstGeom>
          <a:noFill/>
          <a:ln w="0">
            <a:noFill/>
          </a:ln>
        </p:spPr>
        <p:txBody>
          <a:bodyPr lIns="91440" rIns="91440" tIns="45720" bIns="45720" anchor="ctr">
            <a:noAutofit/>
          </a:bodyPr>
          <a:p>
            <a:pPr indent="0" algn="ctr" defTabSz="914400">
              <a:lnSpc>
                <a:spcPct val="115000"/>
              </a:lnSpc>
              <a:buNone/>
            </a:pPr>
            <a:r>
              <a:rPr b="1" lang="en-IN" sz="3200" strike="noStrike" u="none">
                <a:solidFill>
                  <a:schemeClr val="dk1"/>
                </a:solidFill>
                <a:effectLst/>
                <a:uFillTx/>
                <a:latin typeface="Calibri"/>
              </a:rPr>
              <a:t>EASYSQL:</a:t>
            </a:r>
            <a:br>
              <a:rPr sz="3200"/>
            </a:br>
            <a:r>
              <a:rPr b="1" lang="en-IN" sz="3200" strike="noStrike" u="none">
                <a:solidFill>
                  <a:schemeClr val="dk1"/>
                </a:solidFill>
                <a:effectLst/>
                <a:uFillTx/>
                <a:latin typeface="Calibri"/>
              </a:rPr>
              <a:t>A Smart SQL Query Suggestion Tool</a:t>
            </a:r>
            <a:br>
              <a:rPr sz="3200"/>
            </a:br>
            <a:endParaRPr b="0" lang="en-US" sz="3200" strike="noStrike" u="none">
              <a:solidFill>
                <a:schemeClr val="dk1"/>
              </a:solidFill>
              <a:effectLst/>
              <a:uFillTx/>
              <a:latin typeface="Calibri"/>
            </a:endParaRPr>
          </a:p>
        </p:txBody>
      </p:sp>
      <p:pic>
        <p:nvPicPr>
          <p:cNvPr id="66" name="Picture 6" descr=""/>
          <p:cNvPicPr/>
          <p:nvPr/>
        </p:nvPicPr>
        <p:blipFill>
          <a:blip r:embed="rId1"/>
          <a:stretch/>
        </p:blipFill>
        <p:spPr>
          <a:xfrm>
            <a:off x="6988680" y="184680"/>
            <a:ext cx="1876680" cy="414720"/>
          </a:xfrm>
          <a:prstGeom prst="rect">
            <a:avLst/>
          </a:prstGeom>
          <a:noFill/>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Box 2"/>
          <p:cNvSpPr/>
          <p:nvPr/>
        </p:nvSpPr>
        <p:spPr>
          <a:xfrm>
            <a:off x="457200" y="457200"/>
            <a:ext cx="2756160" cy="91584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1" lang="en-US" sz="3200" strike="noStrike" u="none">
                <a:solidFill>
                  <a:srgbClr val="000000"/>
                </a:solidFill>
                <a:effectLst/>
                <a:uFillTx/>
                <a:latin typeface="Calibri"/>
              </a:rPr>
              <a:t>Introduction</a:t>
            </a:r>
            <a:endParaRPr b="0" lang="en-IN" sz="3200" strike="noStrike" u="none">
              <a:solidFill>
                <a:srgbClr val="000000"/>
              </a:solidFill>
              <a:effectLst/>
              <a:uFillTx/>
              <a:latin typeface="Arial"/>
            </a:endParaRPr>
          </a:p>
        </p:txBody>
      </p:sp>
      <p:sp>
        <p:nvSpPr>
          <p:cNvPr id="68" name="TextBox 3"/>
          <p:cNvSpPr/>
          <p:nvPr/>
        </p:nvSpPr>
        <p:spPr>
          <a:xfrm>
            <a:off x="0" y="1526400"/>
            <a:ext cx="8407800" cy="3046680"/>
          </a:xfrm>
          <a:prstGeom prst="rect">
            <a:avLst/>
          </a:prstGeom>
          <a:noFill/>
          <a:ln w="0">
            <a:noFill/>
          </a:ln>
        </p:spPr>
        <p:style>
          <a:lnRef idx="0"/>
          <a:fillRef idx="0"/>
          <a:effectRef idx="0"/>
          <a:fontRef idx="minor"/>
        </p:style>
        <p:txBody>
          <a:bodyPr lIns="90000" rIns="90000" tIns="45000" bIns="45000" anchor="t">
            <a:spAutoFit/>
          </a:bodyPr>
          <a:p>
            <a:pPr marL="457200" algn="just" defTabSz="457200">
              <a:lnSpc>
                <a:spcPct val="100000"/>
              </a:lnSpc>
            </a:pPr>
            <a:endParaRPr b="0" lang="en-IN" sz="1600" strike="noStrike" u="none">
              <a:solidFill>
                <a:srgbClr val="000000"/>
              </a:solidFill>
              <a:effectLst/>
              <a:uFillTx/>
              <a:latin typeface="Arial"/>
            </a:endParaRPr>
          </a:p>
          <a:p>
            <a:pPr lvl="1" marL="800280" indent="-343080" algn="just" defTabSz="457200">
              <a:lnSpc>
                <a:spcPct val="100000"/>
              </a:lnSpc>
              <a:buClr>
                <a:srgbClr val="000000"/>
              </a:buClr>
              <a:buFont typeface="Wingdings" charset="2"/>
              <a:buChar char=""/>
            </a:pPr>
            <a:r>
              <a:rPr b="0" lang="en-IN" sz="1600" strike="noStrike" u="none">
                <a:solidFill>
                  <a:schemeClr val="dk1"/>
                </a:solidFill>
                <a:effectLst/>
                <a:uFillTx/>
                <a:latin typeface="Calibri"/>
              </a:rPr>
              <a:t>EASYSQL is a terminal-based tool that helps beginners write correct SQL queries by offering real-time, schema-based suggestions and corrections to enhance learning and reduce errors.</a:t>
            </a:r>
            <a:endParaRPr b="0" lang="en-IN" sz="1600" strike="noStrike" u="none">
              <a:solidFill>
                <a:srgbClr val="000000"/>
              </a:solidFill>
              <a:effectLst/>
              <a:uFillTx/>
              <a:latin typeface="Arial"/>
            </a:endParaRPr>
          </a:p>
          <a:p>
            <a:pPr algn="just" defTabSz="457200">
              <a:lnSpc>
                <a:spcPct val="100000"/>
              </a:lnSpc>
            </a:pPr>
            <a:endParaRPr b="0" lang="en-IN" sz="1600" strike="noStrike" u="none">
              <a:solidFill>
                <a:srgbClr val="000000"/>
              </a:solidFill>
              <a:effectLst/>
              <a:uFillTx/>
              <a:latin typeface="Arial"/>
            </a:endParaRPr>
          </a:p>
          <a:p>
            <a:pPr lvl="1" marL="800280" indent="-343080" algn="just" defTabSz="457200">
              <a:lnSpc>
                <a:spcPct val="100000"/>
              </a:lnSpc>
              <a:buClr>
                <a:srgbClr val="000000"/>
              </a:buClr>
              <a:buFont typeface="Wingdings" charset="2"/>
              <a:buChar char=""/>
            </a:pPr>
            <a:r>
              <a:rPr b="0" lang="en-IN" sz="1600" strike="noStrike" u="none">
                <a:solidFill>
                  <a:schemeClr val="dk1"/>
                </a:solidFill>
                <a:effectLst/>
                <a:uFillTx/>
                <a:latin typeface="Calibri"/>
              </a:rPr>
              <a:t>Writing SQL queries is challenging for both beginners and experienced users due to syntax errors, missing semicolons, and unclear table or column names, while existing AI tools lack live database validation during typing.</a:t>
            </a:r>
            <a:endParaRPr b="0" lang="en-IN" sz="1600" strike="noStrike" u="none">
              <a:solidFill>
                <a:srgbClr val="000000"/>
              </a:solidFill>
              <a:effectLst/>
              <a:uFillTx/>
              <a:latin typeface="Arial"/>
            </a:endParaRPr>
          </a:p>
          <a:p>
            <a:pPr algn="just" defTabSz="457200">
              <a:lnSpc>
                <a:spcPct val="100000"/>
              </a:lnSpc>
            </a:pPr>
            <a:endParaRPr b="0" lang="en-IN" sz="1600" strike="noStrike" u="none">
              <a:solidFill>
                <a:srgbClr val="000000"/>
              </a:solidFill>
              <a:effectLst/>
              <a:uFillTx/>
              <a:latin typeface="Arial"/>
            </a:endParaRPr>
          </a:p>
          <a:p>
            <a:pPr lvl="1" marL="800280" indent="-343080" algn="just" defTabSz="457200">
              <a:lnSpc>
                <a:spcPct val="100000"/>
              </a:lnSpc>
              <a:buClr>
                <a:srgbClr val="000000"/>
              </a:buClr>
              <a:buFont typeface="Wingdings" charset="2"/>
              <a:buChar char=""/>
            </a:pPr>
            <a:r>
              <a:rPr b="0" lang="en-IN" sz="1600" strike="noStrike" u="none">
                <a:solidFill>
                  <a:schemeClr val="dk1"/>
                </a:solidFill>
                <a:effectLst/>
                <a:uFillTx/>
                <a:latin typeface="Calibri"/>
              </a:rPr>
              <a:t>EASYSQL bridges the gap by providing a simple, real-time, terminal-based tool that guides users with live schema-based suggestions and instant corrections, making SQL learning faster and error-free.</a:t>
            </a:r>
            <a:endParaRPr b="0" lang="en-IN" sz="1600" strike="noStrike" u="none">
              <a:solidFill>
                <a:srgbClr val="000000"/>
              </a:solidFill>
              <a:effectLst/>
              <a:uFillTx/>
              <a:latin typeface="Arial"/>
            </a:endParaRPr>
          </a:p>
        </p:txBody>
      </p:sp>
      <p:pic>
        <p:nvPicPr>
          <p:cNvPr id="69" name="Picture 4" descr=""/>
          <p:cNvPicPr/>
          <p:nvPr/>
        </p:nvPicPr>
        <p:blipFill>
          <a:blip r:embed="rId1"/>
          <a:stretch/>
        </p:blipFill>
        <p:spPr>
          <a:xfrm>
            <a:off x="6820560" y="184680"/>
            <a:ext cx="2044440" cy="541440"/>
          </a:xfrm>
          <a:prstGeom prst="rect">
            <a:avLst/>
          </a:prstGeom>
          <a:noFill/>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Box 2"/>
          <p:cNvSpPr/>
          <p:nvPr/>
        </p:nvSpPr>
        <p:spPr>
          <a:xfrm>
            <a:off x="513000" y="854640"/>
            <a:ext cx="2619000" cy="5860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1" lang="en-US" sz="3200" strike="noStrike" u="none">
                <a:solidFill>
                  <a:srgbClr val="000000"/>
                </a:solidFill>
                <a:effectLst/>
                <a:uFillTx/>
                <a:latin typeface="Calibri"/>
              </a:rPr>
              <a:t>Objectives</a:t>
            </a:r>
            <a:endParaRPr b="0" lang="en-IN" sz="3200" strike="noStrike" u="none">
              <a:solidFill>
                <a:srgbClr val="000000"/>
              </a:solidFill>
              <a:effectLst/>
              <a:uFillTx/>
              <a:latin typeface="Arial"/>
            </a:endParaRPr>
          </a:p>
        </p:txBody>
      </p:sp>
      <p:sp>
        <p:nvSpPr>
          <p:cNvPr id="71" name="TextBox 3"/>
          <p:cNvSpPr/>
          <p:nvPr/>
        </p:nvSpPr>
        <p:spPr>
          <a:xfrm>
            <a:off x="457200" y="1882800"/>
            <a:ext cx="8311320" cy="1107720"/>
          </a:xfrm>
          <a:prstGeom prst="rect">
            <a:avLst/>
          </a:prstGeom>
          <a:noFill/>
          <a:ln w="0">
            <a:noFill/>
          </a:ln>
        </p:spPr>
        <p:style>
          <a:lnRef idx="0"/>
          <a:fillRef idx="0"/>
          <a:effectRef idx="0"/>
          <a:fontRef idx="minor"/>
        </p:style>
        <p:txBody>
          <a:bodyPr lIns="90000" rIns="90000" tIns="45000" bIns="45000" anchor="t">
            <a:spAutoFit/>
          </a:bodyPr>
          <a:p>
            <a:pPr marL="285840" indent="-285840" algn="just" defTabSz="457200">
              <a:lnSpc>
                <a:spcPct val="100000"/>
              </a:lnSpc>
              <a:buClr>
                <a:srgbClr val="000000"/>
              </a:buClr>
              <a:buFont typeface="Wingdings" charset="2"/>
              <a:buChar char=""/>
            </a:pPr>
            <a:r>
              <a:rPr b="0" lang="en-IN" sz="1600" strike="noStrike" u="none">
                <a:solidFill>
                  <a:schemeClr val="dk1"/>
                </a:solidFill>
                <a:effectLst/>
                <a:uFillTx/>
                <a:latin typeface="Calibri"/>
              </a:rPr>
              <a:t>Develop an intelligent SQL suggestion system that helps beginners write correct queries by offering real-time, context-aware guidance using schema-aware patterns, addressing syntax, structure, and promoting step-by-step learning.</a:t>
            </a:r>
            <a:endParaRPr b="0" lang="en-IN" sz="1600" strike="noStrike" u="none">
              <a:solidFill>
                <a:srgbClr val="000000"/>
              </a:solidFill>
              <a:effectLst/>
              <a:uFillTx/>
              <a:latin typeface="Arial"/>
            </a:endParaRPr>
          </a:p>
          <a:p>
            <a:pPr algn="just" defTabSz="457200">
              <a:lnSpc>
                <a:spcPct val="100000"/>
              </a:lnSpc>
            </a:pPr>
            <a:endParaRPr b="0" lang="en-IN" sz="1800" strike="noStrike" u="none">
              <a:solidFill>
                <a:srgbClr val="000000"/>
              </a:solidFill>
              <a:effectLst/>
              <a:uFillTx/>
              <a:latin typeface="Arial"/>
            </a:endParaRPr>
          </a:p>
        </p:txBody>
      </p:sp>
      <p:sp>
        <p:nvSpPr>
          <p:cNvPr id="72" name="TextBox 1"/>
          <p:cNvSpPr/>
          <p:nvPr/>
        </p:nvSpPr>
        <p:spPr>
          <a:xfrm>
            <a:off x="457200" y="3005280"/>
            <a:ext cx="8311320" cy="1569240"/>
          </a:xfrm>
          <a:prstGeom prst="rect">
            <a:avLst/>
          </a:prstGeom>
          <a:noFill/>
          <a:ln w="0">
            <a:noFill/>
          </a:ln>
        </p:spPr>
        <p:style>
          <a:lnRef idx="0"/>
          <a:fillRef idx="0"/>
          <a:effectRef idx="0"/>
          <a:fontRef idx="minor"/>
        </p:style>
        <p:txBody>
          <a:bodyPr lIns="90000" rIns="90000" tIns="45000" bIns="45000" anchor="t">
            <a:spAutoFit/>
          </a:bodyPr>
          <a:p>
            <a:pPr marL="285840" indent="-285840" algn="just" defTabSz="457200">
              <a:lnSpc>
                <a:spcPct val="100000"/>
              </a:lnSpc>
              <a:buClr>
                <a:srgbClr val="1f1f1f"/>
              </a:buClr>
              <a:buFont typeface="Wingdings" charset="2"/>
              <a:buChar char=""/>
            </a:pPr>
            <a:r>
              <a:rPr b="0" lang="en-IN" sz="1600" strike="noStrike" u="none">
                <a:solidFill>
                  <a:srgbClr val="1f1f1f"/>
                </a:solidFill>
                <a:effectLst/>
                <a:uFillTx/>
                <a:latin typeface="Calibri"/>
              </a:rPr>
              <a:t>Query Suggestion Generation: EASYSQL provides real-time, context-aware recommendations based on user input and live database schema, assisting users in constructing accurate SQL queries.</a:t>
            </a:r>
            <a:endParaRPr b="0" lang="en-IN" sz="1600" strike="noStrike" u="none">
              <a:solidFill>
                <a:srgbClr val="000000"/>
              </a:solidFill>
              <a:effectLst/>
              <a:uFillTx/>
              <a:latin typeface="Arial"/>
            </a:endParaRPr>
          </a:p>
          <a:p>
            <a:pPr algn="just" defTabSz="457200">
              <a:lnSpc>
                <a:spcPct val="100000"/>
              </a:lnSpc>
            </a:pPr>
            <a:endParaRPr b="0" lang="en-IN" sz="1600" strike="noStrike" u="none">
              <a:solidFill>
                <a:srgbClr val="000000"/>
              </a:solidFill>
              <a:effectLst/>
              <a:uFillTx/>
              <a:latin typeface="Arial"/>
            </a:endParaRPr>
          </a:p>
          <a:p>
            <a:pPr marL="285840" indent="-285840" algn="just" defTabSz="457200">
              <a:lnSpc>
                <a:spcPct val="100000"/>
              </a:lnSpc>
              <a:buClr>
                <a:srgbClr val="1f1f1f"/>
              </a:buClr>
              <a:buFont typeface="Wingdings" charset="2"/>
              <a:buChar char=""/>
            </a:pPr>
            <a:r>
              <a:rPr b="0" lang="en-IN" sz="1600" strike="noStrike" u="none">
                <a:solidFill>
                  <a:srgbClr val="1f1f1f"/>
                </a:solidFill>
                <a:effectLst/>
                <a:uFillTx/>
                <a:latin typeface="Calibri"/>
              </a:rPr>
              <a:t>Query Correction: The system identifies and corrects common SQL errors, such as syntax mistakes, missing clauses, and misused keywords, ensuring users write error-free queries.</a:t>
            </a:r>
            <a:endParaRPr b="0" lang="en-IN" sz="1600" strike="noStrike" u="none">
              <a:solidFill>
                <a:srgbClr val="000000"/>
              </a:solidFill>
              <a:effectLst/>
              <a:uFillTx/>
              <a:latin typeface="Arial"/>
            </a:endParaRPr>
          </a:p>
        </p:txBody>
      </p:sp>
      <p:pic>
        <p:nvPicPr>
          <p:cNvPr id="73" name="Picture 5" descr=""/>
          <p:cNvPicPr/>
          <p:nvPr/>
        </p:nvPicPr>
        <p:blipFill>
          <a:blip r:embed="rId1"/>
          <a:stretch/>
        </p:blipFill>
        <p:spPr>
          <a:xfrm>
            <a:off x="6820560" y="184680"/>
            <a:ext cx="2044440" cy="541440"/>
          </a:xfrm>
          <a:prstGeom prst="rect">
            <a:avLst/>
          </a:prstGeom>
          <a:noFill/>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Box 2"/>
          <p:cNvSpPr/>
          <p:nvPr/>
        </p:nvSpPr>
        <p:spPr>
          <a:xfrm>
            <a:off x="277560" y="543240"/>
            <a:ext cx="3768480" cy="58608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1" lang="en-US" sz="3200" strike="noStrike" u="none">
                <a:solidFill>
                  <a:srgbClr val="000000"/>
                </a:solidFill>
                <a:effectLst/>
                <a:uFillTx/>
                <a:latin typeface="Calibri"/>
              </a:rPr>
              <a:t>Literature Review</a:t>
            </a:r>
            <a:endParaRPr b="0" lang="en-IN" sz="3200" strike="noStrike" u="none">
              <a:solidFill>
                <a:srgbClr val="000000"/>
              </a:solidFill>
              <a:effectLst/>
              <a:uFillTx/>
              <a:latin typeface="Arial"/>
            </a:endParaRPr>
          </a:p>
        </p:txBody>
      </p:sp>
      <p:sp>
        <p:nvSpPr>
          <p:cNvPr id="75" name="TextBox 6"/>
          <p:cNvSpPr/>
          <p:nvPr/>
        </p:nvSpPr>
        <p:spPr>
          <a:xfrm>
            <a:off x="385560" y="1509480"/>
            <a:ext cx="8587800" cy="396936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457200">
              <a:lnSpc>
                <a:spcPct val="100000"/>
              </a:lnSpc>
              <a:buClr>
                <a:srgbClr val="000000"/>
              </a:buClr>
              <a:buFont typeface="OpenSymbol"/>
              <a:buAutoNum type="arabicPeriod"/>
            </a:pPr>
            <a:r>
              <a:rPr b="0" lang="en-IN" sz="1400" strike="noStrike" u="none">
                <a:solidFill>
                  <a:schemeClr val="dk1"/>
                </a:solidFill>
                <a:effectLst/>
                <a:uFillTx/>
                <a:latin typeface="Calibri"/>
              </a:rPr>
              <a:t>Various systems assist users, especially beginners, in writing SQL queries. Tools like </a:t>
            </a:r>
            <a:r>
              <a:rPr b="1" lang="en-IN" sz="1400" strike="noStrike" u="none">
                <a:solidFill>
                  <a:schemeClr val="dk1"/>
                </a:solidFill>
                <a:effectLst/>
                <a:uFillTx/>
                <a:latin typeface="Calibri"/>
              </a:rPr>
              <a:t>SnipSuggest </a:t>
            </a:r>
            <a:r>
              <a:rPr b="1" lang="en-IN" sz="1400" strike="noStrike" u="sng">
                <a:solidFill>
                  <a:schemeClr val="dk1"/>
                </a:solidFill>
                <a:effectLst/>
                <a:uFillTx/>
                <a:latin typeface="Calibri"/>
                <a:hlinkClick r:id="rId1"/>
              </a:rPr>
              <a:t>[1]</a:t>
            </a:r>
            <a:r>
              <a:rPr b="0" lang="en-IN" sz="1400" strike="noStrike" u="sng">
                <a:solidFill>
                  <a:schemeClr val="dk1"/>
                </a:solidFill>
                <a:effectLst/>
                <a:uFillTx/>
                <a:latin typeface="Calibri"/>
                <a:hlinkClick r:id="rId2"/>
              </a:rPr>
              <a:t> </a:t>
            </a:r>
            <a:r>
              <a:rPr b="0" lang="en-IN" sz="1400" strike="noStrike" u="none">
                <a:solidFill>
                  <a:schemeClr val="dk1"/>
                </a:solidFill>
                <a:effectLst/>
                <a:uFillTx/>
                <a:latin typeface="Calibri"/>
              </a:rPr>
              <a:t>simplify query creation by suggesting snippets or converting keywords into full SQL using templates. </a:t>
            </a:r>
            <a:r>
              <a:rPr b="1" lang="en-IN" sz="1400" strike="noStrike" u="none">
                <a:solidFill>
                  <a:schemeClr val="dk1"/>
                </a:solidFill>
                <a:effectLst/>
                <a:uFillTx/>
                <a:latin typeface="Calibri"/>
              </a:rPr>
              <a:t>QueRIE</a:t>
            </a:r>
            <a:r>
              <a:rPr b="1" lang="en-IN" sz="1400" strike="noStrike" u="sng">
                <a:solidFill>
                  <a:schemeClr val="dk1"/>
                </a:solidFill>
                <a:effectLst/>
                <a:uFillTx/>
                <a:latin typeface="Calibri"/>
                <a:hlinkClick r:id="rId3"/>
              </a:rPr>
              <a:t>[2]</a:t>
            </a:r>
            <a:r>
              <a:rPr b="0" lang="en-IN" sz="1400" strike="noStrike" u="sng">
                <a:solidFill>
                  <a:schemeClr val="dk1"/>
                </a:solidFill>
                <a:effectLst/>
                <a:uFillTx/>
                <a:latin typeface="Calibri"/>
                <a:hlinkClick r:id="rId4"/>
              </a:rPr>
              <a:t> </a:t>
            </a:r>
            <a:r>
              <a:rPr b="0" lang="en-IN" sz="1400" strike="noStrike" u="none">
                <a:solidFill>
                  <a:schemeClr val="dk1"/>
                </a:solidFill>
                <a:effectLst/>
                <a:uFillTx/>
                <a:latin typeface="Calibri"/>
              </a:rPr>
              <a:t>and </a:t>
            </a:r>
            <a:r>
              <a:rPr b="1" lang="en-IN" sz="1400" strike="noStrike" u="none">
                <a:solidFill>
                  <a:schemeClr val="dk1"/>
                </a:solidFill>
                <a:effectLst/>
                <a:uFillTx/>
                <a:latin typeface="Calibri"/>
              </a:rPr>
              <a:t>DialSQL</a:t>
            </a:r>
            <a:r>
              <a:rPr b="1" lang="en-IN" sz="1400" strike="noStrike" u="sng">
                <a:solidFill>
                  <a:schemeClr val="dk1"/>
                </a:solidFill>
                <a:effectLst/>
                <a:uFillTx/>
                <a:latin typeface="Calibri"/>
                <a:hlinkClick r:id="rId5"/>
              </a:rPr>
              <a:t>[3]</a:t>
            </a:r>
            <a:r>
              <a:rPr b="0" lang="en-IN" sz="1400" strike="noStrike" u="sng">
                <a:solidFill>
                  <a:schemeClr val="dk1"/>
                </a:solidFill>
                <a:effectLst/>
                <a:uFillTx/>
                <a:latin typeface="Calibri"/>
                <a:hlinkClick r:id="rId6"/>
              </a:rPr>
              <a:t> </a:t>
            </a:r>
            <a:r>
              <a:rPr b="0" lang="en-IN" sz="1400" strike="noStrike" u="none">
                <a:solidFill>
                  <a:schemeClr val="dk1"/>
                </a:solidFill>
                <a:effectLst/>
                <a:uFillTx/>
                <a:latin typeface="Calibri"/>
              </a:rPr>
              <a:t>use query history and schema to offer personalized, adaptive suggestions. </a:t>
            </a:r>
            <a:r>
              <a:rPr b="1" lang="en-IN" sz="1400" strike="noStrike" u="none">
                <a:solidFill>
                  <a:schemeClr val="dk1"/>
                </a:solidFill>
                <a:effectLst/>
                <a:uFillTx/>
                <a:latin typeface="Calibri"/>
              </a:rPr>
              <a:t>Agrawal’s system</a:t>
            </a:r>
            <a:r>
              <a:rPr b="1" lang="en-IN" sz="1400" strike="noStrike" u="sng">
                <a:solidFill>
                  <a:schemeClr val="dk1"/>
                </a:solidFill>
                <a:effectLst/>
                <a:uFillTx/>
                <a:latin typeface="Calibri"/>
                <a:hlinkClick r:id="rId7"/>
              </a:rPr>
              <a:t>[4]</a:t>
            </a:r>
            <a:r>
              <a:rPr b="1" lang="en-IN" sz="1400" strike="noStrike" u="none">
                <a:solidFill>
                  <a:schemeClr val="dk1"/>
                </a:solidFill>
                <a:effectLst/>
                <a:uFillTx/>
                <a:latin typeface="Calibri"/>
              </a:rPr>
              <a:t> </a:t>
            </a:r>
            <a:r>
              <a:rPr b="0" lang="en-IN" sz="1400" strike="noStrike" u="none">
                <a:solidFill>
                  <a:schemeClr val="dk1"/>
                </a:solidFill>
                <a:effectLst/>
                <a:uFillTx/>
                <a:latin typeface="Calibri"/>
              </a:rPr>
              <a:t>leverages RDFS templates to guide SQL generation from metadata.</a:t>
            </a:r>
            <a:endParaRPr b="0" lang="en-IN" sz="1400" strike="noStrike" u="none">
              <a:solidFill>
                <a:srgbClr val="000000"/>
              </a:solidFill>
              <a:effectLst/>
              <a:uFillTx/>
              <a:latin typeface="Arial"/>
            </a:endParaRPr>
          </a:p>
          <a:p>
            <a:pPr algn="just" defTabSz="457200">
              <a:lnSpc>
                <a:spcPct val="100000"/>
              </a:lnSpc>
            </a:pPr>
            <a:endParaRPr b="0" lang="en-IN" sz="1400" strike="noStrike" u="none">
              <a:solidFill>
                <a:srgbClr val="000000"/>
              </a:solidFill>
              <a:effectLst/>
              <a:uFillTx/>
              <a:latin typeface="Arial"/>
            </a:endParaRPr>
          </a:p>
          <a:p>
            <a:pPr marL="343080" indent="-343080" algn="just" defTabSz="457200">
              <a:lnSpc>
                <a:spcPct val="100000"/>
              </a:lnSpc>
              <a:buClr>
                <a:srgbClr val="000000"/>
              </a:buClr>
              <a:buFont typeface="OpenSymbol"/>
              <a:buAutoNum type="arabicPeriod"/>
            </a:pPr>
            <a:r>
              <a:rPr b="0" lang="en-IN" sz="1400" strike="noStrike" u="none">
                <a:solidFill>
                  <a:schemeClr val="dk1"/>
                </a:solidFill>
                <a:effectLst/>
                <a:uFillTx/>
                <a:latin typeface="Calibri"/>
              </a:rPr>
              <a:t>AI-based methods further enhance automation. </a:t>
            </a:r>
            <a:r>
              <a:rPr b="1" lang="en-IN" sz="1400" strike="noStrike" u="none">
                <a:solidFill>
                  <a:schemeClr val="dk1"/>
                </a:solidFill>
                <a:effectLst/>
                <a:uFillTx/>
                <a:latin typeface="Calibri"/>
              </a:rPr>
              <a:t>RNNs</a:t>
            </a:r>
            <a:r>
              <a:rPr b="0" lang="en-IN" sz="1400" strike="noStrike" u="none">
                <a:solidFill>
                  <a:schemeClr val="dk1"/>
                </a:solidFill>
                <a:effectLst/>
                <a:uFillTx/>
                <a:latin typeface="Calibri"/>
              </a:rPr>
              <a:t> and </a:t>
            </a:r>
            <a:r>
              <a:rPr b="1" lang="en-IN" sz="1400" strike="noStrike" u="none">
                <a:solidFill>
                  <a:schemeClr val="dk1"/>
                </a:solidFill>
                <a:effectLst/>
                <a:uFillTx/>
                <a:latin typeface="Calibri"/>
              </a:rPr>
              <a:t>Q-Learning</a:t>
            </a:r>
            <a:r>
              <a:rPr b="1" lang="en-IN" sz="1400" strike="noStrike" u="sng">
                <a:solidFill>
                  <a:schemeClr val="dk1"/>
                </a:solidFill>
                <a:effectLst/>
                <a:uFillTx/>
                <a:latin typeface="Calibri"/>
                <a:hlinkClick r:id="rId8"/>
              </a:rPr>
              <a:t>[5]</a:t>
            </a:r>
            <a:r>
              <a:rPr b="0" lang="en-IN" sz="1400" strike="noStrike" u="sng">
                <a:solidFill>
                  <a:schemeClr val="dk1"/>
                </a:solidFill>
                <a:effectLst/>
                <a:uFillTx/>
                <a:latin typeface="Calibri"/>
                <a:hlinkClick r:id="rId9"/>
              </a:rPr>
              <a:t> </a:t>
            </a:r>
            <a:r>
              <a:rPr b="0" lang="en-IN" sz="1400" strike="noStrike" u="none">
                <a:solidFill>
                  <a:schemeClr val="dk1"/>
                </a:solidFill>
                <a:effectLst/>
                <a:uFillTx/>
                <a:latin typeface="Calibri"/>
              </a:rPr>
              <a:t>predict queries via sequence patterns, boosting accuracy and speed. </a:t>
            </a:r>
            <a:r>
              <a:rPr b="1" lang="en-IN" sz="1400" strike="noStrike" u="none">
                <a:solidFill>
                  <a:schemeClr val="dk1"/>
                </a:solidFill>
                <a:effectLst/>
                <a:uFillTx/>
                <a:latin typeface="Calibri"/>
              </a:rPr>
              <a:t>NLP-based systems</a:t>
            </a:r>
            <a:r>
              <a:rPr b="1" lang="en-IN" sz="1400" strike="noStrike" u="sng">
                <a:solidFill>
                  <a:schemeClr val="dk1"/>
                </a:solidFill>
                <a:effectLst/>
                <a:uFillTx/>
                <a:latin typeface="Calibri"/>
                <a:hlinkClick r:id="rId10"/>
              </a:rPr>
              <a:t>[6]</a:t>
            </a:r>
            <a:r>
              <a:rPr b="0" lang="en-IN" sz="1400" strike="noStrike" u="none">
                <a:solidFill>
                  <a:schemeClr val="dk1"/>
                </a:solidFill>
                <a:effectLst/>
                <a:uFillTx/>
                <a:latin typeface="Calibri"/>
              </a:rPr>
              <a:t> allow query building through natural language or visuals, using techniques like token reuse and incremental refinement for faster results. </a:t>
            </a:r>
            <a:r>
              <a:rPr b="1" lang="en-IN" sz="1400" strike="noStrike" u="none">
                <a:solidFill>
                  <a:schemeClr val="dk1"/>
                </a:solidFill>
                <a:effectLst/>
                <a:uFillTx/>
                <a:latin typeface="Calibri"/>
              </a:rPr>
              <a:t>SQLSketch</a:t>
            </a:r>
            <a:r>
              <a:rPr b="1" lang="en-IN" sz="1400" strike="noStrike" u="sng">
                <a:solidFill>
                  <a:schemeClr val="dk1"/>
                </a:solidFill>
                <a:effectLst/>
                <a:uFillTx/>
                <a:latin typeface="Calibri"/>
                <a:hlinkClick r:id="rId11"/>
              </a:rPr>
              <a:t>[7]</a:t>
            </a:r>
            <a:r>
              <a:rPr b="1" lang="en-IN" sz="1400" strike="noStrike" u="none">
                <a:solidFill>
                  <a:schemeClr val="dk1"/>
                </a:solidFill>
                <a:effectLst/>
                <a:uFillTx/>
                <a:latin typeface="Calibri"/>
              </a:rPr>
              <a:t> </a:t>
            </a:r>
            <a:r>
              <a:rPr b="0" lang="en-IN" sz="1400" strike="noStrike" u="none">
                <a:solidFill>
                  <a:schemeClr val="dk1"/>
                </a:solidFill>
                <a:effectLst/>
                <a:uFillTx/>
                <a:latin typeface="Calibri"/>
              </a:rPr>
              <a:t>support cross-domain applications and translate natural language into SQL via semantic parsing and neural models. </a:t>
            </a:r>
            <a:endParaRPr b="0" lang="en-IN" sz="1400" strike="noStrike" u="none">
              <a:solidFill>
                <a:srgbClr val="000000"/>
              </a:solidFill>
              <a:effectLst/>
              <a:uFillTx/>
              <a:latin typeface="Arial"/>
            </a:endParaRPr>
          </a:p>
          <a:p>
            <a:pPr algn="just" defTabSz="457200">
              <a:lnSpc>
                <a:spcPct val="100000"/>
              </a:lnSpc>
            </a:pPr>
            <a:endParaRPr b="0" lang="en-IN" sz="1400" strike="noStrike" u="none">
              <a:solidFill>
                <a:srgbClr val="000000"/>
              </a:solidFill>
              <a:effectLst/>
              <a:uFillTx/>
              <a:latin typeface="Arial"/>
            </a:endParaRPr>
          </a:p>
          <a:p>
            <a:pPr marL="343080" indent="-343080" algn="just" defTabSz="457200">
              <a:lnSpc>
                <a:spcPct val="100000"/>
              </a:lnSpc>
              <a:buClr>
                <a:srgbClr val="000000"/>
              </a:buClr>
              <a:buFont typeface="OpenSymbol"/>
              <a:buAutoNum type="arabicPeriod"/>
            </a:pPr>
            <a:r>
              <a:rPr b="0" lang="en-US" sz="1400" strike="noStrike" u="none">
                <a:solidFill>
                  <a:schemeClr val="dk1"/>
                </a:solidFill>
                <a:effectLst/>
                <a:uFillTx/>
                <a:latin typeface="Calibri"/>
              </a:rPr>
              <a:t>In addition to intelligent systems, several web and desktop tools simplify SQL query writing. </a:t>
            </a:r>
            <a:r>
              <a:rPr b="1" lang="en-US" sz="1400" strike="noStrike" u="none">
                <a:solidFill>
                  <a:schemeClr val="dk1"/>
                </a:solidFill>
                <a:effectLst/>
                <a:uFillTx/>
                <a:latin typeface="Calibri"/>
              </a:rPr>
              <a:t>SQL Fiddle</a:t>
            </a:r>
            <a:r>
              <a:rPr b="1" lang="en-US" sz="1400" strike="noStrike" u="sng">
                <a:solidFill>
                  <a:schemeClr val="dk1"/>
                </a:solidFill>
                <a:effectLst/>
                <a:uFillTx/>
                <a:latin typeface="Calibri"/>
                <a:hlinkClick r:id="rId12"/>
              </a:rPr>
              <a:t>[8]</a:t>
            </a:r>
            <a:r>
              <a:rPr b="0" lang="en-US" sz="1400" strike="noStrike" u="sng">
                <a:solidFill>
                  <a:schemeClr val="dk1"/>
                </a:solidFill>
                <a:effectLst/>
                <a:uFillTx/>
                <a:latin typeface="Calibri"/>
                <a:hlinkClick r:id="rId13"/>
              </a:rPr>
              <a:t> </a:t>
            </a:r>
            <a:r>
              <a:rPr b="0" lang="en-US" sz="1400" strike="noStrike" u="none">
                <a:solidFill>
                  <a:schemeClr val="dk1"/>
                </a:solidFill>
                <a:effectLst/>
                <a:uFillTx/>
                <a:latin typeface="Calibri"/>
              </a:rPr>
              <a:t>is a browser-based tool that supports MySQL, PostgreSQL, and SQL Server, allowing users to set up schemas and run queries online without installation. </a:t>
            </a:r>
            <a:endParaRPr b="0" lang="en-IN" sz="1400" strike="noStrike" u="none">
              <a:solidFill>
                <a:srgbClr val="000000"/>
              </a:solidFill>
              <a:effectLst/>
              <a:uFillTx/>
              <a:latin typeface="Arial"/>
            </a:endParaRPr>
          </a:p>
          <a:p>
            <a:pPr marL="343080" indent="-343080" algn="just" defTabSz="457200">
              <a:lnSpc>
                <a:spcPct val="100000"/>
              </a:lnSpc>
              <a:buClr>
                <a:srgbClr val="000000"/>
              </a:buClr>
              <a:buFont typeface="OpenSymbol"/>
              <a:buAutoNum type="arabicPeriod"/>
            </a:pPr>
            <a:r>
              <a:rPr b="1" lang="en-US" sz="1400" strike="noStrike" u="none">
                <a:solidFill>
                  <a:schemeClr val="dk1"/>
                </a:solidFill>
                <a:effectLst/>
                <a:uFillTx/>
                <a:latin typeface="Calibri"/>
              </a:rPr>
              <a:t>PopSQL</a:t>
            </a:r>
            <a:r>
              <a:rPr b="1" lang="en-US" sz="1400" strike="noStrike" u="sng">
                <a:solidFill>
                  <a:schemeClr val="dk1"/>
                </a:solidFill>
                <a:effectLst/>
                <a:uFillTx/>
                <a:latin typeface="Calibri"/>
                <a:hlinkClick r:id="rId14"/>
              </a:rPr>
              <a:t>[9]</a:t>
            </a:r>
            <a:r>
              <a:rPr b="0" lang="en-US" sz="1400" strike="noStrike" u="none">
                <a:solidFill>
                  <a:schemeClr val="dk1"/>
                </a:solidFill>
                <a:effectLst/>
                <a:uFillTx/>
                <a:latin typeface="Calibri"/>
              </a:rPr>
              <a:t> is a collaborative SQL editor with autocomplete, version control, and built-in charting, enabling teams to write, share, and visualize queries together. </a:t>
            </a:r>
            <a:endParaRPr b="0" lang="en-IN" sz="1400" strike="noStrike" u="none">
              <a:solidFill>
                <a:srgbClr val="000000"/>
              </a:solidFill>
              <a:effectLst/>
              <a:uFillTx/>
              <a:latin typeface="Arial"/>
            </a:endParaRPr>
          </a:p>
          <a:p>
            <a:pPr marL="343080" indent="-343080" algn="just" defTabSz="457200">
              <a:lnSpc>
                <a:spcPct val="100000"/>
              </a:lnSpc>
              <a:buClr>
                <a:srgbClr val="000000"/>
              </a:buClr>
              <a:buFont typeface="OpenSymbol"/>
              <a:buAutoNum type="arabicPeriod"/>
            </a:pPr>
            <a:r>
              <a:rPr b="1" lang="en-US" sz="1400" strike="noStrike" u="none">
                <a:solidFill>
                  <a:schemeClr val="dk1"/>
                </a:solidFill>
                <a:effectLst/>
                <a:uFillTx/>
                <a:latin typeface="Calibri"/>
              </a:rPr>
              <a:t>Dbeaver </a:t>
            </a:r>
            <a:r>
              <a:rPr b="1" lang="en-US" sz="1400" strike="noStrike" u="sng">
                <a:solidFill>
                  <a:schemeClr val="dk1"/>
                </a:solidFill>
                <a:effectLst/>
                <a:uFillTx/>
                <a:latin typeface="Calibri"/>
                <a:hlinkClick r:id="rId15"/>
              </a:rPr>
              <a:t>[10]</a:t>
            </a:r>
            <a:r>
              <a:rPr b="0" lang="en-US" sz="1400" strike="noStrike" u="sng">
                <a:solidFill>
                  <a:schemeClr val="dk1"/>
                </a:solidFill>
                <a:effectLst/>
                <a:uFillTx/>
                <a:latin typeface="Calibri"/>
                <a:hlinkClick r:id="rId16"/>
              </a:rPr>
              <a:t> </a:t>
            </a:r>
            <a:r>
              <a:rPr b="0" lang="en-US" sz="1400" strike="noStrike" u="none">
                <a:solidFill>
                  <a:schemeClr val="dk1"/>
                </a:solidFill>
                <a:effectLst/>
                <a:uFillTx/>
                <a:latin typeface="Calibri"/>
              </a:rPr>
              <a:t>is a robust database tool for developers, offering smart autocomplete, schema browsing, and support for databases like MySQL, PostgreSQL, and MongoDB, available in both free and enterprise editions.</a:t>
            </a:r>
            <a:endParaRPr b="0" lang="en-IN" sz="1400" strike="noStrike" u="none">
              <a:solidFill>
                <a:srgbClr val="000000"/>
              </a:solidFill>
              <a:effectLst/>
              <a:uFillTx/>
              <a:latin typeface="Arial"/>
            </a:endParaRPr>
          </a:p>
          <a:p>
            <a:pPr algn="just" defTabSz="457200">
              <a:lnSpc>
                <a:spcPct val="100000"/>
              </a:lnSpc>
            </a:pPr>
            <a:endParaRPr b="0" lang="en-IN" sz="1400" strike="noStrike" u="none">
              <a:solidFill>
                <a:srgbClr val="000000"/>
              </a:solidFill>
              <a:effectLst/>
              <a:uFillTx/>
              <a:latin typeface="Arial"/>
            </a:endParaRPr>
          </a:p>
        </p:txBody>
      </p:sp>
      <p:sp>
        <p:nvSpPr>
          <p:cNvPr id="76" name="TextBox 7"/>
          <p:cNvSpPr/>
          <p:nvPr/>
        </p:nvSpPr>
        <p:spPr>
          <a:xfrm>
            <a:off x="302760" y="1122480"/>
            <a:ext cx="2932560" cy="37080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1" lang="en-US" sz="1800" strike="noStrike" u="none">
                <a:solidFill>
                  <a:schemeClr val="dk1"/>
                </a:solidFill>
                <a:effectLst/>
                <a:uFillTx/>
                <a:latin typeface="Arial"/>
              </a:rPr>
              <a:t>  Existing Features</a:t>
            </a:r>
            <a:endParaRPr b="0" lang="en-IN" sz="1800" strike="noStrike" u="none">
              <a:solidFill>
                <a:srgbClr val="000000"/>
              </a:solidFill>
              <a:effectLst/>
              <a:uFillTx/>
              <a:latin typeface="Arial"/>
            </a:endParaRPr>
          </a:p>
        </p:txBody>
      </p:sp>
      <p:pic>
        <p:nvPicPr>
          <p:cNvPr id="77" name="Picture 1" descr=""/>
          <p:cNvPicPr/>
          <p:nvPr/>
        </p:nvPicPr>
        <p:blipFill>
          <a:blip r:embed="rId17"/>
          <a:stretch/>
        </p:blipFill>
        <p:spPr>
          <a:xfrm>
            <a:off x="6820560" y="184680"/>
            <a:ext cx="2044440" cy="54144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Box 2"/>
          <p:cNvSpPr/>
          <p:nvPr/>
        </p:nvSpPr>
        <p:spPr>
          <a:xfrm>
            <a:off x="419400" y="978480"/>
            <a:ext cx="2644560" cy="462960"/>
          </a:xfrm>
          <a:prstGeom prst="rect">
            <a:avLst/>
          </a:prstGeom>
          <a:noFill/>
          <a:ln w="0">
            <a:noFill/>
          </a:ln>
        </p:spPr>
        <p:style>
          <a:lnRef idx="0"/>
          <a:fillRef idx="0"/>
          <a:effectRef idx="0"/>
          <a:fontRef idx="minor"/>
        </p:style>
        <p:txBody>
          <a:bodyPr wrap="none" lIns="90000" rIns="90000" tIns="45000" bIns="45000" anchor="t">
            <a:spAutoFit/>
          </a:bodyPr>
          <a:p>
            <a:pPr marL="216000" indent="-216000" defTabSz="457200">
              <a:lnSpc>
                <a:spcPct val="100000"/>
              </a:lnSpc>
              <a:buClr>
                <a:srgbClr val="000000"/>
              </a:buClr>
              <a:buFont typeface="Wingdings" charset="2"/>
              <a:buChar char=""/>
            </a:pPr>
            <a:r>
              <a:rPr b="1" lang="en-US" sz="2400" strike="noStrike" u="none">
                <a:solidFill>
                  <a:srgbClr val="000000"/>
                </a:solidFill>
                <a:effectLst/>
                <a:uFillTx/>
                <a:latin typeface="Calibri"/>
              </a:rPr>
              <a:t>  Research gap</a:t>
            </a:r>
            <a:endParaRPr b="0" lang="en-IN" sz="2400" strike="noStrike" u="none">
              <a:solidFill>
                <a:srgbClr val="000000"/>
              </a:solidFill>
              <a:effectLst/>
              <a:uFillTx/>
              <a:latin typeface="Arial"/>
            </a:endParaRPr>
          </a:p>
        </p:txBody>
      </p:sp>
      <p:pic>
        <p:nvPicPr>
          <p:cNvPr id="79" name="Picture 1" descr=""/>
          <p:cNvPicPr/>
          <p:nvPr/>
        </p:nvPicPr>
        <p:blipFill>
          <a:blip r:embed="rId1"/>
          <a:stretch/>
        </p:blipFill>
        <p:spPr>
          <a:xfrm>
            <a:off x="6820560" y="184680"/>
            <a:ext cx="2044440" cy="541440"/>
          </a:xfrm>
          <a:prstGeom prst="rect">
            <a:avLst/>
          </a:prstGeom>
          <a:noFill/>
          <a:ln w="0">
            <a:noFill/>
          </a:ln>
        </p:spPr>
      </p:pic>
      <p:sp>
        <p:nvSpPr>
          <p:cNvPr id="80" name="Rectangle 2"/>
          <p:cNvSpPr/>
          <p:nvPr/>
        </p:nvSpPr>
        <p:spPr>
          <a:xfrm>
            <a:off x="0" y="813960"/>
            <a:ext cx="9142560" cy="14400"/>
          </a:xfrm>
          <a:prstGeom prst="rect">
            <a:avLst/>
          </a:prstGeom>
          <a:solidFill>
            <a:srgbClr val="000000"/>
          </a:solidFill>
          <a:ln w="9525">
            <a:solidFill>
              <a:srgbClr val="000000"/>
            </a:solidFill>
            <a:miter/>
          </a:ln>
        </p:spPr>
        <p:style>
          <a:lnRef idx="0"/>
          <a:fillRef idx="0"/>
          <a:effectRef idx="0"/>
          <a:fontRef idx="minor"/>
        </p:style>
        <p:txBody>
          <a:bodyPr numCol="1" spcCol="0" wrap="none" lIns="90000" rIns="90000" tIns="7200" bIns="7200" anchor="ctr">
            <a:spAutoFit/>
          </a:bodyPr>
          <a:p>
            <a:pPr defTabSz="457200">
              <a:lnSpc>
                <a:spcPct val="100000"/>
              </a:lnSpc>
            </a:pPr>
            <a:endParaRPr b="0" lang="en-IN" sz="1800" strike="noStrike" u="none">
              <a:solidFill>
                <a:schemeClr val="dk1"/>
              </a:solidFill>
              <a:effectLst/>
              <a:uFillTx/>
              <a:latin typeface="Calibri"/>
            </a:endParaRPr>
          </a:p>
        </p:txBody>
      </p:sp>
      <p:sp>
        <p:nvSpPr>
          <p:cNvPr id="81" name="Rectangle 1"/>
          <p:cNvSpPr/>
          <p:nvPr/>
        </p:nvSpPr>
        <p:spPr>
          <a:xfrm>
            <a:off x="419400" y="1809720"/>
            <a:ext cx="8445600" cy="4524840"/>
          </a:xfrm>
          <a:prstGeom prst="rect">
            <a:avLst/>
          </a:prstGeom>
          <a:noFill/>
          <a:ln w="0">
            <a:noFill/>
          </a:ln>
        </p:spPr>
        <p:style>
          <a:lnRef idx="0"/>
          <a:fillRef idx="0"/>
          <a:effectRef idx="0"/>
          <a:fontRef idx="minor"/>
        </p:style>
        <p:txBody>
          <a:bodyPr numCol="1" spcCol="0" anchor="ctr">
            <a:spAutoFit/>
          </a:bodyPr>
          <a:p>
            <a:pPr defTabSz="914400">
              <a:lnSpc>
                <a:spcPct val="100000"/>
              </a:lnSpc>
              <a:buClr>
                <a:srgbClr val="000000"/>
              </a:buClr>
              <a:buFont typeface="Symbol" charset="2"/>
              <a:buChar char=""/>
            </a:pPr>
            <a:r>
              <a:rPr b="0" lang="en-US" sz="1800" strike="noStrike" u="none">
                <a:solidFill>
                  <a:schemeClr val="dk1"/>
                </a:solidFill>
                <a:effectLst/>
                <a:uFillTx/>
                <a:latin typeface="Arial"/>
              </a:rPr>
              <a:t>Traditional SQL tools like MySQL Workbench show errors only after query execution.</a:t>
            </a:r>
            <a:endParaRPr b="0" lang="en-IN" sz="1800" strike="noStrike" u="none">
              <a:solidFill>
                <a:srgbClr val="000000"/>
              </a:solidFill>
              <a:effectLst/>
              <a:uFillTx/>
              <a:latin typeface="Arial"/>
            </a:endParaRPr>
          </a:p>
          <a:p>
            <a:pPr defTabSz="914400">
              <a:lnSpc>
                <a:spcPct val="100000"/>
              </a:lnSpc>
            </a:pPr>
            <a:endParaRPr b="0" lang="en-IN" sz="1800" strike="noStrike" u="none">
              <a:solidFill>
                <a:srgbClr val="000000"/>
              </a:solidFill>
              <a:effectLst/>
              <a:uFillTx/>
              <a:latin typeface="Arial"/>
            </a:endParaRPr>
          </a:p>
          <a:p>
            <a:pPr defTabSz="914400">
              <a:lnSpc>
                <a:spcPct val="100000"/>
              </a:lnSpc>
              <a:buClr>
                <a:srgbClr val="000000"/>
              </a:buClr>
              <a:buFont typeface="Symbol" charset="2"/>
              <a:buChar char=""/>
            </a:pPr>
            <a:r>
              <a:rPr b="0" lang="en-US" sz="1800" strike="noStrike" u="none">
                <a:solidFill>
                  <a:schemeClr val="dk1"/>
                </a:solidFill>
                <a:effectLst/>
                <a:uFillTx/>
                <a:latin typeface="Arial"/>
              </a:rPr>
              <a:t>These tools are more suitable for experienced users due to features like data visualization and schema browsing.</a:t>
            </a:r>
            <a:endParaRPr b="0" lang="en-IN" sz="1800" strike="noStrike" u="none">
              <a:solidFill>
                <a:srgbClr val="000000"/>
              </a:solidFill>
              <a:effectLst/>
              <a:uFillTx/>
              <a:latin typeface="Arial"/>
            </a:endParaRPr>
          </a:p>
          <a:p>
            <a:pPr defTabSz="914400">
              <a:lnSpc>
                <a:spcPct val="100000"/>
              </a:lnSpc>
            </a:pPr>
            <a:endParaRPr b="0" lang="en-IN" sz="1800" strike="noStrike" u="none">
              <a:solidFill>
                <a:srgbClr val="000000"/>
              </a:solidFill>
              <a:effectLst/>
              <a:uFillTx/>
              <a:latin typeface="Arial"/>
            </a:endParaRPr>
          </a:p>
          <a:p>
            <a:pPr defTabSz="914400">
              <a:lnSpc>
                <a:spcPct val="100000"/>
              </a:lnSpc>
              <a:buClr>
                <a:srgbClr val="000000"/>
              </a:buClr>
              <a:buFont typeface="Symbol" charset="2"/>
              <a:buChar char=""/>
            </a:pPr>
            <a:r>
              <a:rPr b="0" lang="en-US" sz="1800" strike="noStrike" u="none">
                <a:solidFill>
                  <a:schemeClr val="dk1"/>
                </a:solidFill>
                <a:effectLst/>
                <a:uFillTx/>
                <a:latin typeface="Arial"/>
              </a:rPr>
              <a:t>NLP-based SQL generators automatically produce full queries from natural language input.</a:t>
            </a:r>
            <a:endParaRPr b="0" lang="en-IN" sz="1800" strike="noStrike" u="none">
              <a:solidFill>
                <a:srgbClr val="000000"/>
              </a:solidFill>
              <a:effectLst/>
              <a:uFillTx/>
              <a:latin typeface="Arial"/>
            </a:endParaRPr>
          </a:p>
          <a:p>
            <a:pPr defTabSz="914400">
              <a:lnSpc>
                <a:spcPct val="100000"/>
              </a:lnSpc>
            </a:pPr>
            <a:endParaRPr b="0" lang="en-IN" sz="1800" strike="noStrike" u="none">
              <a:solidFill>
                <a:srgbClr val="000000"/>
              </a:solidFill>
              <a:effectLst/>
              <a:uFillTx/>
              <a:latin typeface="Arial"/>
            </a:endParaRPr>
          </a:p>
          <a:p>
            <a:pPr defTabSz="914400">
              <a:lnSpc>
                <a:spcPct val="100000"/>
              </a:lnSpc>
              <a:buClr>
                <a:srgbClr val="000000"/>
              </a:buClr>
              <a:buFont typeface="Symbol" charset="2"/>
              <a:buChar char=""/>
            </a:pPr>
            <a:r>
              <a:rPr b="0" lang="en-US" sz="1800" strike="noStrike" u="none">
                <a:solidFill>
                  <a:schemeClr val="dk1"/>
                </a:solidFill>
                <a:effectLst/>
                <a:uFillTx/>
                <a:latin typeface="Arial"/>
              </a:rPr>
              <a:t>These tools skip the learning process by not explaining how the queries are constructed.</a:t>
            </a:r>
            <a:endParaRPr b="0" lang="en-IN" sz="1800" strike="noStrike" u="none">
              <a:solidFill>
                <a:srgbClr val="000000"/>
              </a:solidFill>
              <a:effectLst/>
              <a:uFillTx/>
              <a:latin typeface="Arial"/>
            </a:endParaRPr>
          </a:p>
          <a:p>
            <a:pPr defTabSz="914400">
              <a:lnSpc>
                <a:spcPct val="100000"/>
              </a:lnSpc>
            </a:pPr>
            <a:endParaRPr b="0" lang="en-IN" sz="1800" strike="noStrike" u="none">
              <a:solidFill>
                <a:srgbClr val="000000"/>
              </a:solidFill>
              <a:effectLst/>
              <a:uFillTx/>
              <a:latin typeface="Arial"/>
            </a:endParaRPr>
          </a:p>
          <a:p>
            <a:pPr defTabSz="914400">
              <a:lnSpc>
                <a:spcPct val="100000"/>
              </a:lnSpc>
              <a:buClr>
                <a:srgbClr val="000000"/>
              </a:buClr>
              <a:buFont typeface="Symbol" charset="2"/>
              <a:buChar char=""/>
            </a:pPr>
            <a:r>
              <a:rPr b="0" lang="en-US" sz="1800" strike="noStrike" u="none">
                <a:solidFill>
                  <a:schemeClr val="dk1"/>
                </a:solidFill>
                <a:effectLst/>
                <a:uFillTx/>
                <a:latin typeface="Arial"/>
              </a:rPr>
              <a:t>Most popular SQL editors and platforms focus more on query execution than on teaching users how to write them.</a:t>
            </a:r>
            <a:endParaRPr b="0" lang="en-IN" sz="1800" strike="noStrike" u="none">
              <a:solidFill>
                <a:srgbClr val="000000"/>
              </a:solidFill>
              <a:effectLst/>
              <a:uFillTx/>
              <a:latin typeface="Arial"/>
            </a:endParaRPr>
          </a:p>
          <a:p>
            <a:pPr defTabSz="914400">
              <a:lnSpc>
                <a:spcPct val="100000"/>
              </a:lnSpc>
            </a:pPr>
            <a:endParaRPr b="0" lang="en-IN" sz="1800" strike="noStrike" u="none">
              <a:solidFill>
                <a:srgbClr val="000000"/>
              </a:solidFill>
              <a:effectLst/>
              <a:uFillTx/>
              <a:latin typeface="Arial"/>
            </a:endParaRPr>
          </a:p>
          <a:p>
            <a:pPr defTabSz="914400">
              <a:lnSpc>
                <a:spcPct val="100000"/>
              </a:lnSpc>
              <a:buClr>
                <a:srgbClr val="000000"/>
              </a:buClr>
              <a:buFont typeface="Symbol" charset="2"/>
              <a:buChar char=""/>
            </a:pPr>
            <a:r>
              <a:rPr b="0" lang="en-US" sz="1800" strike="noStrike" u="none">
                <a:solidFill>
                  <a:schemeClr val="dk1"/>
                </a:solidFill>
                <a:effectLst/>
                <a:uFillTx/>
                <a:latin typeface="Arial"/>
              </a:rPr>
              <a:t>They lack interactive, educational support to help users improve their SQL skills.</a:t>
            </a:r>
            <a:endParaRPr b="0" lang="en-IN"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Picture 7" descr=""/>
          <p:cNvPicPr/>
          <p:nvPr/>
        </p:nvPicPr>
        <p:blipFill>
          <a:blip r:embed="rId1"/>
          <a:stretch/>
        </p:blipFill>
        <p:spPr>
          <a:xfrm>
            <a:off x="914400" y="1295280"/>
            <a:ext cx="7294320" cy="3656520"/>
          </a:xfrm>
          <a:prstGeom prst="rect">
            <a:avLst/>
          </a:prstGeom>
          <a:noFill/>
          <a:ln w="0">
            <a:noFill/>
          </a:ln>
        </p:spPr>
      </p:pic>
      <p:sp>
        <p:nvSpPr>
          <p:cNvPr id="83" name="TextBox 8"/>
          <p:cNvSpPr/>
          <p:nvPr/>
        </p:nvSpPr>
        <p:spPr>
          <a:xfrm>
            <a:off x="541800" y="5363280"/>
            <a:ext cx="8058960" cy="82980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1600" strike="noStrike" u="none">
                <a:solidFill>
                  <a:schemeClr val="dk1"/>
                </a:solidFill>
                <a:effectLst/>
                <a:uFillTx/>
                <a:latin typeface="Calibri"/>
              </a:rPr>
              <a:t>The above diagram represents the high-level architecture of the EASYSQL system. It shows how the user, EASYSQL engine, and the connected database interact to support real-time SQL query suggestions, validation, and execution.</a:t>
            </a:r>
            <a:endParaRPr b="0" lang="en-IN" sz="1600" strike="noStrike" u="none">
              <a:solidFill>
                <a:srgbClr val="000000"/>
              </a:solidFill>
              <a:effectLst/>
              <a:uFillTx/>
              <a:latin typeface="Arial"/>
            </a:endParaRPr>
          </a:p>
        </p:txBody>
      </p:sp>
      <p:sp>
        <p:nvSpPr>
          <p:cNvPr id="84" name="TextBox 9"/>
          <p:cNvSpPr/>
          <p:nvPr/>
        </p:nvSpPr>
        <p:spPr>
          <a:xfrm>
            <a:off x="509400" y="796680"/>
            <a:ext cx="3270240" cy="39564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1" lang="en-US" sz="2000" strike="noStrike" u="none">
                <a:solidFill>
                  <a:schemeClr val="dk1"/>
                </a:solidFill>
                <a:effectLst/>
                <a:uFillTx/>
                <a:latin typeface="Calibri"/>
              </a:rPr>
              <a:t>  System Overview</a:t>
            </a:r>
            <a:endParaRPr b="0" lang="en-IN" sz="2000" strike="noStrike" u="none">
              <a:solidFill>
                <a:srgbClr val="000000"/>
              </a:solidFill>
              <a:effectLst/>
              <a:uFillTx/>
              <a:latin typeface="Arial"/>
            </a:endParaRPr>
          </a:p>
        </p:txBody>
      </p:sp>
      <p:sp>
        <p:nvSpPr>
          <p:cNvPr id="85" name="TextBox 11"/>
          <p:cNvSpPr/>
          <p:nvPr/>
        </p:nvSpPr>
        <p:spPr>
          <a:xfrm>
            <a:off x="509400" y="263160"/>
            <a:ext cx="3995640" cy="5245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1" lang="en-US" sz="2800" strike="noStrike" u="none">
                <a:solidFill>
                  <a:schemeClr val="dk1"/>
                </a:solidFill>
                <a:effectLst/>
                <a:uFillTx/>
                <a:latin typeface="Calibri"/>
              </a:rPr>
              <a:t>Methodology</a:t>
            </a:r>
            <a:endParaRPr b="0" lang="en-IN" sz="2800" strike="noStrike" u="none">
              <a:solidFill>
                <a:srgbClr val="000000"/>
              </a:solidFill>
              <a:effectLst/>
              <a:uFillTx/>
              <a:latin typeface="Arial"/>
            </a:endParaRPr>
          </a:p>
        </p:txBody>
      </p:sp>
      <p:pic>
        <p:nvPicPr>
          <p:cNvPr id="86" name="Picture 1" descr=""/>
          <p:cNvPicPr/>
          <p:nvPr/>
        </p:nvPicPr>
        <p:blipFill>
          <a:blip r:embed="rId2"/>
          <a:stretch/>
        </p:blipFill>
        <p:spPr>
          <a:xfrm>
            <a:off x="6820560" y="184680"/>
            <a:ext cx="2044440" cy="54144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Picture 5" descr=""/>
          <p:cNvPicPr/>
          <p:nvPr/>
        </p:nvPicPr>
        <p:blipFill>
          <a:blip r:embed="rId1"/>
          <a:stretch/>
        </p:blipFill>
        <p:spPr>
          <a:xfrm>
            <a:off x="649080" y="875160"/>
            <a:ext cx="7383240" cy="5796360"/>
          </a:xfrm>
          <a:prstGeom prst="rect">
            <a:avLst/>
          </a:prstGeom>
          <a:noFill/>
          <a:ln w="0">
            <a:noFill/>
          </a:ln>
        </p:spPr>
      </p:pic>
      <p:sp>
        <p:nvSpPr>
          <p:cNvPr id="88" name="TextBox 8"/>
          <p:cNvSpPr/>
          <p:nvPr/>
        </p:nvSpPr>
        <p:spPr>
          <a:xfrm>
            <a:off x="352800" y="392400"/>
            <a:ext cx="2963880" cy="40140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1" lang="en-US" sz="2000" strike="noStrike" u="none">
                <a:solidFill>
                  <a:schemeClr val="dk1"/>
                </a:solidFill>
                <a:effectLst/>
                <a:uFillTx/>
                <a:latin typeface="Calibri"/>
              </a:rPr>
              <a:t>  Use case Diagram</a:t>
            </a:r>
            <a:endParaRPr b="0" lang="en-IN" sz="2000" strike="noStrike" u="none">
              <a:solidFill>
                <a:srgbClr val="000000"/>
              </a:solidFill>
              <a:effectLst/>
              <a:uFillTx/>
              <a:latin typeface="Arial"/>
            </a:endParaRPr>
          </a:p>
        </p:txBody>
      </p:sp>
      <p:pic>
        <p:nvPicPr>
          <p:cNvPr id="89" name="Picture 1" descr=""/>
          <p:cNvPicPr/>
          <p:nvPr/>
        </p:nvPicPr>
        <p:blipFill>
          <a:blip r:embed="rId2"/>
          <a:stretch/>
        </p:blipFill>
        <p:spPr>
          <a:xfrm>
            <a:off x="6820560" y="184680"/>
            <a:ext cx="2044440" cy="54144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1044</TotalTime>
  <Application>LibreOffice/25.2.2.2$Linux_X86_64 LibreOffice_project/520$Build-2</Application>
  <AppVersion>15.0000</AppVersion>
  <Words>1741</Words>
  <Paragraphs>147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Sarthak Ghosh</dc:creator>
  <dc:description>generated using python-pptx</dc:description>
  <dc:language>en-IN</dc:language>
  <cp:lastModifiedBy/>
  <dcterms:modified xsi:type="dcterms:W3CDTF">2025-04-30T11:30:38Z</dcterms:modified>
  <cp:revision>66</cp:revision>
  <dc:subject/>
  <dc:title>EASYSQL: A Smart SQL Query Suggestion Tool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21</vt:i4>
  </property>
</Properties>
</file>