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6C97-60E1-4082-8F45-99EB4C6EA26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F707-CF73-472E-87CC-D25B78BD1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/>
          <a:lstStyle/>
          <a:p>
            <a:r>
              <a:rPr lang="en-US" dirty="0" smtClean="0"/>
              <a:t>Types of 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Knob Lock: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door </a:t>
            </a:r>
            <a:r>
              <a:rPr lang="en-US" sz="1800" dirty="0">
                <a:solidFill>
                  <a:schemeClr val="tx1"/>
                </a:solidFill>
              </a:rPr>
              <a:t>lock with a spring bolt operated by a </a:t>
            </a:r>
            <a:r>
              <a:rPr lang="en-US" sz="1800" dirty="0" smtClean="0">
                <a:solidFill>
                  <a:schemeClr val="tx1"/>
                </a:solidFill>
              </a:rPr>
              <a:t>knob.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11266" name="Picture 2" descr="Round Knob Door 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143000"/>
            <a:ext cx="1066800" cy="1066800"/>
          </a:xfrm>
          <a:prstGeom prst="rect">
            <a:avLst/>
          </a:prstGeom>
          <a:noFill/>
        </p:spPr>
      </p:pic>
      <p:pic>
        <p:nvPicPr>
          <p:cNvPr id="11268" name="Picture 4" descr="B6/7/800 Series Grade 1 Deadbolts | Schlage Mechanical 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9198" y="1981200"/>
            <a:ext cx="1475772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2171581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Deadbolt: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dirty="0"/>
              <a:t>door lock with a spring bolt operated by a key.</a:t>
            </a:r>
          </a:p>
          <a:p>
            <a:endParaRPr lang="en-US" dirty="0"/>
          </a:p>
        </p:txBody>
      </p:sp>
      <p:pic>
        <p:nvPicPr>
          <p:cNvPr id="11270" name="Picture 6" descr="Master Lock Hasp 89mm + Solid Brass Padlock 40mm MLK140703 | Fruugo 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8200" y="3352800"/>
            <a:ext cx="1422400" cy="1066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38200" y="3147536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Padlock&amp;Hasp</a:t>
            </a:r>
            <a:r>
              <a:rPr lang="en-US" sz="2400" dirty="0" smtClean="0"/>
              <a:t>: </a:t>
            </a:r>
            <a:r>
              <a:rPr lang="en-US" dirty="0" smtClean="0"/>
              <a:t>A padlock is a portable locking mechanism and a hasp is a metal plate used to secure it to a door or gate.</a:t>
            </a:r>
            <a:endParaRPr lang="en-US" dirty="0"/>
          </a:p>
        </p:txBody>
      </p:sp>
      <p:pic>
        <p:nvPicPr>
          <p:cNvPr id="11272" name="Picture 8" descr="Prime-Line Products U 9819 Sliding Window Security Lock, Economy,  Aluminum,(Pack of 4) : Amazon.i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4419600"/>
            <a:ext cx="1295400" cy="1295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38200" y="4366736"/>
            <a:ext cx="647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Slider Lock:</a:t>
            </a:r>
            <a:r>
              <a:rPr lang="en-US" dirty="0" smtClean="0"/>
              <a:t> A </a:t>
            </a:r>
            <a:r>
              <a:rPr lang="en-US" dirty="0"/>
              <a:t>slider lock is a type of lock that uses a sliding bolt or latch mechanism to secure a door or window.</a:t>
            </a:r>
          </a:p>
        </p:txBody>
      </p:sp>
      <p:pic>
        <p:nvPicPr>
          <p:cNvPr id="14" name="Picture 13" descr="windowlock.png"/>
          <p:cNvPicPr>
            <a:picLocks noChangeAspect="1"/>
          </p:cNvPicPr>
          <p:nvPr/>
        </p:nvPicPr>
        <p:blipFill>
          <a:blip r:embed="rId6" cstate="print"/>
          <a:srcRect t="14444" b="43334"/>
          <a:stretch>
            <a:fillRect/>
          </a:stretch>
        </p:blipFill>
        <p:spPr>
          <a:xfrm>
            <a:off x="7239000" y="5608320"/>
            <a:ext cx="1371600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56388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 Lock: </a:t>
            </a:r>
            <a:r>
              <a:rPr lang="en-US" dirty="0" smtClean="0"/>
              <a:t>A </a:t>
            </a:r>
            <a:r>
              <a:rPr lang="en-US" dirty="0"/>
              <a:t>window lock is a type of lock that is specifically designed to secure a </a:t>
            </a:r>
            <a:r>
              <a:rPr lang="en-US" dirty="0" smtClean="0"/>
              <a:t>window.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1"/>
            <a:ext cx="7772400" cy="609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/>
              <a:t>Antique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97668"/>
            <a:ext cx="7315200" cy="8382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An antique lock is a type of lock that is old and no longer produced or commonly </a:t>
            </a:r>
            <a:r>
              <a:rPr lang="en-US" sz="2000" dirty="0" smtClean="0">
                <a:solidFill>
                  <a:schemeClr val="tx1"/>
                </a:solidFill>
              </a:rPr>
              <a:t>used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28826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property has a antique lock then it will not be removed. Instead we will put a padlock and hasp on the door.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35506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same work order we will bid a locksmith to disable the lock. And </a:t>
            </a:r>
            <a:r>
              <a:rPr lang="en-US" dirty="0" err="1" smtClean="0"/>
              <a:t>Finnaly</a:t>
            </a:r>
            <a:r>
              <a:rPr lang="en-US" dirty="0" smtClean="0"/>
              <a:t> attached a lockset.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4980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Lockset: Lockset is the set of a Knob Lock and Deadbolt.</a:t>
            </a:r>
            <a:endParaRPr lang="en-US" dirty="0"/>
          </a:p>
        </p:txBody>
      </p:sp>
      <p:pic>
        <p:nvPicPr>
          <p:cNvPr id="8" name="Picture 7" descr="antique-door-lock-detail-27535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57200"/>
            <a:ext cx="1752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Codes and Box 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code is determined by the last digit of the loan number.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0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Box code is the last 4 digits of the loan number.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2895600"/>
          <a:ext cx="533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Lone number ending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0, 1, </a:t>
                      </a:r>
                      <a:r>
                        <a:rPr lang="en-US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3, 4, 5 ,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7, 8, 9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44535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8768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Lone number : *****6289</a:t>
            </a:r>
          </a:p>
          <a:p>
            <a:r>
              <a:rPr lang="en-US" dirty="0"/>
              <a:t>	</a:t>
            </a:r>
            <a:r>
              <a:rPr lang="en-US" dirty="0" smtClean="0"/>
              <a:t>then the Key code 44535 because the last digit is 9</a:t>
            </a:r>
          </a:p>
          <a:p>
            <a:r>
              <a:rPr lang="en-US" dirty="0"/>
              <a:t>	</a:t>
            </a:r>
            <a:r>
              <a:rPr lang="en-US" dirty="0" smtClean="0"/>
              <a:t>and the box code is : 6289 (The last 4 digits)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Some rules during the lock change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old lock must be kept in the </a:t>
            </a:r>
            <a:r>
              <a:rPr lang="en-US" dirty="0" err="1" smtClean="0"/>
              <a:t>kichen</a:t>
            </a:r>
            <a:r>
              <a:rPr lang="en-US" dirty="0" smtClean="0"/>
              <a:t> drawer not thrown away.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1242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lock that is changed that is not a normal lock. It is property preservation lock. Those kind of </a:t>
            </a:r>
            <a:r>
              <a:rPr lang="en-US" dirty="0" err="1" smtClean="0"/>
              <a:t>lockes</a:t>
            </a:r>
            <a:r>
              <a:rPr lang="en-US" dirty="0" smtClean="0"/>
              <a:t> are </a:t>
            </a:r>
            <a:r>
              <a:rPr lang="en-US" dirty="0" err="1" smtClean="0"/>
              <a:t>avilable</a:t>
            </a:r>
            <a:r>
              <a:rPr lang="en-US" dirty="0" smtClean="0"/>
              <a:t> from MFS supply.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a situation that there is an shed. We </a:t>
            </a:r>
            <a:r>
              <a:rPr lang="en-US" dirty="0" err="1" smtClean="0"/>
              <a:t>shoould</a:t>
            </a:r>
            <a:r>
              <a:rPr lang="en-US" dirty="0" smtClean="0"/>
              <a:t> be ensure that it is </a:t>
            </a:r>
            <a:r>
              <a:rPr lang="en-US" dirty="0" err="1" smtClean="0"/>
              <a:t>resecure</a:t>
            </a:r>
            <a:r>
              <a:rPr lang="en-US" dirty="0" smtClean="0"/>
              <a:t> or need to install one if it missing.</a:t>
            </a:r>
            <a:endParaRPr lang="en-US" dirty="0"/>
          </a:p>
        </p:txBody>
      </p:sp>
      <p:pic>
        <p:nvPicPr>
          <p:cNvPr id="15362" name="Picture 2" descr="VaultLOCKS® Lock Boxes|MFS Supp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743200"/>
            <a:ext cx="1981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326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Types of Locks</vt:lpstr>
      <vt:lpstr>Antique Lock</vt:lpstr>
      <vt:lpstr>Key Codes and Box codes</vt:lpstr>
      <vt:lpstr>Some rules during the lock change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Locks</dc:title>
  <dc:creator>917384513355</dc:creator>
  <cp:lastModifiedBy>917384513355</cp:lastModifiedBy>
  <cp:revision>7</cp:revision>
  <dcterms:created xsi:type="dcterms:W3CDTF">2023-03-14T10:16:03Z</dcterms:created>
  <dcterms:modified xsi:type="dcterms:W3CDTF">2023-03-14T11:23:30Z</dcterms:modified>
</cp:coreProperties>
</file>