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4:59:48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5888 5053 306 0,'0'0'627'16,"0"0"-345"-16,0 0-105 15,0 0-28-15,0 0 87 16,0 0-87-16,0 0-50 15,-6-80-2-15,6 72-12 16,0 2-5-16,0 1-30 0,0 4-15 16,0 1-15-1,0 0-1-15,0 0-10 16,0 0 6-16,0 0-1 16,0 0-7-16,0 0 5 0,0 0 6 15,0 0 4-15,0 0-10 16,0 0-12-16,0 0-8 15,0 0-6-15,0 0-12 16,0 8-18-16,0 8 36 16,0 8 8-16,0 14 10 15,0 12-10-15,0 33 2 16,4 37 3-16,12 34-3 16,1 10 7-16,4-9 2 15,-8-36-1-15,-6-37 14 0,-3-20-9 16,-4-2-15-1,0 8 38-15,0 6-14 0,0 2 19 16,-2-12-1 0,-3-13-6-16,3-15 12 0,0-16-11 15,2-8-12-15,0-9-4 16,0-1 2-16,0-2 9 16,0 0 6-16,0 0-13 15,0 0-3-15,0 0-16 16,0 0-1-16,0 0 0 15,0 0-5-15,0 0-30 16,-3 0-59-16,1-10-74 16,0-11-141-16,0-1-663 0</inkml:trace>
  <inkml:trace contextRef="#ctx0" brushRef="#br0" timeOffset="1964.62">5875 5117 914 0,'0'0'509'0,"0"0"-288"16,0 0-170-16,0 0 54 15,0 0 57-15,0 0-11 16,0 0-19-16,0-14 24 15,0 12-24-15,0 2-20 16,0 0-30-16,0 0-34 16,0 0 3-16,0 0-25 15,0 0-4-15,0 0-14 16,0 0-8-16,2 0-5 16,0 0-9-16,3 0 14 15,1-2 0-15,8-2 21 16,1-2 17-16,10 1-10 0,4-4 4 15,6-1-10-15,11 2-22 16,2 2 10 0,12 2-10-16,7-1 0 0,9 5 4 15,8 0-3-15,11-1-1 16,5 1 0-16,2 0 1 16,20 0 0-16,-10 0-1 15,-1 0-7-15,-1-2 7 16,-17 2-1-16,7-4-6 15,-2 0 6-15,-7-2 1 16,3-2 1-16,-1 0 0 16,3 0 0-16,3-1 6 15,-1 3-7-15,0 4-1 0,-3 2 1 16,-3 0-6 0,-3 0 1-16,-2 0-7 0,-4 2 3 15,-4 9 2-15,0-3-1 16,-4 2-6-16,2-2 8 15,-2 0 6-15,0-4-7 16,4 0 7-16,-1-4 0 16,-1 0 0-16,8 0-1 15,2 0-3-15,3 0 4 16,3-5 10-16,3-4-5 16,-3 1-5-16,1 0 0 15,-3 0 0-15,-1 2 0 16,-9 2 0-16,2-1 0 15,-4 3-6-15,-6-1 6 0,0 3 0 16,-6 0 0-16,-2 0 0 16,-5 0 0-16,-3 0 0 15,1 0-1-15,-2 0 1 16,0 3 0-16,2 2 1 16,2 1-1-16,3-3 0 15,3 2 1-15,5-3-1 16,8-2 0-16,3 0 0 15,5 0 9-15,4 0-9 16,3 0 1-16,-3 0 4 16,-4-7-5-16,-4 1 0 15,-6 0 0-15,0 4-8 16,-6-5 8-16,0 3 7 16,1-2-7-16,-2 2-2 15,1-2 2-15,4 2-1 0,-4-1 1 16,0 2 0-16,-2-1-1 15,-2 2 0-15,0-1 1 16,-1 3-2-16,-1 0 2 16,2 0 0-16,2 0-4 15,-2-1 4-15,4 1 0 16,0-3-10-16,3 2 10 16,2-3 1-16,0 0 0 15,-1-2-1-15,4-1 2 16,-4 1 3-16,1-1-5 15,-3 1 6-15,-4-3-5 0,-7 4 14 16,-10-1-9 0,-8 2-5-16,-5 0 1 0,-6 0-2 15,-4 1 1 1,-3 3 0-16,-1 0-1 0,-3 0 0 16,3 0 0-16,-2 0 0 15,-2 0 1-15,2 0-1 16,-5 0 1-16,-3 0-1 15,-2 0 0-15,-1 0 0 16,-4 0 1-16,-3 3 0 16,-1-3 0-16,1 0 0 15,0 0 0-15,-1 0 4 16,0 0 1-16,1 0-5 16,-1 0 4-16,0 0 2 15,-1 0-6-15,-3 0 0 0,0 0 6 16,0 0 5-16,0 0-11 15,0 0 1-15,0 0 3 16,0 0-3 0,0 0 7-16,0 0-1 0,0 0-8 15,0 1-7-15,0-1-5 16,0 3-4-16,0-2 7 16,0 2-12-16,0 4 9 15,0 8-10-15,0 10 22 16,0 14 13-16,0 9-13 15,0 12 6-15,0 10-6 16,0 5 10-16,0 7-1 16,0 6-7-16,0 0 5 0,2-2-7 15,1-4 1-15,-1-5 6 16,-2-8-7-16,0-6-2 16,0-1-2-16,0-2 4 15,-12 0 12-15,-3 1-11 16,4-5 9-16,-1-4-10 15,4-4 9-15,1-6-1 16,2-8-1-16,5-6-7 16,-2-5 8-16,2-9-7 15,0-4-1-15,0-4 0 16,0-3 5-16,0-3-5 16,0 0 6-16,0 0-1 15,0 0-5-15,-5 0-31 16,-7 0-74-16,-2 0-97 0,-4 0-337 15</inkml:trace>
  <inkml:trace contextRef="#ctx0" brushRef="#br0" timeOffset="3030.42">6011 6350 4 0,'0'0'99'16,"0"0"-99"-16,0 0 0 0</inkml:trace>
  <inkml:trace contextRef="#ctx0" brushRef="#br0" timeOffset="3399.61">6011 6350 9 0,'-65'47'1288'0,"65"-47"-947"16,0 0-146-16,0 0 26 15,0 0-24-15,0 0-71 16,0 0-22-16,0 0-26 16,0 0-25-16,0 0-15 15,0 0-31-15,0 0-7 16,-2 6-16-16,-2 12 16 16,-1 8 21-16,3 11 1 0,0 2-15 15,2 7-4-15,0 0-3 16,0-2 0-16,0-8 12 15,0-6-12-15,0-8-1 16,0-9 1-16,0-6 14 16,0-5-13-16,0-2-1 15,0 0 0-15,-7 0-54 16,-2 0-173-16,0-6-858 0</inkml:trace>
  <inkml:trace contextRef="#ctx0" brushRef="#br0" timeOffset="4617.77">5871 6789 1902 0,'0'0'437'0,"0"0"-304"0,0 0-83 16,0 0 31-16,0 0-71 16,0 0 0-16,0 0 18 15,64 0 13-15,-30 0-17 16,8 0-1-16,5 0-11 15,13 0-6-15,9 0 6 16,12 0-11-16,9 0 14 16,11 0 3-16,3-5 3 15,4-1-21-15,-2 0 9 16,2 0 2-16,-6 0-3 0,-2-2-7 16,-7-1 29-1,-3 4-4-15,-5-5-18 16,-6 1 21-16,2 1-21 0,-1-1-1 15,4-2-4-15,3 1-3 16,9 1 1-16,5-2-1 16,3 3 14-16,1 2-14 15,-2 2 1-15,-7 0 4 16,-1 0-5-16,-3 0 0 16,-3-2 0-16,-2 0-20 15,-1-2 15-15,-1 0 4 16,0 0-9-16,-2-2 10 15,-6 3 0-15,2-2 2 0,-6 3-2 16,0 0 5 0,-3 2 7-16,1 2-7 0,-3 2-5 15,-1-3-5-15,1 3-7 16,-4 0-9-16,1-1 21 16,1-4 0-16,1 2-6 15,2-1 5-15,3 0 1 16,-1 1 0-16,0-2-2 15,-1 3 2-15,-1 0 0 16,-3 2 0-16,1-2 1 16,2 2 0-16,1-2-1 15,1-2-7-15,0 0 7 16,3-2 0-16,1-1 6 16,1 4-1-16,4 1-4 15,5 2 0-15,2 0 5 0,0 0-6 16,1 0-1-16,-3 0 1 15,-2 0 6-15,-4 2-1 16,-2 1-4-16,-6 1-1 16,-2-1 0-16,-2 1 0 15,-4 0 0-15,-1-2-7 16,-2 2 7-16,-2-2 5 16,-3 0 0-16,-1 0-5 15,2-2-6-15,-3 2 6 16,-2-2 1-16,1 0-1 15,-3 0 0-15,-1 0 1 16,2 0-1-16,-2 0-1 0,4 0-11 16,-1 0 12-16,-2 0 0 15,3 0 0 1,-6 0 0-16,3 0 0 0,3 0 0 16,-4-2 0-16,6 0 0 15,-2 2 7-15,-2-2 5 16,-3 2-7-16,-3-2-5 15,-1 2 5-15,-5 0-2 16,-2 0-3-16,-5 0-3 16,0 0 3-16,0 0 1 15,2 0-1-15,1 2 1 16,1-2-1-16,4 2-4 16,3-2 4-16,0 0 0 15,5 0 0-15,3 0 5 16,0 0-4-16,4 0 7 15,0 0-8-15,1 0 1 0,0 0 0 16,3 2 9-16,-4 2-10 16,-2-1-1-16,-6-2 0 15,-6-1-3-15,-7 0 4 16,-8 0 6-16,-7 0 16 16,-5 0 5-16,-6 0 4 15,-4 0-8-15,-3 0 1 16,0 0 3-16,0 0-10 15,0 0-11-15,0 0-6 16,-8 0-15-16,-21 0-76 16,0 0-189-16,-4-8-1440 0</inkml:trace>
  <inkml:trace contextRef="#ctx0" brushRef="#br0" timeOffset="5929.58">6944 4219 1505 0,'0'0'537'16,"0"0"-284"-16,0 0-67 15,0 0-27-15,0 0-72 16,0 0-37-16,0 0-24 0,0-28-1 15,0 23 6-15,0 4 8 16,0 1-1 0,0 0-15-16,0 0-6 0,0 0-15 15,0-3 10-15,0 3-11 16,0 0-1-16,0 0-18 16,0 0-1-16,0 0-11 15,0 0 30-15,0 0 0 16,0 0-1-16,0 0-4 15,0 0 4-15,-2 0-20 16,0 0 10-16,-3 0 11 16,-1 0 1-16,-12 10 3 15,-11 11-3-15,-18 8-1 0,-15 14 6 16,-14 7-5 0,-6 6 6-16,-5 5-6 0,2-2 4 15,5 3-5-15,4-3-4 16,11-3 4-16,10-8 10 15,13-8-10-15,15-12 5 16,12-12-5-16,9-8-7 16,6-8 2-16,0 0-16 15,0 0-5-15,0 0 7 16,0 0 4-16,0 0 7 16,0-4-21-16,0-11-30 15,6-3-157-15,0-1-501 0</inkml:trace>
  <inkml:trace contextRef="#ctx0" brushRef="#br0" timeOffset="7834.68">7209 4204 1012 0,'0'0'320'15,"0"0"-190"-15,0 0 10 16,0 0 76-16,0 0-84 16,0 0-93-16,0 0-39 15,-80 0-85-15,80 0 44 16,0 0 41-16,5 0 70 16,-1 0 83-16,-1 0 6 15,-3 0 15-15,4 0-54 16,2 0-61-16,6-1-17 15,5-4-4-15,12 3-14 16,5-3 0-16,11 0-10 16,5 1-13-16,9-1 7 0,5-1 1 15,8-1-8-15,10 2 0 16,23-1 0-16,26-5 4 16,25 1-4-16,7 2-1 15,-12 2 0-15,-12 2 1 16,-19 4-1-16,-3-1 10 15,-16 1-9-15,-19-3-1 16,-17 3 1-16,-3-1-2 16,12-1-5-16,6-1 6 15,9 2 18-15,-2-4-12 16,0 3 5-16,0-2 19 16,0 3-23-16,3-2 2 15,1 2 1-15,-1-2-10 0,5 1 2 16,1 1 3-16,-1-3-4 15,3 0 5-15,4-5-5 16,1 2-2-16,2-4 1 16,-1 2 0-16,-5-4 1 15,-6 3 12-15,-9 3-1 16,-5-2-1-16,-8 3 0 16,-2 0 4-16,-4 0-5 15,-2 2-9-15,-1-2 11 16,0 2-8-16,1 1 2 15,1 0 3-15,1 0-8 16,1 0 5-16,1-1-2 16,2 2-4-16,-1-2 0 15,0 2 3-15,1 0-3 0,-2-2-3 16,0 2 1-16,0 0 2 16,0 0 5-16,-3-2-5 15,3-1 0-15,0 0 1 16,2-1-1-16,-2 2 0 15,2 1 1-15,-4-2-1 16,1 1 10-16,-1 0-9 16,-1 0-1-16,1 0 0 15,0 0 0-15,-2-3 1 16,-1 3-1-16,-2 1 0 16,-1-2 1-16,-1 2-1 0,-2 1 1 15,0-2 4 1,-4 2-5-16,-2 0 10 0,-2 0-5 15,-4 0-3 1,3-2 2-16,-1 2-4 0,4 0 5 16,1 0 6-16,2-1-11 15,1 3-5-15,0 0 5 16,1 0 1-16,0 0 0 16,-3 0-1-16,-3 0 0 15,-5 0 2-15,-4 0-2 16,-3 0 1-16,-6 0-1 15,-5 0 1-15,-1 0-1 16,-3 0 0-16,1 0 0 16,-6-1 0-16,3-1 1 0,-2-1-1 15,0 3 0-15,0-2-1 16,1 1 1-16,4-2 0 16,-3 2 1-16,-2 1 0 15,0-2 10-15,-3 2-20 16,-1 0 18-16,1 0-9 15,1 0 1-15,-1 0-1 16,3 0 0-16,3 0 6 16,-2-2 7-16,-1 2-9 15,0 0-4-15,-2 0 13 16,-5 0-13-16,-3 0 7 16,0 0-7-16,0 0 1 15,1 0-7-15,5 0 6 16,1-2 0-16,3 2 5 15,2 0-1-15,0 0-4 16,-4 0 0-16,-3-3-7 0,-4 3 3 16,-5 0 1-16,-4 0-8 15,0 0-49-15,0 0-40 16,0 0-37-16,0 0 23 16,5 0 19-16,6 0 41 15,7 0 25-15,2 3 29 16,7-3 1-16,-3 0 17 15,1 0 12-15,-6 0 3 16,0 0 21-16,-6 0-40 16,-4 0 11-16,-2 0-25 15,-5 0 0-15,-2-3-27 16,2 3-28-16,-2-1 31 0,0 1 24 16,2 0 1-1,-2-2-1-15,0 2 2 0,0 0 1 16,0 0 54-16,0 0-29 15,0 0 28-15,0 0-25 16,0 0 2-16,0 0-6 16,-2 0-17-16,2 0-4 15,-2 0-5-15,-3 0-1 16,-6 10-24-16,-9 12 6 16,-17 18 18-16,-21 16 29 15,-17 16-13-15,-8 8-2 0,-14 4-12 16,3-1-2-1,3-5-10-15,7-4 10 16,6-5 6-16,9-9-6 16,9-8-1-16,8-13-19 0,12-8 20 15,13-9 4-15,9-10 8 16,9-4-12-16,7-6-7 16,2-2-11-16,0 0-27 15,0 0-20-15,0 0-55 16,0 0-63-16,0-4-170 15,0-6-1552-15</inkml:trace>
  <inkml:trace contextRef="#ctx0" brushRef="#br0" timeOffset="8662.56">15155 4223 714 0,'0'0'364'0,"0"0"-250"15,0 0-35-15,0 0 116 16,0 0 75-16,0 0-97 15,0 0-28-15,42-52-50 16,-33 44-46-16,2-1-9 16,-2 1-37-16,-2 1 5 15,-3-1 23-15,-1 0 26 16,-3-5 41-16,0-1-30 16,0-4-6-16,0-1 1 0,0-3-41 15,0-1-3-15,0 1-19 16,0 4 1-16,0 4 14 15,0 7-14-15,0 2 47 16,0 5-10-16,0 0-10 16,0 0 7-16,0 0-8 15,0 0-27-15,0 0-3 16,0 6-32-16,0 14-4 16,0 15 34-16,0 10 5 15,4 14 29-15,5 7-3 16,0 1-15-16,-2 6-3 15,-5 1-6-15,-2 5 9 16,0-1-11-16,-4 0 0 16,-13 3 14-16,2-4-1 15,-3 0-1-15,3-5 3 0,-1-4-5 16,3-6 0 0,-1-5-9-16,3-6 0 0,3-2 20 15,0-5-6-15,4-4 2 16,2-6-4-16,2-7-13 15,0-6 5-15,0-6 2 16,-2-9-6-16,2-4 4 16,-3 1-5-16,1-3 1 15,0 0-1-15,-4 0-47 16,-15 0-104-16,3 0-482 0,1-4-1375 16</inkml:trace>
  <inkml:trace contextRef="#ctx0" brushRef="#br0" timeOffset="9323.26">15063 5506 918 0,'0'0'456'16,"0"0"-323"-16,0 0-64 16,0 0 100-16,0 0-8 15,0 0-112-15,0 0 6 0,45-26 9 16,-38 22-13-1,-1 2 12-15,-3 2-4 0,-1-2 35 16,-2 2 26-16,0-2-36 16,2 2-46-16,-2-4-31 15,4-1 2-15,4 3-9 16,0-4-1-16,3-1-14 16,3 1 14-16,-5 2-8 15,-1 2 9-15,-1 2 10 16,-2 0-10-16,-3 0-24 15,2 0 10-15,1 2 13 0,3 8 1 16,2 4 0 0,3 0 34-16,2 0-21 15,1-2-3-15,-1-1-4 16,-1-2 9-16,-5-3 0 0,-3-2-14 16,0-2 17-16,-6-2-18 15,0 0-51-15,4 0-94 16,-2 0-132-16,2 0-281 0</inkml:trace>
  <inkml:trace contextRef="#ctx0" brushRef="#br0" timeOffset="9726.84">15382 5470 562 0,'0'0'1159'0,"0"0"-810"16,0 0-118-16,0 0-103 16,0 0-39-16,0 0-57 15,0 0-32-15,-20 4-22 16,4 12 22-16,-5 5 11 16,-14 15 4-16,-9 3 2 15,-16 11-5-15,-9 5-11 16,-9 2 30-16,-2 4-8 15,-1-1 8-15,4-1 2 16,1 1-14-16,7-5 10 16,4-1-27-16,7-3 22 15,9-7 12-15,9-4 2 16,11-6-7-16,6-8 2 0,13-8-13 16,5-6-2-16,3-6-18 15,2-4-17-15,0-2 16 16,0 0-10-16,0-6-51 15,0-8-175-15,0-5-410 16</inkml:trace>
  <inkml:trace contextRef="#ctx0" brushRef="#br0" timeOffset="12091.71">9137 5344 789 0,'0'0'374'16,"0"0"-260"-16,0 0-71 16,0 0-15-16,0 0-28 15,0 0-2-15,0 0-20 16,-4 96-11-16,6-106-72 15,0-6-1013-15</inkml:trace>
  <inkml:trace contextRef="#ctx0" brushRef="#br0" timeOffset="12654.09">9137 5344 531 0,'17'-60'603'0,"-14"58"-495"15,-1-1-43-15,0 0 139 16,1 0-7-16,-3 3-25 16,0 0 6-16,0 0-24 15,0 0-48-15,0 0-67 16,0 0-26-16,0 0-13 16,0 3-28-16,-3 9 28 15,3 6 24-15,0 5 12 16,0 7 10-16,0 1-26 15,0 1-1-15,0 0-4 0,0 2 9 16,0-4-9-16,3-1 10 16,-3-8-20-16,0-3 1 15,0-6-6-15,0-6 20 16,0-1 0-16,0-5-1 16,2 0 5-16,0 0-23 15,0 0 21-15,3 0-7 16,-3 0 3-16,0-3-6 15,-2 3 3-15,2 0 5 16,0 0-2-16,3 0-18 16,4 0 5-16,11 0-2 15,9-2 20-15,14-2 6 0,12 2 2 16,9-1-6 0,15-1 14-16,1-1-5 0,4 1-12 15,-5 0-10-15,-13 0 7 16,-14 0-10-1,-19 4-9-15,-16-2 0 16,-13 2 5-16,-4 0 31 0,0 0-6 16,-10 0-16-16,1 0-14 15,1 0-5-15,0 0-75 16,6 0-116-16,0 0-491 0</inkml:trace>
  <inkml:trace contextRef="#ctx0" brushRef="#br0" timeOffset="14420.45">6019 4068 1719 0,'0'0'331'0,"0"0"-214"0,0 0 0 16,0 0 14-16,0 0-61 16,0 0-45-16,0 0-3 15,0-15 9-15,0 15-11 16,0 10-19-16,12 11 7 16,1 12 14-16,7 9 17 15,1 6-33-15,0 6 15 16,2 0-20-16,-1-4-1 15,-2-4-7-15,-2-12 7 16,-3-7 4-16,-3-11-4 16,-6-8-10-16,-1-5-7 0,-1-3 17 15,-2 0 48 1,4 0 2-16,0 0 2 16,9-7-19-16,8-6 11 0,10-5-23 15,12-4 0-15,8 0-16 16,5 0 0-16,0 3 5 15,0-2-1-15,-6 2-9 16,-10 0 10-16,-9 0-6 16,-13 5 1-16,-9-1 2 15,-9 3-7-15,-2 6-10 16,0 6-32-16,-22 8-20 16,-2 17-71-16,-3 2-493 0</inkml:trace>
  <inkml:trace contextRef="#ctx0" brushRef="#br0" timeOffset="15606.92">5986 3942 1495 0,'0'0'855'0,"0"0"-832"15,0 0-2-15,0 0-2 16,0 0 30-16,0 0-49 16,0 0-21-16,20 44 21 15,-4-12 0-15,6 9 1 16,1 4 34-16,3 4-7 16,1 1-17-16,-2-5 0 15,-1-2 7-15,-6-6-15 16,-3-12-3-16,-5-7 0 15,-6-5 13-15,0-11 59 0,-4-2 25 16,2 0 28-16,1 0-53 16,-1-15-9-16,4-11-49 15,0-10-13-15,2-4 15 16,-1-6-4-16,-1 0 1 16,2 1 2-16,-2 8-3 15,-2 6-5-15,1 11-7 16,-1 8-6-16,0 8 6 15,-2 4 9-15,1 0-9 16,6 13-25-16,4 14-15 16,10 14 40-16,4 4 4 15,4 5 10-15,2-3 9 16,-2-6-22-16,-2-5 4 16,-4-15-5-16,-10-5-1 0,-4-8 0 15,-4-5-3 1,-2-3 4-16,-1 0 11 0,2-9 19 15,3-16 20-15,7-6-25 16,-1-13-16-16,3-12 3 16,1-10-7-16,-6-11 7 15,-3-3-8-15,-6 6-4 16,-4 10 10-16,0 16-10 16,0 16-18-16,-4 14 7 15,-2 8 11-15,2 7-17 16,1 3 2-16,3 4-99 15,0 35-28-15,0-4-83 16,0 2-398-16</inkml:trace>
  <inkml:trace contextRef="#ctx0" brushRef="#br0" timeOffset="16635.53">5468 5511 1891 0,'0'0'435'16,"0"0"-381"-16,0 0-4 15,0 0 53-15,0 0-71 16,0 0-32-16,0 0 0 15,2 63 4-15,-2-13 10 16,0 8 8-16,6 7-9 16,3 1-13-16,0-4-35 15,0-8 22-15,0-10 13 0,-5-14-8 16,0-11 8 0,1-12 11-16,-3-7 38 0,1 0 16 15,1 0-2-15,3-18-3 16,1-8-18-16,4-7-19 15,3-3-9-15,1-1 3 16,-1 7-17-16,4 4 0 16,-2 4 11-16,-1 5 1 15,-3 2 3-15,1 7-3 16,-5 2-12-16,-3 6 0 16,3 0-23-16,-2 6-28 15,6 17 24-15,3 10 27 0,1 7 22 16,4 2-1-1,-2-5-8-15,-1-1 11 0,-5-11-21 16,1-6-3-16,-5-7-1 16,-7-11 1-16,0-1-142 15,-2 0-657-15</inkml:trace>
  <inkml:trace contextRef="#ctx0" brushRef="#br0" timeOffset="17210.75">6011 5748 1238 0,'0'0'379'0,"0"0"-212"15,0 0-13-15,0 0-54 16,0 0-40 0,0 0-41-16,0 0-5 0,-47-9-14 15,38 4 15-15,0 0-15 16,1 1-20-16,1 0-92 15,0 1-260-15</inkml:trace>
  <inkml:trace contextRef="#ctx0" brushRef="#br0" timeOffset="18684.43">5944 5559 509 0,'0'0'945'0,"0"0"-691"15,0 0-20-15,0 0 22 16,0 0-34-16,0 0-76 16,0 0-46-16,0-3-15 15,-4-3-5-15,-15-3-51 16,-7-4-12-16,-14-4-9 16,-14 3 5-16,-13-1-11 15,-31-1-2-15,-33 4 0 16,-27 4-6-16,-5 4 6 15,27 4 2-15,36 0-2 0,38 0 15 16,8 0 3-16,1 4 1 16,-3 3-13-16,7-1-6 15,14-4 0-15,12 3 5 16,9-4-5-16,10 2 0 16,2-3 0-16,2 0 0 15,0 0 0-15,0 0 27 16,0 0-5-16,0 0 17 15,0 0-15-15,0 0 6 16,0 0-8-16,0 0-14 16,0 0 1-16,0 0-9 15,0 0-1-15,0 0 1 16,0 2-8-16,0 8-8 16,0 11-4-16,0 10 17 15,-5 17 3-15,3 12 1 0,0 15 0 16,0 21 3-16,-2 27-3 15,-3 34-1-15,0 11 0 16,-2-2 0-16,3-14 12 16,3-18-12-16,3-7-6 15,0-4 6-15,0-6 0 16,0-19 0-16,0-18 1 16,0-17-1-16,0-6 1 15,0 10 0-15,0 10-1 16,0 7 4-16,0-4-4 15,3-6-1-15,1-4 1 0,2-3 0 16,-1-10 6 0,2-3 2-16,-2-9-13 0,-3-10 5 15,0-10 0 1,-2-7 0-16,0-8 2 0,0-4-2 16,2-4-9-16,-2 0 1 15,0-2-3-15,2 0 10 16,-2 2-5-16,0 4 6 15,2 3 4-15,-2-1-4 16,0 5 1-16,0 1 7 16,0 1-7-16,0-4 9 15,0-2-9-15,2-4-1 16,1-3-3-16,-3 0-17 0,2-2 15 16,-2 0 5-1,0 0 8-15,0 0-8 0,2 0-5 16,0 0-15-16,6 0 1 15,0 2 5-15,5 0 6 16,7 0 8-16,7 1 11 16,9-3 13-16,8 0-7 15,14 0 0-15,16 0-4 16,26-3 0-16,38-3-12 16,42 1 10-16,19-4-7 15,-1 5-4-15,-11 0 4 16,-21 1-4-16,-6 3 11 15,-6 0-7-15,-7 0-4 16,-9 0 2-16,-7 4 4 0,-19 8-6 16,-21-5 2-16,-18-3 4 15,-8 0-6-15,9 0-4 16,5 1 0-16,4-1 4 16,-10-4 1-16,-9 2 3 15,-14-2-4-15,-7 0 1 16,-15 0-1-16,-5 0 9 15,-5 0 10-15,-5 0-17 16,1 0-1-16,3 0 8 16,1 0-9-16,2 0 0 15,0 0 0-15,-6 0-5 16,-3 0-57-16,-7 0-50 16,-4 4-118-16,-6-1-359 15,-10 1-1304-15</inkml:trace>
  <inkml:trace contextRef="#ctx0" brushRef="#br0" timeOffset="19301.78">7909 7897 2049 0,'0'0'396'15,"0"0"-232"-15,0 0-40 0,0 0-45 16,0 0-47-16,0 0-29 16,0 0-2-16,-8-19-1 15,2 15 1-15,0-3 12 16,-1-2-13-16,-3-2-11 15,-2-4 4-15,3-1 2 16,1 0-60-16,0-4-9 16,4-3-13-16,2 0-64 15,2-4 35-15,0 6 29 16,0 1 68-16,0 8 19 0,0 7 87 16,0 2 80-16,0 3 2 15,-2 0-72-15,-1 11-50 16,1 14-22-16,2 6-7 15,0 12-2-15,0 4-10 16,0 3 11-16,0 4-17 16,0 0-1-16,0 4 1 15,0 2 0-15,0 0 1 16,0 2 11-16,0-1-12 16,0-1 0-16,0 0 0 15,-4-2-12-15,-3-1-4 16,0-5 2-16,1-5 14 15,1-2-1-15,3-8-6 16,2-2 7-16,0-5 0 16,0-2 7-16,0-6-7 0,0-2-2 15,0-4-3 1,2-7 5-16,3 0-1 0,-3-7 0 16,-2-2-69-16,0-2-117 15,0-10-240-15</inkml:trace>
  <inkml:trace contextRef="#ctx0" brushRef="#br0" timeOffset="20962.86">8154 8065 1299 0,'0'0'500'16,"0"0"-271"-16,0 0-30 15,0 0-15-15,0 0-75 16,0 0-28-16,0 0-26 16,0-14-12-16,0 14 3 15,0 0 24-15,0 0 4 0,0 0-2 16,0 0-22-16,0 0-47 15,0 0-3-15,0 14-22 16,0 6 22-16,0 13 24 16,0 4-17-16,0 5 7 15,0 6-14-15,3-1 1 16,-3 1-1-16,0-2 7 16,0-2-7-16,0-8-6 15,0-5-1-15,0-10-18 16,0-9-29-16,0-12-55 15,0 0-194-15,0-2-1694 0</inkml:trace>
  <inkml:trace contextRef="#ctx0" brushRef="#br0" timeOffset="22057.39">8186 8207 551 0,'0'0'1592'0,"0"0"-1369"16,0 0-188-16,0 0-25 16,0 0 65-16,0 0 62 0,0 0-14 15,139 0-74 1,-93 0-13-16,0 0-20 0,3 0-8 15,1 0-7-15,2 0 3 16,6 0-3-16,3 0-2 16,3 0-5-16,5 0-14 15,7 0 16-15,4 0-4 16,7 0 8-16,4 0 0 16,5 0 0-16,-2 0 0 15,-1 0 14-15,1 0-14 16,0 0 0-16,-3 0 0 15,3 2 6-15,-2 0-6 16,-2 3-2-16,-3-3-1 16,2-1 2-16,-4 2 2 15,2-3-1-15,-3 0 7 16,5 2 11-16,1-2-9 0,1 0-8 16,3 0 10-16,3 0 4 15,4 0-14-15,2 0 4 16,1 0-5-16,3 0 12 15,0 0 12-15,-2 0 12 16,-3 0 9-16,-4 0-16 16,-4 0 0-16,-5 0-20 15,-2 0 0-15,-2 0-5 16,-3 0 2-16,-4 0-6 0,1-2-3 16,-4-1-1-1,-4-3 4-15,-1 2-5 16,-4 0 3-16,-3-2-1 0,-1 0 3 15,0 2 1-15,-1-2-1 16,1 2 0 0,0 0 0-16,3 1-8 0,-3-1 8 15,3-1-1-15,-1 1 1 16,1 2-1-16,-1 0-3 16,-1 0 4-16,-1 0 6 15,0 0-5-15,-1 0-2 16,-3 2 6-16,0 0-5 15,2 0 0-15,0 0 1 16,2 0 0-16,5 0 3 16,0 0-4-16,5 0-8 15,1 0 7-15,5 2 2 16,0-2 6-16,2 2-7 0,0-2 0 16,3 0-5-16,0 0 5 15,-2 0 1-15,0 0-1 16,-6 0-1-16,-3 0 0 15,-5 0 1-15,2 0-1 16,-3 0 1-16,2 0-1 16,-3 0-3-16,-1 0 4 15,-4 0 0-15,-7-2 1 16,-8-2-1-16,-12 2 9 16,-12 0 2-16,-10 0-10 15,-7 2 37-15,-4-3 21 16,0 3-25-16,0 0-12 15,0 0-12-15,0 0 3 16,0 0-13-16,0 0-7 0,2 0 1 16,-2 0-2-16,0 0 1 15,0 0 7-15,0 0-24 16,0 0-22-16,0 0-42 16,-6-11-40-16,-7 1-220 15,-3-2-1355-15</inkml:trace>
  <inkml:trace contextRef="#ctx0" brushRef="#br0" timeOffset="24061.91">14918 5211 1328 0,'0'0'413'15,"0"0"-282"-15,0 0-82 16,0 0 19-16,0 0-2 15,0 0-21-15,0 0-10 16,-48 0-21-16,36 0-13 16,1 0 8-16,3 0-7 15,-1 0-1-15,4 0 13 16,3 0 13-16,2 0 37 0,0 0 51 16,0 0-7-16,0 0-18 15,0 0-21-15,0 0 4 16,0 0-8-16,0 0-17 15,4 0-25-15,3 0-7 16,6 0-2-16,10 0 20 16,10 0 18-16,11 0-9 15,16 0-25-15,10 0-13 16,10 0 7-16,7 0 1 16,4 0-2-16,-1 0-2 15,-3 0-9-15,-8 0 0 16,-7 0 9-16,-9-2 14 15,-15 2-10-15,-7-2 0 0,-10 2-13 16,-12-1 11-16,-5-2-10 16,-7 3 4-16,-3 0 7 15,-4 0-12 1,4 0-9-16,1 0-5 0,-1 0 13 16,1 0-27-16,0 0 17 15,-5 0-8-15,0 0 19 16,0 0-10-16,0 0-8 15,0 0 18-15,0 0 0 16,0 0 0-16,0 0-24 16,0 8 1-16,0 9 10 15,0 11 13-15,0 9 11 16,0 12 4-16,0 9-6 16,0 8-4-16,4 9 9 15,2 1-7-15,1 5 0 0,-3 2-7 16,-2 1 0-16,-2 3-1 15,0 0 0-15,0 0 0 16,0 1 1-16,0-2 1 16,-2-1 6-16,-2-2-2 15,2 2-1-15,2-2-3 16,0 3 6-16,0-5-3 16,-2 2-3-16,2-3 3 15,-5-2-2-15,-1 0-2 16,-4-3 0-16,2-5 4 15,-1-2-4-15,-2-6 6 16,4-4-6-16,-2-2 0 16,5-4 1-16,-3-2-1 15,3-3 1-15,-3-3 5 16,2-4-6-16,3-6 0 0,0-4 0 16,0-6 0-16,2-7 1 15,-2-6 2-15,2-4-2 16,0-6-2-16,0 1 1 15,0-2-5-15,0 0-5 16,0 0 9-16,0 0 1 16,0 0 0-16,0 0 9 15,0 0-2-15,0 2-6 16,0 0-2-16,0 1-2 16,0 2-3-16,0 1 5 0,0 5-5 15,0-2 6 1,0 1 5-16,2 0-5 0,0 3 6 15,0-1-6-15,2 2 1 16,-1 0 0-16,1-1-1 16,-1 1 6-16,-1-3-5 15,0-1 0-15,-2-7 1 16,2 1-2-16,-2-2 0 16,0-2 7-16,0 0-7 15,0 0-5-15,0 0-3 16,0 0 2-16,0 3 0 15,0-1-2-15,0 2 3 16,0-2 5-16,0 2 11 16,0-2-6-16,0 0-5 15,0-2-23-15,0 2 22 0,0-2 1 16,-2 2 0-16,-2 0 9 16,-1 2-4-16,0 0-3 15,-1 0 3 1,-1 0-2-16,1-1-3 0,1 0-6 15,-2-2 6-15,-1-1 12 16,-3 0-12-16,-7 0 16 16,-7 0-6-16,-4 0-6 15,-7 0 7-15,-6-4 9 16,-3-3-11-16,-3-1 10 16,-8-2-19-16,-9-2 0 15,-40-7-72-15,14 4-162 16,9 3-798-16</inkml:trace>
  <inkml:trace contextRef="#ctx0" brushRef="#br0" timeOffset="25232.3">7249 8879 189 0,'0'0'1375'0,"0"0"-982"16,0 0-140-16,0 0-44 15,0 0-62-15,0 0-7 16,0 0-20-16,0-14-20 16,0 14-18-16,0 0-14 15,0 0-31-15,0 0-37 16,0 0-5-16,0 3-25 15,0 14 7-15,6 13 23 16,11 12 18-16,7 11-1 16,6 6-2-16,1 8-14 15,0-2-2-15,-4-2-17 16,-8-11-9-16,-5-12 10 0,-5-11-12 16,-5-15 29-16,-4-9 8 15,2-3 13-15,-2-2 9 16,2 0-13-16,4 0 4 15,-4-6-14-15,0-6 2 16,2-6 0-16,5-8 12 16,3-4 3-16,3-8-18 15,9-4-2-15,8-6 8 16,3-5-1-16,5 3-8 16,-1 2 1-16,-6 8-8 15,-7 11 9-15,-6 4-5 16,-6 10 0-16,-10 8 0 15,-4 6-5-15,0 1-39 16,-7 0-62-16,-15 0-137 16,-2 0-357-16</inkml:trace>
  <inkml:trace contextRef="#ctx0" brushRef="#br0" timeOffset="26194.52">5782 7997 1736 0,'0'0'392'16,"0"0"-340"-16,0 0-23 16,0 0 112-16,0 0 2 15,0 0-27-15,0 0-24 16,0-30 6-16,0 30-26 15,0 0-13-15,0 0-47 16,0 0-6-16,0 1-12 16,-5 10 13-16,-6 3-7 15,-7 8 20-15,-9 6-9 16,-6 5-4-16,-12 6 2 0,-6 3-9 16,-7 0 1-1,0 1-7-15,5-2 13 0,6-5-13 16,13-4 6-16,15-5-1 15,12-6 0-15,7-4-16 16,7 1-17-16,22-2 34 16,13 0 1-16,7 0 33 15,7 1 9-15,1 0-11 16,-8 1-23-16,-9-1-9 16,-13 0-1-16,-11-1-45 0,-16 6-54 15,0-4-119 1,-14-4-710-16</inkml:trace>
  <inkml:trace contextRef="#ctx0" brushRef="#br0" timeOffset="26558.71">4946 9018 2345 0,'0'0'273'0,"0"0"-254"0,0 0-3 16,0 0-16-16,0 0-39 15,0 0 20-15,0 0 19 16,2 95 13-16,-6-52 7 16,-6 1-7-16,2 2-13 15,-3-4 0-15,-1-2-39 16,4-8 1-16,1-2-28 16,1-10-213-16,3-8-896 0</inkml:trace>
  <inkml:trace contextRef="#ctx0" brushRef="#br0" timeOffset="26758.92">4743 9472 2102 0,'0'0'720'16,"0"0"-715"-16,0 0-4 16,0 0-1-16,0 0 42 15,0 0 2-15,0 0-18 16,136 33-16-16,-98-14-10 15,-4 0-6-15,-5 1 6 16,-3-2-43-16,-4-4-64 16,-8-8-102-16,-10-6-649 0</inkml:trace>
  <inkml:trace contextRef="#ctx0" brushRef="#br0" timeOffset="26966.58">4723 9096 2408 0,'0'0'466'0,"0"0"-455"16,0 0 9-16,0 0 23 15,136-30-9-15,-71 24-15 0,-1-1-12 16,-4 4-7-1,-10 3-88-15,-17 0-149 16,-22 0-699-16</inkml:trace>
  <inkml:trace contextRef="#ctx0" brushRef="#br0" timeOffset="28108.5">16295 4588 1715 0,'0'0'262'15,"163"-68"-262"-15,-74 33-252 16,-4 2-970-16</inkml:trace>
  <inkml:trace contextRef="#ctx0" brushRef="#br0" timeOffset="29857.33">18125 1944 1523 0,'0'0'458'0,"0"0"-458"16,0 0 0-16,0 0 174 15,0 0-174-15,0 0 0 16,0 0 6-16,0 0 19 0,0 0 43 16,0 0 3-16,0 0-14 15,0 1-49-15,0 0 13 16,0 4-21-16,0 1 15 15,0 4-13-15,0 11 19 16,0 4-9-16,0 11 17 16,0 11-8-16,0 12-18 15,-9 13-2-15,-2 11 1 16,-5 5 13-16,-1 0-15 16,-4-4 5-16,4-9 2 15,1-13-3-15,3-12-4 16,1-13-6-16,4-12 5 15,-1-9-12-15,-14-7-73 16,5-7-150-16,-1-2-975 0</inkml:trace>
  <inkml:trace contextRef="#ctx0" brushRef="#br0" timeOffset="30029.51">17664 2909 2161 0,'0'0'133'0,"0"0"-94"16,0 0-39-16,0 0 181 15,0 0 9-15,160 20-88 16,-97-17-49-16,3-3-21 16,1 0-16-16,-5 0-16 15,-6 0-19-15,0-13-117 16,-16-3-195-16,-15-4-1694 0</inkml:trace>
  <inkml:trace contextRef="#ctx0" brushRef="#br0" timeOffset="30242.43">17889 2138 2302 0,'0'0'403'16,"0"0"-293"-16,0 0-84 15,0 0 18-15,114-69 9 16,-48 52-25-16,16 6-8 15,7 1-20-15,5 6-1 16,-3 2-80-16,17 2-89 0,-23 0-123 16,-19 2-412-16</inkml:trace>
  <inkml:trace contextRef="#ctx0" brushRef="#br0" timeOffset="33230.72">19987 2207 1914 0,'0'0'365'0,"0"0"-211"0,0 0-9 15,0 0 71 1,0 0-98-16,0 0-76 0,0 0-16 15,79-31-9-15,-79 31-17 16,0 1-24-16,0 24-31 16,-20 12 40-16,-16 20 15 15,-18 11 21-15,-17 10-21 16,-9-4-30-16,-5-6-67 31,3-13 10-31,1-12 70 0,10-12 17 0,5-11 25 16,8-12-7-16,8-8-18 15,11-10-26-15,7-25-77 16,14-9-63-16,12-6 110 16,6-1 56-16,0-2 88 15,22 7-1-15,5 7 26 0,9 10-13 16,1 11-23-16,9 15-17 16,6 3-30-16,8 21-25 15,5 25-2-15,4 16 2 16,3 9-10-16,1 1-8 15,1-3-37-15,19 2-36 16,-17-19-64-16,-14-18-259 0</inkml:trace>
  <inkml:trace contextRef="#ctx0" brushRef="#br0" timeOffset="34511.51">20761 2033 1136 0,'0'0'1144'15,"0"0"-938"-15,0 0-86 16,0 0 43-16,0 0-7 15,0 0-118-15,0 0-37 16,0-12-1-16,0 12 0 16,0 6-2-16,4 18-37 15,2 19 33-15,2 12 6 0,3 16 11 16,1 5 2 0,7 2-8-16,1-4-1 0,5-6 4 15,-1-11-11-15,0-13 3 16,-3-12 0-16,-6-10-1 15,-3-8-11-15,-6-8 12 16,-4-3 15-16,2-3 26 16,1 0 12-16,3-5 13 15,11-17 7-15,10-17-12 16,8-12-24-16,8-16-17 16,4-13 9-16,-2-4-29 15,-3-2 16-15,-8 6-8 16,-7 9 5-16,-7 17-1 15,-9 14-12-15,-1 13 4 16,-8 10-4-16,-4 11-10 0,0 6-45 16,-6 4-93-16,-12 15-234 15,-2-2-557-15</inkml:trace>
  <inkml:trace contextRef="#ctx0" brushRef="#br0" timeOffset="34993">22256 2464 2306 0,'0'0'267'16,"0"0"-198"-16,0 0-54 0,0 0 59 16,0 0 45-16,0 0-119 15,0 0-2-15,-45-43-70 16,83 43 72-16,15 0 36 16,16 0-15-16,14 0 24 15,6 0-11-15,0 0-2 16,-11 0-3-16,-14 0-20 15,-16 3-2-15,-35 5-7 16,-13 0-87-16,-5-2-423 0</inkml:trace>
  <inkml:trace contextRef="#ctx0" brushRef="#br0" timeOffset="35165.76">22408 2661 2306 0,'0'0'235'0,"0"0"-72"16,124 0-24-16,-57 0 8 16,8 0-85-16,8-3-16 15,2-3-37-15,-3-1-2 16,11-6-7-16,-19 2-86 16,-18-2-340-16</inkml:trace>
  <inkml:trace contextRef="#ctx0" brushRef="#br0" timeOffset="35465.78">23071 2286 2528 0,'0'0'288'16,"0"0"-187"-16,0 0-58 16,0 0 60-16,0 0-2 15,0 0-101-15,0 0-70 16,16-38 62-16,13 38 8 15,4 9 19-15,5 8-3 16,0 1-16-16,-1 4 0 16,-3 4-1-16,-7 5-5 15,-5 4-5-15,-11 5 3 16,-11 4-2-16,0 3 0 16,-24-2 2-16,-23-3-8 15,-15-3-12-15,-7-7-1 16,-5-8 8-16,5-5 4 0,-11-12-57 15,22-1-180-15,15-6-1593 16</inkml:trace>
  <inkml:trace contextRef="#ctx0" brushRef="#br0" timeOffset="35933.76">24290 2242 1854 0,'0'0'367'0,"0"0"-195"16,0 0-83-16,0 0 22 15,0 0-111-15,0 0 0 16,0 0 0-16,11 72 20 16,-2-22 3-16,0 12 14 15,2 4-14-15,0 0-10 16,-2-1-4-16,-6-6-9 16,-3-6-52-16,-23 1-10 15,-12-14-200-15,-5-12-296 0</inkml:trace>
  <inkml:trace contextRef="#ctx0" brushRef="#br0" timeOffset="36107.76">23871 2876 2020 0,'0'0'344'0,"0"0"-257"16,0 0-32-16,0 0 128 16,114 0-52-16,-52 0-50 15,7-3-41-15,7-1-6 16,0 0-26-16,-5 0 15 15,-9-4-23-15,-6-10-5 16,-21 2-80-16,-14-4-173 0</inkml:trace>
  <inkml:trace contextRef="#ctx0" brushRef="#br0" timeOffset="36322.28">23989 2203 2444 0,'0'0'310'0,"0"0"-198"16,0 0-111-16,0 0 77 15,0 0-20-15,181-9-47 16,-99 9-11-16,9 8 0 16,2 6-41-16,26-1-82 15,-28-3-188-15,-17-1-768 0</inkml:trace>
  <inkml:trace contextRef="#ctx0" brushRef="#br0" timeOffset="36516.62">24662 2194 1879 0,'0'0'507'0,"0"0"-334"16,0 0-173-16,0 0 0 15,7 104 18-15,1-33 10 16,2 6-28-16,-1 3-8 15,-3-5-1-15,-2-9-24 16,3-12-44-16,-4-12 12 16,1-14 27-16,-4-18-97 15,2-9-34-15,-2-1-34 0</inkml:trace>
  <inkml:trace contextRef="#ctx0" brushRef="#br0" timeOffset="36868.16">24816 2212 2054 0,'0'0'616'16,"0"0"-526"-16,0 0-28 15,0 0-18-15,0 0 15 16,0 0-25-16,135 1-25 16,-101 25-8-16,-3 9-1 15,-6 3-11-15,-15 0-16 16,-10 0 0-16,-8-2-2 15,-34-3 29-15,-14-6 20 16,-4-7 4-16,2-4-4 16,14-6 12-16,15-3-7 15,15-3-12-15,12-1-1 0,2 1-12 16,2 2-14 0,18 3 14-16,11 1 52 0,7 1-31 15,11 1-2-15,7-1 5 16,4-4-10-16,3 2-7 15,-3-4-3-15,4 2-4 16,-15-1-126 0,-14-5-360-16</inkml:trace>
  <inkml:trace contextRef="#ctx0" brushRef="#br0" timeOffset="37764.56">25865 2402 2390 0,'0'0'302'15,"0"0"-179"-15,0 0-83 16,0 0 28-16,0 0-23 15,163-14-29-15,-105 14-16 16,4 2 0-16,-4 8 7 0,-8 3-7 16,-13 0-10-1,-12-1-173-15,-19-2-348 0</inkml:trace>
  <inkml:trace contextRef="#ctx0" brushRef="#br0" timeOffset="37930.68">25957 2635 2026 0,'0'0'340'15,"0"0"-184"-15,149 0-77 16,-71 0 2-16,6 0-43 16,1 0-16-16,24 0-22 0,-22-7-175 15,-14 0-1004-15</inkml:trace>
  <inkml:trace contextRef="#ctx0" brushRef="#br0" timeOffset="38317.03">27050 2226 2370 0,'0'0'259'15,"0"0"-198"-15,0 0 49 16,0 0 9-16,0 0-14 15,0 0-50-15,0 0-55 16,-19-73-16-16,19 82-6 16,0 18-17-16,0 16 39 15,2 14 11-15,4 12 1 0,5 3 4 16,1 0-16 0,5-10-12-16,1-9 4 15,0-16-7-15,-2-12-4 0,-5-13 14 16,-2-8 5-16,0-4 36 15,4-6 73-15,9-22 18 16,9-14-81-16,7-13-2 16,5-8-12-16,-1-4-21 15,2-1-9-15,-3 4 0 16,-8 10-2-16,-8 12 4 16,-14 16-4-16,-9 15-30 15,-11 11-111-15,-20 20-341 16,0 4-1829-16</inkml:trace>
  <inkml:trace contextRef="#ctx0" brushRef="#br0" timeOffset="44053.72">7853 2371 1052 0,'0'0'0'0,"0"0"-482"16,0 0-88-16</inkml:trace>
  <inkml:trace contextRef="#ctx0" brushRef="#br0" timeOffset="44562.72">7853 2371 161 0,'87'-38'210'0,"-87"37"-102"0,3 1-23 15,-3-3 6-15,0 1 369 16,0 1-205-16,0-1-102 16,0-2-27-16,2 0-28 15,0 0-7-15,0-2 11 16,0 2-20-16,0 0-10 16,1 2-19-16,-3-2 7 0,2 1-1 15,-2 3 0-15,0 0 0 16,0 0-24-16,0 0-11 15,0 0-24-15,0 0-14 16,0 5-25-16,0 15 7 16,0 10 4-16,0 8 28 15,0 6 28-15,0 4-5 16,0-3-11-16,0-7-10 16,2-8 4-16,1-10-6 15,-1-6-2-15,3-8 2 16,-3-5 2-16,-2-1 47 15,2 0 61-15,0-14 29 16,2-12-75-16,1-10-24 16,1-6-5-16,8-8 6 15,1-2-28-15,6 2 0 0,1 2-13 16,5 8-1-16,0 8-4 16,1 7 5-16,3 11 4 15,1 6-4-15,-1 8-11 16,1 0-4-16,-4 12 7 15,3 20-3-15,-2 9 10 16,-5 10 0-16,1 8-4 16,-4 1 5-16,-6-2 0 15,1-8 7-15,-1-5 9 16,1-13-10-16,-3-9-6 16,-1-10 0-16,-2-9-16 15,1-8-33-15,-1-17-72 16,-4-6-317-16</inkml:trace>
  <inkml:trace contextRef="#ctx0" brushRef="#br0" timeOffset="44987.27">8940 2440 1140 0,'0'0'1049'0,"0"0"-975"16,0 0-74-16,0 0-12 15,0 0 10-15,0 0-20 16,0 0 1-16,12 2 21 16,15 0 52-16,9 0 5 15,12 0-15-15,12-2-31 16,9 0 9-16,7 0-5 16,5 0-3-16,-4 0-2 15,-6-2-9-15,-8-4-1 0,-14 0 0 16,-13-1 16-1,-16 1 2-15,-14 1-5 16,-12-13-13-16,-23 2-173 16,-4 0-983-16</inkml:trace>
  <inkml:trace contextRef="#ctx0" brushRef="#br0" timeOffset="45227.6">9397 2242 1275 0,'0'0'1124'0,"0"0"-1050"16,0 0-74-16,0 0 0 15,0 0 26-15,0 0-11 16,0 0 3-16,103 32 0 16,-65-6-9-16,0 3 1 15,-3 6-10-15,-4-1 0 0,-4-2-10 16,-8-2 10-16,-11-4 0 16,-8-2-13-16,0-2 13 15,-18-3 21-15,-11-7 11 16,-2-2 2-16,-3-6-34 15,-1-4-7-15,10 0-128 16,10-4-579-16</inkml:trace>
  <inkml:trace contextRef="#ctx0" brushRef="#br0" timeOffset="46354.92">10995 1680 1657 0,'0'0'278'0,"0"0"-193"16,0 0 62-16,0 0 44 15,0 0-70-15,0 0-51 16,0 0-27-16,-2-46-19 15,-14 44 8-15,-6 2-7 16,-9 0-19-16,-10 10-5 16,-5 17-1-16,-6 11 6 15,-1 13-5-15,2 11-1 16,8 9-1-16,14 3-17 0,14-4 3 16,15-9-31-16,4-8 46 15,30-17 7-15,13-14-6 16,13-16 9-16,7-6-10 15,6-25 15-15,5-24 40 16,-5-13-7-16,-4-14 0 16,-11-11 5-16,-13 0-9 15,-15 2-14-15,-20 6 3 16,-10 12 20-16,-13 15 24 16,-27 14-66-16,-9 15 14 15,-7 17-25-15,-4 6 0 16,4 17-21-16,10 21-27 15,9 13-47-15,22 14-40 0,15 1-20 16,5 0-49 0,28-9-73-16,5-13-130 0,0-14-167 15,-4-12 283-15,-8-8 291 16,-6-10 387-16,-11 0 39 16,-6 0-24-16,-3-4-157 15,0-8-154-15,-10 2-16 16,-3 4 36-16,-1 0-19 15,8 4-38-15,3 2-23 16,3 0-31-16,0 3-67 16,14 20 37-16,10 13 30 15,9 5 11-15,10 8-5 16,6-4 16-16,2-3-5 16,1-9-9-16,-8-9-7 15,-3-6-1-15,-13-5-11 0,-5-6-86 16,-12 2-69-16,-11-2-209 15,0 8-220-15,-16-2 405 16,-6 2-141-16</inkml:trace>
  <inkml:trace contextRef="#ctx0" brushRef="#br0" timeOffset="46695.66">10313 2374 2455 0,'0'0'152'0,"0"0"-152"16,0 0-19-16,0 0-4 15,0 0-3-15,0 0 26 16,0 0 44-16,121 16 8 15,-55-14 49-15,32-2-22 16,29 0-47-16,31 0-11 16,6 0 5-16,-11-4-18 15,-34 0-7-15,-40 2 0 16,-23 0-1-16,-14 2 0 16,-3 0 0-16,-11 0-10 0,-10 0-30 15,-18 0-75-15,-27 0-179 16,-8 0-262-16</inkml:trace>
  <inkml:trace contextRef="#ctx0" brushRef="#br0" timeOffset="47387.74">10636 2608 2273 0,'0'0'286'15,"0"0"-225"-15,0 0-35 16,0 0-7-16,0 0-4 15,0 0-8-15,0 0-7 16,39 11-72-16,-39 21 72 16,0 12 29-16,10 10-9 0,13 6-20 15,8 0 0-15,7-3-19 16,-3-10-2-16,1-13 8 16,-1-14 13-16,-1-14 8 15,2-6 61-15,2-13 36 16,1-25 7-16,7-15-3 15,2-9 32-15,1-6-67 16,-2 0-35-16,-6 6 7 16,-10 6-31-16,-29 9-15 15,-2 18-127-15,-14 8-743 0</inkml:trace>
  <inkml:trace contextRef="#ctx0" brushRef="#br0" timeOffset="60665.74">9424 5322 1155 0,'0'0'395'16,"0"0"-247"-16,0 0-76 15,0 0 23-15,0 0-34 16,0 0 2-16,-4 12 48 0,4 2-17 16,0 11 18-1,0 12-67-15,-14 14-7 0,-37 42-38 16,4-12-12-16,3-12-549 0</inkml:trace>
  <inkml:trace contextRef="#ctx0" brushRef="#br0" timeOffset="61230.54">10781 5372 516 0,'0'0'299'0,"0"0"-279"15,0 0-20-15,14-108-238 0,-14 78-284 0</inkml:trace>
  <inkml:trace contextRef="#ctx0" brushRef="#br0" timeOffset="62606.9">11236 4185 371 0,'0'0'485'16,"0"0"-170"-16,0 0-57 15,0 0 19-15,0 0 13 16,0 0-89-16,0 0-44 16,64-62-23-16,-64 56-29 0,0 3-35 15,0 3-24 1,0 0-46-16,0 0-13 0,0 0-2 15,0 0 6-15,0 0 9 16,0 0 0-16,0 0 0 16,0 0 0-16,0 0-10 15,0 0-2-15,2 0 12 16,1 0 6-16,-3 0 6 16,0 0-2-16,0 0-9 15,0 0-1-15,0 0 8 16,0 0-2-16,0 0 3 15,0 0-9-15,0 0 0 16,0 0 0-16,0 0-14 0,0 0-6 16,0 0-3-1,0 0-3-15,0 0-15 0,-3 4-22 16,-3 9 34-16,-8 2 29 16,-5 7 34-16,-12 8-6 15,-10 7-9-15,-14 9 18 16,-13 8-2-1,-14 12 17-15,-11 9-9 0,-5 3-9 16,-3 4-14-16,7-2 15 16,10-5-23-16,15-12 4 15,15-8-3-15,16-16 2 16,17-10 6-16,11-14-21 16,8-9-7-16,2-6-22 15,0 0 17-15,0 0 12 16,0 0 15-16,0 0 10 15,0 0-25-15,-2 0-5 0,-7 0-94 16,-3 7-126-16,2 1-446 16</inkml:trace>
  <inkml:trace contextRef="#ctx0" brushRef="#br0" timeOffset="63515.88">10199 5126 1281 0,'0'0'301'0,"0"0"-168"16,0 0 10-16,0 0 43 16,0 0-48-16,0 0-25 15,0 0-24-15,0-11-10 16,0 11-25-16,0 0-23 15,0 0-25-15,0 0-6 16,0 0-17-16,0 0-14 16,0 2-1-16,0 9 32 15,0 6 6-15,0 7 16 0,0 6 3 16,0 9-13-16,0 5-2 16,0 6-8-16,0 6-2 15,0 4 14-15,0 3-13 16,3 4 0-16,-1 0-1 15,-2-5 8-15,0-4-8 16,0 0 0-16,0-3 0 16,0 1-6-16,0-1 6 15,-9 3 11-15,0 1-11 16,3-4 10-16,3-2 6 16,1-3-6-16,2-8-10 15,0-7 8-15,0-8-8 16,0-4 10-16,0-7-1 15,0-5-9-15,0 0 24 16,0-1-6-16,0-2-2 0,0 2-5 16,0 1-1-16,0 5 22 15,0 1-7-15,-2 3-8 16,-1-2 1-16,3 0-9 16,0-4-9-16,0-4 10 15,0-5-9-15,0-2 0 16,0-3 9-16,0 0-4 15,0 0 0-15,0 0-5 16,0-4 11-16,0-10-12 16,-4-6-67-16,-7-12-5 15,0 2-87-15,2 2-308 0</inkml:trace>
  <inkml:trace contextRef="#ctx0" brushRef="#br0" timeOffset="64497.65">10596 5099 1346 0,'0'0'444'0,"0"0"-203"16,0 0-90-16,0 0 18 16,0 0-59-16,0 0-67 0,0 0-31 15,2-18 9-15,-2 18-2 16,0 0 1-16,0 0 1 16,0 0 36-16,0 0-29 15,0 0-28-15,0 0-17 16,0 0 10-16,0 11 7 15,0 12 9-15,0 5-2 16,0 10-4-16,0 12 3 16,-4 8 3-16,0 12-8 15,-3 3 1-15,-2 6-1 16,0 5 8-16,0-4-4 16,-2-4-5-16,-2 1 1 15,-3-2-1-15,3 1 1 16,-3 5 0-16,5-5 5 15,2-1 2-15,3-6-8 0,3-7 23 16,3-7-13-16,0-10-9 16,0-6-1-16,0-9 2 15,7-7-2-15,-3-10-8 16,-2-5-6-16,1-4 13 16,-3-2 1-16,0-2 3 15,0 0 17-15,0 0 2 16,0 0 3-16,0 0-13 15,0 0-7-15,0 0-5 16,2 0-26-16,-2-10-48 0,0-6-82 16,0-4-292-16</inkml:trace>
  <inkml:trace contextRef="#ctx0" brushRef="#br0" timeOffset="65593.88">10723 5131 1261 0,'0'0'272'0,"0"0"-221"16,0 0-49-16,0 0 9 15,0 0-11-15,0 0-92 16,0 0-136-16,-25 4 220 0,25-4 8 16,0 0 166-1,0 0-45-15,0 0-18 0,0-7-12 16,2-2-53-1,6-1 30-15,3-4 11 0,5 0-44 16,1-4 29-16,3 0 13 16,3 1-18-16,1-4-46 15,-2 3 23-15,1 2 3 16,-2 0 7-16,2 0-2 16,4 0-13-16,2-2-12 15,6-7 6-15,8-1 5 16,10-7 1-16,12-6-3 15,11-3-3-15,26-12 23 16,-2 4 39-16,5-2-33 16,0 0-25-16,-23 10-15 0,-2-5 3 15,-17 5 0 1,-21 6-11-16,-13 4 21 16,-11 2 4-16,-7 6 13 0,-6 2-14 15,-3 4-6-15,-2 6-2 16,2 4-2-16,0 4-16 15,0 2-4-15,-2 2 0 16,2 0-5-16,-2 0 4 16,0 0 1-16,0 0 0 15,0 0 0-15,0 0 0 16,0 0-1-16,0 0-5 16,0 0 5-16,0 0 1 15,0 0 0-15,0 0-7 16,0 0 7-16,0 0 0 15,0 0 1-15,0 0 3 0,0 0-4 16,0-2-36-16,0 2 19 16,0 0 5-16,0 0 11 15,0-2-5-15,0 2-16 16,0-2-7-16,0-3 23 16,3 4 6-16,4-4 0 15,-3 2 0-15,1-1-6 16,-5 4-33-16,0 0-69 15,-14 0-230-15,-3 4-849 0</inkml:trace>
  <inkml:trace contextRef="#ctx0" brushRef="#br0" timeOffset="66255.32">11035 4757 809 0,'0'0'146'0,"0"0"-117"16,0 0-27-16,0 0-2 0,0 0 3 15,0 0-1 1,-65 103 23-16,59-96 22 0,2-3 95 16,-5 2-62-16,-3-1-31 15,1 2-17-15,-3-4-14 16,-1 3-5-16,5-3-11 16,-2 0 44-16,7 0 85 15,3-3 90-15,2 0-22 16,0 0-34-16,0 0-108 15,0 0-34-15,2 0 13 16,5-6-9-16,7-6 72 16,1-3-51-16,7-5-12 15,12-6-17-15,10-5 2 0,14-7 23 16,16-10-31 0,30-15 1-16,-1 3 16 15,4-6 0-15,0 0-24 0,-20 11 19 16,0-4-10-16,-12 9 41 15,-15 6-8-15,-10 9 9 16,-15 7 4-16,-12 7-16 16,-13 10-12-16,-3 4 2 15,-4 6-13-15,-3 1-13 16,0 0-9-16,0 0-16 16,0 0 1-16,0 0-3 15,0 0 17-15,0 0 1 16,0 0 1-16,0 0-1 15,0 0-11-15,0 0-110 16,0 0-75-16,0 0-73 0,0 3-57 16,0 2-66-16,0-1-172 15</inkml:trace>
  <inkml:trace contextRef="#ctx0" brushRef="#br0" timeOffset="66974.48">11521 3982 997 0,'0'0'469'0,"0"0"-172"15,0 0-42-15,0 0 7 16,0 0-121-16,0 0-65 16,0 0-40-16,-15-15-23 15,15 15 7-15,0 0-20 16,0 0-5-16,0 0-10 0,4 7-20 15,11 3 17-15,10 0 7 16,10-1 11-16,15-2 4 16,8-4 15-16,8-3 20 15,1 0-6-15,-2 0-11 16,-12 0-8-16,-15-4 12 16,-15-1-16-16,-13 5-8 15,-10-1 53-15,0 1-16 16,-2 0-39-16,-18 0-8 15,-18 7-110-15,3 9-126 16,1-4-681-16</inkml:trace>
  <inkml:trace contextRef="#ctx0" brushRef="#br0" timeOffset="67727.78">10168 6601 90 0,'0'0'986'0,"0"0"-847"15,0 0-85-15,116-10 13 16,-66 4 67-16,0-1-30 16,-2 2-68-16,-11 3-36 15,-12 0 0-15,-14 2 0 16,-11 0-23-16,-23 0 12 15,-10 0-146-15,-5 0-324 0</inkml:trace>
  <inkml:trace contextRef="#ctx0" brushRef="#br0" timeOffset="68502.95">10286 6651 249 0,'0'0'476'0,"0"0"-90"16,0 0-80-16,0 0-62 15,0 0-51-15,0 0-70 16,0 0-21-16,0 40-47 16,-2-22-24-16,-4 7 11 15,-6-2-8-15,1 8 5 16,-5-2-10-16,-5 4-9 15,-4 1-10-15,-2 2-1 16,-2-3-9-16,0-4-14 16,-6-1-89-16,8-8-92 15,7-8-229-15</inkml:trace>
  <inkml:trace contextRef="#ctx0" brushRef="#br0" timeOffset="68755.73">10037 6892 1529 0,'0'0'794'0,"0"0"-709"16,0 0-85-16,0 0-45 15,0 0 45-15,0 0 1 16,0 0-1-16,2 124-53 16,-2-91 2-16,0-5-3 15,0-8-15-15,0-8 42 16,0-8-17-16,5-4 44 15,13 0 10-15,3-3 91 16,8-8 30-16,3-2-76 0,4 1-55 16,10-1-3-16,-10 6-223 15,-9 2-1129-15</inkml:trace>
  <inkml:trace contextRef="#ctx0" brushRef="#br0" timeOffset="69417.42">10376 7113 1533 0,'0'0'500'0,"0"0"-366"16,0 0-45-16,0 0 96 15,0 0-97-15,0 0-88 16,0 0-64-16,0 5 18 16,-11 19 46-16,-5 9 41 15,-2 5-13-15,-2 2-10 16,2-2-18-16,1-1-7 15,3-12-7-15,5-9 7 0,7-7 6 16,2-9-8 0,0 0-65-16,13-21 74 0,9-8 30 15,8-14 8-15,-1-6-13 16,2-1-25-16,0 0 21 16,-4 11-5-16,-3 8-14 15,-6 9 24-15,-7 12 14 16,-2 8 3-16,-5 2-43 15,1 6-32-15,1 22 6 16,4 9 26-16,1 9 0 16,4 2 0-16,3-1-45 15,0 0-10-15,-3-9-3 16,1-8-78-16,-5-7 102 0,-4-6 34 16,-3-7-14-1,-4-4-29-15,0-2 21 0,-4-4 22 16,-19 0 0-1,-10 0-9-15,-9 0-2 0,-10 0 11 16,-3 0 0-16,-3 0 21 16,2 0 48-16,9 0-11 15,9 0-22-15,12 0-36 16,23 0-2-16,3 0-199 16,7 0-719-16</inkml:trace>
  <inkml:trace contextRef="#ctx0" brushRef="#br0" timeOffset="70202.63">10859 7209 1180 0,'0'0'939'0,"0"0"-779"15,0 0-64-15,0 0 70 0,0 0-87 16,0 0-59 0,0 0-19-16,3-10 10 15,-3 8 5-15,0 2 6 16,2 0-5-16,0-3 0 0,0 3-17 15,2-3 2-15,5 0 3 16,5-3 9-16,-1 2-14 16,5 1 5-16,-3-1 0 15,1 1-5-15,-3 3 0 16,-1-1-9-16,-3 1 5 16,-3 0 4-16,1 0 1 15,-5 0-1-15,-2 0-8 16,0 0-19-16,0 0-28 15,0 5 55-15,0 9 0 16,0 7 11-16,0 3-1 16,0 3 3-16,0 1-11 15,-9 3 4-15,-2-3-6 0,-7-1 6 16,-4-2 3 0,-2-3-8-16,-3-6 9 0,0-2-1 15,7-6 0-15,7-4 13 16,6-2 7-16,7-2-29 15,0 0-9-15,5-4 3 16,16-14 6-16,8-1 18 16,8-8-8-16,5-1 7 15,4-4-7-15,3 0-10 16,3-2 7-16,-6-2-7 16,-3 0-15-16,-9 2-42 15,-11 3 57-15,-9 12 12 16,-12 6-7-16,-2 10 26 15,0 0-25-15,-6 3 5 0,-10 0 4 16,-1 12-8-16,-6 14-7 16,3 10 1-16,0 9-1 15,6 7 13-15,6 0-5 16,8 0 0-16,0-2-8 16,15-8-5-16,16-8-9 15,10-10 7-15,30-19 7 16,-11-5-1-16,-11-2-236 0</inkml:trace>
  <inkml:trace contextRef="#ctx0" brushRef="#br0" timeOffset="88019.72">19535 3882 1773 0,'0'0'511'15,"0"0"-367"-15,0 0-117 16,0 0-7-16,0 0-1 0,0 0-2 16,4-9-17-16,-4 9-21 15,-4 5 4-15,-13 13 17 16,-6 12 19-16,-8 11-2 16,-7 10-2-16,-7 8-5 15,-1 3-2-15,-1-3-1 16,0-2-7-16,4-9 1 15,12-10 6-15,7-10 0 16,11-12-7-16,6-8-18 16,7-8-51-16,0 0 46 15,0-15-14-15,15-18-50 16,1-11-191-16,3-9 111 16,0-3 116-16,3-4 50 0,1 1 1 15,3 2 19 1,-1 7 84-16,-1 12 52 0,-1 10-16 15,-8 10-31-15,-1 9-21 16,-5 6-29-16,-3 3-25 16,-4 0-33-16,2 0-12 15,6 14 12-15,1 11 12 16,7 8 18-16,9 11 10 16,6 4-17-16,5 2-16 15,6-2 2-15,5-3 0 16,1-5-8-16,0-4-1 15,-2-5-1-15,-8-6 1 16,-9 0 2-16,-9-10 0 16,-11-1-4-16,-9-4-13 15,-2 1-12-15,-4-2 27 16,-21 3 1-16,-8 2 30 0,-9 1-22 16,-12-4 11-16,-6 0 0 15,-9-6-2-15,-5 1-4 16,-1-3 37-16,2-3-9 15,5 0-3-15,15 0-21 16,10 0-4-16,16 0-14 16,12 0-6-16,11 0-85 15,4-7-122-15,19 0-167 16,4-4-768-16</inkml:trace>
  <inkml:trace contextRef="#ctx0" brushRef="#br0" timeOffset="88446.91">20175 4028 1960 0,'0'0'302'0,"0"0"-260"15,0 0-16-15,0 0-2 16,0 0 7-16,0 0 56 15,0 0-35-15,33-10-44 16,-42 30 2-16,-9 8 36 16,-1 10 31-16,0 4-34 0,6 1-12 15,6-3-23-15,7-2-8 16,0-2 2-16,16-4-2 16,11-4 1-16,6-6 11 15,5-8-6-15,4-6 5 16,1-8 11-16,-1 0 4 15,-1-22 2-15,-6-14-9 16,-8-8 7-16,-14-10-11 16,-9-8 0-16,-4-9-14 15,-13-1-1-15,-18 0-2 16,-10 7-24-16,-5 15-72 16,-10 14-42-16,-2 25-33 15,-2 11-154-15,0 42-2 16,13 7 63-16,18 1-424 0</inkml:trace>
  <inkml:trace contextRef="#ctx0" brushRef="#br0" timeOffset="88697.72">20320 4235 2102 0,'0'0'221'16,"0"0"-219"-16,0 0 10 15,0 0-10-15,0 0-1 16,0 0 25-16,0 0 20 0,93 90 1 16,-59-50-13-1,-1 6-9-15,2 0-9 0,3 0 0 16,1-6-15 0,-6-5-2-16,-2-11 1 0,-9-10-42 15,-13-13-207-15</inkml:trace>
  <inkml:trace contextRef="#ctx0" brushRef="#br0" timeOffset="90492.8">11720 5570 1388 0,'0'0'0'0,"0"0"-446"16,0 0 446-16,0 0 144 15,0 0 27-15,0 0-34 16,0 0 0-16,-16-34-120 15,16 32 19-15,0 2-12 0,0 0 4 16,0 0-13-16,-3 0 21 16,1 0-4-16,-2 0 24 15,0 10 12 1,-4 5 22-16,-3 0-14 0,-7 8-23 16,-1 0-31-16,-8 4-20 15,-7 1 12-15,-5 1-3 16,-6 3-2-16,-2 1-7 15,-2-1-2-15,-11 9-32 16,12-5-220-16,9-11-644 0</inkml:trace>
  <inkml:trace contextRef="#ctx0" brushRef="#br0" timeOffset="90702.94">11068 6148 1246 0,'0'0'1108'16,"0"0"-1108"-16,0 0-95 16,0 0 55-16,0 0 28 15,0 0-16-15,-113 92-45 16,88-60-73-16,1 0-5 16,-5 2 81-16,-2 0 43 15,-11 4-154-15,8-9-266 16,5-7-230-16</inkml:trace>
  <inkml:trace contextRef="#ctx0" brushRef="#br0" timeOffset="90926.6">10688 6498 1621 0,'0'0'349'0,"0"0"-251"0,0 0 4 16,0 0 2-16,0 0-45 15,-121 69-42-15,99-52-17 16,4-4-28-16,2 3-60 15,3-1-88-15,-3-2-109 16,3-1-51-16,-5 1-4 16,1-1 168-16,-1-4 172 15,2 3 53-15,2-5 230 16,6-2-109-16,6-2-80 16,2-2-94-16,2 0-195 15,13-4-97-15</inkml:trace>
  <inkml:trace contextRef="#ctx0" brushRef="#br0" timeOffset="91590.85">12017 4379 1246 0,'0'0'291'15,"0"0"-256"-15,0 0-33 16,0 0 77-16,0 0-7 15,0 0 46-15,0 0-23 16,-35-12-16-16,35 12-46 16,0 0 3-16,0 0-36 15,0 0 9-15,0 11 9 16,0 9 0-16,0 8 4 16,0 9-8-16,0 11 4 15,2 8-18-15,5 7 0 16,2 3-18-16,-2-2-118 0,-5 18-147 15,-2-17-87 1,0-13-628-16</inkml:trace>
  <inkml:trace contextRef="#ctx0" brushRef="#br0" timeOffset="91752.68">11911 5438 1257 0,'0'0'219'0,"0"0"-219"0,0 0-29 16,6 106 9-16,-6-59-130 16,0-7-198-16,0-7-218 0</inkml:trace>
  <inkml:trace contextRef="#ctx0" brushRef="#br0" timeOffset="91944.57">11878 5731 2480 0,'0'0'0'0,"0"0"-61"0,0 0-98 15,0 0 67-15,0 0-153 16,0 0-662-16</inkml:trace>
  <inkml:trace contextRef="#ctx0" brushRef="#br0" timeOffset="93541.17">18887 4927 1960 0,'0'0'138'0,"0"0"-138"16,0 0-6-16,0 0 6 15,0 0 30-15,0 0 9 16,-78 9-17-16,76-9-8 0,0 3 4 16,2-3 25-16,0 0 38 15,0 0-5-15,0 0-28 16,0 0 11-16,0 0-42 15,6 0-10-15,17 0-7 16,14-3 46-16,24-4 59 16,39-8-46-16,51-2-29 15,51-7-16-15,24 2-8 16,-3 3 1-16,-25 7-5 16,-35 8-2-16,-36 2 7 15,-34 2-7-15,-30 0 11 16,-17 0-11-16,1 0-2 15,-7 0 2-15,-4 0 1 0,-18 0 4 16,-12 0-5-16,-6 0-15 16,0 0 15-16,0 0 0 15,0 0 0-15,0 0-70 16,0 0-98-16,0 0-201 16,0 0-522-16</inkml:trace>
  <inkml:trace contextRef="#ctx0" brushRef="#br0" timeOffset="94184.87">19217 5366 1882 0,'0'0'416'16,"0"0"-378"-16,0 0-38 16,0 0-73-16,0 0 57 15,0 0 16-15,0 0 1 16,-56 144 28-16,29-81-8 0,5-8-8 15,0-6 16-15,6-15 10 16,5-11-17-16,4-12-10 16,5-8-4-16,2-3-5 15,0-12 6-15,2-24 81 16,11-14-57-16,3-14-33 16,-5-4-1-16,-2 3 1 15,-5 8 11-15,-1 11 4 16,-1 16 24-16,-2 10 61 15,0 12 4-15,3 8-48 16,5 0-56-16,8 12-65 16,10 18 63-16,15 12 1 15,7 5 1-15,8 6-12 0,5-1-19 16,-1-6-17 0,0-6 2-16,-4-6 12 0,-8-7-29 15,-9-7-5-15,-13-8-8 16,-12-4 19-16,-14-5 56 15,0-3-30-15,-36 3 31 16,-18-3 15-16,-19 1 4 16,-12 4 75-16,-8-1-18 15,1 1-7-15,12 4-28 16,11-3-17-16,20 2-24 16,20-4-42-16,29-4-103 15,22 0-341-15,18-4-661 0</inkml:trace>
  <inkml:trace contextRef="#ctx0" brushRef="#br0" timeOffset="94488.84">20023 5189 2402 0,'0'0'199'16,"0"0"-186"-16,0 0-13 15,0 0 1-15,0 0-1 16,0 0 0-16,0 0-128 16,12 0 90-16,-18 49 38 15,-4 13 26-15,1 10-1 16,5 4-3-16,4-2-9 16,0-10-12-16,6-9 8 15,17-14-9-15,5-12-1 0,6-15 1 16,4-10 31-16,-3-4 8 15,-6-32-39-15,-11-11-116 32,-18-1-1385-32</inkml:trace>
  <inkml:trace contextRef="#ctx0" brushRef="#br0" timeOffset="94616.88">19678 5480 2596 0,'0'0'154'15,"0"0"-100"-15,234-14-28 0,-85-10-12 16,-17 4-14 0,-41 1-246-16</inkml:trace>
  <inkml:trace contextRef="#ctx0" brushRef="#br0" timeOffset="96268.05">21322 4734 2052 0,'0'0'432'0,"0"0"-311"0,0 0-39 16,0 0 61-16,0 0-18 16,0 0-48-16,0 0-37 15,12-4-30-15,-4 4-10 16,10 0 0-1,8 0 0-15,11 0-1 0,7 0-6 16,3 0-54-16,-3 0-18 16,-4 0-2-16,-11 6-34 15,-11 2-71-15,-15 2-274 0</inkml:trace>
  <inkml:trace contextRef="#ctx0" brushRef="#br0" timeOffset="96416.55">21191 5039 2086 0,'0'0'387'0,"0"0"-305"15,0 0-81-15,160-3 46 16,-80-8-23-16,31-13-24 16,-19 7-86-16,-16-4-1087 0</inkml:trace>
  <inkml:trace contextRef="#ctx0" brushRef="#br0" timeOffset="96832.96">22412 4284 2450 0,'0'0'232'15,"0"0"-206"-15,0 0-26 16,0 0 0-16,0 0 26 0,0 0 3 15,0 0-29 1,13-27-32-16,-13 61 32 16,0 17 20-16,0 16 14 15,0 12-21-15,0 6-6 0,0 2 0 16,0 0-7-16,0-6-44 16,4-6-68-1,4-11-85-15,-6-12-137 0,-2-14-81 16,0-11-6-16,0-16-589 0</inkml:trace>
  <inkml:trace contextRef="#ctx0" brushRef="#br0" timeOffset="97010.76">22244 5063 1423 0,'0'0'663'16,"0"0"-454"-16,0 0-101 0,0 0-42 16,0 0-66-16,0 0-32 15,0 0 32-15,48-6 41 16,-9 6 5-16,11 0 15 15,6 0-14-15,3 0-26 16,1 0-12-16,0-2-9 16,3-22-71-16,-16 4-234 15,-18-2-1430-15</inkml:trace>
  <inkml:trace contextRef="#ctx0" brushRef="#br0" timeOffset="97224.43">22109 4395 2342 0,'0'0'277'0,"0"0"-218"15,122-24-18-15,-55 16 40 16,6 2-15-16,3 4-17 15,14 2-28-15,-24 0-21 16,-22 0-209-16</inkml:trace>
  <inkml:trace contextRef="#ctx0" brushRef="#br0" timeOffset="-208174.01">27995 4066 809 0,'0'0'398'0,"0"0"-188"16,0 0-36-16,0 0 86 15,0 0-9-15,0 0-97 16,4-18-46-16,-4 18-55 16,0 0-7-16,0 0-11 15,0 0 6-15,0 0-19 16,0 0-12-16,0 0 21 15,0-2 16-15,0-2-1 16,0-6-14-16,0-6-10 16,-15-6-14-16,-7-5-8 15,-7 0-18-15,-7 3 7 0,-7 4-4 16,1 10 0-16,-2 8 8 16,-3 2-24-16,5 20 30 15,7 16-5-15,12 10-6 16,21 10 3-16,2 5 2 15,37-1-10-15,19-4 16 16,9-10 1-16,2-10 0 16,-7-12-3-16,-9-17-24 15,-9-7 1-15,-8-17 26 16,-12-23 22-16,-9-8-8 16,-11-4 0-16,-2-2 52 15,0 7 9-15,-10 14-3 16,-1 10-22-16,1 15-19 15,8 8-31-15,0 28-15 0,2 26 15 16,0 35 0-16,20 39 0 16,14 35 0-16,1 9 1 15,-6-12 10-15,-11-37-11 16,-13-45-19-16,-5-26 19 16,0-20 8-16,0-2 0 15,0-8-8-15,0-6 31 16,0-12 23-16,0-4 34 15,4-18 28-15,14-40-28 16,13-46-61-16,9-46-7 0,4-22-11 16,-3 2-9-1,-12 40 0-15,-14 52 1 0,-6 32-1 16,-5 22 3 0,-4 5-3-16,3 8-13 0,-3 7-30 15,0 19-97-15,0 22-339 16,-3 7-545-16</inkml:trace>
  <inkml:trace contextRef="#ctx0" brushRef="#br0" timeOffset="-207165.91">26690 4223 108 0,'0'0'1710'0,"0"0"-1615"0,0 0-95 15,0 0-64-15,0 0 31 16,0 0 33-16,19 112 9 16,-5-80 18-16,-1 2-7 15,-1 0-10-15,-12 4-10 16,0-9-178-16,0-9-531 0</inkml:trace>
  <inkml:trace contextRef="#ctx0" brushRef="#br0" timeOffset="-207019.87">26489 4419 1909 0,'0'0'492'0,"0"0"-407"16,122-21-53-16,-10 8-32 15,-12 6-50-15,-11 0-1317 0</inkml:trace>
  <inkml:trace contextRef="#ctx0" brushRef="#br0" timeOffset="-205393.96">26349 5234 1631 0,'0'0'512'16,"0"0"-399"-16,0 0-40 15,0 0 96-15,0 0-24 16,162 1-64-16,-95-2-5 0,31-10-2 15,38-3-24-15,49-4 18 16,22-1-31-16,3 4 6 16,-12 5-12-1,-31 10 0-15,-15 0-31 0,-17 0 0 16,-32 0 0-16,-25 0 0 16,-27 0 0-16,-17 0-15 15,-5 0-5-15,-5 0 7 16,-6 0-7-16,-14 0-32 15,-4-2-32-15,-29-4-70 16,-9-2-134-16,-6 0-551 0</inkml:trace>
  <inkml:trace contextRef="#ctx0" brushRef="#br0" timeOffset="-205124.27">27692 4965 1427 0,'0'0'1156'0,"0"0"-1004"16,0 0-91-16,0 0-11 15,0 0-29-15,0 0-21 16,0 0 22-16,52-29 6 16,-15 29-26-16,10 17-1 15,4 5 5-15,7 6 3 16,2 3 2-16,-2 0-11 16,-4-1 7-16,-10 1-7 15,-13-6-12-15,-12 0 7 16,-15-6 2-16,-4 3 3 15,-27 3 32-15,-19 0-2 16,-12 4-11-16,-10-2-19 0,-1 10-79 16,19-9-197-16,19-7-1049 15</inkml:trace>
  <inkml:trace contextRef="#ctx0" brushRef="#br0" timeOffset="-204498.89">27303 5765 2147 0,'0'0'613'15,"0"0"-553"-15,0 0-35 16,0 0-3-16,0 0-15 16,0 0-7-16,0 0-18 15,-39 50 11-15,18 0 7 16,-2 13 13-16,3 2-7 0,7-1-4 16,13-7-2-1,0-10 0-15,17-12 1 0,18-14-1 16,17-12-16-16,12-9 16 15,13-15 38-15,5-23-18 16,16-39-20-16,-22 9-45 16,-25 1-293-16</inkml:trace>
  <inkml:trace contextRef="#ctx0" brushRef="#br0" timeOffset="-204344.73">27280 5731 2561 0,'0'0'196'16,"0"0"-166"-16,116-24-13 15,-36 14-17-15,-13 5-50 16,-16 4-350-16</inkml:trace>
  <inkml:trace contextRef="#ctx0" brushRef="#br0" timeOffset="-204194.23">27255 5899 2007 0,'0'0'815'0,"0"0"-815"16,0 0 10-16,0 0-10 16,185-4 28-16,-89-7-28 15,-5-1-191-15</inkml:trace>
  <inkml:trace contextRef="#ctx0" brushRef="#br0" timeOffset="-199572.93">22828 6772 1578 0,'0'0'487'15,"0"0"-264"-15,0 0-94 16,0 0 5-16,0 0 13 0,0 0-63 16,-11-38-47-16,11 38-37 15,0 4-32-15,0 19-16 16,0 19 31-16,11 31 17 15,7 37 6-15,-3 3 5 16,1-9 1-16,0-15 5 16,-5-24 0-16,4 2-16 15,2-3 6-15,-5-14-7 16,2-19-1-16,-5-14-50 16,-3-25-148-16,-1-24-85 15,-3-11-896-15</inkml:trace>
  <inkml:trace contextRef="#ctx0" brushRef="#br0" timeOffset="-199411.33">22888 6788 2366 0,'0'0'343'0,"0"0"-264"16,0 0-63-16,0 0-5 16,0 0 22-16,158-63-17 15,-84 57-14-15,2 6-2 16,4 3-106-16,-19 14-160 15,-22 1-637-15</inkml:trace>
  <inkml:trace contextRef="#ctx0" brushRef="#br0" timeOffset="-199250.01">22913 7168 2155 0,'0'0'426'0,"0"0"-426"16,0 0-1-16,0 0 1 0,145-9 94 15,-65-8-29-15,13-3-22 16,34 1-43-16,-38 7-234 16,-6-1-406-16</inkml:trace>
  <inkml:trace contextRef="#ctx0" brushRef="#br0" timeOffset="-199046.23">23735 7066 1914 0,'0'0'692'15,"0"0"-574"-15,0 0-95 0,0 0 60 16,0 0-27 0,0 0-56-16,0 0 9 15,78-5-9-15,-37 4 13 0,3 1-12 16,5 0 5-16,0 0-6 16,0 0-25-16,-5 6-46 15,3 19-93-15,-15-6-136 16,-13 6-493-16</inkml:trace>
  <inkml:trace contextRef="#ctx0" brushRef="#br0" timeOffset="-198884.19">23684 7399 2098 0,'0'0'376'16,"0"0"-332"-16,0 0-44 0,0 0 0 15,0 0 67-15,137-20 60 16,-58 6-63-16,4-2-64 15,19-1-85-15,-22 6-218 16,-17 3-629-16</inkml:trace>
  <inkml:trace contextRef="#ctx0" brushRef="#br0" timeOffset="-198129.33">25141 7192 1578 0,'0'0'955'0,"0"0"-821"15,0 0-56 1,0 0-8-16,40-124-11 0,-31 86-28 15,-7-4-23 1,-2 2-2-16,-2 2-6 0,-29 4-43 16,-11 8 9-16,-10 10 34 15,-10 11 0-15,0 5 0 16,-3 17 7-16,5 21-7 16,8 14-1-16,15 9 0 15,16 2-15-15,19 4-2 16,2-8 0-16,29-10-1 15,9-15 7-15,3-15 12 16,1-15 20-16,0-4-5 16,-2-27 8-16,-2-20 11 15,-7-11-8-15,-4-5-5 16,-10-2-13-16,-3 9 9 0,-7 12-3 16,-5 15 4-16,0 12 19 15,-2 13-9-15,0 4-28 16,0 28-56-16,0 46 17 15,0 55 39-15,0 41 9 16,-2 14-9 0,-2-32-9-16,-1-45 8 0,1-47 2 15,0-18 0-15,0-6 16 16,2-7-16-16,2-12 3 16,0-14 21-16,0-3 43 15,14-32 2-15,13-21-13 0,13-31-36 16,9-34-7-1,6-25-14-15,-5 13-10 0,-15 28-76 16,-6 14-87-16,-16 38-68 16,-1 5-188-16</inkml:trace>
  <inkml:trace contextRef="#ctx0" brushRef="#br0" timeOffset="-197851.86">25618 6819 1441 0,'0'0'927'16,"0"0"-856"-16,0 0-68 0,0 0-2 16,-69 117-1-16,55-47 2 15,8 10-2-15,4 1 0 16,2-4 2-16,0-10-2 15,8-17 1-15,6-12-1 16,-1-12-16-16,0-12 0 16,3-8-8-16,-1-12-15 15,-1-18-13-15,-5-9-560 0</inkml:trace>
  <inkml:trace contextRef="#ctx0" brushRef="#br0" timeOffset="-197678.07">25658 6697 2567 0,'0'0'364'0,"0"0"-332"0,0 0-32 15,0 0 0-15,0 0 2 16,0 0 8-16,125-31-10 16,-90 31-77-16,-2 0-123 15,-12 12-123-15,-15 1-557 0</inkml:trace>
  <inkml:trace contextRef="#ctx0" brushRef="#br0" timeOffset="-197525.53">25513 7036 2213 0,'0'0'297'0,"0"0"-273"0,0 0 3 15,0 0 98 1,138-27-67-16,-73 12-22 0,-3 7-36 15,3 8-6-15,-20 0-211 16,-19 11-552-16</inkml:trace>
  <inkml:trace contextRef="#ctx0" brushRef="#br0" timeOffset="-197334.72">25595 7329 1468 0,'0'0'670'0,"0"0"-527"16,0 0-133-16,0 0-10 15,0 0 119-15,0 0 32 0,121 13-78 16,-61-10-17 0,9-1-25-16,5-2 11 15,-3 0-36-15,4 0-6 0,-19 0-232 16,-18 0-671-16</inkml:trace>
  <inkml:trace contextRef="#ctx0" brushRef="#br0" timeOffset="-197193.73">25716 7586 1309 0,'0'0'706'0,"0"0"-605"15,0 0-74-15,0 0 202 16,125 6-28-16,-47-6-92 0,35-14-53 16,-15-1-56-1,-20 2-694-15</inkml:trace>
  <inkml:trace contextRef="#ctx0" brushRef="#br0" timeOffset="-138169.12">28751 5641 850 0,'0'0'965'0,"0"0"-651"16,0 0-101-16,0 0-38 15,0 0-23-15,-16-113-43 16,16 94-49-16,0 2-35 16,0 5-4-16,0 8-7 15,0 4-14-15,0 0-8 16,4 6-123-16,-4 6-266 0</inkml:trace>
  <inkml:trace contextRef="#ctx0" brushRef="#br0" timeOffset="-135864.37">28662 7341 496 0,'0'0'1046'16,"0"0"-892"0,0 0 66-16,0 0-22 0,0 0-100 15,0 0-22-15,0 0 3 16,62-106-11-16,-31 52-9 16,3-13-9-16,3-5 13 15,3-7-61-15,1 6 37 16,-6 6-30-16,-6 13-9 15,-7 16 11-15,-6 14 18 0,-7 10-1 16,-3 6 2 0,-3 7-10-16,-1 1-20 0,-2 0-16 15,0 0-10-15,0 0 26 16,0 0-14-16,3 0 13 16,-3 0-2-16,0 0 3 15,2 0 9-15,-2-3 8 16,0 3 14-16,0-2-10 15,0 2 9-15,0-1 1 16,0 1-2-16,0 0-18 16,0 0-11-16,0 0-21 15,2 6-16-15,2 7-6 16,7 9 34-16,5 11 9 16,7 4 31-16,0 8-15 15,6 9-6-15,5 8-9 16,2 8 18-16,2 4-19 15,-1 0 0-15,-3-6 8 0,-5-12-8 16,-9-12 13-16,-5-15-13 16,-6-12 1-16,-4-6-1 15,-3-7 2-15,1-2 17 16,-3-2 5-16,0 0 1 16,0 0-12-16,0 0-13 15,0 0 1-15,0 0 11 16,0 0-11-16,2 0-1 15,0 0-31-15,2 0 0 16,-2 0 18-16,3-4 13 0,1-10 30 16,8-8-4-1,3-9 0-15,6-12-5 0,6-9-15 16,4-10-1 0,1-12-3-16,11-23-2 0,3-25 0 15,-3 10-1-15,-5 13-7 16,-9 21 8-16,-8 31 10 15,-1 2-8-15,0 2-1 16,-6 11 10-16,-3 7 5 16,-7 5-4-16,-2 3 0 15,-4 4 2-15,0 0-2 16,0-1 10-16,0 0-17 16,-4 0-5-16,-4 0 0 15,1 0 0-15,1-2 4 16,2 0-4-16,-2-2-16 0,6 0 5 15,-2-2 10 1,2 4 1-16,0 2 1 0,-2 6 10 16,-2 4-5-16,-1 4-6 15,1 0-33-15,-3 0-2 16,0 8-4-16,-2 11 25 16,-1 6 14-16,-2-2 8 15,3-6-3-15,7-7-4 16,2-10 9-16,0 0-10 15,2-4-37-15,19-19 35 16,10-13 2-16,4-7 16 16,3 3-9-16,-7 4-7 15,-6 16-2-15,-12 14-12 0,-4 6 2 16,-2 22-54-16,4 28 45 16,3 34 21-16,5 32 25 15,4-3-3-15,-1-9-10 16,3-14 1-16,-6-22-9 15,6 9-4-15,2 0 0 16,-5-3 9-16,0-11-8 16,-2-1 8-16,3-2 5 15,2 2-7-15,-2 5 7 16,4 4-7-16,0 10-10 16,-2 3 3-16,-3 2-11 15,-4 1-7-15,-5-7-17 16,-2-10 1-16,-6-14 4 15,-1-16 18-15,-2-13 12 0,0-13 9 16,0-10-9-16,1-4 10 16,0 0 45-16,1-10-14 15,5-19-3-15,1-13-14 16,6-14-9-16,5-6-11 16,5-6 3-16,3 0-13 15,2 2 6-15,2 3-9 16,2 9 9-16,2 6 0 15,5 6 6-15,8 8-2 16,0 6 14-16,4 3-14 16,2 10 1-16,-7 5 1 15,-2 5-6-15,-10 5-15 16,-6 0 0-16,-6 12-5 16,-9 6-18-16,-5 4 20 15,-7 3-6-15,-4-2 24 0,0 4 9 16,0 1-9-16,-8-1 1 15,-8-2 7-15,0 1 4 16,3-6 4-16,2-2-11 16,2-2-2-16,5-6-3 15,2-2 0-15,2-3 12 16,0-5-5-16,0 0-7 16,0 0 7-16,0 0-6 15,0 0-1-15,0 0-7 16,4 0-5-16,9-9-12 15,5-1 24-15,11-7 9 0,5-6 33 16,5-5-26-16,1-2-12 16,-1-2 10-1,1-2-7-15,-3-2 3 0,5-5 3 16,1-1-13-16,-1-4 4 16,-2-2 2-16,-1 1 3 15,-6-3-8-15,-8 4 9 16,-6 6-10-16,-5 11 13 15,-5 8-9-15,-5 11-4 16,-4 8 0-16,0 2-15 16,0 0-13-16,2 0-21 15,2 17 14-15,6 9 35 16,1 6 0-16,2 4 7 16,1-2 0-16,1-6-7 15,-1-8-4-15,-1-6-8 0,0-12-7 16,3-2-16-16,2-11 35 15,9-26 35-15,4-15 13 16,9-12-24-16,-7-6-13 16,2 6 2-16,-8 8-6 15,-6 18 10-15,-8 13 4 16,-5 13-1-16,-6 12-6 16,4 0-14-16,0 10-32 15,5 20 9-15,5 12 23 16,6 2 24-16,0-4-9 15,3-7-9-15,-5-12-6 16,0-10-10-16,-2-7 0 0,1-4-7 16,0-29-22-16,-5-7-52 15,-14 0-319-15</inkml:trace>
  <inkml:trace contextRef="#ctx0" brushRef="#br0" timeOffset="-135085.27">28969 7475 1320 0,'121'-22'610'0,"16"0"-275"15,23-4-181-15,-6 6-82 16,-13 7-31-16,-1 0-28 16,-22 5 3-16,-24 2-8 0,-26 2-1 15,-7 1-7 1,26-3-19-16,-13 3-105 0,-7-1-607 16</inkml:trace>
  <inkml:trace contextRef="#ctx0" brushRef="#br0" timeOffset="-88971.86">12040 8253 564 0,'0'0'595'16,"0"0"-335"-16,0 0-168 15,0 0-78-15,-16-121-14 16,7 92 2-16,1-3 2 15,3 2 0-15,5 4-4 16,0-1 0-16,0 2 49 16,-2-2 52-16,-16-12-39 15,0 5-62-15,-4 1-281 0</inkml:trace>
  <inkml:trace contextRef="#ctx0" brushRef="#br0" timeOffset="-88456.31">14953 5815 450 0,'0'0'171'16,"0"0"-171"-16,39 151-263 16,-28-100 114-16</inkml:trace>
  <inkml:trace contextRef="#ctx0" brushRef="#br0" timeOffset="-84996.18">18791 8631 1993 0,'0'0'341'0,"0"0"-341"15,0 0-23-15,0 0 23 16,0 0 29-16,6 107 39 15,10-34 10-15,2 11-30 16,4 4-25-16,1 0 7 16,-1-8 2-16,0-15-17 15,-4-13 6-15,-1-20 24 16,4-12-29-16,1-16-14 16,10-4 24-16,9-24 54 15,11-22-21-15,6-20-6 16,4-15-21-16,1-29-22 0,-5-34-10 15,-18-22-1 1,-16 13-19-16,-17 32 18 0,-7 50 2 16,-4 32 9-16,-19 8-6 15,-4 2-3-15,-8 12-8 16,-5 17 8-16,-3 13 0 16,3 33-8-16,9 20 0 15,14 11 8-15,17 5 3 16,0-4-3-16,37-12-11 15,12-13-10-15,13-17-1 16,25-35 6-16,-15-1-48 16,-19-13-267-16</inkml:trace>
  <inkml:trace contextRef="#ctx0" brushRef="#br0" timeOffset="-84581.77">20032 8797 1180 0,'0'0'1520'16,"0"0"-1366"-1,0 0-153-15,0 0 19 0,0 0 13 16,0 0 4-16,0 0-18 15,107-23-8-15,-69 20-11 16,-1 3-10-16,-3 0-24 16,-5 5-32-16,-5 10 9 15,-7 3-61-15,-17 11-62 16,0 1-90-16,-5-9-757 0</inkml:trace>
  <inkml:trace contextRef="#ctx0" brushRef="#br0" timeOffset="-84434.66">19987 9156 1663 0,'0'0'1047'0,"0"0"-1006"15,0 0-32-15,0 0 77 16,175 0 9-16,-94-5-32 16,6 0-45-16,-6 1-18 15,-3 4-101-15,-23 0-93 16,-23 0-247-16</inkml:trace>
  <inkml:trace contextRef="#ctx0" brushRef="#br0" timeOffset="-82775.07">20723 8550 1390 0,'0'0'497'0,"0"0"-238"0,0 0-20 16,0 0-70-16,0 0-46 15,0 0-18-15,0 0-35 16,25-36-29-16,-25 36-33 16,0 0-8-16,0 10-33 15,-12 17-24-15,-5 21 51 16,-10 16 6-16,-7 17-11 16,-9 10-44-16,-1 0 14 15,-9-1 4-15,-3-10 19 16,-7-10 13-16,1-14 5 15,0-12 24-15,4-11 11 0,7-20 9 16,4-13-4 0,9 0-40-16,5-30-26 15,4-16-33-15,8-12 14 16,8-13 20-16,7-1 25 0,6-1 3 16,0 2 10-16,2 11 23 15,17 8 13-15,10 11-17 16,10 11 26-16,5 13-9 15,8 13-28-15,4 4-21 16,6 34-12-16,7 21-7 16,2 22 19-16,2 9 6 15,3 7 15-15,-3-3-2 16,2-8-13-16,-9-10-5 16,-6-14-1-16,-11-18-5 0,-13-14-1 15,-10-13 6-15,-8-12 6 16,-9-1-6-1,-9-26 0-15,0-8-42 0,-13 0-472 0</inkml:trace>
  <inkml:trace contextRef="#ctx0" brushRef="#br0" timeOffset="-82351.32">21392 8497 2176 0,'0'0'216'15,"0"0"-192"-15,0 0-17 16,0 0-2-16,0 0 21 0,0 0 19 16,15 135 25-1,-1-52-20-15,1 11-18 16,-2 2-11-16,1-6-6 0,-4-10 9 15,2-11-23-15,-3-14 7 16,-1-20 17-16,-3-13-16 16,-1-12-9-16,1-10-14 15,-5-32-49-15,0-12-186 16,-2-6-1589-16</inkml:trace>
  <inkml:trace contextRef="#ctx0" brushRef="#br0" timeOffset="-82186.36">21425 8497 1885 0,'0'0'934'0,"0"0"-908"15,0 0 32-15,144-48-2 0,-68 31-14 16,2 1-15-16,-4 1-27 16,-12 10-52-16,-15 5-113 15,-16 0-148-15,-22 11-494 0</inkml:trace>
  <inkml:trace contextRef="#ctx0" brushRef="#br0" timeOffset="-81986.78">21534 8932 2273 0,'0'0'236'16,"0"0"-50"-16,134-33-22 15,-65 9-90-15,2-2-39 16,-5 3-35-16,-8 10-24 16,-18 13-137-16,-17 0-193 15,-17 13-1214-15</inkml:trace>
  <inkml:trace contextRef="#ctx0" brushRef="#br0" timeOffset="-81772.34">21694 9293 1816 0,'0'0'358'0,"0"0"-253"15,0 0 46-15,0 0 14 0,0 0-94 16,0 0 27-16,0 0-13 16,112 0-22-16,-52 0-4 15,13-9-5-15,10-9-17 16,6-4-37-16,2-6-8 15,-22 2-263-15,-29 5-1705 0</inkml:trace>
  <inkml:trace contextRef="#ctx0" brushRef="#br0" timeOffset="-63174.8">24747 9216 727 0,'0'0'534'0,"0"0"-294"16,0 0-28-16,0 0 68 15,0 0-79-15,0 0-72 16,0-74-27-16,0 64-41 15,0 4-14-15,0 2-20 16,0 1 3-16,0 3 19 16,0 0-6-16,0 0-12 15,0-1-7-15,0 1-11 0,0 0-4 16,0-2-4-16,0 2-5 16,0-3 8-16,0 3-7 15,0 0-1-15,0 0 0 16,0 0 1-16,-3 0-1 15,3 0 0-15,-2 0-6 16,0 0-11-16,2 0-3 16,0 3-13-16,0 9-15 15,0 9 38-15,0 6 10 16,0 10 32-16,7 6-8 16,6 1-12-16,5 5 4 15,4-4-16-15,5 1-1 16,0-5 0-16,2-10 0 0,-3-6-8 15,-1-11-6-15,-1-10 0 16,1-4 9-16,1-4 6 16,4-26 29-16,3-15 11 15,5-13 1-15,0-14-15 16,-2-8-17-16,-1-6 0 16,-4-2 3-16,-6 2-2 15,-12 4-3-15,-11 5-6 16,-2 9 7-16,-11 11-8 15,-16 16-8-15,-6 17-15 16,-7 17-7-16,-3 7 30 0,-1 22 12 16,3 24-11-16,6 11 4 15,13 6 6-15,15 4-2 16,7-3 5-16,20-5-14 16,30-9-14-1,12-15 13-15,9-8 0 0,20-27-7 16,-17 0-99-16,-23-18-806 0</inkml:trace>
  <inkml:trace contextRef="#ctx0" brushRef="#br0" timeOffset="-62640.68">25787 9107 2251 0,'0'0'350'16,"0"0"-297"-16,0 0-25 15,0 0-22-15,0 0 29 16,0 0-4-16,134-24-4 16,-83 23-21-16,0 1-5 15,-1 0 7-15,-10 0-8 16,-7 0-7-16,-13 6-57 15,-13 3-71-15,-12 13-20 0,-19 1 66 16,-10-5-414-16</inkml:trace>
  <inkml:trace contextRef="#ctx0" brushRef="#br0" timeOffset="-62455.51">25820 9406 2258 0,'0'0'327'16,"0"0"-327"-16,0 0 0 0,0 0 111 16,116-18-13-16,-51 4-60 15,1 3-38-15,2-1-8 16,-1 10-130-16,-19-1-141 16,-14 3-957-16</inkml:trace>
  <inkml:trace contextRef="#ctx0" brushRef="#br0" timeOffset="-61127.05">26540 9693 1305 0,'0'0'567'15,"0"0"-401"-15,0 0-33 16,0 0 54-16,0 0-98 0,0 0-45 15,0 0 29-15,16-18 3 16,2-2 51-16,11-9-38 16,11-9-45-16,9-9-24 15,4-9-8-15,7-7-11 16,-4-3 3-16,-2-3-4 16,-10-2-17-1,-8 6 0-15,-12 11 17 0,-8 13 19 16,-7 13 7-16,-5 12 4 15,-2 10-10-15,-2 6-20 16,0 0-7-16,0 7-44 16,0 22 0-16,-8 17 51 15,-3 12 1-15,3 8-1 16,4 2 3-16,4-10-3 16,0-11 1-16,0-15-1 0,4-17-16 15,12-9-14-15,5-6 7 16,8-10 23-16,8-24 47 15,3-10-16-15,5-12-16 16,-3-6-14-16,-2-2 28 16,-9 8-16-16,-4 7-11 15,-11 15 13-15,-7 17 11 16,-7 8 33-16,-2 9-37 16,0 0-22-16,0 22-67 15,2 16 31-15,5 17 36 16,2 7 15-16,6 1 16 15,1-6-16-15,4-11-15 16,0-11 0-16,9-17-62 0,-2-13-125 16,-10-5-469-16</inkml:trace>
  <inkml:trace contextRef="#ctx0" brushRef="#br0" timeOffset="-60211.1">28018 8838 2244 0,'0'0'311'0,"0"0"-185"16,0 0 18-16,0 0-6 16,0 0-80-16,0 0-45 15,0 0-13-15,-12-27-34 16,12 59-50-16,0 18 84 15,2 19 5-15,12 12 10 16,-1 9-2-16,1 1-7 16,-1-9-6-16,-1-14-24 15,-6-16 6-15,-4-15 3 16,-2-24-27-16,0-8-77 16,0-5-232-16</inkml:trace>
  <inkml:trace contextRef="#ctx0" brushRef="#br0" timeOffset="-60042.9">28058 8799 2509 0,'0'0'177'0,"0"0"-141"16,0 0 32-16,135-55-56 15,-54 42-12-15,-13 4-208 16,-12 8-746-16</inkml:trace>
  <inkml:trace contextRef="#ctx0" brushRef="#br0" timeOffset="-59865.09">28070 9083 141 0,'0'0'2017'16,"0"0"-1903"-16,0 0 4 15,0 0 86-15,139 0-88 16,-79 0-56-16,1-8-39 16,7 2-21-16,-14 3-175 15,-21 0-547-15</inkml:trace>
  <inkml:trace contextRef="#ctx0" brushRef="#br0" timeOffset="-59656.28">28060 9450 1877 0,'0'0'368'0,"0"0"-311"15,0 0 150-15,0 0-27 16,131 3-78-16,-63-3-42 16,5 0-7-16,4-7-7 15,-1 1-22-15,2-2-24 16,-18 2-116-16,-23 1-394 0</inkml:trace>
  <inkml:trace contextRef="#ctx0" brushRef="#br0" timeOffset="-58686.58">24207 8572 55 0,'0'0'2029'0,"0"0"-1822"15,0 0-156-15,0 0 22 0,0 0 15 16,0 0-52 0,0 0 37-16,3 88-26 0,7-31-6 15,6 33 0-15,3 40-6 16,0 46-4-16,6 18-15 15,-5-2-15-15,-3-26 5 16,-3-48 12-16,-5-32-18 16,-7-27 0-16,-2-15 0 15,0-2 5-15,0-6-5 16,0-4 0-16,0-15 0 16,0-17-26-16,0-15-143 15,0-13-517-15</inkml:trace>
  <inkml:trace contextRef="#ctx0" brushRef="#br0" timeOffset="-57651.56">24123 8526 1727 0,'0'0'287'16,"0"0"-176"-16,0 0 33 16,0 0 35-16,0 0-52 15,0 0-72-15,0 0 2 16,80-32 22-16,-26 26-31 16,15 0-14-16,29-2 4 15,40-3-11-15,40 2-7 16,25-3-4-16,9-2 0 0,-8-1-11 15,-5 2-4-15,3-4 18 16,1 0-15-16,0-2-4 16,-13 4 0-16,-19-1 2 15,-18 0 4-15,-14-1-5 16,-12 3-2-16,-5-2 2 16,3 1-1-16,0 1 10 15,8 1-2-15,4 3-8 16,2 2 0-16,4 4 17 15,-9-2-16-15,-25 4 5 0,-24-3-1 16,-20 4-5-16,-9 0 0 16,8-4 2-16,9 4-2 15,6-2 0-15,-8 1 0 16,-2 0 0-16,-5-2 5 16,-4 0-5-16,-4 0 0 15,-4-2 0-15,-10-1-17 16,-7 3 5-16,-8 1 12 15,-6 0 0-15,-11 2 2 16,-3 1-1-16,-3-1-1 16,1 1-4-16,2-2 4 15,4-2 2-15,7 1-2 16,3-1 0-16,2 0-1 16,0 0 1-16,-1 2 0 15,-5 0 0-15,2 0 0 0,-4 0-1 16,1 2 1-1,3 0 0-15,6-2-1 0,4 0-6 16,4 2-7-16,5-3 6 16,1 3 7-16,-4-2 1 15,-4 2-1-15,-6-1-4 16,-10 1 5-16,-6-3 0 16,-4 3 12-16,-3-1 4 15,-2 1 26-15,0 0 5 16,0 0-3-16,0 0-10 15,0 0-9-15,0 0-25 16,0 0-9-16,0 0-15 16,0 0-8-16,0 0-3 15,0 0 8-15,0 5 11 16,0 8 16-16,-2 10 0 0,2 14 27 16,0 17 2-16,0 30-18 15,0 31-3 1,0 24-7-16,9 6 6 0,-3-22 1 15,-2-30 2-15,-1-36-9 16,-1-1-1-16,3 9 6 16,-3 8 1-16,0 8 3 15,3-7-10-15,-3-5-1 16,0-10 1-16,2-4-4 16,-2-5-8-16,-2-8-8 15,0-3-43-15,0-2-24 0,0-7-42 16,-17-3-22-1,-3-8-105-15,-1-8-418 0</inkml:trace>
  <inkml:trace contextRef="#ctx0" brushRef="#br0" timeOffset="-56490.84">24274 10341 1754 0,'0'0'401'15,"0"0"-361"-15,0 0 3 0,0 0 117 16,0 0-83-16,0 0-41 15,0 0 66-15,105 0-17 16,-58 0-21-16,6 0-21 16,8 0-21-16,5 2-9 15,10 2-3-15,11 0-6 16,27-4-4-16,35 0 0 16,45-6 0-16,15-14 1 15,5 0 6-15,-8 2 35 16,-17 2 3-16,0 3 2 15,0 2-18-15,-2 2-24 16,-2 0-5-16,2-2 1 16,5 1 18-16,0-2-12 15,-3-3-7-15,1-2-11 16,1 2 11-16,-4 0 0 0,-4 7 35 16,-11 4 4-16,-18 2-11 15,-12 2-11-15,-26 0-8 16,-27 0-8-16,-18 0 5 15,-9 0 6-15,12 0-12 16,4-2 0-16,5-2-6 16,-17 2 1-16,-12-2 5 15,-21 2 0-15,-12 0 0 16,-13-1 0-16,-8 3 19 16,0-1 15-16,-2-3-8 15,-12 1-21-15,3-2-3 16,3 4-2-16,4-4 0 15,4 5-13-15,0 0-23 16,0 0-10-16,0 0-22 16,0 0-45-16,0 0-111 0,4 8-140 15,0 1-525-15</inkml:trace>
  <inkml:trace contextRef="#ctx0" brushRef="#br0" timeOffset="51969.07">2321 10597 1657 0,'0'0'369'0,"0"0"-204"16,0 0-26-16,0 0 13 0,0 0-23 16,0 0-57-1,0-5-30-15,0 5-25 0,0 0 17 16,0 0 12-16,0 0-21 16,-5 5-25-16,3 11 1 15,-2 13 10-15,4 13-5 16,0 14-4-16,0 30 8 15,11 31 9-15,11 27-14 16,-1 8-5-16,-6-23 10 16,-11-38-10-16,-4-32 0 15,0-13 5-15,0 2 0 16,-4-2 3-16,-5-4-8 0,3-14-3 16,-4-13-2-16,1-10 3 15,-6-5 1-15,-7 0-4 16,-5 0-5-16,-2 0 10 15,2-8 12-15,6 2 10 16,4 3 15-16,11-2-3 16,4 4-31-16,2-2-3 15,0-1-51-15,15 3 24 16,16-4 27-16,10 1 14 16,9 0 2-16,9-2-9 15,1-2 7-15,-2 1-14 16,-7-4-37-16,-4-11-84 15,-16 3-179-15,-17-2-711 0</inkml:trace>
  <inkml:trace contextRef="#ctx0" brushRef="#br0" timeOffset="52233.16">1831 10846 1537 0,'0'0'1145'16,"0"0"-1145"-16,0 0-27 15,0 0 27-15,124-86 121 16,-39 58-54-16,11 5-43 0,7 8-24 16,-1 7-67-1,29 4-25-15,-27 4-131 0,-18 0-690 0</inkml:trace>
  <inkml:trace contextRef="#ctx0" brushRef="#br0" timeOffset="52687.7">3288 10962 1238 0,'0'0'398'0,"0"0"-200"0,136 0-28 16,-60 0-39-16,4 0-32 15,5 0-64-15,-7 0-18 16,-11 0-17-16,-14 0-77 16,-27 10-114-16,-14 7-238 15,-12-2-688-15</inkml:trace>
  <inkml:trace contextRef="#ctx0" brushRef="#br0" timeOffset="52806.88">3575 11193 1854 0,'0'0'430'0,"0"0"-311"0,0 0-118 15,0 0 49-15,0 0 40 16,181 8 5-16,-58-22-51 16,-21-2-44-16,-17-2-282 0</inkml:trace>
  <inkml:trace contextRef="#ctx0" brushRef="#br0" timeOffset="53195.72">4600 10728 1305 0,'0'0'950'15,"0"0"-845"-15,0 0-64 16,72-115-12-16,-61 95 23 0,-11 9 78 15,0 7-6 1,-9 4-79-16,-18 0-43 0,-6 14 13 16,-2 6 29-16,1 1-2 15,5 5-12-15,11-1-4 16,11 3-21-16,7 0-5 16,0 6-1-16,18 8 1 15,13 6 17-15,10 14-12 16,9 23 15-16,8 30-20 15,0 30-11-15,-13 6-73 16,-21-26-33-16,-19-29-4 16,-5-39 5-16,-7-9 56 0,-17-2 60 15,-10-1 17 1,-4-6 90-16,-4-20 10 0,3-17-21 16,-2-6-96-16,10-34 0 15,4-47-74-15,9 9-71 16,9 0-298-16</inkml:trace>
  <inkml:trace contextRef="#ctx0" brushRef="#br0" timeOffset="53355.25">4473 11243 2729 0,'0'0'232'15,"0"0"-232"-15,0 0 0 16,0 0 9-16,0 0 21 15,147-68-30-15,-55 34-24 0,-14 4-153 16,-9 6-446-16</inkml:trace>
  <inkml:trace contextRef="#ctx0" brushRef="#br0" timeOffset="53947.59">6162 10267 564 0,'0'0'1833'0,"0"0"-1676"0,0 0-118 16,0 0-13-16,0 0 9 16,0 0-13-16,-158 145-4 15,96-48 11-15,-7 45 7 16,2 50 26-16,20 13-7 15,29-8-25-15,18-26 11 16,27-57-20-16,13-28-21 16,0-21 12-16,12-13-5 15,12 4-6-15,12-2 10 16,9-6-11-16,-8-17-5 16,-5-14 5-16,-14-15-1 0,-14-12-47 15,-15-20-129 1,-16-5-855-16</inkml:trace>
  <inkml:trace contextRef="#ctx0" brushRef="#br0" timeOffset="54411.87">6416 10832 1953 0,'0'0'333'16,"0"0"-271"-16,0 0-43 0,0 0 15 15,0 0-2-15,0 0 4 16,0 0 18-16,-2-58 71 16,2 58-3-16,0 0-34 15,0 0-34-15,0 0-21 16,0 0-33-16,0 0-3 15,0 10-19-15,0 7-1 16,6 14 23-16,4 13 13 16,3 12-6-16,3 9 13 15,-1 7-15-15,5 0-4 16,3-6-1-16,1-8-8 16,-2-16-1-16,1-13-3 15,-6-15-9-15,1-13 21 16,1-1 65-16,0-28 35 0,8-22-4 15,2-18-39-15,6-28-35 16,-6 2-8-16,-2-3-14 16,-6 5-18-16,-8 30-16 15,-3 5-25-15,-6 32-67 16,-4 17-108-16,0 8-426 16</inkml:trace>
  <inkml:trace contextRef="#ctx0" brushRef="#br0" timeOffset="54730.66">7141 11307 2306 0,'0'0'348'0,"0"0"-266"16,0 0 50-16,0 0-18 15,-38 129-55-15,15-81-31 16,-1 1-18-16,-1-4-2 16,-2-1-8-16,-13-2-8 15,5-10-114-15,4-11-456 0</inkml:trace>
  <inkml:trace contextRef="#ctx0" brushRef="#br0" timeOffset="56454.08">7631 10812 1833 0,'0'0'307'0,"0"0"-250"0,0 0 5 15,0 0-5-15,0 0 35 16,0 0 32-16,29 150-76 16,-10-81-9-16,2-1-2 15,1-2-2-15,-5-10-2 16,-3-12-1-16,-3-12 18 16,-2-14 22-16,-4-12-20 15,2-6-33-15,1 0-17 16,3-24 18-16,5-16 56 15,1-14-34-15,6-12-19 16,-3-2-7-16,-2 2-8 16,-2 12-8-16,-6 15-8 15,-2 16 8-15,-4 14-1 16,0 9-32-16,5 16-34 0,2 24 42 16,7 16 25-16,9 9 13 15,2-1 8-15,2-7-14 16,0-11-7-16,-2-12-4 15,-6-17-5-15,-1-12-5 16,-2-5 14-16,0-21 2 16,4-24 62-16,-1-20-32 15,-1-13-22-15,-2-24 14 16,-4 5-15-16,-8 5 3 16,-6 13-12-16,-2 29 13 0,0 7-13 15,0 24-54-15,-2 25-25 16,-8 25-116-1,1 7-288-15</inkml:trace>
  <inkml:trace contextRef="#ctx0" brushRef="#br0" timeOffset="56681.03">8695 11218 1960 0,'0'0'277'0,"0"0"-277"16,0 0 0-16,19 101 37 0,-17-51 42 16,-2 4 7-1,0-1 3-15,-2-1 27 0,-15-6-19 16,0-6-39-16,-3-8-29 16,3-16-29-16,3-7-135 15,7-9-468-15</inkml:trace>
  <inkml:trace contextRef="#ctx0" brushRef="#br0" timeOffset="57015.5">9012 10688 2604 0,'0'0'217'0,"0"0"-187"16,0 0-9-16,0 0-21 0,0 0-9 15,0 0-57 1,0 0 62-16,7 105 4 0,-7-38 33 16,0 10-32-16,0-2 6 15,0 0 9-15,0-9 0 16,0-10 0-16,2-9 20 16,9-14-11-16,3-10-16 15,1-10 6-15,5-9 0 16,5-4 14-16,8 0 30 15,11-6-26-15,6-8-12 16,6-3-9-16,-4 3-12 16,-2 4-27-16,1 6-68 15,-15 2-84-15,-11 2-401 0</inkml:trace>
  <inkml:trace contextRef="#ctx0" brushRef="#br0" timeOffset="57287.67">9769 11226 2150 0,'0'0'394'0,"0"0"-327"0,0 0-13 16,0 0 33-16,0 0-20 15,12 157-33-15,-12-93-18 16,-18-1-3-16,-7-3-1 16,-4-10-3-16,2-8-8 15,6-10-1-15,9-18-69 16,5-8-212-16,7-6-1404 0</inkml:trace>
  <inkml:trace contextRef="#ctx0" brushRef="#br0" timeOffset="57729.42">10012 10562 2218 0,'0'0'422'0,"0"0"-361"0,0 0-15 16,0 0 8-16,0 0-54 15,0 0 28-15,0 0-22 16,2 144 38-16,10-68-20 16,3 8-10-16,4 0 7 15,-2-2-19-15,3-9 6 16,-3-13-1-16,0-13 1 16,-7-16-2-16,0-12 17 15,-4-13 5-15,1-6-27 16,2 0 10-16,4-15 5 15,7-17 32-15,7-14-10 0,4-7-38 16,4-2-3-16,2 5-30 16,-6 9 5-16,-5 15 23 15,-3 13 5-15,-7 13-1 16,-3 2-29-16,0 30 30 16,3 14 13-16,4 10 19 15,2 2-17-15,2-2-5 16,1-10-5-16,0-10-5 15,-3-13-8-15,7-22-35 16,-7-1-71-16,-8-6-563 0</inkml:trace>
  <inkml:trace contextRef="#ctx0" brushRef="#br0" timeOffset="58172.88">11026 11306 189 0,'0'0'2613'0,"0"0"-2413"15,0 0-170-15,0 0 46 16,0 0 20-16,0 0-32 15,0 0-64-15,-4-9-28 16,2 41-12-16,-3 17 40 16,-4 10 19-16,-4 10-19 15,-10 1-10-15,-8-6-8 16,-4-10-20-16,-12-11-48 16,7-15-77-16,11-17-365 0</inkml:trace>
  <inkml:trace contextRef="#ctx0" brushRef="#br0" timeOffset="58614.34">11261 10851 1495 0,'0'0'605'0,"0"0"-433"16,0 0-42-16,0 0-6 16,0 0-41-16,0 0-7 15,75 142-30-15,-57-80-35 16,1 4-3-16,2 0-7 16,-3-6 0-16,-3-10-1 15,-4-15 29-15,-1-14 39 16,-2-10 33-16,-1-11-22 15,1-2-18-15,6-27-1 16,5-17 19-16,4-16-43 16,6-14-19-16,2-6-1 15,-2-1-12-15,-2 13-1 16,-4 16-3-16,-8 20 0 16,-9 24-4-16,2 10-2 15,-4 27 3-15,3 24 3 0,3 22 31 16,4 8-13-1,7 3 2-15,-4-4-20 0,3-17-12 16,-4-13-66-16,-5-16-109 16,-4-21-392-16</inkml:trace>
  <inkml:trace contextRef="#ctx0" brushRef="#br0" timeOffset="58929.94">12240 11265 1246 0,'0'0'1088'15,"0"0"-808"-15,0 0-73 16,0 0-25-16,0 0-67 16,0 0-56-16,16 144-35 15,-16-94-13-15,-4 5-11 16,-21-1-61-16,-4-2-62 16,-13 2-134-16,7-11-412 0,6-16-773 15</inkml:trace>
  <inkml:trace contextRef="#ctx0" brushRef="#br0" timeOffset="59504.72">12450 11514 1757 0,'0'0'593'0,"0"0"-468"0,0 0 29 16,0 0-11-16,136-105-87 16,-96 49-7-16,0-12-49 15,-5-10-81-15,-4-10-6 16,-10 0-15-16,-7 3 28 15,-12 15 28-15,-2 18 46 16,0 18 95-16,-14 18-18 16,-5 16-49-16,-4 6-6 15,1 34-22-15,-3 18 1 16,8 17 24-16,5 9-25 16,12-2 25-16,0-6 20 15,12-15 19-15,14-17-2 16,8-19-3-16,3-14-17 15,8-11 10-15,4-13-13 0,5-27-1 16,-2-17-38-16,-2-10-53 16,-8-11-15-16,-9 0 1 15,-10 6 21-15,-9 13 46 16,-12 19 12-16,-2 18 52 16,-2 18 44-16,-14 5-41 15,-7 38-44-15,4 21-4 16,2 18-3-16,11 9-10 15,6-1-6-15,11-8 10 16,20-13 0-16,8-19-10 16,27-33 0-16,-8-10-45 15,-7-8-206-15</inkml:trace>
  <inkml:trace contextRef="#ctx0" brushRef="#br0" timeOffset="59861.92">13328 10294 2484 0,'0'0'549'0,"0"0"-508"15,0 0 1 1,107 115 38-16,-23-31 26 0,45 45-23 16,23 53-12-16,-9 18-15 15,-43 1 13-15,-71-24-32 16,-62-37-19-16,-88-16-18 15,-70-31-9-15,17-34-180 16,3-29-1130-16</inkml:trace>
  <inkml:trace contextRef="#ctx0" brushRef="#br0" timeOffset="102506.54">30462 6629 1117 0,'0'0'190'0,"0"0"-121"16,0 0 27-16,0 0 162 15,-56-116-53-15,54 95-11 0,2 6-68 16,0 3-93 0,0 1-5-16,2 4-11 0,9 1-16 15,-2 1 7 1,0 1-8-16,-3 4-10 0,2 0-50 15,-4 0-99-15,5 0-26 16,-1 9 16-16,6-3 52 16,1 0 64-16,6-5 10 15,1-1 43-15,-2 0 12 16,-4 0-12-16,-3 0 2 16,-9 0 44-16,-1 0 179 15,-3 0-31-15,0 0-94 16,0 21-64-16,-5 33-36 15,-6 46 36-15,7 43 4 16,1 17-19-16,3-8-19 0,7-36-2 16,2-47-160-16,0-31-781 15</inkml:trace>
  <inkml:trace contextRef="#ctx0" brushRef="#br0" timeOffset="103253.86">30646 5697 1977 0,'0'0'253'0,"0"0"-178"16,0 0 8-16,30-115 79 15,-22 97-10-15,-4 10-73 16,4 8-65-16,-2 14-14 16,15 47-90-16,12 53 90 15,13 52 1-15,4 19 14 16,-6-11 8-16,-11-44-14 15,-10-46-1-15,-7-29 0 16,-3-13-8-16,0 0-55 16,-1-8-8-16,-6-6-160 0,-4-20-855 0</inkml:trace>
  <inkml:trace contextRef="#ctx0" brushRef="#br0" timeOffset="121317.89">25032 11596 1107 0,'0'0'589'16,"0"0"-347"-16,0 0-82 0,0 0 15 15,0 0 6 1,-10-120-21-16,8 102-48 0,2 0-47 16,0 6 2-16,0 2-22 15,-2 4-16-15,2 3-2 16,-2 3-2-16,0 0-25 16,-3 9 0-16,3 17 0 15,-4 14 6-15,2 13-4 16,-2 10 5-1,2 9 7-15,0 4-14 0,-1-2 8 16,1-3-5-16,0-11-3 16,-3-14-10-16,2-12 9 15,1-11 2-15,1-11 3 0,1-9-4 16,2-1 0-16,0-2-40 16,0 0-22-1,0-2-62-15,-4-10-106 16,-2-4-1919-16</inkml:trace>
  <inkml:trace contextRef="#ctx0" brushRef="#br0" timeOffset="121605.11">24898 11496 1786 0,'0'0'361'15,"0"0"-183"-15,0 0-62 0,0 0-34 16,0 0 7-16,0 0 3 16,130-99-18-16,-80 92-20 15,4 0-17-15,0 7-3 16,-6 0-25-16,-3 0 0 16,-9 0-9-16,-5 0 0 15,-6 4 0-15,-6 1-5 16,-5-3 5-16,-5 1-57 15,-9 9-59-15,0 1-103 16,0-1-440-16</inkml:trace>
  <inkml:trace contextRef="#ctx0" brushRef="#br0" timeOffset="121840.78">24991 11787 1092 0,'0'0'1283'16,"0"0"-1153"-16,0 0-87 15,0 0-11-15,0 0 27 16,116-26-4-16,-75 19-24 16,-1 4-16-16,0 0-15 15,-7 3-2-15,-8 0-32 0,-12 13-65 16,-8 2-127-1,-5 2-311-15</inkml:trace>
  <inkml:trace contextRef="#ctx0" brushRef="#br0" timeOffset="122093.7">24918 12247 1728 0,'0'0'428'16,"0"0"-290"-16,0 0-15 0,0 0 29 16,0 0-25-1,0 0-12-15,0 0-7 0,129-23-33 16,-77 8-42-16,1 3-19 16,-2 5-7-16,-4-1-7 15,-5 6-1-15,6 2-45 16,-11 0-105-16,-10 0-333 0</inkml:trace>
  <inkml:trace contextRef="#ctx0" brushRef="#br0" timeOffset="122470.05">26231 11803 2018 0,'0'0'305'16,"0"0"-217"-16,0 0 4 15,0 0 97-15,0 0-32 16,0 0-102-16,0 0-50 16,-8-25 5-16,35 25-10 15,12 0 54-15,9 0-34 16,8 0 8-16,4 0-17 16,-6 5-4-16,-5 3-7 0,-11-2 0 15,-12 2-10 1,-10-2-46-16,-16 5-55 0,-6 0-86 15,-19-3-131-15</inkml:trace>
  <inkml:trace contextRef="#ctx0" brushRef="#br0" timeOffset="122658.58">26300 12112 2012 0,'0'0'411'0,"0"0"-301"15,0 0 14-15,0 0 3 0,162 0-57 16,-108-3-38-16,4-3-32 16,-2 0-13-16,17-2-93 15,-15 2-115 1,-9 2-634-16</inkml:trace>
  <inkml:trace contextRef="#ctx0" brushRef="#br0" timeOffset="123354.44">27480 11336 1906 0,'0'0'378'16,"0"0"-285"-16,0 0-10 16,0 0 75-16,0 0-18 15,0 0-59-15,0 0-52 16,0-15-21-16,0 17-8 15,0 21-1-15,0 13 0 16,0 14 2-16,0 14 13 16,8 8-14-16,2 4 1 15,6-2 0-15,2-1 0 16,0-11 0-16,-1-12 0 16,-3-14 4-16,-3-11-5 15,-2-14 1-15,-5-7 12 0,0-4 37 16,4 0 34-1,-2-17 8-15,7-19-19 0,5-9-21 16,5-14-34-16,4-6 13 16,4-5-8-16,4-3 3 15,1 2-23-15,2 2 3 16,-7 9-6-16,-7 11 0 16,-6 16 10-16,-7 8-6 15,-6 10-4-15,-3 8 0 16,-2 5-9-16,0 2-10 15,0 0-43-15,0 23-81 16,0 3-152-16,-7 1-371 0</inkml:trace>
  <inkml:trace contextRef="#ctx0" brushRef="#br0" timeOffset="123789.09">28677 11107 2183 0,'0'0'371'16,"0"0"-209"-16,0 0 13 0,0 0-55 16,0 0-36-16,0 0 1 15,0 0-50-15,20-54-35 16,-20 60-12-16,-6 26-44 16,-21 39 48-16,-20 48 8 15,-27 62 7-15,-15 33-7 16,-6 5-23-16,1-18 23 15,13-39-29-15,17-42-9 16,12-32 38-16,19-29 0 16,9-18 0-16,4 0 5 15,4-7 14-15,5-4-19 16,11-16-23-16,4-14-28 16,21-6-125-16,4-15-127 0</inkml:trace>
  <inkml:trace contextRef="#ctx0" brushRef="#br0" timeOffset="124156.49">28766 11889 1631 0,'0'0'929'0,"0"0"-850"0,0 0-40 16,0 0 89-16,0 0-40 15,0 0-75-15,0 0-13 16,31-17-48-16,-31 67 48 16,-2 15 30-16,-9 10-4 15,-3 3-15-15,1-2 3 16,2-6-8-16,2-12-1 16,7-13 3-16,2-12-8 15,0-12 0-15,0-7 0 16,11-9 10-16,11-3 17 15,9-2 12-15,9 0-2 16,14-7 9-16,8-7-18 16,1-1-10-16,-3 5-12 15,-9 4-6-15,-9 4-4 0,-13 2-100 16,-10 0-203 0,-15 0-1084-16</inkml:trace>
  <inkml:trace contextRef="#ctx0" brushRef="#br0" timeOffset="125135.74">24687 10812 1894 0,'0'0'439'0,"0"0"-319"16,0 0-92 0,0 0 25-16,0 0-21 15,0 0-31-15,0 0 38 0,-27 88-9 16,15-39-13-16,-3 13 35 15,-5 32-2-15,-9 38-9 16,-7 49-14-16,-4 27 9 16,5 5-35-1,8-13 1-15,7-23-2 0,5-12 17 16,7-9-10-16,4-12-7 16,4-28 15-16,0-27 3 15,0-29-2-15,0-10-2 16,0 1-9-16,4-1 0 15,4-1-5-15,-4-18-1 16,0-12-12-16,-2-12-18 0,1-7-38 16,-1-32-52-16,0-12-39 15,-2-9-1109-15</inkml:trace>
  <inkml:trace contextRef="#ctx0" brushRef="#br0" timeOffset="126450.63">24573 10903 1816 0,'0'0'443'0,"0"0"-299"15,0 0-69-15,0 0-35 16,0 0 14-16,0 0-46 16,0 0 7-16,58 0 46 15,-20 1 36-15,11-1-33 16,13 0-6-16,28 0-3 16,37 0-14-16,48 0-18 15,30 0-9-15,13-4-13 16,1 3 8-16,-14 1-4 15,3-3 4-15,-6 0-9 16,-1-3 0-16,1-3 0 16,5 3 0-16,5 2 18 0,-2 4 11 15,-2 0 10-15,-11 0-15 16,-8 0-23-16,-12 10 8 16,-15 2-5-16,-15 2-4 15,-13 0 0-15,-25 0 9 16,-25-3-9-16,-14-1 0 15,-5-2 0-15,12-1 1 16,17 3-1-16,26 2 0 0,-8-3-5 16,-4-1 0-1,2-3 5-15,-23 0-1 0,4-1-7 16,-13-1-5-16,-16-3 12 16,-14 0-2-16,-17 0-6 15,-14 0 5-15,-10 0 4 16,-7 0 0-16,0 0-5 15,0 0-14-15,0 0-37 16,0 0-32-16,0 0-69 16,0 0-47-16,0 0-228 15,0 0-46-15,3 0 217 16,5 0 224-16,3 2 37 16,1 0 125-16,-1 1-20 15,-3-2-47-15,2-1-35 16,-4 0-12-16,1 2-7 0,-3-2-2 15,-2 0 28-15,-2 0 75 16,0 0 39 0,0 0 4-16,0 0 14 0,0 0-39 15,0 0-17-15,0 0-15 16,0 0 12-16,0 0-1 16,0 0-3-16,0 0-12 15,0 0-13-15,0 0-25 16,0 0-10-16,0 0-8 15,0 0-16-15,0 0-10 16,0 0 0-16,0 3-5 16,0 8-8-16,0 12-8 15,0 20 16-15,0 28 8 16,0 44-7-16,0 53 0 16,-4 28 4-16,-9 11-5 0,-5-5 0 15,-1-19 1-15,2-6 0 16,1-9 3-16,1-11-3 15,6-13-1-15,2-16 0 16,5-25 1-16,2-25 0 16,0-24 2-16,0-14-2 15,0-4 2-15,0-5-2 16,0-4-1-16,0-15 0 16,-2-9 1-16,2-3-2 15,-3-19-11-15,-1-10-93 16,-2 0-319-16</inkml:trace>
  <inkml:trace contextRef="#ctx0" brushRef="#br0" timeOffset="127767.31">24234 13327 2368 0,'0'0'285'0,"0"0"-238"0,0 0 8 16,0 0 49-16,0 0-42 16,0 0-21-16,0 0-19 15,58 0 18-15,-24-2 17 16,10-1-18-16,16 0-6 15,14 0-11-15,33 3-17 16,40 0-1-16,49 0 13 16,31 0-13-16,11 0 0 15,5 5 1-15,-11 2-5 16,4 4 0-16,0-1-4 16,5 0-12-16,2 0-8 0,4-2-7 15,5-2 9-15,6-2 0 16,-1-2-10-16,-5 2 32 15,-3-2-5 1,-10 0 5-16,-15 0 13 0,-10-2 11 16,-18 0 18-16,-17 0 0 15,-19 0-9-15,-13 0-3 16,-33-2 0-16,-27 0-18 16,-27 0-2-16,-16 0-6 15,0 2-3-15,-3 0 0 16,-5 0-1-16,-14 0 0 15,-11 0-4-15,-2 0-5 16,-2 0-7-16,4 0-6 0,4 0 6 16,1 2 9-1,2 2 1-15,0 2 6 0,-8-4 0 16,0 2 0-16,-8-2-1 16,0-2-3-16,-2 0 4 15,0 0 23-15,2 0-8 16,1 0 6-16,-3 0-15 15,0 0 0-15,0 0 0 16,0 0-2-16,0 0 0 16,0 0-4-16,-19 0-33 15,-2 0-84-15,-8 0-283 0</inkml:trace>
  <inkml:trace contextRef="#ctx0" brushRef="#br0" timeOffset="-148202.23">2263 13139 1023 0,'0'0'502'15,"0"0"-295"-15,0 0-131 16,0 0 59-16,0 0-4 16,0 0-59-16,0-21-27 15,0 19 4-15,0 0 4 16,0 2-10-16,0 0-17 15,0 0-9-15,0 0 1 16,0 0 6-16,0 0 5 16,0 0 0-16,0 0-4 0,0 0 15 15,0 0-28 1,0 0 5-16,0 10-12 0,0 12-5 16,0 15 0-1,0 14 13-15,0 18-2 16,3 9-2-16,1 10-8 0,3 2 7 15,-1-2-1-15,3-1 1 16,0-9-6-16,-2-7-1 16,-1-13 16-16,1-6 32 15,-7-17-27-15,0-8-22 16,0-10-13-16,-5-5-125 16,-7-5-242-16</inkml:trace>
  <inkml:trace contextRef="#ctx0" brushRef="#br0" timeOffset="-147836.28">2105 14037 1906 0,'0'0'414'0,"0"0"-208"16,0 0-57-16,0 0-74 15,0 0-57-15,0 0-17 16,0 0 16-16,78-3 19 16,-34 13-12-16,3-2-3 15,0 1-5-15,0-5-15 16,-7-3 1-16,-3-1-2 15,-5 0 0-15,-10 0-37 16,-4 0-12-16,-15-19-55 0,-3-4-93 16,0 1-500-16</inkml:trace>
  <inkml:trace contextRef="#ctx0" brushRef="#br0" timeOffset="-147747.13">2148 13393 2424 0,'0'0'321'15,"0"0"-266"-15,0 0-32 16,0 0 3-16,0 0-16 16,0 0-10-16,0 0 0 15,52-41 9-15,-11 34-9 16,13 1-1-16,8 0 1 15,9 4 0-15,5-2-1 16,19-2-78-16,-16 0-158 0,-19 0-983 0</inkml:trace>
  <inkml:trace contextRef="#ctx0" brushRef="#br0" timeOffset="-146882.1">3193 13531 2023 0,'0'0'412'16,"0"0"-299"-16,0 0-87 16,0 0 45-16,0 0 3 0,0 0-73 15,0 0 6-15,13 0 5 16,9 0 2-16,7 0-3 16,5 0-2-16,1 0-9 15,3 0 0-15,2 0-21 16,-2 2-19-16,-5 4-22 15,-6 1-33-15,-14 0 8 16,-4-1-88-16,-9 0-298 0</inkml:trace>
  <inkml:trace contextRef="#ctx0" brushRef="#br0" timeOffset="-146692.95">3272 13709 2388 0,'0'0'335'15,"0"0"-335"-15,0 0 11 16,0 0-11-16,0 0 98 16,143-15-23-16,-83 8-41 15,5 4-22-15,-7 1-12 16,-6 2 0-16,-10 0-42 16,-9 0-47-16,-13 0-156 15,-13 0-652-15</inkml:trace>
  <inkml:trace contextRef="#ctx0" brushRef="#br0" timeOffset="-142714.82">4863 13068 1808 0,'0'0'309'0,"0"0"-108"0,0 0-50 16,0 0-60-16,0 0-44 15,0 0-11-15,0 0 6 16,-2-12 24-16,-2 12 30 16,0 0-31-16,-4 0-39 15,-5 8-22-15,-5 6-4 16,-4 8-1-16,-7 11 1 15,0 6-10-15,0 7 11 16,3 5-1-16,5 2 0 16,8 3 8-16,7 1-8 15,6-1-12-15,0-6 1 16,4-2 0-16,18-8 3 16,7-1 7-16,7-13 1 0,2-6 2 15,2-7-2-15,2-6 1 16,0-7-1-16,0 0 7 15,1-18-7-15,-1-14 17 16,-2-12 20-16,-1-9-25 16,-6-11 12-16,-7-4-24 15,-8-4 10-15,-7-2 12 16,-11-1 15-16,0 5-2 16,-13 8 5-16,-14 10-15 15,-6 12-6-15,-5 12-10 16,-7 10 1-16,-1 16-10 15,-6 2-15-15,-4 22-10 16,1 22 11-16,6 11 14 16,9 12 0-16,13 8-37 15,13 1-31-15,14 0-47 0,19 11-56 16,14-24-109-16,-2-17-906 16</inkml:trace>
  <inkml:trace contextRef="#ctx0" brushRef="#br0" timeOffset="-142438.92">4870 13571 2771 0,'0'0'261'0,"0"0"-194"16,0 0-39-16,0 0-5 15,0 0-23 1,0 0-7-16,0 0-2 0,40 48 9 15,-6-3 4-15,2 9-3 16,1 4-1-16,-1 0 18 16,-1-3-17-16,-6-5-1 15,-2-11 0-15,-4-6-53 16,-8-14-44-16,-9-15-88 16,-3-4-172-16,-3 0-1157 0</inkml:trace>
  <inkml:trace contextRef="#ctx0" brushRef="#br0" timeOffset="-141846.41">5501 13497 978 0,'0'0'386'0,"0"0"-206"0,0 0 130 16,0 0 34-16,0 0-55 16,0 0-60-16,0 0-56 15,-14-12-50-15,1 12-55 16,-9 0-52-16,-7 0-16 16,-11 12-1-16,-8 10-10 15,2 5 11-15,1 0 5 16,7 2 6-16,12-5-11 15,13-6-1-15,10-3-8 16,3-2-16-16,20-1-20 16,25-5 15-16,13-1 3 15,15-4 22-15,6 2-10 16,-2 1-20-16,-4 1-32 0,-13 6-45 16,-10 3 17-16,-17 4-62 15,-12 4-66-15,-19 0 209 16,-2-1 14-16,-23 0 146 15,-19 2-16-15,-16-4-9 16,-9-4 39-16,-7-4-33 16,3-10-42-16,7-2-43 15,8 0-42-15,8-14-7 16,13 0-154-16,16 2-372 0</inkml:trace>
  <inkml:trace contextRef="#ctx0" brushRef="#br0" timeOffset="-141267.78">4415 14222 712 0,'0'0'1690'0,"0"0"-1450"15,0 0-108-15,0 0 32 16,0 0-62-16,0 0-40 16,0 0-62-16,-21 0 0 15,21 0 4-15,0 0-4 16,15 0-14-16,14 0 14 0,18 0 0 15,33 3 7 1,44-3-6-16,48 0-2 0,26-9 2 16,5-8 5-16,-13 1-6 15,-37-1 0-15,-34 4-17 16,-37 3-11-16,-35 2-2 16,-21 4 17-16,-8 1-5 15,-9 3 18-15,-9 0 26 16,-2 0 46-16,-31 5-72 15,-35 21-29-15,6-2-153 16,5 1-202-16</inkml:trace>
  <inkml:trace contextRef="#ctx0" brushRef="#br0" timeOffset="-140388.04">4917 14472 1702 0,'0'0'547'16,"0"0"-331"-16,0 0-59 15,0 0 4-15,0 0-57 16,0 0-46-16,0 0-30 0,0 5-11 16,-4 20-17-16,-10 12 0 15,-6 13 0-15,-2 11 2 16,-3 1 7-16,3-3-3 15,2-6-5-15,4-12 4 16,3-13-4-16,6-12-1 16,5-10 0-16,2-6-4 15,0 0-4-15,0-27-28 16,11-10 36-16,2-17 6 16,3-9-6-16,0 1-1 15,-3 0-6-15,0 8 7 16,3 10 4-16,-5 8-4 15,0 7 0-15,-4 14 5 0,-2 9-5 16,-1 6 1 0,-2 0 4-16,3 10 0 0,5 22 0 15,9 12-4-15,3 10 7 16,7 4-8-16,2 2 1 16,5 0-2-16,-3-2 0 15,1-3-20-15,-3-7 13 16,-7-8 8-16,-6-10 0 15,-4-10 0-15,-10-7 0 16,-2-9 6-16,-2-4 18 16,0 0 34-16,-16 0 12 15,-15 0-47-15,-15-8-17 16,-12-7 9-16,-7 3 9 16,3 3 2-16,1 7 4 0,12 2-12 15,9 0-12-15,13 0-6 16,10 0-10-16,12 2-54 15,5 11-94-15,7-3-246 16,8-2-731-16</inkml:trace>
  <inkml:trace contextRef="#ctx0" brushRef="#br0" timeOffset="-140006.39">5503 14539 1291 0,'0'0'589'0,"0"0"-433"0,0 0-30 16,0 0 9-16,0 0-39 16,0 0 39-16,0 0 9 15,44-36-26-15,-44 36-35 16,0 0-26-16,0 9-26 15,0 9-24-15,-4 10 6 16,-3 5 1-16,1 10-7 16,-1 3-2-16,2 1-4 15,3-2-1-15,2 4 6 16,0-5 21-16,0-4-2 16,7-4-14-16,11-6-3 0,6-8-8 15,3-6 0-15,7-4 1 16,1-8-1-16,1-4-2 15,1 0-36-15,8-26-27 16,-11 4-99-16,-10-1-495 16</inkml:trace>
  <inkml:trace contextRef="#ctx0" brushRef="#br0" timeOffset="-139795.82">5186 14758 282 0,'0'0'2467'0,"0"0"-2257"16,0 0-210-16,0 0 5 15,0 0 29-15,0 0 65 16,185-42-38-16,-94 30-37 16,3-1-14-16,-7 6-10 15,4 2-53-15,-24 3-127 16,-24-1-608-16</inkml:trace>
  <inkml:trace contextRef="#ctx0" brushRef="#br0" timeOffset="-121007.89">6156 13414 1723 0,'0'0'505'0,"0"0"-360"16,0 0-95-16,0 0 26 15,0 0 64-15,0 0 0 16,8-53-44-16,-5 49-50 15,-3 2-1-15,0-1-14 16,0 3-7-16,0 0-10 0,0 0 3 16,0 0-17-1,0 0-21-15,0 5 20 0,0 7-6 16,0 10-23-16,-11 9 30 16,-7 13 0-16,0 5-15 15,-4 1 5 1,-1-4-29-16,6-5-2 0,1-9-12 15,5-8-19-15,5-23-94 16,0-1-200-16,2-6-452 0</inkml:trace>
  <inkml:trace contextRef="#ctx0" brushRef="#br0" timeOffset="-120847.07">5892 13381 2581 0,'0'0'248'0,"0"0"-248"15,0 0-28-15,0 0 21 16,77 106 6-16,-31-50 1 16,3 4-87-16,-5 1-45 15,2 7 6-15,-15-14-29 16,-12-14-246-16</inkml:trace>
  <inkml:trace contextRef="#ctx0" brushRef="#br0" timeOffset="-120171.88">6523 13298 1122 0,'0'0'143'15,"0"0"-143"-15,0 0 0 16,0 0 85-16,0 0 33 16,0 0 39-16,0 0 65 15,0-1 56-15,0 1-43 16,0 0-111-16,0 0-85 16,0 0-34-16,0 8-3 15,-2 14-2-15,-9 12 0 0,-2 10 3 16,-8 9 15-16,-4 3-5 15,2-1-12-15,-2-2 7 16,2-11 2-16,6-12-3 16,8-12-7-16,6-12 0 15,3-6-57-15,5-13 50 16,17-24 7-16,7-13 17 16,3-13 0-16,1-3-11 15,-4 2-6-15,-4 4 1 16,-8 7 9-16,-3 16-3 15,-6 9 10-15,-5 14 30 16,-1 8 8-16,-2 6-2 16,0 0-53-16,0 0-57 15,4 20 49-15,8 11 8 16,1 7 17-16,7 11-3 0,3 1 3 16,0 1-7-16,6 2-4 15,-2-3-6-15,0-5-40 16,-6-6 15-16,-8-5 10 15,-9-5 14-15,-4-6-18 16,0-6 4-16,-20-5 15 16,-13-6 45-16,-3-4-14 15,-6-2 29-15,4 0-5 16,0-10-44-16,7-3-2 16,6 4-18-16,7 4 4 15,10 0-45-15,8 5-71 16,0 0-239-16,6 0-396 0</inkml:trace>
  <inkml:trace contextRef="#ctx0" brushRef="#br0" timeOffset="-119706.73">6735 13349 1829 0,'0'0'398'16,"0"0"-293"-16,0 0-67 15,0 0 21-15,0 0 10 16,0 0-34-16,0 0-4 16,119-72-31-16,-84 73-7 15,7 19-24-15,2 9 21 0,3 8 20 16,-5 2-21 0,-3 5 8-16,-10 0-61 0,-14-4-11 15,-11-2 57 1,-4-7 18-16,-2-8 70 15,-9-5 45-15,2-7 6 0,7-11-37 16,2 0-2-16,0-11-82 16,2-19 20-16,16-12-1 15,7-13-5-15,-1-8-4 16,3 1 1-16,-5 4 9 16,-4 7-11-16,-7 14-8 15,-2 12 8-15,-6 11-1 16,-3 13 15-16,0 1-23 15,0 18-42-15,0 23 42 16,0 18 0-16,0 11 25 0,10 4 4 16,15-4-10-1,11-8-19-15,6-12-7 0,7-15-9 16,18-18-51-16,-14-11-220 16,-11-6-1045-16</inkml:trace>
  <inkml:trace contextRef="#ctx0" brushRef="#br0" timeOffset="-118799.86">5811 14258 1882 0,'0'0'731'0,"0"0"-649"0,0 0-80 16,0 0 17 0,0 0 33-16,0 0-21 0,0 0-15 15,50-27 46-15,-19 17-11 16,15-2-12-16,16-2-10 16,36 0-7-16,49-1-5 15,44 4 0-15,23-1-11 16,-6 4-5-16,-25 1 3 15,-50 3-4-15,-35 1-3 16,-34 3 3 0,-16 0 5-16,-9 0 0 0,-7 0-5 15,-6 0-4-15,-17 0 4 16,-9 0 7-16,0 0 54 16,0 0-3-16,-2-2-58 15,-7-6-40-15,3-1-153 0,0 0-908 16</inkml:trace>
  <inkml:trace contextRef="#ctx0" brushRef="#br0" timeOffset="-77864.16">11815 2516 933 0,'0'0'606'16,"0"0"-441"-16,0 0-131 16,0 0-4-16,0 0 113 15,0 0 59-15,-7 3-88 16,7-3-40-16,0 0-36 16,9 0-18-16,4 0-6 15,3 0-14-15,6 0 0 16,3 0 3-16,2 5-3 15,2 3 0-15,0 2-75 16,-2 2-103-16,-5 0-191 0,-7-1-39 16,-6-4-663-16</inkml:trace>
  <inkml:trace contextRef="#ctx0" brushRef="#br0" timeOffset="-77494.3">11712 2779 1564 0,'0'0'340'15,"0"0"-340"-15,0 0 27 16,0 0 7-16,0 0 114 16,145-34-40-16,-82 20-66 15,-1 2-25-15,-4 1-17 16,-12 4-109-16,-11-5-163 16,-16 0-163-16,-10-2-682 0</inkml:trace>
  <inkml:trace contextRef="#ctx0" brushRef="#br0" timeOffset="-77387.15">12144 2288 189 0,'0'0'1834'15,"0"0"-1508"-15,0 0-177 16,0 0-62-16,0 0-44 16,0 0-43-16,0 0-33 15,8 4-3-15,23 40 36 0,11 12 0 16,7 10 0-1,-2 4-33-15,-5-3-37 0,-13-10-14 16,-18-8 42-16,-11-11 16 16,-9-6-6-16,-22-7 32 15,-7-4 0-15,0-6-9 16,5-9 9-16,17-6-101 16,12-19-55-16,4-5-392 0</inkml:trace>
  <inkml:trace contextRef="#ctx0" brushRef="#br0" timeOffset="-77062.74">12582 2198 1827 0,'0'0'230'0,"0"0"-168"0,0 0-31 16,0 0 32-16,0 0-16 15,0 0-47-15,0 0-8 16,-66-15-4-16,53 52 10 15,3 13-27-15,0 12 15 16,8 4 14-16,2 2 0 16,0-6 8-16,18-6-8 15,7-12-2-15,6-14 1 16,4-15-19-16,1-15 20 16,-1-2 15-16,-1-30 37 15,-3-12 2-15,-8-13-19 16,-8-5-17-16,-6-4-17 15,-4-4 14-15,-5 1-14 16,0 4-1-16,0 7 0 16,-14 6-5-16,1 15 5 0,-6 11 0 15,0 14 0 1,-6 12-11-16,1 2-5 0,-1 26-17 16,12 32-43-16,4-5-104 15,9-8-258-15</inkml:trace>
  <inkml:trace contextRef="#ctx0" brushRef="#br0" timeOffset="-76746.18">12639 2436 2165 0,'0'0'223'15,"0"0"-223"-15,0 0-12 16,0 0 12-16,52 128 0 16,-34-84 0-16,-1 6 1 15,1-4 8-15,2-4-2 16,-4-5-7-16,2-11 0 15,-3-6 0-15,8-11-92 16,-8-6-162-16,1-3-392 0</inkml:trace>
  <inkml:trace contextRef="#ctx0" brushRef="#br0" timeOffset="-76497.26">13002 2363 1515 0,'0'0'444'16,"0"0"-329"-16,0 0-67 16,0 0 39-16,114-42-12 15,-72 33-25-15,1 1-38 16,1 2-7-16,-4 6-5 15,-3 0 0-15,-12 0 0 16,-15 0-175-16,-10 6-308 0,0 2-219 0</inkml:trace>
  <inkml:trace contextRef="#ctx0" brushRef="#br0" timeOffset="-76355.15">13054 2532 1870 0,'0'0'377'0,"0"0"-377"15,0 0 0-15,0 0 46 16,116 0 34-16,-70-2-42 16,-1-5-21-16,-3-2-17 15,0-3-86-15,-13 2-215 0,-6 0-1353 16</inkml:trace>
  <inkml:trace contextRef="#ctx0" brushRef="#br0" timeOffset="-75793.21">13842 1971 1146 0,'0'0'434'0,"0"0"-137"15,0 0-96-15,0 0-10 16,0 0-78-16,0 0-50 16,0 0-63-16,0-13-8 15,0 40-10-15,5 15 9 16,4 14 9-16,-3 12 10 16,1 8-9-16,0-1 2 15,-4-3-3-15,-3-12 4 16,0-12-6-16,0-16 2 31,0-14 0-31,0-9 0 0,0-9 72 0,0 0 105 16,2-25-40-16,4-13-105 15,1-13-11-15,3-7-8 16,2-7-8-16,1-1-3 0,3 1 9 16,1 5-1-16,2 8-10 15,1 8-5-15,-1 12-13 16,-2 10 12-16,-2 11-4 15,1 11-1-15,1 0-20 16,3 21 21-16,3 13 4 16,4 10 11-16,2 10-7 15,-1 3 3-15,-1 2-1 16,-3-3 4-16,-1-6-3 16,-3-7 3-16,-7-11-4 15,-2-10 0-15,-3-8-27 16,-4-14-80-16,-2 0-73 15,-2-2-35-15</inkml:trace>
  <inkml:trace contextRef="#ctx0" brushRef="#br0" timeOffset="-75619.05">14635 2071 2618 0,'0'0'252'0,"0"0"-210"16,0 0-42-16,0 0 0 15,0 0 0-15,0 0-23 16,0 0-68-16,0 52-108 16,0-31-217-16,10-14-982 0</inkml:trace>
  <inkml:trace contextRef="#ctx0" brushRef="#br0" timeOffset="-75058.5">14816 1891 813 0,'0'0'246'0,"0"0"9"15,0 0 154-15,0 0-7 16,0 0-187-16,0 0-126 16,0 0-89-16,16-42-1 15,-16 53-23-15,4 18 15 16,3 13 9-16,2 12 8 15,2 12 0-15,2 2-7 16,3 1 2-16,-3-9 3 0,2-8-6 16,-1-14-1-16,-3-10-11 15,-3-14-6-15,-2-6 18 16,-4-8 14-16,2 0 92 16,5-14 52-16,1-14-102 15,3-11-25-15,0-4-17 16,3-4-10-16,-1 1 2 15,-1 8-2-15,-6 8 8 16,-1 12-11-16,-5 10 21 16,0 8-22-16,1 0-38 15,4 12 0-15,4 22 18 16,11 12 13-16,5 9 7 16,8 0-36-16,1-2 12 0,-1-11 23 15,1-8 0-15,-3-12-1 16,-2-10 2-16,-4-10 0 15,-4-2 12-15,-5-20 17 16,-7-18 38-16,-5-15-12 16,-6-13 13-16,0-10-3 15,0-4-28-15,-4 4-17 16,-9 8-16-16,1 14-4 16,-1 14-11-16,2 19-12 15,-4 21-85-15,4 22-376 16,-1 9-935-16</inkml:trace>
  <inkml:trace contextRef="#ctx0" brushRef="#br0" timeOffset="-74706.79">15841 2127 2213 0,'0'0'293'16,"0"0"-134"-1,0 0 46-15,0 0-47 0,0 0-66 16,0 0-62-16,0 0-18 16,0-4-12-16,0 4 0 15,0 0-76-15,0 0-114 16,14 0-151-16,1 0-295 16,3-8-1182-16</inkml:trace>
  <inkml:trace contextRef="#ctx0" brushRef="#br0" timeOffset="-74359.05">16046 1885 1820 0,'0'0'505'0,"0"0"-385"15,0 0-103-15,0 0-6 16,0 0 4-16,0 0 68 16,0 0-63-16,0-78-20 15,0 79-22-15,0 22-20 16,6 13 30-16,1 11 12 15,0 12 7-15,2 12 3 16,-5 2-10-16,1 8 5 16,-5-2-5-16,0 0 0 15,0-11 0-15,0-16 0 16,0-14 2-16,0-18-1 16,0-10-1-16,0-8 0 15,11-2 26-15,9 0-8 0,9-2 43 16,12-8-39-1,3-1-7-15,5-2-14 0,-3 4-1 16,2-4-48-16,-4-5-42 16,-11 5-136-16,-10-4-769 0</inkml:trace>
  <inkml:trace contextRef="#ctx0" brushRef="#br0" timeOffset="-74126.9">16494 2163 1063 0,'0'0'1105'16,"0"0"-971"-16,0 0-57 15,0 0 70-15,0 0-50 16,0 0-68-16,0 0-29 15,0 3 0-15,0 7-57 16,0-1-61-16,7-5-363 0</inkml:trace>
  <inkml:trace contextRef="#ctx0" brushRef="#br0" timeOffset="-73659.28">16636 1736 1591 0,'0'0'283'0,"0"0"-212"16,0 0 14-16,0 0 58 15,0 0-56-15,0 0-87 16,0 0-25-16,29-65-99 16,-27 102 67-16,3 18 57 15,2 13 14-15,0 12 24 16,1 8-10-16,1 1-16 15,-2 0-11-15,2-2 25 16,-2-7-26-16,-5-10-11 16,0-14 11-16,0-19-13 15,-2-16 29-15,0-11 40 0,0-7 80 16,0-3-8 0,2 0 16-16,6-13-24 0,0-14-97 15,5-11 3-15,3-9-1 16,4-5-14-16,2-2-11 15,1 4 4-15,-3 7-3 16,-5 11 19-16,-1 10-12 16,-7 12-2-16,-3 8-6 15,-2 2-19-15,5 18-43 16,7 22 13-16,1 15 49 16,5 8 6-16,2 4 13 15,0-4-7-15,-10-6-12 0,-8-17-60 16,-4-21-1100-16</inkml:trace>
  <inkml:trace contextRef="#ctx0" brushRef="#br0" timeOffset="-68236.85">5433 12672 1140 0,'0'0'389'0,"0"0"-267"0,0 0-28 16,0 0 147-16,0 0-8 15,0 0-119-15,-10 0-44 16,10 0-2-16,0 0 17 15,0 0-12-15,0 0-27 16,0 0-18-16,0 0-4 16,0-1-12-16,0-1-1 15,4-3-11-15,12-6 0 16,5-3 0-16,6-3-37 16,2 0-47-16,-2-1-37 15,0-3-6-15,-2-1-27 16,-6-1-79-16,-1-1 34 15,-5-1 63-15,-1 1 136 0,-5 3 26 16,-5 2 191 0,0 5 40-16,-2 6-58 0,0 6-63 15,0 2-54-15,0 0-57 16,0 14-25-16,-4 19-29 16,-11 17 29-16,-8 10 8 15,-8 8 0-15,-10 2 16 16,-7-2-17-16,-8-7 3 15,-2-10-7-15,7-8-2 16,10-13 33-16,12-12-33 16,16-12-1-16,13-10-9 15,0-18-123-15,2-6-564 0</inkml:trace>
  <inkml:trace contextRef="#ctx0" brushRef="#br0" timeOffset="-68006.94">5391 12486 1901 0,'0'0'534'0,"0"0"-395"15,0 0-105-15,0 0-34 16,0 0 0-16,-56 113-13 16,54-40 20-16,2 13-7 15,0-3 9-15,0-10-8 16,2-17 4-16,15-16-4 15,14-20 16-15,31-20 22 16,47-34-9-16,-6-16-30 16,-14-9-916-16</inkml:trace>
  <inkml:trace contextRef="#ctx0" brushRef="#br0" timeOffset="-65571.91">16351 10553 1829 0,'0'0'320'0,"0"0"-150"16,0 0-83-16,0 0 67 16,0 0-2-16,0 0-73 15,0 0-28-15,-35-66 23 16,33 66 8-16,-3 0-37 15,-2 0-6-15,-8 19-39 16,-10 21-3-16,-13 36 1 16,3 34 2-16,4 1 0 15,13-10-2-15,13-17-5 16,5-25 2-16,2-3-7 16,21-6-10-16,6-21-14 15,6-18 8-15,7-11 19 16,6-26 9-16,0-24 10 15,-3-20-3-15,-9-13 7 0,-14-4-4 16,-13 2-10 0,-9 6-5-16,-7 18-9 0,-22 18 0 15,-6 16-24-15,-6 23-3 16,-1 5-28-16,-3 68 4 16,10-6-101-16,11 6-313 0</inkml:trace>
  <inkml:trace contextRef="#ctx0" brushRef="#br0" timeOffset="-65381.98">16370 11095 2119 0,'0'0'368'16,"0"0"-240"-16,0 0 22 0,0 0-48 16,0 0-92-16,0 0-10 15,57 123 6-15,-19-52 5 16,6 5-9-16,6-4-2 15,-6-8-74-15,5-14-65 16,-13-17-142-16,-11-17-757 0</inkml:trace>
  <inkml:trace contextRef="#ctx0" brushRef="#br0" timeOffset="-65088.61">16864 11034 2552 0,'0'0'360'16,"0"0"-277"-16,0 0-63 16,0 0-20-16,0 0-6 15,0 0-68-15,0 0 48 16,-34 94 26-16,23-51 1 16,5-2-1-16,6-4-4 15,0-5-7-15,10-4 11 16,17-4 1-16,-2-1-1 15,-5-3 0-15,-13-4-6 16,-7 1-16-16,-16 0 2 16,-20-1 20-16,-8-2 23 15,-1-4-8-15,1-10-15 16,13 0-34-16,12-16-346 0</inkml:trace>
  <inkml:trace contextRef="#ctx0" brushRef="#br0" timeOffset="-64855.57">17191 10962 2508 0,'0'0'324'0,"0"0"-263"15,0 0-44-15,0 0 3 16,0 0-15-16,0 0 8 15,139-30-13-15,-68 30-17 16,-5 0-116-16,-1 7-73 0,-22 4-103 16,-19 0-1007-16</inkml:trace>
  <inkml:trace contextRef="#ctx0" brushRef="#br0" timeOffset="-64716.41">17294 11193 2277 0,'0'0'449'0,"0"0"-435"16,0 0-14-16,0 0 60 15,127 0-15-15,-49-11-45 16,-14 0-127-16,-12 2-798 0</inkml:trace>
  <inkml:trace contextRef="#ctx0" brushRef="#br0" timeOffset="-63518.59">17991 10757 1996 0,'0'0'338'16,"0"0"-256"-16,0 0-16 15,0 0-22-15,0 0-35 0,0 0-9 16,0 0-9-1,-4 17 9-15,2 9 23 0,-3 8 16 16,3 8 2-16,0 7-19 16,2 2-11-16,0 1 3 15,0-2-13-15,0-3 5 16,2-8-5-16,2-12 16 16,1-9-8-16,-3-6 12 15,0-8-1-15,-2-3-3 16,2-1 15-16,-2 0 25 15,0 0 12-15,4-11-15 16,4-13-16-16,3-12 0 0,4-10-27 16,3-8-4-16,2-7 3 15,2 6-9-15,-2 3 8 16,-1 8-3-16,-4 11 14 16,-1 12 2-16,-4 6-4 15,-3 7 2-15,-5 6-20 16,2 2 5-16,2 0-5 15,2 12-15-15,7 16 15 16,6 11 0-16,1 5 6 16,3 3-6-16,-6 0-1 15,2-3 1-15,-6-5-1 16,-3-10-5-16,-6-3 6 16,-4-8-7-16,1-2-4 15,-3-4 0-15,0-2-15 16,0-3 1-16,0 4-38 0,0-5-65 15,4 0-170-15,-2-6-1576 16</inkml:trace>
  <inkml:trace contextRef="#ctx0" brushRef="#br0" timeOffset="-63321.17">18662 10990 2197 0,'0'0'467'0,"0"0"-349"16,0 0-9-16,0 0-25 15,0 0-73-15,0 0-11 0,0 0-138 16,0 0-161 0,0 11-608-16</inkml:trace>
  <inkml:trace contextRef="#ctx0" brushRef="#br0" timeOffset="-62761.95">19027 10646 2079 0,'0'0'583'0,"0"0"-500"0,0 0-49 16,0 0-1-16,0 0-33 15,0 0 5-15,0 0 2 16,38 120-1-16,-27-66 0 16,-2 4-6-16,2 3 4 15,0-7-3-15,-1-8-1 16,-4-14 0-16,-2-12 0 15,1-10-1-15,-1-10 1 16,3 0 68-16,2-25 23 16,4-10-13-16,5-13-27 15,3-5-21-15,0 0-15 16,-3 5-13-16,-2 9-2 0,-2 13 0 16,-8 12 5-16,-2 10 5 15,1 4-10-15,2 6-18 16,6 22-1-16,7 14 19 15,6 10 0-15,5 3 0 16,4-1-17-16,-2-10 12 16,-4-12 2-16,0-14-2 15,-5-12 6-15,-2-6-1 16,-1-12 14-16,-8-25 10 16,-1-13 3-16,-8-10-10 15,-4-8 2-15,0 1 9 16,0 0-17-16,-12 11 15 15,1 13-15-15,-3 16-11 0,1 22-21 16,3 5-116-16,0 0-635 16</inkml:trace>
  <inkml:trace contextRef="#ctx0" brushRef="#br0" timeOffset="-62513.05">19992 10862 169 0,'0'0'2785'16,"0"0"-2571"-16,0 0-153 15,0 0-2-15,0 0-16 0,0 0-17 16,0 0-26-16,0-11-55 15,0 11-118-15,0 5-423 0</inkml:trace>
  <inkml:trace contextRef="#ctx0" brushRef="#br0" timeOffset="-61679.48">20364 10606 2183 0,'0'0'286'0,"0"0"-225"15,0 0-26-15,0 0-15 16,0 0-19-16,0 0 6 16,-4 126-6-16,4-62 11 15,2 6 5-15,4 1-17 16,4-5 1-16,-4-12-1 16,3-12 26-16,-3-15 11 15,2-14 47-15,0-11-3 0,7-2 2 16,8-22 21-16,8-16-34 15,5-12-34-15,2-6-16 16,-4 6-10-16,-3 7 7 16,-10 12-7-16,-7 19-9 15,-5 12-1-15,-3 1 0 16,4 35-19-16,1 19 19 16,2 15 11-16,3 7-11 15,-5 27-45-15,-2-21-182 16,-9-19-429-16</inkml:trace>
  <inkml:trace contextRef="#ctx0" brushRef="#br0" timeOffset="-59238.2">15915 11937 2304 0,'0'0'382'0,"0"0"-291"15,0 0 30 1,0 0-13-16,0 0-60 0,0 0-34 15,0 0 8 1,42-6 38-16,-11 6-14 0,4 0-12 16,11 0-17-16,9 2 2 15,16 8-15-15,29 2 10 16,46-2-7-16,41-3-6 16,22 0 0-16,5-5-1 15,-7-2-6-15,-15 0-6 16,2-2-10-16,-7-12 9 15,-4-2-12-15,-12-2 17 16,-4 1-1-16,0-4 8 16,-2 0-9-16,0 4 10 15,2-4 0-15,2 6-7 16,6 1 7-16,-7 0 0 16,-3 6 0-16,-6 1 0 0,-15 7-5 15,-7 0-36-15,-27 0-49 16,-20 2-33-16,-24 3 21 15,-3-4-24-15,9-1 50 16,9 0 30-16,6 0 32 16,-4 0 14-16,-10-9 0 15,-6-5 23-15,-7-3 82 16,-8 4-5-16,-10 0-30 16,-11 3-27-16,-11 5-23 15,-6 2-3-15,-9 1-3 16,-3 2 24-16,-2 0 20 0,0 0-24 15,0 0-11-15,0 0-5 16,0 0-18-16,0 0 0 16,2 0-6-1,-2 0-5-15,0-2 11 0,0 2 5 16,0-2 15-16,0-2-8 16,0 1 6-16,0-6 3 15,4-2-9-15,3-6-7 16,1 0 0-16,6-6-5 15,-1 0 8-15,1-6-7 16,-1-1 4-16,1-4-1 16,-3-4 11-16,2-4-6 15,-1-7 3-15,0-4-6 16,-2-12 13-16,-1-7-19 0,-5-12 0 16,-2-4 14-16,-2-5-14 15,0 7 6-15,-4 11-6 16,-10 14 11-16,3 13 15 15,-2 11-13-15,4 8 12 16,0 5-13-16,2-1-8 16,1 1 2-16,2-1-5 15,-2 0 0-15,0-1 6 16,-3-2-7-16,1 0 0 16,-4 6-4-16,1 6-16 15,5 4 2-15,-4 6 14 16,4 0 3-16,-1 4-6 15,3 0 6-15,-1 0 1 16,-2 0 1-16,1-3-1 0,-3 4-5 16,-2-4-2-16,-7 1 0 15,-3 2 1 1,0 2 6-16,-2 0 0 0,-1 0 0 16,-1 0 0-16,-4 0 0 15,0 0 3-15,-7 0-2 16,-6 0-2-16,-9 5 2 15,-7 1 1-15,-13-2-2 16,-10 2 0-16,-23-2 0 16,-29 2 0-16,-35 2-5 15,-13-4-1-15,4 0-12 16,1-2 0-16,13-2-10 16,-7 0 28-16,-4 1-5 15,3 1 1-15,3 7 4 16,4 3-4-16,4 2 3 15,8 4 1-15,9 0 1 0,12 1-1 16,6 0 0-16,1 0 0 16,3-5-1-16,3 1 1 15,-2-5 0-15,4-2 8 16,-2-4-2-16,0 2-5 16,16-1 14-16,17-1-5 15,18 1 4-15,5-1 1 16,-8 2 0-16,-7 2-3 0,-8 0-3 15,11 2-9 1,5-4-1-16,12 2 1 0,3-1 10 16,4-4-10-16,6 1 3 15,1-4-3-15,1 0 5 16,0 0-5-16,2 0 0 16,0-7 0-16,4-4 0 15,7 1 0-15,0 0 0 16,7 1 0-16,0-2 0 15,2 1 1-15,2 2-1 16,0 0 0-16,2 2 4 16,-1 2-4-16,-3 0 0 15,-3 0-2-15,1 2 2 16,0 2 0-16,-3 0 0 16,0 0-1-16,-1 0-6 0,-3 6 6 15,-3 4-8-15,4 0 9 16,-4 0-1-16,1 0-2 15,3-2 3-15,1 1 0 16,5-6 0-16,3 1 0 16,6-4 3-16,5 2-2 15,2-2 2-15,4 0-3 16,0 0 0-16,2 0 0 16,0 0 0-16,0 0 3 15,0 0 1-15,0 0-4 16,0 0 6-16,0 0-6 15,0 0 0-15,0 0-8 16,0 0-12-16,0 0 4 16,0 9-14-16,4 9 1 15,15 14 29-15,1 16 11 0,9 29-6 16,4 34-5-16,1 33 8 16,1 17-8-16,-8-3-16 15,-4-17 3-15,-8-39 3 16,-4-20-1-16,-2-22 4 15,0-10 6-15,-1 4-3 16,2-2 8-16,1-7-1 16,-3-13 38-16,4-11-9 15,-1-8-10-15,-2-5-7 16,0-4-6-16,0 0 2 16,-3 0 5-16,-4-4-6 15,1 2-9-15,-1-2 10 0,-2 0-11 16,0 0 0-16,0 0 0 15,0 0-8 1,0 0-24-16,0 0-47 0,0 0-61 16,0-6-135-1,0-6-1228-15</inkml:trace>
  <inkml:trace contextRef="#ctx0" brushRef="#br0" timeOffset="-195727.81">8223 13986 48 0,'0'0'496'16,"0"0"-302"-16,0 0-179 15,0 0 410-15,0 0-102 16,0 0-124-16,0-15-31 0,0 15-21 16,0-3-9-1,0 3 2-15,0 0-40 0,0-2-15 16,0 2-1-16,0 0 20 15,0 0-21-15,0 0-20 16,0 0 1-16,0 0-19 16,0-2-2-16,0 0-18 15,0 2-4-15,7-4-10 16,5 3-11-16,5-4 9 16,5 1-9-16,7 0-1 15,3 1 1-15,-3 2 4 16,0 1-4-16,-3 0-1 15,-4 0 1-15,1 0 6 16,-3 0-6-16,-3 0-5 16,1 0-42-16,-5 0-40 0,-1 8-79 15,-5 6-147 1,-7 1-547-16</inkml:trace>
  <inkml:trace contextRef="#ctx0" brushRef="#br0" timeOffset="-195235.24">8335 14124 1840 0,'0'0'500'0,"0"0"-319"16,0 0-105-16,0 0-30 16,0 0-3-16,0 0 23 0,0 0 60 15,94 0-44-15,-52 0-35 16,3 3-31-16,-1 1-7 15,-2-2-2-15,-1 0-1 16,-10 0-6-16,-4 2-27 16,-6-4-33-16,2 0-61 15,-5 0-115-15,-5 0-549 0</inkml:trace>
  <inkml:trace contextRef="#ctx0" brushRef="#br0" timeOffset="-194728.02">9297 13662 1515 0,'0'0'454'0,"0"0"-223"16,0 0-45-16,0 0-28 16,0 0-45-16,0 0-50 15,0 0-50-15,2-18-13 16,-2 36-30-16,-6 14 30 16,-6 15 20-16,4 18-7 0,1 7 15 15,7 7 7 1,0-3-35-16,0-8 7 0,15-16-7 15,6-14-9-15,3-13-5 16,1-16 14-16,4-9 14 16,2-9 78-16,5-29-13 15,-1-13-39-15,1-15-13 16,-3-12 1-16,-4-5-19 16,-8 3-2-16,-6 1 6 15,-6 2 3-15,-9 2-4 16,0 5-7-16,0 6 4 15,-18 10-9-15,-7 10-9 16,-6 15-21-16,-4 13-18 16,-7 15-13-16,-8 1 56 15,-4 17 5-15,4 14 14 16,0 7-11-16,9 8-3 16,7 4-1-16,12 6 1 0,13 4 16 15,9 4-16-15,9 2-8 16,24 1 1-16,13-7 6 15,10-2 1-15,2-5 0 16,0-8 5-16,-4-6 2 16,-8-5-7-16,-1-7 1 15,-7 0 13-15,-3-4-10 16,-3 0-4-16,-3 1 0 16,-2 2 0-16,-5 4-4 15,-2 4 1-15,-4 3-4 0,-6 0 4 16,-3 3 3-1,-2-4 5-15,-5-5-4 0,0-5 14 16,0-14-2-16,0-6-13 16,2-6-13-16,0-12-61 15,1-14-171-15,-3-2-655 16</inkml:trace>
  <inkml:trace contextRef="#ctx0" brushRef="#br0" timeOffset="-193685.02">10199 14061 1889 0,'0'0'390'16,"0"0"-270"-16,0 0 61 15,0 0-36-15,0 0-71 16,0 0-6-16,0 0 12 15,32-28-27-15,-32 28-29 16,-11 0-24-16,-10 6-30 16,-3 6 18-16,0 2 12 15,4 1 9-15,1 0 17 16,11-1-17-16,6-2-9 16,2 0-18-16,0-2-16 0,12 2 12 15,9 2-7-15,4 0 16 16,-1 2 13-16,-6-1-1 15,-9 0-29-15,-9 3-9 16,-3 6 36 0,-25 2 3-16,-13-2 55 0,-5 1 28 15,-3-6-15-15,4-7-41 16,12-6-27-16,13-6-12 16,20-10-124-16,20-17-345 15,13 0-669-15</inkml:trace>
  <inkml:trace contextRef="#ctx0" brushRef="#br0" timeOffset="-193465.69">10583 13990 2108 0,'0'0'349'16,"0"0"-260"-16,0 0 72 15,0 0-10-15,0 0-62 16,0 0-47-16,0 0-42 15,-41-18-25-15,51 18 25 16,12 0 0-16,7 0 1 16,6 0-1-16,6 0-2 15,-1 0-71-15,7 0-64 16,-12 0-192-16,-8 0-1549 0</inkml:trace>
  <inkml:trace contextRef="#ctx0" brushRef="#br0" timeOffset="-192027.02">11101 13709 1666 0,'0'0'426'15,"0"0"-353"-15,0 0 24 16,0 0 64-16,0 0 11 16,0 0-46-16,0 0-53 15,-6-12-32-15,6 12-9 16,0 0-32-16,0 0-10 16,0 21-52-16,0 14 62 15,0 18 13-15,10 5-13 0,5 11-71 16,3-5-10-1,-1-4-20-15,4-12 80 0,-1-12 20 16,-1-18-29-16,2-12 6 16,4-6 24-16,0-16 102 15,8-24 21-15,-2-14-53 16,4-15-22-16,-4-7-17 16,-2-4-8-16,-5-1 12 15,-3 5-4-15,-7 8-18 16,-6 10-1-16,-6 16-12 15,-2 14-9-15,0 16-8 16,-6 12-10-16,-15 6 9 16,-5 26 18-16,-1 8 20 15,2 8-2-15,8 1-9 16,8-5-3-16,9-8-6 0,0-9-9 16,15-6-17-16,19-9 11 15,8-6 15-15,7-6 0 16,27 0-69-16,-13 0-163 15,-11-8-720-15</inkml:trace>
  <inkml:trace contextRef="#ctx0" brushRef="#br0" timeOffset="-191788.17">12073 13826 2565 0,'0'0'204'0,"0"0"-167"16,0 0-37-16,0 0 18 16,116-20-18-16,-74 20-30 15,12 0-173-15,-8 0-450 16,-11 0-819-16</inkml:trace>
  <inkml:trace contextRef="#ctx0" brushRef="#br0" timeOffset="-191636.9">11971 14044 2486 0,'0'0'340'0,"0"0"-340"16,0 0-5-16,0 0 5 15,0 0 29-15,210-40-29 16,-117 25-41-16,-11 3-549 0</inkml:trace>
  <inkml:trace contextRef="#ctx0" brushRef="#br0" timeOffset="-191170.37">13054 13636 1913 0,'0'0'438'16,"0"0"-344"-16,0 0-40 16,0 0 9-16,0 0-23 15,0 0-30-15,-71 144 15 16,63-84-16-16,8 4-8 15,0-10 8-15,12-5-7 16,19-12 4-16,7-12 58 16,11-16-12-16,6-9 42 15,10-6 5-15,5-23-14 16,1-20-16-16,-2-6-35 16,-7-14-3-16,-8-5 12 15,-12-8-10-15,-13-6 6 0,-15-1-13 16,-14 7-11-16,-7 12-4 15,-24 18-11-15,-14 16-17 16,-9 16-1-16,-1 15 4 16,-3 5 13-16,0 19 1 15,9 21-8-15,9 12 7 16,13 12 1-16,16 4-12 16,11 3 6-16,7-2-38 15,24-2-22-15,27 8-57 16,-10-14-78-16,-3-15-384 0</inkml:trace>
  <inkml:trace contextRef="#ctx0" brushRef="#br0" timeOffset="-190944.31">13347 13922 2210 0,'0'0'459'15,"0"0"-300"-15,0 0-21 16,0 0-18-16,0 0-56 15,0 0-59-15,0 0 6 16,-17 46-11-16,42 7 4 16,4 0 0-16,0 6 2 15,-1-3-6-15,-3-6-7 16,-1-8-26-16,1-4-38 0,-8-11-121 16,-3-9-385-16</inkml:trace>
  <inkml:trace contextRef="#ctx0" brushRef="#br0" timeOffset="-190592.06">13711 14084 1289 0,'0'0'488'16,"0"0"-107"-16,0 0-74 15,0 0-50-15,0 0-45 0,0 0-85 16,0 0-100 0,18-19-27-16,-24 31 0 15,-4 6 5-15,6 6 21 16,4 4-26-16,0 2 0 0,2 1-15 16,16 0-5-16,1-6-9 15,4-2 12-15,-5-2 7 16,-5-6 9-16,-6-1 0 15,-7-5-29-15,-2 0 30 16,-22 0 12-16,-15-4 39 16,-7 3-48-16,-8-8-3 15,-10 0-47-15,12 0-131 16,14-4-450-16</inkml:trace>
  <inkml:trace contextRef="#ctx0" brushRef="#br0" timeOffset="-190184.68">14132 13948 378 0,'0'0'2193'16,"0"0"-1906"-16,0 0-195 15,0 0-23-15,0 0-46 16,0 0-23-16,0 0-5 16,0-7-62-16,0 7-81 15,-4 3-160-15,0 3-1804 0</inkml:trace>
  <inkml:trace contextRef="#ctx0" brushRef="#br0" timeOffset="-189142.72">14453 14297 1433 0,'0'0'428'16,"0"0"-280"-16,0 0-52 0,0 0 12 15,0 0 5-15,0 0-60 16,0 0-12-16,0 0 19 16,0 0 11-1,0-10-2-15,0-6-60 0,9-12 54 16,2-7-10-16,7-12 18 15,0-9-8-15,4-10-5 16,3-5-5-16,-1 1-26 16,0 5 1-16,-1 12-28 15,-8 13 14-15,-3 18-12 16,-6 9 10-16,-4 10-4 16,-2 3-5-16,0 0-3 15,0 18-59-15,0 15 59 16,-4 20 10-16,-2 5 7 15,1 11 0-15,3 0-17 16,2-2-5-16,0-8 5 0,9-10-38 16,6-12 0-16,3-16 6 15,-1-11 8-15,4-10 24 16,3-6 2-16,5-28 42 16,5-12-6-16,1-12-7 15,1-15-12-15,-3-3 7 16,-2-2-1-16,-6 10-14 15,-5 6 20-15,-7 17 7 16,-6 19 18-16,-2 12-7 16,-5 13-10-16,0 1-39 15,0 6-5-15,0 21-38 16,0 16 43-16,0 12 12 0,0 3 4 16,0 3 0-16,0-5-8 15,13-8-8-15,3-9-2 16,4-13-6-16,2-8-54 15,14-18-99-15,-7 0-132 16,-3-18-1156-16</inkml:trace>
  <inkml:trace contextRef="#ctx0" brushRef="#br0" timeOffset="-184337.98">15483 13511 1977 0,'0'0'483'0,"0"0"-275"16,0 0-95-16,0 0-11 15,0 0-6-15,0 0-36 16,0 0-19-16,0-32-26 16,0 32 11-16,0 0-26 0,0 4-10 15,10 16-2 1,6 14 5-16,4 15 7 16,5 12 7-16,4 14-6 15,2 3-1-15,2-1-43 16,-2-6-25-16,-2-7 4 0,-4-14 44 15,-6-11 20-15,-2-18 0 16,-7-10 1-16,-2-9 18 16,-2-2 36-16,3-14 17 15,5-20-15-15,3-14 0 16,8-17-25-16,10-20-9 16,9-30-7-16,2 9-6 15,-7 7-9-15,-5 17 17 16,-10 26-8-16,-1 2-2 15,-1 4 0-15,-9 17-3 0,-6 17-5 16,-5 13-6-16,-2 3-14 16,0 0-50-16,-2 41-54 15,-11 4-7-15,-1 3-149 0</inkml:trace>
  <inkml:trace contextRef="#ctx0" brushRef="#br0" timeOffset="-183578.46">14945 14387 2265 0,'0'0'325'16,"0"0"-230"-16,0 0-13 15,0 0 39-15,0 0-22 16,0 0-75-16,0 0-23 16,-4-1 4-16,33 1 23 15,11 0 3-15,11 0-4 16,12 0-21-16,15 0-1 16,31 0-4-16,34-4 13 15,42-5-7-15,10-3-7 16,-10 0 0-16,-42 2-11 15,-47 3 11-15,-30 0 0 16,-12 3 0-16,-3-1 10 0,-4 4-10 16,-9 1-4-16,-20 0-14 15,-18 0-63-15,0 0-26 16,-54 12-49-16,0 7-216 16,4-4-582-16</inkml:trace>
  <inkml:trace contextRef="#ctx0" brushRef="#br0" timeOffset="-183134.95">15772 14627 1902 0,'0'0'670'0,"0"0"-613"0,0 0-20 16,0 0 59-16,0 0 28 15,0 0-56-15,0 0-68 16,0 35 1-16,4-1 0 16,6 13 14-16,-4 4 12 15,-1 6-7-15,1-3-13 16,1-4 3-16,0-1-6 15,-1-16 2-15,1-5-6 16,-1-10 0-16,4-5 11 16,1-7 25-16,4-3-9 0,12-3-10 15,8 0-2 1,15 0-1-16,12-14-2 0,9-2 1 16,10 2-7-16,1 0 4 15,-6 0-9-15,-10 6 7 16,-12-1-1-16,-14 5-7 15,-18 3-47-15,-22 1-100 16,0 0-112-16,-16 0-614 0</inkml:trace>
  <inkml:trace contextRef="#ctx0" brushRef="#br0" timeOffset="-182513.16">17010 14264 1670 0,'0'0'548'15,"0"0"-321"-15,0 0-105 0,0 0-11 16,0 0 27-16,0 0-40 16,0 0-39-16,14-17-11 15,1 15 21-15,8 0-9 16,6 0-26-16,4 0-20 16,5-2-2-16,5 4-12 15,-3 0-3-15,0 0-18 16,-5 0-40-16,-4 0-26 15,-6 0-89-15,-9 0-153 16,-12 0-1824-16</inkml:trace>
  <inkml:trace contextRef="#ctx0" brushRef="#br0" timeOffset="-182365.01">17075 14403 301 0,'0'0'2470'0,"0"0"-2318"15,0 0-130-15,0 0 16 16,136-30 1-16,-71 15-33 16,26 0-6-16,-15 5-273 15,-14 4-1090-15</inkml:trace>
  <inkml:trace contextRef="#ctx0" brushRef="#br0" timeOffset="-180179.63">18120 13866 1889 0,'0'0'358'0,"0"0"-280"16,0 0-22-16,0 0 63 0,0 0-10 16,0 0-40-1,0 0-22-15,0-32 9 0,0 32 2 16,0 0-6-16,0 0-27 15,0 5-25-15,0 12-15 16,0 13 15-16,0 11 0 16,0 6-1-16,0 6-33 15,0 0-41 1,5-5 20-16,2-5 31 0,-3-13 22 16,0-9 2-16,1-8 10 15,-3-9 53-15,0-4 48 16,-2 0-15-16,4 0-37 15,2-12-7-15,0-10 5 16,5-11-26-16,3-6-22 16,3-7 1-16,3-4 3 0,1 2-9 15,0-1 6 1,2 7-9-16,2 4-1 0,-4 8-1 16,0 10-3-16,-5 7-2 15,-8 12-11-15,-3 1-16 16,-1 6 4-16,6 22 29 15,-2 12 3-15,3 12 12 16,3 4 0-16,-3 3-3 16,2-1 7-16,1-6-12 15,-4-10-7-15,-1-9-5 16,-2-8 5-16,-2-11 6 16,-3-9-6-16,-2 0-10 15,0-5-81-15,0 0-150 16,0 0-887-16</inkml:trace>
  <inkml:trace contextRef="#ctx0" brushRef="#br0" timeOffset="-179961.74">18805 14119 2766 0,'0'0'304'15,"0"0"-224"-15,0 0-8 16,0 0-3-16,0 0-38 0,0 0-31 16,0 0-66-16,-8-5-84 15,0 13-66 1,-1 1-328-16</inkml:trace>
  <inkml:trace contextRef="#ctx0" brushRef="#br0" timeOffset="-179028.11">19076 13714 2020 0,'0'0'521'0,"0"0"-382"0,0 0-101 15,0 0 13-15,0 0 32 16,0 0-47-16,0 0-36 15,0 16-14-15,0 7 14 16,0 13 22-16,0 3-8 16,0 7 14-16,0 4-27 15,0 0 5-15,0 0 5 16,0-3-1-16,7-4-6 16,2-8-4-16,0-7-10 15,-1-14-10-15,0-4 20 16,-4-6-1-16,0-4-8 15,-2 0 9-15,3-2 29 16,1-14 3-16,6-7 15 0,1-13-28 16,5-3-6-16,2-7-5 15,0-3 6-15,2 3-13 16,-2 6 4-16,-4 6 1 16,-3 12-5-16,-6 9 3 15,0 4-4 1,-5 7-5-16,-2 2-7 0,0 0-15 15,0 2 2-15,2 14 1 16,5 8 24-16,4 10 16 16,4 1-16-16,4 6-7 15,4 1-26-15,2 1-28 16,0-6 12-16,0-2 23 16,-3-7 7-16,-5-10 19 15,-1-2-19-15,-7-12 19 0,-2-4 8 16,-3 0 37-16,0 0 19 15,6-8-14-15,1-16 10 16,3-6-15-16,5-10-30 16,1-13 19-16,3-5-5 15,-2-4-3-15,-2 2-2 16,-6 8-1-16,-6 14 12 16,-5 12 7-16,-2 13-13 15,0 8-29-15,0 5-32 16,-9 10-92-16,-6 12-40 15,1 1-304-15</inkml:trace>
  <inkml:trace contextRef="#ctx0" brushRef="#br0" timeOffset="-178386.12">19938 14055 2787 0,'0'0'436'15,"0"0"-383"-15,0 0-16 16,0 0 7-16,0 0 2 16,0 0-34-16,0 0-12 15,0-3-10-15,-4 3-17 16,2 0-38-16,-5 0-57 0,1 0-109 15,-4 0-424-15</inkml:trace>
  <inkml:trace contextRef="#ctx0" brushRef="#br0" timeOffset="-177601.99">20262 13582 1791 0,'0'0'464'0,"0"0"-342"15,0 0-70-15,0 0 52 16,0 0-28-16,0 0-30 16,0 0-19-16,-3 5 1 15,3 19 27-15,0 6-21 16,0 11-11-16,0 3-8 15,0 4-7-15,0 4 0 16,0 2-8-16,0 0 0 16,0-4 15-16,0-1-15 15,0-5 0-15,0-7-25 16,5-8 24-16,-1-7-8 0,0-9-2 16,1-4-12-16,-3-7 23 15,1-2-21-15,1 0 3 16,1 0 18-16,1-11 8 15,7-8 57-15,3-12-23 16,5 0-16-16,2-5 2 16,4-3-6-16,2 7 3 15,-4 6-1-15,-3 8 1 16,-6 6 1-16,-5 6-3 16,-6 6-23-16,-3 0-1 15,-2 0-5-15,2 20 6 16,4 12 0-16,6 9 32 15,5 3-6-15,4 2-19 0,6-4 3 16,-1-6-10 0,-2-9-23-16,3-4-71 0,-9-13-95 15,-7-6-565-15</inkml:trace>
  <inkml:trace contextRef="#ctx0" brushRef="#br0" timeOffset="-171840.8">20837 14012 1827 0,'0'0'408'16,"0"0"-311"-16,0 0-58 16,0 0 33-16,0 0 19 15,0 0-5-15,44-10-17 16,-35 10-19-16,0 0-8 16,2 0-13-16,0 0-7 15,-2 0 6-15,-2 0 2 16,-3 0-8-16,-2 0-1 15,-2 0-4-15,0 0 20 16,0 0-14-16,0 0-15 16,0 0-8-16,0 0-35 15,0 0-112-15,-2 0-427 0</inkml:trace>
  <inkml:trace contextRef="#ctx0" brushRef="#br0" timeOffset="-171200.52">20832 14499 2086 0,'0'0'448'0,"0"0"-355"0,0 0-52 15,0 0 103-15,0 0 9 16,0 0-46-16,0 0-74 16,22-23-32-16,-8 0 44 15,5-7-11-15,6-7-4 16,4-8-15-16,0-5-10 16,2-6-5-16,1-7 1 15,-1 0 11-15,-2 2-7 16,-5 11-5-16,-6 14 0 15,-4 14 11-15,-10 10-10 16,-2 11-1-16,-2 1-18 16,0 0 9-16,0 6-23 0,0 18-1 15,0 12 33-15,0 8 34 16,0 3-33-16,0 0 1 16,7-7-2-16,6-8-26 15,0-10 7-15,6-8 1 16,-2-10 9-16,3-4-4 15,3-2 13-15,1-23 5 16,2-13 23-16,3-7-9 16,1-8 0-16,-1-5-11 15,0 0 11-15,-5 2-2 16,-4 12 2-16,-6 8 27 16,-8 14-1-16,-4 12-5 15,-2 8-31-15,0 2-9 16,0 0-26-16,0 20-14 15,0 10 40-15,0 12 13 0,0 5-4 16,0 0 7-16,0-3-4 16,2-3-5-16,3-5-6 15,2-9-1-15,2 6-31 16,-5-9-154-16,0-8-357 0</inkml:trace>
  <inkml:trace contextRef="#ctx0" brushRef="#br0" timeOffset="-170143.72">18130 14489 1501 0,'0'0'831'0,"0"0"-683"15,0 0-61-15,0 0 33 16,0 0 18-16,0 0-35 0,0 0-43 15,50-12-19 1,-34 11-7-16,7 1-10 0,3 0-2 16,8 0-4-16,10 0-7 15,12 0-11-15,13 0 14 16,27 0-14-16,33-8 7 16,34-1-7-16,17 3 0 15,0-1 0-15,-3-2-11 16,-15 4 11-16,-1-1 1 15,-5-2 0-15,-8-1-1 16,-2-1 0-16,-10 2 6 16,-5-1-1-16,-8-4-5 15,-21 5 0-15,-19 2 0 16,-17 0-5-16,-3 3-4 16,8-2 9-16,3 1 0 15,5 4 7-15,-9-4-6 0,-7 3-1 16,-11-2 0-1,-4 3 1-15,-9-2-1 0,-5 0 0 16,-5 2 1-16,-2-2-2 16,0 0 2-16,2 0 3 15,0-1-4-15,-2 2-7 16,-4 1 7-16,-2 0 0 16,-11 0 7-16,-6 0-14 15,-4 0 3-15,0 0-10 16,-8 0-19-16,-11 0-7 15,-24 0-141-15,5 0-134 0,3 0-862 16</inkml:trace>
  <inkml:trace contextRef="#ctx0" brushRef="#br0" timeOffset="-169365.13">19927 14610 1962 0,'0'0'641'0,"0"0"-524"16,0 0-35-16,0 0 26 16,0 0-7-16,0 0-31 15,0 0-31-15,0-8-24 16,0 8-11-16,0 0-4 15,0 0-8-15,0 14-8 16,0 11-8-16,0 17 24 16,0 8 2-16,5 6-2 0,3 2 0 15,2-4 1 1,-2 0 0-16,1-5 3 0,-1-10-4 16,-4-5 7-16,0-9-3 15,0-8 0-15,-1-7 6 16,-3-3-9-16,0-6 11 15,0 3 7-15,0-4-6 16,0 0-2-16,0 0-2 16,0 0-3-16,0 0-5 15,0 0 11-15,0 0-8 16,0 0-4-16,0 0-9 16,4 0-3-16,-2 0-4 15,6 0-8-15,0-4 17 0,9-4 7 16,12 2 11-16,7-6 2 15,11 3-11-15,9-2 9 16,4 3-1-16,3 4-1 16,-1 0 15-16,-6 0 0 15,-5 2 6-15,-13-1-3 16,-10 3-3-16,-12 0 1 16,-9 0-11-16,-5 0-3 15,-2 0 10-15,0 0-9 16,0 0-12-16,0 0-4 15,0 0-4-15,0 0-17 16,0 0-42-16,0 0-39 0,0 0-33 16,0-1-125-16,0-6-688 15</inkml:trace>
  <inkml:trace contextRef="#ctx0" brushRef="#br0" timeOffset="-168726.69">22044 14382 1770 0,'0'0'452'0,"0"0"-188"16,0 0-38-16,0 0 4 16,0 0-47-16,0 0-50 15,0 0-33-15,5-5-55 0,-5 5-20 16,0 0-19-1,0 0-6-15,0 0-4 0,0 0-15 16,8 0-65-16,2 0-96 16,-2 0-368-16</inkml:trace>
  <inkml:trace contextRef="#ctx0" brushRef="#br0" timeOffset="-168195.1">22476 13966 1950 0,'0'0'362'0,"0"0"-272"0,0 0 25 16,0 0 42-16,0 0 21 15,0 0-62-15,0 0-26 16,0-39-34-16,0 39 7 15,0 0-17-15,0 0-12 16,0 1-11-16,9 17-22 16,9 13 19-16,4 13-10 15,5 6-10-15,2 7 8 16,4 6-7-16,3-2-1 16,0-4-4-16,0-2-5 0,-3-10 8 15,-6-7-3 1,-6-9 8-16,-5-9-5 0,-7-8 1 15,-5-4-13-15,-4-8-3 16,3 0 3-16,-3 0 2 16,0 0-11-16,3 0 11 15,3-8 11-15,5-14 10 16,7-6 3-16,2-11-7 16,6-7 22-16,3-8 1 15,-2-4-5-15,0 0 8 16,-2 2-4-16,-6 10-2 15,0 6-2-15,-9 7-7 16,-3 16-3-16,-2 4-4 16,-3 8-10-16,0 1 0 15,-2 4-9-15,3 0-19 0,-3 0-20 16,2 13-17-16,0 6-34 16,-2 3-185-16</inkml:trace>
  <inkml:trace contextRef="#ctx0" brushRef="#br0" timeOffset="-160982.61">27289 10491 794 0,'0'0'127'0,"0"0"-127"15,0 0 0-15,0 0 186 16,0 0-18-16,0 0-109 15,20 0-59-15,-20 0-29 16,0 0-84-16,0 0-120 16,0 4 74-16,0-2-10 0</inkml:trace>
  <inkml:trace contextRef="#ctx0" brushRef="#br0" timeOffset="-160062.14">28588 10575 787 0,'0'0'227'15,"0"0"-34"-15,0 0-34 16,-152 4-104-16,108-4-47 16,4 3-8-16,1-2-142 0,4 3-80 15,4 1 165-15,4 0 57 16,7 1 76-16,9 0-76 16,6 0-142-16,5-2-593 0</inkml:trace>
  <inkml:trace contextRef="#ctx0" brushRef="#br0" timeOffset="-159462.71">28274 10551 878 0,'0'0'275'16,"0"0"-104"-16,0 0-54 15,0 0-37-15,0 0 35 16,0 0 57-16,0 0 67 15,10 0-58-15,-10 5-69 16,0-2-49-16,4 6 7 16,-2 2-33-16,2 7-7 15,-2 7-30-15,0 3-1 0,1 4-8 16,-1-5 9-16,0 0-36 16,2-7-29-16,0-6-10 15,4-6-41-15,-2-4-75 16,1-4 16-16,1 0 123 15,4-10 52-15,1-11 16 16,1-4 2-16,-3-5 49 16,0-3 70-16,-2 3 56 15,-2 4-14-15,-5 9-33 16,0 5-32-16,-2 5-23 16,0 7-25-16,0 0-66 15,0 0-18-15,0 8-45 16,0 13 63-16,0 5 23 0,0-1-16 15,0 2-7 1,0-6-32-16,2-8-7 0,9-3-41 16,5-6-93-16,1-4 6 15,10 0-65-15,-2-6-152 16,-5-7-947-16</inkml:trace>
  <inkml:trace contextRef="#ctx0" brushRef="#br0" timeOffset="-151409.91">24526 14391 1376 0,'0'0'821'0,"0"0"-580"16,0 0-64-16,0 0 10 16,0 0-30-16,0 0-46 15,0 0-25-15,-13-32-23 16,13 32-9-16,0 0-2 16,0 0-16-16,0 0-5 0,0 0-18 15,0 0-13 1,0 0 0-16,0 18-25 0,0 13 4 15,4 16 21-15,10 14 12 16,3 14-11-16,4 6-1 16,3 1-1-16,2 1 0 15,1-5-17-15,0-8-3 16,-2-16 3-16,-3-10 18 16,-7-16 0-16,-1-7-6 15,-7-12 4-15,-3-4-3 16,-2-5 5-16,-2 0 3 15,0 0 3-15,0 0 6 16,2 0 17-16,3-13-5 0,4-9-16 16,6-10 4-16,6-14 0 15,4-12 3-15,10-26 1 16,11-27-7-16,-1 8 6 16,-5 6-11-16,-6 16 2 15,-8 29-1-15,1 1 4 16,0 1 8-16,-7 13-5 15,-7 15 2-15,-6 10 2 16,-5 3 3-16,-2 9 5 16,0 0-8-16,0 0-16 15,0 0-5-15,0 0-12 16,0 0-1-16,0 0-2 16,0 5-30-16,0 3-20 0,0 2-22 15,-6 9-14 1,-6 10-94-16,1-2-230 0,5-4-882 15</inkml:trace>
  <inkml:trace contextRef="#ctx0" brushRef="#br0" timeOffset="-150653.86">25473 14679 2312 0,'0'0'406'0,"0"0"-249"15,0 0-35-15,0 0-16 16,0 0-50-16,0 0-49 16,0 0-7-16,-11-21 11 15,11 19-5-15,7 2 4 16,3 0 14-16,11 0 4 15,6-2 3-15,8 2-13 16,7 0-14-16,5 0 12 16,3 0-12-16,3 0-3 15,-2 0-1-15,-1 6-1 16,-4-2-9-16,-4 0-17 16,-4 0-1-16,-6-2-20 0,-3-2-34 15,-10 3-73 1,-13 0-63-16,-2 1-100 0,-4 2-597 15</inkml:trace>
  <inkml:trace contextRef="#ctx0" brushRef="#br0" timeOffset="-150306.08">25506 14977 1144 0,'0'0'1123'15,"0"0"-925"-15,0 0-100 0,0 0 17 16,0 0-51 0,0 0-28-16,0 0 41 0,116 12-3 15,-55-12-17-15,7 0-22 16,3-8-9-16,-1 2 4 15,-7-1 23-15,-13 5-13 16,-11-2-17-16,-16 1-13 16,-9 2 11-16,-9 1-9 15,-5 0-6-15,0 0-6 16,-11 0-70-16,-5 0-301 16,1 0-678-16</inkml:trace>
  <inkml:trace contextRef="#ctx0" brushRef="#br0" timeOffset="-146089.68">28051 14107 1299 0,'0'0'462'16,"0"0"-155"-16,0 0-42 16,0 0-53-16,0 0-65 15,0 0-27-15,0 0-15 16,11-55-4-16,-9 51-16 16,-2 3-18-16,0 1-15 15,0 0-19-15,0 0-3 16,0 0-10-16,0 0-8 15,0 0-8-15,0 0-4 16,0 0-19-16,0 0-13 0,0 10 10 16,0 10 12-16,0 10 10 15,0 14 8-15,0 10 7 16,10 7-4 0,-2 6-2-16,5 2 2 0,3 1-11 15,-3-6-18-15,-1-3-7 16,-6-8 1-16,-3-9 20 15,-1-11-14-15,-2-17 18 16,0-7 2-16,0-7-2 16,0-2 29-16,0 0-14 15,0 0 12-15,2 0-9 16,-2 0-3-16,0 0-3 16,0 0 4-16,0 0-10 15,0 0-6-15,0 0 0 16,0 0-4-16,0 0 3 0,0 0-2 15,0 3 3-15,0-3 4 16,0 0-4-16,0 0 0 16,0 0 0-16,0 0 1 15,0 0 4-15,0 0-5 16,0 0 0-16,0 0 0 16,0 0 0-16,0 0 0 15,0 0 0-15,0 0 9 16,0 0-5-16,0 0-4 15,0 0-12-15,0 0 5 16,0 0 6-16,0 0 0 16,0 0 1-16,0 0 0 15,0 0-4-15,0 0-8 0,0 0-4 16,0 0-6 0,0 0 2-16,0 1 6 0,0-1-5 15,0 0-6-15,0 0 2 16,0 0-1-16,0 0 6 15,0 0 9-15,0 0 9 16,0 0-5-16,0 0-7 16,0 0-51-16,0 0-67 15,-7 3-52-15,-1 2-79 16,-2-5-678-16</inkml:trace>
  <inkml:trace contextRef="#ctx0" brushRef="#br0" timeOffset="-145148.75">28055 14107 1556 0,'0'0'581'16,"0"0"-348"-16,0 0-76 15,0 0-75-15,0 0-45 16,0 0-19-16,0 0-5 15,3-10 11-15,-3 10 32 0,0 0 17 16,0 0-2-16,0 0-5 16,0 0-20-16,0 0-16 15,0 0-14-15,0 0-16 16,0 14-32-16,4 10 32 16,0 12 11-16,4 9-2 15,-2 8 10-15,1 7-18 16,-1 2-1-16,0 0 0 15,2 1-1-15,-2-5 0 16,-3-10-7-16,-1-8-2 16,0-11 10-16,-2-6 9 15,0-10-3-15,0-6-1 16,0-5 4-16,0-2 7 0,0 0-3 16,0 0 7-16,2 0-3 15,-2 0-13-15,0 0-4 16,2 0 5-16,-2 0 5 15,0 0-5-15,0 0 7 16,0 0-11-16,0 0 3 16,2 0-4-16,1 0-10 15,2 0 1-15,6 0 6 16,9-6 3-16,4-3 7 16,9-4-1-16,8 1-6 15,5 2 1-15,4-2 4 16,3 2-5-16,0 2 0 0,-1 2 2 15,-8 0-2 1,-11 2 0-16,-6 3 0 0,-9-2 0 16,-7 3 0-16,-5 0 0 15,-2 0 0-15,0 0 0 16,-2 0 1-16,0 0 0 16,0 0-1-16,-2 0-5 15,0 0-8-15,0 0-34 16,0 0-80-16,0 0-76 15,-4 4-198-15,-8-3-1508 0</inkml:trace>
  <inkml:trace contextRef="#ctx0" brushRef="#br0" timeOffset="-144230.44">27039 15031 1295 0,'0'0'968'0,"0"0"-762"15,0 0-68-15,0 0 26 0,0 0 0 16,0 0-66 0,0 0-52-16,-20 0-30 0,20 0-5 15,0 0 3-15,2 0-3 16,8 0-5-16,11 0-1 16,14 0 9-16,15 0 12 15,21 0-17-15,32-4-3 16,39 2 2-16,51-2-3 15,25-2 2-15,-2 3-7 16,-14 3-30-16,-30 0 14 16,-20 0 8-16,-32-1 8 15,-31-1 5-15,-30 1-4 16,-18-3 0-16,-1 4-1 0,-4-5 17 16,-7 5-3-1,-15 0 5-15,-12 0 16 0,-2 0 9 16,0 0-20-16,0 0-24 15,0 0-19-15,0 0-18 16,0 0-25 0,0 0-52-16,0 5-65 0,-16 7-45 15,1 1-151-15,-8-3-1499 16</inkml:trace>
  <inkml:trace contextRef="#ctx0" brushRef="#br0" timeOffset="-142608.95">27291 15276 1587 0,'0'0'484'15,"0"0"-405"-15,0 0-25 16,0 0 79-16,0 0 21 16,0 0-53-16,0 0 17 0,0-10-20 15,0 10-17-15,0 0-41 16,0 0-38-16,0 2 5 16,4 10-7-16,6 6 7 15,1 4 8-15,-1 8-14 16,2 7 0-16,-3 6 6 15,-1 7 4-15,-3 0-11 16,0 4-6-16,-3-5-35 16,-2-5 21-16,2-9 10 15,1-10 10-15,-1-8-1 16,2-10-16-16,0-2-16 16,3-5 14-16,2 0 19 15,2 0 16-15,0-12 21 0,7-11 8 16,3-7-1-16,0-10 1 15,4-3-28-15,0-9 5 16,-3 2 11-16,-5 0-11 16,-3 11-2-16,-5 8-5 15,-5 14 15-15,-2 8 2 16,-2 7-5-16,0 2-27 16,0 2-21-16,0 19-26 15,0 15 41-15,7 10-16 16,5 4-30-16,3 1-9 15,3-2-4-15,5-7-13 16,-2-8 16-16,0-10 33 0,-6-10 2 16,-1-8 27-16,-4-6 9 15,-1 0 73-15,1-20 49 16,-2-8-24-16,3-12-38 16,1 0-18-16,-4-4-9 15,-1 2-1-15,-3 7 11 16,-1 7-11-16,-3 10-5 15,0 6-1-15,0 6-28 16,0 5-7-16,-3 1-41 16,-3 0-89-16,-1 12-199 15,3 5-319-15</inkml:trace>
  <inkml:trace contextRef="#ctx0" brushRef="#br0" timeOffset="-142313.25">28253 15441 2444 0,'0'0'592'0,"0"0"-490"15,0 0 6-15,0 0-15 16,0 0-58-16,0 0-24 0,0 0-4 16,2-14-6-1,-2 14 6-15,0 0-7 0,0 0-4 16,0 0-48-16,0 0-91 16,0 0-330-16</inkml:trace>
  <inkml:trace contextRef="#ctx0" brushRef="#br0" timeOffset="-141798.89">28485 15236 1376 0,'0'0'503'0,"0"0"-166"15,0 0-72-15,0 0-120 16,0 0-7-16,0 0-40 16,0 0-50-16,19-6-48 15,-17 22-6-15,4 14 6 16,1 10 10-16,4 8 12 16,0 11-6-16,2-2-15 15,-1-3 5-15,1-5-6 16,-4-9 0-16,0-12 6 15,-4-11 7-15,-1-8 15 16,0-9 30-16,-2 0 1 16,-2 0-2-16,5 0-25 0,1-18 6 15,4-4-2-15,0-9-13 16,9 4-4-16,-2-5-10 16,3 6-5-16,-2-1 3 15,0 10-1-15,-5 4-4 16,-1 7 2-16,-6 2-4 15,1 4-8-15,-1 0-11 16,6 0 0-16,5 12-3 16,6 16 1-16,3 5 21 15,3 6 16-15,3 6 5 16,-5-5-20-16,-3-4 6 16,-4-7-7-16,-4-6-16 15,-6-6-32-15,-1-7-73 0,-9-10-284 16</inkml:trace>
  <inkml:trace contextRef="#ctx0" brushRef="#br0" timeOffset="-140262.91">29537 14945 1390 0,'0'0'643'0,"0"0"-388"0,0 0-123 16,0 0 78-16,0 0-59 15,0 0-73-15,0 0-57 16,0-12 0-16,0 12 18 16,0 0-29-16,0 0-10 15,0 0-10-15,0 0-59 16,-4 12 0-16,-7 1 21 16,-3 1 9-16,-3 7-16 15,1-3 1-15,0 0 52 16,-4 0-102-16,2-4-229 15,3-4-549-15</inkml:trace>
  <inkml:trace contextRef="#ctx0" brushRef="#br0" timeOffset="-140067.19">29394 14937 2368 0,'0'0'411'16,"0"0"-356"-16,0 0-42 16,0 0 0-16,0 0 9 15,0 0-22-15,0 0-8 16,154 112-85-16,-116-95-89 16,-4-8-430-16</inkml:trace>
  <inkml:trace contextRef="#ctx0" brushRef="#br0" timeOffset="-139778.99">30087 14408 1957 0,'0'0'464'0,"0"0"-309"16,0 0-12-16,0 0-14 16,0 0-47-16,0 0-64 15,0 0-7-15,0 18 0 0,0 9 60 16,7 9-28-16,-1 9-18 16,6 7-8-16,1 3-8 15,1 6-5-15,-1-1-4 16,-2-4-40-16,-6 13-73 15,-3-19-146-15,-2-12-817 0</inkml:trace>
  <inkml:trace contextRef="#ctx0" brushRef="#br0" timeOffset="-139498.57">29738 15065 2397 0,'0'0'497'0,"0"0"-415"15,0 0 2-15,0 0-54 16,0 0-30-16,0 0 9 16,0 0 29-16,113-10-17 15,-59 10-11-15,6 0-3 16,6 0 0-16,9 0 1 16,-2 0 0-16,-2 0-7 15,-9-3 5-15,-8-2-5 16,-14 1 1-16,-16 0-2 15,-8 2 0-15,-11 2-20 16,-5 0-35-16,0 0-67 16,0 0-103-16,-14 6-354 0</inkml:trace>
  <inkml:trace contextRef="#ctx0" brushRef="#br0" timeOffset="-138622.47">29628 15337 2161 0,'0'0'444'16,"0"0"-359"-16,0 0-54 16,0 0-10-16,0 0-21 15,0 0-15-15,0 0-11 16,0 4 26-16,0 15 53 16,0 4-26-16,5 4 16 15,3 7-3-15,6 6-14 16,-3 0-13-16,1-3 0 15,-4-5-8-15,-1-7-5 0,-3-10 7 16,-2-11-2-16,0-3 35 16,-2-1 29-16,4 0-10 15,-2 0-14-15,2-5-2 16,0-13-12-16,3-4-2 16,1-14-12-16,4-5-13 15,1 2 0-15,-1 2-2 16,1 7 2-16,-4 7-4 15,0 15-1-15,-5-3-2 16,-1 9 2-16,-1 2-14 16,-2 0-1-16,6 2-12 15,3 17 20-15,9 12 8 0,3 1 10 16,4 8 10 0,2-1-10-16,-2-2-3 0,-2-5-6 15,-6-3 9-15,-5-9-10 16,-4-6 0-16,-4-7-7 15,-4-2-7-15,0-5-117 16,0 0-179-16,0 0-1616 0</inkml:trace>
  <inkml:trace contextRef="#ctx0" brushRef="#br0" timeOffset="-138446.77">30177 15462 2708 0,'0'0'441'0,"0"0"-382"0,0 0 23 16,0 0-14-16,0 0-52 15,0 0-16-15,0 0-15 16,0-8-52-16,0 8-83 16,-3 8-281-16,-3 3-894 0</inkml:trace>
  <inkml:trace contextRef="#ctx0" brushRef="#br0" timeOffset="-137731.87">30158 15855 2213 0,'0'0'217'15,"0"0"-217"-15,0 0 62 0,0 0 10 16,0 0-14 0,0 0-27-16,0 0 0 0,83-30-5 15,-56 3-4-15,0-9-2 16,-3 1-3-16,0-9 31 16,-3-1 24-16,-6 5 12 15,-3 7-14-15,-4 8 10 16,-3 9-30-16,-3 8-19 15,-2 8-14-15,0 0-17 16,0 0-33-16,0 22-45 16,0 6 78-16,0 8 4 15,0 5 4-15,0-1-7 16,0-5-1-16,9-4-1 16,4-14-4-16,0-4-13 0,3-9 18 15,2-4 7-15,2 0 12 16,5-12 25-16,-1-14-2 15,3-7-2-15,2-6-19 16,0-10-8-16,-5 4-4 16,-1-5 11-16,-5 9-10 15,-7 11 6-15,-7 8 0 16,-4 10 21-16,0 11-10 16,0 1-27-16,0 0-28 15,0 13-11-15,-7 13 35 16,-1 10 0-16,2 4 4 0,6 6 0 15,0-1-4 1,0-6 4-16,6-2 0 0,5-11-3 16,1-8-19-16,0-8-144 15,-7-10-810-15</inkml:trace>
  <inkml:trace contextRef="#ctx0" brushRef="#br0" timeOffset="-135621.8">31284 14562 774 0,'0'0'1017'0,"0"0"-686"15,0 0-67-15,0 0-44 16,0 0-46-16,0 0-49 16,0 0-53-16,17-42-32 15,-15 42-16-15,-2 0-6 16,0 0-8-16,4-2-10 16,2 2 1-16,3-2-1 15,1 2-4-15,4-4-6 16,-3 0-1-16,3-1-33 15,-1 1-23-15,-2-2-66 0,5-5-96 16,-7 5-142 0,-1-6-141-16</inkml:trace>
  <inkml:trace contextRef="#ctx0" brushRef="#br0" timeOffset="-135120.58">31681 14346 2074 0,'0'0'410'0,"0"0"-261"16,0 0 28-16,0 0-29 0,0 0-50 15,0 0-59 1,0 0-21-16,-8 0-18 16,6 23 0-16,2 13 20 0,-2 14 24 15,2 11-20-15,0 1-6 16,0 4-8-16,0 2-10 16,0-6 7-16,2-3-7 15,6-9 0 1,-2-6-1-16,1-13 1 0,-5-4 9 15,2-8-9-15,-4-11-27 16,0 5-52-16,0-3-124 16,-13 2-146-16,-3-5-991 0</inkml:trace>
  <inkml:trace contextRef="#ctx0" brushRef="#br0" timeOffset="-134841.47">31440 15065 2158 0,'0'0'396'0,"0"0"-227"15,0 0 55-15,0 0-76 16,0 0-75-16,0 0-47 16,0 0-17-16,-25 0-9 15,25 0 0-15,0 0 1 16,0 0 5-16,0 0-6 16,2 0-11-16,9 0-3 15,7 0 14-15,9 4 0 16,9 0 12-16,6-2-1 15,9-2-2-15,5 0 3 16,-2 0-8-16,-6 0-4 16,-7 0 0-16,-17 0-28 15,-10-2-20-15,-14 2-38 0,-14 0-58 16,-10 0-193-16</inkml:trace>
  <inkml:trace contextRef="#ctx0" brushRef="#br0" timeOffset="-134447.69">31407 14386 2359 0,'0'0'404'16,"0"0"-274"-16,0 0-15 16,0 0-29-16,0 0-35 15,0 0 4-15,0 0-4 16,135-9-20-16,-81 9-4 15,6 0-7-15,-2 0 2 16,-2 0-5-16,-10 5-7 16,-10-1-9-16,-9-3 2 0,-13 2-3 15,-14 3-61 1,-19-6-131-16,-12 3-898 0</inkml:trace>
  <inkml:trace contextRef="#ctx0" brushRef="#br0" timeOffset="-130429.02">28321 12162 783 0,'0'0'0'0,"0"0"-370"0</inkml:trace>
  <inkml:trace contextRef="#ctx0" brushRef="#br0" timeOffset="-129380.95">27089 13722 2020 0,'0'0'414'0,"0"0"-270"15,0 0-1-15,0 0-12 16,0 0-79-16,0 0-45 16,0 0 3-16,-6-4 55 15,4 4 19-15,0 0 4 16,0 0-23-16,-2 2-21 16,-5 12-27-16,-5 8 4 15,-3 6-7-15,-4 8-2 16,-5 4-6-16,-1 4-2 15,-4 6 0-15,-1 3-2 16,1 5-2-16,0 5 0 0,2 8 0 16,0 5-1-1,5 1 1-15,0 7-1 0,3 2 1 16,4 16-8-16,1 22 8 16,9 15-10-16,7 5 9 15,0-26-11-15,0-24 2 16,13-33-4-16,-1-3-67 15,3 16 54-15,6 6-3 16,-1 15-1-16,-1-7 16 16,2-2-4-16,1-2 2 15,2-7-2-15,5-7 0 16,2-6 11-16,3-7 0 16,-1-4-6-16,1-13 8 15,-3-3 6-15,-3-14-1 0,-3-2-7 16,-2-11-3-16,-3-10-19 15,0 0 18-15,6-19-24 16,-1-7-73-16,-4-2-203 16</inkml:trace>
  <inkml:trace contextRef="#ctx0" brushRef="#br0" timeOffset="-127889.23">30738 13826 759 0,'0'0'1349'0,"0"0"-1146"0,0 0-143 15,0 0 84-15,0 0-23 16,0 0-41-16,0 0-53 15,0 0 40-15,0 0 12 16,0 0-3-16,6 8-10 16,6 8-4-16,3 6-7 15,3 10-12-15,7 3-33 16,-1 6-3-16,3 9-6 16,2 7 16-16,-2 1-17 15,0 5 9-15,-3-2-9 16,-2 2 0-16,-4 1 1 15,-3-7-6-15,-1 2 6 16,-1-1-1-16,1 1 4 16,1-2 0-16,3 0-4 0,3-3 0 15,0 0 0-15,2 0 0 16,-3-4 0-16,-3 3-1 16,-3-6-10-16,-3 3 7 15,-4-6-17-15,-3 6 0 16,-2-6 7-16,-2 4-123 15,0-2 117-15,0 0 20 16,0-5 7-16,0 1-7 16,-4 4 1-16,-1-6-1 0,3 5 0 15,0-9-23 1,0 4 1-16,2-8-35 0,-4 2 2 16,-3-2 45-16,-2-4 10 15,-4 6 6-15,-3-2 2 16,-6 1 41-16,-3 5-29 15,-4-2-1-15,0-4-13 16,-2 4 54-16,0 0-10 16,4 0-18-16,0 2-6 15,8-7 5-15,3-2-7 16,5-3-2-16,3 0 4 16,4-8-12-16,4-4-8 15,0-2-6-15,0-7 0 16,0 1 1-16,0-6-1 15,0 0-9-15,0 0-17 0,0 0-98 16,-6 0-331-16</inkml:trace>
  <inkml:trace contextRef="#ctx0" brushRef="#br0" timeOffset="-126115.15">24118 13416 2171 0,'0'0'331'0,"0"0"-216"15,0 0-115-15,0 0 1 16,0 0 91-16,0 0-11 15,0 0-8-15,-51-38-30 16,51 38-5-16,0 0 23 16,0 0-13-16,-3 0-18 0,1 11-28 15,-4 31 4-15,-3 41 14 16,-5 43 13 0,4 28-13-16,-3 14-16 0,3 3 6 15,-1-1-10-15,0 7-4 16,-3 5-13-16,2 3-20 15,-2-7-11-15,3-13 7 16,2-9 27-16,4-8 14 16,3-9 0-16,2-16 28 15,0-20 7-15,7-22-19 16,4-25-3-16,-2-9-6 16,0 6 6-16,0 1-7 15,2 0-6-15,-3-10-1 16,2-8 1-16,-4-9-5 0,1-5 4 15,-5-8-19 1,-2-5 14-16,0-4-21 0,0-5-53 16,-9-13-191-16,-7-5-1233 0</inkml:trace>
  <inkml:trace contextRef="#ctx0" brushRef="#br0" timeOffset="-123210.91">24205 16601 472 0,'0'0'446'15,"0"0"-249"-15,0 0-17 16,0 0 9-16,0 0 1 0,0 0 25 15,0 0-22-15,-64-16 4 16,62 14-31 0,-3-2-66-16,5 4-43 0,0 0-24 15,0 0-12-15,0 0 25 16,-2 0 22-16,2-4 22 16,0 4 9-16,-3 0-19 15,1 0-17-15,2-4-8 16,0 4-11-16,-2 0-19 15,2 0 6-15,0 0-23 16,0 0 21-16,0 0-11 16,0 0-7-16,0 0-10 15,0 0-2-15,0 0-1 16,18 0-4-16,11 0 6 16,11 0 0-16,13 0 13 15,14 0-12-15,9 4-1 16,11 0 6-16,24 0-6 0,23 0 0 15,22-4 0-15,7 0 5 16,-9 0-4-16,-10 0 6 16,-10-4-6-16,-5 0-1 15,-20-4 1-15,-20 4 1 16,-19 2 0-16,-6-2-2 16,14 4-5-16,11-5 5 15,11 3 1-15,-4 2-1 16,0-6 0-16,-2 6 0 15,-5-5 0-15,-1 1 0 16,2 4 0-16,-5 0 0 16,0 0 10-16,-6 0-10 0,4 0 0 15,-3 0 0-15,2 0 0 16,-1 0 0-16,-1 0 0 16,-2 0-4-16,5-4-1 15,-2-4 0-15,9-2 5 16,1-1 1-16,0 4-1 15,-1-1 3-15,-3 2-2 16,-7 2 2-16,-4 0-3 16,-3 0-2-16,-3-2 2 15,1 1 0-15,0 2 0 0,3-5-17 16,1 2 5 0,3-2-3-16,0 2 2 0,0 2 2 15,-2 0 5-15,0-1 5 16,-5 2 0-16,-2-3-3 15,-3 6 4-15,0-4 0 16,1 4 0-16,-3-4-6 16,1 4 6-16,-1-4 0 15,1 4-2-15,-1 0 2 16,3 0 1-16,-3 0-1 16,-1 0 0-16,2-4 2 15,-2 4 4-15,1-2-9 16,3 2 7-16,2-3-1 15,-1 3-3-15,4-1-1 16,2 1 1-16,-1 0 0 0,3 0 0 16,-1 0 1-1,-1 0 0-15,0-4-1 0,-3 4 0 16,-4 0 0-16,-2 0 0 16,-3-4 0-16,-2 4-8 15,-2-5 8-15,3 5 6 16,-2-3-5-16,3 3-1 15,1 0 0-15,0 0 0 16,-3 0 2-16,-3 0-1 16,-3 0-1-16,0-3 0 15,-6 3-6-15,1-3 6 16,1 3 1-16,-2-4-1 16,-3 4 0-16,-3 0 0 15,-4 0-1-15,-5 0-7 16,-4 0-8-16,-4 0 5 0,-5 0 4 15,-2 0 7 1,0 0 0-16,-3 0-5 0,1 0 0 16,1 0 0-16,2-5 5 15,1 5 0-15,5 0 1 16,-2 0 2-16,4 0-3 16,7 0 0-16,-3 0 0 15,2 0 1-15,4 0-1 16,-6 0 0-16,-7 0 0 15,-6 0 0-15,-10-4 7 16,-5 3 17-16,-3-2 23 16,0 2-10-16,0 1-16 0,0 0-8 15,0 0-8-15,0 0-5 16,0 0 1-16,0-4 0 16,0-1 5-1,0 1-6-15,0-6 4 0,-11-2-4 16,-3-6 0-16,-3 0 4 15,-4-6-1-15,0-2-2 16,0 0-1-16,1-1 4 16,5-9-3-16,-1 5-1 15,3-9 1-15,-1-4 5 16,3-5 5-16,0-1 2 16,2-8 0-16,0-1 10 15,3-4-11-15,-1-3-4 0,0-5-2 16,0-5 1-1,1 0-1-15,1-8-5 0,1-2 0 16,0-2-1-16,1-3 0 16,0-3 1-16,3 1 0 15,0 4-1-15,0-6 0 16,0 5 0-16,0 4 0 16,3 4-4-16,-3 2 1 15,0 5 3-15,0 12 0 16,0-4 1-16,-7 11 0 15,3 1-1-15,-3 3 0 16,3 4-3-16,0 2-1 16,-2 3 2-16,4 2-2 0,0 1 3 15,2-2 0 1,0 0 1-16,0-7-1 0,0 8-4 16,8 1-6-16,-2 5 3 15,-4 7 7-15,0 4 0 16,3 4 1-16,-3-3 0 15,2 2 3-15,0-2-3 16,4 0-1-16,-2-1 1 16,1 4 0-16,-5-1 6 15,0 3-5-15,0 0 5 16,-2-2-2-16,0 0-3 16,0-4 3-16,0 2-4 15,0-1 0-15,0-2 4 16,0 1-4-16,0 0 0 15,0 2 0-15,0 2 0 16,0 2 1-16,0 2-1 16,0 2 0-16,0 2 0 0,0 0 0 15,-2 4 4-15,0 0 1 16,-2 2-5-16,-1 2-3 16,-1 0-8-16,-4 0 1 15,2 2 10-15,-5 0 0 16,-1 2 0-16,-3 0-8 15,-6 0 2-15,-2 0 6 16,-6 0 0-16,-2 0 4 16,-5 4-4-16,-9-2 0 15,-4-2 3-15,-9 2 3 0,-8 0-5 16,-5 2-1 0,-4 0 0-16,-10 0 0 15,-5 4 0-15,-9 0 0 0,-1 2-5 16,-4 2-19-16,-2 0 1 15,2-1 8-15,-2 0 3 16,4 1 8-16,2-4 4 16,1 0-6-16,3 0 6 15,4-5 0-15,5 4 4 16,4-5 0-16,3 2-4 16,6-2 0-16,5 2 9 15,7 0-9-15,6 0 0 16,8-1-7-16,8 0 5 0,13 0 1 15,9-2 0 1,11 1 1-16,7-2 0 0,2 3-35 16,0-2-22-16,0 3-45 15,13 2-65-15,16 6-23 16,-4-2-100 0,-3-2-579-16</inkml:trace>
  <inkml:trace contextRef="#ctx0" brushRef="#br0" timeOffset="39841.54">5135 16234 989 0,'0'0'322'0,"0"0"-183"15,0 0-43 1,0 0 56-16,0 0 27 0,0 0-9 15,-13-61-88-15,13 52 13 16,-3 5-3-16,3 0-28 16,0 2-10-16,0 0-32 15,0 2-11-15,0 0-11 16,0 0 1-16,0 0-1 16,0 0-7-16,0 0 6 15,0 0 0-15,0 0-9 16,0 0 10-16,0 0 0 15,0 0 0-15,0 0 14 0,0 0-12 16,0 0 19 0,0 0 8-16,0 0-11 0,0 0 1 15,0 0-2-15,0 0-17 16,0 12 0-16,0 16-6 16,3 20 6-16,15 33 46 15,-1 3-20 1,3 10-2-16,5 0-10 0,-4-10 15 15,0 1 8-15,-1-5 2 16,1-16-33-16,-6-6 20 16,-1-14-13-16,-5-8 1 15,-3-13 3-15,-2-10 2 16,-4-5 5-16,2-8-6 0,-2 5-1 16,0-5-8-1,0 0-1-15,0 0-8 0,0-9-48 16,-8-8-86-16,-5-6-495 15</inkml:trace>
  <inkml:trace contextRef="#ctx0" brushRef="#br0" timeOffset="40449.04">5038 16262 2461 0,'0'0'274'0,"0"0"-234"15,0 0-11-15,0 0-4 0,19-120-15 16,4 98 3 0,1 8-13-16,5 4-3 0,5 6 3 15,3 4 0-15,3 0 10 16,5 14-10-16,-1 9 6 16,1 8-6-16,-5 5-5 15,-4 8 5-15,-9 4 0 16,-14 7-16-16,-13 3-19 15,-3 3 18-15,-32-2 17 16,-11-5 6-16,-10-6 6 16,-2-8 4-16,2-7 13 15,12-11 26-15,12-13 3 16,14 0 9-16,12-9-22 0,6 0-22 16,0 0-9-1,8 0-14-15,19 0 8 0,15 0 3 16,16 4-1-16,12 5 5 15,3 0-4-15,5 9-7 16,-4 4-3-16,-1 0-1 16,-4 6 1-16,-4-2 0 15,-10 0 3-15,-8-2-3 16,-9-8-1-16,-13-6 0 16,-10-2 1-16,-5-2-1 15,-8-6 0-15,-2 0 0 16,0 0 1-16,0 0-1 15,0 0-57-15,8 0-119 16,3-4-150-16,3-10-1046 0</inkml:trace>
  <inkml:trace contextRef="#ctx0" brushRef="#br0" timeOffset="41300.32">6416 16504 1815 0,'0'0'709'16,"0"0"-576"-16,0 0-63 16,0 0 13-16,0 0 1 0,0 0-16 15,0 0-26 1,12 0-27-16,5 0-14 0,8-5 15 16,8 5-1-16,10-4-5 15,5-2-1-15,6 4-9 16,6 0-3-16,3 2 3 15,1 0 12-15,-4 0-11 16,-4 0-1-16,-9 0-5 16,-10 0 4-16,-10 0 1 15,-11 0 0-15,-9 0-1 16,-5 0-27-16,-2 2-42 16,-13 6-92-16,-7 3-250 0</inkml:trace>
  <inkml:trace contextRef="#ctx0" brushRef="#br0" timeOffset="41564.06">6779 16743 2200 0,'0'0'402'0,"0"0"-323"16,0 0-46-16,0 0 50 15,0 0 19-15,0 0-23 16,0 0-34-16,98 0 18 15,-38 0-32-15,10-3-16 16,1-1-8-16,0-5-1 16,-4 4-5-16,-7-4 3 15,-8 5-4-15,-13-1-15 0,-9 0-16 16,-10 2-68-16,-14 3-65 16,-6-4-189-16,0 4-801 0</inkml:trace>
  <inkml:trace contextRef="#ctx0" brushRef="#br0" timeOffset="48469.56">8448 16583 708 0,'0'0'1103'0,"0"0"-907"0,0 0-129 16,0 0 62-16,0 0 41 15,0 0-52-15,0 0-48 16,0 0-32-16,0-4 5 15,2 0 25-15,6-6-10 16,0-1-18-16,5-4 0 16,5-12-19-16,5 0-1 15,4-11-14-15,4-4-5 16,5-7 7-16,-1-1-3 16,-2-4-5-16,1-4 4 15,-7 1-3-15,-5 0-1 16,-7 3 7-16,-4 5 18 0,-4 9-5 15,-7 8-10 1,0 2 14-16,0 10 4 0,-4 4-18 16,-10 6-9-16,-3 6-1 15,-6 4 0-15,-1 0-1 16,-3 0-7-16,-2 0 8 16,2 8-5-16,-2 7 5 15,5 2 0-15,2 1 0 16,3 8 0-16,6 1 0 15,3 5-14-15,4-1 14 16,6 7 0-16,0 5-1 16,3 1 1-16,13 5 8 15,6 4-8-15,2 9-7 16,5 1 7-16,2 4 3 16,0 4-3-16,4 1 1 0,-7-4 0 15,1-5-1-15,-7-6 1 16,-8-8 0-16,-10-10-1 15,-4-10 14-15,0-8-2 16,-18-2 25-16,-11-7 27 16,-13-6-18-16,-7-1-4 15,-5-5 6-15,-3 0 2 16,1-9-22-16,5-5 0 16,11 0-11-16,6 1-16 15,12 0-1-15,6 3-8 16,7 6-58-16,9 4-73 15,0 0-144-15,0 0-786 0</inkml:trace>
  <inkml:trace contextRef="#ctx0" brushRef="#br0" timeOffset="50738.17">9656 16495 1146 0,'0'0'172'16,"0"0"-122"-16,0 0 17 16,0 0 25-16,0 0 40 15,0 0 56-15,0 0-21 16,-16 36 50-16,10-32-3 16,2 0-18-16,4-4-56 15,0 0-38-15,0 0-19 16,0 0-34-16,0 0-20 15,0-4-10-15,0-6-12 16,-5 2-7-16,-4 3 0 0,2-1 6 16,-1 4-6-16,-2-3 1 15,6 5 0-15,1 0-1 16,3-4-1-16,0 4-12 16,0 0-56-16,0 0-6 15,0 0-12-15,0 0-10 16,7 0-24-16,0 0-114 15,0 0-345-15</inkml:trace>
  <inkml:trace contextRef="#ctx0" brushRef="#br0" timeOffset="51434.92">10465 15679 341 0,'0'0'764'16,"0"0"-387"-16,0 0-55 15,0 0 14-15,0 0-42 16,0 0-95-16,0 0-77 16,33-20-64-16,-33 34-32 15,0 14-15-15,0 14 6 16,7 13 3-16,1 8-13 16,2 12 4-16,1 1 1 0,-3-1-12 15,2 2 6 1,-6-10 2-16,1-5-4 0,-3-17 12 15,0-15-16-15,-2-10 13 16,0-7 10-16,2-9 8 16,-2-4-18-1,0 0 24-15,2 0 7 0,-2 0-2 16,0 0-16-16,2 0-22 16,3 0 10-16,4 0-14 15,11-4 0-15,13-4 0 16,19-2 5-16,16-5-5 15,15-5 0-15,29 1 1 16,-8-4 7-16,4 5-7 16,-2 1 3-16,-23 4-4 0,-1 5-6 15,-20 6-4-15,-19 2-24 16,-18 0-18-16,-21 0-56 16,-20 10-79-16,-19 8-67 15,-7 0-920-15</inkml:trace>
  <inkml:trace contextRef="#ctx0" brushRef="#br0" timeOffset="51786.18">9964 16793 2065 0,'0'0'678'16,"0"0"-625"-16,0 0-26 16,0 0-27-16,129-7 93 15,-36-3-8-15,41-4-15 16,36-8-48-16,12 4 3 16,-13 0-25-16,-19 1 13 15,-23 7-8 1,-23-4-4-16,-17 6 1 0,-23 4-2 15,-10-1 2-15,-4 1-2 16,-6-5 0-16,-9 9-13 16,-17 0-12-16,-15 0-36 0,-3 0-29 15,-36 4-3 1,-7 10-125-16,1-2-882 0</inkml:trace>
  <inkml:trace contextRef="#ctx0" brushRef="#br0" timeOffset="52823.8">10360 16986 2215 0,'0'0'326'0,"0"0"-235"15,0 0-19-15,0 0 35 16,0 0 6-16,0 0-57 15,0 0-34-15,0-13-22 16,0 20-14-16,0 11-6 16,0 14 20-16,2 5 17 15,5 2-17-15,0 2 9 16,-1-5-9-16,-2-10 1 16,1-8 4-16,-3-14 0 0,1 0 7 15,-3-4 3-15,0 0 24 16,0 0 10-16,0 0-11 15,0 0-28-15,0 0 6 16,0 0-10-16,0 0-2 16,0 0-4-16,0 0-4 15,0 0-2-15,0 0 2 16,0 0 4-16,0 0 0 16,0 0-8-16,0 0 6 15,0 0 2-15,0 6-11 16,0-2 5-16,0 7 6 15,0 4 7-15,2 3-1 16,0-1-3-16,1 6-2 0,-1-4-1 16,0 2-2-16,2 2 2 15,1-6 0-15,-1-3 0 16,0 0 0-16,1 3 1 16,0-8-1-16,-3 0-7 15,0-4 6-15,0-5 1 16,-2 0 0-16,2 0-1 15,1 0 0-15,-1 0 1 16,2-14 5-16,3-7 4 16,4-16 5-16,2-7-10 0,3-6 2 15,2-2-6 1,4-2-1-16,-2 4 1 16,3 1 0-16,-4 13 1 15,0 10-1-15,-9 12 0 16,-3 4-6-16,-5 10 6 0,1 0 0 15,-1 6-9-15,1 20-3 16,5 19 12-16,5 9 0 16,3 12 12-16,7 2-8 15,0-2-4-15,2-2-4 16,2-12 4-16,-2-11 1 16,-8-13-1-16,-1-10-4 15,-7-14 4-15,-5-4 16 16,-2 0 1-16,-2-15 35 15,3-20-5-15,-1-14-22 0,1-18 1 16,-1 0-1 0,0-2-15-16,-2 8-6 0,0 8-3 15,2 17 16 1,-2 9-4-16,0 15-9 0,0 1-4 16,0 11-24-16,0 6-74 15,0 16-140-15,0 5-441 16</inkml:trace>
  <inkml:trace contextRef="#ctx0" brushRef="#br0" timeOffset="52990.12">11105 17179 2723 0,'0'0'444'0,"0"0"-398"0,0 0-37 16,0 0-7-16,0 0-4 15,0 0-31-15,0 0-124 16,0 26-75-16,0-4-303 0</inkml:trace>
  <inkml:trace contextRef="#ctx0" brushRef="#br0" timeOffset="54726.77">4654 15562 1342 0,'0'0'1057'0,"0"0"-859"16,0 0-152-16,0 0-11 15,0 0-9-15,0 0-6 16,0 0-20-16,4 35 0 16,14 27 13-16,7 45-13 15,6 54 17-15,3 41-8 16,-1 20 10-16,-4-2 6 15,-2-23-19-15,-3-15 11 16,-6-26-12-16,-7-17 0 16,-9-33-5-16,-2-26-4 15,0-25 4-15,0-15 15 16,0 0 22-16,0-8-6 16,0-6-10-16,0-13-7 0,0-8-14 15,0-5 0-15,0 0-35 16,0-32-42-16,-2-6-86 15,-5-4-1720-15</inkml:trace>
  <inkml:trace contextRef="#ctx0" brushRef="#br0" timeOffset="57210.11">4759 15655 1203 0,'0'0'298'15,"0"0"-189"-15,0 0 47 16,0 0 13-16,0 0-30 16,0 0 29-16,0 0-13 15,-14-26-28-15,14 26-10 0,0-2-9 16,0 2-18 0,0-3-27-16,0 3-30 0,0-1-26 15,0 1 8 1,0 0-10-16,0 0-5 0,0 0-6 15,5 0-1 1,8 0 7-16,11 0 0 0,13 0 23 16,15 0 3-16,20 0-3 15,28-5-18-15,40-2 2 16,34-7-6-16,16-3 6 16,-8 3-6-16,-16 0-1 15,-20 2 20-15,-1 1-20 16,3-2 7-16,-6 5-6 15,0 0-1-15,1 2 0 0,-3 0 0 16,8-2 5-16,-1 1-4 16,2 0-1-16,-5-1-2 15,-3-4-6-15,-3 2 16 16,0-8-7-16,5 0 0 16,-1 1-1-16,1 0 0 15,-5 7 0 1,-6-3 1-16,-7 7-1 0,-8 6 7 15,-1 0-13-15,-18 0 6 16,-17 0-1-16,-15 0-6 16,-5 0 7-16,12 0 11 15,14 0-11-15,9 0 0 16,2 0-1-16,-2 0-7 16,-5-7 8-16,1 1 0 15,-8 2 1-15,-4 0-1 0,-4-4 0 16,-2 2 0-16,-3-3 0 15,-2 2 0-15,0 1 6 16,0-2-2-16,2-1-4 16,3 4 1-16,2-5-1 15,-3 2 0-15,3 2 0 16,-3-2 0-16,-1 0 1 16,-3 2 9-16,0 2-9 15,0 0 6-15,1-1-7 16,3-1 0-16,0 0 0 15,5 5 0-15,2 1-4 16,3-4 3-16,2 4 2 16,-1 0 0-16,3 0 5 0,-5 0-5 15,3 0-1-15,-4 0 1 16,-4 0-8-16,-6 0 7 16,-3 0 0-16,-13 0 0 15,-6 0 0-15,-11 0 0 16,-7 0 5-16,-8 0-4 15,-8 0-1-15,-3 0-1 16,-8 0 1-16,-2 0 0 16,-2 0-5-16,0 0-12 15,0 0-13-15,0 0 22 16,0 4 8-16,0-4 1 16,0 1 4-16,0 8-5 0,0 4-5 15,0 10 5-15,0 11 12 16,0 10-3-16,0 6 0 15,0 8-8 1,2 7 0-16,0 4 7 0,5 3-8 16,0 5 0-16,2-1 0 15,2 2 2-15,0 3 11 16,2-5-6-16,2 4-3 16,2 1 9-16,1 0-6 15,3 21 0-15,0-7 13 16,-1 3-10-16,-5-1-6 15,-4-20 3-15,1 12-7 16,-4-5 1-16,1-7 1 0,-2-2-2 16,-2 1 0-16,-1-3 1 15,-4 1 4-15,0-2-1 16,0 0-4-16,0-1 0 16,0 1 0-16,0-6-8 15,-6 2 8-15,-2-2-1 16,2-4 1-16,1-3 1 15,1-5 5-15,0-6-2 16,-1-6-4-16,3-9 0 16,0-6 0-16,-1-9 0 15,3-8 0-15,0-2 0 16,0-5 0-16,-2-2-9 16,2-1-5-16,0 0 7 15,-2 0 1-15,-3 0-4 16,1 0 10-16,-5 0 0 0,-2 0 0 15,-4 0 11-15,-4 0-9 16,-2 0 2-16,-4 0-3 16,-2 0 3-16,-4 0-3 15,-2 0 2-15,-7 0-2 16,-7 0-1-16,-9 2 5 16,-9-2-4-16,-6 4 0 15,-7 0 5-15,-4 0 2 16,-5 2-1-16,-4 2-5 15,-3 3 7-15,-4-4-9 16,-20 7 10-16,-21 5-10 16,-17-8-2-16,-2-1 2 15,13-2 0-15,14-3 4 16,15-2 1-16,16 0-1 16,13-3-3-16,18 0 8 0,2 0-8 15,-13 0-1-15,-29 0-5 16,-34-6 5-16,-21-3-1 15,-8 4-19-15,9 0 13 16,12 5 6-16,12 0-1 16,-3 0-2-16,-5 0 0 15,-3 3 4-15,-1 0 9 16,3 5-3-16,6-3 2 16,6 4 1-16,9-5 2 15,18 5-7-15,22-4-3 0,19-1 11 16,3 1-3-16,-13 3-2 15,-9-2-6-15,-9 6 4 16,2-6 3 0,7 2-8-16,5 0 1 0,4-2 0 15,5-2 9-15,3-1-6 16,1-3-4-16,3 0 3 16,-1 0-2-16,0 0-1 15,-3 0 0-15,-3 0 0 16,2-7 0-16,-5 1 0 15,1-2-3-15,-2 4 3 16,2-4 6-16,2 1-2 16,1 0 0-16,5 1-3 0,1 2 7 15,3 0-2-15,3 4 2 16,4 0 0-16,0 0-4 16,6 0-4-16,2 0 0 15,4 0 1-15,1 0 0 16,4 0 5-16,-1 0-5 15,-3 0 0-15,-6 4 0 16,0-4 0-16,-1 0 3 16,6 0 2-16,5 0-1 15,5 0-4-15,3 0 8 16,4 0-8-16,2 0-1 16,3 0 0-16,-3 0 1 15,4 0-1-15,-2 0 1 16,1 0-1-16,4 0 0 15,2 0 2-15,3 0-2 0,5 0 0 16,0 0 1-16,0 0 0 16,-1-4 6-1,-5-5-7-15,-3 6-1 0,-2-8 1 16,-3 7 5-16,3-2-1 16,2 3-4-16,4-2 1 15,5 5 9-15,3-4-3 16,0 0-1-16,3 4-6 15,-2-3-4-15,-1-4-20 16,-1-1 19-16,-1-2-7 16,0-2 12-16,1 2 0 15,-1-4 0-15,3-2 0 16,-4-4 6-16,4-10-6 16,2-7 0-16,2-10 0 0,0-15 0 15,2-29-7-15,12-29-20 16,-1 14-147-16,-9 19-397 0</inkml:trace>
  <inkml:trace contextRef="#ctx0" brushRef="#br0" timeOffset="113940.78">7766 17008 1582 0,'0'0'337'0,"0"0"-239"16,0 0 2-16,0 0 37 15,0 0 43-15,0 0-55 16,0 0-11-16,-53 0-34 16,53 0-2-16,-3 0 1 15,3 0-23-15,0 0-17 16,0 0-14-16,0 0 0 15,0 0-24-15,0 0-1 16,0 0 0-16,0 0-10 16,0 0-1-16,10 0 11 15,9 0 9-15,13 4-9 0,13 1 4 16,13-5 0-16,28 0-4 16,40 0 7-16,36-5-1 15,14-9 2-15,-3-3 6 16,-19 4-14-16,-19-5-6 15,-29-1-9-15,-23 6 15 16,-25 1 0-16,-16 2 10 16,-2 1-6-16,-7 3-3 15,-6-1-1-15,-15 7 0 16,-12 0 0-16,0 0-18 16,-35 0-56-16,0 13-163 15,-3 0-377-15</inkml:trace>
  <inkml:trace contextRef="#ctx0" brushRef="#br0" timeOffset="114724.99">8328 17473 1159 0,'0'0'668'16,"0"0"-446"-16,0 0-160 0,0 0-47 15,0 0 17-15,0 0 76 16,0 0-6-16,0 0-32 16,0 0-8-16,0 0-6 15,0 0 7-15,0-6-14 16,5-6-11-16,1-1-19 16,7-10 37-16,1-4-14 15,1-4-18-15,1-1-14 16,-3-4-2-16,-2-1 0 15,-1-1-2-15,-4 3 6 16,-6 3-11-16,0 5 7 16,0 5 7-16,0 8 5 15,0 6 4-15,-8 7-24 16,-2 1-14-16,-1 0-7 16,0 0 9-16,0 14 5 0,0-1 7 15,0 5 5-15,1 5-5 16,6-9-13-16,2 2-9 15,2-6 14-15,0-6 1 16,0 0-1-16,0-4 6 16,0 0-13-16,0 0 15 15,0 0 5-15,0 0 7 16,0 0-11-16,0 0 11 16,0 0-12-16,0 0-10 15,0 2-17-15,0-2-42 16,0 0-24-16,0 0-67 15,0 0-158-15,0 0-271 16,0 0-553-16</inkml:trace>
  <inkml:trace contextRef="#ctx0" brushRef="#br0" timeOffset="114922.68">8362 17142 779 0,'0'0'722'0,"0"0"-314"16,0 0-252-16,0 0-24 15,0 0 13-15,0 0 1 16,0 0-74-16,0-18-35 15,0 18-36-15,0 0-2 16,0 0-5-16,0 0-18 16,0 0 5-16,0 0-35 15,0 0 26-15,0 0-25 16,0 0-56-16,0 5-221 16,0-1-152-16</inkml:trace>
  <inkml:trace contextRef="#ctx0" brushRef="#br0" timeOffset="115786.36">8431 17093 1773 0,'0'0'458'15,"0"0"-339"-15,0 0-65 16,0 0 60-16,0 0 2 16,0 0-22-16,0 0-88 15,-2 5-6-15,2 26 0 16,4 13 3-16,9 14 16 15,3 10-11-15,-1 8 9 16,1 4-17-16,-1 1 4 16,-1-11-3-16,-5-8 10 15,-3-16-10-15,-1-12 22 0,-3-14-6 16,-2-12 20-16,3-8-3 16,-1 0-18-16,0-14 46 15,0-17-31-15,3-8 10 16,1-16-20-16,3 2-21 15,3 0 12-15,0 8-12 16,2 8 0-16,-1 3 11 16,0 11-11-16,1 6-7 15,-3 3 6-15,1 9-4 16,-4 5-5-16,7 0-8 16,4 17-32-16,5 15 20 15,8 12 22-15,-1 11 8 16,2 3 8-16,-2-4-1 0,0 0-2 15,-4-10 9-15,-4-8-14 16,-4-6 0-16,-5-16-1 16,-7-2-9-16,-3-10-2 15,-4-2-50-15,0 0-106 16,0-2-205-16</inkml:trace>
  <inkml:trace contextRef="#ctx0" brushRef="#br0" timeOffset="116506.44">8705 15799 1533 0,'0'0'806'0,"0"0"-586"0,0 0-101 16,0 0-28-16,0 0-39 15,0 0-24-15,0 0-28 16,-4-1 0-16,17 22-21 15,11 15 21-15,10 18 24 16,16 30-2-16,22 29-14 16,20 39-8-16,3 13 5 15,-3-9 0-15,-15-9-5 16,-17-21 0-16,-10-5 5 16,-17-6-5-16,-20-6 0 15,-13 0-1-15,-15-14-13 16,-18-23 12-16,-3-14 4 15,-3-9-2-15,-9 5 21 16,-6-2-21-16,-8 6 0 0,-25-8-101 16,18-15-127-16,9-16-1106 15</inkml:trace>
  <inkml:trace contextRef="#ctx0" brushRef="#br0" timeOffset="117070.92">7481 16150 1854 0,'0'0'408'0,"0"0"-281"0,0 0-109 15,0 0-10-15,0 0 3 16,0 0 16-16,-4 121 5 16,4-68-6-16,0 38-15 15,0 33 23-15,0 50 3 16,7 19-2-16,13-2-16 15,11-11-12-15,13-30-7 16,14-11 0-16,5-31 3 16,-1-28-4-16,32-7 2 15,32-21 7-15,22-8 5 16,14-16 37-16,-35-28 0 16,-40-4-16-16,-27-14-33 0,3-28-1 15,-12 5-135-15,-15 1-1313 16</inkml:trace>
  <inkml:trace contextRef="#ctx0" brushRef="#br0" timeOffset="118385.35">13719 16669 938 0,'0'0'1051'15,"0"0"-759"-15,0 0-191 16,0 0 50-16,0 0-30 16,0 0 4-16,0 0-35 15,-35 0-42-15,35 0-47 16,0 0-1-16,0 0-5 16,12 0-10-16,15 0 15 15,12-6 0-15,15 2 14 16,13-4-8-16,6 3 4 15,3 1-10 1,0-5-32-16,-12 9-34 0,-8-4-65 16,-21 4-52-16,-16 0-281 15,-17 0-1397-15</inkml:trace>
  <inkml:trace contextRef="#ctx0" brushRef="#br0" timeOffset="118577.86">13727 16940 2171 0,'0'0'372'16,"0"0"-332"-16,0 0-24 15,0 0 51-15,118-11 43 16,-63 0-42-16,5-1-30 16,0 2-38-16,-1 1 0 15,9 1-95-15,-12 3-136 0,-11-3-704 16</inkml:trace>
  <inkml:trace contextRef="#ctx0" brushRef="#br0" timeOffset="118954.55">14889 16334 2120 0,'0'0'372'0,"0"0"-287"0,0 0-47 16,0 0-9-16,0 0 35 15,0 0 11-15,0 0-47 16,-15-44-28-16,15 71-34 15,0 12 34-15,13 36 20 16,10 33 5-16,3 30-2 16,3-3-15-16,-6-29 2 15,-6-34-10-15,-5-24 0 16,-1 2 0-16,0 0-16 16,-4-5-27-16,-5-16-34 15,-2-14-8-15,0-15-4 16,-14-18-120-16,-1-12-659 0</inkml:trace>
  <inkml:trace contextRef="#ctx0" brushRef="#br0" timeOffset="119321.21">15026 16324 2254 0,'0'0'368'15,"0"0"-281"-15,0 0-66 16,0 0 2-16,145-94-23 15,-108 94 0-15,-1 1-8 16,2 35-32-16,-7 8 10 16,-6 13-39-16,-15 6 13 15,-10 10 27-15,-2-6-13 0,-31-1 23 16,-13-7 19-16,-8-6 76 16,-2-12 88-16,12-15-20 15,10-8-39 1,14-10-46-16,14-8-25 15,6 0-34-15,0 0-34 0,29 0 34 16,15 6 26-16,14 6 16 16,15 7-14-16,5 2-17 15,3 10-3-15,-1 2 4 16,-4 3-11-16,-5-2-1 16,-7-1 0-16,-8-7-6 15,0-4-116-15,-18-4-312 16,-11-13-1077-16</inkml:trace>
  <inkml:trace contextRef="#ctx0" brushRef="#br0" timeOffset="119611.71">16295 16673 2457 0,'0'0'377'15,"0"0"-314"-15,0 0-63 0,0 0-10 16,0 0 10 0,0 0 20-16,0 0-7 0,143-22-8 15,-98 22-4-15,-6 0 5 16,-2 4-6-16,-8 0-6 15,-10 10-79-15,-5-6-137 16,-9-2-1159-16</inkml:trace>
  <inkml:trace contextRef="#ctx0" brushRef="#br0" timeOffset="119808.65">16327 16900 2390 0,'0'0'391'16,"0"0"-343"-16,0 0-40 0,124-34-8 16,-43 10-18-16,-14 8-182 15,-9 6-760-15</inkml:trace>
  <inkml:trace contextRef="#ctx0" brushRef="#br0" timeOffset="120342.86">17249 16696 1648 0,'0'0'604'0,"0"0"-419"16,0 0-134-16,0 0 89 16,0 0 0-16,0 0-34 15,139-125-24-15,-93 75-24 16,1-4-20-16,-5-4-3 16,-2 0 1-16,-7 0 14 15,-6 1-11-15,-8 2-7 16,-13 5-1-16,-6 3 5 15,0 11-32-15,-4 10 2 16,-15 8 8-16,0 4-14 16,-6 10-4-16,-2 4-14 0,-2 0 5 15,0 7 10-15,-4 18 3 16,4 9 8-16,0 6-2 16,6 4-6-16,11 10-2 15,7 8-2-15,5 7 4 16,13 3 0-16,23 8-1 15,11 3-7-15,11 3 16 16,4-5-16-16,1 4 6 16,-7-12-14-16,-14-8 10 15,-18-7 0-15,-22-10-3 16,-6-7 2-16,-43-10 7 16,-20-8 22-16,-10-5 11 15,-8-10 3-15,4-4-14 16,12-4-22-16,7 0-25 0,18-12-141 15,19 2-333-15</inkml:trace>
  <inkml:trace contextRef="#ctx0" brushRef="#br0" timeOffset="121254.91">17958 16910 1670 0,'0'0'369'0,"0"0"-285"16,0 0-39-16,0 0 24 0,0 0 10 16,20 102-13-16,-9-66-27 15,0 4 28-15,0 1-21 16,-2-2 40-16,0-2-22 16,-2-1-37-16,-3-2 7 15,3-10-33-15,-5-2 17 16,2-10-16-16,-2-2-1 15,1-10-1-15,-3 0-14 16,0 0-47-16,0-8-40 16,0-10-140-16,0-4-1246 0</inkml:trace>
  <inkml:trace contextRef="#ctx0" brushRef="#br0" timeOffset="121757.06">17968 16848 2197 0,'0'0'385'0,"0"0"-385"16,0 0 6-16,0 0-6 16,0 0 2-16,0 0 6 15,0 0-8-15,172-11-48 16,-109 11-122-16,-3 0-27 15,-8 0 64-15,-13 0 103 0,-12 0 20 16,-12 0 10-16,-13 0 179 16,-2 0 167-16,0 0-122 15,-10-3-97-15,-5-1-36 16,3 4-52-16,3 0-10 16,5 0-29-16,2 4-9 15,2 14-19-15,0 9 28 16,0 4 0-16,0 5-7 15,0 8 7-15,0 0 4 16,2 1-3-16,7 0-1 16,1 4-3-16,2-4-3 15,-3-1 10-15,-3 0-11 16,2-2-2-16,-8-11-14 0,0-1 10 16,0-12 4-1,-6 0-20-15,-15-9 24 0,-16-4 5 16,-11-5 15-16,-12 0-14 15,-7 0 40-15,0-14 2 16,9-4-25-16,7 0-18 16,19 7-106-16,17 0-363 0</inkml:trace>
  <inkml:trace contextRef="#ctx0" brushRef="#br0" timeOffset="125382.92">18896 16579 1537 0,'0'0'552'15,"0"0"-390"-15,0 0-148 16,0 0 36-16,0 0 1 16,0 0 7-16,0 0 38 15,57-52-32-15,-39 42-24 16,-7-1-28-16,-3 11-3 16,-8 0-9-16,0 0 0 15,0 0 8-15,0 3-1 16,-6 9 38-16,0 2-1 15,2-6-14-15,4-3-30 0,0-4-32 16,16-1-61-16,7-10-105 16,0-4-1395-16</inkml:trace>
  <inkml:trace contextRef="#ctx0" brushRef="#br0" timeOffset="125807.37">19435 16102 2105 0,'0'0'373'0,"0"0"-277"15,0 0-56 1,0 0 53-16,0 0 41 0,0 0-32 16,0 0-38-16,27-28-64 15,-23 60 0-15,7 8 11 16,1 14 7-16,1 13 2 15,0 0-8-15,-2 8-7 16,0 1 6-16,-1-12-7 16,-4-7-4-16,-2-8 0 15,-1-21-1-15,-1-7 1 16,-2-16 29-16,0-1 16 16,0-4-3-16,2 0-24 0,-2 0 3 15,2 0 11-15,0 0-13 16,0 0-9-16,4 0-9 15,2 0-2-15,11-4-3 16,4-1 4-16,11-3 1 16,9-1-1-16,3 3 0 15,3 2-28-15,0 4-57 16,7 0-105-16,-13 6-233 16,-14 7-1828-16</inkml:trace>
  <inkml:trace contextRef="#ctx0" brushRef="#br0" timeOffset="126047.78">19109 17020 1808 0,'0'0'536'0,"0"0"-303"16,0 0-100-16,0 0-64 15,0 0-68-15,0 0 38 16,0 0 69-16,174 3-22 15,-84-3-40-15,5-6-20 16,1-3-9-16,-7-1-16 16,-13 2 14-16,-13 4-15 15,-15-1-6-15,-17 4-50 16,-19 1-114-16,-10 0-322 16,-2 10-1314-16</inkml:trace>
  <inkml:trace contextRef="#ctx0" brushRef="#br0" timeOffset="126550.69">19468 17212 1370 0,'0'0'1072'16,"0"0"-833"-16,0 0-145 15,0 0 11-15,0 0-50 16,0 0-39-16,0 0 1 15,34 105 3-15,-12-47-9 16,-1 0-10-16,-2 2 4 16,-3-10-4-16,-3-13-1 0,-1-7 1 15,-4-16-1 1,-3-9-23-16,-1-5 16 0,0-5 7 16,4-26 30-1,-2-4-9-15,3-15 10 0,2 1-27 16,0 5 11-16,-2 8-2 15,0 13-1-15,-2 18-12 16,0 5-8-16,1 0-16 16,5 24 0-16,5 20 24 15,3 9 14-15,6 5 0 16,-1-4-9-16,3-4-5 16,2-16 0-16,0-16-7 15,2-12 7-15,4-6 0 16,0-28 0-16,-1-24 0 15,-3-12 22-15,-6-12-11 0,-7-4 9 16,-9 3 15-16,-6 11 0 16,-5 12 18-16,0 14 28 15,0 18-36-15,-5 13-45 16,-13 9-29-16,1 9-120 16,-1 13-258-16</inkml:trace>
  <inkml:trace contextRef="#ctx0" brushRef="#br0" timeOffset="127848.39">14758 15963 1136 0,'0'0'865'16,"0"0"-800"-16,0 0-65 16,0 0-12-16,0 0 12 15,0 0 16-15,0 0-16 16,-80-80-15-16,71 76-28 16,2 0 43-16,1 2 56 15,-1 2 34-15,3-4-63 16,-1 4-27-16,-2-4 0 0,-1-2-45 15,1 2 13-15,-2 1 18 16,2-1-12-16,3 4 7 16,-1 0-4-16,5 0 23 15,0 0 76-15,0-5-4 16,0 5-12-16,0 0-3 16,0 0-30-16,0 0 4 15,0 0-21-15,0 0-10 16,0 5 0-16,0 12 12 15,0 14 70-15,0 9-19 16,9 17-2-16,5 12-4 16,5 33-10-16,10 36-32 0,3 37-3 15,3 17-6 1,-4-5 1-16,-2-20 0 0,-4-17-7 16,-2-2 1-16,-4-10 5 15,1-4 6-15,-3-23-11 16,-7-31 10-16,-1-16 14 15,1-11 22-15,-2 8-23 16,1 0 2-16,-1-5-5 16,2-13 1-16,-4-17 1 15,1-11-4-15,-3-5-17 16,-2-6 7-16,-2-4-10 16,0 0 2-16,0 0-2 15,0-8-31-15,0-18-36 0,-2-52-67 16,-6 4-127-16,-5-6-579 15</inkml:trace>
  <inkml:trace contextRef="#ctx0" brushRef="#br0" timeOffset="129711.87">14500 15771 789 0,'0'0'669'0,"0"0"-264"16,0 0-166-16,0 0-4 0,0 0-80 15,0 0-73 1,0 0-45-16,-9-17-5 0,9 17-3 15,0 0 20-15,0-5 36 16,0 5 3-16,7-4-19 16,4-2-21-16,11 2-1 15,11-4-8-15,14-3-17 16,18 4-7-16,29-3-9 16,37 2-5-16,42-4-1 15,26 1 8-15,6-2-8 16,-3-4-4-16,-12 6 4 15,-8 2 4-15,-5 2-4 16,-15 2-4-16,-8 5-6 16,-7 0 10-16,-4 0-9 15,-7 5-3-15,2-1 8 16,0-1 3-16,7-3 1 16,5 0 5-16,3 0-5 0,1-17-4 15,-3 0 4-15,0-1 20 16,1 4-6-16,-5 0 7 15,-4-1-10-15,-7 4-10 16,-7 1-1-16,-7 2 0 16,-17-2 8-16,-15 6-8 15,-22-3 0-15,-1 2-7 16,6-1 7-16,10 2 1 16,6 0 2-16,-6 0 2 15,-8 2-2-15,2 0-3 16,-6-3-1-16,0 4 1 15,1-3 0-15,-6 1 0 16,-1-1-3-16,-3-1 2 16,-2-1 1-16,1 2 0 15,-6 0 1-15,0 0-1 0,1 2 1 16,0 0-1-16,2 0 2 16,2 2-2-16,1-4-5 15,-3 4 5-15,-3-5-1 16,-6 4 0-16,-2-2-5 15,-9 3 6 1,-9-1-1 0,-10-1-3-16,-7 2 4 0,-5 0 0 15,-5 0-1-15,-2 0 0 0,0 0 1 16,0 0-1-16,0 0-5 16,0 0-11-16,0 0-3 0,0 3-11 15,4 14 20 1,2 8 11-16,2 8 1 0,-4 7-1 15,-2 10 0-15,-2 13 0 16,0 5 17-16,0 11-9 16,3 11-3-16,-1-2-4 15,2 6 8-15,2 3 2 16,2 16-4-16,-2 17-6 16,1-13-1-16,-1-15 0 15,1-14 4-15,2-15-3 16,4 7-1-16,1 6-1 15,1-2 1-15,-2-8 1 0,-1 0 4 16,-3-5-1-16,-5-5-3 16,-2-3 5-16,0-4-6 15,2-1 0-15,-4-1 4 16,0-7-3-16,0 4 10 16,0-2-11-16,0-2-4 15,0 4-2-15,0-2 0 16,0-2-9-16,0-1-16 15,-8-3 4-15,4-10 5 16,-3-5-3-16,1-10 24 16,-4-7-3-16,4-5 0 15,-5-3 4-15,-1-4 0 16,1-2 0-16,-6 0 11 16,-1 0-1-16,-7 0-10 15,-2 0 1-15,-6 5 3 0,-3-1 1 16,-5 6 0-16,-5 2 2 15,-4-1-7-15,-10-4 1 16,-10 3-1-16,-10-2 0 16,-7 0 4-16,-25-2 11 15,-21 6 7-15,-25 2-14 16,-8 0-2-16,6 1-2 16,4 1-3-16,9-2 5 15,-9-5-5-15,-4-1 0 16,-2 5-1-16,-6-3-2 15,-1-2-4-15,-5 2 6 16,1 3 6-16,-1 6-2 16,-5-1 2-16,-1 4-6 0,-5 0-4 15,-7 4 4 1,3-3 11-16,4 1-10 0,7-2-1 16,11-1 2-16,11 1-2 15,7 0 0-15,6 0 17 16,5 0-7-16,4-3-1 15,21-2-8-15,19-3 0 16,24-1 10-16,8-3 0 16,-7 0 7-16,-8 2-12 15,-8-2 3-15,4-2-5 0,10 2 0 16,7-3 10 0,10-3 4-16,8 3-4 0,7-3-13 15,8 0 14-15,9-4-10 16,6 4 12-16,8-4 0 15,5 0-15-15,1 0-2 16,2 0-11-16,0 0 3 16,0 0 8-16,0 0 6 15,0 0-6-15,0 0 0 16,0 0 1-16,0 0-1 16,0 0-18-16,0 0-30 15,0 4-34-15,15-4-52 16,1 0-64-16,2 0-368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5:28:1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5853 7331 999 0,'0'0'245'16,"0"0"-161"-16,0 0-40 16,0 0 3-16,0 0 118 15,0 0 19-15,0 0 7 16,0 0-93-16,0 0-14 15,0 0-70-15,0 0-14 16,0 0-68-16,-9 0-500 0</inkml:trace>
  <inkml:trace contextRef="#ctx0" brushRef="#br0" timeOffset="613.32">5404 6347 433 0,'0'0'0'16,"0"0"0"-16,0 0-141 16,0 0 141-16,0 0 180 15,0 0-36-15,0 0-68 16,-13-56-60-16,11 56-16 15,2 0 0-15,0 0-55 0</inkml:trace>
  <inkml:trace contextRef="#ctx0" brushRef="#br0" timeOffset="2891.79">2860 3216 1097 0,'0'0'231'0,"0"0"-17"16,0 0-26-16,0 0-17 15,0 0-4-15,18-103 10 16,-11 80-68-16,0-1 16 16,-1 2-24-16,-2 4-24 15,-1 6-16-15,-3 4-26 16,0 5 8-16,0 3-24 15,0 0-17-15,0 0-2 16,0 11-28-16,0 19-9 16,-11 20 37-16,-7 19 27 0,0 10-5 15,-4 11-8 1,1-1-7-16,2-5 1 0,1-12-7 16,3-11 7-16,1-15-1 15,5-14-1-15,3-13-6 16,3-8 1-16,3-8-1 15,0-3-23-15,0 0 23 16,0 0 23-16,0-20 31 16,0-18 12-16,0-14-42 15,9-16-14-15,2-11-6 16,1-6-4-16,3-2 1 16,-1 1-2-16,1 6 1 15,1 9 0-15,-1 11 0 16,-1 13-7-16,-3 10 6 15,-5 15 0-15,-2 10 1 0,-1 8 0 16,-3 4-21-16,5 4-12 16,1 24-13-16,5 18 38 15,9 35 8-15,12 33 1 16,7 28 13-16,9 11-4 16,-4-11-5-16,-9-33-5 15,-10-33 11-15,-7-24-11 16,-7-12-14-16,0 0 13 15,1-1-5-15,-4-2 5 16,-3-11-15-16,-5-10-35 16,0-14-88-16,-13-2-119 15,-10 0-109-15</inkml:trace>
  <inkml:trace contextRef="#ctx0" brushRef="#br0" timeOffset="3080.42">2786 3609 2274 0,'0'0'378'16,"0"0"-200"-16,0 0-99 16,0 0-74-16,-6-102 15 15,33 74-6-15,8 1-14 16,10 4-8-16,6 3-39 16,27 0-73-16,-13 5-131 15,-7 4-480-15</inkml:trace>
  <inkml:trace contextRef="#ctx0" brushRef="#br0" timeOffset="3542.77">3442 3798 884 0,'0'0'258'0,"0"0"-12"16,0 0 31-16,0 0 11 15,0 0-86-15,0 0-27 16,0 0-73-16,102 23-5 16,-93-40 20-16,3-14-21 0,-2-10-44 15,1-14-17 1,3-13-19-16,-1-7-6 0,3-8-4 15,-1-1-5-15,-1 4 0 16,-3 7 3-16,-7 13-4 16,-4 16 1-16,0 16 10 15,0 15 1-15,0 13-12 16,-6 1-32-16,-3 50 32 16,1 58 15-16,8 50-15 15,8 17 1-15,23-21 10 16,5-46 2-16,-3-48-6 15,-2-15-1-15,5-4-6 16,-1-7-7-16,4-10-4 0,-10-19 11 16,-5-6 0-16,-6-20 0 15,-3-26-11-15,-3 2-132 16,-8 10-551-16</inkml:trace>
  <inkml:trace contextRef="#ctx0" brushRef="#br0" timeOffset="4455">3010 5231 2065 0,'0'0'244'0,"0"0"-141"0,0 0-44 15,0 0 35 1,0 0 65-16,0 0-65 0,0 0-18 16,-81-92-75-16,44 84 31 15,-5 6-24-15,-6 2-8 16,-3 16-11-16,-2 25 11 15,-5 34 1-15,6 42 6 16,21 29 10-16,20 9-17 16,11-27 1-16,13-34-6 15,14-38 5-15,4-7-7 16,9 1 0-16,12-4-5 16,8-8-21-16,7-18-67 15,31-20-21-15,-18-18-88 16,-11-13-329-16</inkml:trace>
  <inkml:trace contextRef="#ctx0" brushRef="#br0" timeOffset="4988.26">3310 5911 1791 0,'0'0'394'16,"0"0"-310"-16,0 0-48 16,0 0 18-16,-9 114-20 15,7-75-4-15,2-3-30 16,0-4 0-16,0-5-2 15,7-8-25-15,2-9 19 16,2-8-7-16,0-2 15 16,5-12 111-16,1-22 33 15,4-14-42-15,1-13-43 0,1-8-24 16,-4-6-10-16,4-1 16 16,-3 3 2-16,-5 12-31 15,-1 11 9-15,-5 17-16 16,-5 17-5-16,-4 16 0 15,0 2-38-15,0 34 28 16,0 25 10-16,0 13 17 16,4 6-2-16,10-2 0 15,6-10-8-15,4-17-5 16,1-17-2-16,2-14-29 16,2-18 9-16,0-2 20 15,2-24 44-15,0-20 15 16,0-13-28-16,-1-7-13 15,-9-4-13-15,-3 2 21 16,-5 8 0-16,-3 11-8 0,-6 15-12 16,0 14 10-16,-4 17-16 15,3 1-12-15,1 30-9 16,5 20 21-16,7 18 5 16,3 10 13-16,6 0-17 15,-1-6 0-15,-1-15-1 16,-4-17-77-16,2-32-121 15,-7-8-176-15,-3-6-1715 0</inkml:trace>
  <inkml:trace contextRef="#ctx0" brushRef="#br0" timeOffset="6252.02">2763 7395 940 0,'0'0'1158'16,"0"0"-1001"-16,0 0-44 16,0 0-2-16,0 0 15 15,0 0-38-15,0 0-25 16,0-54-63-16,0 68-29 16,0 17 29-16,0 36 34 15,0 40-24-15,0 40 16 16,-12 16-9-16,-1-26-6 15,4-39-9 17,4-44 15-32,-2-16-16 0,3-4 7 0,0-2-8 0,0-7 6 0,4-17-1 15,0-8-5 1,0-8 0-16,0-31 69 16,0-19-20-16,0-36-20 0,0-32-23 15,-3-34 12-15,-3 15-6 16,1 29-12-16,5 40-2 15,0 35 2-15,0 9 21 16,0 9-11-16,0 6-8 16,0 15 4-16,0 2-6 15,11 23-51-15,18 36 51 16,20 38 9-16,23 35 4 16,7 16 11-16,6-3-19 15,-14-29 13-15,-21-38-18 0,-10-19-33 16,-7-15 13-16,-2 2-65 15,-2-1-84-15,-11-2-104 16,-11-15-42-16,-7-14-522 0</inkml:trace>
  <inkml:trace contextRef="#ctx0" brushRef="#br0" timeOffset="6431.36">2617 8155 1165 0,'0'0'1536'0,"0"0"-1403"0,0 0-115 16,0 0 2 0,219-96 13-16,-107 66-20 0,-8 4-13 15,14 4-107-15,-45 9-207 16,-6 3-784-16</inkml:trace>
  <inkml:trace contextRef="#ctx0" brushRef="#br0" timeOffset="7037.34">3424 8835 1913 0,'0'0'427'16,"0"0"-304"-16,0 0-38 15,0 0 16-15,0 0 19 16,0 0-14-16,0 0-22 15,62-131-49-15,-35 68-28 16,4-28 28-16,5-25-13 16,-3 6-1-16,-2 10 5 0,-4 12-14 15,-6 31 7 1,1 2-14-16,-3 6-1 0,-5 21-2 16,-7 16-2-1,-3 12-17-15,-2 12-18 16,5 27 35-16,5 16 10 0,3 5 4 15,3 2 3-15,-1-6-8 16,1-15-9-16,-2-13 0 16,-5-15 0-16,-2-8-25 15,-5-5 25-15,1 0 43 16,-5-13-8-16,2-8-5 16,-2-6-12-16,3 4-9 15,-3 6-4-15,2 9-5 16,-2 8 0-16,6 2-46 0,5 23 36 15,12 8 10-15,8 10 19 16,7-1-19-16,5-2-3 16,-4-9-26-16,3-16-53 15,-10-11-124-15,-12-4-313 0</inkml:trace>
  <inkml:trace contextRef="#ctx0" brushRef="#br0" timeOffset="9354.5">1483 3046 1779 0,'0'0'222'16,"0"0"-7"-16,0 0-63 0,0 0-59 15,0 0-14-15,0 0 32 16,0 0-23-16,-33-7-46 15,33 7-3-15,0 0-13 16,0 0-7-16,0 0-8 16,0 0-4-16,0 0 2 15,0 0-4-15,0 0-10 16,0 0-1-16,0 0-10 16,8-1 0-16,13 1 2 15,10 0 14-15,9 0 3 16,9 0 5-16,12 0 0 15,5 0-8-15,13 0 0 16,7 0 0-16,10-5 11 0,7-5-4 16,3 1-7-16,19-7 5 15,18-3-6-15,15-1 2 16,2 0-1-16,-13 0 5 16,-10 4-3-16,-16 1 3 15,-2 0-4-15,-1-1 4 16,-15 3-3-16,-21 2-2 15,-16 5 0-15,-5 2 1 16,5 2-1-16,8 0 0 16,6 2 0-16,-1 0 0 15,-1 0 0-15,6 0 0 16,23 0 1-16,25 2-1 16,28-2 1-16,10 0-2 15,-10-10 0-15,-15-5 1 16,-18 0 0-16,-21 5 0 15,-19-2 4-15,-16 4-4 0,-6-2-1 16,15 0-2-16,25-2 3 16,31-3 0-16,18 5 0 15,6-3 0-15,-8 1-12 16,-15-5 5-16,-9 2-4 16,-5-1 10-16,-19-1 0 15,-17 8 1-15,-18 1 0 16,-4 2 2-16,9-1-1 15,12 3-1-15,13 3 0 16,-1 1-1-16,4-3 1 16,20 0 0-16,21-3-1 0,20 0 1 15,5-3-5 1,-16-1 5-16,-13 1-1 0,-35-4 1 16,-15 4 1-16,11-6-1 15,19-5-4-15,15-6 4 16,-3 0-1-16,-29 4 1 15,-33 6 7-15,-3 0 7 16,5 0-8-16,8-4 28 16,10 0-17-16,-2 2-4 15,-4 3 2-15,0 4-8 16,-8-1 2-16,-2 3-8 16,-5-1 4-16,-6 1 2 15,-5-4 0-15,-3 4-2 0,0-1-5 16,0-1 1-16,4 1-4 15,1 0 10-15,9 2-14 16,0 3 7-16,3-1 0 16,1-5 4-16,-1 3-4 15,-2-4 5-15,-4 1-5 16,-5 3 5-16,-8-3-5 16,-11 3 0-16,-5 0 7 15,-7 4-6-15,-9-1 17 16,-7 2-9-16,-3 3-3 15,-1-3-6-15,4 3-1 16,5-1 1-16,4 1-1 16,2-1 2-16,5-4-1 0,-2 4 1 15,-7-4-1-15,-5 3 4 16,-5 2-4-16,-6-2 0 16,-4 2 0-16,0 0-14 15,0 0-17-15,-10 0 3 16,-48 0-53-16,2 0-76 15,-9 0-273-15</inkml:trace>
  <inkml:trace contextRef="#ctx0" brushRef="#br0" timeOffset="10918.03">4876 1550 347 0,'0'0'762'15,"0"0"-376"-15,0 0-145 16,0 0-88-16,-15-109 4 16,13 94 9-16,0 1 7 15,0 0-68-15,-3-1-23 16,2 3-9-16,-1 0-28 15,2-1-8-15,0 6-17 0,0 1-19 16,2 2 16-16,0 2-16 16,0 2 0-16,0 0 1 15,0 0-1-15,0 0-1 16,0 0-12-16,0 0-6 16,0 17-17-16,0 16 32 15,0 17 3-15,4 33 2 16,12 37-1-16,9 41 5 15,1 15-5-15,3-2 7 16,0-13-1-16,-9-25-7 16,-3-1 0-16,2-4 0 15,-1 3 0-15,1-1 9 16,4 6-3-16,-1-1-6 16,-2 1 1-16,0 3 0 15,-2 11 7-15,-3 9-7 0,-1 3 8 16,-5-6-1-16,0-4-7 15,1-15 11-15,0 3-11 16,-4-1 8-16,3-1-1 16,1 4-7-16,0-1 5 15,-1 6-6-15,3 6 10 16,-4 5 3-16,-1 5-4 16,-1 1 3-16,-1-3-12 15,0-6 13-15,-3-5-6 16,0-9-6-16,1-2 8 15,-1 1-8-15,2-1 28 16,9-6-6-16,7-8-14 16,3-5 15-16,2-5-11 0,-4 5-4 15,2 11-4 1,-7 5 9-16,1 1-5 0,-3-2-5 16,1-5 3-16,3-6 6 15,2 1 3-15,4-2-7 16,-1 0-9-16,2-1 0 15,-4-1 4-15,0 2 9 16,1 6-12-16,-2 3 0 16,2-2 3-16,-4-8-4 15,-2-6 15-15,-3-9-10 16,-4-16 10-16,-2-16 1 0,-1-18-10 16,-1-6 8-16,4 7-6 15,-3 2 10-15,3 6-11 16,-2-13-7-16,-2-13 2 15,-1-14 17-15,-2-11-8 16,0-9-4-16,-2-8-6 16,3-1 0-16,-1-14-1 15,-2-96-30-15,0 1-99 16,0-27-627-16</inkml:trace>
  <inkml:trace contextRef="#ctx0" brushRef="#br0" timeOffset="11982.5">5568 2113 1309 0,'0'0'169'0,"0"0"-69"15,0 0 56-15,0 0 35 16,0 0 40-16,0 0 12 16,0 0-118-16,106-36-46 15,-65-3-13-15,1-11-30 16,4-11-12-16,6-9-8 16,-5-9 5-16,-1-5-11 15,-6 0-5-15,-11 1 4 16,-6 8-3-16,-15 6 10 15,-8 9-11-15,0 12-5 16,-17 12 0-16,-10 5 13 16,-4 12-13-16,-2 9 0 0,-1 6 0 15,1 4-6-15,2 10 4 16,4 16-3-16,7 12-3 16,7 9 8-16,10 15 0 15,3 12-1-15,9 21-8 16,24 30-3-16,9 21 12 15,-3-9 6-15,-12-27-6 16,-14-34 0-16,-13-30 1 16,0 3-2-16,-4-5-4 15,-23-4 5-15,-11-14 53 16,-9-14 52-16,-9-10-6 16,-4-2-25-16,5-8-41 15,3-12-33-15,3-9-22 16,13 6-173-16,17 2-759 0</inkml:trace>
  <inkml:trace contextRef="#ctx0" brushRef="#br0" timeOffset="13338.09">7234 2524 143 0,'0'0'1563'0,"0"0"-1199"16,0 0-187-16,0 0-119 15,0 0 41-15,0 0 8 16,0 0-40-16,121-8-19 16,-82 8-14-16,1 0-13 15,3 0-5-15,6 7 1 16,4 2-9-16,12 3-6 15,11-4 4-15,24 0-5 0,31-8 6 16,29 0-7-16,10-3 1 16,-3-13 18-16,-18 1-5 15,-12 3 20-15,-2 5-3 16,-3 1-21-16,-8 1-2 16,1 5 0-16,-7 0-7 15,-15 0 1-15,-16 0 3 16,-18 0-5-16,0 0 1 15,14 0 0-15,13 0-1 16,8 0 0-16,-2 0 2 16,-3 0-2-16,-1 0 0 15,2-6 0-15,18-2 1 16,20-3-1-16,18 0 0 0,7-1 6 16,-11 2-6-16,-13-1 0 15,-10 4 0-15,2 0 0 16,-5-2 0-16,-19 3 0 15,-22 2 0-15,-21 2 8 16,-4 0 5-16,7-6 4 16,12-5 15-16,10-4-2 15,1-3-7-15,2-2-9 16,-1 1-1-16,-6 3-4 16,-7 0 7-16,-4 3 11 15,-12 1 0-15,-6-1-1 16,-12 5 3-16,-5 0-15 15,-6 3 7-15,-2-2-14 0,2-1 2 16,5-2-1 0,4 2-7-16,5-1-1 0,2-2 0 15,2 3 1 1,3-2 3-16,2 2-4 16,0 0 0-16,-3 0-4 0,-6 4 4 15,-5-2 5-15,-7 2-4 16,-4-1 4-16,-6 0-5 15,-7 1 1-15,-5 2 1 16,-6 2 4-16,-3 0-6 16,-4 2 4-16,0 0-3 15,0 0 0-15,0 0-1 16,0 0 0-16,0 0-15 16,0-2-8-16,-2 0-71 15,-11 0-33-15,-29 0-70 0,3 2-159 16,-5-2-780-16</inkml:trace>
  <inkml:trace contextRef="#ctx0" brushRef="#br0" timeOffset="14794.75">8555 858 1423 0,'0'0'315'0,"0"0"-89"16,0 0-38-16,0 0 5 15,0 0 10-15,0 0-61 0,0 0-43 16,0 0-48-16,0 0-32 15,0 0-19-15,0 0-11 16,0 6-2-16,0 18 12 16,11 12 1-16,3 14 1 15,-1 17 4-15,0 27 2 16,1 32-7-16,-3 40 1 16,-2 28 15-16,0 12-15 15,0-8 0-15,1-20 4 16,4-12-5-16,5-15-1 15,-2-4 1-15,1-1 1 16,-3 3 0-16,-1 2 7 16,-1-1 8-16,3 1-10 15,-1 6-5-15,-2 6-1 16,3 7 3-16,-3-4-3 0,1 0 0 16,-5-7 6-16,-1-2-6 15,2 1 0-15,-4 0 0 16,3 3 7-16,1 1 0 15,-2 1-6-15,3-1-1 16,5-3 0-16,1-6-1 16,4-9 1-16,-1-2 2 15,2-2-2-15,-2-2 0 16,3-2 3-16,-4-5 3 16,2-1-10-16,-1 3 6 15,-1 1-2-15,2-5 0 0,-1-3 1 16,0-4 1-1,-2-2-1-15,1 3-1 16,-1 1-1-16,3 3-4 0,-2-3 5 16,4 0 0-16,-5-6 0 15,-3-1 10-15,1-3-10 16,-3 3 0-16,0-5 0 16,-1 0 0-16,-6-18 16 15,-1-18-2-15,-1-15-6 16,-2-7 6-16,3 6 4 15,0 4 8-15,1 5 2 16,1-8-5-16,1-4 4 0,2-3-6 16,1-2-5-1,3-4-1-15,-4 0-7 0,1-4 1 16,-1-2-4 0,-2-4-5-16,1-1 4 15,-5-7-3-15,1-6 4 16,-3-8-5-16,-2-6 0 15,3-7 0-15,-3-3 0 0,0 0-4 16,0 0-2-16,0-3-19 16,0-19-32-16,-10-9-13 15,-5-45 9-15,1 8-73 16,1-7-213-16</inkml:trace>
  <inkml:trace contextRef="#ctx0" brushRef="#br0" timeOffset="16051.95">9046 1783 893 0,'0'0'262'0,"0"0"102"16,0 0-155-16,0 0 75 15,0 0-33-15,-5-106-40 16,5 93-103-16,0-1 4 16,0 4-48-16,0 0-18 15,0 4-12-15,0 1-15 16,0 2-6-16,0 3-13 16,0 0-11-16,0 24-22 15,0 22 14-15,0 20 19 16,9 16 10-16,2 5-9 15,1-6 9-15,-4-14-5 16,-1-19-5-16,-1-16 0 16,-4-15-2-16,0-12 2 0,-2-5 38 15,0-2 66-15,0-28 15 16,0-21-57-16,0-18-46 16,0-18-9-16,0-3 0 15,0 0-7-15,10 8 0 16,-1 16-6-16,-1 14 1 15,0 16-2-15,-4 18 2 16,0 9 5-16,3 9-11 16,2 13-17-16,9 23 5 15,6 20 23-15,6 14 3 16,1 8-3-16,0-6 4 16,-4-12 1-16,-8-17-5 15,-3-19 0-15,-7-13 2 0,-3-8-2 16,-4-3 0-16,3-18 52 15,0-25 3-15,2-23-33 16,3-14-15-16,1-5-7 16,5-1 7-16,0 12-2 15,-3 12-5-15,0 16 5 16,-3 12-5-16,-4 17 0 16,-4 11-7-16,1 6-14 15,-1 13 0-15,4 31 4 16,6 37 17-16,-1 3 7 15,0 13-2-15,0 1 0 16,-4-20-5-16,-3 2 0 16,0-12-11-16,-1-16-44 15,-3-10-61-15,7-18-83 0,-3-12-141 16,3-12-672-16</inkml:trace>
  <inkml:trace contextRef="#ctx0" brushRef="#br0" timeOffset="16795.99">9841 1433 1936 0,'0'0'412'15,"0"0"-276"-15,0 0-79 16,0 0-43-16,0 0-14 15,0 0-2-15,0 0-15 16,-16 50 9-16,23 9 8 16,4 9 11-16,2 10-11 15,0 0 14-15,-1-6-13 16,-1-8-1-16,-5-11 1 16,0-19-1-16,-6-14 1 15,0-14-1-15,0-6 1 16,-2-10-1-16,-15-24-90 0,-1-12-140 15,3-15-25-15,1-5 95 16,6-8 72-16,1 2-17 16,7 2 105-16,0 7 0 15,0 7 326-15,0 14 44 16,0 12-184-16,7 12-94 16,-1 10-26-16,1 8-41 15,6 0-25-15,6 15-8 16,4 14 8-16,2 11 2 15,-5 5-2-15,-9 3-18 16,-9-7 8-16,-2-3-7 16,-17-7 17-16,-16-6 11 15,-12-2 12-15,-4-7-15 16,-23-6-8-16,12-6-149 0,14-4-1007 16</inkml:trace>
  <inkml:trace contextRef="#ctx0" brushRef="#br0" timeOffset="17466.33">10371 1121 1745 0,'0'0'273'16,"0"0"-141"-16,0 0-12 15,0 0-96-15,0 0-23 16,0 0 20-16,-138 60-5 0,98 11 5 15,0 36 2 1,7 40 3-16,12 11-17 0,19-21-8 16,2-33 0-16,15-42 1 15,12-8 8-15,7 0 21 16,6 1 4-16,7-5-5 16,-2-17 0-16,-5-14-14 15,-5-12-5-15,-4-7-11 16,-8-13-69-16,-12-10-249 0</inkml:trace>
  <inkml:trace contextRef="#ctx0" brushRef="#br0" timeOffset="17691.75">10492 1449 2354 0,'0'0'306'0,"0"0"-196"16,0 0-110-16,0 0-7 15,0 0 7-15,2 161 6 16,-2-81 9-16,0 10-15 16,4-6-33-16,1-7-17 15,1-17 18-15,-4-17 9 16,3-20-4-16,-5-21-44 16,0-2-138-16,0-6-253 0</inkml:trace>
  <inkml:trace contextRef="#ctx0" brushRef="#br0" timeOffset="17860.45">10284 1626 2432 0,'0'0'280'15,"0"0"-77"1,0 0-80-16,0 0-90 0,0 0-20 16,0 0-10-16,167-76-3 15,-105 65 0-15,19 4-101 16,-17 1-144-16,-12 0-386 0</inkml:trace>
  <inkml:trace contextRef="#ctx0" brushRef="#br0" timeOffset="18509.9">10632 1101 2137 0,'0'0'261'0,"0"0"-150"15,0 0-63-15,0 0-33 0,0 0 38 16,0 0-53-16,0 0-43 16,37-6 43-16,13 32 30 15,14 10-7-15,7 12 1 16,5 8-2-16,-2 10 2 16,-8 15-24-16,-8 21-12 15,-26 28 6-15,-25-7 6 16,-7-15 7-16,-33-16 7 15,-19-28-4-15,-10 0 2 16,-7 0-11-16,-25-6-1 0,20-18-16 16,16-14-215-16</inkml:trace>
  <inkml:trace contextRef="#ctx0" brushRef="#br0" timeOffset="19995.08">12269 1282 1299 0,'0'0'428'0,"0"0"-132"16,0 0-74-16,0 0-42 15,-11-107-88-15,11 89 6 16,-2 5-43-16,2 0-14 16,-2 3 5-16,0 2-4 15,0 2 11-15,0 1-4 16,2 4-7-16,0 1-17 15,0 0-8-15,0 0-17 16,0 0-5-16,0 1-11 0,0 14-10 16,0 7 17-16,0 10 9 15,0 8 11-15,0 8-11 16,0 6 0-16,0 9 1 16,0 5-1-16,8 24 1 15,13 30 6-15,2 28-7 16,4 9 0-16,-2-9 0 15,-3-15-1-15,-2-23 1 16,2-2 1-16,-3-18 6 16,-4-12-7-16,-1 13-1 15,-8 17 1-15,1 17-1 16,-3 17 1-16,-4-10 8 16,0-7-1-16,0 5-6 0,2 6 0 15,2 11-1-15,10 1-7 16,5-2 7-16,4-7 2 15,4-4-2-15,4-6 0 16,-2 2 6-16,-6 1 4 16,-6 2 6-16,-7 2-14 15,-6 0 2-15,0 5 1 16,3 0-5-16,1-11 0 16,0-7-1-16,1-9 1 15,-5-9 4-15,-2-16-3 16,0-15 4-16,0-15 2 15,0-1 14-15,4 10-4 0,-2 27-12 16,0 27 15-16,-1 18-14 16,1 7 1-16,-4-11 10 15,0-12-8-15,0-30 2 16,0-15 1-16,0-19-4 16,0-6 4-16,0 10 6 15,0 11-12-15,0 9 2 16,0 3 3-16,2 0 14 15,10 1-14-15,-1 3 4 16,4-1-13-16,1 2-2 16,1 0 0-16,-1 2 5 15,2 1-4-15,-3-3-1 16,-2-4 2-16,1-7-2 0,-5-6 1 16,-3-6-1-16,2-6-2 15,-4-4 2-15,0 0 4 16,3-3-4-16,-3 0-5 15,4-4 0-15,-2-4-1 16,1 0 1-16,1 1 1 16,-1 3 3-16,2 1-6 15,0 4 1-15,0-1-3 16,0-2 4-16,0-4 1 16,-3-6-4-16,1-1-6 15,0-5-2-15,0 2 12 16,-1 2 4-16,3 4 0 15,0 0 1-15,2 0-1 16,-2-4 0-16,-3-6 0 0,2-4 0 16,-4-4 1-16,0-4-1 15,-1-2 1-15,1-3-1 16,0-1 5-16,-2-4-5 16,0-5 1-16,2 0-1 15,-2-5 0-15,-2-2-34 16,0-4-21-16,0 0-11 15,-8-10-40-15,-11-12-115 0</inkml:trace>
  <inkml:trace contextRef="#ctx0" brushRef="#br0" timeOffset="21173.54">12058 2604 1965 0,'0'0'649'0,"0"0"-580"0,0 0-69 16,0 0-9-16,0 0 9 16,0 0 63-16,0 0-10 15,0-3-13-15,0 1-25 16,0 2-13-16,0-3 30 16,11 2-14-16,12-6-5 15,8 1-6-15,15 1-7 16,16-2 5-16,34 1-5 15,45 5 6-15,42-2-1 16,21 3-5-16,10 0 6 16,2-2-5-16,-2 1-1 0,14-4 0 15,15 1-5 1,2-2 5-16,2-2 3 16,-9 0-3-16,-12-4 0 15,-22-1 0-15,-21-2 1 0,-42 3-1 16,-41 4 7-16,-36 2-6 15,-17 0-1-15,-7 2 0 16,-11 2 0-16,-6-2 5 16,-19 4-4-16,-4 0 9 15,-2 0-10-15,-25 0-30 16,2 0-94-16,5 0-176 0</inkml:trace>
  <inkml:trace contextRef="#ctx0" brushRef="#br0" timeOffset="22122.87">12372 2195 354 0,'0'0'675'0,"0"0"-360"16,0 0-152-16,0 0-163 16,-35-128-37-16,29 88 10 15,6-2-220-15,0-4-138 16,4 1 158-16,24-15 227 15,1 17 108-15,0 3-108 0</inkml:trace>
  <inkml:trace contextRef="#ctx0" brushRef="#br0" timeOffset="23005.14">13347 1239 1468 0,'0'0'193'0,"0"0"-126"15,0 0 13-15,0 0 137 16,0 0 56-16,0 0-100 15,0 0-82-15,6-38-7 16,-6 38-9-16,0 0-15 16,0 0-39-16,2 0-21 15,0 22-20-15,5 14 13 0,1 18 7 16,4 19 10 0,1 8-3-16,0 12 7 0,3-1-6 15,-1-2-8 1,-1-12 5-16,-3-15-4 0,-5-17-1 15,-1-18-6-15,-2-14 6 16,-3-10 1-16,0-4 7 16,0-4 9-16,-5-22-17 15,-9-14-10-15,1-10-13 16,2-9 23-16,2-4 1 16,5-4 15-16,2-1-7 15,2-4-8-15,0 2 0 16,0 0 22-16,17 7-1 15,10 9-2-15,6 10-19 16,6 13 0-16,0 8-2 0,6 10 0 16,-2 13 1-16,-6 0-8 15,-3 19-18-15,-14 23-12 16,-14 14 6 0,-6 13 9-16,-18 4 16 0,-17-1-7 15,-9-5 14-15,1-10 0 16,5-13 32-16,9-15 6 15,12-11 2-15,7-9 12 16,8-8 21-16,2-1-28 16,0 0 5-16,0 0-26 15,0 2-13-15,10 6-11 16,5 8 4-16,9 7-3 16,5 8 8-16,5 6-5 15,-1-4-3-15,3-1-1 16,-5-5-27-16,0-9-21 0,0-8-51 15,11-10-67 1,-8-2-159 0,-8-15-1333-16</inkml:trace>
  <inkml:trace contextRef="#ctx0" brushRef="#br0" timeOffset="23269.3">13976 1719 2186 0,'0'0'344'0,"0"0"-170"15,0 0-96-15,0 0-18 16,0 0 51-16,0 0-84 15,0 0-27-15,-51-77-22 16,20 106 9-16,-1 10 12 16,8 6 0-16,11-4-19 0,11 1 1 15,2-6-2 1,6-3 15-16,19-8 6 0,4 0 9 16,-2-7 7-16,-6-4-10 15,-11-4-6-15,-10 0-2 16,-4 2-31-16,-29 5 33 15,-11 4 18-15,-5 5-18 16,0 0-29-16,-2 2-128 16,15-8-250-16,14-10-1484 0</inkml:trace>
  <inkml:trace contextRef="#ctx0" brushRef="#br0" timeOffset="23568.95">14760 978 1833 0,'0'0'472'15,"0"0"-384"-15,0 0-88 16,0 0-4-16,0 0 4 15,-77 163 50-15,25-35-29 16,-10 42 19-16,-1 11-4 16,5-14-2-16,16-43-5 15,11-46 13-15,7-22-11 16,-1-7-31-16,-2 1 23 0,2 5-23 16,6-6-171-16,12-23-830 0</inkml:trace>
  <inkml:trace contextRef="#ctx0" brushRef="#br0" timeOffset="23790.73">14725 1676 2370 0,'0'0'287'16,"0"0"-171"-16,0 0-61 16,0 0 4-16,64-105 82 0,-64 105-69 15,0 0-72 1,0 31-53-16,0 19 41 0,0 18 12 15,0 10 4-15,0 5 6 16,2-6 3-16,6-8-13 16,-4-13-37-16,3-1-85 15,-3-17-161-15,0-15-474 0</inkml:trace>
  <inkml:trace contextRef="#ctx0" brushRef="#br0" timeOffset="24108.15">15175 1574 2424 0,'0'0'295'0,"0"0"-139"15,0 0-156-15,0 0-46 16,0 0 46 0,-54 139 18-16,36-61-9 0,5 5-9 15,13-16-19-15,0-7-3 16,0-16 18-16,13-16 4 15,5-16 13-15,3-12 42 16,-2 0 46-16,4-26 25 16,-3-18-27-16,0-13-54 15,-7-7-23-15,-6-6-14 16,-7 6-8-16,0 8-8 16,-16 12-42-16,-15 18 5 15,-9 18-1-15,-12 8-77 16,-23 58-95-16,10 2-199 15,12 3-1362-15</inkml:trace>
  <inkml:trace contextRef="#ctx0" brushRef="#br0" timeOffset="24967.66">15498 1971 1948 0,'0'0'454'0,"0"0"-221"16,0 0-107-16,0 0-65 16,0 0-16-16,0 0-45 15,0 0-67-15,0 40 45 16,2-6 18-16,2 0 2 16,1-6 4-16,-2-8-1 15,-3-8-1-15,0-7 1 16,0-5 44-16,0 0 37 15,-3-3 18-15,-8-15-28 0,0-10-30 16,-1-4-11 0,4-6 5-16,1 1-13 0,3 4-11 15,2 7-5-15,-1 8-7 16,3 8 0-16,0 10 0 16,0 0-43-16,3 20-75 15,14 17 80-15,5 18 29 16,5 5 7-16,0 2-22 15,-4-3-4-15,-8-14 18 16,-7-8 9-16,-8-13 0 16,0-12-9-16,-4-4 10 15,-18-7 0-15,-4-1 17 16,-1 0 2-16,4-9 10 16,7-15 2-16,8-8-13 15,8-8-18-15,0-9-1 0,13-3 1 16,14 0-8-16,1 4-16 15,7 10 17-15,-7 12-2 16,-6 12 8-16,-1 14-5 16,-8 0-11-16,-2 15-18 15,-2 21 26-15,0 3 9 16,0 1 0-16,-4-8 1 16,-1-12-1-16,0-7 5 15,-2-12-4-15,1-1 8 16,-1 0 28-16,2-22 55 15,6-12-58-15,3-10-24 16,-3-4-10-16,4 2 1 16,-5 8 0-16,-3 10-1 0,-1 10-5 15,-2 14 5-15,-1 4-16 16,2 16-38-16,5 25-8 16,7 14 41-16,6 9-30 15,20 5-61-15,-4-12-117 16,-2-21-871-16</inkml:trace>
  <inkml:trace contextRef="#ctx0" brushRef="#br0" timeOffset="27168.87">2642 9876 2265 0,'0'0'311'0,"0"0"-190"15,0 0-70-15,0 0 12 16,0 0-18-16,0 0-45 16,-69-57-25-16,69 50 12 15,0-2 13-15,0 2 41 16,0-2 10-16,-3 1 21 16,-1 3-40-16,-3-1-32 15,3 1-11-15,0 4-12 16,2 1 23-16,2-2-7 15,0-1-1-15,8 2-69 16,23-6 11-16,17 1 66 16,33-6 0-16,44-6 0 15,47-8-22-15,26-2 22 16,16-5-8-16,10 2 14 16,0-1-6-16,15-6 5 0,19-2-5 15,16-2 5-15,18-2-6 16,17-4 2-16,13 4 5 15,12 1-6-15,11 1 0 16,7 2 0-16,9 0 1 16,2 4-1-16,7 1 1 15,-2 3 5-15,6 5-6 16,-2-2 10-16,2 5-10 16,3 0 8-16,-2 1-8 15,1 0 1-15,0-1 2 16,1-4-2-16,4-4-1 15,-2 1 11-15,1-6 9 16,-3 0-8-16,-4 5 4 0,-11-1-15 16,-5-1 15-16,-16 1-11 15,-23-1-5-15,-15-1 14 16,-22-1 0-16,-24 3 30 16,-26-1-14-16,-23 4 1 15,-30 0-6-15,-43 6-6 16,-37 5-8-16,-35 8-6 15,-23 1-5-15,-8 0-4 16,-9 1 4-16,-11-1 0 16,-12 5-8-16,-12-2-47 15,-30 2-62-15,-60 5-75 16,9 0-74-16,-6 0-577 0</inkml:trace>
  <inkml:trace contextRef="#ctx0" brushRef="#br0" timeOffset="32380.5">5772 3431 1342 0,'0'0'300'16,"0"0"-210"-16,0 0-50 15,0 0 39-15,0 0 59 16,0 0 37-16,-48-62 2 15,39 52-74-15,-1-3 8 16,4 4-42-16,2-1 25 16,1 3-54-16,1 1 11 15,2 2-12-15,0 3-20 0,0 1 13 16,0-5-14-16,0 2-1 16,0-6-7-16,17-1-9 15,6 1-1-15,4 2-7 16,4 5-6-16,2 2-17 15,3 5-20-15,-3 18 10 16,1 9 3-16,-3 7 19 16,-9 7-1-16,-8 8-27 15,-14 4 19-15,0 6 7 16,-29 4 20-16,-20 0 0 0,-14 0 2 16,-5-5 16-16,-2-6-4 15,5-13 19 1,13-13 0-16,11-11-11 0,14-10 10 15,16-10 22 1,11 0 24-16,0-20-52 0,11-14 2 16,20-12-13-16,12-4-15 15,5 2 8-15,6 5-16 16,0 13 8-16,-3 14 0 16,-4 15 0-16,-2 1-9 15,-3 26-15-15,2 18-6 16,-1 12-15-16,-3 2-24 15,-5-2-16-15,-4-9 18 0,1-16-13 16,-10-11-131 0,-4-18-598-16</inkml:trace>
  <inkml:trace contextRef="#ctx0" brushRef="#br0" timeOffset="32563.06">6345 3703 2903 0,'0'0'196'0,"0"0"-196"16,0 0-96-16,0 0 10 15,0 0 32-15,0 0-53 16,0 0-299-16,25 17-721 0</inkml:trace>
  <inkml:trace contextRef="#ctx0" brushRef="#br0" timeOffset="33012.36">6804 3207 1965 0,'0'0'399'0,"0"0"-253"15,0 0-85-15,0 0-55 16,0 0 5-16,0 0-11 16,0 0 32-16,-52 63-22 15,33-9-10-15,3 13 7 0,5 5-6 16,7 4-2-16,4-4-9 16,0-7 10-16,15-14-12 15,12-12-32-15,2-13 44 16,4-12 24-16,1-13-2 15,-3-1-14-15,-4-7 26 16,-5-16 11-16,-9-2-4 16,-6-4-18-16,-7 1-5 15,0 4 4-15,-11 4-21 16,-12 7 26-16,-6 9 5 16,-2 4-3-16,-2 0-23 0,-1 17 12 15,5 9-18 1,7 6-31-16,9 2-56 0,11-1-33 15,2-7-78 1,29-14-60-16,8-9-111 0,1-3-78 16</inkml:trace>
  <inkml:trace contextRef="#ctx0" brushRef="#br0" timeOffset="33383.18">7154 3374 1501 0,'0'0'303'16,"0"0"-142"-16,0 0-18 15,45-126 15-15,-37 102 23 16,-1 10-78-16,-5 6-34 16,-2 6-40-16,0 2-29 15,0 0-53-15,0 16 2 0,0 12 51 16,0 12 17-16,0 10 2 16,10 5-8-16,5-1-11 15,7-5-10-15,3-3 0 16,-1-13-4-16,-4-8 14 15,-4-4 7-15,-3-9 5 16,-7-3-2-16,1-6-5 16,-4 1-3-16,-1-1 8 15,-2 0-9-15,0 3-1 16,0 4-33-16,0 7 19 16,0 1 14-16,-14 6 9 15,-1-1-1-15,-1-1-1 16,-1 0-7-16,-1-1-10 15,-3-6-34-15,-2 2-51 0,-6-3-169 16,-23-8-185-16,5-2 11 16,5-4-82-16</inkml:trace>
  <inkml:trace contextRef="#ctx0" brushRef="#br0" timeOffset="33605.6">7154 3266 2348 0,'0'0'247'0,"0"0"-170"15,0 0-57-15,0 0-4 16,118-90 22-16,-64 68 10 0,4 0-18 16,6 6-21-16,-2 2-9 15,-1 8-22-15,-11 2-55 16,2 4-76-16,-12 0-215 15,-14 0-793-15</inkml:trace>
  <inkml:trace contextRef="#ctx0" brushRef="#br0" timeOffset="34844.07">5821 5560 2110 0,'0'0'248'15,"0"0"-159"-15,0 0-39 16,0 0 17-16,0 0 20 16,-8-101 21-16,6 96-28 15,-1 5-60-15,-2 0-20 16,-1 5-5-16,-3 20-24 16,-4 19 29-16,-1 10 0 15,-1 9 12-15,3-4-12 16,4-10 1-16,1-16 5 0,5-12-6 15,2-11 7 1,0-8-6-16,0-2-1 16,0 0 66-16,0-22 27 15,7-14-39-15,1-12-33 0,1-6-15 16,0-1 5 0,-2 10-7-16,-3 8 1 0,-2 15-5 15,1 12 0-15,-3 8-5 16,2 2-21-16,2 21-28 15,3 20 26-15,4 19 22 16,2 16-7-16,-1 9-29 16,1-3-21-16,-4-7 13 15,-2-11 19-15,-5-17 0 16,-2-11 8-16,0-14 10 0,-4-8 13 16,-12-6 5-1,-2-5 20-15,2-3 23 0,3 0-15 16,2 0 9-16,2 0-11 15,7-5-16-15,2 2-15 16,0 0 13-16,0 2-9 16,6-3-3-16,17 0-1 15,8-2 10-15,5 0-3 16,-1 0-7-16,1 1 0 16,-5 4-8-16,-4 1-19 15,2 0-71-15,4-3-90 16,-4 1-242-16,-6-2-1240 0</inkml:trace>
  <inkml:trace contextRef="#ctx0" brushRef="#br0" timeOffset="35031.57">6276 5769 2665 0,'0'0'283'16,"0"0"-154"-16,0 0-81 15,0 0-28-15,0 0-15 16,0 0-5-16,0 0-69 16,9 0-163-16,2 15-101 15,3-8-880-15</inkml:trace>
  <inkml:trace contextRef="#ctx0" brushRef="#br0" timeOffset="35410.58">6642 5386 2408 0,'0'0'195'0,"0"0"-153"16,0 0-41-16,50-116 18 15,-38 94-7-15,-8 9 1 16,-4 9 45-16,0 4-32 16,0 0-26-16,-6 21 0 15,-10 19 6-15,-1 14 9 16,3 14-10-16,5 12-5 15,7 0 5-15,2 0-5 16,0-7-6-16,13-14-8 16,7-11-18-16,3-19-17 15,-2-8 49-15,0-16 6 16,-4-5 9-16,-3 0 14 16,-5-11 47-16,-9-14 4 0,0-3-27 15,-5-2-15-15,-20 4-27 16,-6 5 10-16,-4 12-5 15,-1 9-16-15,1 0 0 16,4 26-1-16,6 10-17 16,14 4-44-16,11 4-106 15,9 5-35-15,20-16-302 16,4-11-558-16</inkml:trace>
  <inkml:trace contextRef="#ctx0" brushRef="#br0" timeOffset="35841.22">7183 5411 1495 0,'0'0'253'0,"0"0"-174"15,0 0 12-15,105-111 33 16,-86 87 5-16,-7 1 101 16,-8 5-38-16,-4 6-72 15,0 0 12-15,-8 4-66 16,-17 4-65-16,-8 4 4 15,-8 0 1-15,-1 0-5 16,4 17 4-16,7 5 1 16,9 4-6-16,13 3-7 15,9 6-6-15,0 1-35 0,33 6 4 16,11 6 44-16,14 4-10 16,0 3 10-16,-4 8-56 15,-14 2-40-15,-15-1-31 16,-21-2-182-16,-4-10 273 15,-27-12 36-15,-15-13 262 16,-7-14 26-16,3-13-79 16,0 0-65-16,11-22-34 15,15-18-59-15,13-16-12 16,7-14-9-16,27-10-30 16,22-2-3-16,12 1-54 15,5 11-52-15,10 10-84 16,-18 20-134-16,-16 16-730 0</inkml:trace>
  <inkml:trace contextRef="#ctx0" brushRef="#br0" timeOffset="39829.37">6022 7994 2461 0,'0'0'272'16,"0"0"-198"-16,0 0-27 0,0 0-25 16,0 0 12-16,0 0 15 15,0 0-21-15,65-103-17 16,-36 86 1-16,0 6-11 16,4 2-1-16,-1 5-1 15,1 4-5-15,-2 4 0 16,0 20-33-16,-4 12-29 15,-8 11 14-15,-9 7-2 16,-10 6-3-16,-7 1 28 16,-29 4 5-16,-10-3 26 15,-6-6-1-15,-4-7 2 16,8-11 63-16,9-12 29 16,12-12-27-16,12-10-6 15,11-4-21-15,4 0 13 16,0-20-21-16,9-10-14 0,11-2-4 15,3 2-12-15,-2 5 11 16,2 9-12-16,-3 11-11 16,0 5 0-16,4 14 11 15,5 23 4-15,7 12 1 16,7 5-5-16,-1-1-44 16,0-9-38-16,-2-15-40 15,11-23-30-15,-10-6-164 16,-8-4-1450-16</inkml:trace>
  <inkml:trace contextRef="#ctx0" brushRef="#br0" timeOffset="39997.46">6737 8205 2767 0,'0'0'402'15,"0"0"-402"-15,0 0-2 16,0 0-33-16,0 0-20 15,0 0-60-15,0 0-75 16,45 24-782-16</inkml:trace>
  <inkml:trace contextRef="#ctx0" brushRef="#br0" timeOffset="40435.33">6975 7931 869 0,'0'0'352'0,"0"0"28"16,0 0 60-16,0 0-84 15,0 0-170-15,0 0-101 16,0 0-57-16,12-31-15 16,-12 59 8-16,4 12-9 15,7 9-10-15,7 3 3 16,7 3 1-16,2-7-6 15,2-11 0-15,-5-8-11 16,-4-11 0-16,-4-12 11 16,1-6 0-16,-1 0 95 0,4-24 8 15,4-13-48-15,-1-11-16 16,2-8-22-16,-4-3-7 16,0 0-10-16,-6 5-1 15,-3 11 1-15,-4 15 5 16,-4 17-5-16,-1 11-21 15,-1 1 21-15,0 36 3 16,8 14 18-16,0 18-3 16,4 6-11-16,4 6-7 15,0-5 0-15,-3-8-29 16,1-13-13-16,-1-17-54 16,-3-14-88-16,-6-18-519 0</inkml:trace>
  <inkml:trace contextRef="#ctx0" brushRef="#br0" timeOffset="40838.12">7606 7760 2300 0,'0'0'243'16,"0"0"-171"-16,0 0-54 15,0 0-18-15,0 0-1 16,0 0-19-16,0 0 20 15,31 70 17-15,-12-9-2 16,0 9-9-16,4 4-5 16,-1-6-1-16,0-8 6 15,0-14 0-15,-1-13-6 16,-4-13 0-16,-1-14 16 0,1-6 57 16,4-8 82-16,1-19-50 15,3-13-42-15,-1-8-46 16,-4-6-3-16,-2-1-1 15,-5 5-2-15,-4 11 9 16,-5 10 0-16,-1 14 2 16,-3 12 12-16,0 3-5 15,5 18-9-15,5 22-15 16,9 19 11-16,10 12-8 16,4 9-7-16,5-5-2 15,-1-8-1-15,-1-3-32 16,-7-18-90-16,-13-22-178 0</inkml:trace>
  <inkml:trace contextRef="#ctx0" brushRef="#br0" timeOffset="46307.14">6611 2232 262 0,'0'0'254'0,"0"0"48"16,0 0-206-16,0 0 99 15,0 0 5-15,0 0 2 16,-41-47 60-16,39 44-58 0,-1-3-70 16,1-1-42-1,0 4-46-15,0-1 30 16,0-1 33-16,0-1-47 16,-1 3 17-16,1-1-25 0,-2-2-10 15,1 0-12-15,-1 0-10 16,-1-1 3-16,1 3 6 15,2 0-13-15,0 2-10 16,-1 2-2-16,3-2 23 16,0 2 0-16,0 0-29 15,0 0-19-15,0 0-23 16,16 2 11-16,6 12 31 16,7 4 1-16,2 0-1 15,3-1-1-15,-3-5 1 16,-2-5-15-16,-7 0 15 0,-4-7-1 15,-7 0 2 1,-2-4 36-16,-5-21 29 0,-1-9-23 16,-3-9-36-1,0-2-5-15,0 1 8 0,-5 2 3 16,-8 0-4-16,-5 0-9 16,-2 3-12-16,-4 2 2 15,-1 2-3-15,-4 5 2 16,2 3 11-16,3 2 0 15,1 6-1-15,6 2-12 16,3 5 13-16,5 2 1 16,7 4-1-16,2-2-7 15,0 0 2-15,7-4-32 16,15-7 37-16,14-4 0 0,11-5-24 16,3-2 5-16,6 4 13 15,-2 1 6-15,-2 7 0 16,-10 7 0-16,-5 3 0 15,-6 8 0 1,-6 0-8-16,-2 1-6 0,-6 20-29 16,-5 7 24-16,-4 12-38 15,-8 8-2-15,0 14 11 16,-6 12 40-16,-17 8 8 16,-1 5 14-16,-1-3 13 15,6-12-17-15,2-12 6 16,7-20 25-16,7-14-32 15,3-11-8-15,0-10-1 16,0-5 17-16,5 0 13 16,15 0 37-16,11-2 38 15,7-8-48-15,2 1-32 0,3-2-25 16,3 5-21-16,-8 2-120 16,-9 0-482-16</inkml:trace>
  <inkml:trace contextRef="#ctx0" brushRef="#br0" timeOffset="46509.1">7257 1823 2350 0,'0'0'221'0,"0"0"-73"15,0 0-142-15,0 0 8 16,113-89 3-16,-62 69-17 15,20 2-11-15,-13 8-177 16,-8 1-252-16</inkml:trace>
  <inkml:trace contextRef="#ctx0" brushRef="#br0" timeOffset="47239.31">7747 1526 1188 0,'0'0'652'0,"0"0"-454"0,0 0-139 16,0 0-36-16,0 0 7 15,-81 112 12-15,73-66-24 16,6 4-18-16,2-1 2 15,0-8 8-15,6-10 6 16,7-12 2-16,1-10 10 16,1-7 58-16,1-2 46 15,-1-2-28-15,1-18-22 16,-1-10-28-16,-1-7-19 0,-1-2-21 16,-2-2 2-1,-1 9 6-15,-4 8-3 0,-2 10 0 16,-4 6-1-16,0 8-18 15,0 0-26-15,3 12-28 16,1 22 12-16,0 15 30 16,8 10 12-16,-1 1 9 15,3-4 5-15,-1-13-13 16,-3-15 9-16,0-12-1 16,-6-10-9-16,1-6 21 15,-3 0 25-15,0-22 62 16,0-12-57-16,-2-10-30 15,2-2-13-15,-2 1-2 16,0 8-1-16,0 8 0 0,0 13-5 16,0 8-1-1,0 8-25-15,0 0-17 0,7 22-55 16,4 12 53-16,2 9 37 16,6 1 8-16,0-5 0 15,-3-6 7-15,-1-13 0 16,-3-8-6-16,-3-12-1 15,2 0 0-15,5-22 17 16,2-16 16-16,-1-11-20 16,1-2-3-16,-3 1-5 15,-5 9 0-15,-4 15 9 16,-1 12 4-16,-5 14-18 16,2 0-34-16,4 31-4 15,6 20 36-15,5 19 2 16,10 13 14-16,4 2-4 0,5 7-10 15,-9-25-109 1,-9-28-814-16</inkml:trace>
  <inkml:trace contextRef="#ctx0" brushRef="#br0" timeOffset="47367.12">8491 2067 3040 0,'0'0'105'0,"0"0"-105"16,-134 90-1593-16</inkml:trace>
  <inkml:trace contextRef="#ctx0" brushRef="#br0" timeOffset="69367.47">9883 3417 77 0,'0'0'347'0,"0"0"-174"15,0 0 80-15,0 0-89 16,0 0 39-16,0 0-76 16,-31-36-107-16,29 26-20 15,-5-4-48-15,-4-1-176 16,-2 1 101-16,-12-1 56 15,0 3-33-15,4 3-186 0</inkml:trace>
  <inkml:trace contextRef="#ctx0" brushRef="#br0" timeOffset="70177.89">9630 2971 1234 0,'0'0'489'0,"0"0"-182"16,0 0-75-16,0 0-84 16,0 0-49-16,0 0-31 15,0 0 10-15,0-42-1 16,2 36 5-16,-2 2 1 0,0 2-12 15,0 2-28-15,0 0-43 16,-2 0 0-16,-19 4-14 16,-6 14-33-16,-10 9 15 15,-8 6 27-15,-4 6 5 16,-3 5 8-16,4 4-7 16,1 6-1-16,5 2 3 15,9 2-3-15,10 3-8 16,9-1-2-16,14 2 3 15,0 2-4-15,12 0-4 16,17-2 3-16,11 1 0 16,7-8 12-16,1-8-1 15,4-13-50-15,-1-14 3 16,-4-14-9-16,-5-6 29 0,-8-12 17 16,-8-20 11-1,-8-8 0-15,-11-8 2 0,-7-4 5 16,-7 3 8-16,-20 3 68 15,-8 11 0-15,-5 5-18 16,-5 16-33-16,1 10-28 16,-1 4-4-16,3 21-10 15,6 20 9-15,7 14-60 16,11 26-51-16,7-13-157 16,11-14-761-16</inkml:trace>
  <inkml:trace contextRef="#ctx0" brushRef="#br0" timeOffset="70620.62">10170 2959 260 0,'0'0'1910'16,"0"0"-1761"-16,0 0-123 15,0 0-8-15,0 0-18 0,-124 85 12 16,88-25 15-16,1 12 0 16,3 12-14-16,6 7 25 15,7 1-26 1,13-1 2-16,6-6-14 0,4-9-22 15,21-14 22-15,6-17-22 16,5-19 14-16,2-18 8 16,2-8 42-16,-2-16 8 15,-7-18-24 1,-9-9 7-16,-13-1 13 0,-9 0-9 16,-6 8 13-16,-28 8 13 15,-9 14-7-15,-7 14-51 16,-4 0-5-16,0 32 0 15,10 14 0-15,15 31-56 16,11-13-141-16,16-10-528 0</inkml:trace>
  <inkml:trace contextRef="#ctx0" brushRef="#br0" timeOffset="70999.66">10663 3119 1867 0,'0'0'477'0,"0"0"-370"16,0 0-81 0,0 0-25-16,0 0 11 0,-118 63 2 15,92-11 22 1,1 12-7-16,5 5-18 0,9-1 5 15,6-5-15-15,5-9-1 16,0-15-15-16,16-15-6 16,8-13 21-16,10-11 3 15,3-15 107-15,3-25-18 16,-1-14 1-16,-6-11-31 16,-14-9 3-16,-7 3 7 15,-12 2-27-15,0 11-32 16,-22 12-13-16,-5 18-9 15,-2 14-49-15,-7 18-80 0,7 21-156 16,10 6-387-16</inkml:trace>
  <inkml:trace contextRef="#ctx0" brushRef="#br0" timeOffset="71393.09">11461 2876 2505 0,'0'0'241'16,"0"0"-165"-16,0 0-36 15,0 0 14-15,0 0-49 16,0 0-5-16,0 0-4 16,-69 27-2-16,62-4-2 15,3-5-9-15,4-5-8 16,0-7 7-16,0-6 16 16,0 0 2-16,0 0 32 15,0-15 41-15,0-10-31 16,-5-4-33-16,-10 2-5 15,-6 5 20-15,-4 10-24 16,4 12-21-16,-6 18-79 16,4 20-120-16,11 5-356 0</inkml:trace>
  <inkml:trace contextRef="#ctx0" brushRef="#br0" timeOffset="71681.56">11841 3098 2001 0,'0'0'383'0,"0"0"-215"15,0 0-27-15,0 0-60 16,0 0-54-16,0 0-27 16,-133 10-1-16,81 40 1 0,-3 12 1 15,4 10 0 1,5 5 9-16,11-5-9 0,16-11 4 15,12-11-5-15,7-13-12 16,13-13 12-16,25-11 6 16,13-10 46-16,10-3-8 15,-1-2-44-15,0-29-65 16,-18 6-230-16,-15 0-952 0</inkml:trace>
  <inkml:trace contextRef="#ctx0" brushRef="#br0" timeOffset="75333.31">9279 5101 1267 0,'0'0'433'15,"0"0"-290"-15,0 0-132 16,0 0-7-16,0 0 22 16,0 0 15-16,0 0-21 15,0-9-8-15,0 9-9 0,0 0 47 16,0-1 69-16,0-1-14 16,0-1-38-16,0 1-34 15,0-3-22-15,0-1 39 16,2 0-25-16,-2 2 18 15,0 2 12-15,0 0-7 16,0 2-29-16,0 0-19 16,0 0-15-16,0 0-3 15,0 4 8-15,0 18-3 16,-8 15 13-16,-5 14 0 16,-1 18 20-16,1 9-13 15,-1 8 6-15,1-2-12 16,-1-6 0-16,5-11 5 15,1-20-6-15,3-12 1 0,3-18-1 16,2-10 2-16,0-7 44 16,0 0 28-16,0-12 13 15,0-20 14-15,7-12-73 16,4-11-9-16,2-5-4 16,0 2-10-16,6 1 2 15,-4 6-6-15,3 5 0 16,-3 8 5-16,-3 11-6 15,-6 9 0-15,-1 10 0 16,-5 4-5-16,0 4-11 16,0 0-18-16,0 0 22 15,0 7-2-15,0 16-9 16,2 14 23-16,4 15 0 16,2 14 1-16,0 8 6 15,-1 2-7-15,-1 5 0 0,-1-3-1 16,-3-5-11-16,-2 1-41 15,0-10 6-15,0-3-44 16,-9-8 16-16,-8-10 10 16,-6-8-5-16,-1-9 35 15,-1-8 27-15,-2-6 7 16,3-4 1-16,2-4 0 16,1-4 38-16,8 0 42 15,7 0 15-15,4 0-18 0,2 0-38 16,0 0-21-16,0 0 3 15,13 0-1-15,9-2 7 16,7-4 8-16,7 2-14 16,1 0-15-16,1 2-5 15,-2 2 0-15,-5 0-1 16,-2 0-6-16,-4 0-36 16,-5 0-41-1,-3 0-76-15,-3-8-174 0,-10-6-786 0</inkml:trace>
  <inkml:trace contextRef="#ctx0" brushRef="#br0" timeOffset="76272.52">9823 5249 1617 0,'0'0'243'0,"0"0"-161"15,0 0 23-15,0 0 64 16,0 0 5-16,0 0-48 16,0 0-41-16,15-47 2 15,-15 43 15-15,0 4-3 16,0 0-38-16,0 0-34 16,0 0-22-16,0 0 3 15,0 0-8-15,0 0 0 16,-8 4-16-16,-8 14 4 15,-6 10 12-15,-3 13 0 16,-2 14 0-16,3 11 0 0,2 12 0 16,4 4-10-16,5 5-16 15,6-9-26-15,7-8 15 16,0-10 8-16,13-12-2 16,10-12 7-16,6-6 5 15,0-12 11-15,0-5 2 16,2-9 6-16,-5-4 8 15,1 0 6-15,-5-8 9 16,-3-13 17-16,-4-1 27 16,1-7-2-16,-3-8-25 15,-2-5-2-15,-2-8-15 16,-2-8 5-16,-5-7-12 16,-2-3 4-16,0-4 6 15,-18 2-1-15,-8 4-14 0,-3 12-1 16,-8 9-9-16,2 16 21 15,-1 11-22-15,1 11-4 16,1 7-14-16,3 7-67 16,2 33-84-16,7-4-106 15,11-5-825-15</inkml:trace>
  <inkml:trace contextRef="#ctx0" brushRef="#br0" timeOffset="78909.07">10779 5472 914 0,'0'0'77'15,"0"0"-77"-15,0 0-34 0,0 0 34 16,0 0 40-16,0 0 34 16,0 0-36-16,-87-13-38 15,74 13-31-15,1 0-649 0</inkml:trace>
  <inkml:trace contextRef="#ctx0" brushRef="#br0" timeOffset="79436.38">10779 5472 1332 0,'-100'-62'336'0,"104"56"-216"16,1 0-75-16,-1-2 118 15,-2 0 24-15,0-1 2 16,0-3-82-16,-2 1-34 0,0-3-6 16,0 0 5-1,-2-1-33-15,-11 1-19 0,-5 3 36 16,-6 1-34-16,-3 4-21 15,-2 1 0-15,0 5-1 16,0 0 0 0,0 0 0-16,5 6 0 0,1 9 0 15,6 3-1-15,3 2 0 16,7 4-10-16,7 2 3 16,0 4-5-16,14 2-2 15,14 2-3-15,13 4 1 16,5 0 16-16,6 4 1 15,2 2-27-15,-8 1-35 16,-3-1-95-16,-12-2-87 16,-16-3 81-16,-10 2 86 0,-5-5 32 15,-22 0-57-15,-17-4 54 16,-5-3 48-16,-1-8 161 16,3-7 68-16,9-5-24 15,10-9-30-15,8 0-20 16,11-13-51-16,4-17-46 15,0-9-6-15,17-11-14 16,19-11-5-16,9-5-14 16,13-5-12-16,4 2-7 15,0 0 0-15,-6 11-38 16,-5 6-107-16,-2 4-36 16,-11 14-96-16,-11 12-256 0</inkml:trace>
  <inkml:trace contextRef="#ctx0" brushRef="#br0" timeOffset="79766.47">11142 5307 820 0,'0'0'1630'0,"0"0"-1490"16,0 0-98-16,0 0-21 16,0 0-17-16,0 0-4 15,0 0 0-15,-93 149 0 16,68-73 1-16,7 9 4 15,5-2-5-15,13-20-10 16,0-1-2-16,13-15 5 0,18-18 7 16,12-11 0-16,5-12 36 15,10-6 32-15,3-12 16 16,-1-22-28 0,-6-10-6-16,-13-16 14 0,-14-11 0 15,-20-9 5-15,-7-8-17 16,-27 0 5-16,-21 7-13 15,-15 16-34-15,-3 19-7 16,-1 21-3-16,-12 25-95 16,17 26-272-16,18 9-512 0</inkml:trace>
  <inkml:trace contextRef="#ctx0" brushRef="#br0" timeOffset="80255.53">11864 5023 2274 0,'0'0'247'16,"0"0"-186"-16,0 0-31 0,0 0 16 15,0 0 91-15,0 0 9 16,0 0-90-16,24-52-56 16,-24 60-10-16,-2 10 9 15,-2 6 2-15,2 2 7 16,0-2-8-16,2-6-14 15,0-10-2-15,0-4-8 16,0-4 24-16,0 0 10 16,0 0 5-16,0-9 42 15,0-5-4-15,0-9-39 16,0 3-7-16,0 0-7 16,-10 6-1-16,-7 4 1 15,-1 4-4-15,-5 5 4 16,-3 1-30-16,-3 0-42 15,0 8-52-15,0 9-42 0,4 3-83 16,7-2-274 0,9-4-1060-16</inkml:trace>
  <inkml:trace contextRef="#ctx0" brushRef="#br0" timeOffset="80561.07">12205 5329 2241 0,'0'0'410'0,"0"0"-314"16,0 0-84-16,0 0 12 0,0 0 53 16,0 0-8-16,0 0-69 15,-56 23-17-15,7 15-3 16,-5 16 20-16,3 16 1 15,9 11-1-15,13 1-1 16,18-4-5-16,11-10-14 16,9-16 12-16,26-14-14 15,17-15 22-15,12-12 41 16,10-11-2-16,19-4-28 16,-17-14-11-16,-22-2-242 15</inkml:trace>
  <inkml:trace contextRef="#ctx0" brushRef="#br0" timeOffset="83796.71">3621 8374 1513 0,'0'0'459'16,"0"0"-308"-16,0 0-61 0,52-102-5 15,-38 75-8-15,-3 1 13 16,-5 4 9-16,2 1-24 16,-4 4-16-16,-4 5-3 15,0 1-29-15,0 10-27 16,0 1-17-16,0 0-104 15,0 16-36-15,-9 8 11 16,0 8-91-16,0 3-42 16,-2 2 168-16,2 3 61 15,-2 3 29 1,3 1-24-16,-2 4 14 0,1 2 29 16,1-3 0-16,0 1 2 0,2-12 0 15,1-8 42 1,3-10 64-16,2-11 56 0,0-4 24 15,0-3 50-15,0 0-45 16,0 0-72-16,0-9-21 16,0-9-17-16,9-8-42 15,1-6-15-15,0-6 3 16,5-4-12-16,2-6-12 16,-2-4-3-16,1-2 0 15,-6-2 0-15,0 0 0 16,-3 3-10-16,-3 3 10 15,0 8 0-15,0 8 0 16,1 10 1-16,-3 8 12 16,1 6-13-16,-3 10-1 15,0 0-49-15,2 18 28 0,3 19 22 16,3 16 6-16,5 13 9 16,3 7-14-16,2-1 7 15,4-6-2-15,3-8-6 16,4-14 0-16,0-13-9 15,2-14-33-15,-2-13 42 16,0-4 11-16,0-16 7 16,0-20 0-16,-2-10-1 15,-6-13 1-15,0-3-5 16,-3-1-8-16,-9 0 0 16,-5 12-5-16,-4 8 33 15,0 15 52-15,0 11-20 16,-2 12-34-16,-2 5-8 0,-3 5-23 15,0 28-10-15,0 13 10 16,1 13 8-16,-1 6-3 16,3 2-5-1,1-5-11-15,3 8-44 0,0-18-86 16,0-16-154-16</inkml:trace>
  <inkml:trace contextRef="#ctx0" brushRef="#br0" timeOffset="85304.94">9536 7443 2031 0,'0'0'242'16,"0"0"-107"-16,0 0 11 16,0 0-61-16,0 0-30 15,0 0 4-15,0 0-30 16,65-88 18-16,-63 86-18 0,0 2-19 15,-2 0-10-15,0 0-31 16,0 0 16-16,0 12 15 16,-11 14 1-16,-5 8 13 15,0 13-1-15,-1 3-12 16,3 3 0 0,1 0 5-16,4-9-6 0,3-10 1 15,-2-12-1-15,6-10-6 16,2-12 6-16,0 0-9 15,0-18 9-15,10-18 12 16,7-12-10-16,5-8-1 16,-2-2 4-16,0 6-5 15,-1 5 7-15,-9 13-1 16,-1 12 24-16,-7 10 32 16,-2 12 5-16,0 0-45 0,0 24-22 15,0 40 8-15,-9 34 4 16,-1 5-12-16,1-2-31 15,2-16-20-15,2-23 3 16,3 2 28-16,-4-1 19 16,-1-13-3-16,-2-14-7 15,-7-12-25-15,-2-6-64 16,-1-10 3-16,-2-6 24 16,-1-2 47-16,0 0 26 15,4-2 16-15,2-8 57 16,5-1 54-16,5 4 6 15,6 2-39-15,0 0-35 16,0 4-35-16,19-4-22 16,15-1 7-16,11 2-1 0,10 2-2 15,4 0-6-15,-1 2-6 16,6-2-59-16,-15-2-121 16,-11-1-300-16</inkml:trace>
  <inkml:trace contextRef="#ctx0" brushRef="#br0" timeOffset="85669.34">9990 7502 2588 0,'0'0'214'16,"0"0"-155"-16,0 0-3 15,0 0 22-15,0 0-31 16,0 0-43-16,0 0-3 15,-24 70-1-15,4 0 7 16,-1 12-4-16,8 4-3 16,11-5-22-16,2-14-1 15,4-12 7-15,19-19 1 16,6-16 15-16,4-15 12 16,5-5 49-16,4-21 2 15,3-24-5-15,-1-14-32 16,-6-18-15-16,-7-7-4 15,-11-4 0-15,-13 1-7 0,-7 12 0 16,-17 16-9 0,-26 23 9-16,-12 24 0 0,-13 12-20 15,-28 72-53-15,17 3-92 16,14 3-289-16</inkml:trace>
  <inkml:trace contextRef="#ctx0" brushRef="#br0" timeOffset="86059.38">10752 7255 2339 0,'0'0'321'16,"0"0"-221"-16,0 0-63 15,0 0-35-15,0 0 6 16,-60 176 3-16,35-88-10 16,4 6 0-16,7 4 4 15,14-16-5-15,0-3 0 16,4-10-5-16,23-17 0 16,2-19 10-16,6-16 36 15,6-15 62-15,1-2-31 16,-2-24-12-16,-1-15-11 15,-8-8-11 1,-12-7-2-16,-12 1 8 0,-7 7-37 16,-16 11 3-16,-25 12-2 15,-18 21-8-15,-10 4-10 0,-4 34-53 16,-8 42-108-16,21-8-141 16,20-3-1172-16</inkml:trace>
  <inkml:trace contextRef="#ctx0" brushRef="#br0" timeOffset="86480.71">11396 7417 2294 0,'0'0'557'0,"0"0"-511"0,0 0-46 15,0 0-1-15,0 149 1 16,0-82 0-16,11 4 1 16,3-7 5-16,1-10-6 15,1-12 11-15,-3-13 14 16,-1-12 18-16,-6-9-2 16,3-8 14-16,-3 0 6 15,6-11 3-15,3-18-16 16,3-8-22-16,0-7-14 15,-2-3-6-15,-6 8-6 0,-3 10 5 16,-4 8 5 0,-3 14 16-16,0 7-22 15,0 0-4-15,0 26-15 0,-3 20 15 16,-4 18 1-16,5 13 3 16,2 3-4-16,0-8 0 15,0-9 0-15,9-13 3 16,-2-8 0-16,-7-17-3 15,0-6-122-15,0-18-606 16</inkml:trace>
  <inkml:trace contextRef="#ctx0" brushRef="#br0" timeOffset="87114.35">11928 7255 2395 0,'0'0'256'16,"0"0"-183"-16,0 0-19 15,0 0 2-15,0 0-36 0,0 0-20 16,0 0 11-1,-60 148-10-15,56-98-1 0,4-11-14 16,0-12 14-16,0-13 0 16,14-14 8-16,5 0 84 15,6-20 16-15,2-19-41 16,0-13-35-16,-10-7-18 16,-8 1-7-16,-9 6-7 15,0 8-6-15,-24 13-19 16,-30 31-57-16,6 0-100 15,2 14-851-15</inkml:trace>
  <inkml:trace contextRef="#ctx0" brushRef="#br0" timeOffset="87405.21">12441 7553 1338 0,'0'0'1466'15,"0"0"-1360"-15,0 0-86 16,0 0-6-16,0 0 0 16,0 0-14-16,-116-64-3 15,78 82-2-15,-4 21 10 16,-3 8-5-16,3 9 6 16,1-1 1-16,10 1 10 15,10-6 26-15,11-7-4 16,10-8 2-16,0-9 7 0,23-5-13 15,12-12 16 1,8-6 1-16,3-3-15 0,4-3-20 16,10-24-17-1,-16 1-50-15,-13 2-308 0</inkml:trace>
  <inkml:trace contextRef="#ctx0" brushRef="#br0" timeOffset="98736.42">13653 7385 1174 0,'0'0'376'0,"0"0"-256"16,0 0-49-16,0 0 53 15,0 0 0-15,0 0 9 0,0 0-8 16,0-64-17-16,-2 62-6 16,2 2-39-1,0 0-40-15,0 0-15 16,-3 0-7-16,3 0 0 0,0 0 28 16,-2 0-9-16,2 0-7 15,0 0-5-15,-2 0-8 16,0 0-3-16,0 16-8 15,-5 10 9-15,0 12-25 16,-2 6-12-16,-4 8 2 16,2 0-39-16,-2-3 45 15,2-7 29-15,-1-12 2 16,6-10 11-16,1-8 8 0,5-9-6 16,0-3 55-1,0 0-7-15,0-19 16 16,0-11-43-16,7-11-23 15,1-3-10-15,0-3 9 0,0 3-2 16,-1 5-1-16,-1 11 24 16,2 8 12-16,-6 10-17 15,0 4 0-15,-2 5-21 16,0 1-5-16,0 0-21 16,0 0 8-16,2 19-7 15,5 10 18-15,-1 6 2 16,3 10 2-16,3 6-2 15,-2 3-6-15,2 7-24 16,-1 1-29-16,-2 1-20 16,-5-2-39-16,-2-1 19 15,-2-7-36-15,0-5 3 16,-17-8 80-16,-6-9 9 0,-1-2 43 16,-5-9 2-16,0-4 43 15,1-4 49-15,-2-1-62 16,6-6 83-16,6-3 8 15,5-2 24-15,3 0-37 16,8 0-10-16,2 0-9 16,0 0-11-16,0 0-30 15,0 0-26-15,0 0-9 16,12 0-14-16,5 0 6 16,8 0-6-16,6 0-1 15,4 0 0-15,6 0 0 16,1 4-24-16,2-3-41 15,10-1-60-15,-9 0-96 0,-10-1-568 16</inkml:trace>
  <inkml:trace contextRef="#ctx0" brushRef="#br0" timeOffset="99845.28">14270 8101 2034 0,'0'0'490'16,"0"0"-356"-16,0 0-88 15,0 0-6-15,0 0 40 16,0 0-15-16,0 0-23 15,93-133-3-15,-68 90 11 16,4-10-10-16,2-8-10 16,1-1 3-16,-3-11-11 15,-3-1-21-15,-5 1 15 16,-8 7-15-16,-5 10 4 0,-8 16-5 16,0 14 0-1,0 13 2-15,0 6 6 0,-6 7-8 16,-7 3-17-16,-5 20-11 15,-5 16 17-15,2 16 3 16,-2 15 7-16,7 9 1 16,7 7 4-16,7-2-4 15,2-3-1-15,0-9-5 16,14-10-3-16,8-12-5 16,2-14-7-16,8-16-22 15,3-13 12-15,25-9-42 16,-6-17-78-16,-8-7-435 0</inkml:trace>
  <inkml:trace contextRef="#ctx0" brushRef="#br0" timeOffset="100223.14">14990 7707 2345 0,'0'0'556'0,"0"0"-513"15,0 0-29-15,0 0 28 16,0 0-1-16,0 0-41 15,0 0-11-15,-114 43 4 16,72 6 7-16,-1 10 1 16,8 1 4-16,6 1-3 15,12-11-2-15,11-12 0 0,6-14 1 16,0-14 0-16,23-10 18 16,8-2 21-16,7-23-5 15,5-14-15-15,-1-5-14 16,-5-4 1-16,-8 4-6 15,-8 8-1-15,-11 11 6 16,-4 11-2-16,-6 10-4 16,0 4 0-16,0 10-5 15,0 20 2-15,0 10 2 16,0 4 0-16,0 0 1 16,11-7-42-16,11-11-32 15,4-12-36-15,23-14-26 16,-7-6-25-16,-3-17-486 0</inkml:trace>
  <inkml:trace contextRef="#ctx0" brushRef="#br0" timeOffset="100432.4">15375 7711 1568 0,'0'0'611'16,"0"0"-287"-16,0 0-117 16,0 0-112-16,0 0-68 15,0 0-13-15,-106 127-8 16,77-65 9-16,2 3 12 15,9-5 8-15,9-10-24 16,7-12 3-16,2-12 0 16,6-14 3-16,19-10 14 15,6-2-1-15,9-18-30 16,20-42-42-16,-8 6-221 16,-8-2-932-16</inkml:trace>
  <inkml:trace contextRef="#ctx0" brushRef="#br0" timeOffset="100819.92">15692 7407 2660 0,'0'0'208'0,"0"0"-166"16,-45 109-21-16,27-39-20 16,3 10 5-16,4 11-6 15,-1 2-1-15,1-2 1 16,5-15 7-16,2-19-6 15,1-22 8-15,3-19 8 16,0-15 27-16,7-1 20 16,15-25-7-16,9-17 11 0,12-12-19 15,3-10-25-15,1 0-11 16,-3 7-13-16,-5 15-37 16,-15 18-70-16,-15 19-107 15,-9 5-311-15,-7 25 95 16,-22 21-195-16,-9 8 194 15,1 4 431-15,-1-2 453 16,7-9 115-16,10-13-87 16,11-10-213-16,10-10-112 15,0-6-39-15,29 1 23 16,15-2-34-16,16 1-44 16,38 0-62-16,-13-2-23 15,-14-4-470-15</inkml:trace>
  <inkml:trace contextRef="#ctx0" brushRef="#br0" timeOffset="112157.13">14074 5403 1427 0,'0'0'577'0,"0"0"-302"16,0 0-87-16,0 0-60 16,0 0-16-16,0-77-16 15,7 61-5-15,-3-2-2 16,-2-2-2-16,0-3-32 15,-2 0-17-15,0-4-17 16,-6 1-3-16,-14 0-8 16,-9 2-9-16,-6 2-1 15,-6 6-19-15,-7 6 4 16,-6 6 2-16,-2 4 13 16,0 2-12-16,0 17 12 0,10 6-1 15,6 1 1-15,11-2 0 16,9 2 0-16,13-2-14 15,7 2-11-15,0 3 11 16,21 1 9-16,10 2-13 16,7-2-2-16,3 2-12 15,7 0 9-15,-2 0-23 16,1 2-13-16,-3 0-2 16,-2 4-8-16,-5 0 5 15,-8 3 9-15,-8-4-43 16,-11 2 40-16,-10-1-11 15,0 0 53-15,-16-1 15 16,-13-4 1-16,-7-3 37 16,-3-4 47-16,-2-6-14 0,5-6 31 15,5-5-2-15,6-8 16 16,10-1-13-16,7 0-22 16,6-8-16-16,2-16 4 15,0-12-30-15,13-12-20 16,16-8-18-16,13-8 5 15,7-7-5-15,7 3 0 16,2 4 0-16,-5 10-5 16,-2 8-58-16,3 8-75 15,-12 14-90-15,-11 8-376 0</inkml:trace>
  <inkml:trace contextRef="#ctx0" brushRef="#br0" timeOffset="112557.96">14400 5631 2283 0,'0'0'239'0,"0"0"-143"15,0 0 4-15,0 0 4 16,0 0 0-16,0 0-69 15,0 0-35-15,2 0-4 0,-2 1-17 16,0 3-28 0,2 2-1-16,-2 2 16 0,0-1 9 15,0 0 6-15,0-3 5 16,0-1 11-16,0-1 3 16,0-2 45-16,0 0 25 15,0 0 7-15,2 0 1 16,1 0-6-16,-1-5-11 15,0-6-15-15,-2-1-22 16,2-2-15-16,-2 3-9 16,0 4-31-16,0 7-54 15,0 0-137-15,0 7-153 16,-2 5-931-16</inkml:trace>
  <inkml:trace contextRef="#ctx0" brushRef="#br0" timeOffset="113020.78">14667 5228 1882 0,'0'0'349'16,"0"0"-151"-16,0 0-47 15,0 0-80-15,0 0-34 16,0 0-33-16,0 0-4 16,-3 38-4-16,3 0 4 0,0 8 6 15,0 0 1 1,0 0-5-16,0-6-1 0,3-11 6 16,-1-8-7-16,2-11 0 15,-1-5-5-15,2-5 5 16,3 0 21-1,5-5 21-15,10-11 43 0,4-4-22 16,6 0-45-16,2 1-8 16,1 12-10-16,-3 7-11 15,2 0-11-15,-6 20 4 16,-6 16-9-16,-2 9 18 16,-8 8 9-16,-8-3 1 0,-5 1 8 15,0-9 3 1,-20-2 0-16,-10-6 3 0,-5-6 0 15,-3-3 8-15,-2-10-14 16,0-5-9-16,-16-10-51 16,14-10-122-16,4-11-1050 0</inkml:trace>
  <inkml:trace contextRef="#ctx0" brushRef="#br0" timeOffset="113201.35">14627 5328 2386 0,'0'0'591'16,"0"0"-484"-16,0 0-28 15,0 0-46-15,0 0-14 0,114-93-19 16,-66 74-12 0,21-4-153-16,-13 8-155 0,-7 3-1477 0</inkml:trace>
  <inkml:trace contextRef="#ctx0" brushRef="#br0" timeOffset="113804.88">15253 5356 2038 0,'0'0'252'15,"0"0"-76"-15,0 0-41 16,0 0-23-16,0 0-45 15,0 0-36-15,0 0-14 16,31-72 27-16,-15 58 15 16,3 1-19-16,4-1-12 0,2 2-9 15,-1 4-12-15,1 2 0 16,-3 5-7 0,-2 1-11-16,-3 0-8 0,-3 19 0 15,-7 10-21-15,-7 9-7 16,0 8 21-16,-16 0-22 15,-13 0 14-15,0-8 22 16,3-10 12-16,7-10 46 16,9-10 6-16,7-6-4 15,3-2 2-15,0 0-31 16,0 0 14-16,13 0-22 16,6 0 1-16,3 4-3 15,7 12-9-15,2 12-7 16,0 8-4-16,1 9 5 15,-11 3 5-15,-9 0-13 0,-12-4 14 16,0-5 0 0,-23-6 11-16,-12-7 15 0,-12-10 19 15,-9-10 6-15,-9-6-23 16,-37-22-28-16,15-12-39 16,10-4-192-16</inkml:trace>
  <inkml:trace contextRef="#ctx0" brushRef="#br0" timeOffset="116550.85">15957 5359 1352 0,'0'0'309'16,"0"0"-23"-16,0 0-32 15,0 0-16-15,0 0-44 16,0 0-58-16,0 0-16 15,0-67-15-15,0 54-18 16,0 1-34-16,0-2-29 16,0 0-11-16,0 4-12 15,0 1 5-15,0 5-6 16,0 1 0-16,0 3-1 16,0 0-20-16,0 0-1 15,-2 0 2-15,-1 0-17 0,1 0 6 16,0 9 19-16,-6 14 3 15,-9 20 9-15,-14 39 7 16,-18 46 3-16,-16 41-10 16,-6 6 0-16,3-10-44 15,14-44-37-15,20-43-45 16,-5 2 5-16,10-28-141 16,2-8-822-16</inkml:trace>
  <inkml:trace contextRef="#ctx0" brushRef="#br0" timeOffset="116783.5">15934 5959 2713 0,'0'0'295'15,"0"0"-210"-15,0 0-45 16,0 0-24-16,0 0-10 15,0 0-5-15,135-28-2 16,-98 28-15-16,3 0-65 16,9 0-70-16,-11-2-105 15,-11-4-1142-15</inkml:trace>
  <inkml:trace contextRef="#ctx0" brushRef="#br0" timeOffset="119905.9">13403 3294 1984 0,'0'0'411'0,"0"0"-182"15,0 0-42-15,0 0-86 16,0 0-28-16,0 0-8 16,0 0-20-16,-2-96-15 15,16 75-6-15,6 2-5 16,6-5-14-16,8 3-5 15,7 0 6-15,3 5-5 16,0 6-1-16,-3 8-26 16,-4 2-8-16,-8 12-34 15,-8 25-39-15,-11 13 43 16,-10 33 37-16,-16 35 27 16,-19-1 0-16,-3-10 1 15,-6-16 12-15,1-24-12 16,-3-3 19-16,-6-3 66 0,10-16-5 15,9-15-23-15,13-16-4 16,11-8 4-16,7-6 0 16,2 0-9-16,0-7-11 15,0-16-21-15,0-4-8 16,6-4-9-16,-1 5 22 16,-3 6-9-16,2 8-8 15,-2 8 0-15,5 4-5 16,7 0-10-16,5 24-9 15,15 12 9-15,8 5 2 16,5 8-3-16,2-2-56 16,3-9-15-16,19-12-35 15,-13-11-107-15,-7-15-448 0</inkml:trace>
  <inkml:trace contextRef="#ctx0" brushRef="#br0" timeOffset="120267.01">14163 3720 2273 0,'0'0'419'0,"0"0"-316"16,0 0-70-16,0 0-25 15,0 0-8-15,0 0-11 0,0 0-15 16,38-21-4-16,-34 29 29 15,1 5-13 1,-5-4 14-16,0 1-1 0,0-3 1 16,0-4 16-16,0 0 24 15,0-3 26-15,0 0 27 16,0 0 11-16,0 0-3 16,0-13-32-16,-5-3-55 15,-3-1-9-15,1-4 2 16,1 3-7-16,-2 6-13 15,4 5-27-15,0 7-50 16,-5 0-109-16,5 7-307 16,-1 5-862-16</inkml:trace>
  <inkml:trace contextRef="#ctx0" brushRef="#br0" timeOffset="121297.52">14812 3314 1816 0,'0'0'408'16,"0"0"-212"-16,0 0-70 15,0 0-59-15,0 0 31 16,0 0-23-16,0 0-38 16,0-30-1-16,0 30 12 15,0 0-35-15,-7 0-13 0,-13 17 1 16,-7 10-1-16,-6 16 7 15,-7 13-6-15,2 9 4 16,5 10-4-16,8 1-1 16,9-3 0-16,12-10-9 15,4-8-11-15,6-16-20 16,21-12 38-16,4-14 2 16,7-13 23-16,5-4 6 15,1-32 4-15,-1-8 0 16,-3-14 10-16,-9-4-20 15,-8-2-7-15,-15-2-4 16,-8 6 4-16,-2 4 12 16,-29 7-28-16,-9 13 14 15,-5 15-14-15,-7 15-31 0,-14 15-144 16,10 23-189 0,16 5-1060-16</inkml:trace>
  <inkml:trace contextRef="#ctx0" brushRef="#br0" timeOffset="121667.15">15487 3226 2131 0,'0'0'322'0,"0"0"-182"16,0 0-27-16,0 0-38 15,0 0-66-15,0 0-9 16,0 0-1-16,-143 176 0 16,87-55 1-16,10-5 2 15,10-9-2-15,22-17 0 16,14-26-6-16,3 0-5 16,26-5-15-16,14-23 26 15,11-25 20-15,10-11 28 16,0-17-9-16,-1-26-4 15,-13-7-19-15,-14-4 6 0,-22 2 0 16,-14 8 13 0,-23 11 9-16,-31 16-11 0,-19 17-33 15,-39 44-12-15,17 12-130 16,15 4-192-16</inkml:trace>
  <inkml:trace contextRef="#ctx0" brushRef="#br0" timeOffset="122212.33">16269 3177 2345 0,'0'0'317'0,"0"0"-136"16,0 0-38-16,0 0-69 15,0 0-51-15,0 0-23 16,0 0-26-16,-32 67 4 16,6 34 22-16,-21 46 0 15,-9 24 6-15,-4 4 3 16,0-21-8-16,14-45-1 16,7-25 0-16,10-30-63 0,-2-1-112 15,7-9-19 1,6-11-687-16</inkml:trace>
  <inkml:trace contextRef="#ctx0" brushRef="#br0" timeOffset="122406.41">16619 3749 2794 0,'0'0'387'15,"0"0"-345"-15,0 0-23 16,0 0 11-16,0 0-10 16,125-32-14-16,-72 31-6 15,-8 1-76-15,-10 0-272 0</inkml:trace>
  <inkml:trace contextRef="#ctx0" brushRef="#br0" timeOffset="-163564.84">20970 3878 1223 0,'0'0'171'0,"0"0"-171"15,0 0 0-15,0 0 56 0,0 0 78 16,0 0-14-16,0 6 5 16,0-6 8-16,0 0-40 15,0 0-13-15,0 2-24 16,0-2-17-16,0 2-14 16,0 2-24-16,0 2 45 15,0 0-25-15,0 6-21 16,0 6 39-16,0 7-15 15,0 8 6-15,0 7-17 16,0 12 6-16,0 10-8 16,2 11 7-16,3 25-4 15,1 28 6-15,-2 31-19 16,4 4 10-16,-4-25 3 16,1-38 30-16,-1-36-18 15,-2-10-16-15,0 5-9 0,0 0 13 16,-2 2 15-16,0-13-10 15,0-14 2-15,0-12 1 16,0-8-8-16,0-8-5 16,0-4 5-16,0 0 1 15,0 0-15-15,0-8-9 16,0-36-123-16,-8 2-274 16,-3-4-914-16</inkml:trace>
  <inkml:trace contextRef="#ctx0" brushRef="#br0" timeOffset="-162231.65">20981 4267 712 0,'0'0'579'16,"0"0"-427"-16,0 0-123 15,0 0 122-15,0 0 46 0,0 0 29 16,0 0-98 0,-22-38 18-16,22 36-24 0,0 2-29 15,0-2-5-15,0 2-15 16,0 0-37-16,0-2-21 15,0 2-15-15,0 0 0 16,0-2 0-16,3 2 0 16,1 0-7-16,2-2 7 15,7 2 0-15,10 0 17 16,8-2 1-16,14 2-7 16,15-2 3-16,11 0-14 15,16-2-6-15,22-1 5 16,30-3-28-16,25-3 24 15,15-3 5-15,-11 0 6 16,-12 2 5-16,-21 2-11 0,-6-1 1 16,-5 1 4-16,-3 5-5 15,-1 0 0-15,-20-1 2 16,-15 3 10-16,-16-4-12 16,-4 0 1-16,15-4 0 15,29-5 1-15,36-4 7 16,19-1-7-16,8-4-1 15,-11 3-1-15,-12 2-4 16,-13 4 4-16,2 0 0 16,2 5 0-16,1-4 0 15,-6 0-3-15,0 2 3 16,-4 1 0-16,-6 0 11 16,1 2-9-16,-3 4 11 15,2 0-12-15,-3 4 7 16,-14 2-16-16,-19 0 18 0,-18 0-10 15,-2 0 8 1,11 0-8-16,14-2-19 0,8 2 19 16,3-3 3-16,11 3 4 15,24 0-7-15,23 3 0 16,7 10-1-16,-8 2 2 16,-17 1 6-16,-20-4-7 15,-21-2 0-15,-19-2-4 16,-16-4 4-16,0 2 5 15,9 0-5-15,16 0-5 16,6 2-6-16,0-2 11 16,-7 0-1-16,-4 0 17 15,-1 0-13-15,-6-2 2 0,-4 2 0 16,-4-1 5 0,-3-1 1-16,-4-1-9 0,-3 0 9 15,-2 0-8-15,-1-2 2 16,-8 2-2-16,-1-2-2 15,-8 2 4-15,1-1-5 16,-3 0-2-16,0 2 1 16,-1 0-1-16,-1-2 2 15,-5 2-1-15,1 0 1 16,-3-2 5-16,0 3-4 16,2-1-1-16,-7-2 0 15,-4-1-2-15,-3-1 1 0,-6 0 1 16,-3 0 1-16,-6 0 0 15,-2 0 0-15,-4 0 14 16,0 0 1-16,0 0 23 16,0 0-17-16,0 0 2 15,0 0 0-15,0 0-6 16,0 0-6-16,0 0-12 16,0 0-1-16,0 3-13 15,0-2 6-15,0 1-3 16,0 6-13-16,0 6-9 15,-4 11 6-15,0 13 23 16,-5 12 4-16,2 12 19 16,-2 10-13-16,1 8 1 15,-2 8 2-15,1 2-9 16,3 3 5-16,-1-3 1 0,5-2-5 16,2-5-1-16,0-7 0 15,0-4-9-15,0-10 9 16,4-8 0-1,1-12 4-15,-5-10-3 0,0-10-1 16,0-7-7-16,-16-5-88 16,-15-3-154-16,-5-7-503 0</inkml:trace>
  <inkml:trace contextRef="#ctx0" brushRef="#br0" timeOffset="-160903.5">21016 5248 1042 0,'0'0'225'0,"0"0"-158"15,0 0 67-15,0 0 72 16,0 0-26-16,0 0-16 16,128 16 62-16,-86-16-107 15,12 0-25-15,11 0 0 16,8 0-18-16,22 0-23 15,32-7-5-15,39 2 0 0,19-2-2 16,2 4-17 0,-7 3-4-16,-9 0-16 0,4 0 2 15,7 0-2-15,5 1-8 16,5 9-1-16,-1-2 1 16,4 3-6-16,-2 1 13 15,-1-3-6-15,-1 5 5 16,-1 1-7-16,-3-3-10 15,-2 2 10-15,-5 2 0 16,-4-4-1-16,-4 2-8 16,-5-6 8-16,-7-2-14 15,-6 0 14-15,-7-2 1 16,-4-1 0-16,-7 2 6 16,-5-1-17-16,-3 2 11 15,-4 0 0-15,-3-2 2 0,1 2-1 16,1-1 2-16,4-2 7 15,2 1-6-15,-7 0-4 16,1 2 1-16,-7-2 0 16,-1 0 0-16,-1 2 4 15,2 0 5-15,0 2-9 16,2 0 17-16,2 0-11 16,-2 2-7-16,-16-2 2 15,-15 1 1-15,13 0-2 16,-15 0 3-16,0 0-3 15,9 1 9-15,-16 0-4 0,4 0 4 16,7 2-4 0,-12-2 5-16,-13-2-6 0,-18-1 3 15,-15-6 2 1,-14-1 5-16,-11 0 25 0,-6 0 11 16,0 0-25-16,-9-1-26 15,-44-21-159-15,-1 0-175 16,-2-3-721-16</inkml:trace>
  <inkml:trace contextRef="#ctx0" brushRef="#br0" timeOffset="-160039.77">22104 3331 893 0,'0'0'390'0,"0"0"-119"0,0 0 60 16,0 0 0-16,0 0-94 16,0 0-77-16,0 0-65 15,29-7-89-15,-31 7-6 16,-12 3-48-16,-15 12 23 15,-17 16 25-15,-39 25 40 16,-42 30-13-16,-35 31-2 16,10-3-8-16,30-16 0 15,41-26 5-15,32-22-10 16,-2 4 7-16,0 3-14 16,6-7-5-16,19-14-57 15,26-28-179-15,4-8-483 0,25-4-696 16</inkml:trace>
  <inkml:trace contextRef="#ctx0" brushRef="#br0" timeOffset="-158890.59">22095 3398 1897 0,'0'0'355'16,"0"0"-248"-16,0 0 11 15,0 0 33-15,0 0-19 16,97-102-48-16,-95 102-39 15,2 0-36-15,7 0-9 16,13 0-20-16,23 11 20 16,44 2 10-16,56 1-5 15,65 3-4-15,33-8-1 16,11 0 0-16,-3-7 1 0,-24-2-1 16,-2 0-6-1,-4 0 6-15,-12-8 14 0,-10-9-14 16,-7-1-4-16,-7-1 4 15,-2-2 5-15,2 3-3 16,-2 5 17-16,-5 2-19 16,-10 5 0-16,-10 0 0 15,-12 0 1-15,-11-1-1 16,-10 0 1-16,-19 2 0 16,-21 3 0-16,-16-3 0 15,-2 3-1-15,11 0 5 16,16 2-5-16,8 0-2 15,4 0 2-15,-4 0 9 0,1 2-9 16,-5 5-7 0,-4-1 7-16,-7-3-1 0,-9 0 9 15,-6-3-15-15,-5 0 16 16,-3 0-16-16,-3 0 7 16,1 0 0-16,-1 0 0 15,-1-5 0-15,0 0-1 16,2-2 1-16,0-1 1 15,-4 0 8-15,3-2-6 16,-1 0-3-16,1-2 0 0,-3 4 0 16,2 0 0-1,-2 2 0-15,-5 1-2 0,1 4 2 16,-4 1 1-16,-1 0 0 16,2 0-1-1,-1 0 0-15,1 0 0 0,-4 0 0 16,0 0 2-16,0 0 4 15,0 0 3-15,3 0-9 16,4 0 15-16,6 0-8 16,2 0-7-16,7 0 1 15,5 4-1-15,0 4 0 16,-1 2 1-16,-5 0 2 16,-11-4 1-16,-7 0-4 15,-5 0 0-15,-7-5 1 16,-2 4 5-16,-5-1-6 0,0 0 1 15,-4 0 0 1,-4-2-1-16,-2 2 0 0,-1 0-1 16,-2 1-10-16,-2-1 0 15,-1-1 2-15,-3 1 2 16,-1-3 7-16,1 4 0 16,-1-3 1-16,3 0-1 15,-1 2 0-15,3 0 0 16,-1 0-6-16,2 0-8 15,-2-2 4-15,-3 2 4 16,-6-2 5-16,-1-2 1 16,-5 3 1-16,-2-3-1 15,0 0-4-15,0 0-16 16,0 0 9-16,0 0 11 16,0 2 0-16,3-1-7 0,-1 2 7 15,1-2 0-15,-3 1 0 16,0 1-9-16,0-3-29 15,0 0 7-15,0 1 7 16,-8 5-3-16,-13 10 0 16,-17 12 27-16,-20 16 21 15,-21 13-1-15,-12 7 7 16,-7 8-18-16,2 3 15 16,3-1-7-16,6-7-6 15,6-2-11-15,4-9-34 16,-19-6-172-16,18-16-151 15,15-16-1308-15</inkml:trace>
  <inkml:trace contextRef="#ctx0" brushRef="#br0" timeOffset="-158433.39">30444 3454 2210 0,'0'0'343'15,"0"0"-254"-15,0 0-26 16,0 0 2-16,0 0-60 16,0 0-5-16,0 0-27 15,-24 63 27-15,1-13 9 16,-2 12-8-16,-6 30 10 15,-7 33 5-15,-3 30-15 0,-5 8 7 16,9-10 0-16,6-35-8 16,8-39-33-16,8-20-25 15,-1-9 5-15,1 7-20 16,-14 16-38-16,4-10-57 16,5-19-266-16</inkml:trace>
  <inkml:trace contextRef="#ctx0" brushRef="#br0" timeOffset="-157767.79">30127 5048 156 0,'0'0'1565'0,"0"0"-1194"0,0 0-103 15,0 0-30-15,0 0-85 16,0 0-76-16,0 0-48 16,7-3-13-16,-7 3-12 15,0 0-4-15,3 0-40 16,-1 0-42-16,4 0-5 16,3 0 0-16,2 2 8 15,3 2-10-15,15 0 5 16,-4-4-102-16,-2 0-292 0</inkml:trace>
  <inkml:trace contextRef="#ctx0" brushRef="#br0" timeOffset="-157655.34">30223 5107 1867 0,'0'0'304'0,"0"0"-220"15,-160 104-51-15,28-31-33 16,19-11-230-16,4-10-1360 0</inkml:trace>
  <inkml:trace contextRef="#ctx0" brushRef="#br0" timeOffset="-156821.16">25863 2051 2173 0,'0'0'260'0,"0"0"-239"15,0 0-21-15,0 0-15 16,-51 138 13-16,33-61 0 15,-2 11 2-15,-3 4 8 16,1-4 21-16,0-5-28 16,0-11 16-16,-1-12-17 15,-2-2-49-15,8-16-140 16,6-15-365-16</inkml:trace>
  <inkml:trace contextRef="#ctx0" brushRef="#br0" timeOffset="-156244.45">26026 2446 2348 0,'0'0'351'0,"0"0"-250"15,0 0-50-15,0 0-51 16,0 0-24-16,0 0-43 16,0 0 62-16,31 141-6 15,-31-67-41-15,0-8-18 16,8-12 42-16,13-18 19 15,6-18 9-15,2-12 90 16,4-6 18-16,0-18-2 16,-2-20-36-16,-8-16-48 15,-12-10-17-15,-11-7-5 16,0 1 0-16,-15 8 4 16,-6 8 5-16,3 15-8 0,7 14 2 15,5 11-3-15,4 9-44 16,2 5-78-16,0 0-36 15,21 0-28-15,18 9 128 16,9 3 58-16,12-4 18 16,7-6 0-16,-2-2 8 15,-7 0 27-15,-9 0-4 16,-13-10 42-16,-14 2 6 16,-13 6 10-16,-7 2-37 15,-2 0-70-15,0 8-52 16,-11 26-34-16,-7 18 86 0,1 14 45 15,5 9-41 1,8-6-4-16,4-7-25 16,4-11 11-16,18-17 14 15,3-12 3-15,4-14 53 0,2-8 22 16,5 0-5-16,-1-24 1 16,-1-10-42-16,-7-10-19 15,-11-6-7-15,-10-4-6 16,-6-2-12-16,-2 3 3 15,-23 12-19-15,-6 8-39 16,-23 27-147-16,8 6-322 16,7 0-1505-16</inkml:trace>
  <inkml:trace contextRef="#ctx0" brushRef="#br0" timeOffset="-155769.31">26894 2916 1399 0,'0'0'592'0,"0"0"-461"16,0 0-97-16,0 0-32 16,0 0 34-16,0 0 112 15,0 0 45-15,18 36-26 16,-2-40-23-16,10-17-13 16,8-8-35-16,9-12-47 15,3-5 0-15,3-8-23 16,0-1-11-16,-4 2-15 15,-7 6-2-15,-12 11 2 0,-10 12-21 16,-9 10 6 0,-7 10-23-16,0 4-13 0,0 0-26 15,-2 22 43-15,-8 10 34 16,2 4 6-16,5-1-6 16,3-5-12-16,0-13-5 15,0-9 17-15,0-5 39 16,5-3 44-16,9-3-17 15,5-19 2-15,8-8-43 16,0-5-25-16,-2 0-8 16,-6 7 8-16,-7 11 0 15,-8 4 0-15,-2 12-21 16,-2 1 0-16,0 5-35 16,5 24-14-16,3 13 65 15,10 5 5-15,7 8 0 0,13 7-46 16,-5-14-107-1,-2-18-354-15</inkml:trace>
  <inkml:trace contextRef="#ctx0" brushRef="#br0" timeOffset="-153747.62">20872 3079 2194 0,'0'0'278'15,"0"0"-207"-15,0 0-39 16,0 0 46-16,0 0 2 16,0 0-80-16,0 0-1 15,-11 3-28-15,-2 17 22 16,-6 10 7-16,0 7 56 15,-1-2-7-15,1-1-28 16,6-8-12-16,5-6-9 16,3-10 0-16,3-3-12 15,2-7-2-15,0 0 14 16,0 0 5-16,5-9 55 16,5-13 22-16,6-8-46 0,4-3-30 15,-2-3 14-15,-3 9-20 16,-1 6 4-16,-7 11 10 15,-3 3-14-15,-2 7 0 16,-2 0-4-16,0 2-27 16,0 26-59-16,0 16 67 15,-9 16 23-15,-1 14 0 16,-6 8-32-16,-1 1-21 16,-2-5 16-16,-3-9-3 15,-3-13 31-15,-4-15-21 16,0-11 30-16,-2-10 13 15,-1-7 2-15,3-7-5 16,4-5 15-16,6-1-5 0,6 0 18 16,8 0 13-1,5 0-22-15,0 0-16 16,0 0-13-16,0 0-6 0,14 0-26 16,6-1 32-16,12-3 27 15,3 2 18-15,3-2-21 16,1 1-24-16,-1 1-34 15,1-2-28-15,9-2-95 16,-9 3-216-16,-8-4-747 0</inkml:trace>
  <inkml:trace contextRef="#ctx0" brushRef="#br0" timeOffset="-153238.49">20863 3676 1833 0,'0'0'320'0,"0"0"-276"15,0 0-44-15,0 0 0 16,0 0 36-16,-13 108 26 16,13-85-23-16,0-7-36 15,4-7 61-15,0-9-8 16,6 0 43-16,1-9 69 16,9-16-22-16,6-17-67 15,8-8-46-15,4-8-32 16,2-5-1-16,-3 1-42 15,2 4-10-15,-11 6 26 16,-3 10 12-16,-7 12 8 16,-7 12 5-16,-7 11-8 0,-4 7-16 15,0 3-63-15,0 24-15 16,-2 14 103-16,-4 4 11 16,3 7 23-16,3-11-29 15,0-11-5-15,0-12-1 16,0-12 1-16,9-6 22 15,7-6 70-15,7-21 13 16,5-10-57-16,3-9-24 16,0-3-18-16,-4 2-5 15,-4 7 0-15,-7 9 7 16,-8 13 26-16,-3 9 13 16,-5 6-27-16,0 3-20 15,0 4-52-15,0 22-17 16,0 12 69-16,4 13 13 15,0 3 14-15,4-2-27 16,-2 2-72-16,-2-14-117 0,-4-16-192 16</inkml:trace>
  <inkml:trace contextRef="#ctx0" brushRef="#br0" timeOffset="-151473.74">20513 4292 1764 0,'0'0'455'15,"0"0"-325"-15,0 0-20 16,0 0 32-16,0 0-39 15,0 0-53-15,0 0-1 16,9-13-49-16,-9 13-12 16,0 16-35-16,0 12 16 15,0 14 31-15,0 14 36 0,0 12-19 16,0 9-15 0,0 7-2-16,0 4-14 15,0-2-16-15,-11 0-8 16,-5-5-5-16,-1-11 42 0,-1-8-19 15,-2-9-20-15,0-13 7 16,5-7 13-16,1-6-79 16,-4-7-77-16,7-6-85 15,0-8-195-15</inkml:trace>
  <inkml:trace contextRef="#ctx0" brushRef="#br0" timeOffset="-151197.45">20259 5159 360 0,'0'0'1710'0,"0"0"-1469"15,0 0-98-15,0 0 27 16,0 0-30-16,0 0-53 0,0 0-35 16,-11-75-52-16,11 83-44 15,0 19 7-15,0 11 37 16,9 8 10-16,2 7-10 16,-2-3-33-16,0-6 22 15,-2-12 11-15,-3-11 0 16,0-13-7-16,1-5 7 15,-1-3 49-15,6 0 28 16,0-18 19-16,7-12-20 16,4-8-41-16,4-8-18 15,-3-2-17-15,-1-2-19 16,-8-15-92-16,-5 15-134 16,-5 6-430-16</inkml:trace>
  <inkml:trace contextRef="#ctx0" brushRef="#br0" timeOffset="-150788.91">20634 4385 352 0,'0'0'1743'0,"0"0"-1552"16,0 0-75 0,0 0-41-16,0 0-30 0,0 0-45 15,0 0-26-15,-16-9-64 16,-8 24 90-16,-7 3 31 16,-3 5 7-16,3-2 30 15,6-2-10-15,12-6-1 16,6-6-12-16,7-6-3 15,0-1-24-15,0 0-11 16,0 0-7-16,11 0 59 16,7-4 2-16,5-3 2 15,3-5-39-15,-2 1-24 16,-3 5-46-16,-11 2-100 16,-10 4-103-16,-4 17-159 15,-17 5-509-15</inkml:trace>
  <inkml:trace contextRef="#ctx0" brushRef="#br0" timeOffset="-150168.64">19063 4898 1486 0,'0'0'558'0,"0"0"-346"15,0 0-2-15,0 0 4 16,0 0-62-16,0 0-75 0,0 0-41 15,11-38-13-15,-11 38-23 16,0 0-34-16,0 7-2 16,-5 15-48-16,-1 14 84 15,-1 10 24-15,7 6 0 16,0-2-13-16,0-6-11 16,11-10-3-1,7-12-13-15,-2-10 10 0,4-11 6 16,2-1 17-16,2-8 57 15,3-21-14-15,-2-11-39 16,-5-8-5-16,-9-4 11 16,-11-3-16-16,0 5 7 15,-4 9-18-15,-15 9 4 0,2 11-10 16,3 12-24-16,3 9 5 16,-9 3-151-16,5 20-198 15,1 1-775-15</inkml:trace>
  <inkml:trace contextRef="#ctx0" brushRef="#br0" timeOffset="-150011.21">19557 4947 2721 0,'0'0'159'0,"0"0"-118"16,0 0-17-16,0 0-24 0,0 0-118 15,0 0-409-15</inkml:trace>
  <inkml:trace contextRef="#ctx0" brushRef="#br0" timeOffset="-149687.27">19827 4776 2499 0,'0'0'160'0,"0"0"-160"16,0 0 0-16,0 0 26 15,0 0-26-15,0 0-1 0,0 0-30 16,-29 21 25-16,27 13 6 16,2 3 8-16,0 4-7 15,7-2-1 1,15 2-15-16,3-5-8 0,6 0 14 15,-3 0 8-15,-3-2-5 16,-7-2-18-16,-14 0-91 16,-4-4 50-16,-16-3 43 15,-19-6 22-15,-12-4 10 16,-27-15-10-16,12 0-84 16,9-16-454-16</inkml:trace>
  <inkml:trace contextRef="#ctx0" brushRef="#br0" timeOffset="-149532.67">19856 4642 1213 0,'0'0'1520'15,"0"0"-1368"-15,0 0-104 16,0 0-48-16,123-36-12 16,-104 40-200-16,-7 12-984 0</inkml:trace>
  <inkml:trace contextRef="#ctx0" brushRef="#br0" timeOffset="-149077.08">19934 5472 963 0,'0'0'1006'0,"0"0"-945"15,0 0 161-15,0 0 24 16,0 0-95-16,0 0-59 16,132-128-44-16,-101 73 0 15,0-3 0-15,-3-4-19 16,-1 4-12-16,-4 6-7 16,-9 10-9-16,-4 11 46 15,-7 14-1-15,-1 9-8 16,-2 8-38-16,0 0-17 15,0 2-27-15,0 19-33 16,-2 6 64-16,-1 7 12 16,3-6-17-16,0-4-6 0,0-12-18 15,0-10 29-15,9-2 12 16,9-14 1-16,9-18 48 16,7-12-3-16,1-4-45 15,3-4-6-15,-7 5-9 16,-9 11-6-16,-6 9 21 15,-9 17 66-15,-7 6-1 16,0 4-65-16,0 12-20 16,0 24-2-16,0 20 22 15,0 12 35-15,15 36-35 0,5-18-116 16,0-19-398-16</inkml:trace>
  <inkml:trace contextRef="#ctx0" brushRef="#br0" timeOffset="-148949.93">20669 5079 2900 0,'0'0'105'0,"0"0"-105"16,0 0-90-16,0 0-364 0</inkml:trace>
  <inkml:trace contextRef="#ctx0" brushRef="#br0" timeOffset="-147081.54">19422 6559 2235 0,'0'0'233'16,"0"0"-189"-16,0 0 55 16,0 0 55-16,0 0-37 15,0 0-61-15,0 0-34 16,-8-25-22-16,8 33-55 16,-2 28 24-16,0 31 31 15,-2 44 8-15,-5 31 7 16,-3-6-5-16,2-29 6 15,1-37-16-15,-3-30-9 0,1-3-1 16,1-1-27 0,0-7 21-16,6-15-60 0,4-14-55 15,0-4-251-15,0-17-1344 0</inkml:trace>
  <inkml:trace contextRef="#ctx0" brushRef="#br0" timeOffset="-146766.36">19574 6586 2131 0,'0'0'401'16,"0"0"-295"-16,0 0-60 15,0 0-11-15,0 0-35 16,0 0-47-16,0 0 0 0,97 17-5 16,-97 37 19-1,-18 6-62-15,-13 1 74 0,-5-7 21 16,-3-10 19-16,0-11 42 15,8-12 44-15,11-9-9 16,9-8-22-16,9-2 12 16,2-2-27-16,0 0-46 15,0 0-13-15,2 0-1 16,12 11-14-16,10 4 15 16,10 11 28-16,3 6-9 15,1 4-19-15,-5 0-8 16,-2-2-72-16,1-4-76 15,-8-6-176-15,-3-12-516 0</inkml:trace>
  <inkml:trace contextRef="#ctx0" brushRef="#br0" timeOffset="-146569.71">19903 6869 2420 0,'0'0'373'0,"0"0"-290"15,0 0-58-15,0 0-9 16,0 0-10-16,0 0-6 16,134-19-6-16,-90 30-61 15,3 6-56-15,4 1-80 0,-13-3-190 16,-9-3-616-16</inkml:trace>
  <inkml:trace contextRef="#ctx0" brushRef="#br0" timeOffset="-146418.61">19925 7094 2499 0,'0'0'167'15,"0"0"-167"-15,0 0 0 16,0 0 25-16,136-3 67 16,-49-10-92-16,-13 5-92 15,-17 2-1004-15</inkml:trace>
  <inkml:trace contextRef="#ctx0" brushRef="#br0" timeOffset="-138855.64">14918 10972 1261 0,'0'0'219'16,"0"0"-219"-16,0 0-6 15,0 0-357-15,0 0-136 16,0 0 164-16,-44 79 131 16,40-79 157-16,2 0 21 0</inkml:trace>
  <inkml:trace contextRef="#ctx0" brushRef="#br0" timeOffset="-136040.77">20930 6832 733 0,'0'0'420'0,"0"0"-166"16,0 0-45-16,0 0 8 16,0 0-38-16,0 0-30 15,0 0-55-15,-2 0-20 16,2 0 0-16,0 0-27 15,0 0-26-15,0 0-13 16,0 0 6-16,0 0-13 16,0 0 7-16,0 0-2 15,0 0-6-15,0 0-3 16,0 0-4-16,0 0 7 16,0 0 0-16,0 0-1 0,-3 0-23 15,3 2-99-15,-2-2-355 0</inkml:trace>
  <inkml:trace contextRef="#ctx0" brushRef="#br0" timeOffset="-135210.08">20705 7038 1950 0,'0'0'247'16,"0"0"-132"-16,0 0 20 15,0 0 4-15,0 0 2 16,0 0-14-16,0 0-39 16,91-85-33-16,-55 48-35 15,4-7 17-15,2-9-23 16,-2-5-3-16,-1-4-11 15,-8-3-8-15,-12-6-14 16,-5 5-3-16,-9 4 1 16,-5 5-20-16,0 15 17 0,-9 10-3 15,-3 10 30-15,4 12 0 16,3 6 16-16,1 4-16 16,-4 0-6-16,2 16-12 15,-3 18 18-15,1 15 0 16,2 15 6-16,2 10-6 15,2 6-24-15,0 7-37 16,-5-2-17-16,-3 0-6 16,-9-4 38-16,-5-1 29 15,-1-9 1-15,-1-9 16 16,-1-7 7-16,5-15-4 16,1-10 20-16,6-10 45 15,6-9 6-15,4-6-1 16,3-3-4-16,2-2-11 15,0 0-18-15,0 0-24 0,0 0-4 16,0 0-12-16,0-2-10 16,0-14 10-16,0-10-13 15,0-26-135-15,0 3-158 16,2 5-1010-16</inkml:trace>
  <inkml:trace contextRef="#ctx0" brushRef="#br0" timeOffset="-133829.85">21774 6427 222 0,'0'0'1990'0,"0"0"-1734"16,0 0-174-16,0 0 23 15,0 0 10-15,0 0-11 0,0 0-51 16,13-63-6-1,-13 63-34-15,0 0 3 0,0 0-11 16,0 0-5-16,0 0-18 16,0 0 2-16,0 0-5 15,0 10 3-15,-2 13 18 16,-6 11 17-16,-1 12 1 16,-3 11-3-16,-1 4-15 15,0 5-1-15,-3 1 1 16,1-3 6-16,-3-6-6 15,2-8-6-15,5-10 6 16,2-14 10-16,7-8-10 16,0-10-12-16,2-8-17 15,0 0 11-15,0 0 18 16,0 0 23-16,2 0-22 0,13-2 11 16,10-8-2-16,13-3 3 15,11 0-3-15,13-1-6 16,5 4 1-16,0 2-5 15,-3 2 0-15,-6 1-4 16,-10 4 4-16,-15 0-5 16,-14 1 5-16,-5 0 0 15,-9 0-28-15,-5 0-102 16,-3 0-105-16,-15 1-723 0</inkml:trace>
  <inkml:trace contextRef="#ctx0" brushRef="#br0" timeOffset="-133296.64">21186 7265 1836 0,'0'0'388'0,"0"0"-273"15,0 0-5-15,0 0-23 16,0 0 5-16,0 0-26 16,0 0-13-16,54-14 17 15,-10 10-14-15,18-1-19 16,30 4-10-16,33-2-15 15,35 0 3-15,16 1-10 16,-8-2-3-16,-37 2 6 16,-40 0-7-16,-26 2 13 15,-17-3-13 1,0 2-1-16,-6-2 0 0,-4 2 1 16,-21 1-1-16,-10 0 0 0,-9 0-67 15,-20 4-141-15,-9 8-646 0</inkml:trace>
  <inkml:trace contextRef="#ctx0" brushRef="#br0" timeOffset="-132762.29">21429 7469 2054 0,'0'0'356'15,"0"0"-288"-15,0 0 23 16,0 0 27-16,0 0-22 16,0 0-44-16,0 0-52 15,-2 20-59-15,-4 13 59 16,-2 14 21-16,2 10-3 16,1 3-11-16,3-2-7 15,0-12-27-15,2-9 14 16,0-17 12-16,0-13-42 15,0-7 43-15,9-4 48 0,11-24 55 16,9-14-29 0,7-10-35-16,3-4-27 0,1 3-1 15,-5 12-11 1,-7 9-32-16,-10 15 3 0,-7 13 4 16,-6 4-35-16,-3 21-30 15,0 16 90-15,3 12 17 16,1 1 3-16,5-4-20 15,1-8-6-15,0-11 6 16,-2-14 27-16,-3-9 26 16,-3-4 21-16,0-10 39 15,-2-24 19-15,3-14-79 16,-5-13-32-16,0-3 11 16,0 4-10-16,0 6-21 15,0 11-1-15,-2 16-50 16,2 11-51-16,0 16-70 15,0 8-319-15,0 15-496 0</inkml:trace>
  <inkml:trace contextRef="#ctx0" brushRef="#br0" timeOffset="-132654.37">22053 7572 2287 0,'0'0'257'0,"0"0"-187"16,0 0-70-16,0 0-623 0</inkml:trace>
  <inkml:trace contextRef="#ctx0" brushRef="#br0" timeOffset="-132257.83">22443 7324 1683 0,'0'0'511'15,"0"0"-206"-15,0 0-11 16,0 0-84-16,0 0-92 16,0 0-89-16,0 0-29 15,2 5 0-15,-2 35 10 16,0 13 0-16,0 8-1 16,0 2-4-16,0-3-4 0,0-12-1 15,0-10 1-15,0-14 3 16,0-12-3-16,0-8-1 15,5-4 0-15,1 0 27 16,3-4 6-16,9-17 2 16,7-6-11-16,4-3-19 15,0 4-5-15,-6 6-1 16,-2 12-5-16,-7 8 5 16,-1 0-15-16,0 22-26 15,7 12 42-15,5 8-1 16,4 2-35-16,2 0-73 15,13-4-96-15,-8-13-119 16,-5-16-435-16</inkml:trace>
  <inkml:trace contextRef="#ctx0" brushRef="#br0" timeOffset="-131905.84">23185 7261 2260 0,'0'0'628'0,"0"0"-603"15,0 0-18-15,0 0 10 16,0 0-2-16,167-32-14 16,-107 30-1-16,0 0-25 15,5 2-98-15,-16 0-88 16,-14 0-499-16</inkml:trace>
  <inkml:trace contextRef="#ctx0" brushRef="#br0" timeOffset="-131749.83">23249 7435 2399 0,'0'0'317'15,"0"0"-250"-15,0 0 3 16,179-7-22-16,-64-8-48 15,-14 5-58-15,-21 0-1305 0</inkml:trace>
  <inkml:trace contextRef="#ctx0" brushRef="#br0" timeOffset="-116928.36">19201 1289 418 0,'0'0'462'0,"0"0"-206"16,0 0-34-16,0 0-2 15,0 0 8-15,0 0-77 16,0 0-69-16,0 0-23 15,0 0-4-15,0 0-1 16,0-1 5-16,0-10-58 0,0-1 25 16,5-2-1-16,-1 2-13 15,0 0 3-15,-1 0-14 16,-1 2-1-16,-2 1 8 16,2 2 8-16,-2 3 4 15,0 2 10-15,0 0 7 16,0 2-10-16,0 0-27 15,0 0-4-15,0 0-26 16,0 0 5-16,0 15 1 16,0 12 24-16,0 11 0 15,0 14 16-15,-4 15 4 16,-3 6-6-16,1 6-6 16,-6 2-6-16,3-6 9 15,1-11 15-15,-2-14-1 16,6-15 15-16,2-15-9 0,2-10-14 15,0-10-4-15,0 0-13 16,18 0 32-16,9-4 44 16,6-7-2-16,7 0-24 15,4 1-33-15,1 3-4 16,-1 3-3-16,-5 4-10 16,3 0-29-16,-11 0-113 15,-8 7-282-15</inkml:trace>
  <inkml:trace contextRef="#ctx0" brushRef="#br0" timeOffset="-116683.64">19769 1408 1180 0,'0'0'1097'0,"0"0"-972"16,0 0-77-16,0 0 42 15,0 0 37-15,0 0-127 16,0 0-22-16,25-25 22 16,26 25 22-16,9 0-22 15,4 0-9-15,-4 0-98 16,-8 0-108-16,-8 6-88 0,-15 4-221 16,-17-1-756-16</inkml:trace>
  <inkml:trace contextRef="#ctx0" brushRef="#br0" timeOffset="-116523.27">19724 1598 380 0,'0'0'1495'16,"0"0"-1208"-16,0 0-224 15,0 0-44-15,0 0-7 16,0 0 229-16,168 6-124 16,-79-6-70-16,9 0-47 15,-2 0-12-15,11-4-125 16,-25-2-216-16,-22-2-896 0</inkml:trace>
  <inkml:trace contextRef="#ctx0" brushRef="#br0" timeOffset="-116299.9">20520 1255 1029 0,'0'0'1366'0,"0"0"-1211"16,0 0-97-16,0 0-18 15,0 0-1-15,0 0-39 16,0 0-19-16,0 0-33 16,0 46 52-16,-2 16 22 15,-5 14 3-15,1 6-25 16,1 3 0-16,5-3-58 16,0 4-55-16,0-19-154 15,9-23-606-15</inkml:trace>
  <inkml:trace contextRef="#ctx0" brushRef="#br0" timeOffset="-115981.5">20863 1219 2192 0,'0'0'219'0,"0"0"-202"16,0 0-17-16,-86 130-9 15,67-62 9-15,13 7-18 16,6-3-10-16,0-9 8 0,19-13-7 16,10-13-11-16,8-18 38 15,5-19 28-15,4-3 82 16,1-33 13-16,1-12-34 16,-11-12-25-16,-8-6 18 15,-14-2-20 1,-15 2-33-16,-2-1-5 0,-33 11-24 15,-15 10 0-15,-14 18-39 16,-5 18-23-16,-22 20-110 16,17 22-153-16,19 4-800 0</inkml:trace>
  <inkml:trace contextRef="#ctx0" brushRef="#br0" timeOffset="-115642.62">21540 1309 1901 0,'0'0'461'0,"0"0"-357"16,0 0-84-16,-125 20 2 16,92 10-8-16,8 9-14 15,10 4 0-15,11 2-25 16,4-5 1-16,4-8-2 15,23-8 7-15,9-14 19 16,8-10 84-16,5-4 60 16,5-30-12-16,-6-10-50 15,-3-10-7-15,-11-3-12 0,-10-1-29 16,-15 5-3 0,-9 3-6-16,-2 7-25 0,-29 11-14 15,-14 15-46-15,-8 16-32 16,-30 23-103-16,14 19-165 15,11 6-750-15</inkml:trace>
  <inkml:trace contextRef="#ctx0" brushRef="#br0" timeOffset="-115112.54">21523 2039 2248 0,'0'0'272'0,"0"0"-212"16,0 0 72-16,0 0-15 16,0 0-36-16,149-140-53 15,-89 75-13-15,1-5-6 16,-1-6-9-16,-5 1-1 15,-4 1 0-15,-7 11-49 16,-9 8 14-16,-16 17 9 16,-7 14 17-16,-10 14-31 0,-2 10-39 15,0 6 8-15,-10 27 72 16,0 9 17-16,1 10-4 16,7-1-12-16,2-2-1 15,0-10 11-15,9-8-2 16,3-13-9-16,7-14 1 15,1-4 40-15,6-16 26 16,8-22-8-16,2-13-33 16,-3-6-14-16,-4-2-11 15,-7 5-1-15,-6 13 1 16,-5 8-1-16,-7 13 43 16,-4 11 30-16,0 9-22 15,0 0-51-15,0 25-49 0,5 13 49 16,2 12 1-16,6 4-1 15,1-1-1-15,3-11-90 16,14-14-31-16,-2-14-40 16,-4-12-443-16</inkml:trace>
  <inkml:trace contextRef="#ctx0" brushRef="#br0" timeOffset="-114640.85">22572 1301 1727 0,'0'0'747'0,"0"0"-622"16,0 0-12-16,0 0-41 16,0 0-72-16,0 0 2 15,0 0-2-15,29 93 18 16,-16-51-18-16,1-4-8 0,-1-13-16 16,-4-5-4-16,2-15-19 15,0-5 47-15,3-3 9 16,1-24 47-16,6-11-19 15,-4-6-21-15,3-1-6 16,-5 5-2-16,-5 12 5 16,-4 11 17-16,-3 8 26 15,-3 9-44-15,0 0-12 16,0 16-11-16,0 14 11 16,0 6 10-16,8 3-10 15,4-7 0-15,-1-9-1 16,0-6-20-16,0-13 21 15,2-4 33-15,8-3-2 16,3-20 19-16,5-9-15 0,0-7-21 16,-3 2-8-16,-5 3 5 15,-7 14-11-15,-8 9 0 16,-4 7-15-16,-2 4-20 16,0 6-3-16,0 20 38 15,7 13 10-15,6 6-10 16,9 2-9-16,21-3-71 15,-5-12-128-15,-3-14-421 0</inkml:trace>
  <inkml:trace contextRef="#ctx0" brushRef="#br0" timeOffset="-113390.36">18992 2342 2244 0,'0'0'284'16,"0"0"-174"-16,0 0-25 0,0 0 16 16,0 0-40-1,0 0-61-15,0 0-16 0,-2-13-29 16,2 34 9-16,6 3 36 15,3 6 23-15,-1 0-12 16,0-4 3-16,1-4-6 16,-1-6-8-16,-1-7-19 15,0-6 19-15,0-3 0 16,-1 0 34-16,3 0-2 16,7-3-16-16,3-14 3 15,6-7 4-15,4-4-15 16,2-6-8-16,-2 0-17 15,0 2-2-15,-4 4-6 16,-7 6 13-16,-7 10 12 16,-7 6 0-16,-4 6-20 15,0 0-45-15,2 22-29 0,5 13 85 16,7 12 9-16,3 9 22 16,10 2-12-16,4-4-10 15,5-5 0-15,-3-13-1 16,-4-11-8-16,-7-10 3 15,-5-13 6-15,-5-2 67 16,1-20 61-16,1-19-52 16,1-14-38-16,-1-10-13 15,-3-4 0-15,-1 6-5 16,-6 5 8-16,0 12 1 16,1 11-16-16,-5 16-5 15,2 7-8-15,-2 10-8 16,2 0-94-16,12 32-176 0,-3 6-10 15,2 0-505-15</inkml:trace>
  <inkml:trace contextRef="#ctx0" brushRef="#br0" timeOffset="-113010.87">20070 2300 1849 0,'0'0'251'0,"0"0"-228"16,0 0 30-1,0 0-8-15,134 20-11 0,-99-7-30 16,-4 0-4 0,-6-1-17-16,-10-1-54 0,-10-3-34 15,-5 7-137-15,-14 3 37 16,-19 2-197-16,-15 2-28 15,-6 0 430-15,-4 2 320 16,4-3 230-16,10-6-150 16,13-5-125-16,13-2-92 15,13-6-97-15,5-2-58 16,2 0-15-16,21 0-13 16,13 0 95-16,8-6 2 15,9-1-67-15,3-4 1 16,-2 4-31-16,11-2-71 0,-15 2-196 15,-9 1-1019-15</inkml:trace>
  <inkml:trace contextRef="#ctx0" brushRef="#br0" timeOffset="-112600.59">21014 2195 2312 0,'0'0'278'0,"0"0"-122"16,0 0 35-16,0 0-69 16,0 0-120-16,0 0-2 0,0 0-146 15,-17 67 130-15,1-10-36 16,3-2-40-16,1-3 19 16,6-14 24-16,1-14 35 15,5-11 3-15,0-13 11 16,0-9 39-16,5-26 32 15,13-16-51-15,-1-13 0 16,6-7-12-16,-5-1 7 16,-3 8 10-16,-1 8 15 15,-7 16 28-15,-3 14 22 16,-2 15-40-16,0 11-50 16,-2 7-19-16,2 29-124 15,3 20 97-15,2 20 12 16,4 9-63-16,0 3-26 15,3-8-41-15,-4-14 52 0,1-16 24 16,-3-14 21 0,-8-14 65-16,-5-7-95 0,-13-10-336 0</inkml:trace>
  <inkml:trace contextRef="#ctx0" brushRef="#br0" timeOffset="-112447.77">20810 2663 1942 0,'0'0'439'0,"0"0"-397"15,0 0-26-15,0 0 94 16,127-28 25-16,-56 10-77 16,14-3-37-16,0 6-21 15,-8 0-16-15,-1 6-107 16,-23 3-221-16,-16 1-837 0</inkml:trace>
  <inkml:trace contextRef="#ctx0" brushRef="#br0" timeOffset="-111935.35">21344 2573 1285 0,'0'0'1223'16,"0"0"-1108"-16,0 0-115 15,0 0-26-15,0 0 26 16,0 0 0-16,0 0-9 16,50 66-14-16,-35-59 0 0,1-7 23 15,1 0 10 1,4-9 73-16,1-21 6 0,2-11-12 15,1-6-41 1,1-6-31-16,-1 1 5 16,-2 4 5-16,-6 8-3 15,-5 10 1-15,-6 13 6 0,-4 14-19 16,-2 3-54-16,0 16-51 16,0 21 82-16,0 11 23 15,0 5 14-15,0-5-14 16,11-10-2-16,3-13 1 15,-1-9 1-15,3-13 21 16,1-3 56-16,6-2 1 16,4-24 6-16,4-10-39 15,-2-6-32-15,0-4-1 0,-5 4-12 16,-8 8 0 0,-5 9 14-16,-7 14-10 0,-1 4-4 15,-3 7-7-15,2 0-11 16,0 9-20-16,5 13 34 15,6 4 4-15,5 2 11 16,5 0-11-16,-4-9 13 16,-1-6 21-16,-1-5-28 15,0-8-1-15,-2 0-5 16,7-12-6-16,-4-8-137 16,-5 0-740-16</inkml:trace>
  <inkml:trace contextRef="#ctx0" brushRef="#br0" timeOffset="-110921.47">23428 595 2018 0,'0'0'327'0,"0"0"-235"16,0 0-51-16,0 0 29 15,0 0-17-15,0 0-53 16,0 0 0-16,0-1-16 15,0 12 16-15,0 15 0 16,0 10 8-16,4 18 4 16,-4 25 2-16,0 34-7 0,0 40 3 15,0 26-9 1,-2 12-1-16,-4 3 6 0,0-14 3 16,4-5 2-16,0-19-11 15,2-18 0-15,0-33 26 16,0-31 9-16,0-24 26 15,0-12-1-15,0 0-14 16,0-1-8-16,2-1-17 16,2-8-11-16,2-6-4 15,-4-4-5-15,-2-4-1 16,0-2-8-16,0-4-44 16,0 0-40-16,0-4-69 15,0-4-230-15</inkml:trace>
  <inkml:trace contextRef="#ctx0" brushRef="#br0" timeOffset="-108887.65">23775 608 1052 0,'0'0'430'16,"0"0"-249"-16,0 0-65 15,0 0 106-15,0 0-7 16,0 0-77-16,0 0-58 16,18-14-3-16,-18 14 11 15,0 0-15-15,0 0-37 16,0 0-36-16,0 0-35 16,0 1 0-16,0 15-18 0,0 11 53 15,5 11 8 1,1 7 12-16,3 8 0 0,-1 5-4 15,2 2-16-15,-6-4 1 16,1-3 0-16,-3-12 6 16,0-9-7-16,-2-11-1 15,2-11 1-15,0-7 21 16,4-3 79-16,0 0 17 16,7-24-45-16,3-9-45 15,6-11-27-15,2-6 6 16,3 0-6-16,-2 1-10 15,-5 11 8-15,-7 10-1 0,-2 12 3 16,-3 10 0 0,-6 6-28-16,0 6-44 0,2 24 26 15,3 14 46 1,3 10 11-16,7 3 6 0,0-2-17 16,5-7 2-16,3-10-2 15,-2-9 0-15,-2-9-18 16,-3-8 8-16,3-12-59 15,-8-2-136-15,-2-14-565 0</inkml:trace>
  <inkml:trace contextRef="#ctx0" brushRef="#br0" timeOffset="-108699.33">24326 721 1460 0,'0'0'1105'0,"0"0"-960"0,0 0-117 15,0 0-27-15,0 0 24 16,0 0-13-16,133-9-12 16,-84 9-10-16,-2 9-43 15,6 6-105-15,-15-3-223 16,-11-4-737-16</inkml:trace>
  <inkml:trace contextRef="#ctx0" brushRef="#br0" timeOffset="-108560.5">24368 940 499 0,'0'0'1542'0,"0"0"-1382"16,0 0-39-16,0 0 32 0,0 0-29 15,0 0-73 1,0 0 31-16,80 24-24 0,0-24-58 16,-8 0-78-16,-12 0-266 15</inkml:trace>
  <inkml:trace contextRef="#ctx0" brushRef="#br0" timeOffset="-108242.56">24991 764 2415 0,'0'0'212'16,"0"0"-164"-16,0 0-42 15,0 0-6-15,0 0-13 16,-124 86 13-16,106-34-21 15,10 3-18-15,8-4-25 0,0-4 14 16,13-11 5-16,13-13-9 16,10-9 54-16,4-14 104 15,5 0 21-15,1-14-14 16,-3-17 16-16,-5-11-60 16,-14-7-21-16,-13-3-22 15,-11 2-24-15,-8 4 0 16,-30 4-12-16,-14 11 12 15,-10 13-26-15,-34 18-142 16,16 0-140-16,13 11-705 0</inkml:trace>
  <inkml:trace contextRef="#ctx0" brushRef="#br0" timeOffset="-108042.53">25292 964 1103 0,'0'0'0'0,"0"0"-1061"0</inkml:trace>
  <inkml:trace contextRef="#ctx0" brushRef="#br0" timeOffset="-107686.43">25292 964 103 0,'0'0'987'0,"0"0"-578"16,43 0 40-16,-43 0-110 16,0 0-105-16,0 0-85 15,0 0-61-15,0 0-29 16,0 0-36-16,0 0-23 16,2 0-5-16,-2 0 4 15,0 0-5-15,0 0-23 16,0 0-4-16,0 2-6 15,0 3 21-15,0 2 3 16,0-2 14-16,0-4 1 16,0-1 29-16,0 0 13 15,0 0 23-15,0 0 30 16,0-1-42-16,5-11-53 16,3 2 0-16,-1-3 4 0,0 5 12 15,-5 4-11-15,1 4-5 16,-3 0-2-16,0 0-47 15,0 0-35-15,0 14 27 16,0 0 10-16,0 2-28 16,0-4 41-16,0-6 19 15,0-2 1-15,0-4-15 16,4 0-12-16,7-1 8 16,-2-12-73-16,-2-4-769 0</inkml:trace>
  <inkml:trace contextRef="#ctx0" brushRef="#br0" timeOffset="-107306.89">25627 642 2090 0,'0'0'316'15,"0"0"-206"-15,0 0-12 16,0 0 11-16,0 0-93 15,0 0-16-15,0 0-41 16,0 50 34-16,0-6 6 16,6 2 1-16,6-1-10 0,1-5 2 15,3-11-8 1,1-6 0-16,4-12-13 16,5-5 19-16,3-6 10 15,5 0 58-15,-1 0 1 0,-6-4-14 16,-5-4 3-16,-11 4-16 15,-9 4-32-15,-2 0-38 16,-2 6-13-16,-16 20 51 16,-9 8 33-16,-2 4-19 15,-4 1 0-15,-3-7-13 16,-1-8-1-16,-3-6-41 16,-14-16-47-16,12-2-93 15,6-2-305-15</inkml:trace>
  <inkml:trace contextRef="#ctx0" brushRef="#br0" timeOffset="-107161.81">25722 673 2526 0,'0'0'332'16,"0"0"-260"-16,0 0-33 16,0 0-32-16,0 0-7 15,121 4-170-15,-78 13-635 0</inkml:trace>
  <inkml:trace contextRef="#ctx0" brushRef="#br0" timeOffset="-106577.48">25943 1131 923 0,'0'0'321'0,"0"0"-30"16,0 0-67-16,0 0 35 16,0 107 27-16,0-99-112 15,0-2-57-15,0-6-5 16,0 0 11-16,0 0-32 16,2 0-39-16,3 0-24 15,4 0-28-15,6-6 0 16,10-11 33-16,6-7-9 15,10-6-24-15,5-4-8 16,3-6-31-16,0 0-7 16,-4-1-8-16,-10 5 15 0,-10 9 39 15,-12 8 1-15,-9 8-1 16,-4 10-6-16,0 1-17 16,0 12-16-16,-4 20 39 15,-2 11 14-15,6 7-14 16,0 0-42-16,0-8 13 15,17-10 23-15,5-14-11 16,3-10 17-16,2-8 56 16,6-2 50-16,3-24-31 15,1-10-37-15,-1-8-15 16,-2-6-23-16,-6-3 0 16,-5 5 19-16,-7 4-19 15,-5 11 0-15,-9 12 55 16,0 11-16-16,-2 8-37 15,0 2-2-15,0 8-35 0,4 24 17 16,6 16 18-16,5 6 12 16,5 6-8-16,5-5-3 15,19-1-1-15,-4-15-20 16,-4-18-236-16</inkml:trace>
  <inkml:trace contextRef="#ctx0" brushRef="#br0" timeOffset="-32437.17">2345 11478 759 0,'0'0'1083'16,"0"0"-849"-16,0 0-145 16,0 0-2-16,0 0 56 15,0 0-47-15,-12-86-42 16,12 77-11-16,-3 5-7 15,3 3-2-15,-2 1 13 0,0 0-11 16,-3 0-9 0,-2 16-20-16,-6 16 0 15,-5 16 0-15,-2 15-7 0,-4 12 9 16,-1 7-13-16,1 2 10 16,-3-5 3-16,0-14-9 15,7-15 0-15,2-16 0 16,10-17 0-16,3-11 0 15,5-6 0-15,0-21 8 16,7-29 19-16,13-23-26 16,4-15 23-16,3-9-16 15,-3 1-1-15,1 8-3 16,-5 16 4-16,-4 18 16 0,-6 20 8 16,-5 17 0-16,0 15-8 15,-3 2-17-15,5 22-7 16,3 22-4-16,9 23 4 15,3 13 7-15,4 13-7 16,-1 4 3-16,0 0-3 16,-5-8-1-16,-7-7-12 15,-5-17-36-15,-8-15-6 16,0-14-28-16,-15-23-48 16,-11-9-102-16,-6-4-557 0</inkml:trace>
  <inkml:trace contextRef="#ctx0" brushRef="#br0" timeOffset="-32082.79">2025 11849 2304 0,'0'0'392'16,"0"0"-310"-16,0 0-69 15,0 0 10-15,138-48-17 16,-24 41-6-16,-16 6-198 16,-14 1-750-16</inkml:trace>
  <inkml:trace contextRef="#ctx0" brushRef="#br0" timeOffset="-31914.42">2634 12226 1519 0,'0'0'222'0,"0"0"-173"15,0 0 62-15,0 0 85 16,0 0-21-16,0 0-108 15,0 0 157-15,86-14-55 16,-55-48-54-16,-2-10-37 16,-2-9-31-16,-7-7-12 15,-3 0 4-15,-7 4 6 16,-4 15-12-16,-3 19 6 16,-3 19-15-16,0 16-15 15,0 13-9-15,0 2-38 16,0 38 34-16,2 14 3 15,6 22 1-15,8 11 6 16,2-5 4-16,2 0-9 16,3-13-1-16,-2-16 0 15,0-12-9-15,-3-13-12 0,3-12-38 16,2-14-19-16,10-10-54 16,-4-19-97-16,-4-5-855 0</inkml:trace>
  <inkml:trace contextRef="#ctx0" brushRef="#br0" timeOffset="-31737.73">3555 11805 2622 0,'0'0'272'15,"0"0"-237"-15,0 0-34 0,0 0 9 16,0 0-10-16,0 0 0 15,118-7-119-15,-77 10-111 16,-8 11-154-16,-9-1-532 0</inkml:trace>
  <inkml:trace contextRef="#ctx0" brushRef="#br0" timeOffset="-31595.57">3555 12108 2306 0,'0'0'348'0,"0"0"-348"16,0 0 1-16,0 0 19 16,116-21 33-16,-35-1-53 0,-15 4-240 15,-10 0-1336-15</inkml:trace>
  <inkml:trace contextRef="#ctx0" brushRef="#br0" timeOffset="-31021.46">4444 11596 1700 0,'0'0'797'15,"0"0"-646"-15,0 0-85 16,0 0 51-16,0 0-43 16,0 0-40-16,110-102-4 15,-77 94-20-15,0 8-9 16,3 0 1-16,-5 14-2 15,-2 16-9-15,-6 12-2 16,-10 10-4-16,-13 11 14 16,0 7 0-16,-22 1-13 15,-23 6 14-15,-11-7-10 0,-8-8 9 16,-1-8 1 0,5-13 20-16,11-14 5 0,13-8-16 15,17-11 2-15,9-8 1 16,10 0-12-16,0-6 0 15,16-16 0-15,15-4 6 16,5 2 5-16,3 3 13 16,4 9 2-16,-1 10 7 15,4 2 2-15,-5 9-17 16,1 15-10-16,-1 6-7 16,-5 2-1-16,-5 0-14 15,-4-4-58-15,-3-9-91 16,-4-6-132-16,-6-13-826 0</inkml:trace>
  <inkml:trace contextRef="#ctx0" brushRef="#br0" timeOffset="-30864.79">5038 11943 2554 0,'0'0'491'16,"0"0"-402"-16,0 0-63 15,0 0-15-15,0 0-11 16,0 0-20-16,0 0-88 15,6 63-196-15,-6-44-1557 0</inkml:trace>
  <inkml:trace contextRef="#ctx0" brushRef="#br0" timeOffset="-30506.72">5592 11518 2129 0,'0'0'631'0,"0"0"-493"15,0 0-63-15,0 0-37 16,0 0-15-16,0 0-18 16,-45 110 6-16,23-44-2 15,2 9-8-15,6 5-1 0,10-7-1 16,4-4 1-1,0-13 4-15,9-12 1 0,15-16-5 16,10-11-10 0,4-16 10-16,6-1 25 15,1-18 6-15,-7-14-1 16,-11-8-6-16,-12-1-3 0,-15 1 0 16,0 13 31-16,-27 7-21 15,-15 16-31-15,-9 4-11 16,-3 20-41-16,3 36-61 15,14-1-109-15,16-8-544 0</inkml:trace>
  <inkml:trace contextRef="#ctx0" brushRef="#br0" timeOffset="-29926.93">6405 11594 1146 0,'0'0'694'16,"0"0"-468"-16,0 0-5 15,0 0-12-15,-116-38-55 16,112 36-41-16,4-1-82 16,0 2-11-16,0 1-6 15,0 0-5-15,0 0-2 16,0 0-6-16,-5 0 61 15,3 0-1-15,2 0-7 16,0 0-3-16,0 0-36 16,0 0-8-16,0 0-6 0,0 0 0 15,0 4-1-15,-2 10 0 16,-4 11 0-16,-4 2 1 16,-3 7 3-16,-3 1-3 15,-1-2-1-15,-1-4 1 16,2-4 6-16,5-3-7 15,4-4 1-15,5-3-1 16,2-5-9-16,0-2-4 16,9 0 0-16,9-4 6 15,7-1 7-15,6-3 0 16,4 0 10-16,3 0-9 16,4 0-1-16,1 0 6 15,-3 11-6-15,-3 11 0 0,-3 10 2 16,-5 4 3-16,-9 7-4 15,-9 1-1-15,-11-3 1 16,0-1 0-16,-17-4 6 16,-19-3-6-16,-11-9 19 15,-7-9 6-15,-6-9-7 16,-2-6-19-16,-1-13-61 16,-10-52-142-16,17 5-297 15,10-3-1655-15</inkml:trace>
  <inkml:trace contextRef="#ctx0" brushRef="#br0" timeOffset="-29789.37">6044 11589 2435 0,'0'0'605'16,"0"0"-500"-16,0 0 2 15,118-46-31-15,-66 36-31 16,8 3-36-16,5 7-9 16,1 0-46-16,30 8-80 15,-18 8-104-15,-7 0-288 0</inkml:trace>
  <inkml:trace contextRef="#ctx0" brushRef="#br0" timeOffset="-29546.44">7497 11540 2433 0,'0'0'380'0,"0"0"-288"0,0 0-57 15,0 0-27-15,-42 118 7 16,8-45-9-16,-3 5 0 16,-9 2 1-16,0-7-2 15,-1-12 0-15,5-11-5 16,4-14-5-16,7-16-17 16,11-20-63-16,9 0-83 15,3-15-754-15</inkml:trace>
  <inkml:trace contextRef="#ctx0" brushRef="#br0" timeOffset="-29375.7">7163 11693 2524 0,'0'0'482'15,"0"0"-382"-15,0 0-30 0,0 0-29 16,0 0-37-16,57 101 12 16,-18-34-16-16,3 5-6 15,3 1-57-15,-3-11-16 16,-4-11-43-16,13-14-66 15,-9-13-68-15,-6-17-425 0</inkml:trace>
  <inkml:trace contextRef="#ctx0" brushRef="#br0" timeOffset="-29156.75">7742 11618 2265 0,'0'0'521'16,"0"0"-395"-16,0 0-49 15,0 0-3-15,0 0-55 16,0 0-12-16,0 149 8 16,0-71-4-16,0 8-1 15,0-2-5-15,0-6-5 16,0-9-29-16,0-11-110 16,0-16-28-16,9-15-163 15,4-19-862-15</inkml:trace>
  <inkml:trace contextRef="#ctx0" brushRef="#br0" timeOffset="-28877.41">8045 11658 180 0,'0'0'2184'16,"0"0"-1988"-16,0 0-170 15,-9 139-24-15,9-67-2 16,7 6-84-16,20-9-102 15,8-7-134-15,12-18-44 16,6-20 364-16,13-20 89 16,0-4 118-16,3-36 73 15,-11-22-109-15,-18-29 13 16,-24-4 17-16,-16-3-8 16,-29 0-48-16,-29 24-44 15,-16 8-29-15,-8 20-33 0,-5 23-39 16,6 19-3-16,8 6-65 15,15 57-84-15,23-5-256 16,16 1-2099-16</inkml:trace>
  <inkml:trace contextRef="#ctx0" brushRef="#br0" timeOffset="-28366.22">8299 11122 2319 0,'0'0'621'0,"0"0"-495"15,0 0-41-15,0 0-32 16,0 0-28-16,0 0-23 16,0 0 4-16,94-4-4 15,-39 0 3-15,10-1-5 16,9-3 1-16,-3 0 4 15,-3-1-5-15,13 1-40 16,-21 3-78-16,-16 1-157 0</inkml:trace>
  <inkml:trace contextRef="#ctx0" brushRef="#br0" timeOffset="-28027.9">9260 10820 1003 0,'0'0'1441'16,"0"0"-1242"-16,0 0-150 15,0 0 61-15,0 0 0 16,0 0-68-16,0 0-42 16,-39 40 0-16,4 14 1 15,-3 16 9-15,2 11 3 16,10-1-12-16,9-4 0 15,15-10 0-15,2-14-1 16,14-15 24-16,17-13 20 16,9-17 26-16,7-7 0 0,2 0-8 15,-2-24-23 1,-11-9-11-16,-16-3-10 0,-20-3 13 16,-2 7-31-16,-41 10-4 15,-17 15-84-15,-47 14-63 16,14 21-239-16,14 8-1096 0</inkml:trace>
  <inkml:trace contextRef="#ctx0" brushRef="#br0" timeOffset="-26208.34">9823 12016 1213 0,'0'0'958'16,"0"0"-771"-16,0 0-108 15,0 0 0-15,0 0 48 16,0 0-37-16,0 0-29 16,-44-1-25-16,44 1-13 15,0-1 8-15,0 1-2 0,0 0-7 16,0-2-22-1,0 2 0-15,0 0-3 0,0 0-14 16,11 0 14-16,2 0 3 16,5 0 19-16,4 0-8 15,2 0-4-15,-1 0-2 16,-5 0 2-16,-3 0-7 16,-3 0 5-16,-8 0 2 15,-2 0 1-15,-2 0-8 16,0 0 0-16,0 0-1 15,0 0-19-15,0 0-1 16,0 0-21-16,0 0-70 16,0 0-41-16,0 2-53 15,0-1-229-15,-4 0-695 0</inkml:trace>
  <inkml:trace contextRef="#ctx0" brushRef="#br0" timeOffset="-25466.69">9634 12108 2046 0,'0'0'284'15,"0"0"-273"-15,0 0 51 16,0 0-12-16,0 0 18 16,118 0-20-16,-67 1-25 15,5 2 10-15,-1-1 10 0,-1-2-2 16,-5 0 8-16,-2-2 16 16,-5-14-17-16,-4-11 0 15,-7-5 2-15,-4-12-30 16,-9-10-13-16,-7-7 2 15,-11-5-9 1,0 1-11-16,-20 1-10 0,-11 5 17 16,-10 5 4-16,4 12 20 15,5 10 17-15,8 10-4 16,13 12 3-16,11 5-36 16,0 5-40-16,31 0 25 15,17 3 15-15,22 11 12 16,14 6-3-16,13 2-8 15,-1 3 6-15,-3 0-7 16,-9 0-4-16,-12 0-5 0,-14 3-18 16,-18 7-10-16,-20 6-1 15,-20 9 10-15,0 6 14 16,-29 5 9-16,-12-3 5 16,2-4 10-16,5-9 1 15,7-12 15-15,12-6 10 16,13-10-8-16,2-7-11 15,15 1-8-15,23-8 31 16,18 0 16-16,13-3-26 16,13 0-30-16,32-21-32 15,-18 0-242-15,-18 0-1498 0</inkml:trace>
  <inkml:trace contextRef="#ctx0" brushRef="#br0" timeOffset="-25175.79">11450 11803 1144 0,'0'0'1300'0,"0"0"-1105"15,0 0-133-15,0 0 59 16,0 0-16-16,118-14-45 16,-67 6-19-16,2-1-10 0,3 4-17 15,-5-1-14-15,-4 3 0 16,-11 2-11-16,-7 1-72 16,-13 0-160-16,-12 0-1175 0</inkml:trace>
  <inkml:trace contextRef="#ctx0" brushRef="#br0" timeOffset="-24409.47">12292 11783 1048 0,'0'0'1031'16,"0"0"-718"-16,0 0-58 15,0 0-27-15,0 0-66 16,24-102-75-16,-32 93-48 16,-13 9-39-16,-6 0-2 15,-6 11-16-15,-5 18 14 16,3 16-2-16,6 7 6 16,9 8-1-16,9-3 1 15,11-8-18-15,0-9 13 16,19-16 0-16,15-11 4 15,11-13 1-15,11-5 9 16,6-27-4-16,5-14-5 16,-3-9-8-16,-4-6-25 0,-13 2 26 15,-9 12 7-15,-16 12 12 16,-10 16 2-16,-8 15-14 16,-4 4 7-16,0 22-7 15,-7 24-7-15,-9 19 3 16,3 12 0-16,4 0-21 15,2-6-20-15,7-15 16 16,0-19 19-16,0-18 5 16,10-16 4-16,11-3 1 15,8-30 12-15,9-19-1 16,5-11-11-16,-1-5-6 16,-2 0 6-16,-2 11 22 15,-4 13 3-15,-9 19-25 16,-8 18-20-16,-9 4 11 0,-2 35 9 15,-4 13 1-15,0 11 0 16,0-1 15-16,2-5-16 16,3-10 0-16,5-18 0 15,1-15 0-15,7-10 0 16,6-12 26-16,13-27 15 16,5-18-19-16,3-9-13 15,1-4-9-15,0 2 11 16,-6 11 5-16,-9 17 17 15,-10 18-33-15,-11 18 4 16,-9 7-9-16,-3 34 10 16,0 24 10-16,0 15 13 15,0 8-16-15,0-4-5 16,3-7 4-16,10-19-11 0,3-18 0 16,1-18-5-16,10-28-21 15,-7-24-82-15,-2-12-873 16</inkml:trace>
  <inkml:trace contextRef="#ctx0" brushRef="#br0" timeOffset="38452.44">25007 6653 1460 0,'0'0'362'16,"0"0"-234"-16,0 0-24 15,0 0 79-15,0 0-62 0,0 0-36 16,0-22-18-1,0 20 13-15,0 2-13 0,0 0-18 16,0 0 1 0,0 0 4-16,0 0-14 0,0 0-22 15,0 0 0-15,0 0-18 16,0 0-12-16,-2 7-10 16,-2 14 1-16,0 13 21 15,-2 10 23-15,0 5-10 16,-1 1-10-16,3-4-3 15,0-9 0-15,2-4 2 16,2-9-2-16,0-10 0 16,0-5-40-16,12-9-11 15,13 0 45-15,11-3 6 16,3-9 17-16,4 0-6 0,2 8-9 16,-2 4-2-16,-2 1-16 15,-1 24-7-15,-4 9 9 16,-7 6-18-16,-7 3 17 15,-8 2 5-15,-14 0 10 16,0-6 1-16,-27 0 9 16,-16-9 11-16,-9-5 18 15,-6-6 25-15,2-7-7 16,4-6-27 0,12-6-12-16,7 0-18 0,2-22-48 15,8-4-163-15,5-7-185 0</inkml:trace>
  <inkml:trace contextRef="#ctx0" brushRef="#br0" timeOffset="38810.62">24947 6784 1938 0,'0'0'534'16,"0"0"-383"-16,0 0-82 16,123-91 38-16,-57 64-51 15,42 6-56-15,-15 7-87 16,-9 8-318-16</inkml:trace>
  <inkml:trace contextRef="#ctx0" brushRef="#br0" timeOffset="39077.62">25575 7175 1948 0,'0'0'511'16,"0"0"-375"-16,0 0-129 15,0 0 95-15,0 0-37 16,0 0-18-16,0 0-1 16,5-11-5-16,-5 10-4 15,0-3-1-15,0-2-10 16,0 0-15-16,0 0-3 15,0 3-8-15,0 1-10 16,0 2-16-16,0 0-24 0,0 0 4 16,0 0 0-16,0 0-2 15,0 6 41-15,0-4 7 16,0 1 12-16,0-1 18 16,0-2 13-16,0 0 24 15,0 0-24-15,0 0-38 16,0-5-5-16,0-7-15 15,0 0 15-15,0 1 0 16,0 5 0-16,0 3 9 16,0 3-9-16,0 0-69 15,0 10-39-15,0 8-37 16,0 3 45-16,0 2-121 16,9-7-187-16,0-7-590 0</inkml:trace>
  <inkml:trace contextRef="#ctx0" brushRef="#br0" timeOffset="39557.54">25859 6803 1710 0,'0'0'460'16,"0"0"-349"-16,0 0-84 0,0 0 13 16,0 0-6-1,0 0-10-15,0 0-4 0,113-46-4 16,-82 46-16-16,-4 0-16 16,-5 12-7-16,-7 11-13 15,-5 7-2-15,-10 4 38 16,0 4 16-16,-22 0 31 15,-7-3 10-15,-3-5 46 16,5-9 20-16,10-7-35 16,8-8-21-16,9-6-61 15,0 0-6-15,9 0-39 16,20-8 39-16,9-2 31 16,8 1-5-16,4 9-16 15,-4 0-10-15,-1 7-6 0,-10 17-34 16,-6 6 30-1,-10 8-24-15,-17 1 30 0,-2 0 4 16,-16-5 21-16,-18-3 20 16,-3-9 27-16,3-6-9 15,10-10-28-15,6-4-31 16,15-6-3-16,3-16-264 16,0-2-940-16</inkml:trace>
  <inkml:trace contextRef="#ctx0" brushRef="#br0" timeOffset="46236.85">26971 7235 84 0,'0'0'296'0,"0"0"103"15,0 0-164-15,0 0-32 16,0 0-1-16,0 0-5 16,-19 7-58-16,19-7-63 15,0 0-33-15,0 0 8 16,0 0 10-16,0 0 42 15,0 0-3-15,0 0-17 16,0 0-29-16,0 0-23 0,0 0-31 16,0 0-11-16,7 0-12 15,7 2 23-15,5 5 19 16,6-1-19-16,4 0 9 16,4-2-7-16,3 0-2 15,2-4 0-15,0 0-11 16,-3 0 11-16,-3 0 30 15,-3-2-21-15,-7-10 14 16,-7-3 12-16,-1 2 4 16,-5-7 36-16,-1-1 23 15,-1-4-52-15,-2-6-16 16,-3-1-5-16,-2-7-19 16,0 2-1-16,0-3-5 15,-11 0 9-15,-2 5-15 0,2-1 6 16,-1 10-2-16,8 4-6 15,2 7 8-15,2 1-6 16,0 2-3-16,15 0-3 16,19-3 10-16,10 1 4 15,12-4 4-15,6 2-5 16,5 0 7-16,0 4 11 16,-5 3-14-16,-8 6-5 15,-8 3 0-15,-9 0-21 16,-11 15-16-16,-8 8-9 15,-7 9 16-15,-9 8 30 16,-2 4 17-16,0 5-17 16,-5 1 17-16,-5-5 2 0,-3-1-3 15,3-1-1-15,4-5-8 16,1-3-2-16,5-5 7 16,0-6-4-16,0-2-1 15,5-7-6-15,8 0 4 16,3-4 18-16,2-2-9 15,3-4 11-15,11-2 3 16,3-3 8-16,10 0-13 16,5 0 10-16,0-10-7 15,-5 0-5-15,-9 0-7 16,-9 6 0-16,-12-1-14 0,-9 5-8 16,-6 0-26-1,0 0-47-15,0 0-21 0,0 9-17 16,0 2 28-1,0 2-66-15,0-3-269 0</inkml:trace>
  <inkml:trace contextRef="#ctx0" brushRef="#br0" timeOffset="48638.25">24943 7782 1003 0,'0'0'475'0,"0"0"-341"16,0 0-83-16,0 0 41 0,0 0-20 15,0 0-52 1,0 0 18-16,0 15 53 0,0-2-23 15,0 7-25-15,0 4-14 16,-2 3-5-16,-5 0-11 16,-2 3 1-16,2 0-2 15,-2-1-11-15,1-2 10 16,3-4-8-16,2-5-3 16,3-7 0-16,0-2-33 15,3-6-39-15,13-3 67 16,4 0 5-16,6 0 72 15,1 0-45-15,2 0 14 0,2 0-11 16,-2 0 9 0,2 9-31-16,-4 9-7 0,-2 6 8 15,-6 5-9-15,-3 2 0 16,-7 1-13-16,-7 3 9 16,-2-1 4-16,-6-2 29 15,-23-2-12-15,-7-4 2 16,-6-4-18-16,-7-4 29 15,-1-6-30-15,-9-12-4 16,7 0-187-16,13-2-368 0</inkml:trace>
  <inkml:trace contextRef="#ctx0" brushRef="#br0" timeOffset="48793.91">24854 8035 1925 0,'0'0'490'0,"0"0"-335"15,0 0-52-15,0 0 20 16,0 0-70-16,0 0-35 16,0 0-18-16,151-92-47 15,-99 87-133-15,-4 5-304 0</inkml:trace>
  <inkml:trace contextRef="#ctx0" brushRef="#br0" timeOffset="49325.44">25342 8082 1649 0,'0'0'381'0,"0"0"-292"0,0 0 40 16,0 0-20-16,0 0-36 15,0 0-23-15,0 0-18 16,118-85-7-16,-89 74 0 16,0 4 8-16,-7 5-20 15,-2 2-13-15,-7 0-18 16,-6 5-24-16,-4 18 23 16,-3 7 8-16,0 4 11 15,-21 2 30-15,-6-5-7 16,3-2-1-16,2-11-21 0,6-6 32 15,9-8-10-15,7-4-21 16,0 0-2-16,3 0-55 16,17 0 55-16,4 0 33 15,7 0-11-15,0 0-7 16,6 0-14-16,-6 10-1 16,0 6-1-16,-7 2 0 15,-2 2-5-15,-8 0-3 16,-5 3-3-16,-9-4 12 15,0-1 3-15,-7 2 12 16,-20-3 7-16,-6-3-3 16,-8-4 3-16,1-4-2 15,3-4-20-15,6-2 17 16,8 0-17-16,12-11-130 16,11-10-133-16,7 3-153 0,15-1-202 15</inkml:trace>
  <inkml:trace contextRef="#ctx0" brushRef="#br0" timeOffset="49614.69">25932 8136 933 0,'0'0'303'15,"0"0"-142"-15,0 0 59 16,0 0 137-16,0 0-83 16,0 0-167-16,0 0-107 15,27-17 0-15,-38 53 31 16,1 10 0-16,6 9-10 0,2-1-10 15,2-4-11-15,0-11-11 16,11-12-23-16,5-11 34 16,4-14 31-16,2-2 103 15,3-16-21-15,-1-22-12 16,-3-12-11-16,-8-12-23 16,-11-3-28-16,-2-1-10 15,-9 5-6-15,-13 11-8 16,-5 11-15-16,-5 21-25 15,6 10-89-15,8 8-364 0</inkml:trace>
  <inkml:trace contextRef="#ctx0" brushRef="#br0" timeOffset="50312.6">26776 8285 1190 0,'0'0'219'0,"0"0"-7"16,0 0 156-16,0 0-99 0,0 0-78 15,0 0-52-15,0 0-53 16,34-2-36-16,-25 2-26 16,4 0-1-16,9 0-22 15,12 0 13-15,8 0-6 16,7 0 7-16,9 0-8 16,0 2-1-16,0-2 7 15,-5 0-12-15,-6-3 6 16,-7-13-7-16,-9-8-31 15,-10-9-12-15,-8-7-36 16,-13-4-34-16,0-5-45 16,-9 2 125-16,-16-1 33 15,1 5 131-15,4 9 27 16,8 8-52-16,8 8-63 16,4 5-16-16,2 4-27 15,23 5-2-15,10 4 2 0,8 0 7 16,2 0-2-16,-4 15-5 15,0 8-8-15,-10 5-7 16,-11 8-6-16,-8 5 2 16,-10 1-1-16,-2 2 20 15,-5-2 9-15,-11-6 14 16,3-8 24-16,2-6 8 16,6-8-10-16,5-6-24 15,0-3-21-15,0-4-11 16,5-1 10-16,11 3 1 15,8-3 10-15,12 0 18 0,10 0 1 16,14 0-13 0,12-6 1-16,6-5 7 15,2 3-19-15,-6 0-5 16,-12 2-11-16,-13 4-105 0,-15 2-168 16,-21 0-1147-16</inkml:trace>
  <inkml:trace contextRef="#ctx0" brushRef="#br0" timeOffset="79739.17">16612 9393 1533 0,'0'0'358'0,"0"0"-189"16,-9-35-107-16,7 23-29 16,2 3 37-16,0 0-28 15,0 1-4-15,0 2 16 16,0 2-1-16,0 1-21 16,0 2-4-16,0 1-21 0,0 0 0 15,0 0-7 1,0 0-62-16,0 0-7 0,0 0-23 15,0 0 54-15,0 0 26 16,0 0 12-16,0 0-13 16,0 0 22-16,0 0-9 15,0 0 0-15,0 0 0 16,0-2 1-16,0-1 30 16,0 2 18-16,0-3 12 15,0 2-1-15,0 1-27 16,0-2 11-16,0 3-9 15,0 0-3-15,2 0-5 16,-2 0-27-16,0 0-17 16,0 0 11-16,0 3-5 0,0 16 11 15,0 13 9-15,0 12 5 16,0 14 3-16,0 11-8 16,11 11 2-16,3 7 3 15,1 6-2-15,1 0-3 16,-1-2-3-16,-1-6 25 15,-6-9-3-15,-1-12-2 16,-5-11 11-16,-2-14-11 16,0-8 15-16,0-13-6 15,0-6-1-15,0-6-5 16,0-4-5-16,0-2-6 16,0 0-9-16,0-2 1 15,-9-17-10-15,-6-14-104 16,-5-7-61-16,-18-36-39 15,5 7-87-15,6 6-604 0</inkml:trace>
  <inkml:trace contextRef="#ctx0" brushRef="#br0" timeOffset="80140.57">16561 9565 490 0,'0'0'1355'0,"0"0"-959"16,0 0-152-16,48-137-34 15,-29 103-57-15,-6 8-62 16,3 4-31-16,-3 8-39 15,5 2-14-15,1 6-4 16,8 4-3-16,2 2-12 16,2 8-5-16,3 21-16 0,-5 7 25 15,-7 11 3-15,-6 6-7 16,-13 6-12 0,-3 4-7-16,-21 1 29 0,-21-2-4 15,-9-3 6-15,-5-8 6 16,4-8 9-16,8-13 10 15,15-8 8-15,9-9-12 16,13-7-9-16,5-4-12 16,2 1-4-16,0-3-14 15,14 4 18-15,10 2 6 16,9 4 48-16,8 4-16 16,1 2-20-16,3 6 7 0,-3 0-25 15,-5 0 0 1,-1 1 9-16,-7 0-9 0,-2-1-11 15,0-1-28-15,12-1-60 16,-7-4-120 0,-1-7-218-16</inkml:trace>
  <inkml:trace contextRef="#ctx0" brushRef="#br0" timeOffset="80376.14">17332 9825 2086 0,'0'0'612'16,"0"0"-532"-16,0 0-47 15,0 0 2-15,0 0-19 0,0 0-16 16,0 0-8 0,56-28 8-16,-10 28 21 0,8 0-13 15,0 0-8-15,-4 0-6 16,-5 3-26-16,-9 18-45 15,-12-2-84-15,-13 0-245 0</inkml:trace>
  <inkml:trace contextRef="#ctx0" brushRef="#br0" timeOffset="80523.45">17457 10099 2207 0,'0'0'575'0,"0"0"-575"0,0 0 36 15,0 0 84-15,131-33-47 16,-67 17-34-16,1 0-39 16,7 4-54-16,-22 6-192 15,-12 2-796-15</inkml:trace>
  <inkml:trace contextRef="#ctx0" brushRef="#br0" timeOffset="81872.17">18377 9691 1115 0,'0'0'1185'0,"0"0"-1093"16,0 0-54-16,0 0 37 15,0 0 1-15,0 0-32 16,0 0-14-16,38-109-11 0,-14 101-3 15,-2 1-6 1,3 7-10-16,-1 0-10 0,3 14-14 16,-2 16 23-16,0 10 1 15,-8 8 12-15,-6 4-3 16,-8 4-9-16,-3 0-16 16,-21 3 16-16,-16-5-66 15,-13-8 50-15,-1-8 16 16,-2-14 14-16,4-9 34 15,7-14 34-15,8-1-20 16,9-6-16-16,12-12-38 16,8-1-8-16,5 5 0 15,0-1-5-15,12 7 5 16,7 4 15-16,8 4-9 16,7 6 19-16,1 18-25 15,6 12 1-15,3 8 26 16,-2 2-27-16,1 0-6 0,5-2-134 15,-7-13-57-15,-12-13-550 16</inkml:trace>
  <inkml:trace contextRef="#ctx0" brushRef="#br0" timeOffset="82032.65">18816 10038 2152 0,'0'0'840'0,"0"0"-794"0,0 0-46 16,0 0-13-16,0 0-18 16,0 0-251-16,0 0-702 0</inkml:trace>
  <inkml:trace contextRef="#ctx0" brushRef="#br0" timeOffset="82410.17">19123 9615 2322 0,'0'0'258'0,"0"0"-258"16,0 0 19-16,0 0-35 0,0 0 30 16,0 0-14-16,0 0 9 15,-93 127 5 1,79-57-5-16,5 5-8 15,7 6-2-15,2-3 4 0,0-4-3 16,16-7 0-16,3-16-7 16,8-13-5-16,0-13-28 15,0-13 40-15,0-12 0 16,-8 0 81-16,-3-12 10 16,-7-13 1-16,-9 0-20 15,0-1-4-15,-9 4-8 16,-15 7-53-16,-5 9-7 15,2 6-4-15,0 6-15 16,5 18-15-16,6 8-70 16,12 3-70-16,4 1-79 0,18-6-217 15,8-14-457-15</inkml:trace>
  <inkml:trace contextRef="#ctx0" brushRef="#br0" timeOffset="82815.36">19439 9812 1472 0,'0'0'510'0,"0"0"-232"16,0 0-70-16,0 0-86 0,0 0-84 15,0 0-37-15,0 0 7 16,23 87 5-16,-12-50 1 16,5-1-13-16,1-1 12 15,5-4-13-15,3-3-2 16,2-7-5-16,2-4 0 16,2-4 6-16,-2-2 1 15,-2 1 6-15,-5 2 2 16,-6 3-8-16,-10 5-7 15,-6 3-4-15,0 4 11 16,-22 3 18-16,-12-2 88 16,-1-5-6-16,-3-4-22 15,3-7-48-15,-2-12-18 0,4-2-12 16,0-33-119-16,6-6-223 16,7-7-1260-16</inkml:trace>
  <inkml:trace contextRef="#ctx0" brushRef="#br0" timeOffset="82966.23">19466 9778 1906 0,'0'0'1065'0,"0"0"-966"15,0 0-77-15,0 0 25 16,0 0-37-16,123-81-10 16,-76 77-119-16,-12 2-287 15,-3 2-1739-15</inkml:trace>
  <inkml:trace contextRef="#ctx0" brushRef="#br0" timeOffset="83665.34">20322 9883 1790 0,'0'0'516'16,"0"0"-393"-16,0 0-44 16,0 0 6-16,0 0 13 15,0 0-61-15,0 0-32 0,0-3-5 16,-12 17 0-16,-5 11 1 15,-8 13 13-15,-4 6 9 16,-4 6-12-16,-3 5-10 16,1-5 2-16,1-3-3 15,-11 3-57-15,12-12-58 16,2-14-290-16</inkml:trace>
  <inkml:trace contextRef="#ctx0" brushRef="#br0" timeOffset="83875.31">19954 10004 1130 0,'0'0'1570'0,"0"0"-1365"15,0 0-125-15,0 0-45 16,0 0-35-16,0 0-19 16,0 0 7-16,109 106 10 15,-66-52 2-15,-3 3-59 16,-3-4-51-16,-3-10-35 15,-5-9-23-15,-9-10-70 16,-7-14-108-16</inkml:trace>
  <inkml:trace contextRef="#ctx0" brushRef="#br0" timeOffset="84082.14">20341 9892 1636 0,'0'0'454'0,"0"0"-289"15,0 0-31-15,0 0-69 16,0 0-65-16,0 0-7 16,0 0 7-16,12 115 26 15,-8-48-15-15,3 9-5 16,-1 3-6-16,4 17-29 16,-1-20-367-16,-3-18-91 0</inkml:trace>
  <inkml:trace contextRef="#ctx0" brushRef="#br0" timeOffset="84422.28">20690 9966 1732 0,'0'0'756'0,"0"0"-690"16,0 0-63-16,0 0-3 15,0 0-9-15,0 0 9 16,0 0 3-16,-17 118 10 16,13-49 0-16,4 3-5 15,0-3-2-15,0-8-5 16,7-17-2-16,4-12-13 16,4-18 14-16,6-10 13 15,4-4 116-15,4-14-3 16,6-18-26-16,-2-14-32 0,-1-10 3 15,-6-7-22 1,-13 0-14-16,-8 2-16 0,-5 9 27 16,-9 12-11-16,-20 12-31 15,-4 14-8-15,-23 14-21 16,7 10-131-16,6 10-354 0</inkml:trace>
  <inkml:trace contextRef="#ctx0" brushRef="#br0" timeOffset="84701.73">20455 9601 1144 0,'0'0'996'16,"0"0"-730"-16,0 0-58 15,0 0-45-15,0 0-77 16,0 0-26-16,0 0 8 16,76-22 25-16,-29 14-44 15,4 2-23-15,1-2-17 16,-4 4 3-16,-6 0-12 16,3 2-71-16,-13 2-135 15,-10 0-539-15</inkml:trace>
  <inkml:trace contextRef="#ctx0" brushRef="#br0" timeOffset="85079.46">21162 8988 787 0,'0'0'1217'0,"0"0"-1026"16,0 0 3-16,0 0-6 16,0 0-39-16,0 0-127 0,0 0-13 15,-29 41 18 1,18 8-12-16,2 11 0 0,4 8-14 16,5 2-1-16,0-2 5 15,16-8-5-15,11-11-10 16,4-14-4-16,4-11 14 15,3-12 8-15,-5-12 50 16,-1 0 9-16,-8-13 8 16,-5-13 5-16,-11-9-1 15,-8 2-47-15,-6-2-16 16,-25 7-12-16,-15 12-4 16,-31 16-20-16,10 16-88 15,7 11-303-15</inkml:trace>
  <inkml:trace contextRef="#ctx0" brushRef="#br0" timeOffset="87328.88">21431 10419 1140 0,'0'0'1073'16,"0"0"-865"-16,0 0-57 15,0 0-9-15,0 0-84 16,0 0-16-16,0 0 0 16,-8-24-9-16,8 24-1 15,0 0-22-15,2 0-5 16,7 0-1-16,-1 0 9 15,6 0-13-15,1 0-5 16,3 0-4-16,0 0 3 16,-2 0 7-16,-1 0-1 15,-1-13 11-15,-6 0 0 16,-3-7-9-16,-5-5 10 16,0-8-12-16,0-4-17 0,-13 0 17 15,-1-5 15 1,-1-2 25-16,6-3-21 0,2 1-7 15,7 2-3-15,0 6-9 16,2 6-5-16,20 4-2 16,10 8-1-16,3 1 8 15,6 5 12-15,3 7-12 16,3 3 0-16,-3 4-6 16,-2 0-5-16,-5 15-12 15,-4 10-51-15,-9 7-25 0,-8 10 23 16,-10 11 0-16,-6 4 16 15,0 4 36-15,-6-3 23 16,-7-7 1-16,3-8 8 16,8-13-1-16,2-8 35 15,0-11-12-15,19-5-15 16,10-6 24-16,8 0-15 16,30-6-24-16,-9-7-91 15,-7-1-547-15</inkml:trace>
  <inkml:trace contextRef="#ctx0" brushRef="#br0" timeOffset="87472.55">22242 10050 2497 0,'0'0'310'0,"0"0"-310"15,0 0-8-15,0 0-63 16,127-49-549-16</inkml:trace>
  <inkml:trace contextRef="#ctx0" brushRef="#br0" timeOffset="87976.32">22676 9913 1318 0,'0'0'1160'0,"0"0"-995"16,0 0-62-16,0 0-61 15,0 0-25-15,0 0-17 0,0 0 0 16,-83 81 20-16,64-35-10 16,6-2-9-16,6-6 4 15,3-10-5-15,4-10-5 16,0-11-10-16,0-7 15 16,0 0 46-16,6-3-13 15,10-15 21-15,5-4-14 16,-2-4-32-16,-1 2 11 15,-7 4-9-15,-2 7-9 16,-6 8-1-16,-3 5-11 0,0 0-40 16,0 12 8-1,0 19 43-15,0 4 15 0,0 7-8 16,0 1-2 0,2-10-10-16,7-8 1 0,-3-11-22 15,-2-12 22 1,3-2 4-16,5-5 41 0,0-18 7 15,9-9-24-15,-1-5-24 16,0 2-9-16,-4 4-26 16,-8 9 18-16,-3 10 17 15,-3 8 12-15,-2 4-4 16,0 0-8-16,0 13-12 16,0 11 12-16,0 8 15 15,6 3-6-15,2-1-9 16,0 1-15-16,1-12-150 0,-5-11-483 15</inkml:trace>
  <inkml:trace contextRef="#ctx0" brushRef="#br0" timeOffset="88359.75">23481 10094 2350 0,'0'0'504'0,"0"0"-450"16,0 0 13-16,0 0-17 15,0 0-50-15,0 0-35 16,0 0 0-16,-24 55 35 16,1-10 15-16,-3 10-15 15,-6-3-72-15,1-4-61 16,-9-6-44-16,7-14-134 15,4-12-478-15</inkml:trace>
  <inkml:trace contextRef="#ctx0" brushRef="#br0" timeOffset="88483.04">23296 10144 2575 0,'0'0'284'0,"0"0"-250"16,0 0-19-16,0 0 1 15,118 149-16-15,-85-95-475 0</inkml:trace>
  <inkml:trace contextRef="#ctx0" brushRef="#br0" timeOffset="93078.37">24241 9691 1437 0,'0'0'437'15,"0"0"-270"-15,0 0 39 16,0 0-56-16,0 0-50 16,0 0-11-16,0 0-31 15,0 0-30-15,0 0 2 16,0 0-20-16,0 0 5 16,0 0-4-16,0 0-11 15,0 0 9-15,0 0-3 0,0 0-6 16,0 0 14-16,0 0 3 15,0 0 8-15,0-2-13 16,0 0 0 0,0 0 9-16,2 2 12 0,-2-3-8 15,0 3 3-15,0 0-9 16,0 0-19-16,0 0 0 16,0 0-14-16,0 17-10 15,0 15 24-15,0 12 11 16,0 14 6-16,0 9-7 15,0 1-9-15,0 2 5 16,0-7-1-16,-4-4-3 0,-1-15 3 16,3-11-5-16,0-13 0 15,2-12 0-15,0-4 0 16,0-4 0-16,0 0-8 16,0 0-151-16,0 0-466 0</inkml:trace>
  <inkml:trace contextRef="#ctx0" brushRef="#br0" timeOffset="93460.42">24544 9869 2255 0,'0'0'373'0,"0"0"-363"15,0 0-9 1,0 0 66-16,0 0-67 0,0 0-6 15,0 0-58-15,0 0 44 16,-2 35 20-16,-5 10 16 16,-2 2-16-16,0 6 8 15,5-2 4-15,4-2-12 16,0-8 1-16,0-6-1 16,8-11-7-16,11-11-38 15,5-6 45-15,2-7 0 16,5-4 29-16,6-21 36 15,-4-11-14-15,1-8 2 16,-10-6-38-16,-11-3-5 0,-11 0-4 16,-2 5-6-1,-15 8-2-15,-18 6 2 16,-8 14 15-16,-1 9-15 16,-1 11-34-16,-1 12-42 0,9 17-105 15,8-2-313-15</inkml:trace>
  <inkml:trace contextRef="#ctx0" brushRef="#br0" timeOffset="93773.6">25086 9801 1764 0,'0'0'555'16,"0"0"-421"-16,0 0-99 0,0 0 11 15,-106 153-28-15,91-89-9 16,8 2-9-16,7-6-2 16,2-10-6-1,21-13 8-15,3-15 40 0,6-14 67 16,3-8-11-16,6-8 3 16,3-24-39-16,-2-13 5 15,-1-9 5-15,-8-6-28 16,-13-6-14-16,-11 4-16 15,-9 4-12-15,-12 11 0 16,-23 14-7 0,-9 15 2-16,-32 19-33 0,13 23-158 0,9 10-474 15</inkml:trace>
  <inkml:trace contextRef="#ctx0" brushRef="#br0" timeOffset="94624.09">24025 10509 108 0,'0'0'1167'0,"0"0"-856"0,0 0-68 15,0 0 81 1,0 0-69-16,0 0-72 0,0 0-24 15,-21-8-35-15,21 4-36 16,0 2-10-16,0 0-14 16,0 2-22-16,6 0-22 15,2 0-20-15,9 0-19 16,15 0 19-16,15 0 21 16,20 6-20-16,30 2-1 15,44 3 0-15,40-5-14 16,19-6 0-16,-3 0 1 15,-20 0 13-15,-23-5 1 16,-30-1 1-16,-25 2 6 16,-28 1 1-16,-17-2-4 15,-1 3 15-15,-6-2-11 0,-7 2-4 16,-20 2 6 0,-13 0 5-16,-7 0 24 0,0 0-30 15,0 0-10-15,-2 0-1 16,-9 0-53-16,-16 14-109 15,2 0-125-15,-2-2-866 0</inkml:trace>
  <inkml:trace contextRef="#ctx0" brushRef="#br0" timeOffset="97669.19">24192 10846 1130 0,'0'0'248'0,"0"0"-195"16,0 0 43-16,0 0-51 16,0 0 2-16,0 0-15 0,0 0 10 15,-76 62 19 1,61-24 55-16,-1 6 50 0,5 5-34 15,4-1-45-15,4-4-40 16,3-4-13-16,0-10 1 16,8-6 26-16,7-10-11 15,-1-8 21-15,1-6 13 16,3 0 10-16,2-12-4 16,0-16-11-16,1-6-42 15,-4-9-9-15,-1-1 11 16,-5 3-18-16,-5 1-8 15,-4 8-8-15,-2 7 4 0,0 7 4 16,-6 8-4 0,-7 6-1-16,-1 4-8 0,-1 0-78 15,-6 17-145-15,4 5-147 16,5 0-764-16</inkml:trace>
  <inkml:trace contextRef="#ctx0" brushRef="#br0" timeOffset="98170.48">24729 10993 1676 0,'0'0'272'0,"0"0"-112"16,0 0 25-16,0 0-107 15,0 0-78-15,0 0-21 16,0 0 21-16,9 39 3 16,-5-16 12-16,-2 0-15 0,-2 0-23 15,0-6 3 1,-2-4 20-16,-11-5 9 0,-5-4 7 16,3-4 19-16,-2 0 28 15,5-2 22-15,3-14-28 16,1 0-21-16,4-2-8 15,2 0 38-15,2 4-12 16,0 3-43-16,0 4-9 16,2 5-2-16,6 2 0 15,2 0-51-15,-1 8-124 16,0 2-245-16</inkml:trace>
  <inkml:trace contextRef="#ctx0" brushRef="#br0" timeOffset="98604.03">24963 10826 749 0,'0'0'688'0,"0"0"-307"16,0 0-1-16,0 0-101 15,0 0-117-15,0 0-71 16,0 0-71-16,22-22-20 16,-22 30 0-16,0 12 3 15,0 6 17-15,0 3-8 0,0-4 0 16,0-3-11-16,0-3-1 16,6-8-7-16,4-4-17 15,3-6 5-15,1-1 19 16,3 0 15-16,6 0 4 15,1-8 4-15,3 2-6 16,-1 2-4-16,-1 4-13 16,-1 0-10-16,-3 8-16 15,-4 14 4-15,1 6 22 16,-3 4 4-16,-5 0-4 16,-6 1-7-16,-4-7 6 15,0-4-21-15,-14-7-7 16,-34-5-23-16,1-3-100 0,0-7-517 15</inkml:trace>
  <inkml:trace contextRef="#ctx0" brushRef="#br0" timeOffset="98750.75">24997 10828 1933 0,'0'0'751'16,"0"0"-645"-16,0 0-22 15,133-52-13-15,-64 46-71 16,-13 2-82-16,-9 4-590 0</inkml:trace>
  <inkml:trace contextRef="#ctx0" brushRef="#br0" timeOffset="104906.29">26137 10395 358 0,'0'0'592'0,"0"0"-259"15,0 0-99-15,0 0 64 16,0 0-74-16,0 0-71 0,0 0-41 16,0 0-63-16,0 0-36 15,0 0-11-15,0 0 6 16,0 0-8-16,0 0-9 16,7 0 9-16,1 0 15 15,8 0 16-15,6-4-1 16,5-2-1-16,4 0-14 15,5 1 0-15,0 2-2 16,-3 3-13-16,-4 0-12 16,0 0-59-16,-5 5-45 15,-6 6-174-15,-9-1-301 0</inkml:trace>
  <inkml:trace contextRef="#ctx0" brushRef="#br0" timeOffset="105100.5">26213 10521 1205 0,'0'0'939'0,"0"0"-790"16,0 0-116-16,0 0 84 16,0 0-36-16,0 0-43 15,151-14-22-15,-95 10-16 16,-12 2-165-16,-10 2-729 0</inkml:trace>
  <inkml:trace contextRef="#ctx0" brushRef="#br0" timeOffset="105805.86">26921 10090 1849 0,'0'0'406'0,"0"0"-279"0,0 0 42 16,0 0-38-16,0 0-73 16,0 0-41-16,0 0-7 15,71-91-4-15,-37 80 6 16,-2 7-1-16,-1 2-11 15,-2 2-9-15,-8 2-15 16,-2 18-12-16,-9 8-5 16,-5 10 41-16,-5 10-1 15,0 6-8-15,-22 6-20 16,-11 1-3-16,-8-7-2 16,-1-6 34-16,7-12 14 15,8-14-13-15,11-7 41 0,9-9 15 16,7-6-21-1,0 0-22-15,0 0-8 0,2 0 1 16,12 0 4-16,3 0 36 16,6 0-12-16,4 0-19 15,6 2-16-15,16 5-40 16,-6-3-182 0,-6 0-624-16</inkml:trace>
  <inkml:trace contextRef="#ctx0" brushRef="#br0" timeOffset="105980.24">27507 10274 1474 0,'0'0'1201'0,"0"0"-1067"0,0 0-22 16,0 0-28-16,0 0-84 15,0 0-53-15,0 0-249 16,-15-7-1769-16</inkml:trace>
  <inkml:trace contextRef="#ctx0" brushRef="#br0" timeOffset="106369.56">27783 9957 1852 0,'0'0'537'0,"0"0"-433"15,0 0-47-15,0 0 19 16,0 0-69-16,0 0-7 16,0 0-18-16,-31-7 18 15,20 35 0-15,-3 8 2 16,-3 7-1-16,-3 8-1 16,3 3 27-16,-2 1-3 15,11-1-9-15,2-1-15 16,6-12-6-16,4-5 6 15,15-12-17-15,4-12 17 16,6-8 1-16,4-4 74 16,0 0 20-16,5-17-39 15,-5-10 6-15,-4-2-19 16,-8-5-20-16,-8 7 0 16,-13 4 28-16,0 8 17 15,-13 8-51-15,-21 7-17 16,-11 0-23-16,-3 25 18 0,-2 12-77 15,6 21-94-15,13-8-185 16,17-7-933-16</inkml:trace>
  <inkml:trace contextRef="#ctx0" brushRef="#br0" timeOffset="106905.24">28417 10049 923 0,'0'0'1230'16,"0"0"-1043"-16,0 0-48 16,0 0 115-16,0 0-111 15,0 0-52-15,0 0-57 16,-72-53-16-16,72 53-18 16,0 0-6-16,-3 0-10 15,1 8 10-15,-2 2 6 0,2 0 0 16,2-2 0-16,0-2-5 15,0-4-10-15,0-2-7 16,0 0-15-16,0 0 9 16,11 0 28-16,3 3 5 15,3 5 18-15,5 9-8 16,-1 8-15-16,-4 4-36 16,-10 5-1-16,-7 3 11 15,0-4 13-15,-31-1 6 16,-12-8 7-16,-10-5 19 15,-2-9 4-15,1-8-5 16,7-2-18-16,9-12 0 16,13-15-112-16,23-39-171 0,2 8-206 15,4 2-859-15</inkml:trace>
  <inkml:trace contextRef="#ctx0" brushRef="#br0" timeOffset="107062.24">28361 9778 1082 0,'0'0'1295'16,"0"0"-1065"-16,0 0-56 15,0 0-87-15,0 0-87 16,0 0-15-16,116-7-147 16,-68 28-148-16,4-1-497 0</inkml:trace>
  <inkml:trace contextRef="#ctx0" brushRef="#br0" timeOffset="107245.24">29161 9774 1144 0,'0'0'1074'16,"0"0"-882"-16,0 0-41 16,0 0 22-16,0 0-173 15,0 0 0-15,0 0 5 16,-71 168 20-16,34-90-8 16,2 1-8-16,3-7-9 15,6-14 1-15,4-13-1 16,6-16-1-16,3-17 1 15,6-10-168-15,2-2-507 0</inkml:trace>
  <inkml:trace contextRef="#ctx0" brushRef="#br0" timeOffset="107437.57">28942 9851 194 0,'0'0'2439'15,"0"0"-2197"-15,0 0-150 16,0 0-91-16,0 0 13 15,0 0-14-15,0 0 15 16,87 145-4-16,-65-103-10 16,3-6-2-16,-3-4-11 15,1-7 2-15,10-12-19 16,-6-4-111-16,-1-9-410 0</inkml:trace>
  <inkml:trace contextRef="#ctx0" brushRef="#br0" timeOffset="107683.53">29530 9709 1537 0,'0'0'338'0,"0"0"-239"15,0 0 213-15,0 0-107 16,0 0-185-16,0 0-19 15,0 0 49-15,-6 59 46 16,2-20-13-16,1 10-47 16,3 2-35-16,0 4 24 15,0-1-25-15,0-6-5 0,0-8-58 16,0-7-82 0,0-12-262-16,0-8-1010 0</inkml:trace>
  <inkml:trace contextRef="#ctx0" brushRef="#br0" timeOffset="107999.65">29709 9785 818 0,'0'0'1625'0,"0"0"-1467"16,0 0-98-16,0 0 84 0,0 0-144 16,0 0-23-1,0 0 23-15,0 111 0 0,0-51-36 16,0 0 31-16,11-4 5 15,7-11 7-15,1-12 0 16,4-12 47-16,2-14 22 16,1-7 17-16,8-6-13 15,1-23-24-15,-1-14-23 16,-5-11-9-16,-12-8-7 16,-10-3-9-16,-7 2-8 15,-16 4-8-15,-21 9 1 16,-15 15 1-16,-6 14-5 15,-24 21-109-15,12 12-141 16,11 11-563-16</inkml:trace>
  <inkml:trace contextRef="#ctx0" brushRef="#br0" timeOffset="108262.18">29755 9266 1786 0,'0'0'689'16,"0"0"-618"-16,0 0 119 16,0 0-32-16,0 0-65 15,0 0-59-15,0 0 46 0,106-32-20 16,-69 26-60-1,3 2-44-15,2 4-71 0,-3 0-106 16,5 2-115-16,-11 10 106 16,-6-1 173-16</inkml:trace>
  <inkml:trace contextRef="#ctx0" brushRef="#br0" timeOffset="109670.58">30509 8925 1092 0,'0'0'484'0,"0"0"-347"16,0 0 66-1,0 0-16-15,0 0-111 0,0 0-43 16,0 0-17-16,-16-1 1 16,9 1-3-16,-4 0 35 15,-2 7 1-15,-3 3-1 16,-4 4-2-16,0 5-2 16,-2 0 1-16,-3 6-9 15,3 0-11-15,-1 7-1 16,4 0-2-16,-2 5-10 15,6 1-3-15,4 0-2 16,6 2-8-16,5-1-6 16,0-1-8-16,2-7 5 15,15-3 7-15,2-7-1 16,1-10 3-16,7-2 28 0,2-8 7 16,2-1 9-1,3 0-4-15,-1-12 1 0,-2-6-12 16,-4-3 15-16,-10-3-4 15,-5 1 5-15,-10 3 0 16,-2 4 3 0,-11 6-24-16,-21 3-24 0,-10 7-13 15,-31 6-97-15,9 13-159 16,6 3-971-16</inkml:trace>
  <inkml:trace contextRef="#ctx0" brushRef="#br0" timeOffset="110892.08">30811 9980 1405 0,'0'0'935'16,"0"0"-935"-16,0 0 0 15,0 0 105-15,0 0-77 16,0 0-21-16,0 0-7 16,-62 21 0-16,34 12 25 15,-7 5 4-15,4 0-24 16,0 2 5-16,2-6-7 15,-7-1-3-15,10-13-241 16,6-10-820-16</inkml:trace>
  <inkml:trace contextRef="#ctx0" brushRef="#br0" timeOffset="111038.39">30578 9896 2098 0,'0'0'638'15,"0"0"-638"-15,0 0 2 16,0 0-2-16,0 0 9 16,0 0-9-16,51 108-106 15,-15-61-84-15,-5-10-12 16,0-8-707-16</inkml:trace>
  <inkml:trace contextRef="#ctx0" brushRef="#br0" timeOffset="111438.15">31089 9671 2265 0,'0'0'232'0,"0"0"-183"16,0 0 100-16,0 0-74 15,0 0-49-15,0 0 18 16,0 0 6-16,114-16-9 15,-89 16-20-15,-4 0-19 16,-9 0-2-16,-3 4-27 16,-7 12-11-16,-2 10 2 15,0 6 35-15,-15 9 1 0,-12 0 0 16,-4 3-5 0,2-4 5-16,2-11 1 0,12-8 10 15,5-11 10-15,8-6-21 16,2-4-8-16,0 0 8 15,10 0 9-15,12 0 12 16,7 0 1-16,6 0-18 16,4 0-4-16,3-1-43 15,3-4-56-15,-3-3-109 16,14-22-223-16,-12 5 193 16,-9-4-55-16</inkml:trace>
  <inkml:trace contextRef="#ctx0" brushRef="#br0" timeOffset="111670.89">31582 9757 1281 0,'0'0'856'15,"0"0"-622"-15,0 0-68 16,0 0-17-16,0 0-50 0,0 0-92 16,0 0-6-16,-31 43 13 15,22-3-14-15,3 6-12 16,6-6-30-16,0-7 25 16,0-8-4-16,10-13-15 15,9-9 36-15,5-3 100 16,5-19 10-16,5-17-26 15,-1-9-45-15,-2-11-20 16,-11 0-10-16,-13 0-7 16,-7 7-2-16,-10 10-31 15,-19 14 21-15,-17 20-74 16,4 5-189-16,6 2-774 0</inkml:trace>
  <inkml:trace contextRef="#ctx0" brushRef="#br0" timeOffset="111993.03">32111 9685 1728 0,'0'0'227'15,"0"0"-109"-15,0 0 160 16,0 0-130-16,0 0-59 16,0 0-52-16,0 0-7 15,-112-22-10-15,83 78-19 16,6 6-1-16,13 0 0 15,10-6-26-15,0-13-6 0,13-15 32 16,11-16 123 0,12-12 20-16,5-10-40 0,7-26-50 15,1-13-22-15,0-10-18 16,-6-4 9-16,-12-1-15 16,-12 6-7-16,-11 10-28 15,-8 14-78-15,-21 20 37 16,-18 14-10-16,-35 38-100 15,9 9 83-15,5 6 42 0</inkml:trace>
  <inkml:trace contextRef="#ctx0" brushRef="#br0" timeOffset="113478.59">26605 10703 1431 0,'0'0'344'0,"0"0"-217"16,0 0-7-16,0 0-10 0,0 0-21 15,0 0-33-15,0 0 7 16,9 0-2-16,-3 0 10 16,2 4-31-16,2 1-9 15,3-1 2-15,8 2 18 16,8 0 4-16,6 0-27 16,12 0-15-16,12 0-5 15,7-1 6-15,12-3-13 16,27 1-1-16,28-3 13 15,27 0-2-15,6 0-11 16,-10 0 11-16,-16 0-9 16,-18-5 5-16,-3 4-7 0,-17-3 8 15,-17 4-13 1,-17 0 5-16,-1 0-1 0,14 0 1 16,12 0 9-16,15 0-9 15,-2-2 1-15,2-2 0 16,2 0 18-16,15-4 4 15,22-2-6-15,16-2 2 16,2 2-2-16,-16 0-6 16,-31 4 1-16,-31 2-12 15,-18 2 7-15,-5-3-1 16,13 4-5-16,10-4 13 16,11 1-7-16,-7 1-7 15,-2-2 1-15,-2 3 1 16,-5-3-2-16,1 1 0 15,0 1 2-15,-2 2 7 0,0-2-8 16,2 3-1-16,-4 0 4 16,4 0-4-16,0 0 0 15,-1 0 0-15,-2 3 2 16,-2 1 3-16,-6-4-5 16,-3 0 0-16,-5 0-1 15,-4 0 1-15,-4 0 0 16,-2-4 0-16,-4 0 0 15,-4 0 0-15,-4 0-7 16,-9 2 7-16,-6 2 8 16,-7-3-8-16,-7 3 0 0,-6 0 6 15,-5 0-6 1,-2 0-15-16,0 0 0 16,0 0-17-16,0 0 0 15,-7 0 20-15,-13 10 2 0,-11 5-26 16,-42 9-153-16,6-2-150 15,-4-5-678-15</inkml:trace>
  <inkml:trace contextRef="#ctx0" brushRef="#br0" timeOffset="117005.77">28376 11187 512 0,'0'0'791'0,"0"0"-471"0,0 0-161 15,0 0 60-15,0 0-109 16,0 0-77-16,0 0 2 15,0-2-8-15,0 2-5 16,2 0-9-16,-2 0-13 16,0 0 3-16,0 0 5 15,0 0-8-15,0 0-3 16,0 0-46-16,0 0-64 16,0 0-41-16,0 0 14 15,0 0-49-15,0 2-43 16,0 2-33-16,0-2 113 15,0-2 132-15,0 0 20 0,0 0 83 16,0 0 137-16,3 0-8 16,-3 0-18-16,0 0-79 15,2 0-70-15,-2 0-45 16,0 0-16-16,0 0-8 16,0 0 12-16,0 0 12 15,0 0 56-15,0 0 47 16,0 0-35-16,0 0-53 15,0 0-15-15,0 0-208 16,0 0-293-16,0 0-659 0</inkml:trace>
  <inkml:trace contextRef="#ctx0" brushRef="#br0" timeOffset="117751.26">28561 11034 910 0,'0'0'775'16,"0"0"-422"-16,0 0-98 15,0 0-30-15,0 0-92 16,0 0-78-16,0 0-27 15,0-9 17-15,0 9-17 16,-2 0-28-16,-1 0-33 0,-1 14 10 16,-5 12 23-1,-2 12 18-15,2 12-1 16,-2 4-5-16,5 4-7 0,-2-5 4 16,4-7-1-16,0-10-6 15,-1-10 3-15,3-12-4 16,2-8-2-16,0-6-24 15,0-2-157-15,11-19-217 16,3-2-574-16</inkml:trace>
  <inkml:trace contextRef="#ctx0" brushRef="#br0" timeOffset="118048.91">28704 11015 1930 0,'0'0'454'0,"0"0"-369"0,0 0-76 15,0 0 27-15,0 0 14 16,0 122-23-16,2-68-7 16,2 0-13-16,6-6 2 15,-2-12-9-15,3-12-7 16,1-13 7-16,1-11 4 16,7-5 77-16,6-21 42 15,8-14-33-15,0-8-35 16,-3-10-31-16,-9-3-17 15,-8 4 3-15,-14 3-2 16,0 11-8-16,-14 11 16 16,-15 13-16-16,-9 10-18 15,-20 9-74-15,9 20-193 16,4 5-435-16</inkml:trace>
  <inkml:trace contextRef="#ctx0" brushRef="#br0" timeOffset="118264.29">28902 10862 2082 0,'0'0'383'0,"0"0"-192"16,0 0-29-16,0 0-121 15,0 0-29-15,0 0-9 0,0 0 25 16,132 0-6-1,-86 0-10-15,6 0-12 0,12 0-38 16,-12 0-144-16,-13 0-250 0</inkml:trace>
  <inkml:trace contextRef="#ctx0" brushRef="#br0" timeOffset="118471.44">29499 10832 1180 0,'0'0'298'0,"0"0"-241"16,0 0 41-16,0 0-21 15,0 0-77-15,0 0-218 16,0 0-264-1,-10 0-290-15</inkml:trace>
  <inkml:trace contextRef="#ctx0" brushRef="#br0" timeOffset="118936.26">29499 10832 818 0,'98'12'1088'0,"-98"-13"-888"16,0-2-11-16,0 3 51 15,0 0-127-15,-2 0-93 16,-9 0-19-16,-9 6 9 16,-3 14-9-16,-1 10-1 15,2 6 1-15,4 7 5 16,7-1 0-16,7-8-5 16,4-10-1-16,0-12-24 0,0-10 24 15,10-2 71-15,15-5 33 16,4-14-16-16,2-7-17 15,1-5-32-15,-8-1-10 16,-9 0-9-16,-8 5-18 16,-7 6-2-16,-11 12-72 15,-38 9 9-15,2 19-153 16,2 7-518-16</inkml:trace>
  <inkml:trace contextRef="#ctx0" brushRef="#br0" timeOffset="119782.03">30007 11159 485 0,'0'0'1225'0,"0"0"-1007"0,0 0 49 15,0 0 37-15,0 0-175 16,0 0-50-16,0 0-17 16,2-4-11-16,-2 4-46 15,0 0-5-15,0 0-20 16,0 14 20-16,-2 4 14 16,-5 4-3-16,1 6 0 15,-1-1-7-15,3-4-3 16,-3-4 8-16,2-6 4 15,1-3 9-15,2-6-9 16,2-1-6-16,0-2-6 0,0-1 11 16,0 0-6-1,0 0-6-15,0 0-3 0,0 0 3 16,0 0 0-16,0-4 0 16,4-14 3-16,10-5 13 15,3-10-7-15,4-5 5 16,0-1-14-16,0 6 10 15,-3 5 4-15,-5 8-7 16,-5 8-2-16,-2 7-1 16,-4 5-4-16,-2 0-23 15,2 5-13-15,0 17 30 16,3 8 5-16,1 10 1 16,3 4-14-16,2 0-6 15,0-4-35-15,1-10-8 16,-3-10 36-16,-3-10 14 15,1-10 13-15,-1 0 37 0,6-23 58 16,3-14-30-16,7-7-20 16,5-7-3-16,0-4-17 15,0 5-8-15,-5 8 8 16,-4 12-14-16,-7 14-3 16,-4 10-1-16,-3 6-7 15,1 0-40-15,1 16 5 16,3 10 35-16,-2-1 0 15,0 2-3-15,-1-8-2 16,-4-4 5-16,1-9 8 16,-3-4 6-16,0-2-14 15,-16-12-117-15,-6-6-223 0</inkml:trace>
  <inkml:trace contextRef="#ctx0" brushRef="#br0" timeOffset="120467.78">29776 10668 1014 0,'0'0'747'0,"0"0"-389"0,0 0-66 15,0 0-54-15,0 0-87 16,0 0-87-16,0 0-40 15,-9-5-18-15,-7 5 11 16,-9 9-16-16,-6 15 8 16,-5 10-9-16,-5 10 5 15,0 10-4-15,7 7 0 16,5 3 6-16,12-2 3 16,11-8-10-16,6-8-8 15,0-10-2-15,6-12-5 16,11-8 15-16,4-6 0 0,1-10 13 15,3 0 12-15,1-6 19 16,-1-20-6-16,-3-8-6 16,-1-6-7-16,-11-4-12 15,-7 1 0-15,-3 10-4 16,0 7-9-16,-21 9-4 16,-8 11-24-16,-21 6-54 15,7 17-206-15,1 2-860 0</inkml:trace>
  <inkml:trace contextRef="#ctx0" brushRef="#br0" timeOffset="141928.52">30607 9112 413 0,'0'0'565'15,"0"0"-282"-15,0 0-115 16,0 0 88-16,4-8-52 15,-4 5-11-15,2 2 18 16,0-2-62-16,0-1-42 0,-2 1-14 16,3-1-53-16,-3-3-20 15,0-1 0-15,0 3 11 16,0-1-31-16,-11-1-6 16,-7 1 6-16,0-2 2 15,-4 2 12-15,-1 2-13 16,2 0 2-16,0 4-3 15,3-1-20-15,1 1-11 16,-1 0 12-16,2 0 11 16,0 0-1-16,1 8 3 15,-1 2 5-15,1 5 0 16,1 2-1-16,-1 5 1 0,1 1-1 16,1 2 2-16,1 0 1 15,4 0 6-15,1-1-7 16,5-2 0-16,2-2-9 15,0-2-7-15,0-2-35 16,15-3 47-16,8 0 4 16,2 1 11-16,4-2 5 15,2 2-15-15,-4 2 17 16,-3 1-17-16,-2 3-1 16,-6 2-16-16,-3 0-2 15,-4 3 18-15,-4 1 0 16,-3-2 0-16,-2-1 10 15,0-4-10-15,0-5 0 0,0 1 11 16,-14-5 6-16,-5 1 6 16,-8-6 2-16,-7-2-3 15,-4 0 2-15,-2-3 9 16,4 0 7-16,5 0 11 16,9-6-4-16,7-12 33 15,5-6-42-15,10-8-29 16,0-6-4-16,5-4-5 15,21-2-7-15,13 1 7 16,11 5 0-16,9 2-2 16,7 2 2-16,6 4 9 15,-7 4 10-15,-5 3-5 16,-18 6-14-16,-15 2-152 0,-21 9-496 16</inkml:trace>
  <inkml:trace contextRef="#ctx0" brushRef="#br0" timeOffset="146467.36">17436 12300 2404 0,'0'0'363'0,"0"0"-288"15,0 0 6-15,0 0 0 16,0 0-35-16,0 0-30 16,131-82-8-16,-77 73-8 15,4 6-17-15,2 3-15 16,-4 0-48-16,2 12-71 16,-16 6-86-16,-13 2-446 0</inkml:trace>
  <inkml:trace contextRef="#ctx0" brushRef="#br0" timeOffset="146598.34">17625 12559 1056 0,'0'0'889'0,"0"0"-776"16,148-28-61-16,-68 8-52 15,-7-1-34-15</inkml:trace>
  <inkml:trace contextRef="#ctx0" brushRef="#br0" timeOffset="146973.65">18377 12168 2459 0,'0'0'205'15,"0"0"-172"-15,0 0-8 0,0 0 21 16,115-50 9-16,-74 40-12 16,1-1 19-16,1 3-23 15,1 2-2-15,-2 5-29 16,-4 1-8-16,-4 0-13 16,-7 18-11-16,-10 14-21 15,-11 16 30-15,-6 11-41 16,-13 4-27-16,-26 1-11 15,-15-2 47-15,-8-9 47 16,-1-13 47-16,9-10 52 16,15-12 23-16,14-10-49 15,16-7-29-15,9-1-44 16,11-1-12-16,25-15 12 0,13-2 12 16,7 2-12-1,1 1 22-15,-1 10-22 0,6 5-87 16,-15 0-116-16,-11 4-208 15</inkml:trace>
  <inkml:trace contextRef="#ctx0" brushRef="#br0" timeOffset="147287.13">19201 12203 2200 0,'0'0'407'16,"0"0"-325"-16,0 0-43 15,0 0-21-15,-98 163-10 0,96-98-2 16,2-2-6-16,6-9 0 16,21-13-9-16,4-19-31 15,12-19 40-15,5-3 78 16,8-36-5-16,7-14-17 16,-3-12-23-16,-9-4-20 15,-13 0 10-15,-15 6 1 16,-19 12 6-16,-4 13 6 15,-23 17-29-15,-16 18 23 16,-13 0-30-16,-6 33-26 16,5 13-72-16,8 32-97 15,16-12-84-15,18-9-498 0</inkml:trace>
  <inkml:trace contextRef="#ctx0" brushRef="#br0" timeOffset="147579.43">19767 12150 984 0,'0'0'1373'16,"0"0"-1202"-16,0 0-124 15,0 0-20-15,-129 130-14 16,109-66-2-16,11 2 1 16,9-5-12-16,9-13 0 15,20-16-23-15,6-21 23 16,10-11 47-16,4-19 76 15,0-27-46-15,-3-12-32 16,-5-7-7-16,-15-3-2 0,-12 2 4 16,-14 10 12-16,0 12 5 15,-18 16-57-15,-18 16-2 16,-4 12-17-16,-2 18-23 16,-7 48-101-16,11-4-135 15,14 0-692-15</inkml:trace>
  <inkml:trace contextRef="#ctx0" brushRef="#br0" timeOffset="147860.9">20293 12244 562 0,'0'0'727'0,"0"0"-427"16,0 0-47-16,0 0 97 16,-18 102-97-16,0-71-48 15,-4 0-60-15,-3 5-57 16,-2 1-46-16,0 1-26 16,1-2-16-16,2 0-15 15,3-8-86-15,-1-8-83 16,7-8-183-16,4-10-1167 0</inkml:trace>
  <inkml:trace contextRef="#ctx0" brushRef="#br0" timeOffset="147999.11">20021 12364 2087 0,'0'0'750'0,"0"0"-648"16,0 0-30-16,0 0-41 15,0 0-31-15,0 0-34 16,0 0 33-16,91 129-40 15,-31-47-62-15,-8-12-161 16,-8-14-373-16</inkml:trace>
  <inkml:trace contextRef="#ctx0" brushRef="#br0" timeOffset="148360.29">20638 12374 2225 0,'0'0'401'16,"0"0"-336"-16,0 0-1 15,0 0 20-15,0 0-28 16,125-24-56-16,-94 24-16 16,-2 0-54-16,-7 16-54 15,-6 7-6-15,-11 9 89 16,-5 5 41-16,-3 8 14 15,-23 5-6-15,-11 2 9 16,-5-2 8-16,-2-4 13 16,6-10 30-16,6-9 29 15,15-10-36-15,8-11 23 0,9-6-17 16,0 0-67-16,11 0 0 16,16-12 53-16,9-2-4 15,6 2-31-15,5 4-8 16,1 4-10-16,20 4-48 15,-13 0-107-15,-8 4-358 0</inkml:trace>
  <inkml:trace contextRef="#ctx0" brushRef="#br0" timeOffset="148535.44">21298 12489 1728 0,'0'0'1195'0,"0"0"-1058"15,0 0-137-15,0 0 0 16,0 0-3-16,0 0-169 16,0 0-140-16,19 45-1127 0</inkml:trace>
  <inkml:trace contextRef="#ctx0" brushRef="#br0" timeOffset="148907.09">21579 12184 1867 0,'0'0'435'0,"0"0"-290"16,0 0 1-16,0 0-60 16,0 0-52-16,0 0-21 15,0 0 1-15,-63 102 6 16,39-48 5-16,1 9-8 15,8-2-1-15,7 2-3 16,8-9-13-16,0-8-9 16,23-12 8-16,4-12-1 15,4-12 2-15,0-10 32 16,0 0 24-16,-2-8 10 16,-6-12-14-16,-10-4-26 15,-11-1 26-15,-2 6-23 16,-17 3-16-16,-16 10-5 0,-13 6-8 15,2 3-7-15,4 26-29 16,4 7-50-16,25 18-71 16,9-8-91-1,2-10-389-15</inkml:trace>
  <inkml:trace contextRef="#ctx0" brushRef="#br0" timeOffset="149219.95">22009 12230 2381 0,'0'0'298'15,"0"0"-207"-15,0 0-44 16,0 0-47-16,0 0 1 0,0 0-1 16,-16 126 0-16,34-91 1 15,-1 1-2-15,4-10 1 16,-3-4-1-16,-3-3 0 15,1-1 1-15,-3 3 6 16,0 3-6-16,-6 2-6 16,-7 6 5-16,0 0 1 15,-7 0 1-15,-17-3 7 16,-5-8-8-16,0-7 12 16,-2-10 8-16,4-4-2 15,-4-18-18-15,10-12-65 16,4-4-256-16</inkml:trace>
  <inkml:trace contextRef="#ctx0" brushRef="#br0" timeOffset="149347.28">22024 12236 2140 0,'0'0'834'16,"0"0"-725"-16,0 0-50 15,114-36-42-15,-41 36-17 16,-6 2-140-16,-7 14-293 0</inkml:trace>
  <inkml:trace contextRef="#ctx0" brushRef="#br0" timeOffset="149592.74">22770 12333 1468 0,'0'0'652'0,"0"0"-493"16,0 0-23-16,0 0 1 15,0 0-12-15,0 0-64 16,0 0-36-16,101 21 58 16,-101 11-1-16,0 13-25 15,-18 7-28-15,-9 8-4 16,-6 0-6-16,1-4-12 16,1-7-7-16,2-12-9 15,4-9-34-15,-4-20-34 16,8-8-166-16,3 0-662 0</inkml:trace>
  <inkml:trace contextRef="#ctx0" brushRef="#br0" timeOffset="149776.53">22610 12352 1960 0,'0'0'942'16,"0"0"-819"-16,0 0-85 15,0 0-31-15,0 0 4 16,118 82 4-16,-62-27-15 15,4 7-40-15,2 1-65 16,-1-11-16-16,3-4-60 16,-18-21-277-16,-9-12-1656 0</inkml:trace>
  <inkml:trace contextRef="#ctx0" brushRef="#br0" timeOffset="149989.04">23354 12330 1779 0,'0'0'948'16,"0"0"-846"-16,0 0-83 15,0 0-18-15,0 0 3 16,-17 134 2-16,10-70-6 16,0 3-9-16,2-4-51 15,5-12-54-15,0-11-3 16,0-20-50-16,12-10-210 15,3-10-487-15</inkml:trace>
  <inkml:trace contextRef="#ctx0" brushRef="#br0" timeOffset="150281.57">23595 12433 2038 0,'0'0'489'15,"0"0"-401"-15,0 0-50 16,-36 108 23-16,32-56-34 16,4 0-22-16,0-4-5 15,8-12 0-15,13-12-21 16,4-12 21-16,8-12 2 16,5-6 81-16,3-28-12 15,2-14-10-15,-3-10 9 16,-9-6-12-16,-15-2-11 0,-13 4 4 15,-3 7-14-15,-27 16 9 16,-14 14-21-16,-7 19-25 16,-19 22-56-16,11 20-131 15,11 6-311-15</inkml:trace>
  <inkml:trace contextRef="#ctx0" brushRef="#br0" timeOffset="151025.2">23864 11989 1965 0,'0'0'766'0,"0"0"-667"16,0 0 3-16,0 0-30 16,0 0-72-16,0 0-1 15,0 0 1-15,85-10 21 16,-38 10-21-16,4 4-3 15,-2 0-3-15,-2 0-22 0,-7-2-52 16,-13-2-59-16,-9 0-111 16,-16 0-918-16</inkml:trace>
  <inkml:trace contextRef="#ctx0" brushRef="#br0" timeOffset="152379.61">24627 11784 1174 0,'0'0'449'0,"0"0"-254"16,0 0 181-16,0 0-137 16,0 0-101-16,0 0-35 15,0 0-9-15,-10-22-14 16,10 21-25-16,0-2-33 15,0 3-10-15,0-1 8 16,0-2-4-16,0 0-16 0,10 0 0 16,0-2 17-16,3 1-8 15,6 2-4-15,-3-1-5 16,1 3-7-16,-1 0-12 16,-3 3-28-16,-2 13-16 15,-4 3 11-15,-5 10 23 16,-2 4 4-16,0 8 13 15,-16 3 12-15,-15 3 6 16,-6 3-4-16,-9-4 3 16,2-5 4-16,4-8-8 15,11-10 21-15,11-6 9 16,10-9 10-16,8-5-19 16,0-3-22-16,15 0 0 15,16 0 72-15,14 0-8 0,9-5-8 16,6-4-28-16,0 4-12 15,-3 1-16-15,-5 4-20 16,-17 0-125-16,-14 9-483 0</inkml:trace>
  <inkml:trace contextRef="#ctx0" brushRef="#br0" timeOffset="159193.8">25326 12156 2267 0,'0'0'412'0,"0"0"-353"15,0 0-22-15,0 0 27 16,0 0-44-16,0 0-14 15,64-4-6-15,-41 5 0 16,6 8 0-16,6-3 17 16,6-1-17-16,3 0 15 15,6-1-15-15,-2 0-14 16,8 4-121-16,-12 0-215 16,-17 2-1393-16</inkml:trace>
  <inkml:trace contextRef="#ctx0" brushRef="#br0" timeOffset="159359.13">25315 12457 2144 0,'0'0'389'0,"0"0"-357"16,0 0 8-16,131-33 66 16,-53 15-36-16,12 1-36 15,-3 5-34-15,3 9-109 16,-22 3-162-16,-22 0-1018 0</inkml:trace>
  <inkml:trace contextRef="#ctx0" brushRef="#br0" timeOffset="159763.68">26308 12122 2023 0,'0'0'511'0,"0"0"-359"16,0 0-39-16,0 0-52 16,0 0-61-16,0 0 0 15,0 0-25-15,-19 4 6 16,11 17 19-16,6 4 0 15,2 0 0-15,0 4-3 16,14-3-14-16,15-2-15 16,5-4 13-16,5-2 17 0,3-2 2 15,-5-2 17-15,-6 2-9 16,-9 1-8-16,-11 0-23 16,-9 3 20-16,-2 5 3 15,-11-2 18-15,-20 4-2 16,-14-5 19-16,-4-5-15 15,-4-2-7-15,4-10-13 16,3-5-7-16,13 0-118 16,12-15-561-16</inkml:trace>
  <inkml:trace contextRef="#ctx0" brushRef="#br0" timeOffset="159913.07">26594 11995 2612 0,'0'0'494'0,"0"0"-441"16,0 0-53-16,0 0-20 16,0 0-81-16,0 0-452 0</inkml:trace>
  <inkml:trace contextRef="#ctx0" brushRef="#br0" timeOffset="160262.24">26954 12368 1782 0,'0'0'911'15,"0"0"-755"-15,0 0-19 16,0 0-50-16,0 0-68 16,0 0-19-16,0 0 0 15,27-78-27-15,-20 78-23 16,-5 0-17-16,-2 0-22 16,0 4 44-16,0 8 31 0,0 4 14 15,-7 1 12-15,-3-4-2 16,-4 1 4-16,1-6-5 15,-3-1-1-15,-2-7-8 16,5 0-164-16,4-3-938 0</inkml:trace>
  <inkml:trace contextRef="#ctx0" brushRef="#br0" timeOffset="160844.31">27202 12256 2030 0,'0'0'363'0,"0"0"-263"16,0 0 61-16,0 0-49 16,0 0-49-16,114-66-48 15,-90 63-15-15,-4 3-8 16,-6 0-21-16,-8 7-39 15,-6 15 35-15,0 3 27 16,-8 8 5-16,-19 3-10 0,-7-2 4 16,-1-6 7-16,2-6 10 15,6-8 7-15,8-6 33 16,15-8 9-16,4 0-29 16,4-2-22-16,25-12-5 15,11-2 10-15,5 0-11 16,2 6-1-16,-4 6-1 15,-8 4-8-15,-6 0-26 16,-9 23-1-16,-11 8 32 16,-7 9 3-16,-2 5 22 15,0 1-14-15,-20-4 7 0,-9-8-1 16,-9-10 38-16,1-8 6 16,-1-12-23-16,4-4-35 15,10 0-53 1,10-16-253-16,10 0-877 0</inkml:trace>
  <inkml:trace contextRef="#ctx0" brushRef="#br0" timeOffset="161377.21">27586 12664 2007 0,'0'0'343'15,"0"0"-254"-15,0 0 75 0,0 0-81 16,0 0-46-16,0 0-32 15,0 0 4-15,-14 107-9 16,14-82-15-16,20-10 4 16,9-3 11-16,9-7 67 15,13-5-23-15,7 0 7 16,9-17 1-16,2-7-1 16,-3-5-31-16,-5-7 8 15,-8-3-10-15,-8-7-1 16,-14-8 1-16,-15-10 0 15,-16-2-18-15,0-1-2 16,-25 11-68-16,-8 12 70 16,-3 16-1-16,5 11 0 15,9 10 1-15,11 3 13 16,9 4-13-16,2 0-44 0,21 0-33 16,20 6 77-1,10 8 13-15,9 2-1 0,2 1 4 16,-4 0-8-16,-8 1-7 15,-17 1-2-15,-18-2-22 16,-15 6-32-16,-2 6 55 16,-29 5 11-16,-9 7 1 15,-4-1 11-15,5-6 20 16,12-11-12-16,14-6-16 16,13-11-15-16,5-6-33 15,32 0 33-15,40-4 44 16,36-18 56-16,3 0-63 15,-7 2-37-15,-17 9-1 16,-19 11-41-16,-11 3-200 16,-15 11-255-16</inkml:trace>
  <inkml:trace contextRef="#ctx0" brushRef="#br0" timeOffset="161995.34">25649 13139 2572 0,'0'0'427'0,"0"0"-366"16,0 0 24-16,0 0-85 16,0 0 31-16,212-42-31 15,-35 28 13-15,35 1 40 16,2 9-35-16,-19 4 0 16,-35 0-14-16,-35 0-4 15,-32 0-47-15,-30 0 39 16,-19 0-25-16,-1 0 32 15,-10 2-17-15,-10 2-4 16,-19 0-34-16,-4 3 50 0,-21 1 6 16,-16 7 1-16,-15 3-1 15,-10 6-20-15,-30 6-109 16,-32 4-115-16,-34-2-118 16,-9-4 357-16,28-9 5 15,35-9 170-15,44-8 11 16,13-2-28-16,2 0-23 15,10 0-69-15,12 0-43 16,23-5-18-16,18-2-109 16,62-6 109-16,51 0 17 15,52 1-2-15,25-1 16 16,3 3 18-16,-10 5-2 16,-21-2-8-16,-14 3-23 0,-35 2-15 15,-38 1-1 1,-32 1-1-16,-24-3-39 0,-6 3-22 15,-31 0-18-15,0 0-93 16,-24 0-112-16</inkml:trace>
  <inkml:trace contextRef="#ctx0" brushRef="#br0" timeOffset="-211774.19">11144 13668 529 0,'0'0'453'0,"0"0"-230"16,0 0-82-16,0 0 30 16,0 0-84-16,114-57 56 15,-78 42-91-15,-3-6-52 16,1-1-6-16,-3-2-30 16,-2-2-9-16,-2-5 33 15,10-8 12-15,-8 7-2 16,-4 3-154-16</inkml:trace>
  <inkml:trace contextRef="#ctx0" brushRef="#br0" timeOffset="-210543.14">15913 13435 1405 0,'0'0'508'16,"0"0"-262"-16,0 0-78 15,0 0-24-15,0 0-64 16,0 0-39-16,0 0 1 16,-16 0 13-16,13 0-3 15,1 6-15-15,0 18 7 16,0 19-7-16,2 18 1 15,0 34-9-15,0 31-11 16,11 30-9 0,9 0 3-16,1-25-11 0,-6-37 1 15,-9-39-2-15,-6-7-28 16,0-2-35-16,0-4 1 16,-4-8-5-16,-13-16-20 0,-10-35-2 15,4-18-160-15,3-17-149 16</inkml:trace>
  <inkml:trace contextRef="#ctx0" brushRef="#br0" timeOffset="-210207.62">15790 13664 1984 0,'0'0'414'0,"0"0"-241"16,0 0-52-16,162-77 17 0,-91 77-77 16,8 0-61-1,-6 31-17-15,-13 13-80 0,-17 12-89 16,-23 9-85-16,-20 6-60 15,-29 2 57-15,-34-3 274 16,-19-6 40-16,-7-11 328 16,0-16-25-16,11-11-65 15,20-18-105-15,20-6-74 16,23-2-64-16,15 0 22 16,2-4-48-16,36 2-9 15,15 2 0-15,14 0 6 16,10 27 24-16,4 14-10 15,0 13-4-15,-8 11-9 16,-7 3-7-16,-12-1-16 16,-12-4-33-16,-13-11-21 0,-4-8-52 15,-10-16-80-15,-5-18-199 16</inkml:trace>
  <inkml:trace contextRef="#ctx0" brushRef="#br0" timeOffset="-209904.92">16804 14203 1604 0,'0'0'884'15,"0"0"-731"-15,0 0-73 0,0 0 2 16,0 0-6-16,0 0-19 16,0 0 21-16,96-12-23 15,-34 12-29-15,11 10-15 16,8 3-11-16,1 0-8 16,-4 1-44-16,-9-2-21 15,-15 4-54-15,-19-4-57 16,-21-2-191-16</inkml:trace>
  <inkml:trace contextRef="#ctx0" brushRef="#br0" timeOffset="-209730.47">16998 14516 2254 0,'0'0'385'0,"0"0"-297"16,0 0 5-16,182-10-14 15,-102 0-58-15,23 3-21 16,-23 0-120-16,-20 2-246 0</inkml:trace>
  <inkml:trace contextRef="#ctx0" brushRef="#br0" timeOffset="-207925.08">18072 13918 108 0,'0'0'2151'0,"0"0"-1850"0,0 0-158 16,0 0-39-16,0 0-40 16,0 0-22-16,0 0-15 15,-10-12-27-15,10 12 0 16,0 2 4-16,-4 18-4 15,-1 18 0-15,1 17 16 16,-2 15-1-16,3 8-3 0,3-2-2 16,0-6-10-1,7-16-7-15,15-9-3 16,5-22-15-16,9-7-23 16,4-16 23-16,4 0-1 0,-1-16-6 15,-6-2-23-15,-6 4 12 16,-12 11 25-16,-8 3-28 15,-9 13 45-15,-2 21 1 16,-2 14 14-16,-19 7-8 16,-5-1-4-16,-10 0 2 15,-4-6 2-15,-2-12 45 16,1-9-4-16,1-15-19 0,1-24-28 16,7-26-123-1,8-11-253-15</inkml:trace>
  <inkml:trace contextRef="#ctx0" brushRef="#br0" timeOffset="-207741.53">18031 13962 2606 0,'0'0'495'16,"0"0"-442"-16,0 0-34 16,0 0-19-16,170-72-97 15,-112 59-410-15</inkml:trace>
  <inkml:trace contextRef="#ctx0" brushRef="#br0" timeOffset="-207553.34">18646 14266 1836 0,'0'0'243'0,"0"0"-205"15,0 0-35-15,0 0 83 16,0 0-1-16,0 0-85 16,0 0-160-16,-69 23-221 0</inkml:trace>
  <inkml:trace contextRef="#ctx0" brushRef="#br0" timeOffset="-205914.44">17093 10240 2141 0,'0'0'379'0,"0"0"-275"0,0 0-67 16,0 0 33-16,0 0-19 15,0 0-10-15,0 0-26 16,-4 0-15-16,0 35-13 15,-3 16 13-15,-3 12 15 16,2 7-9-16,-1-1 7 16,2-10-5-16,2-10 0 15,3-13-8-15,2-12 0 16,0-13-8-16,0-11-27 16,0 0 27-16,16-31-16 15,6-19-5-15,1-14-158 16,1-11-215-16,-3 0-65 0,-8 1 220 15,-5 12 247 1,0 17 225-16,-4 14 115 16,0 19-51-16,1 12-129 15,1 15-113-15,6 29-15 16,3 20 20-16,5 14-20 0,5 8-17 16,-3 1-15-16,-6 17-74 15,-6-24-247-15,-10-20-837 0</inkml:trace>
  <inkml:trace contextRef="#ctx0" brushRef="#br0" timeOffset="-205746.57">17153 10542 2097 0,'0'0'269'16,"0"0"-269"-16,163-5-90 0</inkml:trace>
  <inkml:trace contextRef="#ctx0" brushRef="#br0" timeOffset="-205432.66">17380 10806 1752 0,'0'0'747'16,"0"0"-747"-16,0 0 11 15,0 0-11-15,0 0 52 16,0 0-18-16,0 0-5 0,81-46-22 16,-66 14-7-1,-1-6-23-15,-3-8-33 0,-5-5-46 16,-3 1-13-16,-1 6-26 16,-2 7 114-16,0 7 27 15,0 16 137-15,0 5 9 16,-5 9-54-16,-3 0-21 15,-3 28-55-15,-3 16 3 16,3 12 5-16,2 10-11 16,9-1 14-16,0-5 20 15,18-10 6-15,11-12-36 16,12-14-2-16,21-24-15 16,-9-1-58-16,-10-24-806 0</inkml:trace>
  <inkml:trace contextRef="#ctx0" brushRef="#br0" timeOffset="-203814.5">16412 14758 1739 0,'0'0'515'0,"0"0"-380"0,0 0-45 15,0 0 46-15,0 0-2 16,0 0-31-16,0 0-38 15,0-62-18-15,0 62-1 16,-5 0 10-16,-1 0-8 16,-8 0-43-16,-3 0-5 15,-8 2-27-15,-6 16 8 16,-5 9 9-16,-2 7 9 16,2 7 2-16,3 9 4 15,10 4-5-15,10 3-22 16,13 1 9-16,0-6-30 15,27-5-40-15,9-10-57 16,6-11 73-16,5-12 17 16,-3-9 19-16,-3-5-38 15,-4-10-61-15,-8-16-41 0,-7-15-44 16,-8-11-156-16,-8-2 125 16,-6-2 246-16,0 6 96 15,-2 8 207-15,-11 16 87 16,-1 16-125-16,4 10-107 15,3 10-85-15,2 34-70 16,5 17-3-16,0 16-24 16,0 3-10-16,12 1 3 15,1-9-42-15,3-15 66 16,1-16 7-16,1-19 14 16,3-22 8-16,2-5 12 0,4-30 26 15,0-23-15 1,-2-8-18-16,-3-3-27 15,-5 8-4-15,-3 6 4 0,-7 17 1 16,-3 18-1-16,-2 20-3 16,0 0-54-16,1 27 32 15,-1 18 25-15,4 7 0 16,2 3-1-16,3-5 0 16,2-14-9-16,0-10 9 15,0-19-6-15,3-7 14 16,2-7 17-16,0-27 23 15,-2-8-21-15,-5-8-19 0,-5 4 9 16,-6 11-10 0,0 14-6-16,0 16 12 0,0 5-12 15,0 19-30-15,0 20 12 16,25 28 5-16,4-12-78 16,4-2-266-16</inkml:trace>
  <inkml:trace contextRef="#ctx0" brushRef="#br0" timeOffset="-202779.41">18479 14291 143 0,'0'0'1766'16,"0"0"-1433"-16,0 0-233 15,0 0-12-15,0 0-12 16,0 0-7-16,0 0-26 16,25 6-5-16,-19 5-7 15,-1-3-7-15,-1 1 10 16,-4-2 8-16,0-2-7 0,0-5 5 15,0 0 12 1,-4 0-18-16,-7-16-33 0,-1-6 6 16,1-2 5-16,7 2-2 15,4 2 2-15,0 6-12 16,0 9 0-16,0 5-17 16,0 13-40-16,0 18-71 15,2-2-201-15</inkml:trace>
  <inkml:trace contextRef="#ctx0" brushRef="#br0" timeOffset="-202337.32">18942 14141 1727 0,'0'0'776'15,"0"0"-652"-15,0 0-113 16,0 0 16-16,0 0 42 16,0 0-6-16,119-50-33 15,-86 48-8-15,-6 2-6 16,-5 0 8-16,-11 25-5 16,-11 8-8-16,-2 9-1 15,-29 10-10-15,-16 0 0 0,-4-4-7 16,-3-3 7-16,12-13 9 15,13-10-3-15,13-7-6 16,16-6-17-16,5-5 2 16,28 0-1-16,16 0 5 15,9 0 10-15,5 6-7 16,-5 6-27-16,-12 8-5 16,-15 8 3-16,-17 3 22 15,-14 7 13-15,-18-1 2 16,-26-3 30-16,-12-2 74 15,-9-6-19-15,5-7-3 16,9-6-12-16,13-11-37 16,13-6-33-16,19 0-72 15,6-14-192-15,0 0-1318 16</inkml:trace>
  <inkml:trace contextRef="#ctx0" brushRef="#br0" timeOffset="-201967.93">19763 14349 742 0,'0'0'1358'15,"0"0"-1163"-15,0 0-98 0,0 0 65 16,0 0-51-16,0 0-19 16,0 0-13-16,2-6-8 15,-2 6-52-15,0 4-6 16,0 14-7-16,-4 8 15 16,-15 10 5-16,-3 13 2 15,-5-1 10-15,-4 4-12 16,0-1-14-16,3-10 1 15,3-9-6-15,7-5-7 16,5-15-14-16,5-8-72 16,4-4-104-16,0-13-137 15,1-9-1717-15</inkml:trace>
  <inkml:trace contextRef="#ctx0" brushRef="#br0" timeOffset="-201762.4">19460 14349 809 0,'0'0'1817'15,"0"0"-1624"-15,0 0-114 16,0 0 12-16,0 0-28 16,0 0-52-16,0 0 24 15,118 94-2-15,-65-34-17 16,5 11-3-16,0-5-9 16,-2 2 3-16,-7-5-7 15,-7-18-17-15,-9-6-4 16,-10-13-48-16,-10-26-108 15,-7 0-144-15,-6-7-1074 0</inkml:trace>
  <inkml:trace contextRef="#ctx0" brushRef="#br0" timeOffset="-200714.96">20447 14128 2297 0,'0'0'232'16,"0"0"-178"-16,0 0 44 15,0 0-29-15,0 0-39 16,0 0-30-16,0 0 0 16,-19 57 20-16,13-11 24 0,-3 12-7 15,3 8-6-15,-2 5-19 16,4-1 0-16,2-6-11 15,2-8-1-15,0-12-6 16,0-14-39-16,12-20-68 16,7-8-118-16,4-2-548 15</inkml:trace>
  <inkml:trace contextRef="#ctx0" brushRef="#br0" timeOffset="-200550.36">20814 14241 2329 0,'0'0'619'0,"0"0"-494"0,0 0-82 16,0 0-12-16,0 0-31 15,0 0-102-15,0 0-380 16,13 17-812-16</inkml:trace>
  <inkml:trace contextRef="#ctx0" brushRef="#br0" timeOffset="-200107">21349 14033 2076 0,'0'0'336'0,"0"0"-240"0,0 0 159 16,0 0-68-16,0 0-97 16,0 0-73-16,0 0-12 15,-54 50-4-15,21 2-1 16,-3 12 5-16,7 12 0 15,10 1-5-15,11 1-5 16,8-6 3-16,18-8-5 16,18-12 0-16,13-12 7 15,2-14 12-15,3-14-12 16,-5-12 7-16,-5 0 0 16,-10-24 7-16,-12-12 9 0,-20-4-16 15,-4 2-7 1,-36 4-7-16,-20 9 3 0,-13 19-2 15,-7 6-1-15,3 9-35 16,7 42-129-16,24-2-330 16,19-1-1297-16</inkml:trace>
  <inkml:trace contextRef="#ctx0" brushRef="#br0" timeOffset="-199698.24">22030 14165 1986 0,'0'0'692'15,"0"0"-609"-15,0 0 77 16,0 0 4-16,0 0-104 16,0 0-42-16,0 0-18 15,-93-54-20-15,69 71 2 16,-1 14-4-16,1 3 13 15,5 12-15-15,15 0-4 16,4 6-24-16,9-2-25 16,23 0 34-16,6 2 22 15,6-5 13-15,-5-3 2 16,-6-4-7-16,-14-2 6 0,-17-6 6 16,-2-8 1-16,-29-4 26 15,-15-11 26-15,-8-8 40 16,6-1 3-16,8-14-12 15,16-20-23-15,20-10-30 16,2-4-12-16,35-4-17 16,23-1-1-16,11 12-7 15,33 6-38-15,-15 14-47 16,-18 10-286-16</inkml:trace>
  <inkml:trace contextRef="#ctx0" brushRef="#br0" timeOffset="-199184.48">19996 15193 1977 0,'0'0'472'0,"0"0"-411"15,0 0 58-15,0 0 33 16,172-20 28-16,-34 6-84 16,49-4-12-16,27 2-8 15,4 6-34-15,-19 8-19 16,-30 2-1-16,-35 0-10 0,-34 0-12 15,-29 6-1 1,-15 2-26-16,0 6-19 0,-5-1 9 16,-9 2 27-16,-19 3-5 15,-19 3-157-15,-4-3-130 16,-40 8 228-16,-5-2-155 16,1-10-1075-16</inkml:trace>
  <inkml:trace contextRef="#ctx0" brushRef="#br0" timeOffset="-198636.5">20413 15433 2260 0,'0'0'264'15,"0"0"-107"-15,0 0 71 16,0 0-122-16,0 0-77 15,0 0-28-15,0 0 4 0,98-92 7 16,-60 85 8 0,-1 2-20-16,4 5 1 0,-1 0 5 15,-2 0-5-15,0 0-1 16,-2 12-14-16,-7 7-18 16,-8 4-11-16,-7 8 1 15,-14-1-20-15,0 9-22 16,-27 5 35-1,-18 0 18-15,-12 0 31 0,-5-4 5 16,2-4 47-16,8-11 10 16,14-4 22-16,16-9-22 15,11-7-50-15,11-5-4 16,0 0 5-16,22 0-2 0,18 0 6 16,11-5 2-1,11-7-5-15,6 2-2 16,-1-1-12-16,15 0-31 15,-20 5-83-15,-15 6-180 0</inkml:trace>
  <inkml:trace contextRef="#ctx0" brushRef="#br0" timeOffset="-198431.16">21407 15571 2549 0,'0'0'437'0,"0"0"-325"0,0 0-28 15,0 0-32-15,0 0-33 16,0 0-19-16,0 0-57 16,18-6-109-16,-14 15-244 0</inkml:trace>
  <inkml:trace contextRef="#ctx0" brushRef="#br0" timeOffset="-198007.5">21877 15302 525 0,'0'0'1524'0,"0"0"-1220"0,0 0-145 16,0 0 97-16,0 0-73 16,0 0-120-16,0 0-43 15,-51 35-12-15,24-2 0 16,5 5-8-16,4 2 1 16,11 0-1-16,7 1 0 15,0-5 0-15,22-4-6 16,7-11 6-16,9-6 4 15,5-10-2-15,1-5 4 16,-2 0 24-16,-5-9-11 16,-14-5-3-16,-9-4 5 15,-14 5 7-15,-4 3 10 0,-33 7-4 16,-11 3-5-16,-8 0-13 16,-2 3-16-16,10 16-2 15,7 6-24-15,14 8-53 16,18-5-71-16,14 2-108 15,22-12-326-15,6-8-650 0</inkml:trace>
  <inkml:trace contextRef="#ctx0" brushRef="#br0" timeOffset="-197680.05">22254 15341 738 0,'0'0'1661'0,"0"0"-1465"15,0 0-20-15,0 0 6 16,0 0-93-16,0 0-50 16,0 0-32-16,-8-7 3 15,20 29-10-15,8 6 7 16,4 11 9-16,5-4-16 16,5 7-7-16,5 2 7 15,4-1 0-15,-1-3-5 16,-6-6-6-16,-7-4-4 15,-11-9-12-15,-16-2-1 16,-2-11-6-16,-27-4 33 16,-21-4 2-16,-12 0 5 15,-3 0 12-15,1-16-6 0,8-10-12 16,11-10-29 0,20-32-120-16,9 9-141 0,14 1-1146 0</inkml:trace>
  <inkml:trace contextRef="#ctx0" brushRef="#br0" timeOffset="-197507.78">22539 15252 1648 0,'0'0'943'16,"0"0"-691"-16,125-48-8 15,-67 26-125-15,0-1-73 16,13 5-46-16,-16 2-91 16,-15 10-496-16</inkml:trace>
  <inkml:trace contextRef="#ctx0" brushRef="#br0" timeOffset="-197235.58">23472 14812 2224 0,'0'0'418'15,"0"0"-243"-15,0 0 67 16,0 0-103-16,0 0-86 0,0 0-37 16,0 0-4-16,139-58-11 15,-84 47 13-15,-2 4-14 16,-5 7-20-16,-9 0-36 15,-10 0 16-15,-8 16 25 16,-21 11-42-16,-8 1-234 16,-19-5-805-16</inkml:trace>
  <inkml:trace contextRef="#ctx0" brushRef="#br0" timeOffset="-197059.71">23339 15047 2183 0,'0'0'337'0,"0"0"-309"15,0 0 119-15,122-26 69 0,-9-4-85 16,3 5-63 0,15 4-68-16,-34 7-18 0,-46 12-428 15</inkml:trace>
  <inkml:trace contextRef="#ctx0" brushRef="#br0" timeOffset="-186994.62">25342 13808 255 0,'0'0'437'0,"0"0"-260"16,0 0 15-16,0 0-48 16,0 0-52-16,0 0-37 15,-31 0-37-15,31 0-18 16,0 0-61-16,0 0 61 15,0 0 25-15,0 2 3 0,0 2-28 16,0 2 2-16,0-2 28 16,0 0 81-16,0 2 7 15,0 0-24-15,0 0-48 16,0 2-32-16,0 2-12 16,0-4 23-16,0 1-13 15,0 0 5-15,0-1-14 16,0 0 13-16,0 2-16 15,0 0-32-15,-5-4-334 0</inkml:trace>
  <inkml:trace contextRef="#ctx0" brushRef="#br0" timeOffset="-184715.1">24706 14600 1176 0,'0'0'926'0,"0"0"-713"15,0 0-11-15,0 0-24 16,0 0-93-16,0 0-38 15,0 0-28-15,-2-4-9 16,2 4 25-16,0-3-2 16,0 3 6-16,0 0 2 15,0-2-3-15,0 0 4 16,0-7-29-16,7-1-9 16,9-4 2-16,6-3-6 15,7-2-9-15,5 2-3 16,3 4 7-16,3 0 1 0,-2 8-3 15,0 5 6 1,-4 0 0-16,-5 0-11 0,-10 8 0 16,-5 14-23-1,-7 10 7-15,-7 8 4 0,0 6 9 16,-23 6-1 0,-13-3 7-16,-3-4 9 0,-4-9 0 15,3-9 1-15,11-9 19 16,12-10-10-16,11-6-10 15,6-2-21-15,10 0-39 16,19-10 26-16,9 1 11 16,6 8-23-16,3 1 17 15,-5 10 15-15,-4 22 7 16,-7 7 7-16,-9 9 7 16,-10-2-7-16,-12 3-15 0,0-8 15 15,-20-6 0-15,-18-4 21 16,-11-8 49-16,-5-6 20 15,6-7-20-15,7-10-13 16,13 0-49-16,12-14-8 16,13-4-40-16,16-16-65 15,19 9-103-15,4 3-637 0</inkml:trace>
  <inkml:trace contextRef="#ctx0" brushRef="#br0" timeOffset="-184524.72">25232 14962 1205 0,'0'0'1227'0,"0"0"-1075"15,0 0 14-15,0 0-84 16,0 0-82-16,0 0-68 16,0 0-272-16</inkml:trace>
  <inkml:trace contextRef="#ctx0" brushRef="#br0" timeOffset="-184013.7">25614 14752 499 0,'0'0'409'0,"0"0"-71"16,0 0 32-16,0 0-5 16,0 0-62-16,0 0-66 15,0 0-82-15,135-58-18 16,-101 44-63-16,1 6-29 16,-2-4-18-16,-6 8-20 15,-4 4-1-15,-5 0 1 16,-7 4-2-16,-5 13-5 15,-4 4 0-15,-2 2 2 16,0-1 7-16,0-4-2 16,0-5-6-16,0-4 8 15,0-3 14-15,0-6-14 0,0 0-7 16,0 0-1-16,0 0-2 16,14 0 1-16,8 0-15 15,5 0 15-15,6 0 0 16,-2 0 0-16,0 13-14 15,-6 9 13-15,-7 5-4 16,-7 3 2-16,-9 4 3 16,-2 0 11-16,-10-6 10 15,-24 3 10-15,-7-12 29 16,-5 1-16-16,1-9-9 16,5-4-26-16,9-7-9 0,9 0-57 15,9 0-53-15,13 0-37 16,0 0 41-1,13 0 70-15</inkml:trace>
  <inkml:trace contextRef="#ctx0" brushRef="#br0" timeOffset="-183632.7">26531 14540 18 0,'0'0'1499'0,"0"0"-1297"16,0 0-47-16,0 0 114 0,0 0 0 16,0 0-112-16,0 0-57 15,20-32-16-15,-35 58-24 16,-5 10 2 0,-5 12-16-16,6 6-10 0,3 1-14 15,5-10-21-15,11-2-1 16,0-11-13-16,2-11 13 15,17-6 18-15,8-11 17 16,9-4-22-16,7 0-1 16,3-22 2-16,-3-9-9 15,-10-2-2-15,-16-2 4 16,-14 8 9-16,-3 4 49 16,-32 11 0-16,-16 10-17 15,-10 2-38-15,-2 14-10 16,6 18-47-16,16 36-157 0,14-10-331 15,17-3-505-15</inkml:trace>
  <inkml:trace contextRef="#ctx0" brushRef="#br0" timeOffset="-182908.12">25473 14966 1537 0,'0'0'369'15,"0"0"-161"-15,0 0 24 16,0 0-119-16,0 0-21 16,0 0-26-16,0 0-17 15,0-8-18-15,0 8-16 16,0 13-4-16,0 5-11 0,0 1 24 16,0-2-18-16,0 1 8 15,0-3 20-15,-9-7 7 16,5-1 14-16,2-7 7 15,2 0-16-15,0 0-6 16,0-8-14-16,0-14-8 16,6 4-1-16,1-3-17 15,-5 6 0-15,0 7 14 16,-2 6-14-16,0 2-11 16,0 0-49-16,0 16-52 15,0 4-78-15,-2-6-381 0</inkml:trace>
  <inkml:trace contextRef="#ctx0" brushRef="#br0" timeOffset="-161024.49">16104 16743 1993 0,'0'0'316'16,"0"0"-212"-16,0 0 29 16,0 0 10-16,0 0-48 15,0 0-39-15,-76-110-27 16,74 96-11-16,-1 6 7 15,3 2 13-15,0 6 4 16,-2 0-10-16,0 0-32 16,0 0-16-16,2 10-2 15,0 12-11-15,0 18 29 0,0 10 7 16,0 13 11 0,4 7-6-16,8 6-5 0,-1-8 1 15,-5 2-8-15,1-11 0 16,-2-9 7-16,-3-15-7 15,0-8 1-15,-2-16-1 16,3-8-7 0,-3-3-12-16,0-18-14 0,0-22 28 15,-10-19-5-15,-5-16 3 16,-3-11-2-16,0 5 9 16,2 3 5-16,6 14 8 15,3 15 14-15,5 9 11 16,2 17-10-16,0 6-4 15,15 15-24-15,12 2-19 16,8 15 7-16,8 16 5 16,1 14 5-16,-4 9-8 0,-6 0-22 15,-10-1-7-15,-15-3 6 16,-9-6 18-16,0-9 15 16,-24-5 1-16,-9-10 8 15,-10-11 1-15,-3-9 2 16,-2 0-11-16,6-19 15 15,9 5-5-15,13 3 25 16,11 5 6-16,9 1-33 16,0 5-9-16,27 0-20 15,15 18 20-15,12 8 6 16,8 11 2-16,5 3-7 16,-1 4-1-16,1-3-24 15,-3 3-5-15,11-7-109 16,-15-11-182-16,-16-12-591 0</inkml:trace>
  <inkml:trace contextRef="#ctx0" brushRef="#br0" timeOffset="-160538.65">16643 17299 1674 0,'0'0'434'15,"0"0"-432"-15,0 0 107 16,0 0 128-16,0 0-95 0,0 0-62 16,0 0-13-1,-26-40-25-15,26 40-25 0,0 0-17 16,0 18-20-16,0 11 20 16,0 16 34-16,0 9-10 15,0 8-5-15,0 1 0 16,-8-9-4-16,4-8-3 15,-2-12-2-15,3-12 5 16,1-16-4-16,2-6-11 16,0-6 0-16,0-24 0 15,0-14 17-15,0-14 14 16,0-10-14-16,0 5-7 16,0 5 1-16,0 14 1 15,0 16-5-15,0 12-3 0,0 10 8 16,0 6-12-16,0 0-23 15,0 22-24 1,13 14 32-16,8 14 15 0,3 4 6 16,3 8 12-16,1-3-2 15,-1-3-9-15,0-6-7 16,0-10-44-16,-7-4-82 16,-2-5-100-16,-7-14-236 15,-9-7-630-15</inkml:trace>
  <inkml:trace contextRef="#ctx0" brushRef="#br0" timeOffset="-160386.26">16536 17704 1071 0,'0'0'1258'0,"0"0"-1109"15,0 0-135-15,0 0 63 16,0 0-49-16,0 0 7 16,0 0-25-16,148-106-10 15,-80 95-44-15,-1 4-87 16,9 7-103-16,-19 0-108 15,-14 4-369-15</inkml:trace>
  <inkml:trace contextRef="#ctx0" brushRef="#br0" timeOffset="-159971.29">16958 17820 1728 0,'0'0'246'0,"0"0"-211"16,0 0 56-16,0 0 36 15,0 0 18-15,0 0-29 0,0 0-71 16,2 98-44-16,19-98 10 15,6-13 0-15,-2-13 13 16,0-5 22-16,-5-9-16 16,-5 0-2-16,-4 3-7 15,-6 6-2-15,-3 10 10 16,-2 6 19-16,0 11 9 16,0 4-50-16,3 4-7 15,-1 24-29-15,4 11 29 16,3 10 18-16,0 5 7 15,0-5-13-15,2-14 1 16,-5-6-3-16,2-14-10 16,0-10-20-16,-1-5-7 15,5-8 25-15,1-22 2 0,0-2 44 16,3-4-9-16,-6 5-16 16,-3 9 6-16,-2 16 12 15,0 6-37-15,-1 0-18 16,9 32-23-16,7 8 41 15,7 11 20-15,11 1-19 16,1-6-1-16,7-13-61 16,9-28-83-16,-10-5-187 15,-14-12-1836-15</inkml:trace>
  <inkml:trace contextRef="#ctx0" brushRef="#br0" timeOffset="-159723.64">17835 17392 11 0,'0'0'1823'0,"0"0"-1493"16,0 0-146-16,0 0 81 16,0 0-79-16,0 0-84 15,0 0-68-15,54-53-20 16,-23 53-14-16,9 0-12 15,7 0 5-15,4 0-44 16,-2 12-67-16,-5 6-104 16,-13 11-116-16,-12-8-9 15,-17 2-1294-15</inkml:trace>
  <inkml:trace contextRef="#ctx0" brushRef="#br0" timeOffset="-159561.61">17953 17593 2094 0,'0'0'372'0,"0"0"-247"16,0 0 110-16,0 0-129 15,0 0-106-15,0 0-31 16,0 0 31-16,63 9 15 16,3-18 0-16,5 8-15 15,-1-4-39-15,5 2-150 16,-14 3-164-16,-16-4-396 0</inkml:trace>
  <inkml:trace contextRef="#ctx0" brushRef="#br0" timeOffset="-159118.43">18869 17023 1713 0,'0'0'449'0,"0"0"-296"15,0 0-17-15,0 0 86 16,0 0-58-16,0 0-73 15,0 0-35-15,0-37-22 16,0 37-34-16,-2 12-19 16,2 10 19-16,0 6 4 15,0 12 19-15,0 1-10 16,0-5 0-16,9-6-13 0,-1-7-5 16,6-6-3-16,-1-7-12 15,6-6 2-15,4-4 7 16,6 0 11-16,8 0 10 15,0-4 4-15,5 0 4 16,-4 4-18-16,-1 0-4 16,-9 18-10-16,-4 8 13 15,-6 10-1-15,-7-2 4 16,-9 3-4-16,-2-6 9 16,-8 0-3-16,-19-8 22 15,-6-11-4-15,-5-6-7 16,-3-6-15-16,1-9-86 15,1-28-40-15,-13-51-83 0,10 12-376 16,2-4-81-16</inkml:trace>
  <inkml:trace contextRef="#ctx0" brushRef="#br0" timeOffset="-158979.49">18822 16837 1140 0,'0'0'1565'16,"0"0"-1396"-16,0 0-66 15,0 0-45-15,170-106-58 16,-95 88-68-16,-4 4-375 0</inkml:trace>
  <inkml:trace contextRef="#ctx0" brushRef="#br0" timeOffset="-158356.61">19763 17074 1399 0,'0'0'651'0,"0"0"-617"15,0 0-10-15,0 0 102 16,0 0-56-16,0 0-12 15,0 0-36-15,0-76-2 16,0 76-20-16,0 0 0 0,0 0 19 16,0 0 26-16,0 0 33 15,0 0-25-15,0 0-16 16,0 0 11-16,0 0 9 16,0-4-5-16,0 4-27 15,0 0-1-15,0 0 16 16,0 0-10-16,0 0-10 15,0 0 5-15,0 0-9 16,0 0 1-16,0 0-17 16,0 0-8-16,-2 0-4 15,-4 0-5-15,4 4 17 16,-2 2 10-16,2 2 3 16,0-3-7-16,2-5-6 15,0 0-21-15,0 0-1 16,0 0 4-16,2 0 1 0,6 0 17 15,0-5 31-15,-2 1-7 16,-4 4-8-16,-2 0-14 16,0 0-2-16,0 0-17 15,0 9-1-15,0 4 18 16,0 1 6-16,-2 0 6 16,-4-2-4-16,-2-8 6 15,4-4 10-15,-2 0-19 16,1-4-5-16,-1-14-20 15,1-8 20-15,0 4-1 16,3 4-13-16,2 18-121 0,0 0-225 16,0 4-606-16</inkml:trace>
  <inkml:trace contextRef="#ctx0" brushRef="#br0" timeOffset="-157886.33">20037 16866 2234 0,'0'0'233'0,"0"0"-232"15,0 0 41-15,0 0 57 16,0 0-99-16,0 0-35 0,0 0 35 16,71 4 56-1,-31 10-26-15,1 2-10 0,-10 2-20 16,-8 4 1-16,-9-4 20 15,-14 4 29-15,0 2 7 16,-14 2-15-16,-17 0-10 16,-4 2-12-16,-5-1 1 15,2-9 4-15,9 0 1 16,9-10-16-16,11-2-10 16,9-2-9-16,0-1-41 15,11 2 14-15,20 5 36 16,5 2 7-16,7 5 3 15,-1 2 6-15,-7 4-16 16,-2 4 0-16,-10 3-1 16,-12 2-21-16,-9-2 22 0,-2-2 17 15,-11 2 11-15,-18-2 16 16,-9-6-10-16,-1-4-8 16,-4 0-26-16,5-5-9 15,7-7-58-15,10-3-24 16,13 1 56-16,12-4-78 15,21 0-146-15,8 0-1663 0</inkml:trace>
  <inkml:trace contextRef="#ctx0" brushRef="#br0" timeOffset="-157621.5">20974 17093 623 0,'0'0'212'0,"0"0"-95"0,0 0 389 16,0 0 18-16,0 0-236 16,0 0-194-16,0 0 57 15,9 0-37-15,-11 18-37 16,-7 9-34-16,-1 18 8 16,-7 3-12-16,-5 6-34 15,0 4 19-15,-2-8-6 16,1-6-18-16,8-8 0 15,3-14-17-15,6-18-62 16,1-4-97-16,1 0-270 0</inkml:trace>
  <inkml:trace contextRef="#ctx0" brushRef="#br0" timeOffset="-157435.16">20694 17124 2497 0,'0'0'182'0,"0"0"-181"16,0 0-2-16,0 0-12 15,0 0 13-15,120 88 32 16,-57-29-23-16,3 9 4 16,3 2-12-16,-4-2-1 15,-5-14-97-15,-6-9-233 16,-17-19-16-16,-16-12-979 0</inkml:trace>
  <inkml:trace contextRef="#ctx0" brushRef="#br0" timeOffset="-155446.42">21487 16820 772 0,'0'0'385'0,"0"0"-292"16,0 0 54-16,0 0 98 16,0 0-65-16,0 0-76 15,69-27-66-15,-48 24 64 16,0 3 12-16,-1 0-14 0,-1 0-34 16,-2 0-31-1,1 0-35-15,-5 12 0 16,1 8 3-16,-5 10 10 0,-1 5 28 15,-1 7-8-15,-2 2-18 16,-5 3-5-16,0 0 2 16,-16-3-10-16,-11 0 53 15,-2-8 36-15,0-9 3 16,2-4-27-16,8-10-21 16,7-8 17-16,8-5-44 15,4 0-19-15,0 0-19 16,0 0-3-16,14 0 22 15,13 3 15-15,6 2 1 16,11 5 3-16,5-2-19 16,2-4-46-16,3 0-95 0,-3-2-97 15,20-2 48-15,-13-10 141 16,-11-8-38-16</inkml:trace>
  <inkml:trace contextRef="#ctx0" brushRef="#br0" timeOffset="-155165.82">22207 16900 2179 0,'0'0'436'16,"0"0"-410"-16,0 0-17 15,0 0 49-15,0 0-48 16,0 0-10-16,0 0-22 16,14 0 16-16,-2 14-25 15,4 1-69-15,-5-8 29 0,-4-1 50 16,-1-6 21-1,-4 0-23-15,3 0 4 0,-2-2 19 16,-3-9 74-16,0-4-1 16,0 3-34-16,0 6-16 15,0 6-23-15,0 0-49 16,0 0-123-16,9 22-49 16,1 0-63-16,4-4-867 0</inkml:trace>
  <inkml:trace contextRef="#ctx0" brushRef="#br0" timeOffset="-154745.47">22705 16623 2213 0,'0'0'166'0,"0"0"-159"16,0 0 161-16,0 0-76 15,0 0-86-15,0 0 28 16,17 117-21-16,4-59 22 16,2 0-3-16,1-4 0 15,1-10-5-15,0-12-27 16,-1-10-4-16,0-13-10 16,5-9-12-16,0-9 26 15,0-23 3-15,-2-15 25 16,-4-12-1-16,-8-3-4 0,-4-3 1 15,-4 14 12-15,-3 7-9 16,-4 15-5-16,0 16-2 16,0 13-20-16,0 0-2 15,0 31-11-15,0 13 13 16,0 15 26-16,0 3-14 16,5 2-12-16,3-1 0 15,2-6-2-15,-1-9-20 16,1-12-65-16,6-9-88 15,18-13 4-15,-5-5 55 16,2-9 29-16</inkml:trace>
  <inkml:trace contextRef="#ctx0" brushRef="#br0" timeOffset="-154310.83">23441 16718 1445 0,'0'0'0'0,"0"0"0"16,0 0 240-16,0 0 6 15,0 0-83-15,0 0-13 16,0 0 83-16,0-91-18 16,0 91-103-16,0 0-82 15,0 10-30-15,0 16 0 16,0 7 26-16,6 11-6 15,10 2-19-15,2 2 4 16,4-8 10-16,1-4-15 0,-3-10-31 16,2-12 9-1,0-10 4-15,3-4 18 0,2-14 2 16,-3-20 25-16,0-12 2 16,-5-10-19-16,-4 1-2 15,-6 10 4-15,-4 6-4 16,-3 20-7-16,-2 15-2 15,0 4-5-15,0 17-25 16,0 23 31-16,0 19 15 16,0 9-15-16,2 6-41 0,15-6-8 15,-1-2-15 1,-1-7-105-16,-12-10 108 0,-3-14-127 16,0-15-908-16</inkml:trace>
  <inkml:trace contextRef="#ctx0" brushRef="#br0" timeOffset="-153746.6">21634 17493 1723 0,'0'0'279'0,"0"0"-221"16,0 0-45-16,0 0-4 15,0 0 58-15,0 0 117 16,0 0-68-16,136-26-12 16,-65 22-15-16,29-4-10 15,39-2-28-15,35-4-31 0,17-8-8 16,1 5-1-16,-5-6-11 15,-15 2 0-15,-3-2 14 16,-11 4-9-16,-11-2-3 16,-31 7-2-16,-27 2 18 15,-29 2 13-15,-13 2-12 16,-2 2-4-16,-5 2-15 16,-9 0-2-16,-16 4-56 15,-15 0-49-15,0 4 2 16,-26 10 66-16,-5 8 26 15,-6 4 13-15,-15 24 66 16,6-6-66-16,2-4-638 0</inkml:trace>
  <inkml:trace contextRef="#ctx0" brushRef="#br0" timeOffset="-153137.79">22078 17723 2057 0,'0'0'215'0,"0"0"-189"16,0 0 18-16,0 0 101 15,0 0-26-15,0 0-74 16,0 0-26-16,35-86 23 0,-4 73-3 16,9 1-10-1,5 2-16-15,4 6-12 16,2 4 6-16,3 0-7 0,-6 4-20 16,-3 14 6-16,-9 8-15 15,-11 7 20-15,-12 2 9 16,-13 5 9-16,0 4 5 15,-20-4-14-15,-14 1 0 16,-4-9 19-16,3-6 8 16,6-8 10-16,8-6-19 15,13-11-18-15,8-1-38 16,0 0-14-16,22 0 52 16,16-6 16-16,9-5-5 15,4 1 8-15,2 2-19 16,-1 2-13-16,13-3-61 0,-15 5-137 15,-7 1-313-15</inkml:trace>
  <inkml:trace contextRef="#ctx0" brushRef="#br0" timeOffset="-152920.6">23011 17686 2147 0,'0'0'318'0,"0"0"-301"16,0 0 4-16,0 0 58 16,0 0-79-16,0 0-109 0,0 0-4 15,20-5 44-15,0 16 48 16,18-3-157-16,-4-4 109 16,-3 0-437-16</inkml:trace>
  <inkml:trace contextRef="#ctx0" brushRef="#br0" timeOffset="-152515.25">23358 17598 161 0,'0'0'357'0,"0"0"-32"15,0 0 37-15,0 0 20 16,0 0-158-16,0 0-85 16,0 0-93-16,0-76-25 15,0 71 60-15,0 1 220 0,0 4-53 16,0 0-111-16,0 0-72 15,0 0-59-15,0 4-6 16,-6 10 11-16,-3 9 1 16,5 7-9-16,2 2-3 15,2 4-10-15,2-2 1 16,20-2-14-16,4-10 22 16,5-4-7-16,4-3 16 15,-2-15-4-15,-2 0-4 16,-7 0 11-16,-6-19 4 15,-9-4 4-15,-9 2 1 16,0 3 10-16,-18 0-29 16,-17 14-1-16,-8 4-26 15,-3 4 4-15,-4 22 22 16,11 10-26-16,10 1 10 0,15-2 14 16,14-5-72-16,11-4-71 15,29-16-34-15,43-10 8 16,-8-10-48-1,-8-16-129-15</inkml:trace>
  <inkml:trace contextRef="#ctx0" brushRef="#br0" timeOffset="-152216.59">23842 17427 1403 0,'0'0'314'0,"0"0"-223"15,0 0-31-15,0 0 41 16,0 0 30-16,0 0 85 0,0 0-91 15,6-12-99-15,6 12 17 16,5 16 1-16,4 8 0 16,6 7-10-16,2 5-28 15,0 0 0-15,2 4 5 16,0-1 2-16,-4 3-4 16,-3-11 4-16,-4-1 0 15,-7-3-12-15,-6-10-2 16,-7-3 0-16,0 0 1 15,-7-6 0-15,-12 1-5 16,-8-4-3-16,-4-5-2 16,-9 0-164-16,6 0-71 15,5-14-1202-15</inkml:trace>
  <inkml:trace contextRef="#ctx0" brushRef="#br0" timeOffset="-152043.81">23962 17445 2393 0,'0'0'243'0,"0"0"-218"16,0 0-25-16,150-112-10 16,-70 83-55-16,-2 10-305 15,-7 11-745-15,3 8 453 16,-39 0 662-16,-6 4 0 0</inkml:trace>
  <inkml:trace contextRef="#ctx0" brushRef="#br0" timeOffset="-151749.13">24814 16973 978 0,'0'0'1500'0,"0"0"-1500"16,0 0 56-16,0 0-38 15,0 0 80-15,0 0-98 0,0 0-9 16,56-63-5 0,-23 63-1-16,7 0 15 0,0 0-1 15,-1 0-13-15,0 4-11 16,-8 6-67-16,-11 6-220 15,-9-2 0 1,-11 0-600-16</inkml:trace>
  <inkml:trace contextRef="#ctx0" brushRef="#br0" timeOffset="-151564.78">24731 17191 1909 0,'0'0'0'15,"0"0"-157"-15,0 0 101 0,0 0 56 16,0 0 281-16,120-18-33 16,-64 6-128-16,5-2-76 15,-1 5-44-15,4 8-134 16,-17-3-358-16,-14 4-1025 0</inkml:trace>
  <inkml:trace contextRef="#ctx0" brushRef="#br0" timeOffset="-150649.4">25736 16571 1736 0,'0'0'0'0,"0"0"-229"0,0 0 229 15,0 0 133-15,0 0-26 16,0 0-59-16,0 0 90 15,-14-15 52 1,14 15-46-16,0 9-69 0,0 11 12 16,0 10 0-16,0 10-33 15,0 9-30-15,0 5-11 16,10 4-1-16,1-4-12 16,4-6-5-16,1-6 4 15,1-8-14-15,4-16 14 16,1-7 1-16,5-11 19 15,2 0 9-15,4-25-18 16,-1-9 12-16,-6-12 5 16,-2-6-3-16,-6-2 7 0,-5 0 3 15,-5 5-13-15,-4 17-5 16,-4 10-15-16,0 9 11 16,0 8-12-16,0 5-19 15,0 5 14-15,0 16-13 16,0 15 18-16,0 8 15 15,0 11-1-15,4-1-14 16,3-6 15-16,-1-2-15 16,0-6 15-16,-2-3-15 15,-2-4-11-15,2-9-43 16,1 2-15-16,-1-8 17 16,2-5 37-16,6 1-27 15,1-9 16-15,3 4-28 16,4-9-333-16,-2 0 135 15,-3 0-95-15</inkml:trace>
  <inkml:trace contextRef="#ctx0" brushRef="#br0" timeOffset="-149919.41">26437 16918 161 0,'0'0'745'16,"0"0"-498"-16,0 0-121 15,0 0 89-15,0 0-37 16,0 0-50-16,0 0-22 16,0-12 239-16,0 6-74 15,0 6-146-15,0-4-97 0,0 4-19 16,0 0-8-16,0 0-1 15,0 0-9-15,0 0-20 16,0 0 27 0,0 0-10-16,0 0 12 0,0 0 0 15,-2 0 26-15,-2 0-3 16,-3 0 7-16,1 0-28 16,-1 0 16-16,2 0-9 15,5-9-9-15,0-4-12 16,0 1 12-16,0 2 10 15,10 0-3-15,1-2-7 16,-3 8-9-16,0 4-18 16,-4 0-10-16,-2 0 6 15,0 0 31-15,0 0 1 16,-2 0 0-16,0 0 14 0,0 0-7 16,0 0 8-1,0 0 8-15,0 0 13 0,0 0-16 16,-6 0-21-16,-1 0-7 15,-2 0 7-15,2-14 35 16,3 0-35-16,0-4 1 16,2-4 4-16,-1 7 3 15,3-1-8-15,0 11-8 16,0 5-31-16,0 0-51 16,0 4-68-16,0 13-145 15,0-2-213-15</inkml:trace>
  <inkml:trace contextRef="#ctx0" brushRef="#br0" timeOffset="-148299.3">26975 16648 1287 0,'0'0'12'16,"0"0"63"-16,0 0 119 15,0 0-114-15,0 0-45 16,-114-109-14-16,83 87 18 15,2 0 49-15,0 0 213 16,0 4-89-16,7 8-119 16,0 6-21-16,3 0-54 15,2 4-17-15,1 0 10 16,3 10 11-16,-1 5-6 16,5 0 2-16,3 3-18 0,6-4-10 15,0 2-6-15,0 2-2 16,17 4 15-16,8 6 3 15,4 2 13 1,6 6-12-16,4 1 1 0,1-6-2 16,-2 4-16-16,-1-4-15 15,-6-8 20-15,-4-2-1 16,-8-2-4-16,-11-5 7 16,-8-3-61-16,0 0 70 15,-17-3 52-15,-14 2-5 16,-6-6 14-16,0-4 2 15,1 0 2-15,7 0-26 16,9-14-36-16,9-7-3 16,9-10-31-16,2-5 24 15,20-4 7-15,18-1 0 0,10 2 0 16,10 2-1-16,5 1-9 16,26-12-126-16,-17 6-237 15,-10 12-550-15</inkml:trace>
  <inkml:trace contextRef="#ctx0" brushRef="#br0" timeOffset="-147892.3">27478 16348 1993 0,'0'0'216'15,"0"0"-216"-15,0 0-5 0,0 0 5 16,0 0 21-16,0 0 100 15,0 0-39-15,-127 8 56 16,94 27-65-16,8 7-73 16,12 6-10-16,13-4-1 15,0 6-15-15,23-6 10 16,12-4 16-16,5-3 0 16,0-6 11-16,-5 4 3 15,-8-7-4-15,-11-2-10 16,-16 0-19-16,0-6 19 15,-22 2 16-15,-18-4 49 16,-10-2-38-16,-3-5-21 16,4-11 47-16,10 0-5 15,14-15-48-15,13-29-39 0,12-14 39 16,20-18 20 0,32-12-20-16,19 1-19 0,16 7-101 15,33 4 42-15,-20 22-42 16,-17 20-258-16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5:40:5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2221 562 0,'0'0'113'15,"0"0"-76"-15,0 0-24 16,0 0-11-16,0 0 112 16,0 0 116-16,-22-110-65 15,17 98-7-15,1 2-58 16,-2 3 46-16,-2 0-61 0,-5 7-85 15,1 0-104 1,0 0-441-16</inkml:trace>
  <inkml:trace contextRef="#ctx0" brushRef="#br0" timeOffset="1152.94">1805 1889 1289 0,'0'0'228'16,"0"0"-173"-16,0 0-55 16,0 0 0-16,-6 163 0 15,6-48 0-15,10 25 57 16,-1-5 14-16,-1-25 1 16,-3-34 16-16,-2-23-1 15,1 1-8-15,-2 0-27 16,0-4-10-16,0-16-4 0,-2-16-13 15,0-8-7 1,0-10-7-16,0 0 61 0,0-12 16 16,-6-44-88-16,-10 2-231 15,-1-6-712-15</inkml:trace>
  <inkml:trace contextRef="#ctx0" brushRef="#br0" timeOffset="1478.69">1751 2013 1752 0,'0'0'507'15,"0"0"-312"-15,0 0-127 16,0 0-30-16,111-111 3 16,-80 111-41-16,3 17-10 15,0 31-55-15,-1 37-6 16,-6 40-3-16,-14-4 6 16,-9-15-63-16,-4-18 39 0,-13-32 81 15,-14 3 11-15,-4-3 40 16,2-17 71-16,2-10 17 15,12-14-31 1,3-9 8-16,10-3-4 0,2-3-23 16,0 0-26-16,0 0-8 15,0 0-23-15,9 0 5 16,7 0-10-16,13 0-13 16,6 16-1-16,13 9-4 15,2 8-2-15,2 7-8 16,-1 0-6-16,0-4-30 15,-2-5-48-15,14-13-51 16,-15-9-106-16,-9-9-524 0</inkml:trace>
  <inkml:trace contextRef="#ctx0" brushRef="#br0" timeOffset="1730.72">2751 2380 2267 0,'0'0'273'16,"0"0"-172"-16,0 0-101 0,0 0-9 16,0 0 9-1,125-32 16-15,-56 30 13 0,7 2-29 16,0 0-61-1,-5 0-7-15,4 14-48 16,-19 0-170-16,-16-4-718 0</inkml:trace>
  <inkml:trace contextRef="#ctx0" brushRef="#br0" timeOffset="1898.84">2967 2663 2076 0,'0'0'306'0,"0"0"-152"15,0 0-154-15,0 0-15 16,0 0 15-16,0 0 123 16,176-12-43-16,-93 2-80 0,23 1-8 15,-21 4-257-15,-20 1-574 16</inkml:trace>
  <inkml:trace contextRef="#ctx0" brushRef="#br0" timeOffset="3118.24">4876 2288 328 0,'0'0'806'0,"0"0"-464"15,154-161-161-15,-84 85-32 16,-8-4 32-16,-9-2-37 16,-10 1-12-16,-12 6-7 15,-11 0-34-15,-13 7-20 16,-7 8-9-16,-5 10-21 15,-23 6-36-15,-9 9-5 16,-5 11-30-16,-5 8 29 0,1 10 2 16,-2 6 18-16,2 0-17 15,6 21 21-15,4 8-23 16,8 14-11-16,10 8-7 16,13 30 10-16,5-1-16 15,7 12 21-15,30 20 3 16,21 5 0-16,13 32 9 15,-1 0 4-15,-17-26-13 16,-22-29 7-16,-17-32 0 16,-14-7 0-16,0 3-7 15,-12 2 0-15,-21 0 15 16,-11-12 81-16,-12-10 9 16,-6-10-5-16,1-12-25 0,3-5-1 15,10-10-27-15,7-1-13 16,12 0-23-16,10-10-11 15,5-6 0-15,10-2-64 16,4-16-70-16,4 6-62 16,12 2-193-16</inkml:trace>
  <inkml:trace contextRef="#ctx0" brushRef="#br0" timeOffset="3355.13">5871 2516 1728 0,'0'0'1074'0,"0"0"-896"16,0 0-113-16,0 0-44 15,0 0-21-15,0 0-1 16,0 0-161-16,-16-2-105 15,36 1-14-15,-3-5-141 16,-1-5-886-16</inkml:trace>
  <inkml:trace contextRef="#ctx0" brushRef="#br0" timeOffset="5945.21">7062 1488 904 0,'0'0'317'15,"0"0"-148"-15,0 0-109 16,0 0 66-16,0 0 21 16,0 0-28-16,0 0-16 15,0 0-28-15,0 0-8 16,0 0-4-16,0 0-30 15,0 0-7-15,0 0-25 16,0 0-1-16,0 0-10 16,0 0 10-16,0 0 10 15,0 0 17-15,0 0 30 16,0 0-6-16,0 0-21 16,0 0-23-16,0 0-5 0,0 0 21 15,0 0-13 1,0 0 6-16,0 0 17 0,0 0 4 15,0 0 12-15,2 0 3 16,0 0-9-16,-2 0-10 16,0 0-5-16,0 0-5 15,0 0 9-15,0 0-26 16,0 0-6-16,0 20-21 16,0 18 21-16,0 37 9 15,0 40-1-15,0 36 7 16,0 7-10-16,-2-26 3 15,-2-35-2-15,2-45 3 16,0-14-7-16,2-4 4 16,-2-8 1-16,2-4-6 0,0-11-1 15,0-10 49-15,0-1 43 16,0 0-23-16,0 0-18 16,0 0-22-16,0 0-18 15,0 0-7-15,0 0-4 16,2 0 0-16,6 0-11 15,8 0-2-15,18-4 13 16,15-4 9-16,22-4-5 16,31-1 0-16,29 0-3 15,-5 3 8-15,-13 4-6 16,-21 2-3-16,-26 2 0 16,-1 2-9-16,-5 0-22 15,-24 0-31-15,-36 0-68 16,-5 6-120-16,-26 2-746 0</inkml:trace>
  <inkml:trace contextRef="#ctx0" brushRef="#br0" timeOffset="6293.4">6193 2829 2004 0,'0'0'372'0,"0"0"-141"15,0 0-174-15,0 0-56 16,0 0 21-16,170-14 61 16,-18 1-6-16,27 5-29 15,16 3-26-15,-4 4 0 16,-12 1-22-16,-2 0 20 15,-9 0-20-15,-14 6 9 16,-32-1-4-16,-30 1-2 16,-32-2-2-16,-18 0-1 15,-5 0-12-15,-10 0-27 16,-8-2-41-16,-28 4-64 16,-25-2-44-16,-13 1-308 0</inkml:trace>
  <inkml:trace contextRef="#ctx0" brushRef="#br0" timeOffset="6875.95">6503 3257 1901 0,'0'0'371'0,"0"0"-227"16,0 0-99-1,0 0 5-15,0 0 19 0,0 0-69 16,123-33 0-16,-109 47-43 16,-6 22 43-16,-4 14 13 15,1 13 4-15,-5 9-17 16,0 0-101-16,0-8 76 15,0-11 25-15,2-16 1 16,0-16-1-16,2-15 0 16,8-6 23-16,3-17 87 15,8-25 11-15,4-12-70 16,2-10-9-16,0-2-27 16,-5 4-9-16,-4 9-1 15,-6 18 2-15,-6 10-7 16,-3 18-7-16,-3 7-34 0,0 14-24 15,5 27 65-15,6 15 16 16,10 13-16-16,6 3-1 16,7-8-45-1,3-8 25-15,3-16 20 0,1-13 1 16,-5-18 0-16,-5-9 45 16,-4-12 50-16,-4-27-2 15,-8-13-30-15,-7-9-25 16,-8-5-13-16,-2 0 8 15,-4 8-1-15,-19 8-12 16,-2 11-15-16,1 17-5 16,-14 22-66-16,9 6-125 0,4 19-504 15</inkml:trace>
  <inkml:trace contextRef="#ctx0" brushRef="#br0" timeOffset="7056.42">7629 3413 2708 0,'0'0'228'15,"0"0"-189"-15,0 0-39 16,0 0-116-16,0 0-420 0</inkml:trace>
  <inkml:trace contextRef="#ctx0" brushRef="#br0" timeOffset="19644">10413 3569 479 0,'0'0'96'0,"0"0"-55"16,0 0-41-16,0 0 163 15,0 0 93-15,0 0-136 16,-75-88-85-16,65 78-35 16,2 4 0-16,-5-2-25 15,-1 2-18-15,1 1-734 0</inkml:trace>
  <inkml:trace contextRef="#ctx0" brushRef="#br0" timeOffset="22383.43">4304 2994 757 0,'0'0'496'0,"0"0"-109"15,0 0-148-15,0 0-48 16,0 0 15-16,0 0-63 16,0 0-41-16,-4 0-1 15,4 0-17-15,0 0 3 16,0 0-14-16,0 0-25 16,0 0-18-16,0 0-10 15,0 0-15-15,0 0-5 16,0 0-3-16,0 2-16 15,0 0-3-15,13 3-24 0,16 4 28 16,15 0 18-16,16-1 6 16,41-4 0-1,39-4 1-15,43 0 4 16,16 0 1-16,-14-1-12 0,-45-8-29 16,-49 2-25-16,-31 1 22 15,-18-1 21-15,-5 3 11 16,-8 1 6-16,-10-1 3 15,-15 4 7-15,-4-3 13 16,0 2 8-16,-15-4-37 16,-3 1-15-16,-9 2-41 15,8 1-139-15,0 1-448 0</inkml:trace>
  <inkml:trace contextRef="#ctx0" brushRef="#br0" timeOffset="24244.85">4560 3461 439 0,'0'0'594'15,"0"0"-251"-15,0 0-143 16,0 0-26-16,0 0-49 0,0 0-74 16,0 0-35-1,0-57 7-15,0 51-7 16,2 0 33-16,-2 1-5 0,0 0-12 16,0 1-7-16,0 0 6 15,0 3-4-15,0-3-25 16,0 2 1-16,0 2-3 15,0 0-3-15,0 0-15 16,0 0-14-16,0 0 1 16,0 0-14-16,0 10 22 15,0 8 23-15,3 6 10 16,-1 8-10-16,2 6 19 16,-1 4 15-16,-3 2-23 15,0 2 10-15,0-4-21 16,0-6 21-16,0-8 12 0,0-9-12 15,0-9 2-15,0-6-2 16,0-4 21-16,0 0 37 16,0-14-12-16,9-12-3 15,6-10-49-15,3-9 5 16,7-3-13-16,2-2-1 16,1 1-6-16,1 5 0 15,0 7 8-15,-2 8-7 16,-5 7 6-16,-1 10-7 15,-6 6-29-15,3 6-8 16,-3 0-31-16,3 12 2 16,2 12 27-16,0 9 28 15,1 2 11-15,0 8 1 0,4-1 10 16,0 0-3-16,1-2-6 16,-3-5 0-16,-4-10 0 15,-3-7 5-15,-5-7-5 16,-4-6-1-16,-2-3 0 15,-3 1 13-15,0-3-14 16,5 0-10-16,-1 0-118 16,1-10-181-16</inkml:trace>
  <inkml:trace contextRef="#ctx0" brushRef="#br0" timeOffset="25116.92">5296 1273 292 0,'0'0'454'0,"0"0"-250"15,0 0 13-15,0 0 27 16,0 0-39-16,0 0-53 0,0 0-68 16,2 0-32-1,-2 0 9-15,0 2-19 0,4 5-29 16,3 0-2-16,4 5-11 15,2 4 19-15,8 3 4 16,1 3-7-16,2 2-2 16,5 3-4-16,2 5 11 15,3 7-20-15,2 5 7 16,-1 6-7-16,-1 8-1 16,-1 4 12-16,-2 7-10 15,-4 6 1-15,-5 6-3 16,-2 5-3-16,-6 3 3 15,-5 2 21-15,-3-2-6 16,-4 1 1-16,-2-2-14 0,0-2 8 16</inkml:trace>
  <inkml:trace contextRef="#ctx0" brushRef="#br0" timeOffset="26249.02">6015 2452 450 0,'0'0'411'0,"0"0"-211"15,0 0-71-15,0 0 19 16,0 0-67-16,0 0-30 16,0 0 25-16,-62 40-52 15,53-34-7-15,0 0 0 16,-2 3-17-16,0-2-2 15,2-1 2-15,2 0-1 16,2 0-1-16,3-2-2 0,0 0-21 16,2 1-26-16,0-5-4 15,0 0 8-15,0 0 47 16,0 0 114-16,0 0 105 16,0 0-2-16,0 0-59 15,0 0-41-15,0 0-50 16,0 0-43-16,0 0-24 15,0 6-46-15,0 10 0 16,0 7 29-16,0 16 17 16</inkml:trace>
  <inkml:trace contextRef="#ctx0" brushRef="#br0" timeOffset="27729.19">5715 2658 81 0,'0'0'1126'16,"0"0"-796"-16,0 0-88 16,0 0 7-16,0 0-21 15,0 0-118-15,0 0-66 16,-8-13 5-16,8 13-4 16,0 0 37-16,0 0-40 15,0 0-42-15,0 0-16 16,3 4-4-16,8 16 20 15,0 12-23-15,3 12 23 16,-3 13 0-16,-5 29 5 16,-6 24 11-16,-6 22-5 15,-23-5-11-15,-4-30 10 0,1-24 3 16,3-23-12-16,-10 8 9 16,-9 6-9-16,-3 4 14 15,4-8-8-15,8-8 2 16,7-5-9-16,10-7-6 15,11 8-16-15,6-9-108 16,3-14-300-16</inkml:trace>
  <inkml:trace contextRef="#ctx0" brushRef="#br0" timeOffset="28672.76">4444 1690 154 0,'0'0'528'0,"0"0"-88"15,0 0-127-15,0 0-59 16,0 0-83-16,0 0-9 16,0 0-53-16,0-27 18 15,-2 24-44-15,2 0-16 16,-4 0-15-16,2 1-2 15,-3 0-18-15,1 0 21 16,0 0 15-16,1 2-32 16,-4 0 29-16,-2 0-65 15,-9 6-25-15,-11 24 25 16,-13 14 8-16,-9 17-8 0,-6 10 1 16,-2 12 7-16,-1 21-6 15,4 24-3-15,5 28 1 16,7 11-6-16,17-9 0 15,16-10 6-15,11-15 0 16,2 3 1-16,25 2 11 16,11-1-12-16,6 6 1 15,7-3 24-15,3 1-2 16,6-11-22-16,-9-27 0 16,-6-25 7-16,-12-27-8 15,-1-12 0-15,-3-3-1 16,2-1 0-16,-2-2 1 15,-10-12 0-15,-5-6 12 0,-7-5-11 16,-5-6 3 0,0-1 7-16,-2-3 7 0,2 0-12 15,2 0-6-15,23 0-35 16,0-5-47-16,0-5-224 0</inkml:trace>
  <inkml:trace contextRef="#ctx0" brushRef="#br0" timeOffset="30590.93">8851 2933 1770 0,'0'0'442'16,"0"0"-211"-16,0 0-145 0,0 0-32 16,0 0 37-1,0 0-80-15,0 0 14 0,106-30-7 16,-53 15 1-16,4 3-10 16,-3 1-9-16,-7 7 0 15,-7 4-6-15,-13 0-77 16,-27 33-112-16,0 0-149 15,-16 3-155-15</inkml:trace>
  <inkml:trace contextRef="#ctx0" brushRef="#br0" timeOffset="30734.7">8740 3276 768 0,'0'0'968'16,"0"0"-573"-16,0 0-284 15,0 0 76-15,119-16 4 16,-48 0-96-16,11-4-54 0,10 0-21 15,-1 0-20 1,29-6-26-16,-24 4-265 0,-12 2-1036 0</inkml:trace>
  <inkml:trace contextRef="#ctx0" brushRef="#br0" timeOffset="31318.78">10320 2631 1542 0,'0'0'357'0,"0"0"-178"16,0 0-45-16,0 0 8 16,0 0-89-16,0 0 95 15,0 0-21-15,116-50-36 16,-76 13-20-16,0-6-23 15,-2-10-14-15,-5-5-18 16,-3-8-2-16,-9-2 2 16,-5-5-2-16,-9 1-13 15,-7 0 4-15,0 2 8 16,-15 6 4-16,-8 8-5 16,0 14-12-16,1 9 0 15,2 14-5-15,-2 12-28 0,-1 7 33 16,2 4-5-1,-6 24 5-15,0 12-1 0,0 11-8 16,5 9 9 0,4 8-1-16,9 8-23 0,9 8 13 15,0 5 11-15,20 3 0 16,14 0 9-16,8 2-4 16,9 19 1-16,1 21-6 15,-15-12-20-15,-14-10 6 16,-21-19-10-16,-2-24 1 15,-27-4-14-15,-15 2 27 16,-14-20 10-16,-6-14 53 16,-7-19 39-16,-1-14-19 15,8 0-10-15,9-18 2 16,8-14-13-16,16-3-34 0,12-1-18 16,11 2-59-16,6 1-62 15,14 6-94-15,5 10-348 16</inkml:trace>
  <inkml:trace contextRef="#ctx0" brushRef="#br0" timeOffset="31938.44">10732 3057 1739 0,'0'0'343'16,"0"0"-151"-16,0 0-102 15,0 0-19-15,0 0-71 16,0 0-7-16,0 0 7 16,20 83 7-16,-11-37-7 15,-2 6 27-15,0 4-12 16,-5-2-2-16,0-1-10 0,-2-8 4 15,0-7 37-15,0-13-17 16,0-9-18-16,2-6-3 16,-2-6-5-1,0-2 7-15,0-2-8 0,0 0-8 16,0-16-45-16,0-11-275 16,0-25-36-16,2 7 10 15,0-2-184-15</inkml:trace>
  <inkml:trace contextRef="#ctx0" brushRef="#br0" timeOffset="32386.79">10795 3204 44 0,'0'0'1265'0,"0"0"-714"16,0 0-120-16,0 0-177 16,0 0-32-16,0-110-85 15,0 106-60-15,0 2-42 0,0 0-35 16,6 2-9 0,14 0-20-16,9 0 29 0,6 0 0 15,6 0-12-15,3 0-9 16,-1 0 2-16,-3 0 18 15,-2 0-5-15,-7-9 4 16,-2 1 2 0,-7-5 0-16,-6 1 0 0,-5 1 6 15,-6 4 6-15,-3 2 17 16,-2 4 9-16,0 1-10 16,0 0-28-16,0 0-12 15,0 0 2-15,0 3-16 16,2 13-6-16,2 7 28 15,5 5 4-15,1 8 1 0,0 7 1 16,3 2 5-16,3 10-2 16,3 3-5-16,-4 2-5 15,1-2-62-15,-3-2 8 16,-5-11 29-16,-6-6 11 16,-2-9-13-16,0-6-2 15,-6-6 34-15,-17-2 10 16,-6-1 29-16,-8-4 23 15,-7-3-1-15,-4-3 11 16,-2-5-14-16,0 0-6 16,4 0-34-16,-12-3-18 15,11-7-10-15,9-1-260 0</inkml:trace>
  <inkml:trace contextRef="#ctx0" brushRef="#br0" timeOffset="36997.72">12680 7461 1117 0,'0'0'235'15,"0"0"-158"-15,0 0-30 0,0 0 25 16,0 0 9-16,0 0-42 15,-116-87-11-15,84 64 17 16,-21-11-45-16,9 3-107 16,1 8-837-16</inkml:trace>
  <inkml:trace contextRef="#ctx0" brushRef="#br0" timeOffset="38435.3">12013 2851 1861 0,'0'0'336'16,"0"0"-131"-16,0 0-70 15,0 0 57-15,0 0-47 16,0 0-73-16,0 0-24 16,-18-5-25-16,18 5-22 15,0 0 10-15,0 0-6 16,0 0-5-16,0 0-23 16,-2 0-150-16,-7 11-171 0,-2-5-1445 15</inkml:trace>
  <inkml:trace contextRef="#ctx0" brushRef="#br0" timeOffset="38929.81">12822 2159 1827 0,'0'0'394'0,"0"0"-194"16,0 0-91-16,0 0-25 16,0 0 47-16,0 0-44 15,0 0-42-15,-24-88-12 16,24 88-32-16,0 0-1 15,0 6-34-15,0 20 4 16,0 12 29-16,0 16 1 16,4 13 11-16,1 9-1 15,-3 5-4-15,-2-2 4 16,0-3-10-16,-2-4-10 16,-10-7 4-16,-1-13 6 15,4-13 0-15,5-9 0 16,2-17 0-16,2-7-7 15,0-4-5-15,4-2 12 16,18 0 8-16,11-4 3 0,14-7 7 16,9-2-12-16,9-1-5 15,4-1 0-15,5 8 6 16,1 1-7-16,-6 6 0 16,3 0-58-16,-20 8-117 15,-18 3-265-15</inkml:trace>
  <inkml:trace contextRef="#ctx0" brushRef="#br0" timeOffset="39199.98">12406 3276 529 0,'0'0'1493'0,"0"0"-1118"0,0 0-245 15,0 0-101-15,0 0 12 16,0 0-5-16,120-30 43 16,-51 8-23-16,11-2-16 15,4-2 2-15,-1 0 9 16,-2 5-30-16,-12 4-8 16,-9 7-8-16,-10 8-5 15,-11 2-33-15,-8 15-92 16,-14 8-153-16,-7 4-627 0</inkml:trace>
  <inkml:trace contextRef="#ctx0" brushRef="#br0" timeOffset="39729.04">12678 3573 1764 0,'0'0'410'15,"0"0"-303"-15,0 0-93 16,0 0 11-16,0 0 18 16,0 0-43-16,0 0-6 15,81 59 6-15,-58-20 7 16,-5 11 5-16,-3 5 0 0,-1 3-10 16,-3-8 18-1,-2-10-9-15,-1-10-9 16,0-14-2-16,-4-8 0 15,2-6 7-15,-1-2 16 0,3-13 131 16,6-18-3-16,5-13-82 16,2-6-37-16,2 0-14 15,-1 4-1-15,-5 9 5 16,-3 13 8-16,-7 12 9 16,-5 8-13-16,0 4-26 15,5 4-40-15,4 22 8 16,9 13 32-16,7 5 1 15,4 2 18-15,0-4-10 16,2-9-2-16,-4-15-7 16,-2-5 1-16,-6-13-1 0,-4 0 12 15,-5-8 42-15,-4-18 27 16,-1-10-38-16,-1-8-13 16,-4-3 0-16,-2 0-23 15,0-2-7-15,0 6 8 16,-13 0-5-16,-9 7-3 15,-29 15-29-15,4 8-164 16,3 7-546-16</inkml:trace>
  <inkml:trace contextRef="#ctx0" brushRef="#br0" timeOffset="44406.97">16189 2788 1649 0,'0'0'296'15,"0"0"-76"-15,0 0-53 16,0 0-21-16,0 0-46 15,0 0-56-15,-4 0-5 0,4 0-2 16,0 0 2-16,0 0 4 16,0 0-6-16,0 0 8 15,0-3 1-15,10-9-16 16,8-10 10-16,11-8-25 16,4-12-7-16,10-6-8 15,1-6 7-15,1-4-7 16,-3-4 0-16,-6-3-11 15,-12 5-18-15,-11-1-12 16,-13 7 26-16,0 4-43 16,-19 4 5-16,-12 8 45 15,-5 7 8-15,-5 6-11 16,4 9-11-16,3 6 22 16,8 4 0-16,6 6-6 15,6 0 5-15,6 0-7 0,1 18-6 16,2 10 8-16,3 13 5 15,2 10-15-15,0 14 5 16,12 26 2-16,19 33 8 16,13 27-4-16,-1 23 5 15,-6 1 0-15,-14-5 0 16,-19-23-32-16,-4-35 6 16,-4-31-13-16,-16-31 23 15,-7-16 16-15,-9 1 26 16,-4-2 72-16,-9-5 44 15,5-12-19-15,3-12-27 16,8-4-25-16,4-4-31 16,9-19-34-16,6-4-6 15,12-7-10-15,2-5-81 16,31-20-61-16,9 7-168 0,10 4-696 0</inkml:trace>
  <inkml:trace contextRef="#ctx0" brushRef="#br0" timeOffset="44626.08">16721 2970 2200 0,'0'0'372'16,"0"0"-221"-16,0 0-105 15,0 0-35-15,0 0-11 16,0 0-12-16,0 0 11 16,-76 166-5-16,76-95-2 15,0-2 14-15,0-8-6 16,5-11 0-16,6-12-12 0,0-15-35 15,1-8-31-15,0-15-90 16,-3-4-173-16,-1-16-249 0</inkml:trace>
  <inkml:trace contextRef="#ctx0" brushRef="#br0" timeOffset="44993.33">16659 3121 1921 0,'0'0'458'0,"0"0"-236"16,0 0-86-16,0 0-65 15,0 0-69-15,0 0-2 16,0 0-21-16,143-39-66 0,-90 39 8 16,-2 0 28-16,-7 0 7 15,-7 0 33-15,-8 0 11 16,-12 0-1-16,-6 0 1 16,-6 0 0-16,-5 0 92 15,0 0 63-15,0 0-74 16,0 0-52-16,0 6-29 15,0 12-21-15,0 14-15 16,0 12 35-16,0 12 0 16,4 8-25-16,1 5 26 15,-5-3-46-15,0-5 44 16,0-8-7-16,-16-15 9 16,-8-10 8-16,-5-10-2 15,-8-10 46-15,-7-3 4 16,-5-5 3-16,-2 0-23 0,2-7-21 15,7-7-15-15,9 2-15 16,12 0-49-16,10 4-81 16,11 1-279-16</inkml:trace>
  <inkml:trace contextRef="#ctx0" brushRef="#br0" timeOffset="45855.27">17815 3224 1492 0,'0'0'539'0,"0"0"-307"15,0 0-60-15,0 0-40 16,0 0-51-16,0 0-52 16,0 0-29-16,0-3 6 15,0 3-6-15,0 0-1 16,-5 9-19-16,-1 15 7 16,-3 14 13-16,-5 15 2 0,-3 9-1 15,-3 6 0-15,-5 2 13 16,1-6-13-1,2-10-1-15,1-14 0 0,8-14 0 16,4-13 0-16,7-9 2 16,2-4 24-16,0 0 53 15,0-23 13-15,0-9-46 16,2-11-41-16,5-9-4 16,4-3-1-16,0-1-10 15,1 0-5-15,0 1 9 16,-3 8-1-16,1 7 7 0,-4 13 10 15,-1 9 2-15,-5 12 11 16,2 6-23-16,2 0 0 16,3 8-28-16,4 22 4 15,4 9 19-15,4 11 4 16,3 6 0-16,3 6 1 16,-1 3 1-16,0 4-1 15,-1-5-11-15,-6-4-67 16,-3-13 35-16,-5-12-68 15,-9-6 25-15,0-13-99 16,-7-6-306-16</inkml:trace>
  <inkml:trace contextRef="#ctx0" brushRef="#br0" timeOffset="46009.89">17496 3676 2312 0,'0'0'240'0,"0"0"-164"15,0 0-39-15,125-53-21 16,-46 37-16-16,31 1-9 16,-18 8-282-16,-14 1-1127 0</inkml:trace>
  <inkml:trace contextRef="#ctx0" brushRef="#br0" timeOffset="46538.75">18074 4020 1346 0,'0'0'375'0,"0"0"-144"16,0 0-25-16,0 0-10 16,0 0-84-16,0 0-49 15,0 0-36-15,85-117-7 16,-59 70-13-16,0-5 16 0,1-4-9 15,-2-4 23-15,-7 1 6 16,-5 3 4-16,-4 6-10 16,-9 8 34-16,0 9-26 15,0 12 0-15,0 8 13 16,0 8-30-16,-5 5-17 16,3 0-11-16,0 2-25 15,-2 22-25-15,0 14 30 0,-1 12 20 16,0 9 1-1,5 4 0-15,0-2-1 0,7-3 0 16,11-8-1 0,4-5 1-16,3-14-1 15,2-8 0-15,4-10-5 0,2-11-6 16,14-9 2-16,-10-16-103 16,-6-9-810-16</inkml:trace>
  <inkml:trace contextRef="#ctx0" brushRef="#br0" timeOffset="47059.4">19052 2945 2186 0,'0'0'340'0,"0"0"-184"0,0 0-16 16,0 0-85-16,0 0-55 16,0 0 0-16,0 0 5 15,109-1 16-15,-51-2-7 16,4 3-14-16,3 0-9 16,-3 0-85-16,-4 4-71 15,-13 7-178-15,-19 0-885 0</inkml:trace>
  <inkml:trace contextRef="#ctx0" brushRef="#br0" timeOffset="47244.23">19081 3242 2182 0,'0'0'306'0,"0"0"-217"16,0 0-31-16,0 0 30 15,0 0 42-15,146 0-18 16,-76-8-59-16,1 0-37 15,-8 2-16-15,-10 5-11 16,-11 1-105-16,-17 0-207 0,-14 0-1465 16</inkml:trace>
  <inkml:trace contextRef="#ctx0" brushRef="#br0" timeOffset="59764.9">20141 2532 1232 0,'0'0'370'16,"0"0"-234"-16,0 0 20 16,0 0 40-16,0 0-73 15,0 0-13-15,-2-36-4 16,2 32 2-16,0 0-28 15,0 2 17-15,0 0-31 16,0 2-13-16,0 0-22 16,0 0-18-16,0 0-13 15,0 4 0-15,-6 15-18 16,-2 11 12-16,0 7 6 16,-3 8 0-16,-1 0 1 15,1-1 0-15,5-6 6 16,-1-5-7-16,7-10-1 15,0-8-1-15,0-7 2 16,24-8-29-16,17 0 29 0,7-4 14 16,15-16-4-16,4 0 0 15,0 4-2-15,0 6 5 16,-7 10-13-16,-6 0-31 16,-10 26 2-16,-7 8 17 15,-12 10 12-15,-9 4 0 16,-14 2-8-16,-2 0 7 15,-20-1 2-15,-22-5 2 16,-18-4 11-16,-17-6-14 16,-12-10 16-16,-9-9-16 15,-42-15-36-15,24 0-151 16,19-6-197-16</inkml:trace>
  <inkml:trace contextRef="#ctx0" brushRef="#br0" timeOffset="59924.41">20264 2570 1815 0,'0'0'1035'0,"0"0"-933"16,0 0-84-16,0 0-1 16,0 0-17-16,0 0-302 0</inkml:trace>
  <inkml:trace contextRef="#ctx0" brushRef="#br0" timeOffset="60526.54">21001 2861 424 0,'0'0'647'0,"0"0"-374"16,0 0-133-16,0 0 76 16,0 0-31-16,0 0-16 15,0 0 31-15,29-2-51 16,-29 2-41-16,0 0 37 16,3-2-63-16,-1 2-51 15,-2 0-10-15,2 0-12 16,-2 0-9-16,0 0-9 15,0 0-43-15,0 0-17 0,0 0-17 16,-4 0 27 0,-7 6 59-16,-5 0 15 0,5-2 21 15,1-1-3-15,6-3-8 16,4 0 12-16,0 0-35 16,0-13 41-16,10-1-19 15,3 3-16-15,-1 0 2 16,2 3-3-16,-3 6-7 15,1 2-8-15,-6 0-21 16,1 6-5-16,-1 9 22 16,-1-2 12-16,-3 1 1 15,1-6-1-15,-3-5-4 16,0-3-115-16,0 0-318 0</inkml:trace>
  <inkml:trace contextRef="#ctx0" brushRef="#br0" timeOffset="60911.77">20085 2448 2231 0,'0'0'391'15,"0"0"-312"-15,0 0-79 16,0 0 10-16,0 0-10 16,135 4 23-16,-66-2-12 15,6 2-11-15,3 2-7 16,18 0-64-16,-19-2-189 16,-14-4-936-16</inkml:trace>
  <inkml:trace contextRef="#ctx0" brushRef="#br0" timeOffset="61687.95">21567 2607 1710 0,'0'0'481'15,"0"0"-315"-15,0 0-6 0,0 0 31 16,0 0-53-16,0 0-75 15,0 0-4-15,-46-65-39 16,48 57-19-16,13-3 0 16,7-2-1-16,5 1 13 15,4 2-7-15,3 2-6 16,-3 4 0-16,-2 4-1 16,-6 0-12-16,-6 4 0 15,-8 18-17-15,-9 6 13 16,0 6 17-16,-22 6 0 15,-18 1-14-15,-11-1 8 16,-5-2 6-16,0-10 0 16,9-6 1-16,12-6 4 0,12-10 5 15,17-2-10 1,6-4-14-16,4 0-21 0,30 0 15 16,10 0 20-16,16 0 24 15,7 0-16-15,2 2 0 16,0 14-8-16,-6 8-8 15,-12 4 6-15,-13 4-14 16,-18 2 3-16,-15-2-8 16,-5-1 21-16,-29-2 2 15,-19-2 22-15,-8-8-3 16,-4-2 49-16,0-7-18 16,3-4-38-16,3-4-11 15,5-2-3-15,13 0-116 16,12-6-257-16</inkml:trace>
  <inkml:trace contextRef="#ctx0" brushRef="#br0" timeOffset="62198.27">21955 2689 1044 0,'0'0'1328'0,"0"0"-1165"16,0 0-54-16,0 0 33 16,0 0-66-16,0 0-48 15,0 0-19-15,91-47 11 16,-53 42-5-16,0 0 16 0,-3 4-22 16,-8 1-9-16,-7 0-1 15,-9 0-8-15,-9 0-15 16,-2 8 13-1,-4 7 11-15,-21 8 10 0,-8 1 7 16,0 0-9-16,2-4 6 16,9-6-10-16,8-4-4 15,8-4 0-15,6-4-36 16,0 0-4-16,8-2-4 16,15 0 41-16,8 0 3 15,7 0 1-15,5 4 13 16,-4 4-14-16,-3 6-2 0,-7 4-7 15,-7 5-10 1,-9 7 12-16,-8-3 7 0,-5 3 1 31,0-1 0-31,-22-3 4 0,-14-4 3 16,-4-5 37-16,-6-2 14 0,-2-3-7 16,6-6-25-16,9-4-13 15,6-2-14-15,15 0-21 16,8 0-128-16,4-6-430 0</inkml:trace>
  <inkml:trace contextRef="#ctx0" brushRef="#br0" timeOffset="62937.85">22418 3050 969 0,'0'0'1296'0,"0"0"-1182"15,0 0-99-15,0 0-12 16,0 0-3-16,0 0-16 0,0 0 16 15,25 6 9 1,-16-6 7-16,-1 0 22 0,2 0 23 16,-1 0-18-16,-3 0-5 15,3 0-11-15,0 0-20 16,2-2 9-16,2-2-16 16,-1-2-1-16,1 1-1 15,1-1 1-15,1 2-1 16,5-2 2-16,3-3 0 15,6-2 0-15,-1-4-1 16,1-3-46-16,2-8-47 16,-6-5-85-16,-3-5-27 15,-11-3 125-15,-7-8 81 16,-4 0 19-16,-6-2 71 0,-19 5 109 16,-1 6-41-16,-1 7-17 15,5 9-38-15,6 8-20 16,9 6-24-16,7 7-59 15,0 1-15-15,7 0-5 16,20 0 9-16,13 0 11 16,13 4 16-16,15 1-7 15,3 6-3-15,2-4 5 16,-4 7 9-16,-13 0-6 16,-13 7-14-16,-20 5-9 15,-15 6-11-15,-8 8 20 16,-16 6 7-16,-18-1 8 15,-5-1-15-15,3-5 8 16,7-8 7-16,9-8-14 16,11-6-2-16,7-6-13 0,2-2-11 15,0-6 25-15,13 1 7 16,9-4-7-16,7 0 6 16,7 0 2-16,22-16-8 15,-4-6-53-15,-8-2-488 16</inkml:trace>
  <inkml:trace contextRef="#ctx0" brushRef="#br0" timeOffset="63195.9">23944 2617 1155 0,'0'0'1399'0,"0"0"-1269"15,0 0-104 1,0 0-26-16,0 0-15 0,0 0-1 16,0 0 16-16,-15 104 1 15,-14-56 18-15,-7 4 2 16,-7-2-6-16,-3-2-15 16,-1-8-7-16,-8-7-134 15,10-11-227-15,9-16-1451 0</inkml:trace>
  <inkml:trace contextRef="#ctx0" brushRef="#br0" timeOffset="63375.91">23700 2658 2734 0,'0'0'292'0,"0"0"-237"15,0 0-55-15,0 0-4 16,0 0 4-16,142 73 8 15,-80-35-8-15,27 8-50 16,-18-12-163-16,-12-10-715 0</inkml:trace>
  <inkml:trace contextRef="#ctx0" brushRef="#br0" timeOffset="66087.67">24780 2442 437 0,'0'0'190'0,"0"0"-131"16,0 0-31-16,0 0 112 16,0 0-63-16,-42 112-45 15,35-84-11-15,1-3 15 16,3-8 128-16,3-4 34 16,0-9-8-16,0-3 169 15,0-1-35-15,0 0-151 16,0-10-36-16,13-12-76 15,3-6-51-15,4-6 22 16,0 0-31-16,-2-2 12 16,0 4 11-16,-4 2 3 15,-6 8 17-15,-3 4-11 16,-3 11-3-16,-2 2 23 0,0 5-53 16,0 0 0-16,0 7-45 15,0 22 35-15,-2 7 10 16,2 8 9-16,0 6-9 15,0 2 0-15,0-2-1 16,0 0-4-16,0-5-39 16,0-3-25-16,0-4-25 15,-11-4-41-15,-16-6-115 16,-9-3 55-16,-4-7-127 16,-2-7 70-16,-2-2 104 15,-2-6 148-15,7 1 12 0,5-4 67 16,10 2 9-16,5-2 77 15,13 0 56-15,4 0-42 16,2 0-96-16,0 0 6 16,18 0-81-1,13 0 34-15,11-2 9 0,12-4-1 16,13-1 7-16,6-2 4 16,5 1-21-16,-3 2 23 15,-6 4-15-15,-13 0-30 16,-15 2-18-16,-19 0-198 15,-15 0-1042-15</inkml:trace>
  <inkml:trace contextRef="#ctx0" brushRef="#br0" timeOffset="68548.74">20125 3591 1535 0,'0'0'265'0,"0"0"-202"16,0 0 65-16,0 0 15 16,0 0-26-16,0 0-38 15,0 0-2-15,108-20-3 16,-82 16 15-16,6 0-8 16,12-2-17-16,12-2-20 15,13 0-5-15,15-4-4 16,30-4-8-16,40-5 2 15,40-2 2-15,15-1-5 16,-9 4-8-16,-17 4 2 16,-25 3-11-16,-1 4-4 0,-3-1-5 15,-6 2 6-15,-3-2-6 16,-4-1 1-16,-1 1 8 16,5-1-9-16,-5-3 1 15,1 3 9-15,-8 3-10 16,-6 1 0-16,-5 0 2 15,-1 3-1-15,-3 1-1 16,-2-1-6-16,-16 1 5 16,-17 0-12-16,-16-1-1 15,-3-1 14-15,10 2 0 16,12-4 0-16,13 1 0 16,-3 0-4-16,-5-2 3 15,-5 0-3-15,-3 2 4 0,-7-2 0 16,-7 0 0-16,-6 2 10 15,-10 0-9-15,-8 1 4 16,-10 2 4-16,-10 0-5 16,-10 2 5-16,-10 1 7 15,-5 0-16-15,0 0-6 16,0 0-22-16,-12 0-55 16,-34 0-29-16,1 7-110 15,-8 2-402-15</inkml:trace>
  <inkml:trace contextRef="#ctx0" brushRef="#br0" timeOffset="68939.53">22275 3748 929 0,'0'0'1658'0,"0"0"-1477"16,0 0-134-16,0 0 3 0,0 0 11 15,0 0-53-15,0 0-8 16,0 38-48-16,0 4 48 16,0 14 11-16,0 6 1 15,0 2 3-15,-2-4-15 16,0-6-25-16,2-10-163 16,2-14 34-16,12-13-552 0</inkml:trace>
  <inkml:trace contextRef="#ctx0" brushRef="#br0" timeOffset="69516.74">22599 3821 2370 0,'0'0'539'0,"0"0"-527"16,0 0-12-16,0 0-12 15,-54 123 3-15,48-75-31 16,6 1-31-16,0-12 20 15,8-8 27-15,17-13 22 16,11-16 2-16,6 0 12 16,3-20-3-16,-1-20-9 15,-9-9-57-15,-14-6-70 16,-21-4-210-16,-5 3-527 16,-42 5 735-16,-17 14 129 15,-12 7 649-15,0 13-164 16,5 11-251-16,15 6-159 15,21 0-63-15,20 0-12 0,15 14-110 16,31 1-9-16,44-1 119 16,43-7 8-16,34-7 13 15,-9 0-3-15,-30-1-1 16,-37-9-16-16,-36 3 9 16,-7 1-3-16,-4 0 7 15,-13 3-4-15,-16 3 61 16,0 0 79-16,-27 6-81 15,-11 20-46-15,-2 11-22 16,0 12-1-16,7 5-1 16,12 0-44-16,13-6-23 15,8-8 23-15,11-11 31 16,26-14 14-16,15-11 44 0,8-4 16 16,7-12-19-1,2-20-14-15,-7-5-22 0,-10-5 26 16,-17-4-26-16,-15 0 1 15,-20 2-6-15,-6 5-13 16,-39 7 13-16,-20 7 0 16,-10 11 0-16,-39 14-73 15,18 0-204-15,16 0-1856 0</inkml:trace>
  <inkml:trace contextRef="#ctx0" brushRef="#br0" timeOffset="72673.34">25820 3144 2009 0,'0'0'345'0,"0"0"-287"16,0 0-27-16,0 0 26 16,0 0-37-16,0 0-20 15,12 0 1-15,-3 0 35 16,1 0-1-16,6 0 11 15,5 2-19-15,3-2-17 16,7 0 5-16,7 0-3 16,4 0-11-16,2 2-1 15,2 0-55-15,-4 0-42 16,-5 4-96 0,-10 0-139-16,-13 0-328 0</inkml:trace>
  <inkml:trace contextRef="#ctx0" brushRef="#br0" timeOffset="72883.06">25805 3423 1936 0,'0'0'241'16,"0"0"-167"-16,0 0 64 15,0 0-19-15,165-12-77 16,-78-1-42-16,-14 6-13 15,-13-2-375-15</inkml:trace>
  <inkml:trace contextRef="#ctx0" brushRef="#br0" timeOffset="130983.3">27100 2781 607 0,'0'0'320'15,"0"0"-73"-15,0 0 121 16,0 0-133-16,0 0-144 16,0 0 17-16,10-35 77 15,-7 30-24-15,-1-3-41 16,-2 2-33-16,0 2-8 15,3 0-21-15,-3 2-28 16,0 2-21-16,0 0-9 16,0 0-13-16,0 0 12 15,0 0-22-15,0 0 23 16,0 0 0-16,0 0-1 0,0 0-8 16,-10 12 0-16,-1 4 9 15,-3 6-1-15,2 5-27 16,-5 2 21-16,5 3 6 15,-1 4 1-15,-1 5-1 16,3 0 1-16,-1 6-7 16,6 2 6-16,1-2-12 15,3 1-14-15,2-2 9 16,0-4 5-16,0-3-7 16,9-3 19-16,3-3-5 15,-4-2 6-15,3-5 1 16,1-2-1-16,-1-6-15 15,-1-4-2-15,2-2-16 0,3-2 24 16,3-4 9-16,3-2 0 16,3-2 0-16,5-2 22 15,2 0-11-15,2 0-2 16,0-12 2-16,4-4-10 16,-6-2 9-16,-2-6-9 15,-5-4 18-15,-4-4-19 16,-5-7 26-16,-3-1 7 15,-5-6 10-15,-3 1-3 16,-4-4 23-16,0 4-2 16,0-2-24-16,-2 2-10 15,-11 3 4-15,-1 2-6 0,-3 4-1 16,-2 4-9-16,-1 6-2 16,1 2-3-16,-2 5-9 15,2 6-1-15,-2 5-7 16,3 4-41-16,1 4-57 15,1 0-87-15,1 2-133 16,1 8-204-16,5 0-540 0</inkml:trace>
  <inkml:trace contextRef="#ctx0" brushRef="#br0" timeOffset="132558.07">27792 3127 944 0,'0'0'302'0,"0"0"-82"0,0 0-76 15,0 0 14-15,0 0-27 16,0 0-5-16,0 0 32 15,0-1-32-15,0 1-5 16,0 0-45-16,0-3-17 16,2 3-12-16,6 0-46 15,-2 0-1-15,3 0-16 16,2 0-24-16,0 0-19 16,-2 4-33-16,-3 11 4 0,0-1 35 15,-6 0 19-15,0 2 25 16,0-4 9-16,0-3 0 15,-2-3 0-15,-4-6 19 16,4 0 84-16,2 0 38 16,0 0-1-16,0-9-38 15,0-5-52-15,0-5-28 16,0 4-10-16,2 3-12 16,12-2-63-16,-3 5-168 15,-2 4-839-15</inkml:trace>
  <inkml:trace contextRef="#ctx0" brushRef="#br0" timeOffset="133059.34">28405 2825 1560 0,'0'0'442'0,"0"0"-203"16,0 0-54-16,0 0-51 0,0 0-71 16,0 0-39-1,0 0-24-15,0 4-14 0,0 18-15 16,0 12 29-16,0 10 1 15,0 9 0-15,0-2-1 16,2 2 10-16,8-9-10 16,0-5 1-16,1-12-1 15,1-9-1-15,-6-8 1 16,-1-6 12-16,-3-2 23 16,4-2 43-16,6 0 33 15,5-20 1-15,10-10-59 16,2-12-28-16,0-4-25 15,-4-7 14-15,-8-3-14 16,-9 5 0-16,-8-2 4 16,0 9 8-16,-16 5-12 15,-4 10 1-15,-2 7-1 16,1 8-1-16,6 12-47 0,-1 2-79 16,10 17-84-16,3 12-89 15,3-2-500-15</inkml:trace>
  <inkml:trace contextRef="#ctx0" brushRef="#br0" timeOffset="133507.81">28868 2807 1614 0,'0'0'571'0,"0"0"-397"16,0 0-28-16,0 0-31 16,0 0-95-16,0 0-20 15,0 0-24-15,2 52 17 16,4-12 7-16,-2 2 2 16,2 0-1-16,3-5 0 15,3-7-1-15,-1-10 0 16,-1-7 0-16,4-6 0 15,4-5 0-15,6-2 6 16,12 0 12-16,7-6 0 16,1-7-6-16,-6 2 3 15,-7 3-10-15,-11 6-5 0,-7 2-28 16,-8 2-9-16,-5 20 13 16,0 10 23-16,0 6 0 15,-5 2 1-15,-10 0-2 16,-5-2 2-16,-5-8 0 15,-9-8 7-15,-3-6 8 16,-5-7 6-16,-5-8-21 16,-16-2-21-16,13-16-160 15,11-6-872-15</inkml:trace>
  <inkml:trace contextRef="#ctx0" brushRef="#br0" timeOffset="133656.32">29065 2795 2570 0,'0'0'227'16,"0"0"-153"-16,0 0-57 15,0 0-17-15,122-60-32 16,-84 58-319-16</inkml:trace>
  <inkml:trace contextRef="#ctx0" brushRef="#br0" timeOffset="134192.17">29807 2795 1882 0,'0'0'412'16,"0"0"-273"-16,0 0 24 15,0 0-14-15,0 0-101 16,133-43-27-16,-115 43-21 16,-9 0-22-16,-5 0-32 15,-4 15 54-15,0 7 0 0,-22 4 0 16,-9 4 8-1,-7-4 2-15,0-6 3 16,7-4 2-16,9-4-6 0,11-5-9 16,6-4-7-16,5 0-1 15,0-2-11-15,0 4 19 16,13 1 6-16,8 2-4 16,3 3 8-16,8 3 6 15,1 3-7-15,0 1-9 16,-1-1 0-16,-6 2 0 15,-8-3-12-15,-9 2 3 16,-7-2 4-16,-2 0 4 16,-2 0 1-16,-18 0 11 15,-5 1-10-15,-4-3 11 16,-4-1-1-16,-1-1-3 0,-1-4-8 16,2 1 0-16,-3-4-62 15,7-1-89-15,11-2-260 16</inkml:trace>
  <inkml:trace contextRef="#ctx0" brushRef="#br0" timeOffset="134692.6">30203 2809 275 0,'0'0'996'0,"0"0"-740"16,0 0 48-16,0 0 42 15,0 0-120-15,113-4-80 16,-88 4-46-16,-2 0-42 16,-1 0-24-16,-2 6-18 15,-4 4-16-15,-5 4-9 16,-7 0-26-16,-4 6-2 15,0 2 37-15,-24 6 4 16,-7 1 19-16,-3-1-1 16,5-5-8-16,7-1-4 15,10-7-10-15,6-5-7 16,6-4-8-16,0-2-15 0,0-3 30 16,18 4 15-1,7-1 5-15,3 0 0 16,4 2-5-16,-6 1-10 15,-4 4-5-15,-6 3-17 0,-7 4-17 16,-7 2-6-16,-2 3 40 16,0 0 3-16,0-1 4 15,-16-2 1-15,-1-2 11 16,-6-1-7-16,-6-6-6 16,-6-3-6-16,-15-2-3 15,8-2-117-15,7-4-337 0</inkml:trace>
  <inkml:trace contextRef="#ctx0" brushRef="#br0" timeOffset="146073.18">31003 3230 1587 0,'0'0'338'0,"0"0"-238"16,0 0 36 0,0 0-32-16,0 0-95 0,0 0 33 15,49 0 41-15,-24 0-13 16,4 0-12-16,0 2-11 15,6 2-13-15,7 0 13 16,5 0-21-16,9 0-17 16,4-1 2-16,1-2 1 15,-3-1-12-15,-6 0 0 16,-2 0 6-16,-6-1 4 16,-5-14-10-16,-8-5 0 15,-8-2 22-15,-4-6-14 16,-13-6 12-16,-6-2-1 0,0-6-18 15,-17-2 15 1,-14-3-6-16,-6 3 9 16,0 1 18-16,3 5-14 0,5 2 10 15,10 9-6-15,7 3 16 16,10 4-42-16,2 4-1 16,0 3-13-16,9 5 7 15,13 1 6-15,9 2 1 16,9 5 7-16,7 0-8 15,5 0 0-15,6 0 1 16,-1 12 1-16,1 1-2 16,-2 5 0-16,-7 1-14 15,-13-2-40-15,-14 3-20 16,-11 0 2-16,-11 0-17 0,0 4 79 16,-20 7 10-16,-11 0 12 15,-1 3 21-15,6-2 1 16,8-3-17-16,10-8 0 15,8 0-8-15,0-8-9 16,8 0 0-16,19-4 32 16,13 2 41-16,16-5-20 15,11 0-9-15,10-2-21 16,-1-2-22-16,-5 0 8 16,-8 1-9-16,-18-2-85 15,-24 6-112-15,-11 2-159 16,-10-3-729-16</inkml:trace>
  <inkml:trace contextRef="#ctx0" brushRef="#br0" timeOffset="146386.07">30902 3582 1757 0,'0'0'437'15,"0"0"-220"-15,0 0-86 16,0 0-55-16,0 0 18 16,152-5-6-16,-29-3-33 0,46 2-10 15,23 0-6-15,-3 4-7 16,-15 2-2-16,-49 0-17 15,-29 0-11-15,-28 0 10 16,-20 0-12-16,-6 0 0 16,-7 0-56-16,-19 6-64 15,-16 0-85-15,0-4-257 0</inkml:trace>
  <inkml:trace contextRef="#ctx0" brushRef="#br0" timeOffset="146657.78">31373 3792 1012 0,'0'0'1405'0,"0"0"-1349"15,0 0-36-15,0 0-16 16,5 142 56-16,5-80-26 15,4 8-16-15,-3-1-7 16,-2-6 5-16,2-8-15 16,-4-10 0-16,-1-9 9 15,-1-13-10-15,-5-9-1 16,0-7-98-16,0-7-299 0</inkml:trace>
  <inkml:trace contextRef="#ctx0" brushRef="#br0" timeOffset="147198.65">31509 3806 2562 0,'0'0'446'0,"0"0"-409"16,0 0-30-16,0 0-7 16,0 0-2-16,0 0 2 15,0 0 11-15,127 38-9 16,-84-23 3-16,3-4 2 15,5-1-6-15,-2-4 0 16,-2-4-1-16,-5-2-7 0,-11 0 0 16,-8 0 7-16,-7-6 5 15,-7-3 3-15,-5 3 13 16,-2 3 5-16,-2 2-2 16,2 1-4-16,-2 0-20 15,0 0-6-15,0 0-10 16,0 0 2-16,0 0 13 15,0 0-22-15,0 4-8 16,2 9 25-16,3 5 6 16,-1 1 3-16,1 6-3 15,4 4-1-15,-1 4 1 16,4 4 1-16,1 3-1 16,2 2 5-16,1-1 1 15,5 4-6-15,0-1 3 0,0-1-7 16,-3 0 4-1,-5-3-33-15,-9-6 17 0,-4-6 3 16,0-6-21-16,-4-6 24 16,-19-3 10-16,-12-7 1 15,-14-6 45-15,-13 0 13 16,-12 0 7-16,-11-14-14 16,-9-3-32-16,-1 3-8 15,-34 0-12-15,24 4-102 16,23 2-710-16</inkml:trace>
  <inkml:trace contextRef="#ctx0" brushRef="#br0" timeOffset="179546.73">828 5999 1842 0,'0'0'359'0,"0"0"-237"0,0 0-90 15,0 0-24-15,0 0-8 16,0 0 10-16,-10-6 2 15,0 2-4-15,-1-1 23 16,-3-1-20-16,-1 0-11 16,4 1-50-16,-2-1-100 15,0 2-4-15,1 0 106 16,-3 0 46-16,3 2-20 16,1 2-895-16</inkml:trace>
  <inkml:trace contextRef="#ctx0" brushRef="#br0" timeOffset="179765.77">633 5978 1048 0,'0'0'338'0,"0"0"-166"15,0 0-2-15,0 0-46 16,0 0-75-16,0 0-32 15,124 7-16-15,-98-7 15 16,-1 0-15-16,-2 0 11 16,-3 0-1-16,6 0-11 15,-6-10 0-15,-1-2-328 0</inkml:trace>
  <inkml:trace contextRef="#ctx0" brushRef="#br0" timeOffset="181656.13">1343 5442 1513 0,'0'0'343'0,"0"0"-314"16,0 0-17-16,0 0-18 15,0 0 28-15,0 0-2 16,0 0 51-16,-45-42 28 15,35 34-40-15,1 0 1 16,-1 0-38-16,2-1-21 16,1 3 24-16,1 1 23 15,0 1 37-15,4 0 0 16,2 2 22-16,0 0-27 16,0 2-44-16,0-2-28 15,0 0-8-15,12 0 9 16,5 2-9-16,8-2-12 15,6 2 8-15,7 0-7 16,7 0 12-16,5 0-1 16,11 0 1-16,13 2 5 0,8 0-6 15,25-2 0-15,31 0 1 16,27 0-1-16,18-8 0 16,-2-2-1-16,-4-5 1 15,-1 1 0-15,9-3 11 16,11 1-4-16,7-5-7 15,5 4 2-15,0-3-1 16,2-3-1-16,0 3 1 16,-1 2-1-16,3-1 1 15,2 0 16-15,-2 2-17 0,4 0 1 16,-5 1-1-16,-4-1-4 16,1-2 4-16,-8 3 1 15,3-1 0-15,0-2 5 16,1 1 3-16,6 0-9 15,-5-1-5-15,0 4 5 16,-2-3 1-16,-3-3-1 16,-1 3 0-16,-4 0-1 15,0 1 2-15,-4 0-2 16,-1 3 1-16,-6 1 0 16,-1 1 0-16,-6 1 0 15,-2 3 0-15,-1-3 0 16,0 4-3-16,-1-3 3 15,1 2 5-15,-3 0-4 16,4 0-2-16,1-1 2 0,-3 2-1 16,1 0 0-16,-2-4-8 15,-3 3 7-15,3 0 2 16,-1 2 5-16,1 0-6 16,2 2 0-16,-1 0 0 15,4-2 1-15,-6 2-1 16,1 0 1-16,-4 0 0 15,2 0 0-15,2 2-1 16,-1 2 0-16,-1 0-1 16,1 0 1-16,1 0 0 15,-1 0 0-15,-1 0 0 16,-6 2 0-16,2 2 0 16,-4 2 0-16,3 0-1 0,0-2 1 15,-5 3-1 1,3-1 1-16,4 0 0 0,0 1 5 15,2-3-5-15,-1 2-3 16,-6-2 2-16,3 0 1 16,0 1 0-16,0-4 4 15,2 4-4-15,-2-4 0 16,4 3-1-16,3-2 1 16,0-1 0-16,-1-1 1 15,-1 0 0-15,-4 0-1 16,-3 0-1-16,4 0 1 15,0 0 1-15,-2 0-1 0,2 0 0 16,-2 0 0-16,0 0 0 16,0 0 6-1,-7 0-6-15,-5 0 0 16,-3 0 0-16,-3 0 1 0,3 0-1 16,-4 0 0-16,3 0 0 15,3 0-4-15,-3 0 4 16,7 0 5-16,0 0-5 15,-2 0 0-15,2 0 0 16,-2 0 1-16,4 0 0 16,9 0 0-16,6 0 0 15,4 0-2-15,3 0 1 16,1 0-12-16,2-1 11 0,2 1-11 16,0-5 12-1,2 4 0-15,-2 1 7 0,0 0-7 16,-1 0 0-16,1 0 0 15,2 0-15-15,3 0 15 16,1 0 13-16,-4 0-12 16,0 0-1-16,1 0 11 15,-1 0-11-15,5 6 1 16,-3 1 0-16,0 2-1 16,1 1-2-16,-3 1 2 15,0 0 0-15,-2 1 0 16,0 2 0-16,3 3 1 15,-3-2-1-15,-1 1 0 16,1 0 0-16,-3 0 0 16,4 0 0-16,-4 2 2 0,-2-1-1 15,-1 1 0-15,-1-3-1 16,1 2 6-16,-4-2-6 16,4 2 0-16,-3-5-1 15,2 0 1-15,3-3 0 16,-4 2-2-16,4-1 2 15,-3 0 5-15,3 2-3 16,0-2 7-16,1 2-8 16,-2 0 4-16,3 0-5 15,2 2 15-15,2 0-10 16,-1 0 13-16,-4 0-13 16,-2 2-5-16,1 0 2 15,-1 0 6-15,3 0-7 16,0 2-1-16,-2-2 0 15,-6 3 5-15,-3-3-5 0,-10-2 0 16,-25 0-1-16,-39 0 2 16,-43-4 0-16,-35 0-1 15,-13 2-1-15,-7-2-46 16,0-6-122-16</inkml:trace>
  <inkml:trace contextRef="#ctx0" brushRef="#br0" timeOffset="184707.73">7138 2999 1877 0,'0'0'400'0,"0"0"-383"16,0 0-17-16,0 0-117 15,0 0 56-15,-124 71 37 16,117-59 14-16,7 0-14 16,0 4-38-16,0 6 55 15,0 28-12-15,0-4-100 16,0-4-475-16</inkml:trace>
  <inkml:trace contextRef="#ctx0" brushRef="#br0" timeOffset="187573.57">2468 7074 407 0,'0'0'430'15,"0"0"-81"-15,0 0-183 16,0 0-105-16,0 0-22 16,0 0-7-16,0 0 25 15,-11-14 31-15,11 10-21 16,0 1-8-16,0-6-15 15,0 3 48-15,0-2 27 16,0 0 11-16,0 2-16 0,0-1-27 16,0-2-40-16,0 3-31 15,0-2 4-15,0 4-12 16,0 2 9-16,0 0 2 16,0 2-18-16,0 0-1 15,0 0-8-15,0 2-29 16,0 21-8-16,0 10 45 15,0 15 18-15,0 17 4 16,2 27-21-16,7 28 14 16,0 32-5-16,2 19-8 15,0-1-2-15,-2-16 1 16,-4-19 19-16,-1-10-16 16,-1-11 3-16,-1-3 20 15,0-22-5-15,-2-17-7 16,0-15 14-16,0-10-6 0,0 6-5 15,0-1 2-15,0 3 12 16,0-14-9-16,0-7-11 16,0-8-4-16,0-10-8 15,2-5 0-15,0-6-12 16,0 0 1-16,-2-5 4 16,3 1-32-16,-3-1-45 15,0-1-86-15,0-16-171 16,0-3-785-16</inkml:trace>
  <inkml:trace contextRef="#ctx0" brushRef="#br0" timeOffset="188369.99">2477 6956 544 0,'0'0'751'0,"0"0"-517"16,0 0-108-16,0 0 118 16,0 0-88-16,0 0-76 15,0 0 26-15,-5-12-17 16,5 12-31-16,0 0-7 15,0 0-12-15,0 0-11 16,0 0-6-16,0 0-14 16,0 0-7-16,12 0 6 0,8 0 9 15,6 0 11 1,12 0 0-16,11 0-4 0,10 0-17 16,12 0 6-1,26 10-11 1,33 2 1-16,39-2 5 0,18-2 8 15,5-8-15-15,-2 0-5 0,-19 0 5 16,3-6 2-16,-1-2-2 16,1 4-30-16,-2 4-19 15,-7 0-1-15,-9 4-43 16,-9 10-71-16,-9-1 65 16,-2 0-54-16,-7-5-14 15,-20-6 34-15,-20-2 64 16,-19 0 43-16,-8 0 26 15,9-9 101-15,10-2 104 0,9-3-61 16,-5 0-26-16,-6 3-4 16,-8 3-72-16,-11 1-26 15,-9 1-7-15,-9 4-1 16,-6 0-8-16,-9 2 0 16,-5 0 0-16,-7 0-2 15,-7 0-7-15,-4 0-26 16,-4 2-62-16,0 2 0 15,0 2-46-15,0 0-127 16,0-1 63-16,0-3 77 16,0-2-168-16,0 0-509 0</inkml:trace>
  <inkml:trace contextRef="#ctx0" brushRef="#br0" timeOffset="189526.01">6530 6960 963 0,'0'0'997'0,"0"0"-673"15,0 0-108-15,0 0-75 16,0 0-52-16,0 0-38 15,0 0-51-15,0-10 0 16,0 21-34-16,0 22 34 16,0 15 10-16,0 32 1 15,0 39-3-15,0 41-2 16,4 21-4-16,3 3-2 16,2-7 1-16,2-25 7 15,0-12-8-15,3-9 0 16,-1-13 1-16,3-2 4 0,1-3-5 15,-3-5-10 1,-1-16 9-16,-3-16 1 0,-4-15 6 16,1-1 2-1,-1 8-8-15,6 8 0 0,-1 7-20 16,-1-10-24-16,2-11 14 16,-3-13 5-16,-3-13 24 15,-4-14 1-15,-2-10-6 16,0-8-4-16,0-2-18 15,-4-2 3-15,-14 0-92 16,-2 0-67-16,-2 0 42 16,-1 0 35-16,4 0 54 15,3 0-15-15,1 4 68 16,3-2 60-16,3 0 63 16,1 0-7-16,1 0-45 15,0 0-49-15,-4 0 14 0,-2 3-11 16,-5-2-1-16,-9 2 7 15,-6 1 18-15,-12 1-13 16,-10 1 15-16,-10 0 5 16,-13 0-13-16,-9 0-1 15,-24 0 0-15,-30 0 4 16,-33 0-17-16,-8 0 0 16,6-4 8-16,13 1-7 15,23 1 9-15,2 0-23 16,6-4 3-16,3-2-2 15,2 0-11-15,2 0-1 0,2 0-5 16,3 0 10-16,0-5-3 16,4-3 14-16,0 0 2 15,3 2-6-15,-6 2-2 16,3 2-8-16,16 2-4 16,15 0-3-16,16-2 0 15,7 2 16-15,-9 0-12 16,-7-2-3-16,-5 0-1 15,12-3 4-15,9 2-4 16,8-5 0-16,12 2 6 16,8-2-2-16,12 2 3 15,9 0 3-15,7 2-2 16,0 2-5-16,6 0-3 0,0 2-9 16,0 0-3-1,0 0 7-15,0 0 5 0,0 0 15 16,0 0-15-16,0 0-1 15,0 0 0-15,-2 0 1 16,2 0 15-16,0 0-7 16,0 0-8-16,0 0 1 15,0 0-1-15,0 0 0 16,-2 0 5-16,-2 0-4 16,-7-2 0-16,-5-4 0 15,-2 2-1-15,0 0-3 16,1-2 3-16,5 4 0 15,4 0 0-15,3 2 10 16,3 0-10-16,2 0-9 16,0 0 8-16,0 0 1 15,0 0-5-15,0 0-3 16,0 0 8-16,0 0 1 0,0-2-1 16,0 2 0-16,0-2 0 15,0 0-10-15,0-2-9 16,0 0 4-16,0-11 4 15,0-6 9-15,0-19 2 16,0-20 4-16,4-34-4 16,-1-45-1-16,-3-43-47 15,-16-11-77-15,-8 43-33 16,-3 46-379-16</inkml:trace>
  <inkml:trace contextRef="#ctx0" brushRef="#br0" timeOffset="190228.63">3952 5935 2165 0,'0'0'227'16,"0"0"-168"-16,0 0 27 16,0 0-35-16,0 0-27 15,0 0 16-15,0 0-9 16,0-1-16-16,0 1 30 16,0 0 15-16,0 0-20 15,0 0-24-15,-2 19-16 16,-3 21 0-16,-1 36 2 15,-1 8 5-15,-2 10-1 16,0 0 4-16,3-21-10 16,-1-1 6-16,3-19-4 15,4-17-2-15,0-19-4 0,0-10 3 16,4-7 0 0,20 0 2-16,17-21 35 0,15-9 35 15,8 1-52-15,5 1-10 16,-2 5-9-16,-5 12-21 15,-4 11-63-15,-18 0-156 16,-15 6-1203-16</inkml:trace>
  <inkml:trace contextRef="#ctx0" brushRef="#br0" timeOffset="191421.34">1900 7654 512 0,'0'0'566'0,"0"0"-304"15,0 0-95-15,0 0 21 16,0 0 64-16,0 0-46 16,-22-115-18-16,22 104-55 15,0 0-34-15,-2 5-25 16,2 1-16-16,0 2-2 16,-3 3-8-16,3 0-42 15,0 0-6-15,0 13-31 16,0 14 8-16,5 16 23 0,8 7 14 15,5 2-13 1,2-2 13-16,-2-8-12 0,-4-11-1 16,-2-8-1-16,-3-10-6 15,-4-10 2-15,-2-3 4 16,1 0 16-16,2-14 31 16,7-18 17-16,6-12 14 15,3-6-33-15,2 3-26 16,1 10-17-16,-3 13-2 15,1 10-26-15,-4 14 1 16,4 0 1-16,1 14 6 16,1 16 18-16,2 1 8 15,-6 2 0-15,0-7 2 16,-8-10-3-16,-4-7-7 16,-6-9 5-16,-3 0 8 0,0-9-13 15,0-19-16-15,0-10-28 16,-7-4 23-16,0 0 13 15,2 4-23 1,3 5 8-16,0 5 10 0,0 5 7 16,2-2-2-16,0 1 7 15,0-2-43-15,0-2-26 16,0-6-86-16,0-16-115 16,0 6-257-16,0 6-973 0</inkml:trace>
  <inkml:trace contextRef="#ctx0" brushRef="#br0" timeOffset="192337.82">1530 8372 1670 0,'0'0'300'0,"0"0"-106"16,0 0-50-16,0 0-42 15,0 0-38-15,0 0-64 16,0 0 7-16,42 0 28 15,-8 0 46-15,11 4-31 16,8 2-27-16,11 2-7 0,10 1-1 16,8-4-5-1,5 1 2-15,2-3-6 0,-2 2-5 16,-13-5 3-16,-12 0-3 16,-17 0-2-16,-18 0-4 15,-12 0 5-15,-11 0 7 16,-4 0-7-16,-10 0-36 15,-13-5-394-15</inkml:trace>
  <inkml:trace contextRef="#ctx0" brushRef="#br0" timeOffset="192592.21">2156 8226 288 0,'0'0'2202'0,"0"0"-1964"0,0 0-175 15,0 0-31 1,0 0-20-16,0 0-12 0,0 0-38 16,31 25 18-16,1 12 19 15,1 4 2-15,-2 2 3 16,-8-5-4-16,-8-6 0 16,-8-6-6-16,-7-6-3 15,0-1 9-15,-12 2 17 16,-25 5-17-16,-1-6-142 15,3-3-340-15</inkml:trace>
  <inkml:trace contextRef="#ctx0" brushRef="#br0" timeOffset="193546.9">6539 8289 1151 0,'0'0'603'0,"0"0"-449"16,0 0-44-16,0 0 22 16,0 0 8-16,116-29-14 15,-83 25-34-15,7-3-27 16,7 3 20-16,9 1-12 0,8-1-23 16,12 1-12-16,11 1-5 15,4 2 0-15,7 0-15 16,-2 0 1-16,-5 0-1 15,-10 0 0-15,-10 0 3 16,-15-2-6-16,-13 0-6 16,-18-1-9-16,-8 2 7 15,-13 0 0-15,-4-1 1 16,-2-4-8-16,-19 1-75 16,-2-3-469-16</inkml:trace>
  <inkml:trace contextRef="#ctx0" brushRef="#br0" timeOffset="193830.76">6942 7936 1700 0,'0'0'370'15,"0"0"-279"-15,0 0-78 16,0 0 46-16,0 0-12 15,0 0-47-15,0 0 0 16,-71 85 31-16,29-32 38 16,-1-1 18-16,-1-2-10 15,8-7 38-15,12-9-13 16,11-8-27-16,13-8-75 16,8-3 5-16,36-8-5 0,21-1 21 15,15-6 7 1,39 0-28-16,-24-9-50 0,-19-7-965 0</inkml:trace>
  <inkml:trace contextRef="#ctx0" brushRef="#br0" timeOffset="197065.48">13503 5039 729 0,'0'0'56'0,"0"0"61"0,0 0-77 16,0 0-10-16,0 0-18 15,0 0-12-15,-55 108 2 16,44-86 1-16,-4 0 9 16,-12 16-12-16,4-3 0 15,-4-6 0-15</inkml:trace>
  <inkml:trace contextRef="#ctx0" brushRef="#br0" timeOffset="199359.07">8330 6356 1431 0,'0'0'451'0,"0"0"-126"15,0 0-103-15,0 0-107 16,0 0-23-16,0 0 11 16,0 0-24-16,-38-102-33 0,36 98 0 15,2 4-16-15,0 0-30 16,0 0-7-16,0 20-50 16,0 20 28-16,4 20 29 15,15 14-1-15,3 27-17 16,0-7-24-16,-2-2 22 15,-2-4-40-15,-9-19 36 16,-5 2-5-16,-4-16-21 16,0-13 16-16,-8-14 15 15,-13-13 5-15,-1-15 2 16,-2-13-27-16,-1-24-128 16,3-18 16-16,-1-11 151 15,8-10 30-15,3-7 73 16,6-5-6-16,4 4-19 0,2 4 32 15,0 7-41-15,16 14 30 16,5 6-46-16,6 15-17 16,2 10-11-16,2 12-25 15,5 13-7-15,0 3-25 16,0 17-4-16,-3 23-32 16,-6 15-43-16,-12 11 15 15,-11 7 44-15,-4 2 52 16,-6-3 10-16,-21-6 3 15,-4-10 20-15,0-7 42 16,4-15 7-16,7-11 9 0,9-8-19 16,4-9-18-16,7-2-24 15,0 1-30 1,11 3-16-16,20 11 16 16,14 10 15-16,11 2-8 0,4 5 11 15,3 4 0-15,-7-3-3 16,-6-2-15-16,-7-2-22 15,-5-5-40-15,4-20-138 16,-9-8-104-16,-8 0-1365 0</inkml:trace>
  <inkml:trace contextRef="#ctx0" brushRef="#br0" timeOffset="199639.53">9273 6555 2375 0,'0'0'308'15,"0"0"-146"-15,0 0-106 16,0 0-56-16,0 0-12 16,0 0-18-16,0 0 30 15,76-10 16-15,-32 16-9 16,5 0-7-16,-2-2-5 15,-2-2-45-15,-1 2-31 16,-11-2-108-16,-10 0-484 0</inkml:trace>
  <inkml:trace contextRef="#ctx0" brushRef="#br0" timeOffset="199769.8">9355 6872 2218 0,'0'0'386'0,"0"0"-329"0,0 0-42 16,0 0 56-16,163-34-34 16,-87 18-37-16,26-4-57 15,-19 6-293-15,-16 4-760 16</inkml:trace>
  <inkml:trace contextRef="#ctx0" brushRef="#br0" timeOffset="202158.81">10447 6888 457 0,'0'0'183'0,"0"0"-137"0,0 0-7 16,0 0 112-16,0 0 109 16,0 0-44-16,0 0-104 15,-5 4 25-15,5-4 7 16,0 0-24-16,0 0 32 16,0 0-52-16,0 0-10 15,0 0-21-15,0 0-33 16,0 0-25-16,0 0-9 15,0 0 17-15,0 0 16 16,0-4 2-16,7-2 24 16,2-4 3-16,2-3-31 15,7-8 4-15,4-1-19 16,7-6 1-16,7-4 12 16,7-7-16-16,1-5 21 15,1-4-16-15,-1-4 3 0,-6-4-2 16,-7 0 8-16,-9-2-28 15,-9-1 29-15,-8 3-17 16,-5 0-13-16,-2 2-10 16,-20 2 10-16,-7 5 5 15,-2 10 0-15,-1 5-5 16,6 7 0-16,1 10-7 16,8 4-8-16,0 9 1 15,7 2 14-15,-2 0-1 16,-1 24-16-16,-1 15 1 0,1 16 15 15,2 30-4-15,4 27 5 16,5-6 1-16,2-7 10 16,0-15-11-16,18-14-31 15,5 10 2-15,8 12 0 16,2-1-48-16,0-9 60 16,-6-5 8-16,-7-12-1 15,-15-12-32-15,-5-9 37 16,-27-12 5-16,-24-10 92 15,-14-10 37-15,-11-7-5 16,0-5-33-16,5 0-39 16,9-3-15-16,10-15-35 15,15-3-2-15,19-12-113 16,9 7-206-16,9 0-1616 0</inkml:trace>
  <inkml:trace contextRef="#ctx0" brushRef="#br0" timeOffset="202413.28">11035 6904 1140 0,'0'0'1173'0,"0"0"-1008"16,0 0-60-16,0 0-12 15,0 0-63-15,-118 49-24 16,109 1-6-16,7 11 0 0,2 6 0 15,0 1 0 1,2-6 1-16,10-6-1 0,-6-10-46 16,1-12 27-16,-3-12-56 15,-2-22-100-15,0 0-190 16,-2-10-155-16</inkml:trace>
  <inkml:trace contextRef="#ctx0" brushRef="#br0" timeOffset="202607.96">10941 7086 1388 0,'0'0'571'15,"0"0"-225"-15,0 0-100 16,0 0-102-16,0-102-26 16,0 96-67-16,5 4-31 0,9 2-20 15,1 2-28 1,5 14 4-16,3 8 19 0,1 2 5 16,2 2 4-16,1 4 5 15,2 2-9-15,2 3-48 16,3 1-85-16,4 0-71 15,11 14-119-15,-6-10-48 16,-10-5-169-16</inkml:trace>
  <inkml:trace contextRef="#ctx0" brushRef="#br0" timeOffset="202705.12">11202 7492 1447 0,'0'0'508'16,"0"0"-245"-16,-153-20-86 15,79-16-177-15,19 7-3 0,14 0-528 16</inkml:trace>
  <inkml:trace contextRef="#ctx0" brushRef="#br0" timeOffset="202873.73">11539 6691 2411 0,'0'0'276'15,"0"0"-208"-15,0 0-68 16,0 0-76-16,0 0-168 16,0 0-564-16</inkml:trace>
  <inkml:trace contextRef="#ctx0" brushRef="#br0" timeOffset="203697.95">12528 6228 1670 0,'0'0'435'15,"0"0"-137"-15,0 0-60 16,0 0-73-16,0 0-31 15,0 0-33-15,0 0-28 16,9-55-21-16,-9 55-20 0,0 0-32 16,0 0-11-16,0 17-38 15,0 15-47-15,0 18 42 16,-5 16 14-16,3 9-76 16,0 1-12-16,2-10 8 15,0-14 95-15,0-12 25 16,0-15 18-16,7-12-11 15,9-9 47-15,3-4 68 16,8 0-28-16,8-8-24 16,5-4-34-16,8 0-23 15,5 6-13-15,3 4 0 16,3 2 0-16,-1 0-28 16,-2 14-38-16,-6 2 22 15,-13-2-17-15,-10 2-76 16,-14-3-92-16,-13-6-484 0</inkml:trace>
  <inkml:trace contextRef="#ctx0" brushRef="#br0" timeOffset="203906.88">12080 7120 2294 0,'0'0'168'16,"0"0"-168"-16,0 0-45 15,163-14 45-15,-32-10 65 16,40-2-20-16,8 0-15 16,-30 7-7-16,-42 8-23 15,-45 5 0-15,12 2-64 16,-11 0-58-16,-14 2-164 0</inkml:trace>
  <inkml:trace contextRef="#ctx0" brushRef="#br0" timeOffset="204422.51">12456 7299 2423 0,'0'0'132'0,"0"0"-101"15,0 0-31-15,0 0 0 0,0 0-8 16,0 0 8-16,66 132 18 15,-47-61-18-15,1 6-37 16,-2 0 37-16,-4-13 10 16,-1-14-1-16,-6-16 3 15,0-14 33-15,-1-12 7 16,-2-8 27-16,1 0 7 16,1-10-2-16,6-15 5 15,1-16 18-15,3-4-70 16,1 0-20-16,-1 1-8 15,-1 12-5-15,-1 9-3 16,-3 12-1-16,-2 8-8 16,2 3-30-16,7 16-27 15,4 15 44-15,9 9 21 16,7 4 13-16,5-2-10 0,-3-8-3 16,2-10 0-1,-4-9-23-15,0-15 23 0,0 0 23 16,2-29 20-1,-4-13 16-15,-3-12-39 0,-9-9 3 16,-6-6 10-16,-11-4-5 16,-7 3-5-16,0 9-15 15,-2 14 2-15,-11 13-10 16,-1 18-16-16,-10 16-62 16,4 6-156-16,1 16-663 0</inkml:trace>
  <inkml:trace contextRef="#ctx0" brushRef="#br0" timeOffset="205712.05">13807 6685 1791 0,'0'0'407'0,"0"0"-193"16,0 0-63-16,-24-138-35 0,1 88-50 15,-6-5-40 1,-2 4-26-16,-2 2 11 0,-3 5 11 16,-2 6-8-16,-4 6 42 15,0 0-13-15,-6 3-28 16,0 2-15-16,-8-2 0 15,-4 8 1-15,-5-2-1 16,-4 8-11 0,-5 5 1-16,-4 6 4 15,-2 4 6-15,-7 0 1 0,0 8 13 16,-4 12-11-16,-3 4 3 16,-1 2 0-16,1 2 0 15,5 1-1-15,4 2-3 16,12 1 0-16,4-2-2 15,9 2 6-15,6 0-5 0,8 2 7 16,5 0-1-16,5 7-3 16,7 1-4-16,2 5 0 15,4 3-11-15,2 6-1 16,3 3 12-16,3 9 0 16,3 5 0-16,6 4 0 15,4 6-12-15,2 3 12 16,0 1-19-16,0-3 4 15,4-4 3-15,8-4 6 16,1-4-17-16,3 1 23 16,1-6-1-16,1 2-8 15,2-4 8-15,7-2-8 16,2-2 7-16,4-2-8 16,10 2 4-16,5-3-5 15,10-2 14-15,5 2-9 0,3-3 6 16,6-1-19-16,1-3-4 15,4-2 0-15,-2-5 4 16,4-4 18-16,0-3-4 16,2-6 4-16,-2-5 1 15,2-6-13-15,0-8-11 16,0-6 16-16,0-6 7 16,-4-1 1-16,4-22 36 15,-6-4 25-15,-1-9-19 16,-3-3-7-16,-4-7-2 15,-5-7-21-15,-4-9 27 16,-2-10-16-16,2-32 24 16,-2-42 8-16,-5-49-21 15,-10-21 1-15,-20-7-12 16,-15 16 13-16,-6 39 6 0,-8 34-8 16,-11 41-7-16,-4 35 4 15,-6 16-31-15,-18-2-12 16,-70-2-50-16,7 10-162 15,-6 11-1054-15</inkml:trace>
  <inkml:trace contextRef="#ctx0" brushRef="#br0" timeOffset="-211923.98">10821 8008 1209 0,'0'0'552'0,"0"0"-395"15,0 0-115-15,0 0-42 16,-4 110 50-16,6-77 27 15,12 1-15-15,3 0-40 16,1-2-22-16,3-5-10 0,0-4 10 16,2-2-21-16,-1-5 19 15,3-3 2-15,1 2 11 16,1-7-11-16,-3 0 0 16,-3-4-23-16,-8-2 23 15,-7 0 9-15,-6-2 9 16,0 2 122-16,-8-2 10 15,-15 0-65-15,-6 0-43 16,0 0 16-16,1 2-17 16,3 0 5-16,5 1-19 15,7-2-25-15,3-1 10 16,6 0-12-16,4 0-20 16,0 0-53-16,0-8-105 15,9-10-86-15,2-5-191 0</inkml:trace>
  <inkml:trace contextRef="#ctx0" brushRef="#br0" timeOffset="-209669.71">4340 7120 470 0,'0'0'603'0,"0"0"-302"16,0 0-105-16,0 0-83 16,0 0 108-16,0 0-51 15,0 0-79-15,-7-34-22 16,5 28-54-16,2 0-6 16,0 0-9-16,-2-1-13 15,2 2 13-15,0 2 45 0,-3 0 36 16,1 2 10-16,2-1-14 15,0 2-24-15,-2 0-23 16,2 0-22-16,0 0 9 16,-3 0-11-16,3 0 15 15,-2 0-3-15,0 0 3 16,2 0-10-16,0 0-11 16,0 12 0-16,0 11-3 15,0 12 3-15,0 12 1 16,0 14 1-16,7 9 6 15,2 10-5-15,0 23 4 16,4 25-6-16,7 26 0 16,5 7 0-16,2-11 4 0,0-18-5 15,-6-22 9-15,0 3-1 16,-4-1-7-16,-5-1 0 16,-4-17 11-1,-1-16-11-15,-3-23 0 0,-1-5 0 16,4 9 7-16,-1 7-3 15,1 9-4-15,2-5-1 16,-2-4 8-16,-1-4 0 16,1 1 0-16,1-6 14 15,2 0 7-15,-2-7-20 16,1-6 5-16,1-2-3 16,-2-3 0-16,1-2-3 0,-3-1 12 15,0-4-6-15,-4-6 6 16,-2-4-10-16,2-8 0 15,-2-3 4-15,0-9 1 16,0-1-1-16,0-1 15 16,0 0-4-16,2 0 3 15,-2 0 5-15,0 0-9 16,0 0-15-16,0 0-4 16,0 0-3-16,0 0-2 15,2-3-23-15,-2-27-38 16,0-2-154-16,0-7-1259 0</inkml:trace>
  <inkml:trace contextRef="#ctx0" brushRef="#br0" timeOffset="-206091.78">3538 9240 1246 0,'0'0'341'16,"0"0"-171"-16,0 0-84 15,0 0-15-15,0 0-8 0,0 0 1 16,0-27-64-16,0 27-16 16,0 3-95-16,0 21-48 15,0 2 5 1,0-2-535-16</inkml:trace>
  <inkml:trace contextRef="#ctx0" brushRef="#br0" timeOffset="-204127.73">2341 11309 1161 0,'0'0'877'15,"0"0"-774"-15,0 0-80 16,0 0-23-16,0 0 138 16,0 0-3-16,0 0-38 0,0 0-33 15,0 0-7-15,2 0-25 16,5 0-8-16,11-2-7 15,9 1-8-15,11-2 3 16,15 3-3-16,10-2 8 16,8 1-17-16,5-2-6 15,-3-1-28-15,-4-2 17 16,-11 0 9-16,-14-2-3 16,-10 0 10-16,-14 2 1 15,-12 4 0-15,-2 1 22 16,-6 1 23-16,0 0 4 15,0 0-42-15,0 0-6 16,-8 0-1-16,4 0 0 0,0 0 6 16,4 0 11-16,0 0-17 15,0 0-9-15,0 0-18 16,0 0-5 0,0 0 15-16,0 0 9 0,0 0 2 15,0-3 6-15,0 1 0 16,0-2 1-16,0-4 0 15,0-6 20-15,0-8 16 16,4-6-22-16,2-8-14 16,4 0 7-16,1-2-8 15,3 4-15-15,-3 6 15 16,-1 6 1-16,0 9 1 16,-4 7-2-16,-1 6-35 0,1 0-29 15,3 22-13 1,7 15 77-16,6 9 21 0,2 6 4 15,3 1-8 1,0 0-10-16,-2-5 5 0,-5-9-12 16,-5-9 0-16,-3-13 3 15,-3-7-3-15,-5-7-32 16,-2-3 32-16,2-7 23 16,1-19 36-16,2-10 7 15,0-11-42-15,1-8-1 16,1 3-16-16,0 4-6 15,-2 11-1-15,1 5 7 16,-1 15-6-16,-2 10-2 16,2 7-21-16,1 3-39 15,11 25 20-15,4 9 35 0,8 12 6 16,6 2 0 0,-4 2-29-16,-1-9-25 0,-6-10 6 15,-4-9 39-15,-4-14-4 16,-5-8-35-16,-1-3 9 15,-3-4 36-15,-3-19-12 16,-4-15-91-16,-2 6-346 16,0 4-631-16</inkml:trace>
  <inkml:trace contextRef="#ctx0" brushRef="#br0" timeOffset="-202996.79">3667 11193 492 0,'0'0'729'15,"0"0"-425"-15,0 0-82 0,0 0 57 16,0 0-21-16,0 0-100 15,0 0-107-15,-2 0-40 16,2 0-11-16,8 0 23 16,8 0-4-16,7 8-19 15,3-2-17-15,5 2-8 16,8-4-4-16,0-4 8 16,8 0 4-16,0 0-7 15,5 0 9-15,2-4-35 16,9-6 42-16,7 0 7 15,9-4 2-15,8-3 0 16,25-6 38-16,-10 1 4 16,3 0 33-16,2 1-26 0,-20 9-27 15,5-4-4 1,-11 5-19-16,-9 0-10 16,-14 6 9-16,-9 1-2 15,-8-1 2-15,-10 4 1 0,-5-2 0 16,-8-1-6-16,-3 3 6 15,-5-1 8-15,-8 2 2 16,0 0 1-16,-2 0-4 16,0 0 19-16,0 0-19 15,0 0 17-15,0 0-14 16,0 0-10-16,0 0-11 16,2 0-18-16,0 0 3 15,0 0 25-15,0 0-6 16,-2 0-8-16,0 0-16 15,0 0 31-15,0 0 31 0,0 0 36 16,0 0 5-16,0-7-10 16,3 0-7-16,-3-8-21 15,2 1-28-15,0-4-6 16,0 3 0-16,1-2 1 16,-1 8 6-16,1 0-6 15,-1 8-1-15,0 1-3 16,2 4-55-16,7 24 4 15,9 13 54-15,7 16 1 16,7 5-1-16,3 2-26 16,-6-10 26-16,-2-8-2 15,-8-16-3-15,-10-12 4 0,-3-10-22 16,-2-8 23 0,-4-1 86-16,0-24-4 0,0-13-7 15,2-12-43-15,1-6-20 16,1-2-12-16,4 6 8 15,-2 7-8-15,1 13-5 16,3 13-8-16,-1 6 12 16,1 11-3-16,5 2-39 15,7 11 6-15,7 17 37 16,5 5 0-16,2 9-29 16,-3-7-12-16,-6-3 41 15,-6-8 5-15,-8-11-5 16,-3-4-12-16,-6-9 12 15,-2 0 15-15,3 0 31 16,0-11 5-16,2-8-9 0,6-6-30 16,-1 0-7-16,1 2-3 15,-3 8-2-15,-4 7 0 16,-1 5-5-16,-1 3-29 16,6 7-12-16,5 12 43 15,6 8 3-15,4-1 25 16,2-4-11-16,-2-6-14 15,-4-6 0-15,0-8-20 16,2-2 20-16,2 0 0 16,2-11 36-16,4-8-11 15,2-4-12-15,1 3-9 16,-5-1 9-16,-2 6-3 16,-6 11-10-16,-1-1-12 15,2 5 3-15,1 0 9 16,4 0 10-16,0 5 4 0,-5-3-7 15,-1-2-7-15,-8 0 1 16,-13-19-2-16,-2-12-37 16,0-2-1652-16</inkml:trace>
  <inkml:trace contextRef="#ctx0" brushRef="#br0" timeOffset="-200799.5">8 9393 1320 0,'0'0'296'0,"0"0"-202"15,0 0-76-15,0 0-18 16,0 0-20-16,0 0-8 16,0 15 26-16,0 2-38 15,0-5-61-15,0 0-221 0</inkml:trace>
  <inkml:trace contextRef="#ctx0" brushRef="#br0" timeOffset="-199074.78">8 9370 1071 0,'0'0'751'0,"0"0"-515"16,0 0-159-16,0 0-54 15,0 0 8-15,0 0 25 16,0 0-47-16,0 0 17 0,0 0-18 16,0 0 20-16,0 0 13 15,0 0-28-15,0 0-13 16,0 0-79 0,0 0-255-16,0 0-1007 0</inkml:trace>
  <inkml:trace contextRef="#ctx0" brushRef="#br0" timeOffset="-198733.73">8 9307 733 0,'0'0'0'0</inkml:trace>
  <inkml:trace contextRef="#ctx0" brushRef="#br0" timeOffset="-198484.85">8 8935 551 0,'0'0'789'0,"0"0"-789"15,0 0-73-15,0 0-908 0</inkml:trace>
  <inkml:trace contextRef="#ctx0" brushRef="#br0" timeOffset="-198400.89">8 8935 292 0,'0'-42'467'0,"0"38"-212"16,0-4-145-16,0 1-110 15,0-2-536-15</inkml:trace>
  <inkml:trace contextRef="#ctx0" brushRef="#br0" timeOffset="-197511.58">2865 9260 499 0,'0'0'409'0,"0"0"-183"15,0 0 26-15,0 0 8 16,0 0 10-16,11 127-42 16,0-101-22-16,-4 1-71 15,-1 4-45-15,-1 3 11 0,-5 4-33 16,0 6-22 0,0 4-6-16,-5 6-11 15,-6 4-14-15,-2 2-7 16,2 1-8-16,0 1 0 15,-1-2 0-15,6 20-1 0,4-13-77 16,-3-14-248-16</inkml:trace>
  <inkml:trace contextRef="#ctx0" brushRef="#br0" timeOffset="-196846.36">2316 9747 1059 0,'0'0'474'0,"0"0"-203"16,0 0-26 0,0 0-15-16,0 0-25 0,0 0-88 15,-68-104-5-15,68 98-60 16,0 1-26-16,0 4-14 16,0 1-1-16,0 0 0 15,0 0-2-15,0 0-9 16,0 0-12-16,0 0-11 15,0 0-2-15,6 4 25 16,8 4 8-16,3 0 6 16,6 0-5-16,-1-2-9 15,5-6-66-15,-5 0-116 16,-6 0-1809-16</inkml:trace>
  <inkml:trace contextRef="#ctx0" brushRef="#br0" timeOffset="-194963.7">2511 9645 1277 0,'0'0'617'0,"0"0"-374"15,0 0-64 1,0 0-10-16,0 0-70 0,0 0-46 16,0 0-20-16,0 0-1 15,0 2 1-15,0 8-33 16,0 7-27-16,0 12 27 15,0 13 16-15,0 16-16 16,11 31 6-16,9 37 2 16,6 37-8-16,3 17 1 15,0-4-1-15,2-10 1 16,0-13 13-16,3 2-13 16,-1-4-1-16,4-4 0 15,-2-3 0-15,-2-3 1 16,-4-2-1-16,-4-11 1 0,-5-25-1 15,-6-26-12 1,-4-22 10-16,-1-7-5 0,-2 5 6 16,0 2 1-16,-1 1 0 15,-4-12 1-15,1-7 10 16,-3-10-2-16,0-3-2 16,0-3-1-16,0-4 1 15,0 2-7-15,0-4 0 16,0 0 1-16,-5-5 4 15,1-3 4-15,2 0 1 16,0-5-9-16,2 0-1 16,0 0 0-16,0 0 0 15,0 4 4-15,0 1-3 16,0 8 1-16,0 1 12 16,0 3-6-16,0 4 8 0,0-2-5 15,0 2-3-15,0-3-4 16,6-2-3-16,-2-4-1 15,1 1 0-15,-3-7 2 16,-2-3 6-16,0-1-7 16,0-4 8-16,0 0 7 15,0 0 6-15,0 0 3 16,2 0-11-16,-2 0-8 16,0 0-6-16,0 0 0 15,0 0-5-15,0 0-20 16,2 0-30-16,-2 0-65 15,0 0-34-15,0 0-80 16,0 0-165-16,2-7-191 0,2 5-802 16,-2-1 1392-1,0 3 266-15,-2 0 188 0,2 0-84 16,-2 0-35-16,0 0-13 16,0 0-52-16,0 0-84 15,0 0-39-15,0 0-67 16,0 0-43-16,0 3-23 15,-4 4-3-15,2 1-10 16,-2 0 10-16,4 1-11 16,0-6 2-16,0 0 0 0,0-2 18 15,0-1-5 1,0 0 5-16,0 0 36 0,0 0-7 16,0 3-8-16,0-1-20 15,0-1 5-15,14 1 4 16,7 1-20-16,12-3 1 15,11 0 5-15,19-5-3 16,15-13 1-16,31-7 1 16,36-8 1-16,31-11-10 15,7-2-6-15,-12 2 18 16,-22 4 7-16,-20 6-15 16,0-2-10-16,1 1 0 15,4 2 8-15,-3 1 4 16,3 3-12-16,4 6 8 15,3 0-8-15,5 5 0 0,-1 5 0 16,-6 0 4-16,-8 5-3 16,-4-2 2-16,-5-1-3 15,-17 4 0-15,-20-1 2 16,-17 0 0-16,-5 2-1 16,9 0 8-16,7-3-9 15,8 2 0-15,-4 1 0 16,-7 0 0-16,-4 1 0 15,-6 1 5-15,-6 1-8 16,-5 1 3-16,-5-3-5 16,-10 2 0-16,-7 0 5 15,-11 3 5-15,-3-1-5 16,-9 1 11-16,-1 0-11 16,-1 0 0-16,-4 0 0 15,0 0-6-15,-4 0 1 0,0 0 0 16,0 0 5-16,0 0 2 15,0 0 3-15,0 0 2 16,0 0 15-16,0 0-11 16,0 0 12-16,0 0-23 15,0 0 0-15,0-2-9 16,0-1 9-16,0 2 0 16,0-8 1-16,0-2 34 15,0-7 4-15,-8-8-19 16,-2-10 17-16,-1-7 3 0,2-11-1 15,2-12-30 1,3-12 10-16,-1-24-5 0,3-33-5 16,0-30-1-16,0-9-8 15,2 6 0 1,0 13 0-16,0 23 0 0,0 7-8 16,0 1 6-16,-2 6 2 15,-7-2-14-15,-5 4 7 16,-1 19 6-16,-3 19 1 15,3 20-8-15,-6 3 8 16,-1-7 0-16,-3-8 13 16,1-5-13-16,4 8 13 15,4 7-13-15,5 5-10 16,3 11 9-16,3 11-8 16,3 6 9-16,-1 9-1 0,1 9-8 15,0 4-2-15,-1 3-5 16,1 2 6-16,2 0-5 15,-2 0-2-15,0 0 4 16,2 0 6-16,-2 0-15 16,0 0-2-16,-5 0-24 15,-18 16-62-15,1 2-67 16,-3 0-493-16</inkml:trace>
  <inkml:trace contextRef="#ctx0" brushRef="#br0" timeOffset="-194153.61">4913 9876 1472 0,'0'0'269'15,"0"0"-167"-15,0 0 39 16,0 0 25-16,0 0 47 16,0 0-50-16,0 0-53 15,13-8-37-15,-13 8-32 16,0 0-12-16,0 0-20 15,0 0-9-15,0 0 0 16,0 4 0-16,0 4-8 16,0 8 8-16,-2 12 2 15,2 14 5-15,0 32 6 16,0 42-3-16,10 54 0 16,15 35-4-16,6 21 10 15,5 1-16-15,5-12 1 0,3-8-1 16,-2-17 0-16,-2-19 5 15,-6-27-5-15,-9-40 10 16,-8-32 17-16,-9-27 30 16,0-19 7-16,-4-4 6 15,0-5 2-15,-1-2-12 16,-1-9 6-16,-2-6-9 16,0 0-19-16,2 0-3 15,-2 0-16-15,0 0-7 16,0 0-12-16,0-9-25 15,-17-3-98-15,-8 1-386 0</inkml:trace>
  <inkml:trace contextRef="#ctx0" brushRef="#br0" timeOffset="-190351.39">9353 10178 1063 0,'0'0'1296'0,"0"0"-1094"0,0 0-151 15,0 0 17 1,0 0 21-16,0 0-15 0,0 0-36 16,0 0-7-16,0 0-5 15,0 0 4-15,0 0-9 16,0 0-21-16,0 0-16 16,9 0 1-16,16 0 15 15,12 0 9-15,17 0 16 16,13 0-9-16,8 4-10 15,3 7 8-15,0 0-7 16,-4 0-2-16,-7-1-5 16,-7-3 0-16,-9-2 0 0,-9-2 0 15,-8 0 0-15,-10-3 4 16,-8 0-4-16,-7 1 0 16,-7-1 0-16,-2 3 1 15,0-3-1-15,0 2 7 16,0-2 1-16,0 0-1 15,0 0 2-15,0 0-9 16,2 0-9-16,1 0-9 16,-1 0 9-16,-2 0-7 15,2 0 10-15,0-5 0 16,2-7-2-16,6-9 8 16,1-8 21-16,4-9-8 15,3-5 1-15,0-1-14 0,2 3 7 16,0 5 0-16,-3 6-7 15,-3 10 7-15,-5 8-7 16,-5 10-21-16,-2 2-17 16,1 6-8-16,2 22 6 15,4 16 40-15,6 13 32 16,7 14-4-16,5 1-17 16,0-4-6-16,2-9 4 15,-7-12-9-15,-2-18-1 16,-6-13-16-16,-6-11-4 15,-3-5-1-15,-1 0 22 16,3-15 44-16,-2-19 16 16,3-16-13-16,1-8-14 15,0-7-21-15,0 6-7 16,-2 9 1-16,-1 12 3 0,-1 13-9 16,-1 13 0-16,-2 12-7 15,3 0-34-15,4 16-32 16,9 18 50-16,8 16 23 15,11 9 16-15,0 1 1 16,1-4-17-16,-3-12-14 16,-8-14 5-16,-6-10-13 15,-6-12 1-15,-3-6 9 16,-4-2-2-16,3 0 14 16,1-16 16-16,1-4 0 15,0-3-16-15,-4 4-48 16,-2 7 16-16,-5 4 32 15,-2 6 0-15,0 2 4 16,0 0 13-16,0 0-2 16,0 0-5-16,0 0-3 0,2 0-6 15,2 0-1 1,6 0-12-16,5 0 12 0,8 3-3 16,8 4 3-16,6 1 0 15,13-2 6-15,5 3-2 16,9-4-3-16,8-2 11 15,6 2-7-15,7-5-5 16,-1 0-1-16,4 0 0 0,-5 0 2 16,-2 0 5-1,-10-8-6-15,-9 0-9 0,-10 2 9 16,-10 0 9-16,-13 0-4 16,-9 2-5-16,-9 2 1 15,-7 2 0-15,0 0 18 16,-4 0-7-16,0 0-1 15,0 0-7-15,0 0 6 16,0 0-2-16,0 0-2 16,0 0 8-16,0 0-14 15,0 0-8-15,0 0-1 16,0 0 2-16,0 0 7 16,0 0-2-16,0 0 4 15,0 0-2-15,0 0 9 16,0-3-9-16,0 0-13 0,0-6-9 15,4-2 20 1,2-9 2-16,1-5 11 0,2-7-11 16,0-2 0-16,2-4 6 15,0 0-6-15,0 4 1 16,-2 6-1-16,-2 7 1 16,0 10-1-16,-3 7-2 15,1 4-5-15,-1 0-57 16,2 20 5-16,3 14 20 15,5 16 39-15,3 10 24 16,4 7-11-16,1-3 1 16,3-4-8-16,-4-10-5 15,-2-15-1-15,-4-10 0 16,-6-13-3-16,-2-7 3 16,-3-5 23-16,1 0 20 0,1-19 17 15,4-12-3-15,0-12-28 16,6-7-11-16,2-1-6 15,0-1-5-15,1 14-7 16,-3 10 0-16,0 12-2 16,-5 13-15-16,2 3-21 15,1 12-1-15,1 20 20 16,8 9 19-16,-1 6 13 16,0-1-4-16,-2-6 6 15,-5-13-8-15,-1-8 0 16,-5-8-7-16,-5-10-9 15,-2-1 8-15,2 0 2 16,-2 0 17-16,0-14 30 16,0-11-9-16,0-8-16 0,3-1-9 15,-1 1-13-15,-2 6 3 16,2 11-3-16,-2 7-1 16,1 9-4-16,2 0-24 15,4 4-16-15,8 19 12 16,12 7 32-16,9 4 14 15,9 0-11-15,7-6-3 16,1-8-7-16,6-10 3 16,-1-6 8-16,0-4 14 15,2 0 27-15,-5-14-16 16,-3 0-14-16,-4 2-7 0,-13 2 4 16,-6 4-12-16,-10 4-2 15,-8 2 2 1,-7 0-15-16,-4 0 11 0,-2 0-2 15,0 0 6-15,0 0 9 16,0 0-5-16,0 0-4 16,0 0-66-16,0-4-86 15,-2 0-273-15</inkml:trace>
  <inkml:trace contextRef="#ctx0" brushRef="#br0" timeOffset="-188886.65">9495 11568 1914 0,'0'0'472'0,"0"0"-273"16,0 0-61-16,0 0-25 15,0 0-28-15,0 0-2 16,0 0 1-16,0 0-8 16,0 0 0-16,0 0-30 15,0 0-25-15,0 0-7 16,0 0-10-16,0 0-4 16,0 0-7-16,0 0-13 15,2 0-4-15,17 0-6 16,5-2 30-16,14 2 8 15,14 0-8-15,8 0 1 16,6 0 6-16,8 2-3 16,-2 6 10-16,-4-1-8 15,-7-3-6-15,-11-1-10 0,-9-3 10 16,-12 0-6-16,-10 0 0 16,-3 0-1-16,-5 0-32 15,-2 0-9-15,3 0-17 16,-2 0 0-16,4 0-8 15,-3 0 1 1,0 0 14-16,-1 0 27 0,-4 0 19 16,-2 0 12-16,-2 0 43 15,-2 0 30-15,0 0-30 16,0 0-7-16,0 0 5 16,0 0-21-16,0 0-5 15,0 0-15-15,0 0-3 16,0 0-22-16,5-3-13 0,-1-10 38 15,6-3 7-15,-2-8 10 16,3-4-2-16,1-2-15 16,-1 0 1-16,-1 2 16 15,2 4-6-15,-5 3-8 16,-1 12-3-16,-2 2-22 16,-1 7-17-16,4 0-4 15,2 16 2-15,4 14 41 16,9 14 15-16,5 10 8 15,2 11-9-15,2 2-14 16,-2-4 6-16,-2-5 0 16,-7-9-6-16,-4-15 7 15,-8-14-7-15,-1-12 8 16,-5-8 4-16,3 0-12 0,0-10-10 16,3-19 10-16,3-14 21 15,7-9-12-15,3-8-9 16,2-1-40-16,2 7 6 15,0 10 13-15,-3 12 13 16,-4 14 1-16,-5 14-14 16,0 4-29-16,3 18 37 15,2 20 13-15,4 16 37 16,3 6-29-16,2 2-3 16,-3-5-5-16,-4-11-9 15,-4-11-8-15,-3-14 10 0,-7-11-7 16,1-10-32-1,0 0 7-15,0-40-51 0,-1-1-86 16,1 2-1234-16</inkml:trace>
  <inkml:trace contextRef="#ctx0" brushRef="#br0" timeOffset="-187541.78">11126 11672 169 0,'0'0'1840'0,"0"0"-1649"16,0 0-135-16,0 0-17 15,0 0 30-15,0 0-16 16,0 0-15-16,8 46 1 16,-6-42 4-16,2-1 4 15,0-3-13-15,3 1-5 0,4 4 1 16,7-3 28-16,7 2-7 16,8-4-12-16,11 2-5 15,10-2-12-15,6 0-6 16,11 0-11-16,5 0 14 15,9 0-4-15,7 0 5 16,3 0-3-16,3 0-12 16,2 0 3-16,0-2-2 15,-4-7-5-15,-7 2 0 16,-13-2-1-16,-15 0-7 16,-19 0 7-16,-18 4 10 15,-11 0 27-15,-5 4 5 16,-8 1-22-16,0 0-4 15,0 0-16-15,0 0 0 16,0 0-3-16,0 0-6 0,0 0-11 16,0 0 3-16,2 0-9 15,0 0 8-15,0 0 4 16,-2 0 14-16,0 0 6 16,0 0-6-16,0 0 0 15,0 0-14-15,0 0-24 16,0 0 13-16,0 1-7 15,0 2-8-15,0-3 40 16,4 2-8-16,-1-2 3 16,-1 0-29-16,2 0 28 15,0-5 6-15,2-11 0 16,2-6 58-16,1-6-4 16,0 0-11-16,2 2-17 15,-4 6-9-15,-1 9-10 16,-1 2 14-16,-3 9-21 0,0 0-21 15,5 9 2-15,2 18-4 16,9 14 23-16,6 12 25 16,5 5-6-16,0-1-3 15,-2-5-11-15,-5-16-4 16,-6-12-1-16,-7-12-9 16,-2-12 9-16,-3 0 12 15,2-4 33-15,6-21 14 16,3-17 7-16,8-5-20 15,4-10-36-15,4 6-10 16,2 6-31-16,-4 16 6 16,-5 10-1-16,-4 15-7 0,1 4-14 15,-4 20 8-15,3 21 39 16,5 11 4 0,2 4 16-16,-3 2 0 0,0-8-14 15,-3-10 10-15,-6-13-16 16,-3-15 1-16,-6-7 22 15,-2-5-19-15,1 0 6 16,2-17-3-16,4-6 28 16,0-3 1-16,3 4-36 15,-6 7-2-15,-1 9-3 16,-3 6-49-16,0 0 14 0,6 19 16 16,3 5 24-1,5 2 24-15,-1-1-3 16,0-6-2-16,-5-7-15 0,-2-8 1 15,-3-4-10-15,-1 0 10 16,-2 0 3-16,8-8 12 16,-1-4 7-16,0 2-14 15,0 0 5-15,-2 7-18 16,-5 0-2-16,1 3-14 16,-5 0-4-16,0 0 5 15,2 0 15-15,-2 0 0 16,2 0 16-16,0 0 2 15,-2 0-1-15,0-4-4 16,0-10-7-16,0-8 17 16,0-12 14-16,0-10-22 0,0-10 5 15,-2-12-6-15,-11-31-3 16,-3-36 1-16,-3-40-8 16,3-16-2-16,7 13-2 15,9 37-25-15,0 51 24 16,0 25-14-16,0 13 15 15,0-2 9-15,0-2-2 16,0 0-1-16,0 10-1 16,0 13 10-16,0 6-9 15,-2 13-6-15,-3 7-7 16,1 5-15-16,2 0-13 16,-1 0 11-16,-2 15-17 15,-1 9-32-15,-17 23-42 16,2-6-145-16,-4-5-728 0</inkml:trace>
  <inkml:trace contextRef="#ctx0" brushRef="#br0" timeOffset="-186664.67">9453 10357 1537 0,'0'0'553'16,"0"0"-284"-16,0 0-117 15,0 0-21-15,0 0-13 16,0 0-34-16,0 0-25 16,-4-8-17-16,2 8-20 15,2 0-22-15,-2 4-13 16,2 22-9-16,0 20 22 16,0 41 3-16,8 45 14 15,17 42-9-15,8 15 11 16,-4-20-7-16,-4-44-6 15,-10-48-2-15,-8-27 5 0,-3-16 1 16,1-2 19-16,0-6 4 16,-1-6 7-16,-2-13-6 15,0-4-6-15,-2-3 9 16,2 0-37-16,-2 0-9 16,0-3-26-16,0-4-38 15,0-5-37-15,0-15-103 16,0 4-156-16,0-4-1012 0</inkml:trace>
  <inkml:trace contextRef="#ctx0" brushRef="#br0" timeOffset="-186042.7">10340 9180 869 0,'0'0'1475'15,"0"0"-1237"-15,0 0-150 0,0 0-12 16,0 0-27-16,0 0-39 15,0 0-10-15,-2 6-70 16,2 36 70-16,0 14 36 16,9 14 4-16,1 4-21 15,2-5-19-15,-1-11 7 16,-5-14 17-16,-1-17-24 16,-3-10-5-16,1-15-9 15,1-2-106-15,1-54-118 16,-1-5-303-16,3-2-565 0</inkml:trace>
  <inkml:trace contextRef="#ctx0" brushRef="#br0" timeOffset="-185755.57">10438 9234 216 0,'0'0'824'0,"0"0"-156"16,0 0-173-16,23-112-174 15,-17 96-92-15,5 6-108 16,5 4-64-16,6 4-34 16,2 2-23-16,7 5-23 15,-2 20-5-15,-6 7-80 16,-8 4-43-16,-10 0 25 15,-5-2 58-15,-7-3 67 16,-17-8 2-16,-5-5 0 16,2-6 42-16,5-3 62 15,4-8-10-15,9-1 7 16,7 0-16-16,2 0-40 16,0 1-46-16,6 11-21 15,21 3 21-15,13 10 29 16,14 7-9-16,8 5 0 0,2-1-16 15,-1-1-4-15,9-4-143 16,-19-12-93-16,-10-9-474 0</inkml:trace>
  <inkml:trace contextRef="#ctx0" brushRef="#br0" timeOffset="-185078.4">12325 9260 2030 0,'0'0'431'16,"0"0"-312"-16,0 0-58 16,0 0 22-16,0 0-18 15,0 0-65-15,0 0-33 0,-13 27 33 16,13 24 25-16,0 15-17 15,0 11 15-15,9-1-23 16,1-4-23-16,2-10-90 16,-3-11-66-16,-5-19-31 15,-2-17 52-15,-2-19-40 16,0-36-100-16,0-12-351 16,0-6-82-16,0 14 731 15,-2-3 1075-15,0-9-497 16,0-4-183-16,0-4-163 15,2 10-30-15,0 12-58 16,0 12-49-16,10 12-25 16,4 8-23-16,4 7-19 0,0 3-28 15,2 6-15-15,-7 25-8 16,-4 7-58-16,-9 10-17 16,-2 3-26-16,-27-6 11 15,-5-6 113-15,3-14 19 16,10-7 92-16,4-9-9 15,13-7-22-15,4-2-57 16,0 0-23-16,7 0 5 16,17 0 8-16,10 5 39 15,10 9-40-15,10 9-6 16,6 9-6-16,16 24-19 16,-17-6-127-16,-11-6-316 0</inkml:trace>
  <inkml:trace contextRef="#ctx0" brushRef="#br0" timeOffset="-184484.24">10498 12454 1509 0,'0'0'958'0,"0"0"-838"16,0 0-110-16,0 0-10 16,0 0 0-16,5 103 1 15,3-44 0-15,6 14 6 16,-1 4 15-16,1-2-21 15,-5-7 15-15,-1-13-14 16,-6-13 5-16,1-15 7 16,-3-19-10-16,0-8-4 15,-3 0-244-15</inkml:trace>
  <inkml:trace contextRef="#ctx0" brushRef="#br0" timeOffset="-184158.47">10690 12406 2616 0,'0'0'175'15,"0"0"-99"-15,0 0-76 16,127-10-26-16,-94 28-112 16,-15 18-20-16,-14 11-171 15,-4 9-35-15,-31 5 195 16,-18-3 169-16,-8-3 272 15,3-11 91-15,7-9-82 16,16-18-42-16,15-7-104 0,12-7-98 16,4-3-37-16,11 0-8 15,24 1 8-15,17 8 29 16,10 6-5-16,12 6-13 16,4 5-1-16,-5 3-4 15,-4 2-6-15,-5-2-38 16,8-4-71-16,-16-8-190 15,-12-15-906-15</inkml:trace>
  <inkml:trace contextRef="#ctx0" brushRef="#br0" timeOffset="-183581.02">12840 12358 1537 0,'0'0'880'0,"0"0"-639"16,0 0-84-16,0 0-66 0,0 0-42 16,0 0-24-1,0 0-21-15,0 25-3 0,2 10 52 16,5 11-4-16,-1 6-26 15,4 7-10-15,0-3-4 16,-3-4-9-16,-1-8 0 16,-2-6-22-16,-4-10 5 15,0-10-82-15,0-18-73 16,-10 0-114-16,-1-3-1372 0</inkml:trace>
  <inkml:trace contextRef="#ctx0" brushRef="#br0" timeOffset="-183288.95">12915 12280 1754 0,'0'0'494'16,"0"0"-262"-16,0 0-78 15,0 0-69-15,0 0-56 16,143-41-29-16,-112 52-22 16,-4 22-19-16,-10 6-80 15,-9 9 34-15,-8 4 47 16,-4 1 38-16,-23-6 2 15,-4-7 99-15,4-9 107 16,6-13-11-16,11-13-74 16,7-2-121-16,3-3-8 15,0 0 3-15,20 3 5 0,11 8 14 16,12 5 30 0,8 4-28-16,4 2-7 0,-1 3-9 15,-2-2-3 1,0-3-73-16,-11-6-167 0,-14-8-417 15</inkml:trace>
  <inkml:trace contextRef="#ctx0" brushRef="#br0" timeOffset="-182441.02">15627 9974 141 0,'0'0'2337'16,"0"0"-2061"-16,0 0-156 15,0 0-60-15,0 0-33 16,0 0-15-16,0 0-7 16,151-94 4-16,-103 88-9 15,-9 6-10-15,-7 0-15 16,-10 25-6-16,-18 16-3 16,-4 20 34-16,-31 32 41 15,-20-3-29-15,-16 7 3 16,-10-4-7-16,12-28 3 15,0-1-1-15,18-20 17 0,20-16 4 16,19-13-31 0,8-9-37-16,24-6 4 0,45-4 33 15,40-26 29-15,36-14-6 16,-4-3-23-16,-24 7-84 16,-5-4-141-16,-45 14-328 15,-7-2-1093-15</inkml:trace>
  <inkml:trace contextRef="#ctx0" brushRef="#br0" timeOffset="-181925.83">16507 9890 2300 0,'0'0'405'0,"0"0"-239"0,0 0-37 16,0 0-39-16,0 0-58 16,0 0-31-16,0 0 8 15,-31 124 7-15,27-45 13 16,-1 9-8-16,3 2-8 15,-3-8-7-15,1-10-6 16,-1-18 0-16,1-15 0 16,0-15-5-16,2-15 2 15,2-9-4-15,0 0-50 16,0-20-72-16,10-20 58 16,9-14 20-16,-2-14 46 15,1-7 5-15,-5-1 9 16,1 7 17-16,-5 7 54 0,-1 13-14 15,0 12-31-15,0 14-4 16,1 7-4-16,5 4-17 16,1 8-10-16,5 4 0 15,5 0-13-15,-3 4-5 16,-2 16-5-16,-7 10-4 16,-3 10-4-16,-10 4 31 15,0 9 12-15,-14-2 7 16,-9 1-19-16,2-5 9 15,0-9 15-15,6-10-2 16,8-6 8-16,7-10-11 16,0-2 5-16,7-4-24 15,17-2 0-15,9 1 9 0,10-5 13 16,1 1-7 0,6-1-15-16,-6 5 0 0,-3 3-52 15,-10 19-103-15,-14 1-146 16,-11 0-1158-16</inkml:trace>
  <inkml:trace contextRef="#ctx0" brushRef="#br0" timeOffset="-181658.31">15500 11115 2238 0,'0'0'537'0,"0"0"-462"15,199-31 41-15,-41 0-18 16,18-1-21-16,-5 1-22 16,-38 13-9-16,-41 7-6 15,-25 7-5-15,-14 1-16 16,10 3-19-16,-14 4-94 15,-11 10-260-15</inkml:trace>
  <inkml:trace contextRef="#ctx0" brushRef="#br0" timeOffset="-181331.04">15923 11376 2642 0,'0'0'331'0,"0"0"-278"15,0 0-16-15,117-53 24 16,-67 42-30-16,-3 6-27 16,-2 5-4-16,-7 0-12 15,-9 18-29-15,-14 13-25 16,-13 9 23-16,-2 6-13 16,-22 6 22-16,-16 0 34 15,-2-2 10-15,3-6 40 16,6-6-9-16,10-9-12 15,13-8-20-15,8-5-9 16,0-6-13-16,19-3-4 16,20-7 17-16,11 0 10 0,17-17 2 15,9-10-4-15,28-18-8 16,-14 7-90-16,-21 4-499 0</inkml:trace>
  <inkml:trace contextRef="#ctx0" brushRef="#br0" timeOffset="-181007.85">17559 10760 2595 0,'0'0'440'16,"0"0"-440"-16,0 0-12 16,0 0 12-16,0 0 24 15,129-4-3-15,-71 4-16 16,4 0 10-16,-6 0-15 15,-6 0-15-15,-9 8-99 0,-11 2-185 16,-20 5-1634-16</inkml:trace>
  <inkml:trace contextRef="#ctx0" brushRef="#br0" timeOffset="-180852.08">17510 11209 2758 0,'0'0'301'15,"0"0"-262"-15,0 0 15 16,185-52-28-16,-91 23-20 16,8 2-6-16,45-7-59 15,-24 8-73-15,-17 6-211 0</inkml:trace>
  <inkml:trace contextRef="#ctx0" brushRef="#br0" timeOffset="-180083.79">18903 10499 809 0,'0'0'1545'0,"0"0"-1425"15,0 0-76 1,0 0 60-16,0 0 47 0,0 0-10 16,0 0-34-16,0-23-27 15,0 23-44-15,0 5-36 16,0 21-28-16,0 32 28 15,0 36 51-15,13 40-27 16,5 17-7-16,-3-20-3 16,-1-34-14-16,-8-36-88 15,-1-21-37-15,-1-1 64 16,0-12-71-16,2-7-42 16,-6-20-311-16</inkml:trace>
  <inkml:trace contextRef="#ctx0" brushRef="#br0" timeOffset="-179751.79">19232 10326 1811 0,'0'0'540'16,"0"0"-295"-16,0 0-22 16,0 0-95-16,0 0-78 15,114-33-50-15,-100 57-7 16,-8 12-20-16,-6 10-70 15,-4 8 12-15,-32 6-8 16,-11 1 31-16,-9-2 62 16,-2-6 16-16,10-11 94 0,14-14 35 15,14-8-39 1,16-6-50-16,4-3-12 0,17 10 7 16,28 3 17-16,15 8 0 15,18 4-9-15,11 3-10 16,4-2-22-16,3-1-8 15,-2-5-9-15,-7-10-10 16,8-12-33-16,-21-7-118 16,-25-2-642-16</inkml:trace>
  <inkml:trace contextRef="#ctx0" brushRef="#br0" timeOffset="-140368.69">23570 6691 216 0,'0'0'1512'0,"0"0"-1254"16,0 0-97-16,0 0 45 15,0 0 3-15,0 0-52 16,-7-48-75-16,7 46-25 16,0 0-3-16,0 2-14 15,0 0-5-15,0 0-18 16,0 0-17-16,0 0-1 15,-2 0-31-15,0 8 2 16,2 14-9-16,0 20 39 16,0 32 5-16,0 41 12 15,9 39 1-15,5 13-17 16,-1-9-1-16,-3-35 0 0,-4-43 6 16,-2-22-6-16,-2-10 0 15,0 4 0-15,0 1 0 16,1-2 5-16,1-9-5 15,0-11-1-15,4-10-12 16,-2-5-37-16,3-16-77 16,-3 0-81-16,2 0-179 0</inkml:trace>
  <inkml:trace contextRef="#ctx0" brushRef="#br0" timeOffset="-138226.91">23505 6752 1921 0,'0'0'297'0,"0"0"-188"15,0 0 32-15,0 0-13 16,0 0-128-16,0 0 18 15,0 0 5-15,61-36 32 16,-14 31-2-16,11 3-30 0,11 0-1 16,12 2-15-16,33 0 12 15,36 0-11-15,46 0-2 16,23 0 7-16,3 0-6 16,-8 0-6-16,-18 0 0 15,0-4 14-15,0-4-15 16,-4-1 5-16,-7 1-5 15,-5-1 0-15,-5-1 29 16,-4 0 30-16,-2 0-1 16,2 2-6-16,-1 0-23 15,1 0-14-15,-1-2-4 16,-5-3-3-16,-3 5-7 16,-1-5-1-16,-1-1 10 0,-6-1-9 15,-10 1-1 1,-5-5 0-16,-4 2 0 0,4 6 0 15,10-2 10-15,5 2-4 16,0-2-1-16,-8-2-2 16,-7-1-2-16,-12-3-2 15,-20 3 1-15,-21 2-7 16,-14 3-10-16,-5 5 17 16,8-3-9-16,10 3 3 15,4 1 6-15,-8-2 0 16,-10 5 9-16,-11 0-9 15,-9 0 6-15,-10-1-6 16,-10 3-6-16,-9-1-7 16,-7 1-7-16,-4-1 1 15,1 1 3-15,1-3 11 0,5 3-5 16,-1 0 3-16,8 0 6 16,4 0 0-16,2 0-4 15,7 0 5 1,1 0 9-16,3 0-9 0,-5 0 0 15,-1 0 0-15,-5 0-6 16,-6 0 6-16,-3 0 0 16,1 3 0-16,3-3-6 15,3 0 6-15,4 0 0 16,6 0 1-16,-2 0 2 16,3 0-3-16,1 0-5 15,-4 0 5-15,-3 0 6 0,-5 0-6 16,-2 0 14-16,-6 0-13 15,-2 1-1-15,-1-1 0 16,-3 0 0-16,-4 1 0 16,-4-1 0-16,0 0 0 15,-1 0-4-15,3 0 3 16,5 0 2-16,3 0-1 16,1 0 7-16,2 0-7 15,-4-1-6-15,-6 1 6 16,-2 0 0-16,-4 0 12 15,-4 0-10-15,0 0 7 16,0 0 2-16,0 0 6 16,0 0 4-16,0 0 14 15,0 0-29-15,0 0-6 16,0 0-8-16,0 0-19 0,0 10-13 16,0 17 31-16,0 17 9 15,0 18 29-15,0 26-4 16,0 30-10-16,2 26-7 15,7 6 5-15,-3-12-8 16,2-30-5-16,-6-32 0 16,0-16 0-16,0-4 4 15,0 10-4-15,3 9 11 16,-3 6-10-16,-2-6 4 16,0-9-5-16,0-6-10 15,0-10 1-15,0-7 0 16,-7-12 5-16,1-6 4 15,4-9 1-15,0-4-1 0,-1-6 5 16,3-2-5 0,-3-4 0-16,1 2-7 0,0-2-19 15,-7 2-3-15,-1 0 29 16,-13 4 1-16,-8-2 0 16,-9 3 0-16,-9-2 8 15,-9 1-4-15,-5-3-4 16,-6 2 3-16,-9-1 3 15,-9-2-7-15,-22 0 5 16,-24 2-5-16,-35 2 0 16,-14-2-8-16,1 0-19 15,-2-2-15-15,8-2 11 16,-8 3 5-16,-2-2 19 16,2 0-4-16,1 2 11 0,1-1-13 15,7 2-23 1,5-3 6-16,4 4 13 0,0-1 16 15,0-2 1-15,1 0 1 16,-2-2 0-16,8 0 6 16,5 0 1-16,1 0-7 15,5-2 12-15,5-2-12 16,7 2 20-16,27 2-1 16,19 0-4-16,20 0-9 15,6 0 3-15,-11 0-9 16,-11 8 2-16,-10 2-2 0,1-1 3 15,5-2 7 1,3 0-3-16,3-3-2 0,2 1-5 16,4-5-1-16,-4 0 0 15,4 0 6-15,-2 0-6 16,2-2 0-16,3-6 0 16,3 1 11-16,2 1 9 15,1 1-3-15,4 1-6 16,1 4-6-16,3 0 6 15,5 0-11-15,-1 0 1 16,3 0 7-16,-1 0-8 16,-1 0 1-16,-1 4 3 15,-2 1-4-15,0-1 1 16,0 0-1-16,2 5 1 16,3-3-1-16,2 2-1 0,1-2 0 15,4 0 1 1,3 1 0-16,-1-1 0 0,2-4 0 15,1 3 0-15,2-1 0 16,1 0 0-16,2 2 0 16,0-2 1-16,5 0-1 15,2 0 15-15,1-2-13 16,1 0 3-16,2 3-1 16,0-3-4-16,1 2 2 15,2-2-2-15,2 0 9 16,-1 1-5-16,6 1 0 15,-1-2 5-15,3 2 0 16,5-1 0-16,0-2 13 0,6-1-9 16,2 0-2-16,0 0-11 15,0 0 0-15,0 0 1 16,0 0 12-16,0 0-5 16,0 0 4-16,0-4-11 15,0-6 3-15,4-8 1 16,4-8 16-16,3-10-4 15,4-10-9-15,3-8-4 16,2-9-4-16,4-5-18 16,1-6-34-16,2-32-31 15,-7 17-116-15,-7 14-358 0</inkml:trace>
  <inkml:trace contextRef="#ctx0" brushRef="#br0" timeOffset="-137486.94">24839 6850 404 0,'0'0'1749'0,"0"0"-1565"0,0 0-102 16,0 0 39-1,0 0 1-15,0 0-62 0,0 0-44 16,-8-12-16-16,8 33 1 16,0 14 53-16,4 32-17 15,10 44 5-15,1 35-7 16,10 18-10-16,0-3-9 15,-3-32-16-15,-7-40-13 16,-3-23-35-16,-5-19-66 16,3 10-39-16,1-16-70 15,-1-8-489-15</inkml:trace>
  <inkml:trace contextRef="#ctx0" brushRef="#br0" timeOffset="-137184.83">25670 6840 2342 0,'0'0'197'15,"0"0"-151"-15,0 0 4 16,0 0-28-16,0 0-10 15,0 0-12-15,0 0 35 16,62 116 8-16,-47-36-13 16,-4 2 36-16,3 9-27 15,-1 5 1-15,3-12-12 0,-1 10-15 16,3-3-5-16,-3-8-8 16,-1-6-53-16,-3-5-96 15,-2-20-126-15,-2-19-456 16</inkml:trace>
  <inkml:trace contextRef="#ctx0" brushRef="#br0" timeOffset="-136914.95">26830 7474 2585 0,'0'0'344'16,"0"0"-272"-16,0 0-42 15,0 0-30-15,0 0-19 16,0 0-284-16,0 0-1366 0</inkml:trace>
  <inkml:trace contextRef="#ctx0" brushRef="#br0" timeOffset="-136768.75">27488 7461 3087 0,'0'0'181'16,"0"0"-181"-16,0 0-5 15,0 0-46-15,0 0-211 0</inkml:trace>
  <inkml:trace contextRef="#ctx0" brushRef="#br0" timeOffset="-136625.94">28849 7424 3017 0,'0'0'193'16,"0"0"-193"-16,0 0-83 16,125-65-334-16</inkml:trace>
  <inkml:trace contextRef="#ctx0" brushRef="#br0" timeOffset="-136484.82">30052 7428 2680 0,'0'0'284'0,"0"0"-284"16,0 0-49-1,120-67-1164-15</inkml:trace>
  <inkml:trace contextRef="#ctx0" brushRef="#br0" timeOffset="-136040.46">30977 7163 2474 0,'0'0'0'0,"0"0"-35"16,0 0-524-16</inkml:trace>
  <inkml:trace contextRef="#ctx0" brushRef="#br0" timeOffset="-134867.85">27231 5779 1617 0,'0'0'429'15,"0"0"-223"-15,0 0-46 16,0 0-19-16,0 0-61 16,0 0-53-16,0 0 13 15,-9-1-14-15,1 15-16 16,-2 7 17-16,1 5-9 15,1 0 8-15,3 2-26 16,5-4 7-16,0-5-7 16,0 0-12-16,18-4-22 15,8-4 32-15,8 1 2 16,3 1 2-16,4-2 7 16,-1 7 17-16,-2 4-26 15,-7 9-32-15,-4 3-9 16,-13 3-7-16,-10 0 36 0,-4-1 12 15,-16-2 21-15,-20-8-20 16,-39-8-1-16,7-8-73 16,6-10-276-16</inkml:trace>
  <inkml:trace contextRef="#ctx0" brushRef="#br0" timeOffset="-134493.26">27206 5767 2370 0,'0'0'269'0,"0"0"-186"0,139-16 16 16,-70 13-61-1,2 3-21-15,3 0-17 0,-6 0-17 16,1 7-43-16,-11 3-43 16,-6-2-21-16,-12 0 31 15,-13-3 63-15,-11 6-8 16,-12 1-51-16,-4 10 51 15,0 14 38-15,-18 13 117 16,1 13-50-16,3 10-38 16,9 0 6-16,5-2-35 15,0-9-8-15,21-16 8 16,8-13 0-16,4-15 12 16,5-17 124-16,1-11-12 15,7-28-8-15,-4-24-57 16,-9-11-28-16,-11-11-8 15,-15 2-4-15,-7 0 8 0,-25 13-27 16,-25 15-31-16,-56 18-36 16,11 19-204-16,3 14-1654 0</inkml:trace>
  <inkml:trace contextRef="#ctx0" brushRef="#br0" timeOffset="-133272.23">21949 7215 393 0,'0'0'1273'0,"0"0"-1110"15,0 0-110-15,0 0 93 16,0 0 36-16,-101 138-76 16,88-82-36-16,6 4 40 15,7 0-21-15,0-7-12 16,0-11-12-16,11-10-17 15,5-14-7-15,3-12-22 16,2-6 31-16,1-12 26 16,0-24 0-16,0-17-5 15,-3-10-25-15,-9-4-20 16,-5 3-6-16,-5 8-10 16,-2 12-5-16,-16 14-5 0,-2 10-40 15,0 14-33-15,5 6-5 16,1 20-130-16,7 12-173 15,7 0-452-15</inkml:trace>
  <inkml:trace contextRef="#ctx0" brushRef="#br0" timeOffset="-133119.81">22350 7445 2171 0,'0'0'569'0,"0"0"-531"16,0 0-11-16,0 0-4 15,0 0-23-15,0 0-57 16,0 0-297-16,15-23-662 0</inkml:trace>
  <inkml:trace contextRef="#ctx0" brushRef="#br0" timeOffset="-132844.12">22676 7204 1696 0,'0'0'149'16,"0"0"-76"-16,0 0 236 0,0 0-146 15,0 0-121-15,0 0-42 16,0 0-4-16,-23 27 4 16,23 0 26-16,0 6-8 15,13 0-8-15,11 0-10 16,12 3 0-16,2 0-15 15,1 1 14-15,-2-1-28 16,-11-5-33-16,-12-3-12 16,-14-3 74-16,0-5 19 15,-19-4 80-15,-29-5-44 16,5-4-55-16,-1-7-170 0</inkml:trace>
  <inkml:trace contextRef="#ctx0" brushRef="#br0" timeOffset="-132699.55">22967 7068 2585 0,'0'0'261'16,"0"0"-261"-16,135-8-23 16,-90 8-344-16</inkml:trace>
  <inkml:trace contextRef="#ctx0" brushRef="#br0" timeOffset="-131221.44">24031 9146 1219 0,'0'0'1335'0,"0"0"-1182"16,0 0-119-16,0 0 61 16,0 0 10-16,0 0-49 15,0 0-25-15,-4-28-24 16,2 36-7-16,0 20-40 15,2 31 40-15,0 10 14 16,0 16-12-16,0 5-2 0,0-16-21 16,8 4-34-16,4-12-131 15,-3-22-142-15,-3-20-1263 0</inkml:trace>
  <inkml:trace contextRef="#ctx0" brushRef="#br0" timeOffset="-130922.04">24315 9250 1640 0,'0'0'896'0,"0"0"-882"15,0 0-14-15,0 0-18 16,0 146-14-16,6-81-118 16,9-2-106-16,8-11-77 15,0-9 161-15,3-17 172 16,2-16 32-16,5-10 88 0,-2-14 28 15,0-24-15-15,-5-12-2 16,-8-6-4-16,-11-3-49 16,-7 3 14-16,-7 8 24 15,-22 10-37-15,-6 10-30 16,-5 14-48-16,1 9 6 16,6 5-7-16,11 1-22 15,13 19-107-15,13 10-73 16,23-4-100-16,8-3-236 0</inkml:trace>
  <inkml:trace contextRef="#ctx0" brushRef="#br0" timeOffset="-130646.27">24851 9238 933 0,'0'0'515'0,"0"0"-67"16,0 0 66-16,0 0-154 16,0 0-258-16,0 0-102 15,0 0 0-15,3 69 29 16,-3-13-29-16,0 6-33 15,20 0-14-15,7-8-17 16,1-10 44-16,3-14-29 16,3-16 25-16,4-14 24 15,0-4 15-15,-1-30 43 16,-3-16-18-16,-10-9-23 16,-10-9 10-16,-14 0-8 15,-3 4 0-15,-32 10 19 0,-14 16-38 16,-11 17-17-16,-18 24-28 15,11 24-90-15,19 8-745 16</inkml:trace>
  <inkml:trace contextRef="#ctx0" brushRef="#br0" timeOffset="-130098.08">25549 9653 2290 0,'0'0'173'0,"0"0"-142"0,0 0 3 15,0 0-34-15,0 0 0 16,0 0 0-16,0 0 71 16,100 46 32-16,-44-48 5 15,2-19-58-15,-1-6-15 16,-3-9 6-16,-7-6 13 15,-9-5-13-15,-13-9-16 16,-15-4-8-16,-10-2-8 16,0-2 11-16,-24 4-20 15,-8 7-8-15,1 12 7 16,4 10 1-16,8 12 7 16,7 9 1-16,12 4-8 15,0 1-32-15,25 5 7 16,15 0 25-16,16 0 6 15,10 0 3-15,8 0-9 0,-5 12-1 16,-6 5 0-16,-14 4-17 16,-13 8 1-16,-21 7-34 15,-15 5 4-15,0 6 34 16,-27 3 13-16,-4-6 23 16,-1-5 11-16,9-11 19 15,11-11-9-15,10-9-15 16,2-8-29-16,14 0 0 15,23 0 19-15,19-6 28 16,11-9-11-16,10-4-17 16,2 1-8-16,-6 6-11 15,5 12-20-15,-22 0-148 0,-20 5-279 16</inkml:trace>
  <inkml:trace contextRef="#ctx0" brushRef="#br0" timeOffset="-129826.36">25406 9982 1657 0,'0'0'842'0,"0"0"-703"15,0 0-36 1,0 0-69-16,0 0 24 0,198-20 81 15,-32 0-42-15,23-3-25 16,-6 8-16-16,-25 3-11 16,-50 10-25-16,-29-1-7 15,-28 3-13-15,-17 0-15 16,-5 0-70-16,-23 7-76 16,-4 6-256-16,-2 4-1234 0</inkml:trace>
  <inkml:trace contextRef="#ctx0" brushRef="#br0" timeOffset="-129576.75">26042 10114 1478 0,'0'0'1168'16,"0"0"-1046"-16,0 0-97 16,0 0-19-16,-4 126 6 15,-2-51-9-15,0 9-3 16,-5 2-104-16,-3-6 0 15,1-12 42-15,-1-15 15 16,3-17 16-16,7-20 31 16,4-16 0-16,2-10-132 15,21-32 91-15,8-18-12 16,13-57-161-16,-4 13-299 16,-11 4-536-16</inkml:trace>
  <inkml:trace contextRef="#ctx0" brushRef="#br0" timeOffset="-129191.92">26042 10114 1842 0,'115'-121'718'15,"-115"114"-497"-15,0 5-56 0,0 2-85 16,0 0-80-16,11 15-57 16,11 12 35-16,11 9-10 15,8 1-31-15,3-5-57 16,1-7-7-16,-5-10 61 16,-2-11 37-16,-9-4 15 15,-9-8 14-15,-9-15 7 16,-9-1 42-16,-2 0 45 15,0 6 32-15,-8 6 28 16,-3 3-52-16,3 6-32 16,4 3-70-16,4 0-8 0,0 12-22 15,0 18 26 1,0 17 4-16,6 10 11 0,4 12-2 16,-1 3-9-16,-5 5-1 15,-4-4-4-15,0-1-37 16,-13-6-4-16,-12-5 46 15,-6-11 15-15,-2-8-8 16,-5-8 14-16,0-6-3 16,-2-8 9-16,-4-6 1 15,-8-8-9-15,-4-6-7 16,-4 0-5-16,2-16-7 16,-9-26-40-16,19 3-81 15,15 2-442-15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6:17:07.7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4066 4051 341 0,'0'0'468'0,"0"0"30"15,0 0-58-15,0 0-67 16,0 0-167-16,0 0-40 15,0 0-63-15,-81-69 60 16,81 61-106-16,16-3-41 16,13-6-1-16,15-1 2 15,10-1-7-15,8 2 3 16,7 1-13-16,1 3-22 16,-3-2-29-16,-5 1-42 15,-9 1-24-15,-10-1-42 16,-18 3-13-16,-25-3-43 0,0 3-151 15,-12 6-800-15</inkml:trace>
  <inkml:trace contextRef="#ctx0" brushRef="#br0" timeOffset="637.67">4255 3676 1653 0,'0'0'208'15,"0"0"-167"-15,0 0-5 16,0 0 67-16,0 0 47 16,0 0 9-16,0 0-61 15,-15-107-28-15,13 107-14 16,0 0-56-16,-2 0-30 15,4 19-17-15,0 12 47 16,0 16 14-16,0 10 10 16,0 12-7-16,10 5 0 15,-4 0-1-15,1-5-8 16,-3-12-7-16,-4-9-1 0,0-11 0 16,0-11 0-1,0-11 0-15,-2-6 1 0,-7-7-1 16,-3-2-62-16,-2 0-122 15,3-35-54-15,1 2-78 16,6-6-601-16</inkml:trace>
  <inkml:trace contextRef="#ctx0" brushRef="#br0" timeOffset="1165.06">4353 3601 1894 0,'0'0'258'0,"0"0"-258"15,0 0-176-15,0 0-119 16,0 0 96-16,0 0 144 16,0 0-22-16,0-50 38 0,-9 45 39 15,-2 1 100-15,-3 1-100 16,-1 2-8-16,-3-2-35 16,1 3-110-16,-1 0 72 15,-3 0 81-15,4 0 6 16,-3 0 33-16,-1 0 49 15,0 0 3-15,-4 0 23 16,0-1 30-16,-4 1-65 16,2 0-51-16,-2 0-26 15,3 12 15-15,0 15-15 16,5 9 9-16,6 14-1 0,5 14 12 16,10 30 60-1,0 2-52-15,0 5-24 16,21 3-6-16,4-19-22 15,6 1-8-15,9-12-2 0,9-14-34 16,6-16 38-16,5-13 28 16,8-18 49-16,-2-13 74 15,-1-8 46-15,-3-28 5 16,-2-14-93-16,-9-12 29 16,-8-12 9-16,-5-25-5 15,-11 9-33-15,-15-6-13 16,-9 3-43-16,-3 18-25 0,-26 0-21 15,-22 17-45-15,-10 14 15 16,-6 20-42-16,-3 23-29 16,-16 23 2-16,21 19-203 15,14 9-323-15</inkml:trace>
  <inkml:trace contextRef="#ctx0" brushRef="#br0" timeOffset="1495.02">4269 4753 2041 0,'0'0'218'0,"0"0"-218"16,0 0 0-16,0 0 35 16,0 0-6-16,0 0-18 15,-23 136-9-15,21-89-1 16,-2 8 15-16,0-5-15 16,-2 0 7-16,0-6-8 15,-1-7-13-15,3-10-38 16,-2-13-100-16,0-7-144 15,0-7-95-15</inkml:trace>
  <inkml:trace contextRef="#ctx0" brushRef="#br0" timeOffset="2011.75">4090 5079 1246 0,'0'0'460'0,"0"0"-196"0,0 0-6 16,0 0-21-16,0 0 48 16,0 0-168-16,0 0-97 15,-45-68-20-15,59 68-8 16,13 0 8-16,6-2 2 15,7 2-2-15,-2-2-53 16,3-2-31-16,-4-4-27 16,-1-6-16-16,-1-6 18 15,-4-6-72-15,-4-6 52 16,-6-4 62-16,-6-3-6 0,-7 3-63 31,-8 3 48-31,0 2 65 0,-2 10-9 16,-17 2 8-16,-8 9 24 0,-6 4 0 15,-3 4 45-15,-5 2 16 16,-3 0 34-16,-3 10-2 16,1 10-37-16,-4 8 31 15,4 5 14-15,1 10-34 16,5 6-12-16,7 5 25 16,8 4-34-16,14 2-5 15,11 4-16-15,0 0-23 16,25-1-2-16,13-7 0 15,10-11-17-15,6-10 17 0,4-15 13 16,2-14 10 0,-4-6 27-16,-8-17 66 0,-5-18-22 15,-9-18-23-15,-13-11 5 16,-9-10-25-16,-12-6-12 16,-2-2-32-16,-27 1-7 15,-9 13 0-15,-5 12-44 16,1 16-38-16,7 16 2 15,12 18-14-15,23 12-141 16,0 20-249-16,15 4-651 0</inkml:trace>
  <inkml:trace contextRef="#ctx0" brushRef="#br0" timeOffset="2332.19">5038 4225 1877 0,'0'0'368'0,"0"0"-276"16,0 0-69-16,0 0 174 15,0 0-101-15,0 0-77 16,0 0 1-16,-27 128-19 0,22-68 15 16,2 3-16-1,1-1 0-15,2-6-68 0,0-10-45 16,0-4-93-16,0-15-144 16,0-12-300-16</inkml:trace>
  <inkml:trace contextRef="#ctx0" brushRef="#br0" timeOffset="2512.3">4792 4566 2277 0,'0'0'337'16,"0"0"-209"-16,0 0-128 16,0 0-14-16,0 0 6 15,0 0 8-15,121 1 0 16,-66 4-143-16,3-5-121 15,2 0-11-15,16-16-6 16,-13-11-136-16,-15-3-357 0</inkml:trace>
  <inkml:trace contextRef="#ctx0" brushRef="#br0" timeOffset="2859.46">5360 4332 101 0,'0'0'762'16,"0"0"-316"-16,0 0-224 16,0 0 19-16,-100-109-88 15,59 95-39-15,-1 6-66 16,-4 8 3-16,-3 0-28 15,-3 2-8-15,2 18 1 16,0 12-16-16,2 8 2 16,3 7 49-16,5 12 5 15,6 6 0-15,12 3-2 16,9 2-23-16,13-1-30 16,0 0-1-16,17-5 0 0,19-10-11 15,7-7-1-15,7-15 3 16,8-14 9-16,9-16 32 15,3-2 35 1,1-23-5-16,-7-16 4 0,-6-16 25 16,-11-11 8-16,-16-10-32 15,-15-4-18-15,-16-2-34 16,-2 5-12-16,-32 11-3 16,-11 13-43-16,-5 22-69 15,-8 18-10-15,-14 18-109 16,15 20-241-16,14 4-1040 0</inkml:trace>
  <inkml:trace contextRef="#ctx0" brushRef="#br0" timeOffset="3563.25">3527 4617 1595 0,'0'0'311'0,"0"0"-240"0,0 0-49 16,0 0-19-16,0 0 9 15,0 0-11-15,0 0 1 16,-68 137 17-16,60-90-17 16,1-1-1-16,7-2-1 15,0-6-74-15,0-6-33 16,0-9-193-16,0-12-365 0</inkml:trace>
  <inkml:trace contextRef="#ctx0" brushRef="#br0" timeOffset="3749.88">3297 4774 1014 0,'0'0'1227'15,"0"0"-1227"-15,0 0-103 16,0 0 103-16,0 0 23 16,116 14-22-16,-70-5-1 15,4-3-9-15,-8-5-167 16,9-1-6-16,-13-7-7 15,-11-10-339-15</inkml:trace>
  <inkml:trace contextRef="#ctx0" brushRef="#br0" timeOffset="3978.6">3288 4814 522 0,'0'0'1060'0,"0"0"-1060"16,0 0 17-16,0 0-17 16,0 0 71-16,0 0-2 15,0 0-44-15,20 0-25 16,-6 2-75-16,-1-2-376 0</inkml:trace>
  <inkml:trace contextRef="#ctx0" brushRef="#br0" timeOffset="4389.97">3617 4520 2054 0,'0'0'194'0,"0"0"-127"16,0 0-19-16,0 0 10 16,0 0 12-16,0 0-26 15,0 0-15-15,-121-31-19 16,82 40-10-16,-3 19-12 0,-3 10 12 16,1 14 0-1,4 8 0-15,9 8 0 0,13 4-7 16,13 3 4-16,5-5-4 15,13-8-3 1,21-12-28-16,11-14-10 0,6-14 23 16,4-12 17-16,3-10 8 15,0-7 84-15,-8-24 112 16,-13-11-79-16,-10-10-23 16,-18-9-11-16,-9-6-49 15,-4-4-27-15,-25 5-7 16,-7 8-31-16,1 10-45 15,3 14-77-15,19 8-43 16,8 9-114-16,5 8-711 0</inkml:trace>
  <inkml:trace contextRef="#ctx0" brushRef="#br0" timeOffset="5302.73">15512 4604 893 0,'0'0'326'0,"0"0"-106"16,0 0-83-16,0 0-137 16,0 0-88-16,0 0-58 15,-114-75-14-15,66 60-371 0</inkml:trace>
  <inkml:trace contextRef="#ctx0" brushRef="#br0" timeOffset="5744.25">14228 4506 1474 0,'0'0'624'0,"0"0"-624"16,0 0-91-16,0 0 91 16,125 0 50-16,-63 0 12 15,9-3-22-15,5-4-22 16,-3-1 0-16,-8-2 54 16,-11 2-38-16,-17-1-34 15,-14 5 1-15,-23-1-2 16,0 1-45-16,-11 1-548 0</inkml:trace>
  <inkml:trace contextRef="#ctx0" brushRef="#br0" timeOffset="6072.86">14484 4215 2206 0,'0'0'162'16,"0"0"-162"-16,0 0 2 15,-146 24-1-15,92 8 0 16,0 12 11-16,8 10-4 16,9 5-8-16,14 1-19 15,13-2 19-15,10-2-11 16,10-8-21-16,25-6-12 16,14-8 44-16,11-13 27 15,12-11 22-15,5-10 64 16,4-6-6-16,-4-25-16 15,-3-11-5-15,-9-10 7 0,-11-7 4 16,-15-2-18-16,-14-2-23 16,-14 9-17-16,-11 7-19 15,-4 14-20-15,-23 9-31 16,-7 17-44-16,-19 10-80 16,9 21-178-16,5 6-697 0</inkml:trace>
  <inkml:trace contextRef="#ctx0" brushRef="#br0" timeOffset="6478.74">15396 4594 2192 0,'0'0'275'0,"0"0"-167"15,0 0 29-15,0 0-46 16,0 0-69-16,0 0-22 16,0 0-33-16,29 0 33 15,2 0 26-15,6 6-11 16,3-2-1-16,3-2-14 16,-1-2-51-16,12 0-45 15,-10 0-108-15,-9-4-499 0</inkml:trace>
  <inkml:trace contextRef="#ctx0" brushRef="#br0" timeOffset="6809.9">15743 4295 1515 0,'0'0'170'0,"0"0"-159"0,0 0 77 16,-133-20 51-16,79 20 4 15,-2 10-45-15,-2 16 5 16,7 9-16-16,6 8-20 16,12 4 2-16,16 5-36 15,9-5-33-15,8 2-7 16,20-5-3-16,18-6 10 16,12-8 29-16,10-12-22 15,4-10 45-15,5-8 78 16,3-6-35-16,-5-22-37 0,-9-12-21 15,-12-6 22 1,-17-8 12-16,-13-1-25 0,-16 1-30 16,-5 6-16-1,-31 8-29-15,-12 12-49 0,-39 24-40 16,13 4-88-16,11 0-369 16</inkml:trace>
  <inkml:trace contextRef="#ctx0" brushRef="#br0" timeOffset="7121.5">16166 4567 2098 0,'0'0'431'0,"0"0"-300"16,0 0-36-16,0 0-12 15,0 0-35-15,0 0-15 16,125-21-33-16,-79 14 0 16,8 3-6-16,0 1 5 15,0-1-27-15,-4-1-22 16,4 2-73-16,-12-1-125 15,-11-2-973-15</inkml:trace>
  <inkml:trace contextRef="#ctx0" brushRef="#br0" timeOffset="7491.1">16590 4336 1390 0,'0'0'353'16,"0"0"-226"-16,0 0-50 16,0 0 89-16,0 0-45 15,-127-55-71-15,84 55-11 16,-3 0-18-16,-6 10-6 0,3 12 23 16,5 7 8-1,4 13-32-15,9 6 9 0,10 5-6 16,15 5-10-16,6 3-7 15,9-4-18-15,22-7 18 16,14-4 4-16,8-12 14 16,9-14 40-16,12-8-13 15,4-12 69-15,2-7-31 16,2-23-32-16,-8-14-22 16,-9-8-1-16,-19-8-17 0,-14-4-11 15,-21 0-43 1,-29-4-56-16,-22 18-146 0,-14 15-578 15</inkml:trace>
  <inkml:trace contextRef="#ctx0" brushRef="#br0" timeOffset="7991.17">15404 5035 1478 0,'0'0'585'0,"0"0"-442"15,0 0-136-15,0 0-7 16,0 0-82-16,0 0-172 15,0 0-373-15</inkml:trace>
  <inkml:trace contextRef="#ctx0" brushRef="#br0" timeOffset="8186.75">15228 5129 1299 0,'0'0'649'0,"0"0"-456"0,0 0-191 15,0 0 61 1,0 0 84-16,0 0-77 0,120 0-33 15,-75 0-17-15,0 0-6 16,2 5-9-16,-3-3-5 16,-3 3-21-16,-8-5 20 15,-7 2-15-15,-8-2-11 16,-7 0-141-16,-6 0-746 0</inkml:trace>
  <inkml:trace contextRef="#ctx0" brushRef="#br0" timeOffset="8574.09">15460 4935 1820 0,'0'0'305'0,"0"0"-89"16,0 0-84-16,0 0-73 15,0 0-25-15,-131-28-33 16,90 38-1-16,-5 14 7 16,-4 8 3-16,2 8-9 15,3 8-1-15,7 6 10 16,11 9-3-16,12 1-7 16,13 4-7-16,2-2-19 15,22-6-4-15,18-10-22 0,13-14 45 16,12-14-17-16,9-18 24 15,9-4 72-15,3-24 24 16,-1-20-55-16,-9-14 38 16,-16-12-14-16,-18-9-7 15,-27-5-57-15,-15 0-1 16,-33 8-24-16,-78 8-96 16,4 20-65-16,0 17-228 0</inkml:trace>
  <inkml:trace contextRef="#ctx0" brushRef="#br0" timeOffset="10090.51">15491 3749 1380 0,'0'0'332'0,"0"0"-242"15,0 0-56-15,0 0-19 16,0 0 74-16,-116-64 29 16,99 56 3-16,-1 0-44 15,-3 1-38-15,2 2-26 16,-6 1-10-16,-6 2-2 16,-2 0 0-16,-9 2 12 15,-8 0-12-15,-6 0-1 16,-6 0 0-16,-7 0-12 15,-2 0 12-15,-5 10 8 16,3 2-6-16,-4 2-2 16,2 4 0-16,-1 2 0 15,3 3 0-15,0 4-2 0,1 6 1 16,-2 5-2-16,6 4 3 16,-2 8 1-16,5 2-1 15,3 2 0-15,2 2 16 16,4-3-16-16,3-1 15 15,4 0 4-15,2 2 4 16,7 4 9-16,4 3 8 16,5 3-11-16,6 1-5 15,10 8-12-15,3 4-10 16,8 4 12-16,4 5-14 16,0 5 0-16,10-1-1 15,11 0-8-15,10-4 9 16,6 0 0-16,7-5-3 15,10-5 3-15,6-6 20 0,4-5-8 16,10-11-4-16,4-6-7 16,4-11 22-16,5-4 10 15,4-7 7-15,5-4 18 16,20-2-21-16,20-2-21 16,27-4-6-16,12-2 25 15,-7-6-11-15,-14 2 11 16,-21 1-9-16,-10 0-26 15,-18 1 0-15,-21-4 0 16,-14 0-1-16,-4-1-20 16,7-5 7-16,12 0-4 15,7 0-2-15,-5 0-8 16,-1-16 28-16,1-4 11 16,0-5 20-16,0-5 7 15,-2-2-30-15,-1-5-7 16,-6-2-1-16,-4-5 0 15,-5-8 15-15,-8-5-5 0,-9-2 6 16,-4-2-15-16,-6-3 5 16,-5 4 3-16,-2 0-9 15,-4 3 0-15,-8 3 4 16,-2 3 2-16,-8-2-12 16,-8-3-13-16,-5-6 19 0,-10-9 38 15,-23-5-38 1,-15-6-5-16,-18-4 5 15,-11-2 10-15,-31-11 9 0,-29-5-8 16,-35-11 1-16,-18 4-12 16,-8 12-5-16,-3 15-4 15,-3 24-2-15,-14 20-21 16,-8 20-23-16,1 18-43 16,9 2-7-16,15 22-11 15,57-3-180-15,35 0-1576 0</inkml:trace>
  <inkml:trace contextRef="#ctx0" brushRef="#br0" timeOffset="11902.7">3426 5667 1790 0,'0'0'383'0,"0"0"-276"15,0 0-53-15,0 0-11 16,0 0-34-16,0 0 2 16,0 0-11-16,49 14 38 15,-15-6 9-15,6 0 7 16,11 2-9-16,12 0 0 0,7-5-19 16,11-2 7-16,8-3 18 15,24 0 1-15,24-21-3 16,27-15-25-16,6-12 7 15,-12-2-13-15,-35 6-3 16,-38 10-15-16,-21 8-5 16,-9-4 5-16,7-3 5 15,10-9 1-15,8-8 1 16,-6 0-7-16,-3-5 0 16,-2-6 7-16,-5-5 28 0,-1-6 5 15,-3-4-1 1,-6-7-31-16,-5-5-8 0,-9-2 8 15,-11-2-25-15,-9 2-2 16,-11 5 19-16,-9 10-11 16,0 6-3-16,-18 2 12 15,-11 6 2-15,-7-4 6 16,-6 0-1-16,-7 0 9 16,-7 2-14-16,-3 4-11 15,-11 1 4-15,-7 5-14 16,-13 3 2-16,-5 8 11 15,-9 4-4-15,-2 7 10 16,-1 8 2-16,-2 5 11 0,-1 5-2 16,2 0-7-1,2 5-1-15,6 2-1 0,2 2 7 16,3-1-7-16,3 1 0 16,3 1 5-16,0-1-5 15,-2 4 0 1,1 0-8-16,-1 0-14 0,2 7-2 15,-3 14 8-15,4 6 9 16,-3 6 2-16,-1 5-4 16,-1 4 9-16,-4 4-15 15,1 6 15-15,5 7 0 16,5 3 0-16,7 4-1 16,11 6 1-16,7 4-2 15,12 3 2-15,7 4 0 16,4 20 0-16,7 22-9 0,6 25 9 15,3 12-6-15,9-9 4 16,3-15 2-16,8-20 8 16,2-5-8-16,0-18-22 15,0-16 22-15,8-16-18 16,11-7 9-16,8 3-21 16,15 4 11-16,14-2-4 15,14-11 23-15,14-11 0 16,25-15 0-16,25-14 14 15,-8-10 4-15,-9 0 15 16,16-20-33-16,-44-6-73 16,-4-4-233-16</inkml:trace>
  <inkml:trace contextRef="#ctx0" brushRef="#br0" timeOffset="13245.29">4236 3888 1101 0,'0'0'903'16,"0"0"-721"-16,0 0-105 15,0 0-14-15,0 0 13 0,0 0 2 16,0 0 16-16,17-109-42 16,-3 86-11-16,3-4 12 15,10-3-13-15,4-2-1 16,9-1-11-16,11-9-15 16,7 1 2-16,13-5-1 15,8-5-13-15,10-1 0 16,24-8 4-16,24-8 6 15,29-8-3-15,15-1 12 16,-7 10-20-16,-5 7 23 16,-13 5-14-16,6 7 3 15,6 3-3-15,3 4 1 0,1 1 6 16,-2 4-4 0,-8 2 7-16,2 2-15 0,2 1 12 15,3 3-5-15,1 5 3 16,1 5-4-16,-5 6-5 15,4 3 3-15,-1 5-3 16,-1 3 6-16,1 1-7 16,-2 0-4-16,2 0-6 15,-3 11 6-15,-4 7 0 16,0 4 0-16,-1 4 1 16,0 5 0-16,3 3 0 15,-6 6-1-15,-4 2 9 16,-9 2-8-16,-9 4 2 15,-7 4-3-15,-22-5-4 16,-20-7 3-16,-20-5 1 16,-3 0-5-16,13 7 5 15,9 10 0-15,17 11-4 0,1 0-7 16,4 1 4-16,-2 3-2 16,4-3 8-16,-2 0 1 15,0 0 0-15,-2-2 0 16,1 5-1-16,-2-1-6 15,2 1 7-15,0 4 0 16,-2-2 0-16,0-3-5 16,1-7 5-16,0-2 2 15,-2-7-2-15,0-3 0 16,-1 2 0-16,-5 1 0 16,-4 4 16-16,-3 0-16 0,-6 3 1 15,-3-1 5 1,-2-2-6-16,-4 0 0 15,0-4 0-15,-3-4 0 0,-4-3 0 16,-1-5 11-16,-6-8-6 16,-11-4 6-16,-8-6-6 15,-14-8 10-15,-10-5 6 16,-9-4-8-16,-8-3 2 16,-2 0 0-16,0 0-2 15,0-12-13-15,0-11-56 16,0-4-29-16,0-23-18 15,0 5-124-15,2 5-421 16</inkml:trace>
  <inkml:trace contextRef="#ctx0" brushRef="#br0" timeOffset="13528.88">13644 4296 2173 0,'0'0'357'15,"0"0"-238"-15,0 0-71 16,0 0 0-16,0 0-34 16,0 0 3-16,0 0 17 15,81 73 41-15,-37-26-38 16,7 3-2-16,-2 1-22 16,-2 4 4-16,-9 3-10 15,-9 4-7-15,-13 3-12 0,-16 2 4 16,-14 0 2-1,-38-4-24-15,-19-8 15 0,-20-11 15 16,-9-12 2-16,-47-10-2 16,22-10-95-16,13-9-221 0</inkml:trace>
  <inkml:trace contextRef="#ctx0" brushRef="#br0" timeOffset="15120.07">5059 4546 1836 0,'0'0'431'0,"0"0"-340"16,0 0-52-16,0 0 57 15,0 0 14-15,0 0-28 16,0 0-18-16,50-62-49 16,-21 44-3-16,6-3-11 15,15 2 8-15,12-6 7 16,29-5-16-16,38-6 9 16,44-8-3-16,22-1 4 15,1 10-1-15,-7 6 4 16,-15 14-6-16,-1 2 4 15,4 7-2-15,3 3-8 0,5 3-1 16,4 0 0-16,3 1 0 16,4 14-1-16,2 3 1 15,1 6 0-15,1 4 11 16,-5 6-11-16,-4 4-13 16,-2 1 13-16,-4 8 6 15,0-2 1-15,-4-1-7 16,4 1 8-16,4-1-8 15,4 0-6-15,6 1-2 16,4-1-6-16,2-2 14 16,-3 0 16-16,-5 1-15 0,-10-3 0 15,-7 0 11 1,-9 0 8-16,-5-1 8 0,-12 0-15 16,-8 1 7-16,-7 0-13 15,-10 2 2-15,-7 0-9 16,-22-5 1-16,-19-6 6 15,-17-4 11-15,-6-4-1 16,9 8 0-16,9 1 10 16,4 4-9-16,-9-2-3 15,-8-4-14-15,-8-2 6 16,-3 0 2-16,-5-1-5 16,-3-2-3-16,0 1 5 15,6 1-6-15,3-4-6 16,8 2-3-16,5-4 9 15,3 0 0-15,2-3 0 16,-1-4 1-16,-1-2 22 16,-3 1 1-16,-3-6-1 0,-7 0-9 15,-5-2 9-15,-11-1-14 16,-9-2-8-16,-13-2 7 16,-7 2-8-16,-6-2 0 15,-5 0-22-15,0 0-62 16,-16-4-76-16,-8-11-159 15,-1 0-394-15</inkml:trace>
  <inkml:trace contextRef="#ctx0" brushRef="#br0" timeOffset="15371.68">13515 5438 2469 0,'0'0'232'0,"0"0"-232"15,0 0-56-15,0 0 56 16,0 0 22-16,158 23 55 16,-106 6-10-16,0 9-26 15,-2 7 20-15,-8 2-25 16,-7 1-7-16,-10-3-15 16,-11-3-14-16,-14 0-9 15,0-3 9-15,-39 3 0 16,-23-3 0-16,-69 7-27 15,13-12-179-15,5-11-232 0</inkml:trace>
  <inkml:trace contextRef="#ctx0" brushRef="#br0" timeOffset="16601.86">5102 4895 1879 0,'0'0'354'0,"0"0"-239"15,0 0-12-15,0 0-22 16,0 0-48-16,0 0-10 16,0 0 42-16,107 103-17 0,-52-44-14 15,14 10-4 1,12 4-15-16,23 24-4 0,33 16-11 16,29 8 0-16,19-4-2 15,0-25 2-15,0-24-1 16,-6-22-2-16,12-4 3 15,12-2 5-15,4 0-4 16,2 1 24-16,3 0-15 16,2 2-9-16,2-3-1 15,7-7-5-15,7-8-53 16,5-9 19-16,8-10 2 16,9-6 6-16,7 0 30 15,5-3 1-15,2-10 10 0,-3-1 23 16,-7-3 3-16,-8 0 25 15,-10-3-24 1,-9-2 17-16,-8-4 4 16,-12 2-9-16,-11-5 20 0,-12 0-17 15,-19-2-24-15,-13-1-5 16,-34 5 0-16,-29 2-7 16,-22 6-3-16,-6 0-1 15,7 0-5-15,13-4 7 16,9 3-4-16,-1 2-9 15,0 4-1-15,5 3 1 16,-2 4 5-16,1 1-5 16,-5 5 9-16,-8-2-10 15,-11 3-1-15,-10 0 1 0,-14-2 5 16,-14 0-5-16,-11 0-8 16,-8-5-44-16,-14-11-72 15,0-1-174-15,-16-2-470 0</inkml:trace>
  <inkml:trace contextRef="#ctx0" brushRef="#br0" timeOffset="16886.27">12728 5564 1766 0,'0'0'272'0,"0"0"-194"15,0 0 34-15,183 96 54 16,-61-58-8-16,32 5 3 16,-6-5-18-16,-28-10-33 15,-37-10-15-15,-28-4-16 16,0 0-23-16,-5-2-6 16,-10 1-19-16,-24-2-31 15,-16 7 0-15,-43 11-41 16,-59 23 41-16,-54 10 0 15,-27-1-30-15,-11-5-31 16,51-20-36-16,39-17-223 0</inkml:trace>
  <inkml:trace contextRef="#ctx0" brushRef="#br0" timeOffset="18335.4">4180 4877 1492 0,'0'0'321'0,"0"0"-223"16,0 0-57-16,0 0 59 15,0 0-17-15,0 0-29 16,0 0-36-16,-39 32-9 16,35-27 2-16,2 2 6 15,-1-3 45-15,3 3 34 16,0 2-14-16,0 7-29 16,0 6-9-16,0 12 12 15,3 12-19-15,15 17-7 0,13 26-7 16,15 36 0-1,24 31-14-15,7 11-4 0,6-7 6 16,2-13-11-16,-5-20 0 16,3 2-10-16,1-3 20 15,-8-21-20-15,-7-23 5 16,-11-18-3-16,22 3-7 16,36 16-18-16,42 15 32 15,25 8-8-15,-3-19 4 16,-8-13 5-16,-14-16 2 0,10-9-2 15,11-7-14-15,9-6 7 16,10-7-2-16,12-4 9 16,6-4 1-16,6-4-1 15,5-3 0-15,1 0 32 16,-1-4 0-16,3-3 55 16,-1-2-20-16,3-5-22 15,-1 0-20-15,8 0 10 16,0-2-17-16,4-8 11 15,-3 0-14-15,0-4 23 16,-3 0-10-16,-6-5-13 16,-5-6-5-16,-8 2 5 15,-6-6 8-15,-8-5-6 16,-5-5-8-16,-8-6-3 16,-10-5 9-16,-14 0-9 0,-13 3-6 15,-14 1 4-15,-11 2 2 16,-4 0 9-16,-7-2 5 15,-18 7-2-15,-13 6-1 16,11-6-16-16,-13 5 3 16,0 2 17-16,13-5-21 15,-18 12 4-15,7-2 3 16,8-4-7-16,-8 7 6 16,-6 4-2-16,-8 2-4 15,-8 4 7-15,-7 0-7 16,-7 1 4-16,-7-1-3 15,-10 3 7-15,-7-1 0 16,-9-3 2-16,-5 3-10 16,-7-2-7-16,-4 2-49 15,-2 2-49-15,0 2 15 0,0 0 14 16,4 4-35-16,-2 1-55 16,-2-8-16-16,0 4-167 15,0-4-834-15</inkml:trace>
  <inkml:trace contextRef="#ctx0" brushRef="#br0" timeOffset="18595.28">13976 6126 2322 0,'0'0'537'0,"0"0"-431"16,0 0-19-16,0 0-36 0,0 0-51 16,0 0-8-1,0 0-21-15,9-15 29 0,24 32 13 16,10-1 11-1,4 1-11-15,0 0 12 0,-5-3 1 16,-9-2 3-16,-10 1-1 16,-8 2-2-16,-9 7-21 15,-6 12-1-15,0 10-4 16,-23 15 13-16,-18 4-9 16,-8 6 4-16,-7-6-8 15,-35 10-23-15,16-19-91 16,5-18-177-16</inkml:trace>
  <inkml:trace contextRef="#ctx0" brushRef="#br0" timeOffset="62034.81">3324 8193 1636 0,'0'0'517'16,"0"0"-373"-16,0 0-64 15,0 0 18-15,0 0-17 16,0 0 11-16,-102-24-37 16,83 24-32-16,-3 0-7 15,-5 12-4-15,-8 12-3 16,-10 16 2-16,-6 15-6 16,-7 13-5-16,-2 14 0 15,9 8 8-15,8 5-8 16,18-5-1-16,15-6-7 15,10-11 6-15,16-8-7 0,21-17 9 16,19-11-6 0,11-18 4-16,12-14-4 0,11-5 6 15,5-35 11-15,4-17 20 16,-3-16-3-16,-7-14-7 16,-16-8 17-16,-19-2-16 15,-23-2 1-15,-22 7 12 16,-9 9-18-16,-40 16-5 15,-16 15 6-15,-15 23-18 16,-9 24-15-16,-3 6-37 16,-17 68-53-16,19 0-91 15,22-1-247-15</inkml:trace>
  <inkml:trace contextRef="#ctx0" brushRef="#br0" timeOffset="62265.75">3299 8782 2129 0,'0'0'423'16,"0"0"-312"-16,0 0-53 15,0 0-15-15,0 0-43 16,0 0-2-16,0 0 2 16,4 149 11-16,10-70-11 15,6 3 0-15,-2-2-21 16,2-8 15-16,-2-10-25 0,0-14-22 15,15-21-54-15,-4-14-99 16,0-13-178-16</inkml:trace>
  <inkml:trace contextRef="#ctx0" brushRef="#br0" timeOffset="62484.1">3885 8829 2345 0,'0'0'295'15,"0"0"-237"-15,0 0-43 16,-98 128-14-16,65-52-1 16,6 9-1-16,12 3-5 15,10-4 4-15,5-11-6 16,5-18 7-16,16-16-23 16,11-20 8-16,3-14 10 0,0-5-28 15,-7-41 33-15,-10-3-147 16,-14-1-410-16</inkml:trace>
  <inkml:trace contextRef="#ctx0" brushRef="#br0" timeOffset="62623.94">3563 9216 1067 0,'0'0'1237'15,"0"0"-1007"-15,0 0-152 16,0 0-78-16,0 0-128 16,0 0 16-16,0 0 99 15,135 8-27-15,-52-8-227 16,15 0-229-16,-23-14 66 15,-17 3-353-15</inkml:trace>
  <inkml:trace contextRef="#ctx0" brushRef="#br0" timeOffset="62992.02">4115 9146 459 0,'0'0'787'0,"0"0"-516"16,0 0-210-16,0 0-33 16,0 0 15-16,0 0-26 15,0 0-15-15,-16 23 10 16,16-23 10-16,0 0 109 15,0 0 53-15,0 0-31 16,0 0-36-16,0 0 20 16,0 0-19-16,0 0-44 15,0 0-27-15,0 0-47 16,0 0-12-16,0 0-1 16,0 5 13-16,0-1 0 15,0 2 0-15,-6 4 0 16,1 8 3-16,-4 4 21 0,2 10-23 15,1 3-1-15,4 7 1 16,2 0-1-16,0-5 0 16,0-5-16-16,12-10-9 15,7-8-6-15,-1-14 31 16,1 0 13-16,0-14 18 16,-4-18 21-16,-4-9-7 15,-8-11-15-15,-3 2-15 16,-3 3-15-16,-30 3-58 15,2 12-124-15,0 11-523 0</inkml:trace>
  <inkml:trace contextRef="#ctx0" brushRef="#br0" timeOffset="63212.96">4386 8931 967 0,'0'0'1123'0,"0"0"-867"15,0 0 17-15,0 0-93 16,0 0-111-16,0 0-63 16,0 0 16-16,-35 144-17 15,35-62-5-15,0 7-18 16,18-1-99-16,-3-5 38 16,-1-15-75-16,-3-16-53 15,-3-20-235-15,-5-20-1165 0</inkml:trace>
  <inkml:trace contextRef="#ctx0" brushRef="#br0" timeOffset="63354.67">4298 9228 2411 0,'0'0'464'0,"0"0"-464"16,0 0-35-16,0 0 35 15,182-42 0-15,-100 19-12 16,-13 0-345-16</inkml:trace>
  <inkml:trace contextRef="#ctx0" brushRef="#br0" timeOffset="64852.62">4184 4963 292 0,'0'0'257'16,"0"0"-146"-16,0 0-85 15,0 0-26-15,0 0-394 0</inkml:trace>
  <inkml:trace contextRef="#ctx0" brushRef="#br0" timeOffset="65345.63">4504 5978 81 0,'0'0'86'0,"0"0"-53"15,0 0-17-15,0 0 80 16,0 0 3-16,77 124 52 16,-58-94-119-16,10 16-19 15,-2-8-13-15,-2-1-39 0</inkml:trace>
  <inkml:trace contextRef="#ctx0" brushRef="#br0" timeOffset="65545.69">5267 6810 439 0,'0'0'227'16,"0"0"-173"-16,0 0-41 15,0 0-10-15,145 78-3 0,-112-56-3 16,5 2 1 0,4 2-52-16,18 11 11 0,-9-10-10 15,-3-1-231-15</inkml:trace>
  <inkml:trace contextRef="#ctx0" brushRef="#br0" timeOffset="65952.64">9574 7372 407 0,'0'0'248'16,"122"-9"-176"-16,-42 3-40 15,11 0 5-15,1-3 69 0,-3 2 15 16,-4-3-22-16,33-2-66 16,-24 2-33-16,-12-1-145 15</inkml:trace>
  <inkml:trace contextRef="#ctx0" brushRef="#br0" timeOffset="66515.59">14371 6332 457 0,'0'0'502'0,"0"0"-327"16,0 0-117-16,113-35 9 16,-86 24-19-16,-7 3-5 15,-5 0 8-15,-3 2-17 16,-3-2-17-16,-5 2-17 0,-2 0-41 15,-2-2-75-15,0 2-297 16,0 2-65-16</inkml:trace>
  <inkml:trace contextRef="#ctx0" brushRef="#br0" timeOffset="79853.84">5059 3990 940 0,'0'0'182'0,"0"0"-49"16,0 0-12-16,0 0 143 16,0 0-71-16,0 0-11 15,-6-8-59-15,6 4-45 16,0 2-11-16,0 0-17 15,0-1-3-15,0 2-47 0,0-3 1 16,0-2 13-16,4-4-7 16,6-2-6-16,3-5 6 15,5 0-6-15,3-5-1 16,6-1-5-16,7-7 5 16,1 3 0-16,6-4 7 15,1-1-22-15,0 2 11 16,3 3 4-16,-1-2 0 15,3 3 12-15,2 2 2 16,-2 3-14-16,-1-2 1 16,2 3-9-16,-4 4 19 15,3 0-9-15,-3 1 0 16,3 2 2-16,0-1-2 0,4 0 6 16,5 2-8-16,0-2 0 15,0 2 0-15,1-3 1 16,-1 4 0-16,-3-2 0 15,-1 2 1-15,-4-1-1 16,0 2 7-16,-4-3-8 16,-1 4 1-16,-3-3 9 15,-1 1 4-15,1 3-14 16,3 0-2-16,1 2 2 16,4 1 0-16,2-1 1 15,4-3-1-15,4 1 1 16,2 0 26-16,0-2-6 15,-2 2-5-15,0 1-6 16,-5 1-3-16,1-1 1 16,0 1 2-16,-3 2-9 0,2 0 0 15,1-2-1-15,4-3 1 16,2 4 12-16,5-3 19 16,3 0 5-16,4 2-36 15,1 2 7-15,3 2-6 16,2 0 5-16,3 0-6 15,-2 2 11-15,2-2-11 16,-1 2 5-16,-2-2-6 16,0-2-10-16,2 1 10 15,1 0 2-15,3 2 1 16,3 1-3-16,2 0 0 16,2 0 1-16,-1 0 0 15,-6 0 0-15,-6 1-1 16,-2 6 0-16,-5 2 12 0,-2 1-12 15,0 0-6-15,3 0 6 16,1-2 13-16,5 2-13 16,2-2 1-16,3-2-1 15,0 3-6-15,-2-3 6 16,4 0 16-16,0-1-15 16,2 3 12-16,-1 2-13 15,-1 5 1-15,-2-2 6 16,-2 4-6-16,-4 3 3 15,-6-3 4-15,1 4-12 16,-1 1 4-16,0-2 0 0,5 0 0 16,4 2 0-1,5 1 0-15,6 2 1 0,3-1 3 16,4 0 5-16,-5 2-5 16,1-2-3-16,-5 2-1 15,-2 0-8-15,-4 2 7 16,-4 1 1-16,0-1 0 15,-2-1 0-15,2 1 0 16,-1 1 0-16,-3-5 1 16,1-2-1-16,0 0 0 15,-3-4 1-15,1 0-1 16,-3-1 2-16,0 2-1 16,-1 2 13-16,-1-2-13 15,0 3-1-15,0 4 2 16,0 4-1-16,0 0-1 0,2 0 1 15,-2-2-1-15,1 1 1 16,-8-4 1-16,-2 2-2 16,-5-2 0-16,-5 0 0 15,-4-3 6-15,-3-2 2 16,-5-1 6-16,-5-4-7 16,-4-1-7-16,-2 1-6 15,-2-7 6-15,-4 1 0 16,0 1 7-16,-3-4-6 15,-1 2-1-15,1-1 0 16,-3-4 7-16,-1 2 1 16,-5-3-15-16,-5 1 15 15,-4-3-8-15,0 2 0 16,0-2 0-16,0 0-12 0,0 0 4 16,0 0 3-16,-6 0 3 15,-9-12-3-15,-6-6-27 16,-3-4 5-16,-5-2-18 15,-3-5 9-15,-3 2 12 16,-5-1-15-16,-7-2-64 16,-5 0 22-16,-1 0 54 15,-5 0 15-15,3 0 12 16,1 0 17-16,8 3 14 16,8 4 19-16,11 6-7 15,9 6 10-15,9 2-2 16,7 5-14-16,2 3-14 15,0 1-17-15,0 0 11 16,0 0 24-16,0 0-1 0,0 0-10 16,0 0-9-16,0 0-2 15,0 0-18-15,4 0-1 16,7 4 6-16,7 15 12 16,7 8-17-16,11 5-1 15,3 5 7-15,9 2-7 16,0-2 0-16,6 1 8 15,-5-1 3-15,-3-3-11 16,-6-2 0-16,-9-8-9 16,-8-2 8-16,-12-8-32 15,-11 0 33-15,0-1-17 16,-36 3 17-16,-20 2 32 0,-21 0 1 16,-14-3-12-1,-30-3-21-15,-33-9-65 0,23-3-156 16,17 0-964-16</inkml:trace>
  <inkml:trace contextRef="#ctx0" brushRef="#br0" timeOffset="81137.96">8304 3359 1234 0,'0'0'643'0,"0"0"-325"16,0 0-100-16,0 0-33 15,0 0-43-15,0 0-30 16,0 0-33-16,35-25-23 0,-32 22-20 16,1-1-13-1,2-3-13-15,6-3-1 0,5-6-9 16,17-9 1-16,13-16-1 15,17-7 0-15,30-22 0 16,33-17-11-16,27-9-16 16,12 2 20-16,0 16 7 15,-12 18 0-15,-17 19-4 16,0 8 3-16,-26 13-10 16,-27 7-12-16,-23 6-13 15,-12 4 0-15,-1 3-49 16,0 0 2-16,-4 0-40 15,-19 0-53-15,-17 0-136 16,-8 0-320-16</inkml:trace>
  <inkml:trace contextRef="#ctx0" brushRef="#br0" timeOffset="81361.42">9779 2471 1427 0,'0'0'482'16,"0"0"-173"-16,0 0-125 15,0 0-47-15,0 0-68 16,0 0-66-16,0 0 18 15,11-55 11-15,26 55-5 16,5 10-26-16,6 16-2 16,-6 4-17-16,-6 8 17 15,-10 0-1-15,-8 0-3 16,-7 1-2-16,-7-3 14 16,-1-5-4-16,-3 0-3 15,0-7-17-15,5-4-102 16,1-8-151-16,9-12-685 0</inkml:trace>
  <inkml:trace contextRef="#ctx0" brushRef="#br0" timeOffset="81750.73">11911 2011 899 0,'0'0'528'0,"0"0"-227"16,0 0-64-16,0 0 22 15,0 0-45-15,53-112-14 16,-46 96-32-16,-2 0-70 16,-3 6-44-16,-2 4-8 15,0 1-29-15,0 5-17 16,0 0-22-16,0 0-41 15,-11 23-8-15,-5 10 71 16,-5 17-1-16,6 9 1 16,1 9-5-16,6 1 5 15,6-4 0-15,2-4 0 16,2-9-3-16,22-9-5 16,12-12 8-16,9-10 3 15,10-8 8-15,3-11 8 16,0-2 9-16,-6-6-28 0,-10-24-14 15,-18 1-82-15,-15 2-319 16</inkml:trace>
  <inkml:trace contextRef="#ctx0" brushRef="#br0" timeOffset="81936.06">11674 2227 2438 0,'0'0'235'16,"0"0"-224"-16,0 0-11 16,0 0 10-16,143-20 15 0,-90 16-25 15,17 4-38 1,-17 3-161-16,-10 4-318 0</inkml:trace>
  <inkml:trace contextRef="#ctx0" brushRef="#br0" timeOffset="82298.82">11938 1742 1403 0,'0'0'511'16,"0"0"-212"-16,0 0-99 15,0 0-61-15,0 0-77 16,0 0-38-16,0 0 21 15,82-35-12-15,-39 26-7 16,1 3-25-16,1 2 3 16,-5 4-4-16,-5 0-44 15,-10 4-287-15,-14 8-1429 0</inkml:trace>
  <inkml:trace contextRef="#ctx0" brushRef="#br0" timeOffset="82620.7">11978 2238 169 0,'0'0'0'0</inkml:trace>
  <inkml:trace contextRef="#ctx0" brushRef="#br0" timeOffset="82841.91">11978 2238 1348 0,'-132'-26'624'0,"132"20"-375"0,0-1-111 16,11-3-54-16,8 1-43 15,0-2-20-15,6 4-10 16,-1 0 7-16,3 1-18 16,-3 1 2-16,1 0 13 15,-3 1 10-15,3 2 12 16,-3-1-11-16,0 0-26 16,7 3 0-1,-4 0-130-15,-3 0-591 16</inkml:trace>
  <inkml:trace contextRef="#ctx0" brushRef="#br0" timeOffset="83338">12537 2095 1728 0,'0'0'494'0,"0"0"-322"15,0 0-7-15,0 0 19 16,0 0-28-16,0 0-75 15,0 0-62-15,0 0-19 16,0 0-6-16,0 0-42 16,0 1-61-16,0 2-40 15,0-1 16-15,0 2 60 16,0-2 41-16,0 0-25 16,0-2 18-16,0 0 37 0,0 0 2 15,0 0 25-15,0 0 5 16,0 0-29-16,0-4 40 15,0-5 3-15,0 1-26 16,0-1 4-16,0 1 8 16,0 2-30-16,-2 4-35 15,-1 2 11-15,1 0-38 16,2 0-22-16,0 0-51 16,0 8 32-16,0 3 103 15,0-4 0-15,0-1 1 16,0-5 1-16,-4 2 70 15,2-3 27-15,2 0 9 0,0 0 15 16,0 0-9 0,0 0-27-16,0 0-37 0,0-5-26 15,0-6-23-15,0 1 8 16,0 2-9-16,0 2-106 16,0 2-167-16,0 4-827 0</inkml:trace>
  <inkml:trace contextRef="#ctx0" brushRef="#br0" timeOffset="83859.88">12896 2121 1591 0,'0'0'748'0,"0"0"-671"15,0 0-58-15,0 0 1 0,0 0 30 16,0 0 64-16,0 0-41 15,2 0-38-15,-2 0 11 16,0-6-40-16,0-8-6 16,-12 1-59-16,-3 0-7 15,-10 5-21-15,-4 6 64 16,-4 2 22-16,-2 10 1 16,1 20-9-16,3 9 8 15,6 6-44-15,10 4 2 16,10-4-45-16,5-4 14 15,5-13 31-15,17-11 43 16,7-15 20-16,4-2 25 16,6-8 17-16,1-26-23 15,-1-9-13-15,-3-11-4 16,-3-9-14-16,-8-3 12 16,-5-2-12-16,-5 0 10 0,-7 0 34 15,-6 2-9-15,-2 9 15 16,0 9-24-16,0 14-13 15,0 14 6-15,0 10-5 16,0 10-22-16,-2 0-6 16,-6 16-58-16,0 25 21 15,-3 18 43-15,-1 16 2 16,4 9-2-16,1-2 15 0,7-2-2 16,0-12-13-16,0-8 0 15,0-12-45-15,27-13-87 16,-3-11-154-1,3-16-809-15</inkml:trace>
  <inkml:trace contextRef="#ctx0" brushRef="#br0" timeOffset="84121.07">13480 1686 1936 0,'0'0'324'16,"0"0"-290"-16,0 0-34 15,0 0-91-15,0 0 26 16,0 0 65-16,0 0 0 16,-94 4-19-16,72 40 19 15,-1 13 16-15,6 4 38 0,1 10-8 16,5 2 0 0,7 4-46-16,4-2-8 0,0-7 8 15,0-14 13-15,6-10-2 16,0-12-10-16,-6-7 6 15,0-8-7-15,-15-11-1032 0</inkml:trace>
  <inkml:trace contextRef="#ctx0" brushRef="#br0" timeOffset="85219.72">11604 936 1757 0,'0'0'387'15,"0"0"-231"-15,0 0-126 16,0 0-18-16,0 0-12 16,0 0 22-16,0 0-9 15,-117-9-9-15,88 30-4 16,-2 7-17-16,-2 10 17 15,-3 11-22-15,3 11 22 0,0 11 0 16,2 8-27-16,2 30 6 16,4 35 20-16,11 44-27 15,10 23 28-15,4-1 0 16,11-18 1-16,9-33-13 16,2-13 28-16,-6-15-13 15,-5-27 5-15,-4-19 11 16,-5-25 1-16,-2-8-17 15,0 4 27-15,-17 0 20 16,-15 2 43-16,-13-14-4 16,-9-13 18-16,-8-12-5 15,-5-10-14-15,-1-9-16 16,-3 0-25-16,-1-3-26 16,3-11-21-16,4-2-11 0,5-14-92 15,18 2-177-15,22 2-1229 16</inkml:trace>
  <inkml:trace contextRef="#ctx0" brushRef="#br0" timeOffset="86398.88">8595 1121 1342 0,'0'0'353'16,"0"0"-230"-16,0 0-96 16,0 0 5-16,0 0-22 0,0 0-8 15,0 0 37-15,45 114 7 16,-25-50-16-16,5 14-27 16,1 8 28-16,3 3-30 15,-2-3-1-15,0-8 23 16,-1-10-23-16,-3-15 1 15,-1-16 64-15,-5-15 25 16,-1-11-6-16,0-11 24 16,2-5 16-16,9-28 38 15,6-23-39-15,5-17-43 16,13-25-20-16,14-24-26 16,1 10-23-16,-3 11-4 15,-1 19 0-15,-10 24-4 0,-1 2-3 16,-2 6 0-1,-18 17 0-15,-13 18 0 0,-11 15-65 16,-7 10-177 0,-9 18-431-16,-9 4-715 0</inkml:trace>
  <inkml:trace contextRef="#ctx0" brushRef="#br0" timeOffset="86651.25">9859 1538 1680 0,'0'0'433'0,"0"0"-325"16,0 0-63-16,149-24-28 15,-109 16-7-15,-7 5 2 16,-6 3-12-16,-7 0-47 15,-11 0-64-15,-11 17-79 16,-23 1-236-16,-10 0-694 0</inkml:trace>
  <inkml:trace contextRef="#ctx0" brushRef="#br0" timeOffset="86756.71">9748 1748 1122 0,'0'0'492'0,"0"0"-352"15,0 0-43 1,115-4 149-16,-43-12-52 0,5-2-86 15,15 2-65-15,-21 8-43 16,-22 2-478-16</inkml:trace>
  <inkml:trace contextRef="#ctx0" brushRef="#br0" timeOffset="151051.98">5797 8929 1649 0,'0'0'515'0,"0"0"-300"16,0 0-120-16,0 0 6 15,0 0 50-15,0 0-34 16,-11 0-52-16,11 0-29 16,0 0-10-16,2 0-1 15,5 0-9-15,4-3-12 16,9 2 6-16,9 0-3 15,13 1-7-15,9 0 0 0,9 0-3 16,7 0-15 0,3 5-25-16,-1 5-48 0,-9 4-45 15,-12 7-64 1,-16-3-126-16,-21-4-541 0</inkml:trace>
  <inkml:trace contextRef="#ctx0" brushRef="#br0" timeOffset="151256.48">5935 9200 1578 0,'0'0'608'0,"0"0"-444"15,0 0-164-15,0 0 1 16,0 0 132-16,0 0 58 0,176-4-72 16,-98-6-60-1,3 4-38-15,-10 0-14 0,-11 6-7 16,-14 0-133-16,-12 0-177 15,-18 0-1265-15</inkml:trace>
  <inkml:trace contextRef="#ctx0" brushRef="#br0" timeOffset="152401.91">6572 8703 1926 0,'0'0'332'16,"0"0"-245"-16,0 0-47 15,0 0 93-15,0 0 28 16,0 0-61-16,0 0-53 0,5-28-35 15,-5 35-12-15,-22 22 0 16,-12 15 36-16,-17 14-13 16,-14 11-3-16,-8 6-7 15,-12 1-2-15,-4 1 2 16,0-5 17-16,-1-4-10 16,8-6-3-16,6-10 6 15,12-10-5-15,10-11-17 16,14-11 3-16,9-14-4 15,6-6-7-15,5-9-20 16,3-19-27-16,1-11 43 16,5-11 11-16,7-9 5 15,1-3-5-15,3-3 10 16,0 6-3-16,18 2-3 16,6 10 1-16,5 4 11 0,5 10-9 15,3 3-2-15,6 16 4 16,8 7-6-16,7 7-3 15,12 13-4-15,7 25-3 16,10 18 7-16,3 14 0 16,1 14 8-16,-11 4-8 15,-8 2-6-15,-14-5 6 16,-14-12-6-16,-11-12 6 16,-8-15 8-16,-5-16 2 15,-5-14-10-15,-2-9-1 0,1-7 1 16,-1-5 8-1,5-21 7-15,1-10-15 0,4-25-19 16,-2 11-104 0,-8 6-193-16</inkml:trace>
  <inkml:trace contextRef="#ctx0" brushRef="#br0" timeOffset="153371.24">7442 8507 1604 0,'0'0'403'16,"0"0"-198"-16,0 0-16 16,0 0-8-16,0 0-39 15,0 0-56-15,0 0-55 16,-3-10-31-16,3 29-35 0,0 19 18 15,11 34 17 1,14 33 21-16,2 2-5 16,2-6 4-16,2-15-20 15,0-21 8-15,3 2-7 16,3 2-1-16,-3-15 11 0,-5-18-11 16,-5-14-7-16,-2-14 4 15,-4-8 3-15,5-20 79 16,3-24 19-16,8-20-36 15,3-14-13-15,8-27-16 16,4-27-2-16,0-20-6 16,-11 14-2-16,-13 31 7 15,-12 39-5-15,-11 30 5 16,0 4 3-16,0 1 0 16,0 10-4-16,-2 9-14 0,3 10-5 15,-3 4-10 1,2 0-8-16,3 9-22 0,-3 41-54 15,0-1-92-15,-2-3-493 16</inkml:trace>
  <inkml:trace contextRef="#ctx0" brushRef="#br0" timeOffset="158897.6">2659 10724 1332 0,'0'0'261'16,"0"0"-154"-16,-33 134-12 15,33-71 1-15,0-3 62 16,12-2-58-16,17-8-57 16,4-11-2-16,5-8-7 15,0-14 7-15,-3-11 11 16,1-6 41-16,-5 0 10 0,-2-20-30 15,-2-16 25 1,2-9-21-16,-3-11-29 0,4-7-16 16,-6-5-9-1,-7-4-9-15,-5-1 11 0,-12 0-4 16,0 3 12-16,-20 7-12 16,-16 11-11-16,-6 16-10 15,-7 12 0-15,-3 18-27 16,6 6 13-16,3 24 5 15,10 22-32-15,13 15-53 16,20 34-130-16,0-10-114 16,18-11-789-16</inkml:trace>
  <inkml:trace contextRef="#ctx0" brushRef="#br0" timeOffset="159124.13">2856 10975 2341 0,'0'0'285'16,"0"0"-197"-16,0 0-88 16,0 0 5-16,0 0-5 15,40 140 0-15,-7-58-29 16,3 4-35-16,-7-1 14 16,-2-11 24-16,-9-15-6 15,-1-14 13-15,-1-19-42 16,9-26-86-16,-3-8-122 0,-4-19-199 15</inkml:trace>
  <inkml:trace contextRef="#ctx0" brushRef="#br0" timeOffset="159784.91">3315 11118 1334 0,'0'0'989'0,"0"0"-839"16,0 0-86-16,0 0 36 16,0 0-12-16,0 0-88 15,0 0-15-15,0 50 15 16,-2 0 18-16,-3 7-3 15,0 5-15-15,3 1-6 0,2-7 0 16,0-6-46-16,0-9-104 16,0-12-209-16,0-15-724 0</inkml:trace>
  <inkml:trace contextRef="#ctx0" brushRef="#br0" timeOffset="160162.59">3212 11400 2447 0,'0'0'186'0,"0"0"-186"16,0 0-10-16,0 0 10 15,152-35 0-15,-94 17 0 16,-7-1-150-16,-7-3-26 16,-10-3 101-16,-14 3 11 15,-13 0 19-15,-7 6 45 16,0 7 97-16,-11 4 66 15,-7 5-55-15,2 2-93 16,3 22-3-16,6 11-9 16,5 6-3-16,2 6-18 15,2-6 7-15,14-2 4 16,4-9-5-16,-2-10-2 16,-5-10 4-16,-1-10 10 0,-10 0 65 15,-2-12 128-15,0-16-43 16,-10-6-85-16,-7-2-13 15,-4 3-23-15,2 9-27 16,1 9-2-16,5 8-36 16,8 7-84-16,5 16-163 15,0 4-467-15</inkml:trace>
  <inkml:trace contextRef="#ctx0" brushRef="#br0" timeOffset="160386.82">3956 11011 242 0,'0'0'2052'0,"0"0"-1758"0,0 0-187 16,0 0-91-16,0 0 10 16,0 0-26-16,-46 126 9 15,46-56-9-15,2 2-46 16,7 0-10-16,-2-7 28 15,-5-1-10-15,0-18-121 16,-2-18-376-16</inkml:trace>
  <inkml:trace contextRef="#ctx0" brushRef="#br0" timeOffset="160533.01">3876 11364 2179 0,'0'0'414'15,"0"0"-360"-15,0 0-23 16,177-14-31-16,-100 6-5 0,-6-1-350 16</inkml:trace>
  <inkml:trace contextRef="#ctx0" brushRef="#br0" timeOffset="160769.39">4670 10968 2203 0,'0'0'546'0,"0"0"-520"0,0 0-26 15,0 0-116-15,0 0 100 16,0 0 16-16,117 0 9 16,-57 0 6-16,-2 0 1 15,-4-6-3-15,-10 2-13 16,-7 3-3-16,-14 1-113 15,-17 0-142-15,-6 1-198 16,0 12-968-16</inkml:trace>
  <inkml:trace contextRef="#ctx0" brushRef="#br0" timeOffset="160973.25">4712 11301 2447 0,'0'0'301'0,"0"0"-279"0,0 0 12 16,0 0 55-16,0 0 8 16,141-23-31-16,-84 13-46 15,3-1-2-15,-4 3-10 16,-7 2-8-16,-7 2-22 16,1 2-81-16,-12-2-186 15,-9 0-797-15</inkml:trace>
  <inkml:trace contextRef="#ctx0" brushRef="#br0" timeOffset="161766.76">6073 10807 2076 0,'0'0'433'0,"0"0"-303"0,0 0 1 16,0 0 2-16,0 0-22 16,0 0-35-16,0 0-22 15,43-77-5-15,-43 71 2 16,-5 2-29-16,-13 0-22 16,-8 4-13-16,-8 0 5 15,-3 2 2-15,1 12 0 16,2 3 6-16,12-6 7 15,8-1-5-15,10-4-2 16,4-4-30-16,0-2-24 0,14 0 16 16,5 0 38-16,4 0 3 15,-1 0-3-15,-2-6-12 16,-2 0-4-16,-5 0-1 16,-1-1 17-16,-6 4-5 15,-1-1 5-15,-5 1 2 16,0-2 9-16,0 1 1 15,0 2-2-15,0-2-9 16,0 2-1-16,0 2-6 0,0 0-17 16,0 0-15-1,0 0-7-15,0 0 2 0,0 0 1 16,0 0 23 0,0 6 18-16,0-2-3 0,0 0 2 15,0-1-6-15,0-2 8 16,0-1 7-16,0 0-7 15,0 0 18-15,0 0 12 16,0 0 2-16,0 0 4 16,0-8-11-16,0 0-12 15,0-4 0-15,-3-1-8 16,-10 2-5-16,-5-1 0 16,-7 0-10-16,-8 6 3 15,-7 1 2-15,-7 5 5 16,-4 5 4-16,-2 21-4 15,-1 10 0-15,2 14 10 16,4 10 4-16,8 9-1 0,15 4 0 16,19 2-13-16,6-5-1 15,31-6 1-15,20-8 13 16,13-10 5-16,10-10-5 16,4-12 4-16,0-9-4 15,-2-8 2-15,-8-7 2 16,-4 0-17-16,-14 0 0 15,-10-1 0-15,1-17-23 16,-14 1-104-16,-8-1-196 0</inkml:trace>
  <inkml:trace contextRef="#ctx0" brushRef="#br0" timeOffset="162195.93">7085 10753 1925 0,'0'0'467'15,"0"0"-260"-15,0 0-44 0,0 0-18 16,0 0-54-1,0 0-44-15,0 0-12 0,-11-63-23 16,11 63-12 0,0 22-31-16,4 19 31 0,9 18 2 15,3 16-2-15,4 6-2 16,2 2-22-16,1-9 19 16,-1-17-9-16,-2-14 14 15,0-19-24-15,1-16 24 16,0-8 2-16,10-22 79 15,8-26 33-15,7-18-56 16,1-16-30-16,0-8-16 16,-7-5-6-16,-9 5-2 15,-11 10-4-15,-11 14-34 16,-14 23-84-16,-19 19-173 0,-10 19-2178 16</inkml:trace>
  <inkml:trace contextRef="#ctx0" brushRef="#br0" timeOffset="162884.74">5583 11889 1405 0,'0'0'312'0,"0"0"-211"16,0 0 16-16,0 0 77 16,-76 134-29-16,54-86-48 0,-5 0-37 15,0 2 27-15,-2-1 6 16,0-3-53-16,-2-4-9 16,3-4-22-16,3-4-6 15,5-6-23-15,9-7-7 16,7-12-97-16,4-9-127 15,6 0-271-15,11-15-34 0</inkml:trace>
  <inkml:trace contextRef="#ctx0" brushRef="#br0" timeOffset="163178.92">5782 11640 18 0,'0'0'2090'0,"0"0"-1809"16,0 0-138-16,0 0 6 0,0 0-89 15,0 0-51-15,-161 41-9 16,89 25-4-16,-1 6 3 16,-1-2 0-16,7-8 1 15,17-14 0-15,13-16 12 16,22-16-12-16,15-16-23 16,9-6 17-16,36-27 6 15,15-16 22-15,11-9-2 16,2 0 6-16,-3 6-21 15,-15 12 1-15,-12 11 56 16,-14 19 24-16,-12 10-56 16,-1 9-14-16,-1 28 7 0,4 17-22 15,1 29-1-15,-5-12-161 16,-8-12-487-16</inkml:trace>
  <inkml:trace contextRef="#ctx0" brushRef="#br0" timeOffset="176899.02">1880 13497 1741 0,'0'0'417'0,"0"0"-215"16,0 0 4-16,0 0 7 16,0 0-60-16,0 0-60 15,-13-25-45-15,13 25-15 16,-2 0-20-16,2 0-9 15,0 5-4-15,0 17-18 16,0 20 18-16,0 32 16 16,17 38-12-16,16 31-4 15,5-9 0-15,-4-24-19 16,-10-39-5-16,-6-25 0 16,-3-2 2-16,2-4 21 15,-5-9 1-15,0-13 0 16,-7-14-5-16,3-4-4 15,3-13 8-15,9-27 2 16,14-16 28-16,11-16-9 0,13-10-15 16,6-7 1-16,7 0-4 15,0-2 2-15,1-1 8 16,-9-3-6-16,-11 7-6 16,-11 10 5-16,-14 14-4 15,-14 22 8-15,-9 16-4 16,-4 16-5-16,0 8 0 15,0 2-10-15,0 0-14 16,0 4 2-16,-2 10 19 16,-16 7-2-16,-8 4 5 15,-17 1 0-15,-30-2 18 16,-43-6-18-16,-44-4-11 0,-21-6-3 16,3-2 14-16,36 0 20 15,48-2 1-15,32 2-10 16,21-5 17-16,12 4-11 15,16-5-17-15,13 2-32 16,69-2-114-16,16 0 69 16,8 0-245-16</inkml:trace>
  <inkml:trace contextRef="#ctx0" brushRef="#br0" timeOffset="177332.4">3255 13830 2179 0,'0'0'424'16,"0"0"-275"-16,0 0-19 15,0 0 7-15,0 0-45 16,0 0-53-16,0 0-36 16,-4 10-3-16,-15 2-9 15,-5 2-4-15,-1 3 13 16,3-6 5-16,4-1 1 16,7-6 0-16,4-4-6 15,3 0-9-15,-5-12-11 0,-2-7-54 16,-1-4 17-1,4 3-1-15,-1 6 11 0,3 8 32 16,6 6-9-16,0 0-5 16,0 19-37-16,0 6 35 15,6 3 7-15,5-4-19 16,-5-7 4-16,4-17 17 16,-3-5-142-16,-5-17-363 0</inkml:trace>
  <inkml:trace contextRef="#ctx0" brushRef="#br0" timeOffset="177626.2">3696 13427 1909 0,'0'0'668'0,"0"0"-596"0,0 0 27 16,0 0 43-16,0 0-62 15,0 0-49-15,0 0-31 16,0-12-37-16,0 68 37 16,4 16 0-16,8 8 5 15,-1 2 4-15,2-7-8 16,7-14 6-16,3-13-6 16,8-15-1-16,6-16 11 0,13-15-2 15,5-2 12-15,5-19-5 16,4-20-16-16,1-36-18 15,-18 8-145-15,-18 6-842 0</inkml:trace>
  <inkml:trace contextRef="#ctx0" brushRef="#br0" timeOffset="177797.51">3478 13309 2850 0,'0'0'237'0,"0"0"-237"15,0 0-39-15,0 0 23 16,116 0 16-16,-8-6 0 16,-10 1-168-16,-15 5-556 0</inkml:trace>
  <inkml:trace contextRef="#ctx0" brushRef="#br0" timeOffset="177931.3">3654 13684 2499 0,'0'0'353'0,"0"0"-244"16,0 0-53-16,0 0-52 16,0 0-2-16,144-37 27 15,-24 1-29-15,-14 4-123 16,-13 5-381-16</inkml:trace>
  <inkml:trace contextRef="#ctx0" brushRef="#br0" timeOffset="178197.86">4939 13593 2718 0,'0'0'394'0,"0"0"-307"15,0 0 4-15,0 0-33 0,0 0-58 16,0 0-9 0,0 0 9-16,85-16-30 0,-52 14-53 15,2 2-51-15,-3 0-18 16,-12 7-23-16,-7 8-70 16,-13 2-266-16</inkml:trace>
  <inkml:trace contextRef="#ctx0" brushRef="#br0" timeOffset="178344.69">4799 13993 1689 0,'0'0'449'16,"0"0"-211"-16,140-15-22 16,-62-1-95-16,5-10-65 15,19-6-56-15,-21 6-80 0,-19 6-963 16</inkml:trace>
  <inkml:trace contextRef="#ctx0" brushRef="#br0" timeOffset="181695.84">7370 13124 1232 0,'0'0'642'0,"0"0"-391"0,0 0-49 15,0 0-20-15,0 0-17 16,0 0-50-16,0 0-27 16,43-90-22-1,-41 68-9-15,-2-4 4 0,0-2-14 16,-7 2-17-16,-17 0-30 16,-14 7-41-16,-16 14-31 15,-12 5-63-15,-13 21 0 16,-2 22 57-16,4 8 73 15,10 12 5-15,14-1 9 16,19-1-1-16,23-10-8 16,11-8 1-16,20-15 0 15,23-14 11-15,10-14-12 0,9-3 12 16,0-26 26 0,1-14-1-16,-7-5-16 0,-11-2-20 15,-12 1 8-15,-14 12-8 16,-9 7 19-16,-8 14 2 15,-2 10 7-15,0 6-4 16,0 16-25-16,0 26-1 16,0 32 1-16,0 37 0 15,4-3 0-15,7-6 0 16,1-11-22-16,-5-29-75 16,-1 0 74-16,-2-6 23 15,-2-18 23-15,3-17 31 16,-2-12-10-16,1-9 24 15,5-9 19-15,6-24-24 16,10-20-6-16,10-16-32 0,10-14-10 16,4-4-7-16,4 6-8 15,1 7-21-15,4 6-69 16,-14 21-101-16,-15 19-313 0</inkml:trace>
  <inkml:trace contextRef="#ctx0" brushRef="#br0" timeOffset="182218.91">6546 14159 1829 0,'0'0'810'0,"0"0"-668"16,0 0-5-16,0 0-10 16,0 0-61-16,0 0-39 15,0 0-27-15,-18-14-7 16,42 14-11-16,16 0 18 15,20 2 10-15,36 4-10 16,45-4 2-16,46-2 2 16,15 0-4-16,-5-14-25 15,-24-3 25-15,-48 7 0 16,-32-2-28-16,-25 5-9 0,-22 1 11 16,-1 4-26-1,-21 2-52-15,-6 0-104 0,-18 2-657 16</inkml:trace>
  <inkml:trace contextRef="#ctx0" brushRef="#br0" timeOffset="183197.75">6973 14543 1706 0,'0'0'450'0,"0"0"-222"15,0 0 6-15,0 0-63 16,0 0-96-16,0 0-40 16,0 0-13-16,-123-81 20 15,106 81-32-15,-8 20-10 16,-4 20-10-16,-2 21 10 15,0 12 4-15,6 11 3 16,12 6-7-16,11-4-1 16,2-7-37-16,20-13 17 15,16-18-6-15,13-16-1 0,9-21-3 16,20-17-27-16,-11-21-37 16,-19-9-152-16</inkml:trace>
  <inkml:trace contextRef="#ctx0" brushRef="#br0" timeOffset="183369.8">6570 14962 1263 0,'0'0'1535'0,"0"0"-1533"16,0 0-2-16,0 0 0 15,174-44 17-15,-83 17 7 16,36-12-24-16,-23 8-178 15,-19 4-724-15</inkml:trace>
  <inkml:trace contextRef="#ctx0" brushRef="#br0" timeOffset="183760.79">7461 14865 1663 0,'0'0'431'0,"0"0"-310"15,0 0-36-15,0 0-39 16,0 0-35-16,0 0 5 15,0 0 3-15,0 86 31 16,0-40-6-16,-2 4 2 16,-2-4-8-16,4-6 17 15,0-10-20-15,0-11-4 16,0-14-31-16,16-5 11 16,3-1 23-16,1-26 88 0,3-9-40 15,-8-12-50 1,-8-2-2-16,-7 2-6 15,-7 6 4-15,-55 22-28 16,2 10-130-16,-7 10-383 0</inkml:trace>
  <inkml:trace contextRef="#ctx0" brushRef="#br0" timeOffset="-129928.12">21454 4349 891 0,'0'0'249'0,"0"0"-139"16,0 0-59-16,0 0-10 16,0 0-17-16,0 0-4 15,0 0-16-15,0 0 11 16,0 0 1-16,0 0-16 15,0 0-24-15,0 0-55 16,0 0 24-16,0 0-30 16,0 0 47-16,-2 0 38 15,-4 2 2-15,4 0 65 16,-2 0-3-16,0 0-17 16,2-2-15-16,2 0 2 0,0 0-15 15,0 0 5-15,0 0 31 16,0 2 33-16,0-2 31 15,0 0 12-15,0 0-8 16,0 0-24-16,0 0-54 16,0 0-28-16,0 0-15 15,0 0-2-15,0 0-2 16,2 0 2-16,6 2 0 16,6 0 2-16,4 2 25 15,4-2-18-15,5 0 32 16,4 0 1-16,0-2-21 15,3 0 40-15,1 0-22 16,-2 0-10-16,6 0 15 0,-1 0-22 16,4 0-8-16,7 0 6 15,2 0-10-15,7 0-10 16,2 0-1-16,5 0 1 16,1 0 10-16,2 0-9 15,-4 0-2-15,-1 0 3 16,-3 0-4-16,-2 0 2 15,-5 0-8-15,-2 3 8 16,1-1 0-16,-4-1 6 16,0 2-13-16,-2-3 1 15,1 2-12-15,2-2 18 16,0 1 11-16,0-1 5 16,2 1-15-16,-2 4 5 15,0-3-4-15,-4 3 5 16,-3-2-5-16,1-1 10 0,-5 2-12 15,-3 0 0-15,3-2-8 16,-3 1 7-16,2-3-6 16,0 1-16-16,1-1 23 15,2 0 13-15,-2 2-11 16,2-2-2-16,0 0 9 16,0 0-8-16,1 0-1 15,1 0 0-15,-1 0 11 16,5 0-11-16,-2 0 3 15,3 0 3-15,2-2-5 16,4 1 14-16,1-4-7 16,0 3-8-16,4 0 28 0,-6 0-10 15,2 2-11-15,-2 0 1 16,-6 0-8-16,-1 0 0 16,-3 0 11-16,0 0-10 15,-1 0-2-15,1-2-17 16,1 2 18-16,-1-2 4 15,2 2-1-15,1-2 4 16,1 1-5-16,-1 1 3 16,-3 0 2-16,3 0-4 15,0 0 3-15,-1 0-10 16,1 0 4-16,-1 0-7 0,3 0 7 16,-3 0-1-16,4 0-6 15,-4 0 7-15,3-5-19 16,-1 1 19-16,1 0 0 15,-2-2 22-15,2 0 18 16,-5 2-22-16,3-2-11 16,-1 2 1-16,-2 0-7 15,3 0 3-15,-1 2 5 16,1-2-2-16,2 0-4 16,0-1 7-16,1 3-3 15,4-3 4-15,-1 1-3 16,-2 2 0-16,0 0-8 15,-2 0 0-15,0 0 0 16,-3 0 14-16,3 0-14 16,-3-2 0-16,4 2-6 0,-4-2 6 15,1-1 0-15,1 2 1 16,4-1 5-16,-1-2 1 16,-3 2-7-16,4 1-1 15,-4-4 1-15,1 3 0 16,-3 0 0-16,4-2 0 15,-2 0 1-15,3 0-1 16,0-3 1-16,2 4-1 16,1-3 6-16,1 2-1 15,-4-2 4-15,0 2 1 16,-2 1-4-16,-5 2-6 16,1-1 1-16,-4-1 1 15,-1 4 3-15,-1-2-5 16,-4 2 0-16,0-1 0 0,1 0 0 15,-1-2 0-15,0-1 1 16,7 4 7-16,3-5-2 16,3 2-5-16,6 0-1 15,2-3 8-15,1 3-6 16,-2-1-2-16,1-1-10 16,0-1 10-16,-6 1 10 15,-1 2-9-15,-2-1-1 16,-4 0 6-16,5 2-6 15,-4-2 0-15,1 4 8 16,-2-2-7-16,-1 2-1 16,-3-2 0-16,-2 2 1 15,-4-2 0-15,-2 0 6 0,-3 0-7 16,1 3 0 0,0-1 0-16,2 1 2 0,2-3 6 15,0 3-4-15,3 0-4 16,1 0-1-16,2-1-4 15,-2-2 5-15,1 1 1 16,1-2-1-16,1 3 2 16,1-3 0-16,-2-1-2 15,1 2 1-15,0 0-1 16,0-1 0-16,2 1 2 16,2-1-2-16,3 1 5 15,-3 1-4-15,2 2 0 16,1-2-1-16,-3 0 0 0,3 2 0 15,2-2 5-15,0 0 3 16,1 1 8-16,2-2 2 16,-1 1 0-16,-5-2 8 15,0-1 4-15,-3-1 1 16,-1-1-10-16,-4-1-8 16,-3 0-4-16,-2 4-3 15,-6-1-2-15,-3 1-4 16,-2 3 0-16,-2 1 1 15,0-2 0-15,-3 1-1 16,1 1 0-16,-5 0 1 16,-2 0 0-16,-5 0-1 15,-4-3-15-15,0 2-30 0,-33-10-93 16,-11-1-186 0,-14-3-969-16</inkml:trace>
  <inkml:trace contextRef="#ctx0" brushRef="#br0" timeOffset="-128668.79">22822 3531 787 0,'0'0'470'0,"0"0"-312"16,0 0-58-16,0 0 100 0,0 0 38 16,0 0-45-16,0 0-66 15,84-62-25-15,-75 52-44 16,0-1-31-16,-5 6-10 16,1-1-2-16,-5 4 25 15,0 2 6-15,0 0-6 16,0 0-21-16,0 0-19 15,0 0-43-15,-14 0 0 16,-5 6 43-16,-17 10 14 16,-13 6-8-16,-15 8 5 15,-17 6 12-15,-10 4-11 16,-12 7-2-16,-19 9 6 16,-19 13-7-16,14-5 20 15,16-7-9-15,22-7-11 16,22-14 5-16,-4 4-7 0,2 2 5 15,11-7-12-15,14-6 1 16,7-4 11-16,11-7-12 16,8-3-27-16,5-1-49 15,3-1-65-15,4-5-60 16,4 0 15-16,2-4-26 16,0-2-157-16,0-2-252 0</inkml:trace>
  <inkml:trace contextRef="#ctx0" brushRef="#br0" timeOffset="-126664.02">23210 3498 839 0,'0'0'698'0,"0"0"-476"16,0 0-152-16,0 0-34 15,0 0 20-15,0 0-10 16,0 0-19-16,0 0-9 16,0 0-2-16,0 0 3 0,0 0-16 15,0 0-3-15,0 0-12 16,6 0 0-16,3 0 12 16,7 0 16-16,-1 0 2 15,5 0-16-15,3 0 10 16,3 0 14-16,1 0 29 15,6-2-21-15,2 1 19 16,8-2-7 0,9 2-28-16,3-1 2 0,13 2-7 15,7-1-13-15,5 1 16 16,9 0 4-16,4 0-13 16,2 0-4-16,0 0-2 15,-1 0 1-15,0 0 9 16,-5 0-8-16,0 3-2 15,-5 2 2-15,-1 1-2 0,-3-1-1 16,-2-1 3-16,-2 0 2 16,-3 0-5-16,-2-2 14 15,1 0-14-15,-3 0 3 16,0-2-3-16,0 0 1 16,3 0 1-16,-1 0 6 15,-3 0 4-15,3 0 15 16,-1 0-4-16,-3 0-2 15,0 0-20-15,-1 0 15 16,1 0-16-16,-3 0 2 0,0 0 8 16,-2-2-10-1,-5 0 0-15,1 0 33 0,-2 0-3 16,0-2-7-16,0 2-23 16,0 2 12-16,-1-2-12 15,3 2 2-15,2 0 1 16,2-2-2-16,3 0 0 15,-1-1 1-15,4 3-2 16,-3-1 0-16,-3-2 0 16,2 3 1-16,-1-2 5 15,1 1-6-15,1-3-1 16,4 1 1-16,-1-1 1 16,4-3 6-16,-3-1-4 15,0 2-2-15,-2-3 26 16,-2 0 8-16,-2 1-12 0,-1 0 13 15,0 0-26-15,3 0 10 16,-1 2-20-16,5 0 0 16,0-3 1-16,7 4 9 15,0-4-9-15,2 2-1 16,2-1 19-16,-2 2-12 16,-3 0-7-16,0 1 1 15,-4 1 5-15,-3 3-4 16,-3-3-2-16,0-2 1 15,-8 2 1-15,2 0-1 16,-1-3-1-16,-3 1 0 16,1 0 2-16,2-2 0 15,0 3-1-15,3-6-1 0,-2 4-5 16,1-2 5 0,-2-1 0-16,2 0 0 0,-2 0 7 15,0 2-7-15,3-2 0 16,-1 1 14-16,2-2-14 15,1 1 0-15,-3 0 0 16,0 3 15-16,-2-4-10 16,-7 3-4-16,-4 0 10 15,-7 2-6-15,-3 2 3 16,-2-1-8-16,-2 4 5 16,-2 1 1-16,0 0-6 15,1 0 1-15,1 0 0 16,2 0 4-16,1 0-5 15,4 0 0-15,3 0 1 16,1 0 0-16,-1 0-1 0,1 0 2 16,-2 0-1-16,-4 0 0 15,0 0 0-15,-2 0 4 16,-1 0-5-16,-2 0 0 16,1 0 0-16,-1 0 0 15,-2 0 1-15,0 0 0 16,1 0 4-16,2 0-5 15,-1 0 1-15,1 0-1 16,-3 0-2-16,0 0-2 16,-4 0 4-16,-3 0 7 15,-2 0-7-15,1 0 0 16,-3 0 0-16,2 0 1 0,0 0-1 16,-1 0 0-16,-2 0 0 15,-1 0 0-15,-5 0 0 16,-1 0 0-16,-6 0 0 15,-1 0 1-15,-3 0 3 16,-2 0-3-16,0 0 5 16,0 0-6-16,0 0 0 15,0 0-16-15,0 0 10 16,0 0-8-16,0 0 2 16,0 0-10-16,0 0-3 15,-9 10-21-15,-9 6 31 16,-11 9 15-16,-9 7 19 15,-8 3-8-15,-8 1 15 0,-8 0-11 16,-5 5-10-16,-9-2-5 16,-7 6 1-16,-5-1 2 15,-7-2-2-15,-5 0 9 16,-4-2-10-16,-3-6-4 16,2-1-14-16,5-6 11 15,9-3 7-15,10-2 1 16,15-1 9-16,10-5-10 15,16-2 0-15,13-4 4 16,9-4-4-16,11-2-3 16,7-3-6-16,0-1-15 15,0 0-5-15,0 0 14 16,0 0-1-16,7 0-31 16,0-1-111-16,-2-9-752 0</inkml:trace>
  <inkml:trace contextRef="#ctx0" brushRef="#br0" timeOffset="-121344.14">21373 6102 459 0,'0'0'298'16,"0"0"-298"-16,0 0-300 16,0 0-146-16</inkml:trace>
  <inkml:trace contextRef="#ctx0" brushRef="#br0" timeOffset="-121047.95">21373 6102 982 0</inkml:trace>
  <inkml:trace contextRef="#ctx0" brushRef="#br0" timeOffset="-119400.99">21373 6102 982 0,'11'132'309'0,"-11"-132"-175"0,0 0 70 0,0 0 51 0,0 0-108 0,0 0-53 15,0 0-34-15,0 0-8 16,0 0-23-16,0 0 0 16,0 0 21-16,0 0-14 15,2 0 7-15,4 0-18 16,2 0 0-16,7 0 11 0,6 0 10 16,6-2-27-1,2 2-6-15,6-2-11 16,7 2 13-16,5 0-15 0,5 0 7 15,3 0 3 1,1 0-10-16,0 0 1 0,-1 0-1 16,4 2 0-16,-1 4 10 15,2 0 4-15,-1-2-14 16,1 1-2-16,0-4 2 16,1 1-16-16,-1-2 16 15,2 0 19-15,3 0 9 16,2 0 29-16,2 0-43 15,0 0-2-15,-4 0 6 16,-3 0-16-16,-6 0 10 16,-2 0-10-16,-6 0 13 15,-1 0-15-15,-3 0 0 16,-3 0 0-16,-1 0 13 0,0 0-12 16,0 0-2-16,5 0 2 15,-1 0 1-15,1 0-2 16,3 0 8-16,0 0-8 15,-2 0 0-15,-1 0-1 16,-5 0 0-16,-5 0-19 16,-4-2 10-16,-2-2 3 15,-4 1-3-15,-2-2 10 16,-1 1 8-16,2 0-8 16,1 0 0-16,6-2 0 15,0 2 0-15,7 0 3 16,3-2 7-16,3 2-10 0,5-2 0 15,-1 2 1-15,4-2-7 16,0 0 6-16,-2 0 0 16,0-2 7-1,-1 2-6-15,0-4 7 0,-2 2-1 16,-3 0-7-16,3 0 8 16,-1 1 7-16,4 1-14 15,3 3 7-15,3-1 1 16,-1 0 9-16,1 2-13 15,0-2 4-15,-3 1-1 16,3 2-8-16,-2 1-1 16,1-3 1-16,1 3 5 15,-3 0 15-15,1 0-8 16,0 0-7-16,1 0 0 0,2 0-4 16,4 0-1-1,4 0 1-15,0 0-1 0,-1 0 1 16,3 0 6-16,-3 3-7 15,-1-2 0-15,1 2 1 16,-1-1 0-16,-1 2-1 16,3-1 2-16,-1-2-9 15,-2 0 7-15,-1 2-6 16,-3-3 6-16,-2 2 4 16,-3-1 2-16,-2-1 2 15,0 2-7-15,1 1 9 16,1-2-9-16,1 2 6 15,-3 1 9-15,1-2-15 16,-4 2 4-16,-1-2 10 0,0 0-4 16,0 0-4-16,1 0 5 15,0 0-11-15,0 2 4 16,1-1 4-16,-1 0-8 16,-2 1 8-16,1 0-9 15,0-1 4-15,-2 2-3 16,-3-1-1-16,2 2 0 15,1-4 0-15,1 2-7 16,1 0 7-16,2-2 0 16,-2 0 10-16,-1 0-9 15,-1 0 0-15,0 1 0 16,-5-3-1-16,2 1 1 16,0-1 0-16,3 0-1 0,4 2 1 15,0-2-1-15,3 0 0 16,-2 0-1-16,0 0 1 15,1 3 2-15,0-3-2 16,1 0 1-16,-1 0-1 16,2 1 1-16,-1-1 0 15,-1 1 3-15,-2 2-4 16,2-1 0-16,-1-1 0 16,0-1 1-16,2 3-1 15,1-3 1-15,0 2-1 16,3-2 0-16,0 2-1 15,2-2 2-15,-2 2-1 16,2-2 0-16,-3 0 1 0,3 0-1 16,-4 0 4-16,-5 0-13 15,-3 0 16-15,-6 0-7 16,-3 0 0-16,-9 0-9 16,-6 0 9-16,-6 0 9 15,-5 0-2-15,-4 0 0 16,-5 0 1-16,0 0 3 15,-2 0-7-15,0 0 11 16,5 0-14-16,2 0 8 16,6 0-9-16,5 0 4 15,3 0-4-15,2 0 0 16,2 0-1-16,-3 0 1 0,-2 4 0 16,-2-2 1-16,-3 2-1 15,-3-2 5-15,-2 0 4 16,-3 0-1-1,-2-2-4-15,-3 2 1 0,1-2 14 16,-3 0 1-16,0 0 3 16,0 0-10-16,0 0-2 15,0 0-1-15,0 0-5 16,0 0-5-16,0 0 1 16,0 0-2-16,0 0-7 15,-52 0-88-15,0 0-117 16,-12 0-332-16</inkml:trace>
  <inkml:trace contextRef="#ctx0" brushRef="#br0" timeOffset="-117750.61">21400 6216 564 0,'0'0'659'0,"0"0"-494"16,0 0-152-16,0 0-13 15,0 0 16-15,0 0 8 16,0 0 29-16,0 0 65 15,0 0 92-15,0 0-2 16,0 0-76-16,0 0-40 16,0 0-37-16,0 0-11 15,0 0-27-15,0 0-10 16,0 0 4-16,0 0-11 16,0 0 0-16,0 0-7 15,0 0 7-15,0 0 16 0,2 0 8 16,5-2-6-16,7-6 23 15,3-2 5-15,8-2-31 16,6-2-2-16,4-2-3 16,8-2-9-16,4-1 4 15,6-2-5-15,5-2 0 16,5 0 0-16,1 1 0 16,3-3 11-16,0 3-10 15,-1 0 5-15,1 2-6 16,-5 0 0-16,-1 0 0 15,-1-1 0-15,-4 0 0 16,-3-1-1-16,-1 2 1 16,-6 3 1-16,-6 3 33 15,-7 3-3-15,-10 5-6 16,-7 0-10-16,-7 6-9 0,-7-2-6 16,-2 2-16-1,0 0-33-15,0 0-65 0,-2 0-4 16,-19 6-28-16,6 2-63 15,-3-2-309-15</inkml:trace>
  <inkml:trace contextRef="#ctx0" brushRef="#br0" timeOffset="-116911.29">22739 5767 555 0,'0'0'427'16,"0"0"-331"-16,0 0-75 16,0 0-21-16,0 0-185 15,0 0-263-15</inkml:trace>
  <inkml:trace contextRef="#ctx0" brushRef="#br0" timeOffset="-115250.72">22739 5767 411 0,'18'-10'348'0,"-18"10"-67"0,0 0-73 16,0 0-68-16,0 0-52 15,0 0 23-15,0 0-2 16,0 0-37-16,0 0-56 16,0 0 9-16,0 0-1 15,0 0-8-15,0 0-7 16,0 0-9-16,0 0-25 15,4 0 25-15,12 0 42 16,2 0 28-16,4 0-29 16,7 0-1-16,5 0 12 15,3-2-14-15,6 0 7 16,1 0-3-16,3-1-30 16,2 2 3-16,0-1-3 15,2-1-3-15,1 2-6 16,-1-1 6-16,2-1-9 15,1 3 0-15,4-1 0 0,-2 1 0 16,4 0 0 0,-2 0 0-16,-3 0 0 0,-4 0-11 15,-1 0 10-15,-4 0-1 16,-3 0-46-16,-3 6-3 16,-3 0 15-16,1 0 14 15,3-2 22-15,-1 0 0 16,2 0 0-16,3 0 2 15,3-2-1-15,2 0 9 16,1 0-9-16,4 1 1 16,1-2 10-16,2 1-12 15,-2 1 0-15,0-3 0 0,-2 0 2 16,-6 0-1-16,-1 0 8 16,-3 0-9-16,-6 0 3 15,-2 0-1-15,-2 0-1 16,-3 0 28-16,0 0 11 15,0 0 0-15,1 0-20 16,1 0-3-16,0 0-6 16,5 0-2-16,2 0 0 15,3 0-7-15,3 0 6 16,1 0 9-16,2 0 5 16,2 0-3-16,1 0 8 0,-4 0-10 15,2 0 1-15,-4 0-10 16,-1 0-5-16,-1 0 8 15,1 0-3-15,-1 1-7 16,4 0 2-16,2 2-3 16,2-1 1-16,4-1-1 15,2-1 9-15,2 3-8 16,0-3 1-16,3 0-2 16,-6 0 2-16,1 0-1 15,0 0-1-15,-2 0 1 16,-1 0 29-16,-4 0-8 15,1 0-5-15,-5 0-4 16,-1 0 1-16,-3 0-13 16,-1 0 0-16,-2 0 9 15,1 0-10-15,-4 0 1 0,-1 0-1 16,-3 0 1-16,3 0 0 16,3 0 0-16,2 0-1 15,3 0 0-15,4 0 1 16,0 0 0-16,4 0-1 15,-1 3 0-15,4 0 1 16,-1 1 1-16,2-2-1 16,2 0-1-16,2 0-6 15,0-2 6-15,3 2 1 16,-1 0 14-16,2-2-14 16,1 0-1-16,-1 0 0 0,1 0 0 15,-3 0 0 1,-1 0 0-16,-3 0 7 0,-2 0-5 15,-1 0-4 1,1 0 2-16,-3 0 0 0,3 0 2 16,0-2-2-16,0 0 0 15,0 0 0-15,-4 2 0 16,2 0 1-16,-2 0 0 16,-4 0 0-16,4 0-1 15,-1 0 0-15,0 0-1 16,3 0 1-16,1 0 6 15,4 0-6-15,-5 0 0 16,2 0 1-16,-2 0-1 16,-5 0 1-16,-4 0 8 0,-6 0 3 15,0 0 4-15,-3 0 11 16,-1 0-5-16,-2 0-5 16,1 0-3-16,-3-2-14 15,-2 0 1-15,-4 0 4 16,-1 2-4-16,-2-2 0 15,5 2 8-15,0 0-8 16,-1 0 0-16,6 0 0 16,1 0 4-16,2 0-5 15,5 0 1-15,5 0 6 16,5 0-7-16,-2 0 0 16,2 0 0-16,-2 0 1 15,-1 0 0-15,-3 0-1 16,-1 0 5-16,-3 0-4 15,-4 0 0-15,-5 0 9 0,-2 0-10 16,0 0 0-16,-4-3 6 16,2 2-5-16,-6-4-1 15,2 4 0-15,-1-1 4 16,-1-1-4-16,0 2 0 16,4 1 0-16,4 0 0 15,2 0 3-15,0 0-3 16,5 0 0-16,-1 0-1 15,1 0 0-15,-2 0 1 16,-1 0-1-16,-1 0 1 16,-7 0 0-16,-4 0 0 15,-5 0 0-15,-7 0-1 16,-5 0 0-16,-4 0 1 0,2 0-1 16,-2 0-10-1,0 0-20-15,0 0-26 0,2 0-29 16,5 0-55-16,0 0-199 15,0 0-606-15</inkml:trace>
  <inkml:trace contextRef="#ctx0" brushRef="#br0" timeOffset="-114923">31232 5786 1460 0,'0'0'541'15,"0"0"-318"-15,0 0-87 0,0 0-43 16,0 0-42-1,0 0-16-15,0 0-34 16,-44 12 0-16,17-1-1 16,-8 1 10-16,-12 8 23 0,-16 4 11 15,-10 6-20-15,-14 4-15 16,-4 0-2-16,-5 0 0 16,0-3 16-16,3-7-10 15,4-3-6-15,6-6 3 16,10-3-10-16,8-3 6 15,11-7-6-15,15 3 0 16,10-4 0-16,10 1-1 16,11-2-10-16,8 3-70 15,0-3-46-15,2 0-86 0,25 0 95 16,-6 0-120 0,4 0-1167-16</inkml:trace>
  <inkml:trace contextRef="#ctx0" brushRef="#br0" timeOffset="-114747.03">30052 6111 2120 0,'0'0'422'15,"0"0"-422"-15,0 0-39 16,0 0-74-16,0 0-67 15,0 0-61-15,0 0-217 0</inkml:trace>
  <inkml:trace contextRef="#ctx0" brushRef="#br0" timeOffset="-113381.17">24178 3707 2231 0,'0'0'275'0,"0"0"-193"15,0 0-32-15,0 0 55 0,0 0-5 16,0 0-24-16,0 0-13 16,-17-66-30-16,10 60-27 15,-2-3 5-15,0-4-11 16,-4-4 0-16,0-6 9 15,-6-8-5-15,4-10-4 16,1-15-19-16,6-11-13 16,8-10 20-16,0-10 7 15,27-6-10-15,10-1-25 16,15 5-8-16,2 6 5 16,3 13 35-16,-2 14-2 0,-3 12 9 15,-8 11 1 1,-10 9-26-16,-8 3-99 15,-7 2-98-15,-13 5-250 0</inkml:trace>
  <inkml:trace contextRef="#ctx0" brushRef="#br0" timeOffset="-113078.58">24611 2396 2074 0,'0'0'220'0,"0"0"-166"15,0 0-54-15,0 0-2 16,0 0-10-16,-114 40 12 16,92-13-1-16,8-4-12 15,8-1-12-15,6-6-21 0,0-6-38 16,16-6 80-16,13-4 4 16,6 0 151-16,7-4-73 15,2-10 5-15,2-2-29 16,-7 4-24-16,-5 4 7 15,-7 6-11-15,-7 2-26 16,-7 4-29-16,-7 20-13 16,-3 26-9-16,-3-3-153 15,0-9-326-15</inkml:trace>
  <inkml:trace contextRef="#ctx0" brushRef="#br0" timeOffset="-112516.64">25415 1624 2079 0,'0'0'271'16,"0"0"-191"-16,0 0 168 0,0 0-130 15,0 0-99 1,0 0-19-16,0 0-17 0,6-3-31 16,-16 42 42-1,-11 15-3-15,0 12 1 0,-6 5 8 16,2-5-22-16,2-12-21 15,8-14 11-15,4-12 31 16,6-15-27-16,3-8-3 16,2-5 31-16,0-13 46 15,0-24-46-15,4-13 0 16,8-12 35-16,3-5 13 16,4-3-2-16,0 4-2 15,3 6-15-15,-1 8 18 16,-4 11 2-16,-3 14-9 15,-3 11-7-15,-5 8-12 0,-3 8-21 16,0 1-21 0,-1 29-47-16,4 20 53 0,3 13 15 15,5 15 14-15,1 3 2 16,1-5-11-16,1-11-5 16,1-9-8-16,-2-11-45 15,-3-5-45-15,-2-12-118 16,-9-10-457-16</inkml:trace>
  <inkml:trace contextRef="#ctx0" brushRef="#br0" timeOffset="-112349.09">25086 1791 2397 0,'0'0'265'15,"0"0"-265"-15,0 0 32 16,0 0-23-16,0 0 63 15,156-22-34-15,-56 22-38 16,-15 0-163-16,-14 4-787 0</inkml:trace>
  <inkml:trace contextRef="#ctx0" brushRef="#br0" timeOffset="-108896.89">22793 3823 1464 0,'0'0'300'16,"0"0"-192"-16,0 0 34 16,0 0 79-16,0 0-30 15,0 0-46-15,22-37-17 16,-20 35-16-16,0-3-33 0,-2 5-26 15,0 0-23 1,0 0-30-16,0 0-26 16,0 5-13-16,0 18-21 0,0 14 49 15,-2 13 11-15,-2 9-5 16,0 1 5-16,-2-5-78 16,0-5-37-16,-3-9-13 15,-5-9-49-15,4-12-183 16,-1-10-611-16</inkml:trace>
  <inkml:trace contextRef="#ctx0" brushRef="#br0" timeOffset="-108730.92">22576 4064 1012 0,'0'0'1698'0,"0"0"-1612"15,0 0-86-15,0 0-15 16,0 0 15-16,0 0 0 15,161-54-7-15,-89 51-194 16,-6-1-681-16</inkml:trace>
  <inkml:trace contextRef="#ctx0" brushRef="#br0" timeOffset="-108486.48">23702 3910 2007 0,'0'0'155'0,"0"0"-155"16,0 0-43-16,0 0 22 15,0 0 7-15,0 0 14 16,0 0 66-16,-54 136 51 16,48-81-62-16,-2-5-37 15,2-5-18-15,-3-6-14 16,-5-7-78-16,1-10-190 15,3-13-984-15</inkml:trace>
  <inkml:trace contextRef="#ctx0" brushRef="#br0" timeOffset="-108329.77">23428 4081 2377 0,'0'0'256'0,"0"0"-256"0,0 0-52 15,0 0 52-15,0 0 38 16,140-21-28-16,-80 20-10 16,29-5-136-16,-13-1-355 15,-9 2-1146-15</inkml:trace>
  <inkml:trace contextRef="#ctx0" brushRef="#br0" timeOffset="-108117.92">24735 3926 485 0,'0'0'1533'0,"0"0"-1383"0,0 0-150 16,0 0-34-16,0 0-239 15,0 0-143-15,0 0 8 0</inkml:trace>
  <inkml:trace contextRef="#ctx0" brushRef="#br0" timeOffset="-106598.11">22392 3909 1042 0,'0'0'903'0,"0"0"-879"16,0 0-12-16,0 0 49 16,0 0 52-16,0 0 9 15,0 0-74-15,31-77-13 16,-25 55 11-16,-2-4 1 16,2-2 17-16,-2-7-22 0,-4-1-17 15,0-8-12-15,0-6 7 16,0-10-2-16,0-23-9 15,0 2-9-15,-10-12-48 16,-2-5 25-16,1 12 23 16,-3-8 106-16,5 7-63 15,1 13-18-15,2 12-25 16,2 16 12-16,0 10-11 16,1 12 19-16,1 8-20 15,2 7 0-15,0 8-3 16,-2-1 1-16,0 2-10 0,2 0-11 15,-2 0 6 1,2 0-19-16,-2 0-5 16,0 0-3-16,-1 0 24 15,1 0-25-15,-1 0 22 0,3 0 23 16,-2 0 14-16,0 0-14 16,2 0 14-16,-2 0-5 15,2 0-1-15,-3 0 0 16,1 0-8-16,-4 0 2 15,-8 0 6-15,-3 0-8 16,-10 0 9-16,-7-2-8 16,-5 0 0-16,-11 2 6 15,-8-3-7-15,-11 3-1 0,-31 0 0 16,-34 0-6 0,-31 10-49-16,-13 9-24 0,2 1 27 15,11 3 38-15,16 4 15 16,7 3 0-16,7 4 0 15,25-6-1-15,23-2 1 16,18-6 5-16,9 0-5 16,-8-2 13-16,-3 2-5 15,2-2 22-15,13-7 20 16,12-5 0-16,9-2 0 16,6-4-30-16,6 1 0 15,3-1-10-15,5 0-10 16,5 3 1-16,3-3 0 15,1 3-1-15,-1 1-1 0,-4 4-4 16,-4 3 5-16,-4 3 1 16,0-1 1-16,-4 2-1 15,5 1-1-15,1 1 0 16,3 6-22-16,3 3 9 16,0 4 12-16,2 8-9 15,-2 10 5-15,-2 12 5 16,-7 26 1-16,-11 34 13 15,-11 41-7-15,-8 24-6 16,1-9-1-16,7-19 10 16,13-29-10-16,4-18 0 15,8-6-6-15,3-13 1 16,3-19 5-16,2-14 0 16,2-8 10-16,0 7-10 0,3-1-7 15,0 0 5-15,2-12 1 16,2-16-19-16,0-8-1 15,0-10-47-15,0-8-8 16,0-2 12-16,4 0-73 16,0-4-260-16</inkml:trace>
  <inkml:trace contextRef="#ctx0" brushRef="#br0" timeOffset="-106180.92">18834 5005 1766 0,'0'0'262'0,"0"0"-125"16,0 0 14-16,0 0 35 16,0 0-121-16,0 0-18 15,0 0-47-15,-25 6-19 16,25-6 19-16,0 0 12 15,0 0 25-15,2 0-11 16,7 0-7-16,7 0-13 16,10 0 33-16,17 0 21 15,19 0 13-15,34 0 1 16,33-8-30-16,29-6-16 16,-13 4 2-16,-31 4-30 0,-39 2 13 15,-27 4-12-15,0-2-1 16,-1 2 2-16,-3-2 7 15,-17 2-9 1,-11 0 0-16,-9 0 11 0,-5 0-11 16,-2 0 0-16,0 0 0 15,0 0-63-15,0 0-86 16,0 0-167-16,0 4-478 0</inkml:trace>
  <inkml:trace contextRef="#ctx0" brushRef="#br0" timeOffset="-105831.97">19148 5267 1621 0,'0'0'356'0,"0"0"-259"16,0 0 18-16,0 0 22 15,0 0-33-15,0 0-10 16,0 0-28-16,118-50-24 16,-82 44-41-16,5 1 21 15,9 1-8-15,3 0-14 16,0-1 7-16,-3 3-1 0,-8 0-6 15,-7-2 1-15,-8 3-7 16,-9-2 6-16,-9 3-17 16,-9 0-29-16,0 0-120 15,-15 0-544-15</inkml:trace>
  <inkml:trace contextRef="#ctx0" brushRef="#br0" timeOffset="-105419.46">19497 5270 301 0,'0'0'1382'0,"0"0"-1135"0,0 0-127 16,0 0 36-16,0 0-74 15,0 0-45-15,0 0-21 16,0 0-16-16,0 0-21 15,-2 6-20-15,-2 10 41 16,2 9 41-16,-3 12-1 16,1 13 8-16,-1 13-22 15,-2 12-3-15,-1 10-12 16,-1 1-4-16,-3 4 4 16,1-2-1-16,-3-1 2 15,2-1 9-15,-1 3-5 16,-1-4-6-16,3 4-2 15,1-6 1-15,4 1 4 0,4-5-13 16,2-5-3-16,0-5 3 16,0-3 0-16,0-6 0 15,0-2-28-15,0-5-81 16,4-6-99-16,3 0-135 16,-2-14-77-16,-3-7-783 0</inkml:trace>
  <inkml:trace contextRef="#ctx0" brushRef="#br0" timeOffset="-104853.14">19412 7113 360 0,'0'0'276'0,"0"0"-146"16,0 0-7-16,0 0 28 16,0 0 20-16,0 0-103 15,0 0-25-15,-27 23 21 16,27-23 38-16,0 0 88 0,0 0-16 16,0 0-71-16,0 0-62 15,0 0-22-15,-2 0-17 16,0 0-2-16,-4 0-24 15,-3-4-118-15,-9 0-86 16,3 0-77-16,1-2-384 0</inkml:trace>
  <inkml:trace contextRef="#ctx0" brushRef="#br0" timeOffset="-103755.16">19412 7113 1029 0,'-122'-13'651'0,"120"13"-427"15,-1 9-158-15,1 6-30 16,-2 10 4-16,2 3-12 0,-5 4 0 16,3 3-17-1,-6 2-11-15,4-3 1 0,-3-2 7 16,5-4-8-16,-1-6-3 16,3-2-6-16,2-8-3 15,0-6-40-15,0-5 0 16,0-1 52-16,0 0 85 15,0 0 21-15,0-1 29 16,0-6-21-16,0 1 5 16,0 1-12-16,0 1-34 15,5 2-34-15,1 0-24 16,5 2-15-16,7-2 0 16,4 2-8-16,9-2 8 0,8 2 5 15,7-2 1-15,12 0-5 16,7-2 0-16,11-2 13 15,3 1 2-15,9 1-6 16,3 1-4-16,2-1-4 16,-1 3 4-16,1 1 0 15,-1-2-6-15,-3-1 1 16,0-1 31-16,0 0 10 16,-5 0 16-16,1 0-9 15,-2 2-16-15,-2 0-10 16,-4 2-18-16,-2 0-4 15,2 0 14-15,-2 0-14 0,1 0 6 16,2 2-7 0,-2 6-4-16,1-2 3 0,6 1-10 15,2-4-16-15,7 1 15 16,1-4-12-16,7 0-5 16,0 0-30-16,3 0-13 15,-3 0 37-15,-2 0 3 16,-6-1 0-16,-10-5-10 15,-6-1 16-15,-8-1 26 16,-7 2-4-16,-8 0 10 16,-3 2 1-16,-13-1-7 15,-3 4-21-15,-10 1 0 16,-8 0 15-16,-5 0-7 16,-6 0 2-16,-3 0 4 15,0 0 7-15,-2 0 3 0,0 0 49 16,0 0-15-16,2 0-11 15,-2 0 2-15,2 0-2 16,0-3-13-16,1 2 8 16,-3-1 11-16,0 1 28 15,0-3-4-15,2-5-8 16,0-3-17-16,3-5-26 16,2-6 26-16,3-9-7 15,2-11 0-15,1-7-3 16,2-11-4-16,1-7 10 15,-5-7-18-15,1-3-3 16,-6 1-6-16,-1 5 5 16,-3 10-5-16,-2 9 0 0,0 9-3 15,0 9 3 1,0 7 12-16,0 4-3 0,0 5-8 16,0 8-1-16,0 1 0 15,2-2-5-15,4 0 4 16,2-3-9-16,3-4 3 15,-1-2-3-15,2-3-5 16,-3 0-23-16,-3 4 19 16,-1 5 11-16,-5 0-12 15,0 5-7-15,0 0-5 16,0 2 32-16,0-2 4 16,0 2 2-16,0 2 1 0,0-2-7 15,0 6 13-15,-5 2-13 16,-3 0-97-16,-11 0-353 15</inkml:trace>
  <inkml:trace contextRef="#ctx0" brushRef="#br0" timeOffset="-102508.56">18510 5682 1582 0,'0'0'478'16,"0"0"-283"-16,0 0-22 16,0 0-39-16,0 0-39 15,0 0-14-15,0 0-61 16,-2-32 5-16,2 32-12 0,0 0-4 16,-2 0-9-16,2 0-9 15,0 7-13-15,0 13 15 16,0 12 13-16,6 7-6 15,8 10 6-15,-1 3-6 16,0-4 1-16,1-4-2 16,-5-10 10-16,-3-12-7 15,2-9-2-15,-4-7 0 16,0-6 5-16,1 0 52 16,3 0 35-16,6-19-20 15,6-6 7-15,9-11-41 16,2-5-10-16,4-7-11 15,2-2 2-15,-2-5 8 0,-6-5-15 16,-2 1 13 0,-7 2-9-16,-6 9 4 0,-6 10-2 15,-4 14-12-15,-4 12-5 16,0 6-1-16,0 6-10 16,0 0-17-16,0 0-57 15,0 16-82-15,0 22-11 16,0-4-128-16,-2-6-1407 15</inkml:trace>
  <inkml:trace contextRef="#ctx0" brushRef="#br0" timeOffset="-100486.31">24004 4142 1213 0,'0'0'214'15,"0"0"-177"-15,0 0-35 16,0 0 0-16,0 0 69 16,0 0 60-16,0 0 33 15,31-104-56-15,-27 100-46 16,-2 0-28-16,-2 2-1 0,0 0-33 15,0 2 0-15,0 0-65 16,0 4-447-16</inkml:trace>
  <inkml:trace contextRef="#ctx0" brushRef="#br0" timeOffset="-99782.86">24689 3934 1601 0,'0'0'341'15,"0"0"-125"-15,0 0-37 0,0 0-19 16,0 0-49-16,0 0-51 15,0 0-17-15,-12-18-8 16,12 18-8-16,0 0-27 16,-2 4-12-16,-4 20-12 15,-1 14 23-15,-1 12-7 16,-2 5-28-16,-1 0-27 16,-9 6-37-16,3-13-99 15,-2-15-404-15</inkml:trace>
  <inkml:trace contextRef="#ctx0" brushRef="#br0" timeOffset="-99607.79">24492 4164 2453 0,'0'0'0'16,"0"0"-89"-16,0 0 76 15,195 0-55-15,-115 0-460 16,-6 0-685-16</inkml:trace>
  <inkml:trace contextRef="#ctx0" brushRef="#br0" timeOffset="-99369.6">25553 3948 2342 0,'0'0'187'0,"0"0"-171"16,0 0 4-16,0 0-19 15,0 0-1-15,0 0-37 16,0 0 22-16,5 46 15 16,-5-6 22-16,0 8-4 15,0 1-18-15,0-5-45 16,-14 2-88-16,3-14-252 15,-2-10-1053-15</inkml:trace>
  <inkml:trace contextRef="#ctx0" brushRef="#br0" timeOffset="-99227.14">25427 4078 805 0,'0'0'1585'15,"0"0"-1574"-15,129-27-11 16,-61 20-86-16,1 4-486 0</inkml:trace>
  <inkml:trace contextRef="#ctx0" brushRef="#br0" timeOffset="-98989.49">26503 3820 2302 0,'0'0'302'0,"0"0"-248"15,0 0-54-15,0 0 0 16,0 0-43-16,0 0 26 16,0 0 17-16,0 128 0 15,-3-69-24-15,3 0-21 16,0-7-51-16,0 1-64 15,0-15-160-15,0-13-322 0</inkml:trace>
  <inkml:trace contextRef="#ctx0" brushRef="#br0" timeOffset="-98825.85">26589 3898 2235 0,'0'0'159'0,"0"0"-159"16,0 0-226-16,0 0-223 15,0 0-1153-15</inkml:trace>
  <inkml:trace contextRef="#ctx0" brushRef="#br0" timeOffset="-98543.49">27108 3848 2218 0,'0'0'339'0,"0"0"-267"15,0 0-72-15,0 0-5 16,0 0 5-16,0 0 0 0,2 111 1 16,-6-69 14-1,0-5-9-15,-1-5 0 0,3-6-6 16,-4-5-80 0,-2-10-201-16,2-4-620 0</inkml:trace>
  <inkml:trace contextRef="#ctx0" brushRef="#br0" timeOffset="-98390.92">26946 4024 2474 0,'0'0'245'16,"0"0"-245"-16,0 0-35 16,0 0 35-16,0 0 30 15,118-17-30-15,-47 8-116 16,-11-1-109-16,-2 0-633 0</inkml:trace>
  <inkml:trace contextRef="#ctx0" brushRef="#br0" timeOffset="-98190.84">27881 3812 1505 0,'0'0'834'0,"0"0"-701"16,0 0-70-16,0 0 18 15,0 0-81-15,0 0-14 16,0 0 14-16,-11 92 30 0,5-43-30 16,2 2-80-1,2 5-133-15,2-13-125 0,0-14-205 16</inkml:trace>
  <inkml:trace contextRef="#ctx0" brushRef="#br0" timeOffset="-97994.75">28301 3784 2312 0,'0'0'228'0,"0"0"-228"16,0 0-99-16,0 0 84 15,0 0 15-15,0 140 29 16,0-90-29-16,0-6-38 15,0-2-121-15,4-11-290 0,7-15-798 16</inkml:trace>
  <inkml:trace contextRef="#ctx0" brushRef="#br0" timeOffset="-97845.93">28741 3870 2370 0,'0'0'303'15,"0"0"-303"-15,0 0-67 16,119 20 30-16,-61 0-172 16,-5-6-811-16</inkml:trace>
  <inkml:trace contextRef="#ctx0" brushRef="#br0" timeOffset="-81349.72">26977 2851 485 0,'0'0'246'16,"0"0"-166"-16,0 0-22 16,0 0 81-16,0 0 81 15,0 0-35-15,56-82 59 0,-50 68-74 16,1 0 33-1,-1 2-48-15,2 0-53 16,-6 2-8-16,2 2-41 0,-4 4-26 16,0 0-16-16,0 4-11 15,0 0 0-15,0 0-52 16,0 0 13-16,0 0 4 16,-8 4-45-16,-6 14 56 15,-7 10 24-15,-5 4-26 16,-7 8-101-16,-8-2 20 15,-1 0 16-15,3-4-64 16,-7 0 74-16,11-12-131 16,10-5-139-16</inkml:trace>
  <inkml:trace contextRef="#ctx0" brushRef="#br0" timeOffset="-81139.16">26728 2876 1634 0,'0'0'282'15,"0"0"-229"-15,0 0-53 16,0 0-2-16,0 0 0 16,0 0-16-16,0 0-4 15,-23 112-14-15,23-88 15 16,6-9-20-16,13-3-18 16,5-5 59-16,23-7 102 15,-6 0-102-15,-4-7-157 0</inkml:trace>
  <inkml:trace contextRef="#ctx0" brushRef="#br0" timeOffset="-80460.2">27661 2470 108 0,'0'0'259'0,"0"0"170"16,0 0-209-16,0 0 6 15,0 0 33-15,0 0-30 16,0 0-79-16,-2-6-54 0,-1 6-22 16,3 0-30-16,-2 0-44 15,-4 0-31-15,-4 12 31 16,-1 10 21-16,1 4-21 16,-2 7 0-16,3-3 0 15,5-3 13-15,2-6-13 16,2-5-55-16,0-9 43 15,0-2 10-15,8-5 2 16,13 0 131-16,6-2 30 16,13-17-43-16,4-4-47 15,5-9-41-15,0-4-7 16,-7-5-21-16,-4 0 39 16,-7-2-14-16,-10 3 9 0,-13 4-36 15,-8 2-1 1,0 6-19-16,-6 6-15 0,-17 4-29 15,-1 5 12-15,-2 11 7 16,-1 2-27-16,0 0-13 16,-6 31-114-16,6-6-142 15,4 2-229-15</inkml:trace>
  <inkml:trace contextRef="#ctx0" brushRef="#br0" timeOffset="-80345.76">27661 2470 1670 0</inkml:trace>
  <inkml:trace contextRef="#ctx0" brushRef="#br0" timeOffset="-80251.85">27661 2470 1670 0,'-7'50'763'0,"7"-46"-763"0,7 4-5 0,9 6 5 0,1 6 7 0,8 9 1 0,4 4-7 15,2 6 16-15,5 1-16 16,-3-2 11-16,0 0-12 15,-8-10-145-15,-9-10-806 0</inkml:trace>
  <inkml:trace contextRef="#ctx0" brushRef="#br0" timeOffset="-78898.07">27995 6752 1861 0,'0'0'339'0,"0"0"-180"15,0 0-40-15,0 0-28 16,0 0-63-16,0 0-20 0,0 0 65 16,0 0 3-16,167-5-35 15,-107 5-22-15,6 0-11 16,-4 0 5-16,-3 0-13 16,-5 0-50-16,-7 10-77 15,-16-1-133-15,-13-6-680 0</inkml:trace>
  <inkml:trace contextRef="#ctx0" brushRef="#br0" timeOffset="-78111.21">29136 6731 1309 0,'0'0'346'0,"0"0"-100"16,0 0-4-16,0 0-21 15,0 0-74-15,0 0-26 16,0 0-87-16,4-22-13 16,-23 22-21-16,-6 0 21 15,-8 10-5-15,-3 14-16 16,-2 8 1-16,2 4 0 15,9 5-1-15,8-1 0 16,14-4-20-16,5-5-28 0,7-8-6 16,24-5 16-16,13-9 38 15,12-9 18-15,7 0-1 16,5-27 25-16,1-9-30 16,-3-10 34-16,-14-7-10 15,-16-1-9-15,-16 3-7 16,-20 0-20-16,-8 11-31 15,-66 12-59-15,5 12-130 16,-2 14-682-16</inkml:trace>
  <inkml:trace contextRef="#ctx0" brushRef="#br0" timeOffset="-77876.94">29190 6936 2255 0,'0'0'235'16,"0"0"-67"-16,0 0 21 16,0 0-73-16,0 0-67 15,0 0-49-15,0 0-35 16,22-33 13-16,2 83 22 16,7 8 3-16,10 13-3 15,3-4 0-15,12 5-32 16,-10-18-129-16,-11-20-424 0</inkml:trace>
  <inkml:trace contextRef="#ctx0" brushRef="#br0" timeOffset="-73565.95">31177 3655 738 0,'0'0'429'16,"0"0"-167"-16,0 0-107 15,0 0-56-15,0 0-19 16,0 0-16-16,0-4-17 15,0 4-2-15,0 0 6 16,0 0-1-16,0 0 0 16,0 0 20-16,0 0-21 0,0 0-1 15,0 0-26 1,0 0-11-16,0 0-9 0,0 0 10 16,0 0-3-16,0 0-9 15,0 2 15-15,0 8 16 16,0 4-19-16,4 7-12 15,1 1-7-15,-1 4 5 16,1 5 2-16,-1 6 2 16,3 8 9-16,-3 5-3 15,1 5-8-15,-3 5 0 16,-2 0 0-16,0-2-12 16,0 1 1-16,0-5 11 0,-2-2 23 15,-5-2-1 1,2 0-17-16,3 2 11 0,2-1-16 15,0-1 1-15,0 0 0 16,0 0 10-16,7 0-2 16,0 0-8-16,-2-1 11 15,1-2-12-15,-2 1 1 16,-2-4-1-16,1-1 2 16,-3 0-2-16,0-4-12 15,0 3 12-15,0-2 0 16,-3 0 11-16,-3-1-11 15,0-1-4-15,-2-3 2 16,2 2 2-16,1-1 4 16,3-5 6-16,2 2-10 15,0-3 0-15,0 0 2 0,0-2 8 16,0 0 0-16,0 0-4 16,0-2-5-16,0 2 1 15,0 1 6-15,0 0-5 16,0-2 10-16,0-3-11 15,0 0-4-15,0-4 10 16,0 0-8-16,2-4 2 16,0-2-1-16,-2-4 0 15,3-4-1-15,-3-2 2 16,0-2 15-16,0-2-17 16,0 0 0-16,0 0-7 15,0-14 6-15,0-8-81 0,-7-6 8 16,-8-4 33-16,-3-4-5 15,-3-1 11-15,4-1 35 16,-3 5 4-16,5 1 81 16,3 3 12-16,3 5-12 15,7 2-26-15,2 5-14 16,0 0-8-16,0 5-27 16,0 5 8-16,0 4-2 15,0 3-5-15,0 0-11 16,0 0-14-16,0 0-6 15,0 14-14-15,0 8 34 16,9 8 25-16,1 6 0 16,4 4-6-16,1 1 0 15,2-6-10-15,1 0-3 16,-3-7-5-16,-2-6-1 0,-1-8-9 16,-4-6 1-16,-3-5 3 15,-1-3 5-15,1 0 31 16,0 0 15-16,5-7 18 15,9-13-6-15,2-6-9 16,6-9-25-16,4-5-10 16,0-4-7-16,3-3-7 15,-3 0-4-15,0-15-51 16,-6 12-102-16,-11 6-348 0</inkml:trace>
  <inkml:trace contextRef="#ctx0" brushRef="#br0" timeOffset="-72808.08">31295 3363 884 0,'0'0'240'0,"0"0"-182"15,0 0 15-15,0 0 117 16,0 0-1-16,0 0-64 16,-125 51 17-16,103-26-26 15,-4 9-38-15,-9 6 21 16,0 6-21-16,-3 6-35 15,3-1-7-15,1-4-12 16,7-4-10-16,7-11 7 16,9-10 8-16,7-11-29 15,4-7 0-15,0-4-42 16,6 0 42-16,17-11 19 16,8-13 105-16,7-6-45 0,2-3-35 15,0 3-3-15,-4 4 3 16,-7 7 7-16,-7 5 2 15,-6 6-20-15,-8 3-6 16,-3 5-27-16,4 2-24 16,2 23-1-16,12 12 20 15,6 13 5-15,23 32-74 16,-4-11-63-16,-7-15-188 0</inkml:trace>
  <inkml:trace contextRef="#ctx0" brushRef="#br0" timeOffset="-72069.46">32043 4499 1836 0,'0'0'280'0,"0"0"-117"15,0 0 8-15,0 0-6 16,0 0-55-16,0 0-51 16,0 0-17-16,10-42-32 15,-22 24-10-15,-12 2-37 16,-7 4-3-16,-10 4-1 15,-7 8 4-15,-2 0 24 0,-1 13 13 16,7 14 0-16,10 8-1 16,12 7 1-16,13 4-10 15,9-2-7-15,9-4-6 16,20-6-3-16,4-8 6 16,8-12 12-1,3-12 8-15,2-2 60 0,4-26-14 16,1-18-8-16,-2-16-4 15,-6-13-34-15,-3-9-31 16,-9-6-26-16,-7-19-12 16,-8 9 39-16,-7 3 6 15,-7 8 24-15,-2 30 93 16,0 4 10-16,0 23-10 16,0 18-40-16,-2 12-53 15,-3 7-3-15,3 56-43 0,0 49 46 16,2 49 32-16,0 17-13 15,13-6 2-15,3-39-20 16,-5-45 10-16,-2-24-4 16,0-14 1-16,-1 0-8 15,4 3-31-15,-3-13-145 16,-3-22-724-16</inkml:trace>
  <inkml:trace contextRef="#ctx0" brushRef="#br0" timeOffset="19229.78">11323 3786 1993 0,'0'0'417'0,"0"0"-293"0,-212-51-118 15,114 28-6-15,2-1-781 16</inkml:trace>
  <inkml:trace contextRef="#ctx0" brushRef="#br0" timeOffset="20161.86">2504 4889 470 0,'0'0'179'0,"0"0"-179"15,0 0-39-15,0 0-27 16,145-30 27-16,-101 27 39 15,3 3 15-15,7 0 11 16,4 0 66-16,17 0 6 0,-13 0-40 16,-8-2-58-16</inkml:trace>
  <inkml:trace contextRef="#ctx0" brushRef="#br0" timeOffset="20384.32">3243 4517 1993 0,'0'0'245'0,"0"0"-245"15,0 0-58-15,0 0 48 16,-37 203 10-16,12-67 79 16,0-7-30-16,6-25-24 0,7-32 7 15,1-24-32 1,5 0-7-16,6 9-18 0,0-11-92 15,0-22-255-15</inkml:trace>
  <inkml:trace contextRef="#ctx0" brushRef="#br0" timeOffset="21059.88">2838 4594 1719 0,'0'0'0'15,"0"0"-90"-15,0 0-6 16,-140-102 96-16,99 82 124 15,1 7 68-15,-1 10-52 16,-2 3-87-16,-4 14-19 16,0 26-12-16,-7 36 12 0,2 48 20 15,0 55 2 1,8 24 13-16,3 7-36 16,6-24-31-16,1-50 14 0,7-38-3 15,8-35-11-15,5-19 11 16,-1-1-11-16,3-4 13 15,1-5-15-15,7-12-27 16,2-11 7-16,2-10-14 16,0-1 8-16,0 0-20 15,2-12-32-15,15-26 5 16,-1 2-242-16,-1-2-293 0</inkml:trace>
  <inkml:trace contextRef="#ctx0" brushRef="#br0" timeOffset="21443.07">2412 5650 1509 0,'0'0'414'16,"0"0"-314"-16,130-66-65 16,-59 35-15-16,7-4-11 15,4 1-6-15,-1 3-3 16,-1-2 20-16,-4 5-19 15,-7 3 1-15,-9 6-1 16,-6 5 17-16,-15 2 6 16,-7 7-6-16,-10 5-18 15,-11 6-28-15,-11 44 28 16,-29 51 31-16,-52 48 27 16,-21 13-26-16,-2-18-1 15,21-41-23-15,29-43 9 16,10-8 41-16,-1 4-37 15,5-2-2-15,3-2 15 0,16-17-34 16,10-17-1-16,11-10-40 16,0-8-31-16,21 0 72 15,10-11 17-15,20-25-17 16,-6 2-164-16,-10-2-846 0</inkml:trace>
  <inkml:trace contextRef="#ctx0" brushRef="#br0" timeOffset="22550.52">13831 5845 1103 0,'0'0'147'16,"0"0"-147"-16,0 0-68 15,0 0 68-15,0 0 68 16,0 0 66-16,-24 34 50 15,24-34-7-15,0 0-8 16,0 0-36-16,0 0-64 16,0 0-38-16,0 0 4 0,0 0 20 15,0 0 8 1,0 6-30-16,-5 10-22 0,-1 12 2 16,-5 18-13-16,-7 31 14 15,-5 31-14-15,4 26 27 16,3-6-27-16,7-22 8 15,5-35-8-15,4-19 0 16,0 0 0-16,-2 1 1 16,2-6 0-16,0-14-2 15,0-13-5-15,0-13-7 16,0-4-15-16,0-3-19 16,6 0 47-16,3-6 29 15,1-11 49-15,4 2-16 0,-5 0-34 16,-3 5-28-16,-6 10 0 15,0 0-82-15,0 13 51 16,-10 17 31 0,-5 12 0-16,1 6-9 0,3 22-103 15,7-12-173-15,1-12-429 16</inkml:trace>
  <inkml:trace contextRef="#ctx0" brushRef="#br0" timeOffset="26200.23">8789 9043 2113 0,'0'0'244'16,"0"0"-204"-16,0 0-13 15,187-67-12-15,-94 30 14 0,6-3-26 16,1-2 12 0,-8 2-8-16,-12-1 6 0,-15 6-13 15,-23 2 0-15,-29-4-14 16,-13 7-141-16,0 6-421 0</inkml:trace>
  <inkml:trace contextRef="#ctx0" brushRef="#br0" timeOffset="26408.98">9130 8568 1627 0,'0'0'483'0,"0"0"-310"16,0 0-173-16,0 0 28 15,0 0 82-15,134-44-39 16,-67 40-29-16,6 4-24 0,1 0-11 16,-10 14-7-1,-12 12-13-15,-14 8-5 0,-19 9 8 16,-19 7-2-16,-4 6 12 15,-34 2 49-15,-16-2-22 16,-4-6 0 0,-6-2-27-16,15-11-91 0,18-17-429 15</inkml:trace>
  <inkml:trace contextRef="#ctx0" brushRef="#br0" timeOffset="26722.96">10482 8216 2429 0,'0'0'257'0,"0"0"-186"16,0 0-50-16,0 0 27 16,0 0-47-16,0 0 4 15,0 0 8-15,-122 166-2 16,42-36-3-16,2-5 2 15,20-24-10-15,24-34 0 16,23-27-10-16,9-4-17 16,2-2 1-16,21-10 14 15,25-16 12-15,23-8 18 16,14-23-2-16,6-25-4 16,0-7-12-16,-14-5 0 0,-21-16-31 15,-25 17-118 1,-25 17-279-16</inkml:trace>
  <inkml:trace contextRef="#ctx0" brushRef="#br0" timeOffset="27986.13">9688 8588 2086 0,'0'0'434'0,"0"0"-286"16,0 0-88-16,0 0 23 15,0 0-79-15,0 0-4 16,0 0 0-16,57-62 34 16,30 26-18-16,6 0-3 15,-4 4 3-15,-18 10-8 16,-21 12-8-16,-32 10-25 16,-18 4-69-16,-68 46 94 15,-67 40 16-15,-61 34 17 16,-22 9-33-16,15-19 31 0,60-38 11 15,70-36 17-15,37-22-4 16,30-11-7-16,6-7-48 16,48 0-56-16,70-28-5 15,78-39 48-15,41-23-16 16,6-13-80-16,-27 9-47 16,-67 26 93-16,-47 21 63 15,-41 20 17-15,-37 17 40 16,-22 8-37-16,-24 8-12 15,-80 56 67-15,-72 48-35 16,-35 23-8-16,1-1-11 16,53-34 3-16,63-42 34 15,43-25 18-15,31-13-22 16,18-6-54-16,26-11-40 0,77-1 0 16,74-51 40-1,29-20 0-15,2-10 0 0,-52 10-21 16,-67 27-4-16,-41 18 25 15,-29 12 0-15,-19 8 0 16,-32 6 1-16,-70 24 21 16,-63 48-3-16,-27 20 0 15,5 8 19-15,52-17 11 16,56-33-27-16,37-25 30 16,28-10-17-16,14-7-35 15,10-6-9-15,61-2-42 16,67-46 51-16,50-28-9 15,12-14 9-15,-36 5-13 0,-58 27 3 16,-60 24 6 0,-28 14-13-16,-18 7 1 0,-16 4 4 15,-59 7 0-15,-54 32 12 16,-4 14 11-16,14 4 1 16,22 0-11-16,40-1-1 15,12-9-75-15,18-8-423 0</inkml:trace>
  <inkml:trace contextRef="#ctx0" brushRef="#br0" timeOffset="28653.75">11628 8374 1706 0,'0'0'594'0,"0"0"-362"16,0 0-92-16,0 0-32 0,0 0-14 15,-5-118-23-15,-10 104-23 16,-8 3-44-16,-8 6-4 16,-15 5-10-16,-14 17 10 15,-34 40 0-15,-26 39 1 16,-7 40 19-16,17 13-19 16,41-23 18-16,47-34-19 15,22-38-17-15,16-10-1 16,30 2 7-16,41 1 0 15,44-15 11-15,37-26 7 0,-12-6-7 16,-16-35-4 0,-51-1-96-16,-49 7-192 0</inkml:trace>
  <inkml:trace contextRef="#ctx0" brushRef="#br0" timeOffset="29221.08">12196 8560 1595 0,'0'0'887'16,"0"0"-715"-16,0 0-101 15,0 0-39-15,0 0-15 16,0 0-9-16,0 0 17 16,139-17-6-16,-73 14-11 15,3 3-7-15,-2 0 7 16,-9 0-8-16,-12 0-15 16,-12 0-64-16,-23 14-62 15,-9-2-99-15,-2 0-251 0</inkml:trace>
  <inkml:trace contextRef="#ctx0" brushRef="#br0" timeOffset="29658.35">12296 8774 1550 0,'0'0'600'16,"0"0"-413"-16,0 0-125 15,0 0-11-15,0 0-50 16,0 0 56-16,0 0 11 16,154-3-18-16,-96 1-26 0,-2 0 4 15,-3-2 6 1,-11 4-11-16,-8-2-14 15,-10 2-9-15,-13 0-8 16,-11 0-77-16,0 0-87 0,-6 0-290 16</inkml:trace>
  <inkml:trace contextRef="#ctx0" brushRef="#br0" timeOffset="30098.24">13503 7967 1509 0,'0'0'562'0,"0"0"-367"15,0 0-120-15,0 0 32 16,0 0-7-16,-124-79-40 16,92 79-25-16,-1 19-26 15,2 18-2-15,2 13 4 0,7 13 7 16,8 9-18-1,10 4-9-15,4 8 9 0,11 5 1 16,23 19 10 0,6 19-10-16,-4-11 13 0,-10-14-1 15,-13-15-13-15,-13-22 1 16,-4 8 0-16,-27 7-1 16,-18-12-32-16,-38 2-42 15,7-20-115-15,9-16-385 0</inkml:trace>
  <inkml:trace contextRef="#ctx0" brushRef="#br0" timeOffset="30281.97">13029 8791 1852 0,'0'0'754'16,"0"0"-608"-16,0 0-52 15,116-92 24-15,-62 68-47 16,11-1-36-16,8 6-21 15,5 2-14-15,33-3-56 16,-20 4-159-16,-14 0-361 0</inkml:trace>
  <inkml:trace contextRef="#ctx0" brushRef="#br0" timeOffset="30635.36">14498 7935 869 0,'0'0'1535'0,"0"0"-1389"0,0 0-116 15,0 0-24-15,0 0 45 16,0 0-30-16,0 0-6 15,-139 90-7-15,83-8-7 16,-13 36 18-16,-4 39 4 16,11 15 13-16,24-9 18 15,24-37-20-15,14-43-7 0,0-21-5 16,21-11-11 0,6 3-2-16,8 2 13 0,9-5-15 15,3-11-7-15,0-14 0 16,0-8 0-16,-5-12 12 15,5-6-12-15,-11-8-126 16,-12-10-225-16</inkml:trace>
  <inkml:trace contextRef="#ctx0" brushRef="#br0" timeOffset="31415.41">14623 8268 1661 0,'0'0'385'16,"0"0"-216"-16,0 0 23 16,0 0 54-16,0 0-65 15,0 0-80-15,0 0-67 16,2-23-34-16,-7 47-12 15,-13 17 12-15,-4 18 20 16,-7 18-3-16,3 5-14 0,3-2-2 16,5-7 9-16,9-13-10 15,5-14 0-15,2-16-5 16,2-15-3-16,0-9 0 16,0-6-6-16,0-7 2 15,2-25 3-15,15-14-3 16,6-13 3-16,4-9 0 15,6-7-13-15,5 2-32 16,-2 1 14-16,2 4 15 16,-5 9 25-16,-4 18 2 15,-10 10 4-15,-5 17 11 16,-7 10-2-16,-5 4-15 16,-2 16 0-16,0 26 0 15,0 17 39-15,0 15-12 0,0 12-7 16,2 2-15-16,16-1-3 15,2-7-2-15,2-13 0 16,-1-8 0-16,-8-15-32 16,-13-10-86-16,0-14-235 15,-13-12-1638-15</inkml:trace>
  <inkml:trace contextRef="#ctx0" brushRef="#br0" timeOffset="31587.98">14498 8624 2339 0,'0'0'391'0,"0"0"-340"15,0 0-19-15,0 0-10 16,154-14-13-16,-86 14-9 16,30 0-150-16,-13 3-229 15,-16 6-1383-15</inkml:trace>
  <inkml:trace contextRef="#ctx0" brushRef="#br0" timeOffset="31802.08">15215 8837 1861 0,'0'0'445'0,"0"0"-326"15,0 0-45-15,0 0-19 0,0 0 6 16,-27 134-36-1,10-87-18-15,-6 1-6 0,-4-1 12 16,-4-3-13-16,-4-2-17 16,-15-3-72-16,10-13-125 15,9-8-309-15</inkml:trace>
  <inkml:trace contextRef="#ctx0" brushRef="#br0" timeOffset="32346.01">15672 8744 1155 0,'0'0'661'15,"0"0"-488"-15,0 0-27 16,0 0 90-16,0 0-73 15,58-112-54-15,-58 81-7 16,0 4-29-16,-16 3-32 16,-15 4-41-16,-9 8-22 15,-5 8 22-15,-4 4 1 16,4 10 11-16,5 17-7 16,11 10-5-16,14 6-34 15,13-2-6-15,2 2 14 16,9-7 20-16,15-5 6 0,3-6 9 15,-1-8-8-15,-5-10 14 16,-1-7-8-16,-5 0 7 16,-1-18 36-16,3-20-20 15,2-12-30-15,-2-15-3 16,5-7-37-16,-1-4-20 16,-4-2-65-16,-1 4-19 15,-5 7 43-15,-7 17 101 16,-2 16 27-16,-2 16 76 15,0 12 9-15,0 6-5 16,0 8-70-16,-4 30-37 16,-7 16 60-16,3 18-13 15,-4 13-26-15,7 3-7 0,3 0-13 16,2-6-2-16,0-8-31 16,7-1-61-16,11-19-118 15,-3-18-401-15</inkml:trace>
  <inkml:trace contextRef="#ctx0" brushRef="#br0" timeOffset="32706.03">16140 8809 2171 0,'0'0'440'16,"0"0"-297"-16,0 0-23 15,0 0-14-15,0 0-74 16,0 0-13-16,-74 106 0 16,31-55-19-16,-1 2-9 0,7-1-52 15,6-7-79-15,8-7-23 16,9-12-57-16,10-14-235 0</inkml:trace>
  <inkml:trace contextRef="#ctx0" brushRef="#br0" timeOffset="33012.95">16659 8159 2023 0,'0'0'366'15,"0"0"-261"-15,0 0-83 0,0 0 33 16,0 0-29-16,-185 123-16 16,85-22 7-16,13 2-15 15,16-7-2-15,32-11-10 16,35-23 0-16,4 2 10 16,18-2 30-16,31-12 22 15,17-14 33-15,17-14 14 16,8-11-50-16,3-11-25 15,8-17-24-15,-23-14-22 16,-28-2-198-16</inkml:trace>
  <inkml:trace contextRef="#ctx0" brushRef="#br0" timeOffset="33412.92">16195 8731 2119 0,'0'0'256'16,"156"-27"-201"-16,-64 14-23 15,-17 4-17-15,8 3 7 16,4 2-19-16,-14 3 15 16,-13 1-18-16,-19 0 0 15,-15 4-10-15,-16 8-58 16,-10 1 18-16,0 8 50 0,-21 7 34 15,-6 4 14 1,-2 4 5-16,0 0-39 0,2 2 0 16,8-4-14-16,7-2 1 15,12-8 15-15,0-4 14 16,21-8 76-16,10-6-2 16,9-6-5-16,2 0-23 15,-4-12-33-15,-7-14 0 16,-10-8-6-16,-15-6-27 15,-6-2-10-15,-16 2-35 16,-26 6-12-16,-38 14-31 16,9 12-32-16,4 8-164 0</inkml:trace>
  <inkml:trace contextRef="#ctx0" brushRef="#br0" timeOffset="33783.79">16968 7972 2293 0,'0'0'423'0,"0"0"-292"0,0 0-75 16,0 0 37-16,0 0-33 15,0 0-59-15,0 0-1 16,112 59 0-16,-39 23 12 16,25 50-8-16,8 51 13 15,-15 24 11-15,-34-7 22 16,-39-22-10-16,-20-37-26 15,-56-15-5-15,-35-16 2 16,-34-21-11-16,-23-27-80 16,28-28-151-16,22-24-966 0</inkml:trace>
  <inkml:trace contextRef="#ctx0" brushRef="#br0" timeOffset="104880.48">27108 8985 1870 0,'0'0'681'0,"0"0"-617"16,0 0-63-16,0 0-1 15,0 0 17-15,0 0-16 16,21-60-1-16,-21 98 6 16,-11 23 19-16,-10 33 38 15,-8 26-37-15,5-4-26 16,3-16 17-16,8-22-10 15,9-29-7-15,0-5 0 16,2-7 0-16,2-18-5 16,0-13-29-16,6-6 27 15,14-2 7-15,8-20 44 16,7-10-19-16,-6 0-13 16,-5 4-3-16,-11 8-9 0,-8 12 0 15,-5 8-11 1,-2 4-46-16,-32 34-20 0,5-2-84 15,2-4-245-15</inkml:trace>
  <inkml:trace contextRef="#ctx0" brushRef="#br0" timeOffset="106668.16">22838 4588 794 0,'0'0'596'0,"0"0"-305"0,0 0-138 16,0 0-66 0,0 0-4-16,0 0 26 0,0 0-15 15,8-49-4-15,-8 48-14 16,0-2-2-16,0 3-28 16,0 0 2-16,0 0-19 15,0 0-29-15,0 0-7 16,0 0-30-16,0 0-16 15,0 7 0-15,-6 12 53 16,-2 16 12-16,0 13 4 16,1 17-9-16,1 30-7 15,-4 33 10-15,-1 32-7 16,-7 18-3-16,-1-10-25 16,-4-20-17-16,5-42 26 15,3-25-21-15,4-26 33 0,-3-8 2 16,1 3 2-16,-3 4-16 15,-1 1 15-15,3-11-1 16,3-13 2-16,7-12 14 16,0-9-12-16,0-8-4 15,4-2-72-15,-2-14-28 16,-2-16-368-16,-3-10 161 16,-3-6 148-16,-4-3 120 15,1 1 41-15,-3 4 178 16,5 6 30-16,2 5 75 15,5 10-110-15,1 7-30 16,3 8-17-16,0 5-36 16,0 3-45-16,0 5-45 15,7 21-11-15,8 18 11 16,6 14 0-16,1 10 0 0,0 5 26 16,-2-2-19-16,1-10-6 15,-4-12 24-15,-1-20-25 16,-1-14-6-16,3-15 6 15,4-5 83-15,9-31 61 16,8-14-66-16,3-14-64 16,14-39-14-16,-12 15-138 15,-6 12-256-15</inkml:trace>
  <inkml:trace contextRef="#ctx0" brushRef="#br0" timeOffset="107143.9">23733 4834 1710 0,'0'0'390'15,"0"0"-259"-15,0 0-75 16,0 0 6-16,24-108 12 15,-19 92-5-15,-3 2 8 16,1 6 1-16,-1 2 9 16,-2 4-27-16,2 2-32 15,-2 0-12-15,0 0-11 0,0 0-5 16,0 0 0-16,0 0 0 16,0 0-1-16,0 0-4 15,0 0-14-15,0 6-14 16,0 18-5-16,0 14 38 15,0 18 0-15,0 17 13 16,0 25 1-16,-4 22-6 16,-6 19 3-16,-3 0-11 15,0-22 6-15,3-30-9 16,4-32 3-16,2-6-22 16,-1-1-5-16,1-4-22 15,2-2-40-15,-6-21-65 16,4-10-211-16,-2-11-1349 0</inkml:trace>
  <inkml:trace contextRef="#ctx0" brushRef="#br0" timeOffset="107380.75">23528 5472 2345 0,'0'0'239'0,"0"0"-239"16,0 0 0-16,0 0 0 15,0 0 1-15,25 126 6 16,-4-57-6-16,4 5 9 16,0-4-10-16,-3-8 0 15,1-12 0-15,-6-16 0 16,-1-12-10-16,-3-13-2 16,3-9 12-16,4-7 93 0,6-25 6 15,6-14-71 1,1-16-28-16,12-52-98 0,-9 11-224 15,-7 7-1030-15</inkml:trace>
  <inkml:trace contextRef="#ctx0" brushRef="#br0" timeOffset="107715.39">24553 4666 1176 0,'0'0'284'0,"0"0"-136"15,0 0 116-15,0 0 44 16,0 0-72-16,0 0-75 16,0 0-74-16,11-24-40 15,-11 24-47-15,0 8-33 16,0 22 5-16,0 16 28 15,0 20 46-15,0 28-19 16,0 35-9-16,0 29-16 16,0 9 13-16,0-7-14 15,0-37 6-15,0-37-7 16,0-26-2-16,0-12-41 0,0 7-21 16,-5 16-60-16,-4-8-105 15,1-19-339-15</inkml:trace>
  <inkml:trace contextRef="#ctx0" brushRef="#br0" timeOffset="108027.27">24319 5865 2102 0,'0'0'311'0,"0"0"-275"15,0 0-36-15,0 0 10 0,0 0-10 16,0 0-25 0,0 0 25-16,53 71 0 0,-30-19 13 15,6-1-12-15,0 0 10 16,0-11-4-16,-3-11 4 16,-1-16-10-16,1-13 13 15,-1-6 105-15,4-30 36 16,4-19-57-16,0-10-55 15,4-10-43-15,-2-5-24 16,5-34-65-16,-9 20-157 16,-6 11-916-16</inkml:trace>
  <inkml:trace contextRef="#ctx0" brushRef="#br0" timeOffset="108406.01">25635 4642 1852 0,'0'0'336'0,"0"0"-216"16,0 0-29-16,0 0 45 0,0 0-5 15,0 0-65 1,0 0-39-16,29-48-27 0,-29 65-22 16,6 20 22-16,-2 19 13 15,5 18 0-15,3 29 5 16,5 25-17-16,-2 32 19 16,-1 9-11-1,-8-10-4-15,-4-38 6 0,0-39-8 16,-2-27-3-16,0-15 0 15,0 0 0-15,0-2-59 16,-17 0-101-16,-3-14-111 16,1-12-1080-16</inkml:trace>
  <inkml:trace contextRef="#ctx0" brushRef="#br0" timeOffset="108694.15">25598 5641 2302 0,'0'0'171'16,"0"0"-171"-16,0 0 0 15,0 0 5-15,0 0 15 16,49 110-13-16,-22-66 4 16,4 2-11-16,0-2 0 15,-4-7 0-15,-3-10 1 16,-2-9 0-16,-3-10 7 15,0-8 48-15,4-8 67 16,3-24 18-16,6-14-60 16,1-12-31-16,-2-12-31 15,0-5-19-15,-2 2-22 0,3-8-111 16,-8 23-106 0,-4 16-883-16</inkml:trace>
  <inkml:trace contextRef="#ctx0" brushRef="#br0" timeOffset="109060.28">27031 4393 2015 0,'0'0'289'15,"0"0"-227"-15,0 0-62 16,0 0-17-16,0 0 17 16,0 109 48-16,0-41 0 15,4 26-21-15,3 28-13 16,-5 31 17-16,0 9-30 15,-2-6 2-15,0-17-3 16,0-19 11-16,0-22-3 16,0-23-3-16,0-22-5 15,0-10-2-15,-7 14-8 16,-1-8-128-16,-2-9-758 0</inkml:trace>
  <inkml:trace contextRef="#ctx0" brushRef="#br0" timeOffset="109359.12">26774 5628 1984 0,'0'0'274'0,"0"0"-234"0,0 0-18 16,64 114-9-1,-29-67 9-15,-2-5-17 0,0-1-5 16,-6-12-11 0,-5-5 10-16,-2-13-14 0,-2-6 15 15,2-5 65-15,2-5 76 16,3-20 15-16,4-11-57 16,2-11-48-16,3-12-23 15,-3-7-26-15,-2-28-2 16,-8 15-171-16,-9 13-497 0</inkml:trace>
  <inkml:trace contextRef="#ctx0" brushRef="#br0" timeOffset="109827.16">28191 4278 2110 0,'0'0'298'15,"0"0"-249"1,0 0-15-16,0 0-16 0,0 0 9 16,0 0-6-16,0 0-14 15,5 0 3-15,2 17-10 16,1 16 30-16,3 15 24 16,5 29-17-16,-1 37 11 15,-1 43-16-15,-3 17-5 16,-1 6-4-16,-6-10-15 15,-4-20-8-15,0-6-9 16,0-27-18-16,0-31-35 16,-4-26 7-16,-4-14 27 15,-1 2 14-15,1 2 13 16,-4-2-35-16,-3-11-63 16,3-14-154-16,1-14-748 0</inkml:trace>
  <inkml:trace contextRef="#ctx0" brushRef="#br0" timeOffset="110093.25">28091 5598 2593 0,'0'0'192'0,"0"0"-138"16,0 0-41-16,0 0-13 15,0 0-12-15,40 111 12 16,-18-49 8-16,1 6-1 15,-3 0-7-15,2-3 0 0,-2-12-18 16,-3-11-20-16,-1-16 9 16,3-17 27-16,2-9 2 15,6-18 13-15,4-27 48 16,5-16-35-16,7-32-26 16,5-50-64-16,-9 19-141 15,-8 9-805-15</inkml:trace>
  <inkml:trace contextRef="#ctx0" brushRef="#br0" timeOffset="110575.49">29337 4168 1727 0,'0'0'170'0,"0"0"-170"15,0 0-15-15,0 0 15 16,0 0 46-16,0 0 33 15,0 0-7-15,24-47 16 16,-24 47-8-16,0 0-80 16,0 2-20-16,0 20 20 0,-11 12 74 15,-4 14 33-15,1 14-60 16,-1 12-16-16,3 11-15 16,3 21 0-16,1 24-7 15,2 24 0-15,2 6-8 16,4-9-1-16,0-18 14 15,0-35 4-15,-2-19-18 16,2-20-3-16,-2-4 3 16,0 3 10-16,-1 2-10 15,3-3 1-15,-2-13-2 16,-4-5-13-16,-1-11-92 16,0-12-328-16</inkml:trace>
  <inkml:trace contextRef="#ctx0" brushRef="#br0" timeOffset="110859.4">29029 5654 2260 0,'0'0'332'16,"0"0"-311"-16,0 0-20 15,0 0 12-15,0 0-3 16,63 121-4-16,-40-75-6 15,2 0-27-15,-2-4-19 16,-3-8 10-16,-3-7-29 16,4-13 8-16,-2-13 57 0,4-1 54 15,6-12 89-15,4-18-43 16,3-10-16-16,2-10-22 16,2-11-25-16,-2-10-17 15,-5-8-20-15,-6-21-48 16,-7 19-89-16,-11 20-267 15</inkml:trace>
  <inkml:trace contextRef="#ctx0" brushRef="#br0" timeOffset="111278.88">30036 4009 2280 0,'0'0'250'0,"0"0"-224"16,0 0-19-16,0 0 5 15,0 0-12-15,0 0-19 16,0 0-9-16,25 68 17 16,-17-22 11-16,6 12 11 15,-3 9 2-15,1 10-3 0,-4 21 4 16,-6 27 23-16,-2 30-24 16,0 9-6-16,0-6-2 15,-16-14-5-15,-1-24-13 16,1-21-29-16,3-21-20 15,1-22 5-15,-1-8-16 16,0 2-53-16,-16 11-127 16,5-11-65-16,-1-14-353 0</inkml:trace>
  <inkml:trace contextRef="#ctx0" brushRef="#br0" timeOffset="111540.79">29900 5573 2221 0,'0'0'363'16,"0"0"-232"-16,0 0-19 16,0 0-23-16,0 0-56 15,0 0-33-15,0 0-9 16,23-9 9-16,-17 23 2 16,5 3 13-16,7-2-15 15,2-1 0-15,7-6 5 16,6-4-4-16,2-4-1 15,4 0 0-15,-3-19-9 16,-3-6-19-16,-4-6-7 16,-9-10-49-16,-9 7-141 15,-9 7-944-15</inkml:trace>
  <inkml:trace contextRef="#ctx0" brushRef="#br0" timeOffset="112255.8">30629 5367 2546 0,'0'0'221'15,"0"0"-180"-15,0 0-25 16,0 0 3-16,0 0-17 15,0 0-2-15,0 0-1 16,129 21 1-16,-73 17-11 0,11 12 10 16,10 15-9-16,8 7 2 15,7 6 8-15,1 2 0 16,1 2 1-16,-5-1-1 16,-9-4-12-1,-6-4-175-15,-14-9 93 0,-14-12-103 16,-9-12-118-16,-14-12-23 15,-9-16 85-15,-9-8-30 16,-5-4-283-16</inkml:trace>
  <inkml:trace contextRef="#ctx0" brushRef="#br0" timeOffset="112521.24">31718 5909 2302 0,'0'0'292'16,"0"0"-154"-16,0 0 0 15,0 0-40-15,0 0-55 16,0 0-40-16,0 0-3 16,0-12-24-16,0 32 24 15,7 10 3-15,4 8 3 16,3 9 0-16,-4 0-6 16,0 4-11-16,-8 1-29 15,-2-2-13-15,-4-2-22 16,-21-6 13-16,-8-8 26 15,-8-8 5-15,-19-10-40 16,11-7-39-16,6-7-158 0</inkml:trace>
  <inkml:trace contextRef="#ctx0" brushRef="#br0" timeOffset="112825.21">31549 6681 2231 0,'0'0'260'16,"0"0"-137"-16,0 0 3 16,0 0-64-16,0 0-12 15,-49 111-13-15,27-53-19 0,1 8-18 16,4 6 13-16,3-1-13 15,10-6-4-15,4-11-3 16,0-11 5-16,2-15-11 16,14-10-3-16,11-11 16 15,6-7 10-15,13 0-2 16,26-47-16-16,-11-2-143 16,-11-2-595-16</inkml:trace>
  <inkml:trace contextRef="#ctx0" brushRef="#br0" timeOffset="112985.52">31520 6536 738 0,'0'0'2113'15,"0"0"-1992"-15,0 0-113 16,0 0-8-16,0 0 28 16,0 0 2-16,130-5-11 15,-72 21-19-15,-14-2-180 16,-13-2-795-16</inkml:trace>
  <inkml:trace contextRef="#ctx0" brushRef="#br0" timeOffset="113127.96">31482 6861 2524 0,'0'0'338'15,"0"0"-278"-15,0 0-4 0,118 0 11 16,-51 0-46-16,22-1-21 15,-15-7-126-15,-19-1-1977 16</inkml:trace>
  <inkml:trace contextRef="#ctx0" brushRef="#br1" timeOffset="-21448.92">21126 5296 319 0,'0'0'401'0,"0"0"-169"16,0 0-132-16,0 0-3 16,0 0 19-16,0 0-35 15,13-20-26-15,-11 17-25 16,-2 0-13-16,3 0-13 0,-3 3-2 15,0 0 4 1,0 0-6-16,0 0-35 16,2 0-38-16,5 0-68 0,-1 0-94 15,-1-1-192-15</inkml:trace>
  <inkml:trace contextRef="#ctx0" brushRef="#br1" timeOffset="-21047.26">21126 5296 411 0</inkml:trace>
  <inkml:trace contextRef="#ctx0" brushRef="#br1" timeOffset="-19296.09">21126 5296 411 0,'-38'-30'558'0,"38"30"-306"0,0 0-172 0,0 0-41 0,0 0-5 0,0 0 3 16,0 0-1-16,0 0-11 15,0 0-21-15,0 0 31 16,0 0-11-16,0 0-24 16,0 0 0-16,0 0-12 15,0 0 0-15,0 0 0 16,0 0 12-16,0 0 14 0,5 0-2 15,-1 0 39 1,0 0 24-16,1 0-26 0,2 0-21 16,0 0-17-16,-1 0-11 15,3 0 16-15,0 0-12 16,2 0-4-16,-2 0 4 16,-1 0-3-16,4 0 3 15,1 0 12-15,-1 0-14 16,-4 0 0-16,3 0 9 15,-1 0-11-15,1 0 9 16,2 0-8-16,3 0-1 16,-1 0 11-16,3-2-11 15,0-1 4-15,-3 2-3 16,4-2-1-16,-6 3 0 0,3-1 0 16,-3 1 0-1,-1-3 0-15,2 3 0 0,1-1 2 16,4-2-2-16,1-1 2 15,4 1-4-15,3-1 4 16,2 0 0-16,0-1 7 16,2 4-9-16,2-4 0 15,-2 2 0-15,1 0 0 16,-3 3-2-16,0 0 0 16,0 0 2-16,-2 0-12 15,2 0 12-15,0 0 1 16,2 0-1-16,0 0 2 15,2 0 0-15,1 0-2 0,3 0 2 16,2-4 9 0,1 2-11-16,-3 0 0 15,3 2 0-15,-3-2 0 16,-2 2 10-16,-4-1-10 0,1-2 2 16,-1 3-2-16,0 0 2 15,2 0 31-15,3 0-4 16,1-1-2-16,1 1 9 15,3-3 6-15,1-1 30 16,0 2 6-16,3-5-23 16,1 5-29-16,-1-4 14 15,-1 1-19-15,-1 1-7 16,-5 2-11-16,-5 2 6 16,-4-1-1-16,-4-4-6 15,-6 1 0-15,2 0-1 0,1-4 12 16,3-1 10-16,4 2-12 15,2 1-4-15,3 0-7 16,5 2 0 0,3 0 0-16,4 0 3 0,2-2-2 15,1-1 7-15,1 1-7 16,-4-1-1-16,-4-3 2 16,1 0-2-16,-5-2 7 15,-1 0-7-15,1-2 0 16,-2 0 0-16,0-1-1 15,2 2 1-15,1-1 0 16,7 2-1-16,4 1 1 0,4 1 1 16,4 3 7-16,0-1-8 15,-2 0-2-15,2 2-13 16,0 0 15-16,-3 0 3 16,3 1-2-16,-2 1-1 15,0 0 0-15,2-1 0 16,-2 0 0-16,1 1 1 15,3-1-1-15,-2 0 1 16,2 2 1-16,0-3-2 16,5 2 1-16,4-1 2 15,-2 0-3-15,2 2 15 16,0-1-15-16,-2 3 8 16,-1-2 3-16,2 1-11 15,-6 0 0-15,1 2 1 16,-5-2-1-16,-3-1 10 0,-4 3-10 15,1 0-2-15,-4 0 2 16,2 0 2-16,-6 0-2 16,1 0 3-16,-3 0-3 15,-2 0 0-15,3 0 0 16,-6 0 5-16,3 5-5 16,-1-1 0-16,-4 0 0 15,3 0-1-15,-1 0 2 16,1 0 12-16,3 1-13 15,1-1-12-15,3-1 12 16,-1 3 0-16,0-1 4 16,4 0 3-16,1 2-14 15,2 0 3-15,0 1 4 0,3 1 13 16,-1 0-13 0,2 1 0-16,1-1 9 0,5 0-2 15,-1 1 0-15,2 1 14 16,0-1-7-16,1 0 0 15,-3-2 1-15,0 0-8 16,0 0 6-16,-4-2-2 16,1 0-10-16,-1 0 0 15,0 0 10-15,0 1 4 16,2-1-6-16,0-4-3 0,2 4-5 16,1-1 1-1,-1-1 4-15,0 0-6 16,2-2 1-16,-1 2-1 0,-2-2 2 15,1 2-1 1,0 0 0-16,3-2 5 16,-3 3-5-16,4-2-1 15,-1 0 2-15,2-1 11 0,-3 1-8 16,-1 0-5-16,-4 0 0 16,1-1 0-16,-2 0 1 15,0 0-1 1,-1 2 0-16,6-2-5 0,-1 2 5 15,4 0 0-15,3-2-1 16,2 3 1-16,2-4-1 16,5 2 1-16,2-1 0 0,2-1 0 15,1 1 0 1,-2 1 5-16,4-3-4 0,-2 1-2 16,1-1-5-16,2 0 5 15,1 0 2-15,2 0 10 16,-3 0-9-16,1 0-2 15,-2 0 7-15,-5 0 3 16,0-1-2-16,-3-4 1 16,-1-1-9-16,2 2 5 15,-3 0 4-15,3 0-9 16,-1 0 0-16,6 2 1 16,2 2-1-16,1 0-2 15,1 0 2-15,-7 0 0 16,-9 0 6-16,-9 0-6 15,-8 0-4-15,-10 0 4 0,-9 0 1 16,-6 0 5-16,-10 0-6 16,-1 0 1-16,-7-2 0 15,-3 2-1-15,-3 0 0 16,-16-8-19-16,-17-1-115 16,-16 1-240-16</inkml:trace>
  <inkml:trace contextRef="#ctx0" brushRef="#br1" timeOffset="-17951.5">20962 3446 1242 0,'0'0'236'16,"0"0"-170"-16,0 0-62 15,0 0 150-15,0 0-13 16,0 0-25-16,0 0-4 16,0 0-42-16,0-1-44 0,0 1-17 15,0 0-9-15,0 9-39 16,2 12 2-16,0 9 26 16,0 6 11-16,-2 8 11 15,0 5-8-15,0 5 8 16,0 24 15-16,0 32-20 15,-9 28-3-15,-2 9-3 16,-2-10 18-16,1-30-18 16,5-30 7-16,5-16-7 15,0 0 0-15,2 7-13 16,0 8 13-16,0 8 0 16,0-6 1-16,0-3 1 15,0-9-1-15,0-8 1 0,0-6-2 16,0-7 0-1,0-12 1-15,0-5 10 0,0-10-11 16,-2-5 1-16,2-5 2 16,-2-7-3-16,-7-1 0 15,2 0-134 1,-2-7-374-16</inkml:trace>
  <inkml:trace contextRef="#ctx0" brushRef="#br1" timeOffset="-15798.03">20964 3561 772 0,'0'0'352'0,"0"0"-327"16,0 0 20-16,0 0-45 0,0 0 67 16,0 0-19-16,0 0-21 15,0 0-15-15,6 0 22 16,3 0 52-16,5 0 30 15,3 0-54-15,8 0-27 16,4 0 3-16,6 0-21 16,7-2-1-16,5 0-5 15,7 0-10-15,4-1 19 16,2 2-20-16,5-1 11 16,4-1-7-16,2 2-4 15,5-3 0-15,1 2-2 16,6-3-14-16,2-2 16 0,1 1 3 15,1 0-1 1,0 0 0-16,0 2 19 0,-2 1-19 16,-3 2 11-16,-1 1-13 15,-4-3 0-15,4 3 1 16,-3-2-1-16,2-2 0 16,0 0 20-16,3-3-18 15,-1 1 19-15,1 0-5 16,0 0 6-16,0 0-3 15,5 0 1-15,5 0 11 16,5 0-20-16,3 2-9 16,-1-2 18-16,2 0-11 15,16 0-9-15,20 0 10 16,-15 2 28-16,-12 1 1 0,-13 3-25 16,-15 0-8-16,10 0-6 15,14-2 0-15,0 2 9 16,0 0-9-16,0-1 0 15,4-2 22-15,1 1-20 16,0 1-2-16,-1-2 1 16,-2 2 1-16,-5 1-1 15,2-2 13-15,-4 0-14 16,0 0-17-16,1-2 17 16,-1 0 11-16,3 0-11 15,0 0 15-15,-3-2-15 16,-2 0 0-16,3 0 25 15,0-3-23-15,-3 4 10 16,1-4-6-16,-4 4 11 16,-3-2 2-16,-5 1 8 0,-5 0-11 15,-1 0-5-15,-2 2 8 16,-6-2 6-16,-4 2-4 16,1 0-7-16,-6 0 2 15,-1 2-15-15,-3-2 12 16,1 0-12-16,-5 2 1 15,0 1-1-15,0-2 9 16,2 0 22-16,2 0 4 16,3 1-27-16,4-2 0 15,2 2-8-15,7-2 8 16,3 2-3-16,3 0 1 16,3 0 3-16,0 0-10 15,0 0 0-15,0 0 0 16,-1 0-9-16,-1 2 9 0,2-2 0 15,-2 2 0-15,2-2 0 16,-3 2 0-16,1-3 0 16,2 3 9-16,2-1-9 15,0 0-1-15,1-2 0 16,-2 0 1-16,1-1 0 16,0-1 13-16,-2-1-13 15,-4 2 0-15,-3-2 2 16,-2 2 6-16,-2-3-8 0,-2 1-1 15,-1 1-6 1,0 2 7-16,-1-2 6 0,1 3-6 16,3 0-5-16,0 2-1 15,0 0 2-15,-1 0 4 16,4 0 12-16,-4 2-5 16,-2 2-7-16,-3 0-11 15,-3 2 11-15,-7-2 0 16,-4-1 0-16,-8 2-13 15,-3-1-11-15,-9 0 7 16,-9 0 6-16,-10-2 11 16,-5-2 7-16,-8 0-7 15,-2 0-1-15,-2 0-10 16,0 0 11-16,0 0-11 16,0 0-3-16,0 0 12 0,0 0-13 15,0 0 3-15,0 0-13 16,0 2 8-16,0-2 17 15,0 0 0-15,0 0-18 16,0 0 3-16,0 9 3 16,0 0 12-16,0 5 17 15,2 4-17-15,5 0 1 16,-1 4 7-16,4-1-8 16,-2-3 17-16,1 0-17 15,-2-4 0-15,-2-4 0 16,-1-5 0-16,0 2 0 15,-1-6 1-15,-1 4 21 16,0 0-22-16,0 4-8 16,0 4 7-16,3 5 0 15,-1 11-19-15,-1 5 13 0,-1 6 7 16,-2 7 15-16,0 3-14 16,2 2 11-16,-2 3-9 15,0 8 4-15,0 5-7 16,0 6 0-16,-2 2 8 15,-5 2-7-15,-2-1-1 16,3-4-1-16,-3 0 1 16,-1-1 1-16,4-2-1 15,-3-1 18-15,3-3-10 16,-2-4-7-16,2-5-1 16,-1-4 0-16,-1-3-1 15,-4-3 1-15,-1 0 0 16,-1 2 1-16,-3-1-1 15,-1-2 0-15,-2 0 0 16,0-6-28-16,-1-4 28 0,2-8 1 16,5-6 1-16,1-6 8 15,-3-8-10-15,1-5-10 16,-23-6-20-16,2-15-189 16,0-8-335-16</inkml:trace>
  <inkml:trace contextRef="#ctx0" brushRef="#br1" timeOffset="-13843.08">21041 3461 757 0,'0'0'257'0,"0"0"-202"15,0 0-53-15,0 0 19 0,0 0 13 16,0 0-9 0,0 0 62-16,0 0 11 0,0 0 3 15,0 0 36-15,-4 0-37 16,-3 0-59-16,1 0-20 16,-2 0-21-16,4 0 19 15,2 0-19-15,2 0 0 16,0 0-10-16,0 0 10 15,0 0 25-15,14-2-4 16,10-6 44-16,10-4-34 16,12-4 7-16,10-5 2 15,13 0-24-15,9-6 33 16,29-4 53-16,29-12 6 0,29-9-4 16,9 0 1-1,-14 2-49-15,-37 12-12 0,-39 12-22 16,-22 3-11-16,-8 4 3 15,8-5-13-15,7-2-1 16,9-5 17-16,-2 1 3 16,0 3-1-16,2 0 2 15,0 1-20-15,5 4 7 16,1 0-8-16,5 2 6 16,4 4-6-16,26-2 0 15,-12 4 14-15,4 1-14 16,3 4-2-16,-18 1 2 15,8 0 1-15,-7 0 5 16,-16 0-6-16,-16-1 0 16,-18 1 1-16,-16 3 5 0,-13-1 9 15,-11 3 36 1,-3 2-2-16,-4-2-17 0,0-1-23 16,0 3-9-16,0-1 0 15,0 0-8-15,0 2 1 16,0 0 1-16,0 0-17 15,0 0-70-15,0 0-40 16,-11 0-142-16,-2 4-229 16,-2 1-192-16</inkml:trace>
  <inkml:trace contextRef="#ctx0" brushRef="#br1" timeOffset="-12843.24">23728 2542 457 0,'0'0'583'15,"0"0"-334"-15,0 0-107 16,0 0 31-16,0 0-58 15,0 0-115-15,0 0-151 16,-7-1-239-16,-1 2-50 0</inkml:trace>
  <inkml:trace contextRef="#ctx0" brushRef="#br1" timeOffset="-11123.81">23566 2592 1003 0,'-13'0'341'0,"-1"0"-190"15,5 0-82 1,0 0-17-16,7 0-22 0,2 0-30 15,0 0-84-15,0-5 84 16,0-1 97-16,9-2-46 16,-3 1-11-16,3-1 71 15,-2 2-29-15,4-2-10 16,-2 2-19-16,5 0-11 16,1 0 3-16,5 3-32 15,5-1 1-15,6 1-4 16,7 3-1-16,8-2 9 0,8 2 11 15,8 0-11-15,7-1 14 16,10-4 2 0,3 4-2-16,5-4-8 0,7 1-10 15,4 0-1-15,2 0-13 16,2 0-4-16,3 0 4 16,0 0 0-16,0 0 8 15,1 0 10-15,-1 0-18 16,0 1 1-16,-1 0 6 15,2 1-7-15,-2 1 0 16,0 1-1-16,-1-3 1 16,2 1 6-16,-5 2-6 15,3 0 0-15,-3 0 4 0,0 0-3 16,0 0 5-16,-3 0-6 16,-2 0 0-16,-1 0-6 15,-1 0-2 1,-1 0 8-16,-3 0 0 0,-3 0-3 15,1 0 3-15,-2 0 22 16,0 0 14-16,-3 0-17 16,1 0-18-16,-3 0 12 15,0 0-13-15,0 0-6 16,-2 0 6-16,-2 2 13 16,5 2-12-16,-2 1-1 15,4-4-8-15,2 4 8 16,-5-4 5-16,-2 0 3 15,-3 2-5-15,-1-1-3 16,-3 0 1-16,-4-2-1 0,0 2 0 16,-1-2 7-16,-1 0-7 15,0 0 0-15,2 0 0 16,2 0 0-16,2 0 0 16,3 0 0-16,-1 0 1 15,4 0 2-15,-4 0-2 16,-2 0-1-16,-1 0-7 15,-4 0 7-15,1 0 10 16,0-2-10-16,-3 0 10 16,3 2-14-16,3-2 12 15,-6-1-3-15,1 2-4 16,-1 0 0-16,1-2 6 16,1 0-7-16,1 0 0 0,0 1 1 15,2 1 16 1,2-2-7-16,3-1 3 0,4 2-5 15,-1-2 4-15,2 2-11 16,-4 0 0-16,-3 2-1 16,-3 0 1-16,-4 0-1 15,-5-2 7-15,-2 2-7 16,-4-2 0-16,-4 2-1 16,2-2 2-16,-1 2-1 15,2 0 7-15,-1-2-7 16,1 2 1-16,1 0-1 15,-1-2 0-15,3-1 1 0,0 2-1 16,-1 1 1 0,0 0 0-16,1 0 0 0,0-2-1 15,-2 2 0-15,0-3 0 16,-4 3-1-16,2 0 1 16,-4 0 0-16,-1 0 0 15,1 0 8-15,-4 0-6 16,-4-1-1-16,0 1-1 15,-2 0 0-15,-2-1 1 16,-1 1-2-16,-2 0 2 16,-1 0-1-16,-1 0 1 15,-4 0 0-15,-3 0-1 16,1 0 2-16,-1 0-8 0,3 0 3 16,4 0 2-1,10 0 1-15,3 0 0 0,7 0 0 16,10 0 1-16,-1 0-1 15,0 1-6-15,-2 3 6 16,-7-2 13-16,-8-2-11 16,-8 0 14-16,-8 0 5 15,-6 0 7-15,-4 0 3 16,-7 0-10-16,-1-5-6 16,1 3-9-16,-4-3-6 15,3 1 0-15,-7 2 1 16,0 2-1-16,0-2 0 15,-2 2 0-15,0 0 0 16,0 0-11-16,0 0-11 16,0 0-6-16,0 0-13 0,0 0 8 15,0 0 6-15,-4 0 20 16,2 0 7-16,-5 0 10 16,1 0 2-16,-3 0 1 15,2 0-12-15,-2 2 5 16,0 3-5-16,0 1 1 15,-4-1 12-15,0 1-13 16,-5 0-1-16,-1 2 7 16,2 0-6-16,-3 0 5 15,-3 2-6-15,2 2 0 16,-11 2 0-16,-1 3 1 16,-10 4 0-16,-5 5 5 0,-12 9-5 15,-17 7-1-15,-7 3 2 16,-10 4-2-16,3-1-4 15,4-2-4-15,5-6 0 16,11-4 8-16,1-4 1 16,7-6 0-16,9-2-1 15,4-5 0-15,12-5 0 16,7-3-1-16,9 0-13 16,9-3-49-16,5-2-46 15,4-1 17-15,4 2 34 16,0-1-33-16,0 1-11 15,0-1-89-15,0 1-110 0</inkml:trace>
  <inkml:trace contextRef="#ctx0" brushRef="#br1" timeOffset="-9776.86">33370 2727 279 0,'0'0'500'0,"0"0"-320"16,0 0-53-16,0 0 4 16,0 0-10-16,0 0-24 15,0 0-19-15,-37-33-31 16,37 28 37-16,0-3 22 16,8 2 23-16,-2-2-56 15,1 4 24-15,-3-2 64 16,0 3-66-16,-2 0-20 15,1 1 6-15,0 2 7 0,-3 0-15 16,0 0-33-16,0 0-21 16,0 0-3-16,0 0-15 15,0 0 2 1,0 0-3-16,0 0-12 0,0 0-22 16,0 3-18-16,0 16 30 15,0 6 21-15,0 12-23 16,0 7 24-16,0 6 9 15,0 6 9-15,0 9-6 16,0 7-12-16,2 4 8 16,4 4-8-16,1 3 13 15,-3 0-11-15,-2-2 16 0,-2-6-1 16,0-2 8-16,0-3-9 16,-4-2 2-16,0-4-18 15,-9-3-2-15,3-7 2 16,-1-10 13-16,3-10-8 15,0-10-5-15,6-10 6 16,0-5 5-16,0-6-2 16,2-3-7-16,0 0 6 15,0 0 2-15,0 0 0 16,0 0-1-16,0 0-9 16,-2 0-39-16,-3 0-86 15,-9 0-138-15,4-6-243 16,-3-1-683-16</inkml:trace>
  <inkml:trace contextRef="#ctx0" brushRef="#br1" timeOffset="-9301.77">33182 3940 1621 0,'0'0'375'15,"0"0"-279"-15,0 0-62 16,0 0 64-16,0 0 62 16,0 0-47-16,0 0-55 15,14-8-47-15,-14 8 5 16,0 0 8-16,-3 0-24 0,-13 0-21 15,-15 16 21-15,-15 10 17 16,-16 14-4-16,-19 12 0 16,-26 19-4-16,0-1-8 15,-7 7 8-15,-19 8-7 16,-3 2 4-16,0-4 4 16,21-12-10-16,21-17 8 15,29-15-7-15,2 2 1 16,1 3-1-16,18-8-1 15,10-4 0-15,14-7 0 0,11-8-25 16,7-5-13-16,2-4 7 16,0-3 31-16,0-5 0 15,27-2-12-15,-2-16-55 16,-6-4-1095-16</inkml:trace>
  <inkml:trace contextRef="#ctx0" brushRef="#br1" timeOffset="113355.14">7639 10421 1117 0,'0'0'251'0,"0"0"-251"15,0 0-115-15,0 0 115 16,0 0 150-16,0 0 70 16,0-16-30-16,0 14-36 15,0-2-55-15,0 0-28 16,0 0-58-16,0-2-1 16,0 2-12-16,13-8-18 15,1 0-133-15,-3 0-327 0</inkml:trace>
  <inkml:trace contextRef="#ctx0" brushRef="#br1" timeOffset="114357.6">11062 8279 549 0,'0'0'294'0,"0"0"-212"16,0 0-61-16,0 0-19 0,0 0 34 16,0 0 93-1,0 0 165-15,-92 10-53 0,84-10-73 16,-1 0-46-16,2 3-14 16,4-3-41-16,3 0-36 15,0 0-14-15,0 0-17 16,0 0 0-16,0 0 9 15,17 0 0-15,7 0 40 16,12 0 25-16,8-3-8 16,10-3-24-16,6 1-23 15,2 1-18-15,3-2 7 16,-1 0 9-16,-1 0-17 16,-3-1-25-16,-2 0-57 0,11-9-114 15,-14 6-290-15,-13-1-681 16</inkml:trace>
  <inkml:trace contextRef="#ctx0" brushRef="#br1" timeOffset="115221.9">14284 2631 1811 0,'0'0'268'15,"0"0"-156"-15,0-111-73 16,0 73-39-16,0 6 0 15,0 2 0-15,0 2 60 16,0 5-10-16,0 2 7 16,0 6 51-16,0 6-77 15,0 9-16-15,0 0-15 16,0 12-64-16,0 40 21 16,0 48 38-16,-14 57 5 15,-1 31 18-15,-6 11 13 16,-3-7-29-16,-5-21 19 15,-5-11-18-15,1-12 5 0,6-34-8 16,10-31 0 0,10-26 0-16,2-20-12 15,3-5-1-15,0-4 2 0,2-9-1 16,0-15-23-16,0-4 22 16,4-54-45-16,10-3-250 15,-5-6-1021-15</inkml:trace>
  <inkml:trace contextRef="#ctx0" brushRef="#br1" timeOffset="116785.88">10326 12589 984 0,'0'0'677'15,"0"0"-505"-15,0 0-86 16,0 0 117-16,125-34-32 0,-86 26-3 16,-2 0-47-16,7 0-38 15,10-2-13-15,11 0-29 16,8 0-17-16,10-2-14 16,1 0-9-16,4-3 2 15,-1 3-3-15,-6 1-26 16,0 0-14-16,-12 4-56 15,-9 0-52-15,-16 5-34 16,-10 2-85-16,-16 0 14 16,-12 0-87-16,-4 0-399 0</inkml:trace>
  <inkml:trace contextRef="#ctx0" brushRef="#br1" timeOffset="119341">10365 12775 718 0,'0'0'650'16,"0"0"-312"-16,0 0-224 15,0 0-4-15,0 0 66 16,0 0-51-16,0 0-29 16,-37 0-13-16,37 0-22 15,-2 0 12-15,0 0 10 16,2 0 8-16,-2 0-23 15,2 0-24-15,0 0-9 0,0 0 2 16,0 0-10-16,0 0 3 16,0 0-14-16,0 0 4 15,9 0 5-15,15 0-2 16,14 0 24-16,16 0-17 16,20 0-5-16,32 0-7 15,35-10-10-15,34-8-6 16,20-2 4-16,-4 1-5 15,-6 0-1-15,-12 7 7 16,-1 0-7-16,3 5 9 16,-7-2-9-16,4 1 0 0,-3 2 0 15,1-1 0 1,-8 0 0-16,-1 1 1 0,-3-2 0 16,-2-2-1-16,-11-3 1 15,-4 0 5-15,-12-1-6 16,-7 1-1-16,-1 0 1 15,-3-2 0-15,-3 2-1 16,3-4 1-16,0 3 0 16,1 4 0-16,1-2 0 15,3 5 0-15,-1-3 1 16,-17 4-1-16,-18 0 1 16,-19 1 11-16,-7 3-12 15,3-2-9-15,6-2 8 16,1 0 1-16,-15 2 0 15,-14 0 0-15,-15 0 0 0,-12 2 3 16,-8 2-2-16,-5-1-1 16,-2 1 6-16,0 0-6 15,0 0-5-15,-4 0 5 16,-10 0 0-16,-8 0 0 16,-10 0-11-16,-5 0 4 15,-10 0 6-15,-11 0 1 16,-8 3-1-16,-31 5-18 15,-32 4 1-15,-38 3-12 16,-15 3 23-16,-6 0 2 16,-1 0 1-16,4 1-22 15,-14 2-2-15,-7 1-7 0,-6-2 4 16,0 0 26-16,1 0-6 16,7-3 10-16,9-3 2 15,8 1-1-15,10 0 8 16,11-4-1-16,8 1-2 15,10 0 2-15,8 0-3 16,4-1 7-16,5 0-10 16,21-1 0-16,21-2-1 15,20-1 0-15,7-3-1 16,-9-1-3-16,-5 2 4 16,-2-4-1-16,13 0 13 15,14-1 7-15,13 0 7 16,14 0 1-16,10 0-8 15,9 0 14-15,5 0-19 16,0-1 2-16,0 0-16 0,0-2-5 16,16 3 5-16,9-2 1 15,8 1 3-15,12-1 1 16,13-1-5-16,10 2 0 16,32-6 1-16,43-3 0 15,47-3-1-15,24 0 1 16,10-3 8-16,-4 2-5 15,-18 0 1-15,3 4-4 16,-3 0 6-16,1 2-7 16,-3 2 5-16,2 3-5 15,-5 3 0-15,-2-1 9 0,-4 1-9 16,-6 0-1 0,-8 0 1-16,-9 0 0 0,-10-2 2 15,-8-2-2-15,-3-3 0 16,-7-2 0-16,-10-3 3 15,-21 3 1-15,-20 0 0 16,-20 0-4-16,-2 4 0 16,13-1 1-16,9-2-1 15,11-2-1-15,-4 1 1 16,-5 2 0-16,-6 1 0 16,-4 2 0-16,-10-3 1 15,-11 6-1-15,-6-4 4 16,-14 4-4-16,-9-2 0 15,-11 3 0-15,-9 0-1 16,-5 0-2-16,-6 0 2 0,0 0-3 16,0 0-2-16,0 0-2 15,-2 0 8-15,-9 0 6 16,-7 0-6-16,-7 0-1 16,-8 0 1-16,-7 0 0 15,-13 0 1-15,-14 0-1 16,-33 0-3-16,-45 3-7 15,-53-2 1-15,-30 2 2 16,-12 0 3-16,2 1 3 16,13 4 2-16,-7 3-2 15,-7 3 2-15,-2 2 0 16,-4 2-1-16,1 4 0 16,1-3 0-16,9 6 5 0,5-1-5 15,3 2-1-15,3-1-10 16,7 2 1-16,6-1-8 15,15-4 17-15,14 1 2 16,9-1-2-16,12-5 2 16,11 2-1-16,4 0 0 15,11-4 0-15,23-3 3 16,24-4-1-16,21-4-3 16,12 0 2-16,-2-1-1 15,2 1 0-15,4-1 1 16,16-1 5-16,16-2 5 15,9 0-1-15,9 0-10 16,0 0-9-16,0 0-1 16,9 0-6-16,11 0 9 0,9 0 7 15,11 0 13 1,7 0-13-16,11 0 8 0,4 4-7 16,14-2-1-16,11-1 5 15,28-1-5-15,39 0 0 16,43 0 0-16,25-13 1 15,5-9-1-15,1-2 0 16,-12 2 12-16,7 0-12 16,2 1 0-16,0 3 0 15,-4 3 16-15,-3 0-11 16,-2-1 8-16,-6 0-12 16,-4 2 4-16,-3-5-5 15,-5 4-2-15,-1-1 2 0,-8 0 0 16,-2-2 0-1,-4 2 7-15,-7 0-6 0,-9 2 2 16,-11 2-2-16,-15 3-1 16,-28 2 0-16,-31 2 9 15,-24 4-9-15,-18-1 3 16,1-1-3-16,-8 2 0 16,-4-2 5-16,-13 3-5 15,-10 0-5-15,-6 0-4 16,0 0 9-16,-4 0 16 15,-16 0-8-15,-11 0-2 16,-12 0 0-16,-11 0-6 0,-8 0 1 16,-11 3-1-1,-14 7-10-15,-22 2 3 0,-34 2 7 16,-44 1 0-16,-27 4 2 16,-15-5-2-16,-14 1 0 15,-2-4 1-15,-12 1-1 16,1-4 4-16,5 0-4 15,21-2 1-15,30-1 13 16,25-3-6-16,51 1-4 16,37-1-4-16,36-1 1 15,22-1-1-15,9 0 0 16,9 3-39-16,11 5-107 16,15 0-161-16,14-2-75 0</inkml:trace>
  <inkml:trace contextRef="#ctx0" brushRef="#br1" timeOffset="120039.51">12595 12575 1003 0,'0'0'1108'15,"0"0"-945"-15,0 0-124 16,0 0-7-16,0 0 46 15,0 0 52-15,0 0-29 16,-5-27-40-16,3 27-38 16,2 3-23-16,0 15 0 0,0 12 20 15,0 8 1 1,0 8-2-16,7 4-10 0,1 2 7 16,-1-1-15-16,3-5 0 15,-4-6 0-15,-2-6 0 16,-2-10 0-16,-2-7 4 15,0-6-5-15,0-7-34 16,0-4-86-16,0-10-80 16,-4-6-571-16</inkml:trace>
  <inkml:trace contextRef="#ctx0" brushRef="#br1" timeOffset="120257.95">12348 12815 1275 0,'0'0'1145'15,"0"0"-950"-15,0 0-138 0,0 0 1 16,0 0-43 0,0 0 21-16,0 0-5 0,102-13 24 15,-32 8-17-15,7 4-3 16,4-4-29-16,-6 1 2 16,-6 0-7-16,-9 0-1 15,-15 3-83-15,-16-2-205 16,-18 1-793-16</inkml:trace>
  <inkml:trace contextRef="#ctx0" brushRef="#br1" timeOffset="122548.96">12709 12583 437 0,'0'0'545'15,"0"0"-199"-15,0 0-57 16,0 0-52-16,0 0-71 16,0 0-52-16,0 0-72 0,2-5-38 15,-2 5 14 1,0 0-24-16,0 0 6 0,0 0 0 16,0 6 2-16,0 3 25 15,-4-1-14-15,0 0-13 16,0-2-1-16,2-2-11 15,0-2 12-15,2-1 0 16,0 4-36-16,0 1-86 16,0 6-99-16,0 1-126 15,0-2-680-15</inkml:trace>
  <inkml:trace contextRef="#ctx0" brushRef="#br1" timeOffset="123585.17">12668 12759 418 0,'0'0'333'0,"0"0"-230"0,0 0-43 16,0 0 210-16,0 0 63 16,0 0-39-16,0 0-66 15,0 6-39-15,0-6-64 16,0 0-28-16,0 0 3 16,0 0 12-16,0 0 7 15,-2 0-9-15,0-6-50 16,-1-4-25-16,-1-2-9 15,0-4-11-15,0-6-14 16,-1-6 7-16,-2-6-7 16,-2-6 7-16,-2-6 3 15,-3-4-3-15,1-8 1 16,-5-7-1-16,1-5 0 16,-6-8 2-16,1-5-1 15,-3-5-9-15,-1-2 1 0,2 4 0 16,-3 4-1-16,2 9 1 15,0 7 4-15,4 5-1 16,-2 6 4-16,3 3 0 16,3 0 2-16,-2 0-3 15,4 4-7-15,-1-1 9 16,5 7-2-16,2 6-7 16,0 6-1-16,3 4-6 15,1 8-1-15,1 3 8 16,2 7-1-16,-1 1 0 15,1 3 1-15,-1 4-15 16,3 0 3-16,0 0 12 16,0 0-4-16,0 0-2 15,0 0-6-15,0 2-7 0,0 10-5 16,0 10 10-16,0 7 14 16,0 13 0-16,0 8 0 15,0 7 5-15,0 8-5 16,0 2-1-16,0 2 1 15,0-7-13-15,0-6 9 16,0-9 4-16,0-12 0 16,0-13 0-16,0-9 0 15,0-9 1-15,0-4 6 0,0 0-7 16,3-10 33 0,-1-19 20-16,1-15-25 0,-3-8-21 15,0-12 1-15,2-4 3 16,-2-3-11-16,2 1 6 15,0-2-10-15,-2 5 11 16,0 4-8-16,2 5 2 16,-2 9-1-16,0 8 0 15,3 10 0-15,-3 9 0 16,0 11 0-16,0 4-1 16,0 6-7-16,0 1-5 15,0 0-26-15,0 1 14 16,0 24-14-16,-9 12 13 15,-9 17 25-15,-3 9 1 16,-2 5 0-16,-2 0 1 16,0-3-1-16,3-12 0 15,2-11 1-15,8-13 4 0,6-14 0 16,4-10-5-16,2-5 10 16,0-5 21-16,4-23 2 15,17-16-11-15,0-12-17 16,8-8 2-16,0-4-1 15,2 5-6-15,-2 11 0 16,-2 10 7-16,0 12-7 16,2 13 14-16,4 14-7 15,9 3-7-15,14 35 0 16,13 19 3-16,5 18 11 16,9 39-14-16,-21-17-38 15,-26-22-384-15</inkml:trace>
  <inkml:trace contextRef="#ctx0" brushRef="#br1" timeOffset="129846.11">12844 12761 68 0,'0'0'711'16,"0"0"-455"-16,0 0 23 16,0 0-121-16,0 0-31 15,0 0 58-15,-4-9-89 16,4-2 20-16,0 1-33 15,0 1 18-15,0 2 3 0,0 3-3 16,0 1-37 0,0 3-27-16,0 0 20 0,0 0-27 15,0 0 9 1,0 0-18-16,0 0 3 0,0 0-8 16,0 0 1-16,0 0 2 15,0 0-1-15,0-3 8 16,0-1 2-16,0 0 9 15,0-4-11-15,0-4-16 16,2-1 4-16,7-8 10 16,5-6-2-16,5-2-5 15,8-10 8-15,8-8 3 16,13-10-3-16,12-13-3 16,13-8-1-16,12-10-4 15,6-5-2-15,1-3-8 0,-3-1 15 16,-4 6-18-16,-10 3 1 15,-6 5 1-15,-7 12 1 16,-10 6-1-16,-8 13-5 16,-11 10-1-16,-6 9 3 15,-11 12-3-15,-7 4 0 16,-5 5 0-16,-2 2 0 16,-2 2 1-16,0 2 6 15,0-2-5-15,3-1-2 16,0-1 4-16,-1-3-4 0,4-1-5 15,-1 1-13 1,1-2 13-16,-2 7 5 0,-1 1 0 16,-3 6 0-16,0 1-23 15,0 0-24-15,0 0 10 16,-11 1 10-16,-14 14 17 16,-8 6-5-16,-11 6 15 15,-10 7 0-15,-8 5 5 16,-3 0-3-16,-2 4-1 15,5-7-1-15,8-4 10 16,17-7-1-16,12-15 0 16,18-6-9-16,7-4-25 15,11-5-21-15,25-23 46 16,17-12 22-16,14-6-10 16,4-3-1-16,5 3 2 15,-5 6-13-15,-8 7 7 16,-12 6 2-16,-9 5 17 0,-13 10 5 15,-8 4-8-15,-13 6-13 16,-3 2-10-16,-3 0-19 16,0 6-6-16,3 16 25 15,0 6 6-15,-1 10 15 16,-4 3-9-16,0 0-6 16,0 4-6-16,-4 11-95 15,-13-10-212-15,5-8-894 0</inkml:trace>
  <inkml:trace contextRef="#ctx0" brushRef="#br1" timeOffset="-209092.94">17172 4168 531 0,'0'0'0'0</inkml:trace>
  <inkml:trace contextRef="#ctx0" brushRef="#br1" timeOffset="-207337.94">12181 13110 889 0,'0'0'508'16,"0"0"-237"-16,0 0-48 0,0 0-35 15,0 0-27-15,0 0-22 16,0 0-31-16,11 0-55 15,-11 0-26-15,0 0-27 16,0 0-55-16,0 0-485 0</inkml:trace>
  <inkml:trace contextRef="#ctx0" brushRef="#br1" timeOffset="-206599.81">19963 2446 249 0,'0'0'151'15,"0"0"-107"-15,0 0-18 16,0 0 212-16,0 0 151 16,0 0-104-16,0 0-63 15,31-27-126-15,-31 21 3 0,2 1-87 16,2 3-12-16,4 2-54 15,3 0-7-15,-1 0-25 16,0 0-294-16</inkml:trace>
  <inkml:trace contextRef="#ctx0" brushRef="#br1" timeOffset="-205421">5572 6525 1610 0,'0'0'819'15,"0"0"-650"1,169-27-106-16,-76 1-23 0,6-4-1 15,-5 2-14-15,-13 8-25 16,-9 12 19-16,-11 8-19 16,-9 8-5-16,-2 30-12 15,-10 37 5-15,-29 40-11 16,-29 32 23-16,-40-5 9 16,-17-25 0-16,5-42 64 15,19-34 21-15,6-3 19 16,10-9-19-16,12-11-17 15,23-18-77-15,3-2-1 16,39-31-10-16,21-8 11 16,10-8 31-16,-1 11-27 0,-10 12-8 15,-20 22-17-15,-42 24-141 16,0 23-240-16,-25 0-368 0</inkml:trace>
  <inkml:trace contextRef="#ctx0" brushRef="#br1" timeOffset="-204210.64">25141 5610 1454 0,'0'0'106'16,"0"0"-106"-16,0 0-238 16,0 0-290-16</inkml:trace>
  <inkml:trace contextRef="#ctx0" brushRef="#br1" timeOffset="-204069.64">25398 5524 794 0,'0'0'0'15</inkml:trace>
  <inkml:trace contextRef="#ctx0" brushRef="#br1" timeOffset="-203816.88">24704 5568 999 0,'0'0'0'15,"0"0"-51"-15,0 0-168 16,-118 29 219-16,82-23 155 16,5-3 242-16,7 0 2 0,6-2-95 15,4 3-79 1,6 2-94-16,-1 6-70 0,-5 6-14 16,-5 9 35-16,-4 5 8 15,-6 6-16-15,-4 6-15 16,-5 4-10-16,-7 8-28 15,-5 8-4-15,-6 2-9 16,0 2 3-16,0 0-10 16,7-7-2-16,9 5-20 15,13-16-132-15,9-16-274 0</inkml:trace>
  <inkml:trace contextRef="#ctx0" brushRef="#br1" timeOffset="-202814.62">20246 5378 1275 0,'0'0'391'16,"0"0"-170"-16,0 0-46 15,0 0 0-15,0 0-55 16,0 0-47-16,0 0 14 15,-3-74-47-15,1 68 5 16,2 4-19-16,-2-1-5 16,0 2-21-16,0 1-11 15,-3-3-10-15,3 3-21 0,-2 0 36 16,2 0 4-16,0 0-3 16,2 0 5-16,0 0-1 15,0 0-6-15,0 0-10 16,0 0 16-16,0 0-5 15,0 3-12-15,0 5 8 16,0 2-49-16,10-3-52 16,6-1 21-16,22-6-110 15,-4-1-78-15,-1-15-1044 0</inkml:trace>
  <inkml:trace contextRef="#ctx0" brushRef="#br1" timeOffset="-202274.73">21233 4856 1228 0,'0'0'336'15,"0"0"-205"-15,0 0-71 16,0 0 76-16,0 0-34 16,0 0-46-16,0 0-26 0,-49 0-3 15,29 7-2-15,-7 7-22 16,-9 6 28-16,-6 6-8 16,-7 8-10-16,-9 7 11 15,-4 9-8-15,-9 17 10 16,-19 29-5-1,-24 54-19-15,-25 63 13 0,-11 42-14 16,7 22 26-16,18-1-24 16,30-13 24-16,10 1 8 15,12-5-4-15,8-2 0 16,7-8 32-16,7-9 19 16,11-9-29-16,4-8-15 15,12-19 1-15,8-21-39 0,7-25 10 16,9-39-4-16,0-38 1 15,0-22 21-15,7-11-3 16,8 2-25-16,6 2-2 16,4 0-3-16,-2-12 5 15,-2-5 0-15,-3-13-1 16,-7-6 0-16,-7-9-63 16,-4-7-49-16,-15-12-2 15,-14-16-231-15,-10-5-1558 0</inkml:trace>
  <inkml:trace contextRef="#ctx0" brushRef="#br1" timeOffset="-202005.94">19319 9201 910 0,'0'0'523'0,"0"0"-116"0,0 0-20 16,0 0-74-16,0 0-110 15,0 0-124-15,0 0-79 16,-87-51-37-16,116 121 37 16,18 38 8-16,15 31 3 15,-1-7 3-15,-15-32-13 16,-12-34 10-16,-19-31-4 15,1-6-7-15,-3-7 0 16,-2-4-14-16,-3-15 14 16,-2-3 84-16,5-18 18 15,7-24 12-15,7-17-47 16,3-12-37-16,6 2-11 16,-1 7-19-16,-1 14-10 0,5 17-65 15,-8 17-142 1,-9 13-405-16</inkml:trace>
  <inkml:trace contextRef="#ctx0" brushRef="#br1" timeOffset="-200995.81">20665 9956 1431 0,'0'0'350'16,"0"0"-179"-16,0 0 3 15,0 0-14-15,0 0-5 0,0 0-29 16,0 0-36-1,-58-99-22-15,53 99-11 0,1 0-10 16,-2 0-39-16,-6 0-7 16,-13 17-1-16,-10 15 17 15,-14 13-10-15,-17 32-7 16,-15 38 1 0,0 24-1-16,17-3 14 0,26-30-4 15,25-37-1-15,13-25-9 16,15 5-15-16,23-5 14 15,18-4-20-15,17-21 21 16,32-19 38-16,-2-17 45 16,4-31-18-16,-3-19-18 15,-25-7-3-15,0-34-19 16,-29-26 1-16,-25 11 0 0,-25 17-9 16,-10 28-9-16,-30 38-8 15,-11 5-12-15,-39 33-65 16,15 2-102-16,6 23-294 0</inkml:trace>
  <inkml:trace contextRef="#ctx0" brushRef="#br1" timeOffset="-200756.45">20518 10218 2322 0,'0'0'348'15,"0"0"-265"-15,0 0-83 16,0 0-1-16,22 123-1 16,14-57 2-16,15 3 6 15,9 1-6-15,7-9 0 16,2-6 14-16,0-10 9 16,-2-9-17-16,-6-9-6 15,-11-8 0-15,-14-8-225 16,-20-7-1346-16</inkml:trace>
  <inkml:trace contextRef="#ctx0" brushRef="#br1" timeOffset="-200350.64">19210 11264 1972 0,'0'0'422'16,"0"0"-245"-16,0 0 11 0,0 0-99 15,0 0-84 1,0 0-5-16,196 4 87 0,1-3-29 16,38 1-18-16,17-2-21 15,-3 0 0 1,-15 0-5-16,1 0 5 0,-17 0-19 16,-27 0 0-16,-45 0 19 15,-51 0-19-15,-39-2-7 16,-20 1 6-16,-7 1-5 15,-14 0-49-15,-24 0-41 16,-28 0-92-16,-17 5-580 0</inkml:trace>
  <inkml:trace contextRef="#ctx0" brushRef="#br1" timeOffset="-199902.52">20181 11658 1824 0,'0'0'282'0,"0"0"-232"16,0 0-11-16,0 0-15 16,-158 42 31-16,104-2 15 15,4 14 1-15,2 11 34 16,15 9 13-16,14 1-48 15,16-1-15-15,3-4-32 16,34-10-15-16,16-10-3 16,13-10 16-16,11-12 0 15,6-14 19-15,7-12-4 16,0-2-22-16,-5-20-14 16,-11-15-5-16,-13-32-99 15,-22 9-184-15,-25 1-1211 0</inkml:trace>
  <inkml:trace contextRef="#ctx0" brushRef="#br1" timeOffset="-199695.38">19807 11985 2235 0,'0'0'273'16,"0"0"-167"-16,120-19 10 15,-49 8-52-15,8 3-31 16,-2 4-23-16,-3 4-10 0,4 6-121 16,-20 11-141-1,-21 2-554-15</inkml:trace>
  <inkml:trace contextRef="#ctx0" brushRef="#br1" timeOffset="-199070.82">20894 12028 1078 0,'0'0'649'0,"0"0"-253"16,0 0-171-16,0 0-19 15,0 0-46-15,0 0-123 16,0 0-30-16,-22 19-7 16,-5 13 7-16,1 7 26 15,3 2 7-15,10-3-9 16,11-3-31-16,2-11-5 16,2-8-13-16,23-8 7 15,8-8 11-15,9-4 72 16,3-25-11-16,-1-6-5 15,-8-9-23-15,-11-5-14 16,-17 8 3-16,-8 4-17 0,-6 11-5 16,-36 19-71-16,1 7-162 15,8 0-1100-15</inkml:trace>
  <inkml:trace contextRef="#ctx0" brushRef="#br1" timeOffset="-197832.37">22186 11103 1597 0,'0'0'497'0,"0"0"-375"16,0 0-113-16,0 0 59 16,0 0 36-16,0 0-17 15,0 0-55-15,145-30-15 16,-97 28-6-16,-2 2-1 15,3 0 5-15,0 0-15 16,-4 0-2-16,1 0-30 16,-10 0-131-16,-12 0-412 0</inkml:trace>
  <inkml:trace contextRef="#ctx0" brushRef="#br1" timeOffset="-197591.87">22131 11306 1953 0,'0'0'420'15,"0"0"-420"-15,0 0 12 16,0 0-12-16,127 0 99 16,-58 0-12-16,12-5-61 15,0 1-3-15,0 3 5 16,-8-3-27-16,-11-1-2 15,-12 3-7-15,-17-4-70 16,-15 0-147-16,-15 1-782 0</inkml:trace>
  <inkml:trace contextRef="#ctx0" brushRef="#br1" timeOffset="-192843.46">23590 10734 393 0,'0'0'1230'0,"0"0"-1054"15,0 0-100-15,0 0 146 16,0 0-15-16,0 0-50 15,0 0-73-15,-6-31-36 16,6 31-9-16,0 0 13 16,0 0 3-16,0 0-8 15,0 0-4-15,0 0-17 16,0 0 8-16,0 0-16 16,0 0-18-16,0 0-3 15,0 0-17-15,-2 0-1 16,0 13-5-16,-6 15 7 15,2 22 19-15,-7 37 24 16,-1 0-14-16,-1 16-3 0,1-2 7 16,7-16-1-1,3 4-13-15,4-17 1 0,0-18-6 16,20-14-11-16,9-15-6 16,11-16 22-16,12-9 14 15,10 0 43-15,5-20-10 16,4-9-47-16,-2-4-8 15,-9-5 8-15,-11-1-50 16,-9-15-90-16,-13 6-128 16,-16 6-888-16</inkml:trace>
  <inkml:trace contextRef="#ctx0" brushRef="#br1" timeOffset="-192632.97">23439 10553 2102 0,'0'0'225'0,"0"0"-207"16,0 0-18-16,0 0 76 16,158-54-5-16,-92 50-43 15,2 4-28-15,3 12 0 16,-15 10-110-16,-18 5-324 0</inkml:trace>
  <inkml:trace contextRef="#ctx0" brushRef="#br1" timeOffset="-192431.96">23374 11064 933 0,'0'0'1435'16,"0"0"-1317"-16,0 0-80 15,0 0 40-15,138 0 42 16,-62-5-46-16,9-1-26 16,1 4-34-16,-3 2-14 15,6 0-86-15,-20 2-136 16,-20 6-603-16</inkml:trace>
  <inkml:trace contextRef="#ctx0" brushRef="#br1" timeOffset="-191804.88">24428 11097 1198 0,'0'0'586'0,"0"0"-403"16,0 0-183-16,0 0-2 16,0 0 2-16,0 0 36 15,0 0-19-15,0-2-15 16,0 2 43-16,0 0 64 16,0 0 51-16,0 0-22 15,0 0-7-15,0 0-66 16,0 0-27-16,0-2-38 15,0-2-18-15,0-1-5 0,6 2-16 16,2-5 39-16,-2 2 22 16,1 0 8-16,-3 2-20 15,-4 4 1-15,0 0-11 16,0 0-9-16,0 0-46 16,0 0 43-16,0 0 12 15,0 0 13-15,0 0 11 16,0 0 1-16,0 0-8 15,0 0 2-15,0 0-5 16,0 0-14-16,0 0-5 16,0 0 4-16,0 0 0 15,0 0-15-15,0 0 16 16,0 0-63-16,0 0-211 0</inkml:trace>
  <inkml:trace contextRef="#ctx0" brushRef="#br1" timeOffset="-191054.84">24941 10694 1680 0,'0'0'521'15,"0"0"-302"-15,0 0-143 0,0 0 36 16,0 0-29 0,0 0-47-16,0 0-36 0,15-38-58 15,-24 83 58-15,-4 22 19 16,-3 11 37-16,1 4-27 15,1-2-10-15,1-7-10 16,4-15-4-16,2-18 6 16,5-14 6-16,2-16 3 15,0-7-8-15,0-3 9 16,0-3-6-16,2-21 13 16,10-10 25-16,-1-14-31 15,4-13-9-15,1-6-13 16,4-8 1-16,-3-1-1 15,4 2-25-15,-4 8 16 16,-3 13 9-16,-3 13 17 0,-3 14-15 16,-4 12 7-16,-2 10 13 15,-2 4-22-15,0 0-17 16,0 6-33-16,4 22 13 16,5 18 37-16,5 17 12 15,5 13-2-15,6 12 8 16,2 2-4-16,4 1-9 15,-2-6-5-15,0-8 11 16,-4-11-11-16,-4-12-5 16,-5-15 5-16,-3-15 0 15,-6-9-18-15,-7-4-62 16,0-7-125-16,-11-4-382 0</inkml:trace>
  <inkml:trace contextRef="#ctx0" brushRef="#br1" timeOffset="-190899.82">24758 11101 1362 0,'0'0'1424'16,"0"0"-1335"-16,127-28-52 16,18 14 3-16,-16 2-40 15,-9 2-284-15</inkml:trace>
  <inkml:trace contextRef="#ctx0" brushRef="#br1" timeOffset="-151794.61">29586 6029 2020 0,'0'0'467'0,"0"0"-250"0,0 0-78 15,0 0-42-15,0 0-50 16,0 0-47-16,29-45-1 16,13 31 1-16,12 1 1 15,4 5-1-15,22 4-66 16,-16 2-144-16,-12 2-676 0</inkml:trace>
  <inkml:trace contextRef="#ctx0" brushRef="#br1" timeOffset="-150848.91">30885 5234 1948 0,'0'0'234'0,"0"0"-179"16,0 0-19-16,0 0 54 15,-80-108 71-15,69 93-70 16,2 7 8-16,0 2-45 16,-4 6-36-16,-10 0-18 15,-8 2-3-15,-11 25-1 0,-10 10 3 16,-4 11-24-16,-2 8-81 15,8 3-69-15,-8 7-13 16,15-16-71 0,15-14-420-16</inkml:trace>
  <inkml:trace contextRef="#ctx0" brushRef="#br1" timeOffset="-149480.49">28532 13227 893 0,'0'0'380'0,"0"0"-271"15,0 0-56-15,0 0 25 0,0 0 47 16,0 0-24-16,22-111-9 16,-3 91-14-16,-2 0-22 15,-1 0-34-15,-1 4-8 16,1 2-14-16,1 2-36 15,-3 4-240-15,-3-1-667 0</inkml:trace>
  <inkml:trace contextRef="#ctx0" brushRef="#br1" timeOffset="-148672.32">26605 10931 420 0,'0'0'357'0,"0"0"-271"15,0 0-86-15,0 0-26 16,0 0-37-16,0 0 61 16,0 0-19-16,114-19-14 15,-105 28-23-15,-5 2 7 16,-4 3-534-16</inkml:trace>
  <inkml:trace contextRef="#ctx0" brushRef="#br1" timeOffset="-148318.09">26188 11061 1018 0,'0'0'1098'0,"0"0"-912"16,0 0-169-16,0 0-16 16,0 0 9-16,0 0 14 15,0 0 79-15,154-20-28 0,-78 13-37 16,6 1-15-1,-2 2-10-15,-3 1-13 0,-11 3 0 16,-10 0-1-16,-10 0-65 16,-14 5-71-16,-19 22-115 15,-13-5-56-15,0 0-408 0</inkml:trace>
  <inkml:trace contextRef="#ctx0" brushRef="#br1" timeOffset="-148127.73">26522 11328 2086 0,'0'0'281'16,"0"0"-210"-16,0 0-28 15,0 0 47-15,166 0 17 16,-95 0-41-16,4 0-35 16,3-5-17-16,-2 0-14 15,-6-1-9-15,11-9-85 16,-18 3-129-16,-16-2-884 0</inkml:trace>
  <inkml:trace contextRef="#ctx0" brushRef="#br1" timeOffset="-147775.96">26961 10818 2224 0,'0'0'309'0,"0"0"-210"0,0 0-71 15,-129-19 9-15,107 16 55 16,8 3-24-16,8 0-41 16,6 0-27-16,0 3-27 15,6 14 27-15,17 10 5 16,6 8 2-16,9 9-6 16,6 6-1-16,3 4 0 15,5 4-5-15,-4 3 5 16,-1-1-8-16,-7 3 7 15,-9-3 1-15,-12-2 1 16,-13-7 6-16,-6-2-7 16,-18-5 0-16,-20-4 1 15,-8-9 13-15,-4-4-6 0,5-7 8 16,10-8-15-16,11-5-1 16,24-7-66-16,0-7-149 15,13-10-590-15</inkml:trace>
  <inkml:trace contextRef="#ctx0" brushRef="#br1" timeOffset="-147339.09">28004 10682 288 0,'0'0'1885'0,"0"0"-1610"16,0 0-199-16,0 0-48 16,0 0-28-16,0 0 0 15,0 0 0-15,-29 158 19 16,16-84-9-16,4 2-9 15,9-7-1-15,0-10 1 16,2-15 0-16,20-17 12 16,9-11 8-16,10-14 19 0,9-2 29 15,9-28 2 1,3-19 9-16,-4-12-39 0,-4-13 3 16,-10-8-15-16,-13-4 2 15,-13-2-12-15,-16 4-2 16,-2 10-17-16,-18 14 0 15,-17 16-7-15,-12 19-12 16,-33 23-62-16,9 7-165 16,6 21-513-16</inkml:trace>
  <inkml:trace contextRef="#ctx0" brushRef="#br1" timeOffset="-147145.94">28162 10950 1936 0,'0'0'340'16,"0"0"-235"-16,0 0-43 16,0 0 21-16,78 153-46 15,-55-88-1-15,-2 10-36 16,6 3-13-16,0 2-39 16,2-7-20-16,9-1-64 15,-7-22-269-15,0-18-612 0</inkml:trace>
  <inkml:trace contextRef="#ctx0" brushRef="#br1" timeOffset="-146975.58">28882 10878 2332 0,'0'0'419'0,"0"0"-290"15,0 0-98-15,0 0-31 16,0 0-13-16,0 0-18 15,0 0-39-15,102-34-136 16,-64 40-202-16,-9 6-653 0</inkml:trace>
  <inkml:trace contextRef="#ctx0" brushRef="#br1" timeOffset="-146808.73">28722 11164 2168 0,'0'0'403'0,"0"0"-316"0,0 0-87 16,0 0 0-16,0 0 5 16,122-5 45-16,-61-5-50 15,25-2-107-15,-16 1-328 16,-13 4-813-16</inkml:trace>
  <inkml:trace contextRef="#ctx0" brushRef="#br1" timeOffset="-146465.96">29884 10596 1324 0,'0'0'1044'16,"0"0"-880"-16,0 0-116 15,0 0 84-15,0 0-14 16,0 0-36-16,0 0-62 16,-6-87-6-16,-21 107-14 15,-11 22 13-15,-18 33-6 16,8 5-7-16,1 12 6 16,15 4-5-16,24-16-2 15,8 4-2-15,6-13-20 16,34-13 3-16,16-16-15 0,9-13 35 15,1-14 11 1,0-15-11-16,-2-20-38 0,-20-14-99 16,-17-8-484-16</inkml:trace>
  <inkml:trace contextRef="#ctx0" brushRef="#br1" timeOffset="-146052.75">29566 10987 2176 0,'0'0'324'0,"0"0"-300"16,0 0 4-16,162 0 49 16,-79-5-44-16,2 1-16 0,-8 2-17 15,-12 2-1 1,-13 0-35-16,-19 0-7 0,-13 0 0 16,-11 0 9-16,-9 0 8 15,0 5 26-15,0 3 1 16,0 2 26-16,0-1-5 15,0 4-5-15,0 0 6 16,0 6 4 0,0 6-2-16,0 8-6 0,0 7-13 15,0 6 4-15,-11 4-2 16,4 0-7-16,2 0 14 16,5-7 10-16,0-7-18 15,5-9-7-15,15-10 0 16,5-11 1-16,2-6 58 15,4-8-1-15,0-24-22 16,-6-14 1-16,-8-11 4 16,-15-3-34-16,-2-1 24 0,-17 4-31 15,-24 13-32-15,-23 17-3 16,8 16-133-16,12 11-758 16</inkml:trace>
  <inkml:trace contextRef="#ctx0" brushRef="#br1" timeOffset="-145498.77">30754 10479 969 0,'0'0'1005'0,"0"0"-674"16,0 0-139-16,0 0 12 16,0 0-53-16,0 0-66 15,0 0-85-15,0-38-32 16,-10 66 1-16,0 15 31 15,-3 13 8-15,-1 8 21 16,5 3-23-16,3-4 2 16,2-9-8-16,4-12 0 15,0-10 1-15,12-14-1 16,17-8-36-16,11-7 36 16,16-3 37-16,11-3-19 15,9-15-9-15,4-8-8 0,-4-8-1 16,-5-28-58-16,-23 6-545 15,-17 3-184-15</inkml:trace>
  <inkml:trace contextRef="#ctx0" brushRef="#br1" timeOffset="-145316.92">30680 10118 2054 0,'0'0'513'0,"0"0"-430"16,0 0-56-16,129-10 19 0,-57 10-18 16,3 0-28-1,6 18-105-15,-21 9-229 0,-22 1-977 16</inkml:trace>
  <inkml:trace contextRef="#ctx0" brushRef="#br1" timeOffset="-145128.69">30673 10529 2046 0,'0'0'482'0,"0"0"-354"15,0 0-73-15,0 0 33 16,169-48-37-16,-95 30-33 16,2 2-11-16,2 4-7 0,-18 3-133 15,-22 7-435-15</inkml:trace>
  <inkml:trace contextRef="#ctx0" brushRef="#br1" timeOffset="-144401.56">30501 9674 1993 0,'0'0'353'0,"0"0"-248"15,0 0-87-15,0 0 6 16,0 0-1-16,0 0 1 16,164-50-1-16,-98 37-22 15,3 1 9-15,-4 1-9 16,-7 2-1-16,-11-3-1 15,-9 2 1-15,-11 0 1 16,-12 0-1-16,-13-1 12 16,-2 2-12-16,-13-1-33 15,-20 4 33-15,-13-1 13 16,-4 6 1-16,-8 1-3 0,2 0 9 16,6 0-12-1,11 0 28-15,14 1-5 16,12-1 22-16,13 3-53 0,0 1-9 15,19 3-32-15,20 9 41 16,10 4 39-16,11 10-3 16,4 3-36-16,-4 1 15 15,-10 0-13-15,-17-8-2 16,-15-6-17-16,-18-4 17 16,0-6 15-16,-45 6-15 15,-1-1-78-15,-1-6-351 0</inkml:trace>
  <inkml:trace contextRef="#ctx0" brushRef="#br1" timeOffset="-143616.67">31721 10626 505 0,'0'0'598'16,"0"0"-307"-16,0 0-84 15,0 0-58-15,0 0-50 16,0 0 2-16,0 0 3 16,10 6 16-16,-10-6-40 0,0 1-22 15,0 2 22-15,-4-3 42 16,-2 0 0-16,-1 0-3 15,-3 0-44-15,6 0-2 16,0 0-5-16,4 0-42 16,0 0-9-16,0-3-17 15,0-1-10-15,0 3 3 16,0-1-3-16,0 2 10 16,0 0-6-16,0 0-21 15,0 0-6-15,-4 0 2 16,-3 0-10-16,1 3-10 15,0 4-127-15,4-6-241 0</inkml:trace>
  <inkml:trace contextRef="#ctx0" brushRef="#br1" timeOffset="-143156.22">32053 10321 2065 0,'0'0'406'0,"0"0"-299"16,0 0-107-16,0 0 2 15,0 0 12-15,-14 110-2 16,1-44 5-16,-3 6-11 16,-1 1 8-16,-2-9-5 15,6-10-9-15,-1-14 11 16,8-12 21-16,4-12 15 15,2-10-7-15,0-6-21 0,0 0 9 16,16-22-4 0,5-17 13-16,8-16-20 0,3-11-1 15,3-28-16-15,4-27-26 16,-8 11-27-16,-4 14-72 16,-12 24 66-16,-6 35 59 15,-2 11 92-15,-3 7 0 16,-2 16-19-16,-2 3-55 15,3 16-18-15,3 24 1 16,7 18 2-16,7 13 7 16,7 11-2-16,7 4 3 0,1-1-11 15,-2-10 1-15,-1-12-1 16,-12-16-30 0,-5-14-18-16,-15-19-105 15,0-10 13-15,-2-4-278 0</inkml:trace>
  <inkml:trace contextRef="#ctx0" brushRef="#br1" timeOffset="-142987.79">31912 10284 1356 0,'0'0'1322'0,"0"0"-1162"16,0 0-141-16,0 0 20 0,199-17-6 15,-99 17-33-15,-7 0-281 16</inkml:trace>
  <inkml:trace contextRef="#ctx0" brushRef="#br1" timeOffset="-139255.77">14321 15087 308 0,'0'0'256'0,"0"0"67"0,0 0 38 15,0 0-125-15,0 0-59 16,0 0-66-16,7 0-25 16,-1 0-45-16,4-12-41 15,-1 2-163-15,-3-1-381 0</inkml:trace>
  <inkml:trace contextRef="#ctx0" brushRef="#br1" timeOffset="-138886.76">14270 14432 893 0,'0'0'741'15,"0"0"-428"-15,0 0-187 16,0 0 38-16,0 0-110 15,0 0-44-15,20 102 18 16,1 4-11-16,6 43 21 0,1 7-11 16,-2-22-10-16,-7-37-6 15,-6-41 0-15,-4-12-4 16,0 4 15-16,2-6-21 16,3 0 9-16,-1-14-10 15,5-16-43-15,-3-10-186 16,-3-2-595-16</inkml:trace>
  <inkml:trace contextRef="#ctx0" brushRef="#br1" timeOffset="-137572.61">14538 15462 1242 0,'0'0'477'0,"0"0"-326"0,0 0-136 16,0 0 53-16,0 0 7 15,0 0-17-15,0 0 50 16,0 0 28-16,0 0-12 16,0 0 19-16,0-4-49 15,0-8-46-15,2-5-17 16,12-10-19-16,5-9 19 15,10-14-13-15,9-17-10 16,15-23 0-16,14-32-2 16,12-24-6-16,-6 7 1 15,-17 31-2-15,-21 38 1 16,-14 30 0-16,1-1 0 16,-5 3 11-16,-1 6-11 0,-7 14 25 15,-9 9 6-15,0 4 3 16,0 5-34-16,0 0 13 15,-2 0-13-15,-5 5-10 16,0 4-43-16,3 4-29 16,-3 1-81-16,3-3-187 15,2-1-1107-15</inkml:trace>
  <inkml:trace contextRef="#ctx0" brushRef="#br1" timeOffset="-137239.62">15313 14771 1938 0,'0'0'506'0,"0"0"-380"16,0 0-32-16,0 0 1 16,0 0-50-16,0 0-18 15,0 0-6-15,91-44-6 16,-55 31-15-16,4 7 0 16,0 6 0-16,-2 0 0 0,-3 0-9 15,-6 0 3 1,-2 6-10-16,-11 10-34 0,-5-7-77 15,-9 0-219-15</inkml:trace>
  <inkml:trace contextRef="#ctx0" brushRef="#br1" timeOffset="-137014.71">15371 14985 2302 0,'0'0'320'15,"0"0"-320"-15,0 0 13 0,0 0 4 16,0 0 94-16,156 0-39 16,-85 0-24-16,3 0-14 15,1 0-20-15,-5 0-6 16,-10 0-8-16,-16 4-82 16,-15-4-272-16,-16 2-1668 0</inkml:trace>
  <inkml:trace contextRef="#ctx0" brushRef="#br1" timeOffset="-132474.33">16797 14399 1614 0,'0'0'441'16,"0"0"-329"-16,0 0-27 16,0 0 95-16,0 0-52 15,0 0-28-15,0 0-30 16,9-41-4-16,-9 41-4 16,0 0-12-16,0 0-36 15,0 7-14-15,-9 19-10 0,-9 19 10 16,-2 15 18-1,-3 14-17-15,0 8-1 0,0 6 0 16,3 2-20-16,7-7 12 16,6-11 2-16,7-14-3 15,2-18-12-15,30-18-17 16,12-12-12-16,12-10 50 16,10-2 8-16,8-20 1 15,2-4 1-15,-1-10 4 16,-1 4-5-16,-5-3-9 15,-11 6-29-15,-9-13-121 16,-15 10-200-16,-17 2-1449 0</inkml:trace>
  <inkml:trace contextRef="#ctx0" brushRef="#br1" timeOffset="-132274.67">16728 14361 2572 0,'0'0'303'0,"0"0"-278"16,0 0-25-16,0 0 0 15,0 0 25-15,0 0 4 16,151-46-29-16,-99 46 0 16,-6 0-25-16,-1 24-87 0,-11 10-156 15,-17-5-660-15</inkml:trace>
  <inkml:trace contextRef="#ctx0" brushRef="#br1" timeOffset="-132119.64">16655 14748 503 0,'0'0'2046'0,"0"0"-1812"16,0 0-234-16,0 0 0 15,0 0 36-15,124-46-2 16,-53 28-34-16,18 8-10 15,-15 4-266-15,-19 6-749 0</inkml:trace>
  <inkml:trace contextRef="#ctx0" brushRef="#br1" timeOffset="-130226.8">17951 14766 1209 0,'0'0'1042'16,"0"0"-925"-16,0 0-117 16,0 0 0-16,0 0 44 15,0 0 10-15,0 0-40 16,27-18-3-16,-25 18 14 0,-2 0-1 16,0 0 12-16,0 0-36 15,0 0 17-15,0 0-17 16,-4 13-10-16,-8-2-14 15,1 0 22-15,1-5 2 16,0-5 6-16,1-1-6 16,1 0 1-16,0-10 19 15,2-8 23-15,1-1-6 16,3-6-19-16,0 5-12 16,2 5-6-16,0 4-1 15,0 7 0-15,0-2 1 16,0 6-11-16,0 0-14 15,4 0-33-15,5 15-38 16,-1 2 69-16,-4 3-16 16,-2 0-42-16,-2-2 34 0,0-4 51 15,-9-6 10-15,-5-3 80 16,-3-5 32-16,1 0 0 16,1-13-21-16,-1-5-30 15,5-3 4-15,4 2-30 16,0 2-25-16,3 10-15 15,0 7-5-15,-1 0-114 16,-1 6-523-16</inkml:trace>
  <inkml:trace contextRef="#ctx0" brushRef="#br1" timeOffset="-128464.71">18704 14883 404 0,'0'0'805'0,"0"0"-485"15,0 0-124-15,0 0 86 16,0 0-65-16,0 0-96 16,0 0-46-16,12-67 11 15,-12 58-6-15,0-8-18 16,0 4 25-16,-5-2 9 15,-9 1-33-15,-3 2-45 16,-5 3-15-16,-5 0-3 16,-9 7-39-16,-5 2 26 15,-5 0-9-15,-5 11 21 16,-2 6 2-16,-1 10 10 0,2-4-4 16,4 12-2-16,7 1-4 15,8 4-1-15,8 6-2 16,14 2-12-16,9 0 9 15,2-4-11-15,15-3-8 16,20-5 4-16,2-8 3 16,7-6-3-16,2-8 12 15,0-10 5-15,3-4 3 16,0-4 31-16,4-24 3 16,1-11-12-16,0-11 2 15,-6-11-8-15,0-14 4 16,-9-9-8-16,-5-4 0 15,-7-7-12-15,-5 1 5 16,-9 12 9-16,-6 14 2 0,-7 18 42 16,0 15 13-16,0 13-20 15,0 10-15-15,0 6-5 16,0 6 4-16,-3 0-35 16,1 9-15-16,-4 38-21 15,-1 47 36-15,-4 52 9 16,4 30 9-16,3 2-8 15,-1-17-3-15,3-31-7 16,-2-31-15-16,-8-16-105 16,6-26-169-16,-3-28-1018 0</inkml:trace>
  <inkml:trace contextRef="#ctx0" brushRef="#br1" timeOffset="-120477.65">19696 15069 2228 0,'0'0'386'0,"0"0"-305"16,0 0 4-16,0 0 21 15,0 0-103-15,0 0-3 16,13-17-12-16,25 17 12 16,11-3 24-16,7 3 3 15,4 0-15-15,-1 0 8 16,-7 0-20-16,-9 5-8 0,-17 16-65 15,-14 0-124 1,-12-2-383-16</inkml:trace>
  <inkml:trace contextRef="#ctx0" brushRef="#br1" timeOffset="-120299.06">19595 15286 1894 0,'0'0'673'0,"0"0"-654"16,0 0-19-16,0 0 81 15,143 0 14-15,-65 0-33 0,9 0-25 16,0 0-37 0,13 0-16-16,-24-2-175 15,-22-6-688-15</inkml:trace>
  <inkml:trace contextRef="#ctx0" brushRef="#br1" timeOffset="-120076.07">20099 14929 2622 0,'0'0'289'15,"0"0"-284"-15,0 0 25 16,0 0 0-16,0 0-13 0,154 66-8 16,-106-22-9-1,-5 8-10-15,-7 6-32 0,-15 1-15 16,-13-1-11-16,-8 0 11 15,-8-14-12-15,-20-6 8 16,-15-8-20-16,8-12-100 16,10-14-684-16</inkml:trace>
  <inkml:trace contextRef="#ctx0" brushRef="#br1" timeOffset="-119791.3">21128 14748 2457 0,'0'0'317'0,"0"0"-246"0,0 0-70 16,0 0 9-16,0 0 15 16,-133 99-9-16,106-24-4 15,4 15-7-15,13 6 30 16,10-17-4-16,2 4-19 15,23-12-4-15,10-16-7 16,7-11 12-16,10-18-13 16,1-12 0-16,4-14 0 15,1 0 7-15,-2-34-7 16,5-42-5-16,-20 8-169 16,-12-8-521-16</inkml:trace>
  <inkml:trace contextRef="#ctx0" brushRef="#br1" timeOffset="-119609.13">21120 14600 2463 0,'0'0'545'0,"0"0"-468"15,0 0-55-15,0 0-1 16,0 0 17-16,0 0-1 16,175-30-21-16,-110 30-16 15,-8 14-53-15,-3 29-80 16,-18-6-69-16,-20 1-310 0</inkml:trace>
  <inkml:trace contextRef="#ctx0" brushRef="#br1" timeOffset="-119456.85">20974 15016 1842 0,'0'0'807'0,"0"0"-649"16,0 0 0-16,0 0-53 15,0 0-97-15,0 0-8 16,0 0 61-16,110-17-3 15,-28 7-31-15,3-4-17 16,-2 5-10-16,4 9-54 16,-23 0-185-16,-20 0-579 0</inkml:trace>
  <inkml:trace contextRef="#ctx0" brushRef="#br1" timeOffset="-118620.86">21839 15011 2469 0,'0'0'302'0,"0"0"-241"0,0 0 15 16,0 0-35-16,0 0-35 15,0 0-6-15,0 0 15 16,100-26-6-16,-51 26 3 16,1 0-12-16,-4 0-9 15,-8 0-21-15,-7 0-61 16,-11 6-57-16,-11 7-108 15,-9-2-674-15</inkml:trace>
  <inkml:trace contextRef="#ctx0" brushRef="#br1" timeOffset="-118450.92">21837 15222 2258 0,'0'0'359'16,"0"0"-287"-16,0 0 45 15,153-14-38-15,-76 2-52 16,7 3-27-16,23 8-35 16,-20 1-198-16,-16 0-670 0</inkml:trace>
  <inkml:trace contextRef="#ctx0" brushRef="#br1" timeOffset="-117978.02">22695 14748 1029 0,'0'0'1382'0,"0"0"-1217"15,0 0-118-15,0 0 39 16,0 0 0-16,0 0-37 16,0 0-11-16,-2-18-21 15,2 21-17-15,0 16-12 0,2 18 12 16,8 11 34-16,4 16-10 16,6 7-12-16,2 9-12 15,7-7 7-15,0-5-7 31,3-12 0-31,-1-12 0 16,-4-13-2-16,-5-14-11 0,0-15-7 16,2-2 20-16,6-13 59 0,3-24 29 15,7-16-21-15,7-15-9 16,-1-11-18-16,1-6-7 16,-2-1-11-16,-5 7-1 15,-4 15 6-15,-7 15-16 16,-12 19-6-16,-5 14-5 0,-10 12-30 15,-2 8-81-15,-16 20-154 16,-6 2-516-16</inkml:trace>
  <inkml:trace contextRef="#ctx0" brushRef="#br1" timeOffset="-117593.3">22336 15512 2336 0,'0'0'560'0,"0"0"-511"15,0 0 7-15,0 0 13 16,0 0-19-16,0 0-11 16,0 0 6-16,122-18-14 15,-57 10-13-15,30 2-7 16,35-1-1-16,-7 2-2 16,-12 5-7-16,-18 0 0 15,-23 0 3-15,-1 0-2 0,0 5-2 16,-15-1-16-1,-19 2 0-15,-15-5-20 0,-11 3-37 16,-9 2-42-16,-16 0 4 16,-8 1-167-16</inkml:trace>
  <inkml:trace contextRef="#ctx0" brushRef="#br1" timeOffset="-116808.67">22928 15887 1165 0,'0'0'1102'0,"0"0"-881"16,0 0-93-16,0 0-20 15,0 0-22-15,0 0-26 16,0 0-26-16,-69-81-34 15,42 73-22-15,-4 3 22 16,-6 5 11-16,-3 0-1 16,-8 5-1-16,2 8-8 15,-1 9 10-15,5 4-4 0,6 7-7 16,10 2-12-16,10 1-5 16,9 5 6-1,7-8-16-15,9 0-17 16,20-10 30-16,11-2-15 0,5-11 20 15,6-10 7-15,3 0 3 16,1-18-2-16,-4-12-5 16,1-9 5-16,-8-5 1 15,-6-3 20-15,-7-7-3 16,-9-1 24-16,-5 7 20 16,-9 4 13-16,-6 15 6 15,-2 12 21-15,0 9-9 16,0 8-43-16,0 0-23 0,0 0-26 15,0 25-4-15,0 20-12 16,0 19 16-16,0 10 0 16,-2 13 12-16,2-3-12 15,-4 23-36-15,0-22-28 16,-4-26-203-16</inkml:trace>
  <inkml:trace contextRef="#ctx0" brushRef="#br1" timeOffset="-106450.9">27922 10666 437 0,'0'0'203'0,"0"0"-110"15,0 0 67-15,0 0 64 16,27-103-25-16,-27 82 16 15,-5-2-7-15,-11 3-77 16,-10 2-131-16,-1 2-107 16,2 6-653-16</inkml:trace>
  <inkml:trace contextRef="#ctx0" brushRef="#br1" timeOffset="-105868.84">26017 10087 2079 0,'0'0'314'0,"0"0"-257"0,0 0-19 16,100-103-2-16,-7 51 56 15,3 3-23-15,9-1 2 16,0 6-28-16,-27 11-24 16,-2-2 7-16,-18 9-26 15,-21 6-16-15,-14 7-13 16,-23 8-32-16,-12 5-89 15,-16 0-563-15</inkml:trace>
  <inkml:trace contextRef="#ctx0" brushRef="#br1" timeOffset="-101158.68">21754 14165 551 0,'0'0'527'0,"0"0"-320"0,0 0-57 15,0 0 16-15,0 0 23 16,0 0-43-16,39-117-43 16,-26 96 10-16,3-4-35 15,-1 1 0-15,3 0 18 16,-3-2-15-16,1 2-37 16,-1-3-20-16,1 2-14 15,2 3 0-15,2 0-8 16,0 0 8-16,4 2-9 15,5-6 6-15,4 2-7 16,6-2 8-16,3 0 7 16,4-5-4-16,8 3 29 0,6-2-12 15,3 1-20-15,3-2 8 16,4 3-16-16,-3 0 0 16,-3 2 8-16,-1 4-8 15,-7 0 14-15,-6 4-12 16,0 2 1-16,-1 0 14 15,-3 2-16-15,4 0 22 16,2 0 15-16,4 0-32 16,9 0 25-16,7-1-4 15,5 5-26-15,6 2 10 16,0 2-5-16,1 4-2 16,-1 2-3-16,-1 0-1 15,0 0 0-15,-1 0-2 16,-2 0-6-16,4 0 8 0,0 0 1 15,4 0-1-15,2-3 0 16,5-1-2-16,-1-1 4 16,1 3-4-16,-3 2-2 15,-2 0 4-15,-5 0 0 16,-1 0 6-16,0 0-6 16,1 0-16-16,5 0 14 15,4 0-4-15,6-3 5 16,3-5 0-16,19-1-6 15,17-2 7-15,17 0 1 16,7-1 4-16,-16 0-5 16,-14 4 1-16,-17 1-6 15,-17-2 5-15,-13 3-5 16,-16 2 5-16,-2-2 3 16,15 0 8-16,14-2-10 0,11 0-1 15,0 0 0-15,-2 0-2 16,-5 0-4-16,0 0 6 15,-4 0 7-15,-3 1-6 16,-1 1-1-16,-1-1 1 16,-2 3-1-16,3-2 6 15,-5 2-6-15,0-2 0 16,-4 2-7-16,-6-1 7 16,-1-1 0-16,0 4 7 15,-3-5-5-15,3-1-2 16,-1 0-1-16,4-2 1 0,-2 0-15 15,4 0-7 1,0 0 12-16,-2 2 0 16,2-1 2-16,-4 2 8 15,4-1 0-15,-6 0-1 0,-1 0 1 16,-1-2 0-16,-4-2 0 16,1-3-9-16,-3-1 9 15,-1-1 7-15,-1-4-7 16,-3-2 0-16,1-2 0 15,-5 1 0-15,0-2 8 16,0-2 11-16,0 0-7 16,-3-2 12-16,-1-2-5 15,-1 0 6-15,-1 0-5 16,-6-3-11-16,-1 2-3 16,-3-6 0-16,-2 1-1 0,-5-2-4 15,2 1 6-15,-2-3 0 16,-1 3-6-16,-3 1 9 15,-2 0 8-15,-2 1 8 16,-3 0 3-16,-4-1-10 16,-4-1 13-16,-1 1-9 15,-1 0-13-15,-3 0 0 16,0-1 0-16,-5 1-9 16,-1 2 9-16,0 0-9 15,-5 5 5-15,0 0 4 16,0 5 1-16,0 2 7 15,0 2-13-15,0 2-5 0,0 2 1 16,0 2-1-16,2-2-5 16,4 2 4-16,3 0 1 15,1 1 0-15,-2 2 5 16,-3 3-5-16,-1 2 0 16,-2 3 0-16,-2 4 0 15,2-2 7-15,-2 3-7 16,0 0 1-16,0 0-1 15,0 0-1-15,0 0-8 16,0 0-7-16,0 0-36 16,-13 9 0-16,-11 9 37 15,-8 6 15-15,-5 3 15 16,-1 2-6-16,-1-4 7 16,6-2-10-16,4-7 3 15,7-2 3-15,9-6-12 0,6-6 2 16,7 0-2-16,0-2-20 15,0 0 7-15,0 0-7 16,0 0-18-16,4-2 28 16,12-15-5-16,8-6 5 15,13-7 4-15,2-4-6 16,3 2-4-16,4 1 5 16,-7 6 11-16,-1 4 5 15,-7 6 2-15,-6 1 11 16,-5 4 23-16,-7 4-4 15,-4 1 3-15,-4 1-7 16,-5 4-10-16,0 0-4 16,0 0-3-16,0 0-6 0,0 0-10 15,2 0-12 1,3 6 0-16,1 6 12 0,5 1 6 16,1-1 5-16,-2-2-7 15,-1-4 0-15,-1-3 2 16,-4-3-6-16,-2 0 0 15,-2 0 7-15,0 0-7 16,0 0 4-16,0 0-2 16,0 0 4-16,0 0-6 15,0 0 0-15,0 0 6 0,0 0 0 16,0 0-6 0,0 0 6-16,0 0-6 0,0 0 6 15,0 0-1-15,0 0-5 16,0 0 0-16,0 0-17 15,-6 3-5-15,-8-3-6 16,-4 2 28-16,-6 2 4 16,-10-3 4-16,-1 3-3 15,-8-1 9-15,-3-3-1 16,-4 0-1-16,-1 0 1 16,2 0-1-16,4-3-4 15,3-4 4-15,11-2-6 16,6 5-6-16,10 1 0 15,9-1-4-15,2 4-2 16,4-2-2-16,0 2-8 16,0-2-10-16,0 0 26 15,0 2-1-15,0 0-3 0,6 0-1 16,-2 0-19-16,5 0-64 16,-1 0-134-16,0 4-315 15</inkml:trace>
  <inkml:trace contextRef="#ctx0" brushRef="#br1" timeOffset="-100110.79">25689 13922 1874 0,'0'0'368'0,"0"0"-273"15,0 0-37-15,0 0 35 16,0 0 17-16,0 0-73 16,0 0-36-16,-83 17 5 15,57 15 10-15,-3 12-7 16,2 12 12-16,5 14-15 16,7 3 1-16,7 0-4 15,8-2-3-15,0-7-1 16,19-14-22-16,5-10 10 15,7-12 3-15,1-16 4 16,3-12 6-16,3 0 16 16,2-36 9-16,-2-14-8 0,-4-17 14 15,-3-11-6-15,-7-10-6 16,-8-2 15-16,-10 2-20 16,-6 11 20-16,0 17 35 15,-17 16 0-15,-6 16-16 16,-1 15-47-16,-1 10-6 15,-9 14-66-15,11 20-102 16,0 7-339-16</inkml:trace>
  <inkml:trace contextRef="#ctx0" brushRef="#br1" timeOffset="-99782.41">25689 14225 2503 0,'0'0'324'16,"0"0"-230"-16,0 0-22 16,0 0-43-16,0 0-29 15,0 0-4-15,0 0 4 16,102 112 0-16,-55-50 1 16,5 7 5-16,-1 2-6 15,-4-4 4-15,-5-5 2 16,-7-14-6-16,-8-10 0 0,-9-12 1 15,-5-9 8-15,-6-7 9 16,-4-6 6-16,-1-4 10 16,-2 0-8-16,0 0-10 15,0 0-10-15,0 0-6 16,4 0-33-16,5-13-78 16,0 4-137-16,-2-6-821 0</inkml:trace>
  <inkml:trace contextRef="#ctx0" brushRef="#br1" timeOffset="-99027.83">26534 14145 2173 0,'0'0'420'16,"0"0"-301"-16,0 0-58 15,0 0-8-15,0 0-40 0,0 0-7 16,0 0 2 0,106-30 2-16,-58 29-10 0,-4 1 1 15,0 0-1-15,-5 0-49 16,-8 7-45-16,-10 9-118 16,-11 0-509-16</inkml:trace>
  <inkml:trace contextRef="#ctx0" brushRef="#br1" timeOffset="-98884.91">26618 14359 1042 0,'0'0'1123'0,"0"0"-931"16,0 0-80-16,170-56-4 15,-104 36-50-15,22 2-58 0,-18 6-40 16,-11 6-405-16</inkml:trace>
  <inkml:trace contextRef="#ctx0" brushRef="#br1" timeOffset="-98571.38">27739 13868 1527 0,'0'0'821'0,"0"0"-640"15,0 0-3-15,0 0 27 16,0 0-57-16,0 0-77 0,0 0-71 16,-58-12-27-16,13 33 7 15,-8 12 14-15,-5 11 6 16,0 13 19-16,9 6-8 16,13 6 1-16,16-1-9 15,20-4-3-15,0-7-16 16,36-7-4-16,9-10 20 15,10-9 0-15,6-8 8 16,-3-13-5-16,-6-6-3 16,-6-4-12-16,-17-8-28 15,-14-12-169-15,-15-5-374 0</inkml:trace>
  <inkml:trace contextRef="#ctx0" brushRef="#br1" timeOffset="-98404.65">27264 14203 2186 0,'0'0'354'0,"0"0"-278"15,0 0 3-15,0 0 27 16,154-26-30-16,-98 20-50 16,8 6-26-16,-12 0-116 15,-15 7-214-15</inkml:trace>
  <inkml:trace contextRef="#ctx0" brushRef="#br1" timeOffset="-98038.82">27931 14323 1874 0,'0'0'431'15,"0"0"-297"-15,0 0-4 16,0 0-64-16,0 0-39 16,0 0-10-16,0 0-8 15,-56 73 8-15,45-43 3 16,5 2 11-16,6-4 8 16,0-2-9-16,0-10-8 15,6-5 1-15,11-7-7 0,4-4 15 16,1 0-3-16,0-9 1 15,-2-17 8-15,-4-6 9 16,-11-8-12-16,-5-6 6 16,-10 2-29-16,-21 3-9 15,-7 11-2-15,-4 7-16 16,-14 23-88-16,14 0-137 16,9 6-770-16</inkml:trace>
  <inkml:trace contextRef="#ctx0" brushRef="#br1" timeOffset="-97065.59">28396 14332 809 0,'0'0'602'0,"0"0"-298"15,0 0-167 1,0 0 34-16,0 0-24 0,0 0-77 15,0 0-54-15,5-5-16 16,-5 5 2-16,2 0-1 16,-2 0 37-16,0 0 36 15,0 5-8-15,0 0 9 16,-2-3-13-16,-9 2 0 16,2 0 11-16,-1-4-14 15,4 0-5-15,4 0-39 16,2 0-9-16,0 0-10 15,0 0 12-15,0-4-8 16,0-2 11-16,0 2-11 16,6 0-16-16,3 2-8 15,1 2-12-15,-2 0-3 16,1 0 32-16,-5 5-23 16,1 2-2-16,-2 1 6 0,-3 0 17 15,0-4 9-15,0 1 13 16,0-4 23-16,0-1 13 15,0 0 11-15,0 0-35 16,0-1-25-16,0-8-17 16,0-3-12-16,0 2-35 15,-5 2-102-15,-2 2-657 0</inkml:trace>
  <inkml:trace contextRef="#ctx0" brushRef="#br1" timeOffset="-94066.07">27519 14766 2004 0,'0'0'394'16,"0"0"-237"-16,0 0-38 15,0 0-36-15,0 0-66 16,0 0-3-16,0 0 43 0,44 0 22 16,-13 0-16-16,11 0-28 15,12 0-18-15,10 0 0 16,32 0-8-16,36 0 1 15,37 0-6-15,22 0-2 16,4 5 4-16,-6-4-5 16,-13-1 4-16,2 2-5 15,-6-2 5-15,-5 0-5 16,-7 0 1-16,-17 0-1 16,-29 0 0-16,-35 0 1 15,-25 0 3-15,-18 0-4 16,-3 0 5-16,-6 3-4 15,-2-3 0-15,-15 3-1 16,-8 0-8-16,-2-2-14 16,0 4-11-16,0 3-31 0,-19 6-38 15,-3-1-196-15,-5-3-1167 16</inkml:trace>
  <inkml:trace contextRef="#ctx0" brushRef="#br1" timeOffset="-93505.71">28945 15262 2235 0,'0'0'538'16,"0"0"-458"-16,0 0-21 15,0 0-13-15,0 0-7 16,0 0-25-16,0 0-14 16,-150-76-18-16,103 66-4 15,-8 6 15-15,-5 4-12 16,-5 0 13-16,3 15 6 16,6 16 0-16,7 9 12 15,11 0-5-15,15 3-7 16,19 0-18-16,4-3 13 15,9-6 5-15,17-8 0 16,8-8-2-16,4-8 2 16,2-10 8-16,2-5-8 15,8-25 14-15,-2-17-1 0,2-13 2 16,-1-12-8-16,-3-22-7 16,-4-31-1-16,-11 12 0 15,-8 18-48-15,-11 26 7 16,-10 38 42-16,-2 8 44 15,0 2 34-15,0 16-10 16,0 5-21-16,0 0-23 16,4 21-23-16,0 13 0 15,3 18 16-15,5 6 2 16,-2 4-5-16,1-3-3 16,1-15-6-16,-3-9-5 0,-5-14-1 15,0-14-59 1,5-7-37-16,-2-10-101 0,0-12-90 0</inkml:trace>
  <inkml:trace contextRef="#ctx0" brushRef="#br1" timeOffset="-92336.06">28332 13900 477 0,'0'0'133'16,"0"0"-133"-16</inkml:trace>
  <inkml:trace contextRef="#ctx0" brushRef="#br1" timeOffset="-80054.29">28525 13933 1246 0,'0'0'347'0,"0"0"-113"0,0 0-60 16,0 0 53 0,0 0-40-16,0 0-96 0,0 0-51 15,5-6 26-15,-5 6-9 16,0 0-2-16,0 1-20 15,0 15-15-15,-3 14 18 16,-10 12 3-16,-3 13-18 16,1 7-12-16,-3 4-3 15,3-7-6-15,1-12-1 16,5-9-1-16,3-16 0 16,4-14 0-16,2-8-44 15,0 0 26-15,6-18 18 16,17-18 26-16,4-12 4 15,6-9-15-15,-2-8-6 16,0 0-9-16,-7 2 0 16,-1-4 0-16,-7 9 6 15,-6 8 23-15,-3 14-6 0,-5 15 2 16,0 8-10 0,-2 11 11-16,0 2 9 0,0 0-35 15,6 17-2-15,2 16 2 16,7 9 18-16,6 14-2 15,3 2-2-15,5 5-13 16,0-5 8-16,-2-10-9 16,-3-6 0-16,-6-12-2 15,-5-10-5-15,-3-9-28 16,-10-11-35-16,0 0-78 0,-4-11-149 16</inkml:trace>
  <inkml:trace contextRef="#ctx0" brushRef="#br1" timeOffset="-79853.99">28496 13852 2368 0,'0'0'517'16,"0"0"-428"-16,0 0-89 16,0 0 43-16,0 0 11 15,164-22-10-15,-93 16-44 16,31 0-8-16,-20 4-173 15,-11 2-81-15</inkml:trace>
  <inkml:trace contextRef="#ctx0" brushRef="#br1" timeOffset="-79520.89">29408 13916 1663 0,'0'0'484'0,"0"0"-403"16,0 0-68-16,0 0-13 16,0 0 10-16,0 0-9 15,0 0 2-15,44 74 11 16,-37-67 47-16,-4-2 42 16,-3-5 10-16,0 0 36 15,0 0-2-15,0 0-40 0,0 0-42 16,0-12-41-16,0 2-19 15,0-4 1-15,0 0 3 16,0 2 6-16,0 2-10 16,0 4-5-16,0 4 0 15,0 2-2-15,0 0-51 16,0 0-75-16,0 12-17 16,0 6 31-16,0 8-88 15,0-6-230-15,2-3-1139 0</inkml:trace>
  <inkml:trace contextRef="#ctx0" brushRef="#br1" timeOffset="-79056.95">29886 13718 1795 0,'0'0'534'0,"0"0"-392"16,0 0-85-16,0 0 54 16,0 0-28-16,0 0-53 0,0 0-24 15,8 4-5-15,-4 10 17 16,3 6-10-16,1 7 6 15,4 6 3-15,1 7-5 16,1 2-12 0,-1 0 0-16,0-4-15 0,-4-9 8 15,-2-9 5-15,-3-10-27 16,0-8 29-16,3-2 34 16,3 0 12-16,5-15 14 15,7-12 25-15,9-13-17 16,9-13-27-16,5-11-16 15,2-8-9-15,0-6-5 16,-3 3-1-16,-4 7 1 16,-8 14-11-16,-15 19 6 15,-10 14-2-15,-7 21-4 0,-22 6-31 16,-9 16-255-16</inkml:trace>
  <inkml:trace contextRef="#ctx0" brushRef="#br1" timeOffset="-77457.5">28955 13294 1360 0,'0'0'410'0,"0"0"-298"16,0 0-10-16,0 0 9 15,0 0-14-15,0 0-3 16,0 0-9-16,29 0-5 16,-27 4-17-16,3-1-6 15,-3-1-14-15,0 0-17 16,1-2-13-16,-1 2 2 15,1 0 7-15,-1 1-8 16,0 1 3-16,2 1 2 16,0 1-2-16,1 0 0 15,2 0-9-15,0 2-7 16,-1-3 9-16,1 2-9 16,-1 0 3-16,4-1-3 0,-2 3-1 15,1-1 6 1,3 4-5-16,1 2-2 0,0 2 3 15,5 6 4-15,2 0-6 16,0 5 0-16,2 0 5 16,1 3 10-16,2 2-15 15,-2 3-2-15,2-2 2 16,0 4-1-16,-3 1 2 16,0 0 1-16,-2 2-1 15,1 2-1-15,-2 0 10 16,1 2-2-16,1 2-7 0,-2 1-1 15,2-2-1 1,-5 4-5-16,-1 1 6 16,1-2 0-16,-5 2 0 15,-3 2-1-15,-1-2-9 0,0 0-6 16,-5 3-1-16,1 1 6 16,-3-4-3-16,0 6 12 15,0 2-10-15,0 5 4 16,0 5-3-16,0-2 4 15,0 5-17-15,0 6-13 16,0-1 36-16,0-2 1 16,0 5-17-16,0 1-1 15,0 1 0-15,-3-2 11 16,3 2 7-16,0-1-2 0,0-8-8 16,0-2 9-16,0-4-10 15,0-5 2-15,0-5-2 16,-9-6-3-16,-4-6 13 15,-3-12-5-15,-15-2-35 16,5-11-256-16,1-11-816 16</inkml:trace>
  <inkml:trace contextRef="#ctx0" brushRef="#br1" timeOffset="-76296.04">28575 14145 1174 0,'0'0'474'0,"0"0"-118"15,0 0-72-15,0 0-90 16,0 0-70-16,0 0-60 16,0 0-11-16,-9-4-5 15,9 4 5-15,0 0-6 16,0 0-8-16,0 0-1 16,0 0-7-16,0 0-16 15,0 0-15-15,0 0 0 16,2 0 5-16,18 0-5 15,2 0 0-15,5 0 1 16,6 0-1-16,-1-6 0 0,1-1 0 16,-6 1-16-16,-5 3-11 15,-9-2 2-15,-6 5 0 16,-7 0-32-16,-7 1-66 16,-13 11-212-16</inkml:trace>
  <inkml:trace contextRef="#ctx0" brushRef="#br1" timeOffset="-75002.69">27432 13499 1663 0,'0'0'484'0,"0"0"-282"0,0 0-15 15,0 0-66-15,0 0-32 16,0 0-37-16,0 0 0 15,0-4 1-15,0 4-16 16,0 0-11-16,0 2-13 16,-5 15-11-16,-8 8-1 15,-8 11 26-15,2 11-11 16,-6 11-11-16,2 8 3 16,4 12-8-16,1 2 0 15,3 9 4-15,5 1-4 16,6 4-8-16,4-6 8 15,0 2 2-15,0-2-2 16,2 5 0 0,10 0-10-16,1-1 9 0,3-1 1 15,-3 2-4-15,2-1 4 16,-1-2-13-16,-1-4-6 0,1-5 2 16,1-5 6-16,1-6 6 15,3-4-5-15,4-3 9 16,1-8 2-16,3-2 0 15,0-5 6-15,2-6-7 16,-5-8 1-16,1-2 1 16,-3-10 5-16,-5-4 16 15,2-3-23-15,-5-7 9 16,-4 1-18-16,-1-5 9 16,-3-4-13-16,4 0-26 0,-1 0-48 15,-1 0-13-15,-1 0-62 16,0 0-253-16,-5 0-1411 15</inkml:trace>
  <inkml:trace contextRef="#ctx0" brushRef="#br1" timeOffset="-74382.55">28409 15691 1829 0,'0'0'568'0,"0"0"-392"15,0 0-103-15,0 0 20 16,0 0-14-16,0 0-34 15,0 0-26-15,-17 25-4 16,-1 8 1-16,-4 3-8 16,-9 16-8-16,-8 13 8 0,-5 9-7 15,-3 4-1 1,1-1-11-16,4-4 10 16,7-15 0-16,9-14-26 15,13-12-77-15,6-14-47 0,7-13-226 16,0-5-1567-16</inkml:trace>
  <inkml:trace contextRef="#ctx0" brushRef="#br1" timeOffset="-74112.04">27915 16008 2186 0,'0'0'398'0,"0"0"-211"16,0 0-115-16,0 0-59 0,0 0-8 15,-92 148 8-15,71-74-5 16,-4 7-8-16,2-5 1 16,4-4-1-16,5-14 8 15,10-14 0-15,4-16-8 16,2-11-14-16,27-8-3 16,11-9 17-16,11 0 15 15,12-22-4-15,1 0-4 16,-1-1-7-16,-3 4-31 15,-4 19-105-15,-17 0-153 16,-14 6-1470-16</inkml:trace>
  <inkml:trace contextRef="#ctx0" brushRef="#br1" timeOffset="-73669.91">27372 16659 1840 0,'0'0'479'16,"0"0"-313"-16,0 0-77 15,0 0-1-15,-127 50-45 16,88-10-20-16,1 15-10 16,5 7 23-16,8 8 28 15,15-6-6-15,10-2-31 16,20-6-3-16,33-13-6 15,36-7 0-15,36-16-4 16,-3-19-6-16,-10-1-1 16,-18-17-1-16,-36-11-6 0,-12-3-7 15,-19 0-78 1,-50 17-6-16,-27 5 36 0,-19 9-990 16</inkml:trace>
  <inkml:trace contextRef="#ctx0" brushRef="#br1" timeOffset="-69420.16">10970 14265 1683 0,'0'0'150'0,"0"0"-147"15,0 0-3-15,0 0 58 16,0 0-16-16,0 0-26 16,0-30-16-16,-2 30-33 15,0 0-28-15,-4-4-50 16,-1 2-58-16,-3 0-514 0</inkml:trace>
  <inkml:trace contextRef="#ctx0" brushRef="#br1" timeOffset="-67949.63">7656 14443 1587 0,'0'0'356'0,"0"0"-217"16,0 0-15-16,0 0-1 16,0 0-41-16,0 0-34 15,0 0-11-15,52-64 18 16,-50 62-22-16,1-2 10 15,-3 4-23-15,3-4-20 0,1-1-10 16,0-4-65-16,3 3-147 16,-3 0-221-16</inkml:trace>
  <inkml:trace contextRef="#ctx0" brushRef="#br1" timeOffset="-67426.15">8070 14291 1541 0,'0'0'286'0,"0"0"-271"15,0 0-14-15,0 0 26 0,0 0-27 16,80-113 2 0,-58 90-2-16,0 3 17 0,-1 4 2 15,-6-1 38-15,-1 10 73 16,-8 5-6-16,-4 2-57 16,3 0-67-16,-5 26 62 15,2 6 18-15,-2 16-21 16,0 0-30-16,0 4-12 15,0-2-9-15,-2-2-8 16,-9-4 0-16,-1-3 0 16,-1-7 9-16,2-4 0 15,0-2-9-15,2-6 0 0,-5 4-47 16,3-8-140 0,3-6-426-16</inkml:trace>
  <inkml:trace contextRef="#ctx0" brushRef="#br1" timeOffset="-66116.89">9589 16098 1413 0,'0'0'629'0,"0"0"-495"16,0 0-79-16,0 0 48 15,0 0-33-15,0 0-27 16,0 0-13-16,91 38-2 16,-73-28-3-16,-5-4-14 0,-1 2-9 15,-3-4-2-15,-5 0-16 16,0 1-64-16,-4-5-49 16,2 0 23-16,-2 0 85 15,0 0 21-15,0 0 65 16,0 0 42-16,0 0-11 15,0 0-11-15,0-5-2 16,0 1-6-16,0 0 25 16,-12-4 1-16,-7 2-44 15,-4 2-32-15,-12-1-11 16,-2 5-16-16,-10 0-7 16,-4 9 0-16,-5 9-4 15,-4 12 11-15,-5 7-1 16,3 12 1-16,-1 9-4 15,8 9 4-15,8 5 12 16,16 5-11-16,15-2-1 16,16 5 0-16,2-9-4 0,35-3-13 15,9-10 17-15,14-14 14 16,7-4-13-16,7-13 6 16,1-10-2-16,4-7 2 15,-4-10-6-15,-2 0-1 16,-3 0-18-16,5-18-59 15,-17 0-138-15,-14 0-901 0</inkml:trace>
  <inkml:trace contextRef="#ctx0" brushRef="#br1" timeOffset="-65870.58">10149 16548 2384 0,'0'0'570'0,"0"0"-506"16,0 0-41-16,0 0-5 16,0 0 2-16,0 0-11 15,0 0-9-15,79-9 19 16,-41 9-12-16,7 0-7 16,1 4 6-16,4 1-6 0,-6 1 0 15,-3-4-13 1,-6 7-46-16,-12 9-79 0,-12-3-152 15,-11 2-1746-15</inkml:trace>
  <inkml:trace contextRef="#ctx0" brushRef="#br1" timeOffset="-65664.61">10091 16842 2665 0,'0'0'281'0,"0"0"-259"16,0 0-10-16,0 0 3 15,0 0 69-15,133-8-49 16,-66 8-17-16,2 0-18 16,0 0-16-16,-4 0-46 15,10 3-59-15,-17 2-116 0,-13-5-555 16</inkml:trace>
  <inkml:trace contextRef="#ctx0" brushRef="#br1" timeOffset="-64854.76">11336 16280 938 0,'0'0'959'0,"0"0"-724"15,0 0-120-15,0 0 44 16,0 0-12-16,0 0-26 16,0 0-67-16,4-32-29 15,-4 32-7-15,0 0 10 16,0 0-20-16,0 0 4 15,0 0-1-15,0-4 7 16,0 4-3-16,0-4 4 16,0-2-13-16,0 2-6 0,0-3-1 15,0-2 1-15,0 3 0 16,0-2 1-16,0 0-1 16,0 6 12-16,0 2 14 15,-6 0 21-15,-3 0-16 16,-5 0-30-16,-7 0-1 15,-8 14-16-15,-5 8 4 16,-7 10 11-16,2 4 0 16,1 8 1-16,9 6 0 15,9 7-2-15,11 2-3 16,9-2 4-16,6-7-4 16,28-2-12-16,11-3-8 15,8-13 11-15,7-6 14 0,2-12 0 16,-4-6 0-16,-4-8 0 15,-3 0-25-15,-15-12-145 16,-17-2-1132-16</inkml:trace>
  <inkml:trace contextRef="#ctx0" brushRef="#br1" timeOffset="-64647.95">11136 16601 2524 0,'0'0'349'16,"0"0"-349"-16,0 0 0 0,0 0 0 16,0 0 8-16,154-26-7 15,-104 26-1-15,2 0-111 16,-1 0-21-16,-4 0-30 16,6 4-84-16,-13 0-151 15,-11-4-557-15</inkml:trace>
  <inkml:trace contextRef="#ctx0" brushRef="#br1" timeOffset="-64384.93">11639 16583 1291 0,'0'0'618'16,"0"0"-243"-16,0 0-137 15,0 0-106-15,0 0-75 16,0 0-35-16,0 0-16 16,-71 143 1-16,64-93-7 0,7-4 0 15,0-2 0-15,0-10 0 16,7-5 0-16,12-12 8 15,6-9-6-15,6-8 38 16,5-4 27-16,1-22 0 16,0-11-27-16,-8-2-11 15,-10-7-13-15,-14 2 1 16,-5 4-4-16,-11 14 11 16,-22 7-24-16,-7 11 0 15,-5 8-7-15,-7 16-101 16,12 8-230-16,13 2-1255 0</inkml:trace>
  <inkml:trace contextRef="#ctx0" brushRef="#br1" timeOffset="-63911.64">12343 16356 374 0,'0'0'1937'0,"0"0"-1688"16,0 0-124-16,0 0 20 16,0 0-67-16,0 0-55 15,0 0-23-15,-45 32-3 16,45 17 3-16,-4 5 9 16,-5 11 2-16,-5-2 1 15,-1-5 33-15,-3-9 26 0,3-13-22 16,6-14-23-16,4-13-26 15,5-9-2-15,0 0 2 16,5-25-15-16,15-17 15 16,6-11-1-16,6-15-7 15,-1-6-12-15,0-2 3 16,-2 0 10-16,-4 8 5 16,-5 7 2-16,-7 21 13 15,-4 16-4-15,-5 17 30 16,-2 7-6-16,1 2-17 15,4 29-16-15,6 19 0 16,3 17 5-16,5 15 2 16,2 6-6-16,2-4-1 15,-3-4 0-15,-5-12-40 16,0-19 29-16,-9-9 10 0,-8-23-54 16,0-6-60-16,0-11-207 15</inkml:trace>
  <inkml:trace contextRef="#ctx0" brushRef="#br1" timeOffset="-63719.76">12189 16619 2689 0,'0'0'326'16,"0"0"-280"-16,0 0-34 15,177-26 16-15,-87 18-13 16,9 2-6-16,-5 6-9 15,1 0-100-15,-26 0-188 0,-25 0-694 0</inkml:trace>
  <inkml:trace contextRef="#ctx0" brushRef="#br1" timeOffset="-63244.99">10814 17074 1318 0,'0'0'591'16,"0"0"-357"-16,0 0-24 16,0 0-43-16,0 0-95 15,0 0-23-15,0 0 53 16,83 0 12-16,-27 0-40 0,11 0-8 15,8 10-26-15,8 3-32 16,4-4 6 0,6 0-5-16,5 0-4 0,2 0-5 15,0-5 0-15,-3 1-19 16,-9-5 10-16,-9 5-6 16,-15-5-8-16,-12 0-6 15,-17 4-3-15,-12-4-33 16,-19 10-54-16,-4-6-48 15,-2 4-330-15</inkml:trace>
  <inkml:trace contextRef="#ctx0" brushRef="#br1" timeOffset="-62712.83">11841 17405 2094 0,'0'0'421'0,"0"0"-323"16,0 0-59-16,0 0 48 15,0 0-4-15,0 0-49 16,0 0-21-16,-50-50-13 15,14 50-21-15,-11 0 13 16,-7 20 8-16,-6 10 2 16,3 7 24-16,-1 7 24 15,11 0 14-15,11-4-29 0,13-12-23 16,17-6-3-16,6-5-5 16,4-12-4-16,27-5 0 15,10 0 5-15,10-22 35 16,5-11-2-16,0-6-38 15,-8-5-9-15,-3-5 9 16,-11 3 1-16,-10 2-1 16,-9 8 1-16,-5 11-1 15,-8 14 31-15,-2 7 29 16,0 4 1-16,0 15-39 16,0 20-22-16,0 13 8 0,0 10-8 15,13 5-4-15,3 1 4 16,-1-6-21-1,-2-9 7-15,-1-18-28 0,-6-10-43 16,-6-21-59-16,0-5-147 16,0-17-958-16</inkml:trace>
  <inkml:trace contextRef="#ctx0" brushRef="#br1" timeOffset="-62261.84">9088 15869 437 0,'0'0'432'16,"0"0"-332"-16,0 0-49 15,0 0-51-15,0 0-116 16,0 0-331-16</inkml:trace>
  <inkml:trace contextRef="#ctx0" brushRef="#br1" timeOffset="-62060.2">9088 15869 1056 0,'0'0'330'0,"6"0"-234"0,2-4-63 15,0-5-9-15,1 5-24 16,2-5-2-16,-2 1-41 16,-2 2-248-16</inkml:trace>
  <inkml:trace contextRef="#ctx0" brushRef="#br1" timeOffset="-61784.7">9150 15731 863 0,'0'0'576'16,"0"0"-441"-16,0 0-112 15,0 0 26-15,0 0 64 16,0 0 46-16,-27-104 36 16,25 98-2-16,0 6-38 0,2 0-45 15,0 0-33 1,0 0-61-16,0 0-16 0,0 0-12 15,-2 16 12-15,2 6 14 16,0 18 8-16,0 17-15 16,0 35 20-16,0 40-27 15,0 48 17-15,4 28 2 16,0-5-18-16,-4-16 10 16,0-39 12-16,0-34-15 15,0-28 33-15,0-24-20 16,0-12 3-16,0 7-8 15,0-3 12-15,0 4-28 16,2-12 1-16,8-7 0 0,-3-16-1 16,1-5-12-1,-3-9-4-15,-1-1 4 0,-1-8-15 16,1 0-59-16,5-17-90 16,0-10-77-16,0-10-290 0</inkml:trace>
  <inkml:trace contextRef="#ctx0" brushRef="#br1" timeOffset="-58916.86">9135 15623 1732 0,'0'0'484'0,"0"0"-318"16,0 0-48-16,0 0-4 15,0 0 12-15,0 0-39 16,0 0-30-16,-5-17-25 16,5 17-8-16,0 0 1 15,16 0 2-15,8 5 17 16,16 5-7-16,12 6-16 0,12 6-9 16,30 2 1-16,35 9-12 15,35 7 6-15,19 2-7 16,-2-11 1-16,-7-5-2 15,-20-12 1-15,4-10-10 16,-7-2-4-16,-8-2-4 16,-9 0 12-16,-28 0 6 15,-21 0-5-15,-18 0 5 16,-7 0-1-16,12 0-5 16,8 0 6-16,7 0 0 15,-2 4 1-15,-8 9-1 16,-1-6 1-16,-7 3 0 0,-2 4-1 15,-5-6 5-15,-2 3-1 16,3 1-3-16,-3-7 0 16,0 4-1-16,5-1-8 15,-3-3 8-15,5 4 7 16,-1-6-6-16,4 0-1 16,-3-1 0-16,-3-2 0 15,-1 0 0-15,-7 0-1 16,-6 1 1-16,-3 4-1 15,-7-1-3-15,-4 0 4 16,-5 6-5-16,0-6 5 16,-2 4 0-16,2-2 0 15,-2-3 0-15,3 2-13 16,-3-1 3-16,2-4 3 16,0 0 2-16,0 0 3 0,-2 0 2 15,-2 0-1-15,-2 0-3 16,-5 0-13-16,-3 0 10 15,-3 0 7-15,1 0-7 16,-1 0 7-16,4 0 0 16,0 0 0-16,6 0-1 15,0 0 0-15,1-4 1 16,0-1-1-16,-1-1 1 16,1 5 1-16,-6-1 0 15,-2-2 0-15,-7 4-1 16,-5 0 1-16,-3 0 0 15,-2 0 32-15,0 0 7 16,0 0-16-16,0 0 0 16,0 0-11-16,0 0-6 15,0 0 0-15,0 0-7 0,0 0 0 16,0 0-7-16,0 4 7 16,-7 10 5-16,-1 8 0 15,-4 1 3-15,3 8-7 16,-1 5 3-16,3 0-4 15,-3 12 0-15,4 1 0 16,0 9 1-16,1 9-1 16,1 10 0-16,-1 7 0 15,2 2 0-15,-1 7 0 16,0-9 2-16,-1 3-2 0,-1-8 0 16,-4 1-1-16,4-3 1 15,-3-7 0-15,1-1 1 16,0-4-1-16,2-3-1 15,4-4-3-15,2-4 4 16,0-4 0-16,-3-9 0 16,3-11-1-16,-2-4 1 15,0-12 0-15,2 0 0 16,-2-6-7-16,2-3-19 16,-2 8 4-16,2-7 0 15,-2 2-5-15,-4 2-5 16,4-2-10-16,-2 0 3 15,0 2-1-15,1 2 25 0,1-1 15 16,0-1-4 0,0-3 10-16,-2 1-12 0,1 2 4 15,-2-6 2-15,1 1 0 16,2-5-16-16,-3 6-2 16,1-6 4-16,-2 7-7 15,-4 2 20-15,-1 0-5 16,0 4 2-16,-3 0-4 15,2-2 16-15,3 1-8 16,-1-6 1-16,6-2 0 16,0-4 5-16,2 0-6 15,-3 0 20-15,-1 0 1 16,-6 0-1-16,-1 0 4 16,-7 0-16-16,-3-4 2 15,-3 4-8-15,-5 0 6 0,-8 0 4 16,0 0-4-1,-3-2-2-15,-6-2 4 0,-1 0-10 16,-4 0 10-16,-3 0-5 16,-4 4-5-16,-4 0 0 15,-1 0-1-15,-4 0 1 16,-1 0-10-16,-3 4 10 16,0 4 1-16,-3 2 0 15,1-2-2-15,-4 0-7 16,2-2 8-16,-2 2-2 15,4 2-2-15,-4-2 4 16,1-2 1-16,3-2 0 16,-1 4 0-16,0 0-1 15,3-6 5-15,-1 6-5 16,5-4 0-16,2 2 1 0,3-2-1 16,1 3 0-16,3 0 1 15,2-3 0-15,2 4-1 16,-2-8 5-16,-2 4-10 15,-2-4 10-15,-3 0-2 16,-1 0 14-16,3 0 2 16,5 0 11-16,2 0-2 15,8 0-1-15,1 0-11 16,5 0-1-16,-1 0-3 16,5 4 5-16,0-2-9 0,3-2 4 15,-1 4 4-15,-2-4-15 16,-2 0 5-16,-4 4-1 15,-6-4-5-15,-3 0 0 16,-2 0 0-16,-3 0 0 16,-5 0 5-16,1 0-1 15,-6 0-4-15,4 0 0 16,-1 0 1-16,7 0 7 16,5 0 10-16,6 0 3 15,5 0-5-15,1 0 3 16,6 0-3-16,-1-4-7 15,3 4-1-15,2-4 5 16,2 4-8-16,2 0 0 16,0-2 0-16,-2 2 0 15,0 0-5-15,1 0 0 0,-1 0 0 16,0 0 4-16,0 0-3 16,2 0 7-16,2 0-6 15,3 0-2-15,0 0 1 16,0 0-1-16,1 0-1 15,4 0 1-15,1-4-6 16,1 0-7-16,3 0 13 16,4 0 2-16,-1 0 5 15,5-3 5-15,-2 5-8 16,4-3-3-16,0 1-1 16,0 2 9-16,2-2-9 15,0 4 1-15,0 0-1 16,0 0 0-16,0 0-1 15,0 0-6-15,0 0 2 16,0 0 1-16,0 0 0 0,0 0-3 16,0 0 7-16,6 0-1 15,0 0 1-15,-2-4 1 16,0 4 4-16,-2 0-5 16,1 0 0-16,-1 0 2 15,0-4-1-15,-2 4 3 16,2 0-4-16,0-4 1 15,2-2 4-15,4-6 5 16,1-10 1-16,1-6 0 16,4-13-4-16,1-13-3 0,8-30 1 15,-1-36-5 1,-4-41 0-16,-14 1-34 0,-4 33-120 16,-4 53-450-16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6:39:25.61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2601 3116 1623 0,'0'0'334'16,"0"0"-290"-16,0 0-35 16,0 0 27-16,0 0 71 15,0 0 3-15,-10-16-57 16,10 16-36-16,0 0-17 15,0 0 16-15,-3 0-5 16,3 0-3-16,-2 10-8 16,0 6 2-16,-2 6-2 15,0 6 1-15,-2 9 0 16,0 10 21-16,-1 13-21 16,-1 31 1-16,-2 36-2 15,6 37 9-15,2 10-17 0,2-9 8 16,0-27 0-16,0-39 8 15,0-24-7-15,0-15 18 16,0-7-19-16,0 4 8 16,0 6 7-16,0-1-8 15,0-7-7-15,2-11 1 16,0-11 2-16,3-7-2 16,-3-8 7-16,-2-6 2 15,0-3-10-15,0-7 8 16,2-2-5-16,1 0-3 15,1 0-49-15,2-41-102 16,3 3-262-16,-1-8-608 0</inkml:trace>
  <inkml:trace contextRef="#ctx0" brushRef="#br0" timeOffset="1691.48">2780 3348 1858 0,'0'0'50'0,"0"0"-50"15,0 0 0-15,0 0 5 16,0 0 58-16,0 0 19 16,0 0 12-16,-36-78-27 15,34 72 9-15,0 2-20 16,0 1-12-16,2-2-2 15,0 5 5-15,0-1 3 16,0 1-15-16,0-3-10 0,0 3-25 16,0 0 0-16,0 0 1 15,0 0 11-15,0 0-5 16,0 0-7-16,2 0-29 16,21 0 16-16,14 3 13 15,15 0 0-15,19 0 9 16,35-3 4-16,42 0-13 15,48-11 0-15,17-5 2 16,-5 0-2-16,-21 6 0 0,-31 2 13 16,-9 2-13-1,-8 0 2-15,-4-1 5 16,-4 4 7-16,1-1-14 16,6 3 0-16,9 1 0 0,7 0 1 15,6 0 11-15,-6 0-12 16,-13 0-6-16,-28 0 6 15,-26 0 0-15,-23 0-1 16,-5 0 0-16,5 0-12 16,7 0-5-16,10-3 18 15,-1-3 13-15,-2 2 5 16,0 0-1-16,-5 2-10 16,-8 0-6-16,-9 0 0 15,-9-2-2-15,-12 0 2 0,-6 2 3 16,-7-2-4-16,-4-1 0 15,1 1 6 1,0 2-6-16,3 1 2 0,3 0 2 16,2-2-2-16,-3 1-2 15,-2 1 0-15,-3-2 0 16,-9 3 0-16,-3 0 0 16,-5 0 1-16,-2 0 0 15,0 0 11-15,0 0 12 16,0 0-10-16,0 0-5 15,0 0-8-15,0 0-1 16,0 0 0-16,0 0 10 16,0 0-10-16,0 0-13 15,0 0-15-15,0 0 26 16,0 0-8-16,0 0 11 0,0 3-1 16,0 4 20-16,0 5-18 15,0 10 13-15,0 6 2 16,0 10 2-16,0 12-10 15,0 12-1-15,4 13-8 16,6 9 0-16,1 7 0 16,-1 4 8-16,4 4 8 15,-5-4-10-15,0-3 0 16,-2-7-6-16,-3-6 0 16,1-11 0-16,-1-6 6 15,0-8-6-15,3-2 0 16,-2-6 1-16,-1-3 13 15,1-3-14-15,-5-4 0 16,2-3-5-16,-2 0 5 0,0-5-7 16,0-4 1-16,0-4 0 15,-2-6 6-15,-5-2 11 16,0-4-2-16,0-1-9 16,-1-3 9-16,-1 1-8 15,-5 1 12-15,1-2-7 16,-7 0 4-16,-7-2-4 15,-6 0-5-15,-7 0 5 16,-7 0 0-16,-2-2 6 16,-7 2-7-16,0 2 0 15,0-1-4-15,-4-2 0 16,0 2-1-16,-4-1 1 16,-5-1-1-16,-2-1-7 0,-8 3 7 15,-5-3 0-15,-5 0 1 16,-7 0-1-16,-20 0 7 15,-24 0-6-15,-34 0 0 16,-8 2-1-16,1-1 0 16,9 0-1-16,18 2-5 15,-4-1 6-15,0 0 8 16,2 0-8-16,5-2-7 16,10 0 7-16,7 0 7 15,26 0-7-15,21 0 0 16,17 2 1-16,8 0 1 0,-9 2-2 15,-5 2 0-15,-4 1-1 16,9 0 1-16,6-1 10 16,7 1-10-16,4 0 1 15,5-1 3-15,3-2-4 16,4-1 0-16,-1-3 0 16,3 0 1-16,0 0 9 15,-1 0-10-15,2 0 16 16,1 0 2-16,5 0 3 15,-1 0-7-15,7 0-5 16,3 0 8-16,5 0-4 16,4 0-1-16,1 0-6 15,-1 0-1-15,-1 0-4 0,-3 3-1 16,-4 1-1 0,-1 0 1-16,-3 2 1 0,3 0 3 15,1-1 2-15,7-4 7 16,6-1-1-1,7 0 1-15,3 0-13 0,0 0 0 16,0 0-48-16,0 0 13 16,3 0-17-16,5 0-7 15,4 0 7-15,-1 0-93 16,0 0-47-16,9-12-14 16,-5-2-247-16,1-2-1391 0</inkml:trace>
  <inkml:trace contextRef="#ctx0" brushRef="#br0" timeOffset="2787.57">3359 4082 1764 0,'0'0'215'16,"0"0"-185"-16,0 0 0 16,0 0 23-16,0 0 64 15,0 0 25-15,0 0-38 0,9-62-24 16,-9 52 19-16,-4 1-37 15,-14-4-62-15,-6 3-28 16,-10-1 26-16,-9 8 2 16,-7 3 18-16,-4 0-17 15,-2 14 13-15,6 11 1 16,7 6 0-16,11 3-15 16,12 1-9-16,16-3-7 15,4-3-2-15,14-1-16 16,17-3 14-16,9-3 20 15,2 0 0-15,-2-4 14 16,-2-5-2-16,-9 2-2 16,-9-3-10-16,-11 1-22 15,-7-3-12-15,-2 7 34 16,-2 0 12-16,-16 0 7 0,1 1-2 16,-2-3-16-16,6-6 8 15,4-3-9-15,9-6-9 16,0 0-75-16,7 0-50 15,17-5 132-15,12-8-6 16,6-1 8-16,5-2-58 16,2 2 10-16,-2 2 34 15,-7 4 14-15,-9 4-9 16,-8 4 9-16,-8 0 0 16,-8 0-32-16,-7 12 32 15,0 10 7-15,0 6 43 16,-5 3-26-16,-6-6-1 15,3-2-11-15,0-9-12 16,6-7 1-16,2-4-1 0,0-3 0 16,0-10-123-16,4-37-227 15,8 3-65-15,-1 3-677 0</inkml:trace>
  <inkml:trace contextRef="#ctx0" brushRef="#br0" timeOffset="2910.45">3538 4148 1228 0,'0'0'608'0,"0"0"-274"15,0 0-179-15,0 0-155 16,0 0-30-16,0 0 18 16,0 0-127-16,-9 67-523 0</inkml:trace>
  <inkml:trace contextRef="#ctx0" brushRef="#br0" timeOffset="3220.31">4005 4084 496 0,'0'0'2322'0,"0"0"-2322"16,0 0-17-16,0 0 4 15,0 0-24-15,0 0 36 16,0 0-16-16,-118 53-20 16,85-4 26-16,4 13 3 15,14 3 7-15,13 1-17 16,2-4-31-16,13-10 10 0,18-13-9 15,6-15-2-15,4-16 50 16,3-8 71-16,-2-10 43 16,-3-24-31-16,-10-14 0 15,-12-8-24-15,-15-5-6 16,-2-2-35-16,-24 7-18 16,-20 11-36-16,-10 11-14 15,-24 28-58-15,12 6-136 16,14 2-419-16</inkml:trace>
  <inkml:trace contextRef="#ctx0" brushRef="#br0" timeOffset="3585.62">4362 4459 1836 0,'0'0'0'0,"0"0"0"15,0 0 0-15,0 0 189 16,0 0 14-16,0 0-136 16,0 0-12-16,-7-52 52 15,36 48 28-15,12-1-54 16,3-2-55-16,-2 2-10 16,-8 3-13-16,-10 0-2 15,-14 2-1-15,-10 0-46 16,-3 23-78-16,-28 11 124 15,-10 11 0-15,-9 5 6 0,-2 0-2 16,5-2 14 0,11-4 0-16,15-9 27 0,13-4-45 15,8-9 0-15,21-6 0 16,23-10 0-16,12-6 47 16,22-14-47-16,-13-16-246 15,-14-3-1124-15</inkml:trace>
  <inkml:trace contextRef="#ctx0" brushRef="#br0" timeOffset="5500.43">2722 3052 1033 0,'0'0'51'15,"0"0"-51"-15,0 0 0 16,0 0 31-16,0 0 67 16,0 0-46-16,0 0-3 15,-2-81 15-15,2 72 20 16,0-4 64-16,2 2 30 16,-2 0-23-16,0 0-99 15,0-2-25-15,0 4 50 16,0-2 23-16,-7 5-29 15,1 0-40-15,-1 0-15 16,3 0-6-16,-1 4 9 16,3 0-3-16,2 0-9 15,0 2-11-15,-3 0-18 0,3 8-40 16,0 19 16-16,0 12 42 16,0 10 38-16,0 7-20 15,0 0-16 1,0-4-2-16,0-2 0 0,0-8 7 15,-2-8-7-15,0-8 2 16,2-8 12-16,0-9-14 16,0-9-47-16,0 0-20 15,0-15-15-15,0-11-91 16,0-10 40-16,0-4 111 16,0-4-3-16,0 0 9 0,0 1 4 15,0 5 1 1,0 8 11-16,4 4 11 15,1 8 67-15,-2 4 0 16,-1 4 29-16,0 4-31 0,-2 3-13 16,2-2-29-16,1 3-24 15,-1 2 10-15,2 0-19 16,5 0 0-16,5 0 8 16,5 0-9-16,10 0 0 15,6 0 1-15,6 0 8 16,6 0-8-16,4 0 18 15,5 0-19-15,4 0 2 0,5 0-2 16,1 0 12 0,5 0-12-16,1 0 3 0,4 0 6 15,-5 0-8 1,1 0-1-16,-6 0 12 0,-3 0-11 16,-5 0 6-16,-5 0-7 15,-4 0 0-15,-4 0 1 16,1 0 0-16,2 0 1 15,0 0-1-15,6 0-1 16,4 0 8-16,4 2-8 16,3-2 1-16,-1 0-1 15,3 0-5-15,-5 0 5 16,-4 0 0-16,-2 0 8 16,-4 2-7-16,-4 2 0 15,-3 1-1-15,-1-2-8 16,-2 1 8-16,1 1 2 0,1-4 7 15,4 2-9-15,-2-2-2 16,3-1 1-16,-2 0 1 16,2 0 0-16,0 0 3 15,0 0-3-15,0 0 0 16,0 0 4-16,0 0 6 16,1-1-2-16,0-2-7 15,4-1 8-15,0 2-9 16,-4 1 18-16,4-2-10 15,0 0-8-15,-3 0 1 16,-2 1 0-16,0 1 7 16,-5-2-8-16,1 1 1 15,-3 2 0-15,2 0 8 16,4 0-8-16,5 0 10 0,0 0-9 16,7 0 5-16,1 0-7 15,-1 0 0-15,2-2 2 16,-2-1-2-16,-4 0 13 15,0-1-6-15,-2 0 0 16,-6 2-6-16,2 0 0 16,-2 0 10-16,-1 1-8 15,-5-2-2-15,1 2 0 16,-3-2 1-16,-4 1 0 16,-3 1 7-16,-4 1-9 0,-4-3 0 15,-3 3 0-15,-4-2 9 16,-7 1-8-16,0 1 5 15,-4-3-6-15,-3 3 0 16,0 0 1-16,-1-2 9 16,0 2-9-16,-1 0-1 15,-2 0 30-15,0 0 6 16,0 0-6-16,0 0 10 16,0 0-20-16,0 0-10 15,0 0-9-15,0 0-1 16,0 0 0-16,0 0-7 15,0 5-15-15,0 7 9 16,2 7 13-16,4 3 5 16,3 6 6-16,-3 3-1 15,4 1-10-15,-4 4 0 0,-3-2-5 16,-1 2 5-16,-2-4 0 16,0-2 0-16,-5-8-16 15,-7-6-21-15,-2-8 37 16,-1-6-11-16,-6-4-61 15,5-17-300-15,5-2-1195 0</inkml:trace>
  <inkml:trace contextRef="#ctx0" brushRef="#br0" timeOffset="7540.83">2537 5081 496 0,'0'0'527'15,"0"0"-408"-15,0 0-87 16,0 0-14-16,0 0 5 16,0 0 88-16,0 0-30 15,18-58 25-15,-14 52 49 16,3 0-24-16,-5 2-39 15,3 0-26-15,-5 4 8 0,3-2 21 16,-3 2-14 0,0 0-25-16,0 0-22 0,0 0-18 15,0 0 0-15,0 0-8 16,0 0-1-16,0 0-7 16,0 0-3-16,0 0-6 15,0 12 9-15,-6 4 8 16,2 10 16-16,-3 8 18 15,3 5-15-15,-2 5-9 16,-1 1-16-16,2 4 11 16,-2-4-2-16,3-2-11 15,0-7 1-15,2-9 14 16,2-6-15-16,0-11-1 16,0-4-13-16,0-6-19 15,0 0-1-15,0 0 25 16,0 0 9-16,0 0 15 0,0 0-2 15,0 0-2-15,6 0-3 16,5 0-1-16,7-1 4 16,5-2-9-16,6-1-2 15,6 0 2-15,7-2 5 16,10 2-5-16,6-2-1 16,8-3 10-16,5 3-10 15,8 4 0-15,-2-3-1 16,4 4 2-16,2-2-2 15,-2 3 9-15,2-2-3 16,0 2-6-16,-3 0-1 0,-4 0 0 16,-5 0 1-1,-2 0-1-15,-3 0 1 0,-3 2 7 16,-1-2-6 0,-2 0-1-16,3 0 7 0,1 0-7 15,6 0-1-15,5-6 1 16,4 2 0-16,3 0 1 15,-2 2 0-15,1 0-1 16,-4 2 0-16,-1-2-1 16,-2 2 1-16,-3-2 11 15,-2-3-11-15,-2 4 0 16,0-4 0-16,-3 4 0 16,1-4 8-16,-1 3 11 0,3-3 4 15,1 1-10 1,-4 0-6-16,1 0 1 0,-3 0-2 15,-2 0-5-15,-2 2 0 16,-1-2 1-16,-1 2-1 16,-2-1-1-16,-5 2 1 15,-2-1-1-15,-4-2 0 16,-1 2 1-16,-3-2 13 16,-1 1-2-16,1 2-4 15,-4-3-1-15,1 2-6 16,-3 0-1-16,0 2 7 15,1-2-7-15,-1 2 0 16,0 0 0-16,-1 0 0 16,-1 0 1-16,-2 0-1 0,-5 0 1 15,-1 0 0-15,-6 0-1 16,-3 0 2-16,-5 0 7 16,-1 0-8-16,2 0-1 15,-1-3 1-15,1-1-10 16,4 3 20-16,-1-3-17 15,1-2 6-15,-1 1-2 16,1 2 2-16,-1-3 0 16,-2 2 10-16,3-3-10 15,-3 3-1-15,2-2 0 16,0 1-4-16,0-2 5 16,1-1 1-16,1 2 6 15,-1 0-7-15,-1 2 0 16,1 0-7-16,-5 3 7 15,-1-2 1-15,-3 2 0 0,0-2 7 16,-3 1 12-16,-2-2 5 16,2 0 13-16,-2-3-11 15,3-2-3-15,-1-1-7 16,2-4-10-16,0 0-6 16,3-6 6-16,0-5-7 15,0-4 1-15,-3-5-1 16,0-5 0-16,-2-3-10 15,1 3 10-15,-3 7 23 16,0 3 6-16,0 7 10 16,0 6-9-16,0 0-28 15,-3-4-2-15,-9 5-200 16,-5 0-496-16</inkml:trace>
  <inkml:trace contextRef="#ctx0" brushRef="#br0" timeOffset="8051.74">8406 3946 2071 0,'0'0'210'15,"0"0"-210"-15,0 0 0 0,0 0 0 16,0 0 12-16,0 0 17 16,0 0-9-16,-29-25-20 15,29 25-17-15,0 0-25 16,11 0 17-16,5 0 14 15,4 7 22-15,0 1 22 16,0-2-31-16,-1 2 11 16,-5-4 3-16,-5 1-16 15,-9-5 0-15,0 0-124 16,-11-5-817-16</inkml:trace>
  <inkml:trace contextRef="#ctx0" brushRef="#br0" timeOffset="8439.64">8724 3936 2486 0,'0'0'198'0,"0"0"-198"16,0 0 0-16,0 0 19 15,0 0-4-15,0 0 19 16,0 0-34-16,21-38-7 15,-59 26 7-15,-9 4 19 16,-7 3-17-16,-8 5 13 16,-3 0-4-16,-1 21-10 15,-1 11 7-15,0 13 3 16,5 14-6-16,6 9 1 16,9 5-6-16,11-3-6 0,12 0 4 15,13-3-9-15,11-10 11 16,2-3-8-16,29-8 8 15,16-8 2-15,11-9 33 16,13-14 13-16,10-9-14 16,1-6-9-16,-2-1-9 15,-11-19-15-15,-9-4-2 16,-16-6-26-16,-17-7-107 16,-11 5-121-16,-11 9-522 0</inkml:trace>
  <inkml:trace contextRef="#ctx0" brushRef="#br0" timeOffset="8830.75">9231 4077 895 0,'0'0'1826'16,"0"0"-1701"-16,0 0-96 15,0 0-29-15,0 0-7 16,0 0 2-16,0 0 5 16,56 7 1-16,-37 0 7 15,8-2 10-15,2 0-18 16,0-2-7-16,-4 0-90 0,-10 0-120 16,-11 5-206-16,-4 2-448 15,-6 7 241-15,-21 2 102 16,-5 8 528-16,-3 3 558 15,4 2-72-15,2 0-150 16,8-4-70-16,8-5-40 16,7-2-42-16,6-9-27 15,0-2-48-15,19-4-39 16,18-6 28-16,7 0-5 16,10 0-93-16,19-16-27 15,-13-4-240-15,-13 0-546 0</inkml:trace>
  <inkml:trace contextRef="#ctx0" brushRef="#br0" timeOffset="10216.93">9318 4070 1933 0,'0'0'442'0,"0"0"-372"15,0 0-60-15,0 0-10 16,0 0 39-16,0 0 11 15,0 0-50-15,0-2 1 16,6 2 19-16,9 0 53 16,6 0-27-16,6 0-12 15,6 0-5-15,0 0-29 16,-2 0-17-16,-2 0-74 16,-4 0-3-16,-1 0 37 15,5-2 1-15,16-13-97 0,-5 1-268 16,-3 0-572-16</inkml:trace>
  <inkml:trace contextRef="#ctx0" brushRef="#br0" timeOffset="10776.19">11107 3252 2131 0,'0'0'215'16,"0"0"-162"-16,0 0 26 16,0 0 36-16,0 0 16 15,0 0-62-15,0 0-18 16,-41-86-19-16,12 83-3 15,-7 3-22-15,-12 0-2 16,-8 8-4-16,-11 21 4 0,-2 13 5 16,0 10 8-16,2 14-9 15,7 11-9-15,11 5-11 16,11 2 11-16,18 1-13 16,17-7-3-16,3-8 3 15,39-10-28-15,14-12 37 16,17-14 4-16,9-16 17 15,8-16 1-15,-6-2-18 16,-8-14-33-16,-13-16-63 16,-18-28-65-16,-15 8-91 15,-20 2-295-15</inkml:trace>
  <inkml:trace contextRef="#ctx0" brushRef="#br0" timeOffset="10985.58">10617 3571 1974 0,'0'0'323'0,"0"0"-216"0,0 0 0 16,0 0-41-16,0 0-66 16,0 0-13-16,0 0 13 15,41-2 62-15,-5 2-21 16,5 0-1-16,3 4-19 16,5 2-12-16,-5-1-1 15,-2-1-8-15,-3-4-39 16,3 0-64-16,-11 0-98 15,-4 0-584-15</inkml:trace>
  <inkml:trace contextRef="#ctx0" brushRef="#br0" timeOffset="12031.64">11414 3807 2168 0,'0'0'218'16,"0"0"-191"-16,0 0 8 15,0 0 82-15,0 0-24 16,0 0-68-16,0 0 33 16,-38-14-36-16,14 14-7 15,-7 0-8-15,-4 0-6 16,-2 14 11-16,3 2-12 0,5 1 1 15,8 2-1 1,7-2 0-16,10 1-20 0,4 2-5 16,0 0-14-16,20 3 28 15,4-6 10-15,0-1-18 16,3-3 5-16,-4-3 13 16,-6 0-4-16,-3-3-16 15,-5 4-11-15,-5 1-28 16,-2 1-16-16,-2 2 55 15,0-1 14-15,-2 1 7 16,-9-2 1-16,-1-1 0 16,2-5 0-16,-1 2 9 15,-1-3-10-15,1-2 1 16,1-1-1-16,-7 1-7 16,4-1 7-16,0-1-1 15,-3-2-1-15,3 0 2 16,2 0 2-16,0 0 12 0,3-9-14 15,4-2-5-15,2-3-2 16,2-2-6-16,0-3-35 16,4 6-124-16,8 0-355 0</inkml:trace>
  <inkml:trace contextRef="#ctx0" brushRef="#br0" timeOffset="12272.93">11461 3963 1376 0,'0'0'545'15,"0"0"-408"-15,0 0-87 0,0 0-18 16,0 0-32-16,0 0-32 16,0 0 18-16,0 55 14 15,0-19 17-15,2 5 1 16,2-1-12-16,0-7 3 15,2-6 5-15,-4-9-7 16,0-8-7-16,2-10-102 16,-2 0-200-16,1-6-275 0</inkml:trace>
  <inkml:trace contextRef="#ctx0" brushRef="#br0" timeOffset="12404.2">11539 3709 2022 0,'0'0'0'0,"0"0"-1016"16,0 0 799-16,0 0 166 15,0 0 29-15</inkml:trace>
  <inkml:trace contextRef="#ctx0" brushRef="#br0" timeOffset="12657.51">11712 3859 727 0,'0'4'534'0,"0"6"-380"15,0 13-124-15,-13 13 144 16,-5 12-97-16,1 9-77 16,1 1-65-16,7-2-4 0,7-6 51 15,2-10 7-15,4-12-21 16,21-12 32-16,4-10 137 16,4-6 95-1,1-12-48-15,-3-22-32 0,-7-13-63 16,-4-6-54-16,-11-10-16 15,-9 5-2-15,0 5-7 16,-26 14-9 0,-8 13-1-16,-24 20 0 0,9 6-64 15,7 0-395-15</inkml:trace>
  <inkml:trace contextRef="#ctx0" brushRef="#br0" timeOffset="12972.26">11957 3970 1950 0,'0'0'377'0,"0"0"-353"0,0 0 80 15,0 0 48-15,0 0-16 16,0 0-57-16,0 0-68 16,54-70-11-16,-34 86-38 15,0 8 21-15,2 3 16 16,-9 7-45-16,-5-5-4 15,-8 1 18-15,-10-2 32 16,-19 2 44-16,-6-2 34 16,-1-3 2-16,7-4-7 15,4-4-33-15,12-5-24 16,9-4-16-16,4-2-21 0,0-2-25 16,17-2 23-16,12-1 23 15,23-1 0-15,-8 0-47 16,-5-3-298-16</inkml:trace>
  <inkml:trace contextRef="#ctx0" brushRef="#br0" timeOffset="13850.05">12780 3770 2482 0,'0'0'489'0,"0"0"-489"0,0 0 0 15,0 0 10-15,0 0 63 16,0 0-21-16,0 0-37 16,13 0-15-16,-13 0-10 15,0 0 5-15,0 0-44 16,0 0-81-16,0 0 3 16,0 0 20-16,0 0 7 15,0 0 47-15,0 0-61 16,0 0-262-16,0 0-1604 0</inkml:trace>
  <inkml:trace contextRef="#ctx0" brushRef="#br0" timeOffset="14341.47">13490 3360 1352 0,'0'0'549'0,"0"0"-406"15,0 0-81-15,0 0-48 16,0 0 42-16,0 0-29 16,0 0 57-16,-60 175-29 15,38-87-20-15,-2 2-11 0,1-3 13 16,1-9-26-16,7-18 39 15,3-16 1-15,5-16 2 16,5-15-15 0,2-13-1-16,0-3 21 0,0-29 45 15,9-22-15-15,7-14-53 16,3-16-7-16,8-21-23 16,12-21-5-16,-6 12 0 15,-2 18 12-15,-7 24 8 16,-10 33-13-16,-1 7-2 15,-3 5 37-15,-6 20-16 16,-2 7-5-16,-2 5-21 0,0 42-49 16,4 46 47-16,5 43 2 15,5 20 26-15,3-1-13 16,2-38-13-16,-7-36-9 16,-5-25-78-16,-2-9-47 15,-5 3-127-15,0-11-7 16,0-8-639-16</inkml:trace>
  <inkml:trace contextRef="#ctx0" brushRef="#br0" timeOffset="14507.44">13268 3721 2423 0,'0'0'298'0,"0"0"-284"15,0 0-14-15,0 0 49 16,0 0 25-16,149-22-25 0,-82 22-29 15,22 0-20-15,-16 7-243 16,-17-4-969-16</inkml:trace>
  <inkml:trace contextRef="#ctx0" brushRef="#br0" timeOffset="15488.98">9838 4764 828 0,'0'0'294'0,"0"0"-213"15,0 0 44-15,0 0 72 16,0 0 23-16,0 0 7 16,0 0-73-16,-28 4-56 15,28-4-42-15,0 0-23 16,2 0-30-16,7 0 49 16,4 0 14-16,7 2-1 15,11 0-21-15,7 0 12 0,14 0-11 16,14 0 5-1,32 4 2-15,43 4-17 0,48 5-21 16,30 4-5-16,13 1 0 16,-1-1-9-16,-4-8 0 15,9 2-10-15,5-6 8 16,2-2-9-16,-4-4 10 16,-15-1-11-16,-10 0 12 15,-16 0-1-15,-13 0 1 16,-13 0 1-16,-16-1 7 15,-16 1 3-15,-28 0-2 16,-27 0-8-16,-25 0 8 16,-16 0 32-16,-3 0-9 15,-8 0 1-15,-7 0-5 16,-14 0-2-16,-12 0 7 16,0 0-33-16,0 0-11 15,0 0 4-15,0 0 6 0,-9 0-82 16,-34 1-114-16,1 2-25 15,-7-3-758-15</inkml:trace>
  <inkml:trace contextRef="#ctx0" brushRef="#br0" timeOffset="16081.33">11699 5409 2238 0,'0'0'304'15,"0"0"-294"-15,0 0 14 16,0 0 106-16,0 0-11 15,0 0-27-15,0 0-45 16,-22-31-47-16,-7 14-19 16,-11 0 11-16,-7 2-13 15,-10 6-11-15,-9 5 16 0,-1 4 15 16,3 0 1 0,1 18 0-16,10 8 10 0,9 8-5 15,12 6-5-15,14 6-10 16,16 2-11-16,2 2 10 15,14-5-16-15,17-8 10 16,7-6 6-16,2-11 11 16,5-9 9-16,-1-11 12 15,1 0 20-15,-1-15-29 16,-2-24-12-16,-1-16 0 16,-4-16-9-16,-1-25-10 15,-7 2 18-15,-2-5 2 16,-5 7 16-16,-7 28 5 15,2 6 28-15,-9 24 19 16,-4 18 21-16,-1 16-17 0,-3 0-69 16,0 36-4-16,2 34 0 15,6 44 17-15,6 43 14 16,5-7-18-16,-4-27-5 16,-5-37-8-16,2-13-69 15,-3-10-154-15,-3-13-253 0</inkml:trace>
  <inkml:trace contextRef="#ctx0" brushRef="#br0" timeOffset="43514.89">14968 5017 229 0,'0'0'374'0,"0"0"-213"0,0 0-11 15,0 0 41-15,0 0-73 16,0 0-21-16,-5 0 82 16,5 0-57-16,0-6-86 15,0-4-36-15,0 0-79 16,0-4-185-16,0-2-196 15,-2-3 102-15,2 2 301 16,0-5 57-16,0 1-52 16,0 6 6-16</inkml:trace>
  <inkml:trace contextRef="#ctx0" brushRef="#br0" timeOffset="43861.94">14799 4672 1003 0,'0'0'422'16,"0"0"-106"-16,0 0-107 16,0 0 39-16,0 0-49 15,0 0-27-15,0 0-39 16,-45-22-48-16,45 20-28 15,0 0-33-15,0 0-24 16,8 0-3-16,13-2 3 0,10 0 19 16,11 2 0-1,9-2-8-15,7 2-11 16,5-2-5-16,-3 2-7 0,-2 2-41 16,-12 0-1-1,-7 0-48-15,-11 0 37 0,-10 0-48 16,-18 16-55-16,0 1-232 15,0-6-1083-15</inkml:trace>
  <inkml:trace contextRef="#ctx0" brushRef="#br0" timeOffset="44080.91">14849 4947 2063 0,'0'0'365'0,"0"0"-282"0,0 0-83 15,0 0 0-15,0 0 75 16,177-12 61-16,-90 0-69 16,0 2-47-16,-8 0-1 15,-12 5-6-15,-15 2-13 16,-19 3 0-16,-13 0-28 16,-17 0-75-16,-3 2-105 15,0 4-479-15</inkml:trace>
  <inkml:trace contextRef="#ctx0" brushRef="#br0" timeOffset="45377.79">17058 3732 1277 0,'0'0'297'15,"0"0"-121"-15,0 0-49 16,0 0 29-16,0 0-30 15,0 0-58-15,0 0-50 16,-2-16-18-16,-1 16 0 16,1 0-23-16,2 19 20 15,-2 16 3-15,0 18 25 0,2 18-4 16,0 13-9 0,0 8 1-16,0-3-13 15,0-9 11-15,0-10-3 16,0-12-8-16,0-14 0 0,0-12 0 15,0-12 0-15,0-16-30 16,0-4-309-16,-5-4-1348 0</inkml:trace>
  <inkml:trace contextRef="#ctx0" brushRef="#br0" timeOffset="45715.75">17432 3764 2116 0,'0'0'234'0,"0"0"-165"16,0 0-32-16,0 0-19 15,0 0-18-15,0 0-108 16,0 0 76-16,-85 116 32 16,29-46 0-16,-8 3-12 15,-5-4 12-15,2-13 24 16,11-9 0-16,12-13-6 15,19-10 13-15,15-6-31 16,10-4-35-16,0-1 35 16,19 2 9-16,16 4 18 15,11 0 38-15,4 1-4 16,4 0-45-16,-3 0 5 16,-6 1-11-16,-7-4-10 0,-10 4-16 15,-5 1-52 1,-7-7-108-16,-7-2-285 0</inkml:trace>
  <inkml:trace contextRef="#ctx0" brushRef="#br0" timeOffset="46252.1">17628 4428 1582 0,'0'0'646'15,"0"0"-429"-15,0 0-43 16,0 0-23-16,0 0-64 15,0 0-42-15,0 0-25 0,49-75-15 16,-49 75-5 0,0 0-23-16,-9 0-26 0,-15 6 7 15,-5 13 42-15,-5 4 2 16,3 4 4-16,9-2-6 16,9 1-11-16,8 1-21 15,5-1-14-15,2-1 13 16,18 2 19-16,7-5 7 15,0 2 6-15,-3-1 1 16,-6-3-22-16,-9 1-39 16,-9-1 4-16,0 0-7 15,-20-3 64-15,-9-2 18 16,2-3 78-16,2-4 11 0,12-3-48 16,9-5-45-1,4 0-14-15,9-15-37 16,22-13 37-16,14-9-1 15,8-7-20-15,5-1-8 0,0 1 11 16,-7 5 18-16,-9 11 6 16,-13 9 6-16,-8 6 18 15,-13 7 11-15,-6 6-34 16,-2 0-7-16,0 5-53 16,0 15 40-16,0 8 13 15,3 3 25-15,3 0-15 16,2-2-9-16,-2-2-1 15,3-7-53-15,-5-11-88 16,0-4-183-16,-4-5-845 0</inkml:trace>
  <inkml:trace contextRef="#ctx0" brushRef="#br0" timeOffset="46375.7">18076 4265 1621 0,'0'0'0'15,"0"0"-400"-15,0 0 78 16,0 0-164-16</inkml:trace>
  <inkml:trace contextRef="#ctx0" brushRef="#br0" timeOffset="46616">18180 4470 910 0,'0'0'301'16,"0"0"-105"-16,0 0 112 15,0 0 61-15,0 0-282 16,0 0-42-16,0 0-19 0,-15 108-1 15,6-63-25-15,4 2-11 16,5-8 10-16,5-12-7 16,17-10 16-16,9-17 23 15,8 0 58-15,-1-25 30 16,-1-11-56-16,-8-8-29 16,-8-2-1-16,-17 1-15 15,-4 8 10-15,-12 9-28 16,-21 9-57-16,-25 19-44 15,7 0-289-15,6 15-1229 0</inkml:trace>
  <inkml:trace contextRef="#ctx0" brushRef="#br0" timeOffset="46933.88">18461 4522 1399 0,'0'0'439'15,"0"0"-219"-15,0 0 102 16,0 0-51-16,49-105-147 15,-44 101-61-15,1 4-63 16,8 6-46-16,9 23-37 16,2 7 58-16,7 8-34 15,-3 0-31-15,-5 0 30 16,-10-7 35-16,-7-8-10 16,-7-7-7-16,0-6 42 15,-12-6 19-15,-3-2 177 16,4-4-25-16,1-2-47 15,8 1-28-15,2-3-56 0,0 0-40 16,0 0-25-16,14 0-15 16,6 0-18-16,9 0 36 15,8 0-15-15,19 0-55 16,-6-7-103-16,-11-5-464 0</inkml:trace>
  <inkml:trace contextRef="#ctx0" brushRef="#br0" timeOffset="47179.6">19059 4255 2182 0,'0'0'748'0,"0"0"-656"16,0 0-32-16,0 0-22 15,0 0-38-15,0 0-57 16,0 0-129-16,39 0-310 0</inkml:trace>
  <inkml:trace contextRef="#ctx0" brushRef="#br0" timeOffset="47943.8">19892 3788 1827 0,'0'0'225'0,"0"0"-140"16,0 0-4-16,0 0-11 16,0 0-45-16,-137 38 12 15,93 14 10-15,-5 14-27 16,2 13 20-16,6 2-4 15,9 1-36-15,16-5 0 16,16-6-28-16,7-12 28 16,34-11 6-16,11-11-6 15,13-13 17-15,5-15 5 16,-2-9 28-16,1-4-25 16,-17-18-25-16,-23-4-235 0</inkml:trace>
  <inkml:trace contextRef="#ctx0" brushRef="#br0" timeOffset="48344.58">19275 4253 2176 0,'0'0'342'0,"0"0"-304"16,0 0 8-16,120-14-20 16,-11 10 6-16,0 4-4 15,-4 0-13-15,-12 0-9 16,-21 0-6-16,3 0-13 15,2 0 6-15,-15-1 6 16,-16-2-1-16,-17-1 2 16,-10 2 15-16,-13 2 38 15,-4 0 4-15,-2 0-49 16,0 0-8-16,0 14-39 16,-10 14 26-16,-7 8 13 0,1 7 12 15,3 2-1 1,5-4-11-16,6-6-14 0,2-6-9 15,6-8 6-15,19-6 17 16,8-9 7-16,7-6 22 16,5 0 14-16,-1-18-1 15,-2-10-25-15,-9-5 0 16,-10-3-2-16,-17-1-15 16,-6 4-7-16,-25 3-18 15,-27 8-16-15,-48 12-13 16,11 5-210-16,8 5-982 0</inkml:trace>
  <inkml:trace contextRef="#ctx0" brushRef="#br0" timeOffset="48601.09">20925 4163 2368 0,'0'0'247'16,"0"0"-127"-16,0 0 28 16,0 0-63-16,0 0-49 15,0 0-30-15,0 0-6 16,31-4-103-16,-6 4-189 0</inkml:trace>
  <inkml:trace contextRef="#ctx0" brushRef="#br0" timeOffset="49044.53">21592 3720 2203 0,'0'0'281'0,"0"0"-231"16,0 0-50-16,0 0-47 0,2 128 28 15,-9-48 19-15,-9 15 1 16,-3-1 7-16,3-20-7 16,-2-2 5-16,0-16-6 15,5-18-25-15,2-13 8 16,4-16 17-16,5-9 90 15,2-5 62-15,0-24-122 16,0-13-1-16,9-14-4 16,9-12-10-16,9-25-6 15,0 5-2-15,2-6-3 16,-4-1-2-16,-4 26-2 16,-3 2 11-16,-5 20 6 15,-4 18 57-15,-7 16-1 16,1 13-33-16,-3 5-40 0,2 49-43 15,0 53 43-15,9 45 2 16,5 15 2-16,1-21-4 16,-1-45-37-16,-5-43-27 15,-2 1-69-15,-2-11-31 16,-2-12-220-16</inkml:trace>
  <inkml:trace contextRef="#ctx0" brushRef="#br0" timeOffset="49211.95">21473 4074 2350 0,'0'0'170'16,"0"0"-124"0,139 8-11-16,-21 13-16 0,24-3-19 15,-19-2-50-15,-34-7-1019 0</inkml:trace>
  <inkml:trace contextRef="#ctx0" brushRef="#br0" timeOffset="50408.43">16850 4921 1314 0,'0'0'187'0,"0"0"-130"16,0 0 18-16,0 0 114 15,0 0-10-15,0 0-125 16,0 0-20-16,-29 8 30 16,50-8 96-16,8 0-34 15,6 6-68-15,9 0-20 16,12 4-17-16,13 0-12 16,30 2 1-16,38 0-10 15,55 0 0-15,24-4 7 16,12-4-7-16,-1-2 1 15,-11-2 10-15,6 0 19 0,8 0 0 16,-1-4 14 0,-3-8-5-16,-12-2-8 0,-12-2-8 15,-15-2-4 1,-10 2 5-16,-13-2-7 0,-8 3 1 16,-9 2-2-16,-8 1-4 15,-8 2 6-15,0 1-18 16,-6 3 1-16,-17 0 6 15,-22 2-6-15,-19 0 0 16,-10 1 5-16,11-4-6 16,3-1 2-16,8-2 8 15,-11 1-9-15,-7-2-1 16,-11-1 17-16,-3 2-12 0,-9 0 16 16,-7 3-8-16,-8 0-3 15,-10 3 8 1,-6 2-18-16,-7 2 21 0,0 0-21 15,0 0 0-15,0 0-16 16,0 0-49-16,-3 0-46 16,-8 0-83-16,-29 10-12 15,3 0-126-15,-8 0-956 0</inkml:trace>
  <inkml:trace contextRef="#ctx0" brushRef="#br0" timeOffset="51109.15">18441 5922 1595 0,'0'0'419'0,"0"0"-215"16,0 0-2-16,0 0-23 15,0 0-44-15,0 0-51 16,0 0 5-16,107 0-34 0,-105 0 17 15,-2 0-22-15,0-6-18 16,0-7-31-16,-11-5-1 16,-16-2-65-16,-10 2-14 15,-13 5 27-15,-10 4 16 16,-4 9 36-16,-3 0 11 16,5 20-10-16,4 8-1 15,9 10 1-15,10 6-1 16,16 3-9-16,13 1-55 15,10-2 4-15,0-6 11 16,27-9 13-16,4-10 21 16,9-13 15-16,3-8 2 0,3-4 12 15,1-28 7 1,-5-12 1-16,-1-16-12 16,1-24 0-16,-2-37-9 0,-2-35 14 15,-2-9-15-15,-12 29 8 16,-8 40 1-16,-7 50-1 15,-3 22 63-15,-1 3 8 16,0 7-27-16,-3 6-27 16,-2 8-19-16,0 0-6 15,0 32-20-15,0 36 20 16,4 45 7-16,9 31 7 16,3-5-14-16,1-25 18 15,-3-40-10-15,-3-20-8 0,3 4 0 16,1 15-67-16,1-11-131 15,-7-19-334-15</inkml:trace>
  <inkml:trace contextRef="#ctx0" brushRef="#br0" timeOffset="51267.5">19357 5753 2940 0,'0'0'0'16,"0"0"-206"-16,0 0-715 0</inkml:trace>
  <inkml:trace contextRef="#ctx0" brushRef="#br0" timeOffset="99063.68">13825 4137 240 0,'0'0'259'16,"0"0"-131"-16,0 0-67 16,73 120-61-16</inkml:trace>
  <inkml:trace contextRef="#ctx0" brushRef="#br0" timeOffset="100159.79">17657 3437 1209 0,'0'0'478'0,"0"0"-256"0,0 0 52 16,0 0-63-16,0 0-78 15,0 0-59-15,0 0-16 16,0 0 7-16,0 0 5 15,0-2 30-15,0-4-24 16,4-6-25-16,6-9-27 16,2-6-13-16,11-14-11 15,4-7-2-15,8-11 2 16,10-6 0-16,8-14 0 16,12-6 1-16,26-16-1 0,1 12 0 15,8 8-1-15,1 9 1 16,-22 27 8-16,-3 4-4 15,-18 12-4-15,-20 14-1 16,-17 9-8-16,-15 6-39 16,-6 10-112-16,-2 31-59 15,-19-3-91-15,-1-5-625 0</inkml:trace>
  <inkml:trace contextRef="#ctx0" brushRef="#br0" timeOffset="100427.79">18236 2426 1989 0,'0'0'255'0,"0"0"-186"16,0 0-27-16,0 0-16 16,154-32-18-16,-85 32 0 15,5 0-8-15,-3 19 0 16,-5 6 0-16,-12 6-7 15,-12 2-16-15,-17 9-8 16,-17 6-36-16,-8 2 65 16,-4 4 2-16,-21-1 30 15,-3-7 15-15,4-6-20 16,3-6-25-16,8-9-41 16,9-16-553-16</inkml:trace>
  <inkml:trace contextRef="#ctx0" brushRef="#br0" timeOffset="100954.12">19279 2027 1097 0,'0'0'455'16,"0"0"-318"-16,0 0 7 15,116-42 40-15,-74 34-27 16,-4 4-51-16,-7 4-45 16,-13 0-61-16,-14 0 0 0,-4 15-62 15,-10 14 62-15,-24 13 9 16,-11 8 87-16,-5 8 5 16,2 1-53-16,9-8-11 15,10-4 15-15,15-13-52 16,14-6-4-16,0-8-9 15,14-5 13-15,17-4 21 16,11-5 18-16,7-6 5 16,5 0-1-16,1-2-14 15,-4-18-10-15,-1-2-12 16,-4-8 1-16,-6-2 6 16,-4-2-9-16,-8 0-4 15,-7 3 9-15,-11 7-2 0,-4 6 26 16,-6 10 32-1,0 7-22-15,0 1-44 0,0 7-19 16,0 30-17-16,-2 16 36 16,-4 20 12-16,6 11-12 15,0 3 2-15,0-6-2 16,12-4 0-16,-3 5-90 16,-5-22-184-16,3-20-1194 0</inkml:trace>
  <inkml:trace contextRef="#ctx0" brushRef="#br0" timeOffset="101072.99">20063 2592 2182 0,'0'0'36'0,"0"0"-36"0</inkml:trace>
  <inkml:trace contextRef="#ctx0" brushRef="#br0" timeOffset="-164420.89">2916 9051 1390 0,'0'0'312'0,"0"0"-208"15,0 0 62-15,0 0 21 16,0 0-12-16,0 0-18 16,-7-1-58-16,7 1-29 15,0-3 6-15,0 3-4 16,0 0-27-16,0 0 2 15,0 0-2-15,0 0-3 0,0 0-2 16,0 0-12 0,0 0 0-16,0 0-16 0,0 0-3 15,0 0-1-15,0 0-8 16,9-4 0-16,13 0 3 16,7-3 4-16,10 0-6 15,9 0 14-15,10 1-15 16,9 1 0-16,11 4-1 15,4 1 1-15,7 0 5 16,3 0-5-16,1 0 0 16,1 4 0-16,-1-1 4 15,4 0-4-15,-3-3 1 0,1 0 2 16,1 0-3-16,2 0-2 16,-3-3 1-16,1-4 1 15,0 0 0-15,-5 3 9 16,-4 1-9-16,3 0-4 15,-6 3 4-15,1 0 0 16,-1 0 0-16,1 0 1 16,2 0-1-16,-2 0 1 15,-1 0 0-15,3 0 0 16,0 0-1-16,-2 0 0 16,2 0 4-16,-1 0-4 15,-1 0 0-15,2 0-2 16,-4 0-2-16,-3-1 4 15,-4-4 1-15,-3 1 0 16,-4 0 9-16,-1 0-10 0,-4 1 0 16,-4 1-8-16,-3-1 7 15,-1 2 1-15,0-2 0 16,2 1 4-16,5 0-3 16,3-2-1-16,5 2 0 15,8-4 1-15,3 0-1 16,2 0 0-16,3-1 4 15,1-2-4-15,-4 1 0 16,-6 2 4-16,-6 2-4 16,-10 0-1-16,-9 0 1 15,-12 0-4-15,-10 1 4 16,-12 2 7-16,-7 1-7 16,-8 0 5-16,-1 0 15 15,-3 0 14-15,0 0 6 16,0 0-9-16,0 0 4 0,0 0-8 15,0-2-5-15,0 2-16 16,0 0-6-16,0 0 0 16,0 0-2-16,0 0-4 15,-3 0-31-15,-10 0-60 16,-7-3-41-16,-7 3-59 16,-22 0-12-16,7 0-123 15,0 3-874-15</inkml:trace>
  <inkml:trace contextRef="#ctx0" brushRef="#br0" timeOffset="-161211.15">2858 11769 235 0,'0'0'690'15,"0"0"-392"-15,0 0-84 16,0 0-28-16,0 0-21 15,0 0-32-15,0 0-28 16,0 0 7-16,0 0-31 16,0 0-5-16,0 0 1 15,0 0 0-15,0 0-9 0,0 0 13 16,0 0-10-16,0 0-19 16,0 0-11-16,0 0 6 15,0 0-10-15,0 0-15 16,0 0 17-16,0 0-10 15,0 0-8-15,0 0 6 16,0 0 1-16,0 0-1 16,0 0-20-16,0 0-7 15,9 0 1-15,11 0 7 16,11 0-4-16,11 0 16 16,12 0-20-16,9 0 11 15,10 0 1-15,7 0-10 16,7-4 3-16,7-3-2 0,-1 0-3 15,3-1 0-15,-2 2 7 16,-3 0-7-16,-4 3 0 16,-7 1 0-16,0 2 0 15,-2 0 0-15,2 0 0 16,3 0 0-16,-1 0 0 16,3 0 9-16,0 0-4 15,0 0-5-15,-1 0 1 16,1 0-1-16,2 0 0 15,-2 0 0-15,-4 0 0 16,4 0-8-16,-2-4 8 0,-6 0 0 16,2 0 1-1,-6 2-1-15,-3 2 1 0,-4 0-1 16,-5 0 1 0,-3 0-1-16,-3 0 0 0,1 0 1 15,-1 0 2-15,1 0-3 16,-2 2-5-16,-1 1 5 15,1-2-1-15,-1-1 1 16,3 0 0-16,3 0 0 16,5 0 0-16,2 0 9 15,3 0-8-15,0 0 0 16,2-4 0-16,-1-2-1 16,-3 2-8-16,1-2 8 15,-1 2 0-15,3 0 1 0,-1 1 0 16,0 0 3-1,-3 0-4-15,1-2 0 0,1 1-1 16,-6 0 1-16,-2 0 0 16,-3 0 0-16,-5 2 0 15,-1 0 0-15,-4 2 0 16,-2-2-4-16,-3 2 4 16,-3 0 0-16,2 0 2 15,-5 0-2-15,-3 0 0 16,0 0 0-16,-4 0 0 15,0 0 0-15,-2 0 0 16,0-1 0-16,-3 1 2 16,1-3-2-16,-3 1 0 15,-1 0 3-15,-6 0-3 16,-5 2 0-16,-2 0 6 0,-4 0-6 16,-4 0-5-16,2 0 5 15,-2 0 16-15,0 0 1 16,0 0-7-1,3-1-3-15,-1 1-3 0,4 0-4 16,1-3 0-16,0 3 5 16,0 0-4-16,-5 0-1 15,0 0 0-15,-2 0 4 16,0 0 4-16,0 0 9 16,0 0 2-16,0 0-3 15,0 0 8-15,0 0-8 16,0 0-9-16,0 0-3 15,0 0-3-15,0 0-1 16,0 0-9-16,0-1-28 16,-11 1-47-16,-28-5-77 0,4 2-309 15,-3-4-623-15</inkml:trace>
  <inkml:trace contextRef="#ctx0" brushRef="#br0" timeOffset="-160015.04">5445 7757 729 0,'0'0'623'0,"0"0"-462"15,0 0-88-15,0 0 51 16,0 0 41-16,0 0 46 16,0 0-62-16,38-27-54 0,-38 27-31 15,0 0-23-15,0 2-8 16,0 22-33-1,-15 19 10-15,-8 14 8 0,-4 14-8 16,-2 3 12-16,0-6-22 16,4-8-2-16,4-14 2 15,0-14-3-15,8-13 3 16,6-10 20-16,5-9 3 16,2-6-15-16,0-28-8 15,0-16-113-15,16-14 14 16,6-9 9-16,4-4-116 15,3 0 0-15,-2 7 180 0,0 12 26 16,-4 16 247-16,-8 15-69 16,-3 20-95-16,-6 7-54 15,3 28-3-15,2 24 14 16,2 18 2-16,3 12-12 16,2 7-30-16,-1-5 0 15,-1-10-3-15,-3-14-7 16,-13-7-111-16,0-21-221 15,0-14-753-15</inkml:trace>
  <inkml:trace contextRef="#ctx0" brushRef="#br0" timeOffset="-159865.42">5298 8005 2119 0,'0'0'645'0,"0"0"-592"0,0 0-40 16,143-24 6-16,-54 14-10 15,30 4-9-15,-20-1-133 16,-26 7-1952-16</inkml:trace>
  <inkml:trace contextRef="#ctx0" brushRef="#br0" timeOffset="-158499.28">3897 8931 347 0,'0'0'610'0,"0"0"-350"16,0 0-109-16,0 0 63 15,0 0 19-15,0 0-23 16,0 0-65-16,0 0-22 16,0 0 7-16,0 0 19 15,0 0-25-15,0 0-24 16,0 0-13-16,0 0-46 16,0 0-4-16,0-7-11 15,0-8-6-15,0-9-16 16,0-10 8-16,0-14 0 15,0-17-10-15,-14-29-4 16,-3-34 9-16,-8-38-14 16,0-12 0-16,1 7-10 0,1 23 17 15,8 44-7-15,1 23-5 16,3 23 12-16,3 8 5 16,-4-3-5-16,1-1 1 15,0 0 0-15,2 14 4 16,0 9-5-16,0 6 1 15,3 8 7-15,2 6-7 16,-2 5-1-16,4 2 1 16,2 2-2-16,-2 2 1 15,2 0-7-15,0 0 6 16,0 0-4-16,0 0-11 16,0 0 9-16,0 0-7 15,0 0 8-15,0 0-7 0,-2 0-1 16,0 0 9-1,-1 0 0-15,1 0-5 0,-4 0 0 16,-8 0-1-16,-5 4 10 16,-15 3 1-16,-9 2 0 15,-15 0 8-15,-11 4 0 16,-11-3-7-16,-27 4 5 16,-22-1 4-16,-25 2-10 15,-6 0 13-15,9-6-13 16,12-1 1-16,33-4-1 15,18-2 0-15,18 0 0 16,2-2 5-16,-12 0-5 16,-9 0 0-16,-11 0 0 15,6 0 1-15,7 0-1 16,9 0-5-16,13 0 0 0,14 0 5 16,11 0 8-16,11 0-3 15,4 0-2-15,8 0 1 16,1 0-3-16,5 0 10 15,5 0-4-15,4 0-6 16,-1 0 3-16,3-2 3 16,0 2-7-16,0 0 5 15,-2 0-5-15,2 0 0 16,-5 0-5-16,3 2-8 16,-5 16 8-16,-1 6 5 15,-1 9 0-15,2 5-7 16,0 8 6-16,1 5 0 15,1 8-7-15,1 9 13 16,2 8-5-16,2 7 0 16,0 21 0-16,0 24-5 0,9 29 5 15,10 10-8-15,3-2 3 16,-1-10-12-16,-6-19 6 16,-3-2 11-16,-4-4-5 15,-3 5 5-15,-1-2 9 16,-2-1-5-16,0-8-3 15,4-21-2-15,-4-23 2 16,0-18 0-16,0-6-1 0,2 6 7 16,1 6-1-1,-1 1 4-15,0-11-10 16,2-12 11-16,-2-11-1 0,-2-8-3 16,0-12 3-16,-2-8-5 15,0-6-4-15,0-1-1 16,0 0-30-16,-4-11-35 15,-16-11-191-15,-3 2-870 0</inkml:trace>
  <inkml:trace contextRef="#ctx0" brushRef="#br0" timeOffset="-158224.14">820 10305 1627 0,'0'0'555'16,"0"0"-388"-16,0 0-78 15,0 0 91-15,0 0-74 0,0 0-106 16,0 0 0-16,40-14 39 16,13 4 23-16,14-2-23 15,10-3-2-15,27-2-17 16,25-2 8-16,-5 1-6 16,-10 5-8-16,-16 2 2 15,-27 6-10-15,0-2 2 16,-1 1-8-16,-19 4 5 15,-18 0-10-15,-13 2-1 16,-11 0-32-16,-7 0-53 16,-2 2-93-16,-4 10-87 15,-11-2-537-15</inkml:trace>
  <inkml:trace contextRef="#ctx0" brushRef="#br0" timeOffset="-157945.66">1196 10559 2052 0,'0'0'454'15,"0"0"-378"-15,0 0-50 16,0 0 4-16,0 0 0 0,147-50-9 15,-98 38-12 1,2 2-2-16,-2 2-6 16,-4 3-1-16,-10 0-31 15,-3 4-69-15,-8 1-52 0,-6 0-142 16,-9 0-201-16</inkml:trace>
  <inkml:trace contextRef="#ctx0" brushRef="#br0" timeOffset="-156319.3">1443 10629 1352 0,'0'0'432'16,"0"0"-269"-16,0 0-31 15,0 0-35-15,0 0-52 16,0 0-32-16,0 0-2 16,0 72 3-16,0-23-1 15,0 13-2-15,0 25 7 16,-2 29 10-16,-4 33-15 16,-4 10-11-16,4-2 13 15,4-17-14-15,2-17 1 0,0-9-2 16,0-6 1-1,0-14 0-15,0-17-1 0,0-13 3 16,0-2-3-16,0 10 8 16,2 12-7-16,0 13-2 15,0-7-11-15,4-2-7 16,2-3-25-16,-2-7 17 16,1-2-5-16,-1-5-32 15,-1-2 30-15,-2-7 19 16,-3-6 13-16,0-10-10 15,0-7 12-15,0-13 12 16,0-8-12-16,0-4 2 16,0-8-1-16,0 0 16 15,0-4 11-15,0 0 8 0,-3-2 16 16,0 0-8-16,3 0 1 16,0 0 6-16,0 0 14 15,0 0 7-15,0 0 3 16,0 0-30-16,0 0-15 15,0 0-17-15,0 0-5 16,12 0-8-16,10 0 0 16,7 0 8-16,16-4-2 15,15 2-4-15,13-2 12 16,35-1-5-16,29-1 3 16,33-1 1-16,11-2-5 0,-10 4-7 15,-11 3 11 1,-17 2-5-16,-5 0-7 0,-4 0-7 15,-5 0 7-15,-22 0-1 16,-20 0 1-16,-19 0 9 16,-2 0-9-1,9 0 1-15,12 0 4 0,11 0-5 16,-9 0 0-16,-8 4-1 16,-10 2 2-16,-9-2-1 15,-6-1 0-15,-7 0 0 16,-4-3 0-16,-5 0 0 15,-5 0 6-15,-4 0-6 16,-6 0 0-16,-5-3 6 16,-5 3-6-16,-4 0-1 15,-3 0 1-15,-4 0 0 0,-2 0 1 16,0 0 0-16,-2 0 7 16,0 0 19-16,0 0-9 15,0 0-4-15,0 0-7 16,0-1-7-16,0 1-2 15,3-2-6-15,-3-1 16 16,0-2-9-16,0-5 7 16,2-8 11-16,-2-7 8 15,2-6-13-15,-2-10-1 16,2-5-5-16,0-5 2 16,0-12 1-16,-2-5-9 15,0-8 8-15,0-7-2 16,0-2-6-16,0-4 0 15,-6 5-1-15,-3 5-10 0,3 11 11 16,1 8 7-16,0 6-6 16,1 8 12-16,-1 6 0 15,3 8-8-15,0 3-4 16,2 8 4-16,0 0 15 16,0 3-4-16,0 1-10 15,0-4 4-15,0 0-9 16,0-2 2-16,0 3 3 15,0 4-6-15,0 4 4 16,0 4-3-16,0 2-1 16,0 3 0-16,0 2 0 15,0 1 2-15,0-3-2 16,0 0-2-16,0-2-4 16,0-1-2-16,0-1 7 0,0 3-9 15,0 2 10-15,0 2 4 16,0 0 1-16,0 0-5 15,0 0-12-15,0 4-2 16,0 5 11-16,0 2 3 16,0 3 0-16,0-2 0 15,0-2-13-15,0 1-29 16,0-2-111-16,0-8-515 0</inkml:trace>
  <inkml:trace contextRef="#ctx0" brushRef="#br0" timeOffset="-146036.39">6191 10345 240 0,'0'0'500'16,"0"0"-230"-16,0 0-38 15,0 0 8-15,0 0 60 16,0 0-100-16,2 74-57 16,-2-67-34-16,0-2-14 15,3-1-12-15,-3-4-24 16,0 2-30-16,0 0-13 16,0 4-16-16,0 0-134 15,-3-2-684-15</inkml:trace>
  <inkml:trace contextRef="#ctx0" brushRef="#br0" timeOffset="-144525.22">2943 9350 358 0,'0'0'395'0,"0"0"-217"15,0 0-95-15,0 0-30 16,0 0-30-16,0 0-23 16,0 0-29-16,49-44-33 15,-43 37-4-15,2-4 35 16,-2 3 0-16,-2 2-412 0</inkml:trace>
  <inkml:trace contextRef="#ctx0" brushRef="#br0" timeOffset="-143633.71">3148 9166 889 0,'0'0'597'0,"0"0"-351"16,0 0-67-16,0 0-19 15,0 0-6-15,0 0-89 16,0 0-23-16,0-4-40 16,0 4 14-16,0 0 9 15,0 0 6-15,0 1-13 16,0 14-17-16,0 11 43 15,0 10-1-15,0 14-9 0,0 28-3 16,13 39-18-16,5 37 4 16,2 22 10-16,1-1-10 15,-4-9-7-15,-3-25 9 16,-6-7-17-16,-3-8 13 16,-3-7 11-16,-2-6-7 15,0-20-5-15,0-14-8 16,0-21 1-16,0-8-7 15,0 7 0-15,0 4 19 16,0 5-10-16,0-5 5 16,2-6-9-16,4-5 1 0,2-1-6 15,-2-7 0-15,1-6 6 16,-1-8-6-16,-1-6 0 16,-1-6 0-16,-1-8 0 15,-3-4-1-15,2-2-15 16,-2-2 0-16,0 0 1 15,0-2-16-15,0-18 5 16,-5-10-72-16,-10-5-46 16,-8-7-88-16,-4 1-269 15,-2 4-21-15,-2 5 214 16,2 7 308-16,3 5 264 16,4 1 130-16,6 5-35 0,3 1-102 15,6 0-109-15,3 3-21 16,2 2-70-16,2 2-14 15,0 4-13-15,0 1 0 16,0 1 1-16,0 0-31 16,0 3-2-16,0 17-13 15,4 15 15-15,9 7 20 16,5 5 3-16,2 6-11 16,4-3-4-16,1-2-7 15,2-6 8-15,0-4-7 16,-3-8-2-16,0-7 3 15,-5-10 14-15,-7-6 12 16,0-7 2-16,-1-3 12 16,4-27 46-16,3-16-3 15,3-12-33-15,3-9-36 0,-2 0-7 16,1 3-4-16,-1 7 1 16,-5 10-7-16,-1 8-8 15,-5 7-30-15,-4 6-40 16,-7-2-75-16,0 7-132 15,0 4-1041-15</inkml:trace>
  <inkml:trace contextRef="#ctx0" brushRef="#br0" timeOffset="-142800.37">3085 9207 306 0,'0'0'634'0,"0"0"-471"15,0 0-74-15,0 0 101 16,0 0 72-16,0 0-102 16,0 0-70-16,-13-13-34 15,9 13-24-15,-6 0-30 16,-5 18 0-16,-5 13 19 15,-7 6 32-15,-2 7 22 16,0 2 27-16,7-3-35 16,6-7-37-16,10-13 0 15,4-7-23-15,2-7-7 16,0-9-18-16,10 0 18 16,15-4 11-16,8-21 24 15,7-6-4-15,5-6 10 0,-3 0-34 16,-4 4 9-16,-9 7 0 15,-9 10 31-15,-7 10 7 16,-5 6-7-16,-2 0-35 16,3 5-12-16,7 18 0 15,6 10 16-15,2 5-1 16,7 2-5-16,1-3-9 16,6 8-1-16,-10-11-94 15,-7-10-248-15</inkml:trace>
  <inkml:trace contextRef="#ctx0" brushRef="#br0" timeOffset="-142028.18">2707 10820 1088 0,'0'0'709'0,"0"0"-489"15,0 0-87-15,0 0 40 16,0 0-21-16,0 0-33 16,0 0-43-16,0 0 17 15,-5-2-3-15,-9-6-33 16,-5-3-45-16,-10-4-11 0,-10 3 4 15,-3 2-5 1,-2 5-10-16,-3 5 4 0,3 0 1 16,-1 23 4-16,3 7-15 15,6 9 15-15,9 5-4 16,7 2 4-16,11 2-12 16,7-4 4-16,2-6-12 15,2-6 16-15,11-12-19 16,1-9 5-16,1-8-59 15,2-3 39-15,0-10 39 16,5-24 11-16,7-14 16 16,3-17-3-16,3-10-1 15,3-10-9-15,-2-7-2 16,-3-2-12-16,-1 4-12 16,-9 5 9-16,-2 15 3 15,-9 17 7-15,-6 20 27 16,-2 13 24-16,-4 14 15 0,0 6-73 15,2 13-14-15,1 28-7 16,3 33 21-16,4 6 10 16,1 11 6-16,1 3-11 15,2-18 10-15,-1 2-14 16,1-11 11-16,-3-16-4 16,-2-13-8-16,-3-12-57 15,-1-18-64-15,0-5-105 16,-5-3-785-16</inkml:trace>
  <inkml:trace contextRef="#ctx0" brushRef="#br0" timeOffset="-140778.95">2420 14165 1037 0,'0'0'343'0,"0"0"-200"15,0 0 120-15,0 0 8 0,0 0-127 16,0 0-79-16,0 0-54 16,-79-91-11-16,68 89 0 15,4 1 0-15,5 1 24 16,0 0-24-16,2 0-41 15,0 0-13-15,0 0 54 16,0 6 0-16,0 0 3 16,0-2 1-16,0 0-4 15,0-2-1-15,0 0 1 16,0-2 0-16,0 0 16 16,0 0 50-16,0 0 16 15,0 0 9-15,0-2-7 16,0-7 8-16,0-1-51 0,-11-2-24 15,-7-2 2-15,-9 0-13 16,-4 2 14-16,-5 1 12 16,-4 4-25-16,-4 7 17 15,-3 0-17 1,-5 8-6-16,2 23-2 0,-4 9 0 16,2 14-7-16,4 17 5 15,7 23 2-15,15-5 1 16,12 6 0-16,14-3 0 15,2-20-11-15,28 5 9 16,11-15-15-16,11-17 7 16,10-7-11-16,3-13 21 15,2-13 41-15,-2-8 7 16,-8-4-5-16,-7 0-10 16,-11-14-15-16,-5-2-16 0,-3-12-2 15,-9 6-171 1,-5 0-576-16</inkml:trace>
  <inkml:trace contextRef="#ctx0" brushRef="#br0" timeOffset="-140495.4">3054 14396 918 0,'0'0'1657'0,"0"0"-1471"15,0 0-186-15,0 0-56 16,0 0 56-16,0 0 11 16,120-35 17-16,-64 26-28 15,0 4-149-15,-5 5-44 16,-8 0 18-16,-14 11-56 15,-10 8-191-15,-15 0-752 0</inkml:trace>
  <inkml:trace contextRef="#ctx0" brushRef="#br0" timeOffset="-140336.33">3074 14624 1445 0,'0'0'1173'0,"0"0"-1119"0,0 0-54 16,0 0 0-16,0 0 6 15,0 0 111-15,154-40-41 16,-89 26-35-16,-1 0-41 16,-4 4-54-16,14 4-55 15,-16 5-80-15,-11-2-576 0</inkml:trace>
  <inkml:trace contextRef="#ctx0" brushRef="#br0" timeOffset="-139442.79">4565 13894 1464 0,'0'0'481'15,"0"0"-355"-15,0 0-100 16,0 0 6-16,0 0-18 15,0 0-14-15,0 0-2 16,20-28-22-16,-20 28-22 16,0 0 32-16,0 0 14 0,0 0-2 15,0 0-38-15,0 0-166 16,0 0-192 0,0 0-120-16</inkml:trace>
  <inkml:trace contextRef="#ctx0" brushRef="#br0" timeOffset="-138942.95">4732 13934 1238 0,'0'0'596'0,"0"0"-351"15,0 0-52-15,0 0-55 16,0 0 8-16,0 0-33 16,-60-118-37-16,37 98-44 0,-3 4-32 15,-8 4 0-15,-3 12 0 16,-6 0 10-16,-6 10-9 16,-2 22-1-16,-1 10 11 15,10 10 3-15,7 12-14 16,14 7 0-16,17 1-6 15,4 2-2-15,14-7 0 16,21-10-1-16,7-11 3 16,6-15-19-16,-2-14 19 15,-1-11-26-15,-7-10-29 16,-12-18-220-16,-15-3-869 0</inkml:trace>
  <inkml:trace contextRef="#ctx0" brushRef="#br0" timeOffset="-138775.1">4119 14185 2533 0,'0'0'146'15,"0"0"-146"-15,0 0-3 16,0 0 3-16,0 0 36 16,165-19-36-16,-96 19-11 15,3 0-146-15,17 0-153 16,-18 0-243-16,-11 0-72 0</inkml:trace>
  <inkml:trace contextRef="#ctx0" brushRef="#br0" timeOffset="-138493.61">4828 14159 1073 0,'0'0'417'0,"0"0"-65"0,0 0-51 16,0 0-225-16,0 0-33 16,0 0 3-16,0 0-29 15,-52 107-17-15,39-58 20 16,0-6-16-16,6-2-4 15,5-4 0-15,2-14 6 16,0-6 29-16,4-13-26 16,17-4-7-16,3-4 101 15,4-25 0-15,4-9-25 16,-3-6-36-16,-5-5-7 16,-3 4-18-16,-11 5 1 15,-10 8 8-15,0 10 36 16,-2 4 7-16,-20 12-68 0,-18 6-1 15,2 12-81-15,3 6-407 16</inkml:trace>
  <inkml:trace contextRef="#ctx0" brushRef="#br0" timeOffset="-138148.4">5352 14028 2280 0,'0'0'572'0,"0"0"-477"15,0 0-14-15,0 0 30 16,0 0-39-16,0 0-57 16,0 0-15-16,0-12-1 15,0 12-7-15,0 0-59 16,0 5-144-16,0-2-495 0</inkml:trace>
  <inkml:trace contextRef="#ctx0" brushRef="#br0" timeOffset="-137350.08">5917 13812 1663 0,'0'0'466'0,"0"0"-266"16,0 0-29-16,0 0-23 16,0 0-64-16,0 0-35 15,0 0-49-15,0-21-23 16,0 26-36-16,0 13-6 15,-9 9 65-15,-4 16 34 16,-3 9-25-16,-4 9 1 16,-2 3-1-16,0-6-9 15,2-6-12-15,2-12-13 16,4-12 25-16,8-20 6 0,6-8-6 16,0-2-18-1,0-29-5-15,15-17 23 0,5-11 8 16,5-11 18-16,2-5-20 15,0-1-6-15,-1 2 1 16,1 6 0-16,-3 10 10 16,-3 9-2-16,-6 17 15 15,-3 14 20-15,-6 10-7 16,-2 8-26-16,-2 8-11 16,5 28-21-16,9 32 21 15,9 31 32-15,4 2-6 16,0-6-1-16,-1-12-24 15,-3-19 9-15,1 2-10 16,1-1-16-16,-8-14-104 0,-17-14-76 16,-2-12-18-1,0-16-316-15</inkml:trace>
  <inkml:trace contextRef="#ctx0" brushRef="#br0" timeOffset="-137182.1">5761 14109 708 0,'0'0'1908'16,"0"0"-1771"-16,0 0-105 15,0 0 7-15,154-61-7 16,-44 41-32-16,-17 7-125 16,-9 0-578-16</inkml:trace>
  <inkml:trace contextRef="#ctx0" brushRef="#br0" timeOffset="-136230.99">3970 14966 2058 0,'0'0'297'0,"0"0"-207"16,0 0 95-16,0 0-58 16,0 0-68-16,0 0-32 15,0 0-11-15,-9-21-10 16,24 21 18-16,8 0 31 15,8 0-12-15,13 0-12 0,19 9-4 16,32-4-6-16,48-2-8 16,53-3-6-1,32 0-3-15,11 0 4 16,-2 0 2-16,-21 0-1 0,-12-4-9 16,-17 4-3-16,-31 0 2 15,-34 0 0-15,-35 0-38 16,-31 0 18-16,-20 0 2 15,-7 0-14-15,-10 0-13 16,-12 0-8-16,-27 4-54 16,-22 6-8-16,-10 3-828 0</inkml:trace>
  <inkml:trace contextRef="#ctx0" brushRef="#br0" timeOffset="-135653.23">5059 15655 2354 0,'0'0'248'0,"0"0"-241"15,0 0-7-15,0 0 63 16,0 0-38-16,0 0-25 16,-108-112-19-16,70 98-36 15,-7 9 55-15,-7 5 28 16,-3 5-14-16,-5 23-13 16,0 8 13-16,4 9 1 15,9 12 18-15,13-3-22 16,17 3-10-16,15-4-1 15,2-3-6-15,15-13-15 16,14-15-23-16,4-9 20 16,1-8-28-16,1-5 52 15,2-14 24-15,0-21 20 16,-1-6-10-16,-3-16-1 16,-4-5-30-16,-6-6 11 0,-10-4 8 15,-7-4-9-15,-6 9-8 16,0 14 17-16,0 16 29 15,0 17 50-15,0 15 0 16,0 5-47-16,0 0-54 16,0 17-30-16,5 23 23 15,11 18 7-15,4 14 14 16,4 13-8-16,3 3 3 16,-1 2 5-16,-5-6-14 15,-2 19 0-15,-7-26-114 16,-8-16-314-16</inkml:trace>
  <inkml:trace contextRef="#ctx0" brushRef="#br0" timeOffset="-135525.34">5435 15892 2467 0,'0'0'0'0</inkml:trace>
  <inkml:trace contextRef="#ctx0" brushRef="#br0" timeOffset="-131698.31">2965 10181 1460 0,'0'0'313'0,"0"0"-266"0,0 0 7 16,0 0 78-1,0 0-30-15,0 0-61 0,0 0-11 16,0-9 24-16,0 9 42 15,0 0-17-15,0-1-33 16,0 1-7-16,0-3 4 16,0 3-9-16,0 0-14 15,0 0-4-15,0 0 1 16,0 0-4-16,0 0 2 16,0 0 12-16,0 0-12 15,0 0-6-15,0 0 3 16,0 0 6-16,0 0-4 15,0 0-8-15,0 0 1 16,0 0 6-16,0 0-13 16,0 0-5-16,0-1-1 0,0-4 0 15,0-1-7 1,0-4-18-16,0 1-4 0,0-2 10 16,4-1 13-16,-2-1 12 15,1 2 0-15,0 1-1 16,-3 0 1-16,2 2 0 15,-2 2 0-15,0 0 0 16,0 5 0-16,0-2-3 16,0 3 3-16,0 0 9 15,0 0 2-15,0 0 8 16,0 0-9-16,0 0 1 16,0 0-3-16,0 0-8 0,0 0 0 15,0 0 0-15,0 0 27 16,0 0-12-16,0 0-14 15,0 0-1-15,0 0-4 16,0 0 4-16,0 4-11 16,0 3 10-16,0 6 1 15,0 1 10-15,0 6-5 16,0 4-5-16,-2 2 6 16,2 4-5-16,0 1 5 15,0 3-6-15,0 1 1 16,0 2 3-16,0-1-4 15,4-4 0-15,2 0 6 16,1-2-5-16,1 0-1 16,0 2 0-16,1 1 0 15,-3-1 0-15,0-1 1 0,2 4 0 16,-2-3 5-16,-1-1-5 16,-1-2 0-16,0-1-1 15,-2-2 5-15,4-2-4 16,-4 1-1-16,0-4 0 15,0 0 0-15,0-2 13 16,-2-1-13-16,0-2 1 16,3-4 6-16,-3-1 6 15,0-6-3-15,0 0-3 16,0-1 6-16,0-4-1 16,0 1-1-16,0-1-5 15,0 0-5-15,0 3 5 16,0-2-5-16,0 1 1 0,0-2 6 15,0 3-7-15,0-3 0 16,2 0 0-16,-2 0 0 16,0 0-1-16,0 0-4 15,0-23-94-15,0-3-87 16,0-3-557-16</inkml:trace>
  <inkml:trace contextRef="#ctx0" brushRef="#br0" timeOffset="-127814.7">2992 10117 1037 0,'0'0'539'16,"0"0"-329"-16,0 0-68 16,0 0 22-16,0 0-21 15,0 0-45-15,0 0-63 16,0-9 14-16,0 9 7 15,0 0 5-15,0 0-7 16,0 0 22-16,0 0-13 16,0 0-19-16,0 0-16 15,0 0-12-15,0 0 2 16,2 0-13-16,2 0-5 0,4 0 17 16,2 0-7-16,1 0 9 15,5 0 12-15,1 2-5 16,6 2-1-16,0-1-2 15,-1 0-15-15,2-1 7 16,3 2-6-16,2 1-8 16,0-2-1-16,2 0 5 15,2 0 7-15,3 0-12 16,0-3-1-16,0 0 1 16,1 0 0-16,3 0 4 15,-2 0 6-15,1 0-10 16,-4 0 10-16,3 0-6 15,-3-3-3-15,1 1 5 16,-3 2-6-16,-2 0 1 0,-2 0 0 16,0 0 0-16,-4 0 7 15,-3 0-7-15,3 0 6 16,-3 0 2-16,2 0-5 16,3 0-4-16,0 0 0 15,2 0 4-15,-2 2-3 16,2 2-1-16,0-2-5 15,-3 2 5-15,3-1 8 16,0 0-8-16,0-1 0 16,2-2 0-16,0 0 0 15,1 0 0-15,3 0 0 16,2 0 1-16,0 0-1 16,1 0 0-16,-3 0 2 0,3 0-2 15,-1 0 1-15,-2-2-1 16,0-1 0-16,1-1 0 15,-5-1 8-15,-2 1-8 16,-2 1 0-16,0 0 1 16,-2 1-1-16,-2 1 0 15,2-2 0-15,2-1 8 16,2 2-8-16,2-2 0 16,2 0 0-16,1 0 0 15,1 0 5-15,4-2-5 16,-1 2 0-16,-3 1-1 15,1-2-2-15,-3 1 3 16,-2 0 5-16,2 2-4 16,-4 0-1-16,3 0-9 15,-5 2 9-15,2 0 8 0,-3-2-7 16,1 0-1-16,2 0 0 16,2 0 0-16,3 0 1 15,1 0-1 1,1-3 0-16,1 4 3 0,2-5-3 15,-1 2 0-15,-1 1 0 16,1-2 0-16,1-1 0 16,0 2-1-16,3-2 1 15,1 0 3-15,4 0-3 16,-2 2 0-16,1-1 0 16,1 3 6-16,2-4-1 0,-2 1-5 15,1 1 7-15,0 0-3 16,-2 0-4-16,-1 0 0 15,1 0 1-15,-3-1 0 16,1 1 5-16,-2-1-6 16,-1 1 0-16,-1 0 5 15,0-2-4-15,-2 2 0 16,0 0-1-16,0-2 5 16,-3 2-5-16,1 1 0 15,0 0-1-15,-2 0 1 16,1-1 0-16,-2 1 10 15,1 1-10-15,-1-2 1 16,0 0-1-16,1 0-1 16,1 2 1-16,2-2 6 0,0 1-6 15,1 2 0-15,-2-3 0 16,-1 2 1-16,-2 0-1 16,-1 0 0-16,-3-1 0 15,-3 2 0-15,-1-2 0 16,-2 0-4-16,-4-2 3 15,1 2-1-15,1-1 2 16,-4 0 3-16,4 0-3 16,-3 2 0-16,-1-1 0 15,1 2-1-15,0-2 1 16,0 2 0-16,-3-2 0 16,-1 2 0-16,-1-2 0 15,1 3 0-15,-4-1 0 0,3-2 0 16,1 1 0-16,-1 1 0 15,3-2 0-15,-1 1 0 16,4 2 0-16,-4-1 0 16,1-1-2-16,-1-2 2 15,-1 1 0-15,-1 1 0 16,-1 1-1-16,-2-2 2 16,1 2-2-16,1-2 0 15,-3 2-6-15,-3 1-1 16,-2 0-9-16,-2 0 6 15,-2 0-2-15,0 0-2 16,0 0 6-16,0 0-9 16,0 0 1-16,0 0 17 15,0 0 0-15,0 0 11 16,0 0-11-16,0 0 0 0,0 0-5 16,0 0 4-1,0 0 1-15,0 0 4 0,0 0 1 16,0 0-5-16,0 0-1 15,0 1-15-15,0 9 11 16,0 8 5-16,0 4 7 16,0 7-7-16,0 3 5 15,0 4-4-15,0 0 5 16,0 2 1-16,0 4-6 16,0 2-1-16,0 2 1 0,4 1-1 15,0 0 1-15,-2 0 0 16,0-2 14-16,3-1-15 15,-3-1 0-15,0-3-2 16,-2-4 2-16,2-3 7 16,-2-4-6-16,2-4 0 15,0-7-1-15,0-5-1 16,1-4 1-16,0-3-1 16,-3-2-5-16,0-3 5 15,2 2-3-15,-2-3 4 16,0 0 6-16,0 0-6 15,0 0 0-15,0 0 0 16,0 0 11-16,0 0-10 16,0 1 0-16,0-1-1 15,0 0 0-15,0 0-4 0,0 0-5 16,0 0 5-16,0 0 4 16,0 3 0-1,0-3 1-15,0 0-1 0,0 0-4 16,0 0 4-16,0 0 6 15,0 0-6-15,0 2 1 16,0-2-1-16,0 0 5 16,0 0-5-16,0 0 0 15,0 0 0-15,0 0 0 16,0 0 0-16,0 0 0 16,0 2 2-16,0 3-2 15,0-1-1-15,0 2-5 16,0-2 2-16,0 1 6 15,0-1-2-15,0-2 0 16,0 0 1-16,0 0-1 0,0 2 0 16,0 0 6-16,0 2-6 15,0 1 0-15,0 0 0 16,-2-1 0-16,-1-2-5 16,0 0 6-16,1-2-1 15,0 0 8-15,2 0-8 16,0-2 0-16,0 0 1 15,-2 2 2-15,2-2-2 16,-4 0 6-16,-1 2-7 16,-3 0 0-16,-6 0 6 15,-1 2 2-15,-8-2-4 16,-4 2-3-16,-4-2-1 16,-7 1 4-16,-1-2-5 0,-6-1 1 15,0 1-1-15,-2-1 1 16,1 0 0-16,-1 0 0 15,3 0 0-15,-2 0 1 16,4 0 0-16,0 0 3 16,2 0-3-16,2 2 6 15,-4-2-7-15,-3 3-7 16,-4-3 7-16,-4 1-1 16,1 2-1-16,-1-3 2 15,2 0 0-15,-1 0 0 0,1 0 0 16,0 0 0-1,0 0 1-15,1 0-1 0,2 0 1 16,0 0-1-16,2 0 0 16,-1 0 0-16,1 0 0 15,-2 0 0-15,2 0 0 16,-1 0 0-16,1 0 0 16,-2 0 1-16,2 0-1 15,-3 4 1-15,-1 0-1 16,2 0 0-16,-2 0 0 15,4 0 0-15,1 0-9 16,3 2 9-16,2-2 0 16,4 1 0-16,0 0 9 15,5-2-8-15,0 2 3 16,2-1-4-16,-2 0 0 0,2 2-5 16,-3-4 5-16,1 2 1 15,-2 1 0-15,-3 1-1 16,1-3 0-1,-3 2 0-15,1 2 0 0,-2 1 0 16,-1-2-1-16,-2 0 1 16,-3-2 0-16,-3 3 0 15,-2-3-1-15,1-3 1 16,0 4 0-16,2-1 0 16,5-3 0-16,2 1 0 15,7 0 0-15,-1 0 0 16,6-2 0-16,-4 2 0 15,3-2 0-15,0 2 0 0,3 2 0 16,-1 0 0-16,0 0 0 16,2 2 0-16,0 1 0 15,2-2 0-15,0 1 1 16,1 1 0-16,-1-2-1 16,1 1-1-16,-2 1 1 15,-3 0 0-15,-2 1 0 16,-2 3 0-16,0-4-1 15,-3 2 1-15,1 0-1 16,-3-3 1-16,1 3 1 16,-2-3-1-16,2-2 0 15,2 0-6-15,-1-2 6 16,3 0 0-16,0 0 7 16,2 1-6-16,0-2-1 0,-2-1 1 15,-1 2 3-15,-3 0-4 16,-1 2 0-16,1-1-4 15,-4 3 6-15,2 1-3 16,1-1 1-16,1 0-1 16,-1-2 1-16,5 0 4 15,0 1-3-15,2-4-1 16,2 2 1-16,0-2 0 16,0-1-1-16,2 2 0 15,2-1 0-15,-2 2 0 16,3-2 1-16,1 1 6 15,2 1-7-15,0-3 0 16,4 0 1-16,-1 0-1 16,1 0 7-16,-1 0-7 0,-1 0 0 15,-1 0 0-15,-3-3 1 16,2 0-1 0,-4-3 1-16,1 1 6 0,2-2-7 15,2 1 0-15,3 2 0 16,1 0 5-16,3 0 0 15,2 2 4-15,2-3-1 16,3 4-7-16,0-4 13 16,1 4-10-16,1-1 2 15,2 0-1-15,0 2-5 16,0-2 0-16,0 2 0 16,0 0 4-16,0-2 8 0,-2 0 2 15,-4 1-10-15,-2-4 2 16,0 3 0-16,-1-2 3 15,1 2-9-15,4 2 11 16,2-3-1-16,2 3-10 16,0 0 0-16,0 0-20 15,0 0-30-15,0 0-29 16,0-4-39-16,0 3-92 16,0-5-178-16</inkml:trace>
  <inkml:trace contextRef="#ctx0" brushRef="#br0" timeOffset="-123527.66">8429 9742 404 0,'0'0'629'16,"0"0"-184"-16,0 0-150 15,0 0-43-15,0 0-1 16,0 0-71-16,0 0-73 16,0 0-37-16,0 0-41 15,0 0-23-15,-3 1-6 0,3 5-11 16,0 7 11 0,-2 6 18-16,2 7 1 0,0 9 9 15,0 9-26-15,0 6 6 16,0 7-1-1,5 4 9-15,3 5-16 0,-1 2-1 16,-3-2 1-16,0-5 1 16,2-5-1-16,-4-8 14 15,-2-8-12-15,0-4-4 16,0-3-3-16,0-5 5 16,0-2 1-16,0-2 15 15,0-4-16-15,0-4 0 16,0-2-21-16,0-7-31 15,0-1-21-15,0-6-10 0,0 0 5 16,0 0-10-16,-2-6-125 16,-12-8 65-16,-4-9 148 15,0-2 56-15,-2-1 24 16,0 2 3-16,2 1 36 16,3 2-29-16,1 3 16 15,6 3 0-15,1 3-33 16,3 3-50-16,1 3-6 15,0 4 3-15,3 2-9 16,-2 0-11-16,2 0-22 16,0 0 5-16,0 12 17 15,0 10 9-15,5 5 21 16,9 6-17-16,6 6-6 16,-1 1-2-16,4 1-4 15,-3 0 1-15,0-5 4 16,-4-4-6-16,-3-4-6 0,-5-6 1 15,-2-8 5-15,-2-6 0 16,-2-5 7-16,0-3 10 16,0 0 38-16,1 0 8 15,1-17 11-15,0-9-22 16,8-10-38-16,-1-6 11 16,3-2-25-16,-1-2-17 15,-3-8-80-15,-2 11-152 16,-6 9-621-16</inkml:trace>
  <inkml:trace contextRef="#ctx0" brushRef="#br0" timeOffset="-123061.95">8395 9676 387 0,'0'0'1460'0,"0"0"-1263"0,0 0-107 16,0 0 56-16,0 0-27 16,0 0-84-16,0 0-22 15,-18 5-13-15,3 11 27 16,-10 5 9-16,-4 3-13 16,-6-1-1-16,-2 1 6 15,2-3 5-15,6-7 4 16,9-5 19-16,11-5-46 15,9-4-10-15,2 0-69 16,23 0 69-16,10 0 13 0,8 0 0 16,1 0 17-16,1 0-15 15,-7-1-15-15,-3-10-2 16,-10 4-91-16,-12-1-375 0</inkml:trace>
  <inkml:trace contextRef="#ctx0" brushRef="#br0" timeOffset="-122872.83">8395 9676 938 0</inkml:trace>
  <inkml:trace contextRef="#ctx0" brushRef="#br0" timeOffset="-122587.46">8395 9676 938 0,'11'9'597'0,"-17"-9"-498"0,-4 10-84 0,1 10 19 0,-4 7 40 16,-1 2 16-16,-1 7-7 16,-1 3-7-16,1-5-3 15,1-5 15-15,3-8 28 16,7-9 5-16,2-5-35 15,2-7-6-15,0 0-57 16,2-5-21-16,13-15 42 16,8-10 13-16,2-7-20 15,1-1-18-15,-1-2-11 16,-1 4-8-16,-4 8-1 16,-5 6 1-16,-3 10 8 0,-5 5 2 15,-1 7 13-15,-4 0-23 16,6 2-31-16,2 25 31 15,6 7 30-15,8 7 12 16,3 2-17-16,4 1-20 16,-2-3-5-16,-6-11-144 15,-12-15-947-15</inkml:trace>
  <inkml:trace contextRef="#ctx0" brushRef="#br0" timeOffset="-122215.42">9036 9942 1356 0,'0'0'579'0,"0"0"-320"16,0 0 35-16,0 0-40 15,0 0-105-15,0 0-51 16,0 0-14-16,0 0-37 16,-21-43-32-16,18 45-15 0,3 23-21 15,-2 12 21 1,-5 16 15-16,-2 9-6 0,-2 6-8 16,-5 4 0-16,3-3-1 15,-1-5 5 1,8-8 6-16,4-10-11 15,2-10-13-15,0-7 12 0,18-10-48 16,6-9-2-16,3-6 4 16,4-4 16-16,12-8-50 15,-6-11-99-15,-10-4-230 0</inkml:trace>
  <inkml:trace contextRef="#ctx0" brushRef="#br0" timeOffset="-122035.27">8811 10267 2363 0,'0'0'528'15,"0"0"-521"-15,0 0 99 16,0 0 21-16,150-29-70 16,-86 20-39-16,17-8-18 15,-17 5-167-15,-17-1-681 0</inkml:trace>
  <inkml:trace contextRef="#ctx0" brushRef="#br0" timeOffset="129600.83">744 6485 1824 0,'0'0'326'16,"0"0"-245"-16,0 0-43 15,0 0 20-15,0 0 22 16,0 0-13-16,0 0-20 16,0 0 10-16,0 0 0 15,0 0-39-15,0 0-18 16,0 0-105-16,0-8-1203 0</inkml:trace>
  <inkml:trace contextRef="#ctx0" brushRef="#br0" timeOffset="129930.48">1182 5617 2031 0,'0'0'175'0,"0"0"-175"16,43-145-184-16,-18 76-61 15,-1-8 3-15,2-4 130 16,-1-3 29-16,0 1 83 16,-3-4 40-16,-4 3-38 15,-2 1 57-15,1-27 112 16,-3 22-171-16,-3 10-420 0</inkml:trace>
  <inkml:trace contextRef="#ctx0" brushRef="#br0" timeOffset="130387.61">1548 3621 328 0,'0'0'464'0,"0"0"-126"16,0 0-159-16,0 0-118 15,0 0-61-15,0 0 2 16,0 0 8-16,20 42 9 15,-16-21-19-15,13 16 0 16,-5-5-87-16,1 1 36 0</inkml:trace>
  <inkml:trace contextRef="#ctx0" brushRef="#br0" timeOffset="131352.54">2887 6717 1242 0,'0'0'152'15,"0"0"-152"-15,0 0 0 16,0 0 74-16,0 0 92 0,0 0 92 15,-95-112 14 1,74 93-63-16,-1 4-103 16,0-1-41-16,0 2-32 0,-5 1-33 15,2-2-36-15,-2 0-13 16,6 3 17-16,2 1 14 16,9-1 2-16,2 3-42 15,8 3 35-15,0 0 1 16,0 0-18-16,5-1 40 15,10 0 10-15,2-1-9 16,-5 4 10-16,-3 3-11 16,-9 1-18-16,0 0-36 15,-2 9-24-15,-23 14 78 16,-6 4 22-16,-2 2-11 16,-3-1-10-16,5-5 20 15,6 0-19-15,15-2-2 16,3-6-189-16,7-5-384 0</inkml:trace>
  <inkml:trace contextRef="#ctx0" brushRef="#br0" timeOffset="132462.87">3349 8564 1328 0,'0'0'314'0,"0"0"-213"15,0 0-4-15,4 103 25 16,-4-66-51-16,0 0 67 16,0-2-12-16,0-2-34 15,-2-5-27-15,-3-6-14 16,5-5-29-16,0-6-22 16,0-5-45-16,0-6-646 0</inkml:trace>
  <inkml:trace contextRef="#ctx0" brushRef="#br0" timeOffset="132598.02">3197 8831 2023 0,'0'0'957'0,"0"0"-957"16,0 0-47-16,0 0 35 15,0 0 8-15,169-66-11 16,-95 44-183-16,-10 4-428 0</inkml:trace>
  <inkml:trace contextRef="#ctx0" brushRef="#br0" timeOffset="132866.57">4018 8618 2459 0,'0'0'229'0,"0"0"-194"16,0 0-22-16,0 0-12 16,0 0 3-16,0 0-4 15,0 0-66-15,17 42 52 16,-17 9 13-16,0 5 0 16,0-2 1-16,6-4-27 15,8-9-100-15,-3-12 52 16,-1-11-4-16,0-18-86 15,-6 0-246-15,-1-6-14 0</inkml:trace>
  <inkml:trace contextRef="#ctx0" brushRef="#br0" timeOffset="133018.53">3985 8743 1299 0,'0'0'955'0,"0"0"-771"16,0 0-69-16,0 0-45 15,0 0-58-15,0 0-11 16,0 0-1-16,23 6 43 15,14-4-23-15,11-2-20 16,31 0-55-16,-9-4-163 16,-8-6-345-16</inkml:trace>
  <inkml:trace contextRef="#ctx0" brushRef="#br0" timeOffset="133212.45">4847 8532 2245 0,'0'0'372'16,"0"0"-339"-16,0 0-33 15,0 0-6-15,0 0-4 16,-2 106-59-16,2-63-102 16,0-3-37-16,0 4-14 15,8-10-25-15,0-8-120 0</inkml:trace>
  <inkml:trace contextRef="#ctx0" brushRef="#br0" timeOffset="133364.3">4826 8667 1972 0,'0'0'676'16,"0"0"-579"-16,0 0-80 15,0 0-17-15,0 0-47 16,0 0-4-16,0 0 24 15,56-4-84-15,-25 9-602 0</inkml:trace>
  <inkml:trace contextRef="#ctx0" brushRef="#br0" timeOffset="133879">5277 8562 1285 0,'0'0'312'15,"0"0"-244"-15,0 0-35 16,0 0 195-16,0 0 46 16,0 0-72-16,0 0-114 15,3 25-45-15,-8 10-10 16,1 14-9-16,4 5-13 16,0 2-10-16,0-5-1 15,0-2 0-15,9-6-6 0,0-12-6 16,-5-10-129-16,-4-12 91 15,0-6-170-15,-10-3-811 0</inkml:trace>
  <inkml:trace contextRef="#ctx0" brushRef="#br0" timeOffset="134001.94">5180 8831 2244 0,'0'0'439'15,"0"0"-342"-15,0 0-74 16,122-28-12-16,-12 13-11 15,-15 3-61-15,-7 3-275 0</inkml:trace>
  <inkml:trace contextRef="#ctx0" brushRef="#br0" timeOffset="134196.69">6056 8576 2626 0,'0'0'224'0,"0"0"-224"15,0 0-46-15,0 0 33 16,0 0 1-16,-34 142-63 16,34-97-23-16,0-5 52 15,0-5 30-15,0-4 8 16,5-5-6-16,6-8-114 16,-3-6-252-16,0-8-635 0</inkml:trace>
  <inkml:trace contextRef="#ctx0" brushRef="#br0" timeOffset="134347.53">6125 8544 2119 0,'0'0'0'0,"0"0"-716"0</inkml:trace>
  <inkml:trace contextRef="#ctx0" brushRef="#br0" timeOffset="134729.58">6125 8776 2026 0,'0'0'250'0,"0"0"-184"16,0 0-42-16,0 0-5 16,0 0 4-16,0 0-11 15,0 0-4-15,87-13-8 16,-56 8-207-16,0 2-1579 0</inkml:trace>
  <inkml:trace contextRef="#ctx0" brushRef="#br0" timeOffset="135150.76">6944 8518 1554 0,'0'0'951'15,"0"0"-802"-15,0 0-126 16,0 0-22-16,0 0 8 16,0 0 12-16,-49 102-3 15,39-58-12-15,2 5 10 16,6-4-1-16,2 0-4 15,0-10-11-15,0-4 0 16,0-9-10-16,0-10-48 16,0-6-98-16,0-6-495 0</inkml:trace>
  <inkml:trace contextRef="#ctx0" brushRef="#br0" timeOffset="135288.61">6752 8782 2725 0,'0'0'267'0,"0"0"-267"16,0 0-1-16,0 0 1 16,170-44 0-16,-103 28-171 15,-7 2-709-15</inkml:trace>
  <inkml:trace contextRef="#ctx0" brushRef="#br0" timeOffset="135479.68">7463 8507 2677 0,'0'0'397'0,"0"0"-397"0,0 0-76 15,0 0 40-15,0 0 31 16,0 0-2 0,-31 125-45-16,27-72-2 0,2-3 26 15,2-4-6-15,0 4-91 16,0-13-177-16,0-14-528 0</inkml:trace>
  <inkml:trace contextRef="#ctx0" brushRef="#br0" timeOffset="135658.98">7212 8747 2815 0,'0'0'115'16,"0"0"-115"-16,0 0-4 15,0 0 4-15,116-26 11 16,-60 16-11-16,23-7-37 16,-9 4-127-16,-13-1-530 0</inkml:trace>
  <inkml:trace contextRef="#ctx0" brushRef="#br0" timeOffset="136220.06">7704 8216 2076 0,'0'0'670'16,"0"0"-635"-16,0 0-35 15,33-103 0-15,1 53 9 16,11-5-6-16,5-3 3 16,11 5-2-16,1 10 16 0,0 9 9 15,-4 13 24 1,-6 6-27-16,-14 7-5 0,-9 2-21 16,-13 4 0-1,-8 2-92-15,-3 0-133 0,-5 0-613 0</inkml:trace>
  <inkml:trace contextRef="#ctx0" brushRef="#br0" timeOffset="136462.37">8145 7563 1849 0,'0'0'1091'16,"0"0"-1069"-16,0 0-22 0,0 0-8 15,0 0 8-15,0 0 4 16,0 0-3-16,114 97-1 15,-77-67 8-15,2 4-8 16,-8-1-60-16,-9 3-48 16,-15-1 56-16,-7-3 46 15,-16 1 6-15,-19-4 48 16,-7-4-15-16,-10 0-33 16,12-4-96-16,11-9-486 0</inkml:trace>
  <inkml:trace contextRef="#ctx0" brushRef="#br0" timeOffset="136778.83">8959 7244 2642 0,'0'0'345'15,"0"0"-294"-15,0 0-51 16,0 0-35-16,0 0-29 15,-119 44 39-15,57 17 3 16,6 9 3-16,16 4 3 16,20 0-4-16,20-8-4 15,10-13 7-15,32-19 17 16,16-18 34-16,10-16 70 16,13-12 2-16,3-30-29 15,1-16-28-15,-9-16-23 16,-7-23-17-16,-23 5 9 0,-21 0-6 15,-25 4-6 1,-7 24-6-16,-34 7-20 0,-18 25-44 16,-34 32-78-16,10 19-124 15,10 20-618-15</inkml:trace>
  <inkml:trace contextRef="#ctx0" brushRef="#br0" timeOffset="137032.61">8872 7443 2863 0,'0'0'42'0,"0"0"-42"15,0 0-19-15,0 0 19 16,0 0 36 0,0 0 31-16,0 0 7 0,91 120 5 15,-66-59-7-15,4 3-20 16,2-2-22-16,-2-6-19 15,-4-9-11-15,-6-12-6 16,-5-10-4-16,-1-11-30 16,0-14-66-16,-1-2-119 15,-2-16-446-15</inkml:trace>
  <inkml:trace contextRef="#ctx0" brushRef="#br0" timeOffset="137544.65">9869 6448 2300 0,'0'0'280'0,"0"0"-215"16,0 0-14-16,0 0 112 15,0 0-25-15,0 0-57 16,0 0-18-16,27-17-1 15,-44 40-25-15,-19 20-36 16,-19 19 7-16,-39 30-8 16,-47 18-14-16,21-19-193 0,16-20-1306 0</inkml:trace>
  <inkml:trace contextRef="#ctx0" brushRef="#br0" timeOffset="145974.26">6913 9025 938 0,'0'0'329'0,"0"0"-191"15,0 0-14-15,0 0 70 16,0 0-21-16,0 0 4 16,3-1-26-16,-3 1-57 0,0 0-4 15,0 0-26-15,0 0-19 16,0 0-27-16,0 0 13 15,0 0-2-15,0 0-16 16,0 0-6-16,0 0-7 16,0 0-1-16,0 0 0 15,0 1 1-15,0 6 6 16,0 3-3-16,0-1-2 16,0 2-1-16,0 1 1 15,0 2-1-15,0 2 6 16,0-1-4-16,0 2 0 15,0 1-1-15,0-3 5 0,-3 2-5 16,3-3 7 0,-2-2-8-16,2 2 1 0,0-2 0 15,0 0 0-15,0 2 0 16,0 0-1-16,0 1 1 16,0-2-1-16,0 1 1 15,0 3 0-15,0-4 0 16,0 4 0-16,0-2 5 15,0 2-6-15,0-2 1 16,0 6 0-16,0-3 0 16,0 1 0-16,0 3 0 15,0-4-1-15,0 2 2 16,0-1-2-16,5-3 1 16,-3 2 0-16,0-4-1 15,0 0 1-15,0-1-1 0,1-2 1 16,-1 1 0-16,-2-2 5 15,2 0-6-15,-2 0-2 16,0 0-7-16,0 0 9 16,0 3-2-16,0-1 2 15,0 1 5-15,0 3-5 16,0-1 0-16,0 0-1 16,2 2 1-16,0-2 4 15,3 3-4-15,-1 0-9 16,1 3 9-16,2 1 3 15,-3 0-3-15,0-2 7 16,3-2-6-16,-5-2-1 16,3-2 1-16,-3-4 1 0,-2-4 4 15,3-2-5 1,-3-4 0-16,0 2-1 16,0-2 12-16,0 0-4 0,0 0-8 15,0 0 0-15,0 0-5 16,0-7-62-16,-10-8 42 15,-3 1 24-15,2-2 0 16,-1 0-19-16,2 2 2 16,-1-3 8-16,1 2 8 15,-1-3 1-15,3 0-6 16,-2 2 7-16,2 0 0 16,1 2 11-16,3 0 4 0,0 1-14 15,0 1 13 1,4 3-13-16,-2-2 14 0,2 5-7 15,0 0 3-15,0 4 8 16,0 2-5-16,-2 0-3 16,2 0-9-16,0 0-2 15,-2 0-3-15,2 0 3 16,0 6 0-16,0 8 0 16,14 4 8-16,3 4 2 15,6 2-9-15,-1 1 0 16,0-2 13-16,-4-2-13 15,-3-4-1-15,-3-5 12 16,-4-5-12-16,-3-3-19 16,-1-4 19-16,1 0 45 15,0 0 28-15,1-12-12 16,7-12-5-16,3-11-21 0,1-3-24 16,4-2-11-16,6-10-54 15,-7 12-75-15,-7 7-568 0</inkml:trace>
  <inkml:trace contextRef="#ctx0" brushRef="#br0" timeOffset="176722.95">6902 10221 955 0,'0'0'150'0,"0"0"-98"16,0 0 216-16,0 0 37 15,0 0 11-15,0 0-72 16,0 0-93-16,-17 0-66 15,17 0-40-15,-3 0-30 16,3 0-14-16,-3 0-1 16,1 0 14-16,2 0 5 15,0 0 4-15,0 0 22 16,0 0 14-16,0 0-18 16,0 0-10-16,0 0-20 15,0 0-4-15,0 0-7 16,0 0 6-16,0 0-7 0,0 0 1 15,0 0-18-15,5 0 16 16,8-3 2-16,8 3 8 16,7 0 4-16,8 0-8 15,2 0-3-15,2 0 9 16,-3 0-10-16,-3 0-14 16,-5 0-30-16,-9 0-32 15,-9 0-30-15,-4-3-109 16,-7-4-162-16</inkml:trace>
  <inkml:trace contextRef="#ctx0" brushRef="#br0" timeOffset="177102.57">7154 9924 1623 0,'0'0'302'0,"0"0"-272"15,0 0-30-15,0 0 0 16,0 0 24-16,0 0 17 16,-130-42 44-16,93 52-29 15,-3 14 78-15,-3 6-26 16,5 8-78-16,3 8 71 16,6 2-51-16,6 5-23 15,15-2-26-15,8-2 1 16,0-5 4-16,19-8-12 0,20-6 5 15,7-10 1 1,10-12 15-16,4-8-15 0,0 0 21 16,-2-28-3-1,-6-12-7-15,-10-12-9 0,-9-10-2 16,-10-5-42-16,-12 1-22 16,-9 8-4-16,-2 12 25 15,-9 14-60-15,-11 14-208 16,-3 12-594-16</inkml:trace>
  <inkml:trace contextRef="#ctx0" brushRef="#br0" timeOffset="177385.55">7517 9880 1854 0,'0'0'362'0,"0"0"-362"16,0 0 0-16,0 0 8 16,0 0 35-16,0 0-19 15,129-21-10-15,-94 18-13 16,2 1-1-16,-2 2 2 15,-3 0-2-15,3 0-35 0,-10 0-172 16,-6 3-369-16</inkml:trace>
  <inkml:trace contextRef="#ctx0" brushRef="#br0" timeOffset="177974.88">7573 10112 1894 0,'0'0'253'15,"0"0"-253"-15,0 0 0 16,0 0 107-16,0 0 15 15,0 0-72-15,0 0-7 16,13 0 12-16,-1-2-20 16,3 0-13-16,3 0-21 15,1 0 5-15,6-1-4 16,0 3-1-16,2 0-1 16,-3 0-32-16,-2 0-31 0,-6-1-54 15,-1 0-92-15,-5-4-168 16,-4 1-353-16</inkml:trace>
  <inkml:trace contextRef="#ctx0" brushRef="#br0" timeOffset="178367.75">7802 9956 439 0,'0'0'44'16,"0"0"22"-16,0 0 382 15,-156 28-44-15,110-11-88 0,1 2-27 16,7 1-107-16,7 2-48 16,6-2-55-16,10-1-5 15,8 2-27-15,7 0-47 16,0-4 15-16,16-1-4 15,15-2-2-15,6-4 0 16,11-6-8-16,0-4 13 16,6 0 0-16,-3 0-13 15,0-17 10-15,-6-6-4 16,-7-4-7-16,-9-6 0 16,-11-5 0-16,-12 0-15 15,-6 0-11-15,-2 2-17 16,-22 8-26-16,-24 11-79 0,9 9 20 15,1 8-201-15</inkml:trace>
  <inkml:trace contextRef="#ctx0" brushRef="#br0" timeOffset="179400.66">5801 10271 1676 0,'0'0'341'15,"0"0"-277"-15,0 0-63 16,0 0-2-16,0 0 2 16,0 0 4-16,0 0 19 15,128 3-4-15,-86-3-2 0,0 0 0 16,-1-5-9-16,-6-2-9 15,-6 3 0-15,-2-3-18 16,-10-1-168-16,-10-1-193 0</inkml:trace>
  <inkml:trace contextRef="#ctx0" brushRef="#br0" timeOffset="179652.63">5848 10231 1702 0,'0'0'409'0,"0"0"-322"0,0 0-84 16,0 0 37-16,-22 110-40 15,24-83-17 1,18-4 12-16,7-7 5 0,2-5 0 16,7-10-10-16,1-1 8 15,3-1 2-15,1-20 17 16,-6-8-3-16,-8-7 7 15,-9-2 3-15,-14 2-7 16,-4 3-17-16,-15 11-13 16,-54 15-122-16,4 7-52 15,-2 0-464-15</inkml:trace>
  <inkml:trace contextRef="#ctx0" brushRef="#br0" timeOffset="179953.55">5019 10399 1285 0,'0'0'299'0,"0"0"-142"16,0 0-55-16,129-23-54 15,-91 16-31-15,1-1-2 16,-6 2-13-16,-4-2-2 16,-10 2-110-16,-9-1-540 15</inkml:trace>
  <inkml:trace contextRef="#ctx0" brushRef="#br0" timeOffset="180268.45">4525 10457 374 0,'0'0'1468'0,"0"0"-1290"15,0 0-178-15,0 0 0 16,0 0 2-16,0 0 9 16,0 0-11-16,6 12-51 15,-4-10-10-15,1-2 22 16,-3 3-35-16,0-3-19 15,0 0 20-15,0 0 52 16,0 0 21-16,0 0 0 16,0 0-71-16,0 0-216 0</inkml:trace>
  <inkml:trace contextRef="#ctx0" brushRef="#br0" timeOffset="180534.93">4525 10457 1253 0,'11'17'351'16,"-9"-17"-307"-16,5 0 23 15,4 0 112-15,2-3-69 16,3 3-60-16,1 0-22 16,1 0 10-16,1 0-24 15,-4 0 7-15,1 3-6 16,-3-2 15-16,-2 3 14 16,0 0-5-16,0-4-3 0,3 2 0 15,1-2-5-15,3 0 12 16,2 0-30-16,2-6 0 15,-1-5-13 1,-4 0-13-16,-3-1-57 0,-3 2-32 16,-9-1-34-16,-2 2-80 15,0 1-179-15</inkml:trace>
  <inkml:trace contextRef="#ctx0" brushRef="#br0" timeOffset="181055.61">3921 10493 1088 0,'0'0'884'16,"0"0"-694"-16,0 0-83 15,0 0 41-15,0 0-43 16,0 0-43-16,0 0-33 15,0 0-9-15,0 0-19 16,9-4-1-16,4-2 12 16,8-2-12-16,0 2-14 15,10-8-64-15,-4 4-104 16,-4 0-303-16</inkml:trace>
  <inkml:trace contextRef="#ctx0" brushRef="#br0" timeOffset="181350">3291 10462 2015 0,'0'0'297'0,"0"0"-267"15,0 0-28-15,0 0 17 16,0 0-6-16,0 0 3 16,0 0-15-16,139-23-1 15,-85 13-36-15,-9 0-80 16,-11 0-265-16</inkml:trace>
  <inkml:trace contextRef="#ctx0" brushRef="#br0" timeOffset="181512.58">3272 10437 1736 0,'0'0'207'0,"0"0"-148"15,135-22-47-15,-58-6 24 16,-15 4-36-16,-12 4-318 0</inkml:trace>
  <inkml:trace contextRef="#ctx0" brushRef="#br0" timeOffset="183630.88">3375 8874 391 0,'0'0'955'0,"0"0"-729"15,0 0-83-15,0 0 22 16,0 0 20-16,0 0-55 16,0 0-45-16,0 0-50 15,0 13-35-15,3 13 52 16,7 8 0-16,1 12-26 15,1 11-8-15,-1 9-15 16,3 24-2-16,-4 28 1 16,1-4 14-16,-4-9-15 15,-4-17-1-15,-3-20 22 0,0 4-22 16,0 3 1 0,0-12-1-16,0-10 0 0,-3-9 7 15,0-7-6-15,3-10-1 16,0-4-9-16,0-10 7 15,0-2-35-15,0-10-73 16,0-1-163-16,0 0-286 0</inkml:trace>
  <inkml:trace contextRef="#ctx0" brushRef="#br0" timeOffset="183881.55">3335 9936 809 0,'0'0'1248'0,"0"0"-996"16,0 0-148-16,0 0-27 15,0 0-41-15,0 0-21 16,0 0 14-16,69 84-12 16,-37-47-8-16,1-1-1 15,-2-9-7-15,-4-7 0 16,-3-7-1-16,-4-10-23 16,-5-3 6-16,1 0 13 15,-3-13 4-15,-1-16 18 16,-1-5 1-16,-3-8-19 15,0-22-8-15,-2 12-118 16,-1 6-558-16</inkml:trace>
  <inkml:trace contextRef="#ctx0" brushRef="#br0" timeOffset="184296.83">4084 9190 1696 0,'0'0'375'0,"0"0"-251"16,0 0-54 0,0 0 119-16,0 0-53 0,0 0-83 15,0 0-53-15,4 38-24 16,3 8 24-16,3 18 8 16,4 12 8-16,-1 11-15 15,1 5 8-15,-1 0-8 16,-4 1 11-16,0-6-12 15,0-8 1-15,-2-7 6 16,-3-12-7-16,-2-10 1 16,0-12 0-16,-2-9-1 15,0-10-75-15,-2-9-299 0,-11-6-1462 16</inkml:trace>
  <inkml:trace contextRef="#ctx0" brushRef="#br0" timeOffset="184538.77">4047 9957 1965 0,'0'0'316'0,"0"0"-237"15,0 0-14-15,0 0 34 16,0 0-64-16,0 0-20 16,0 0-2-16,88 39-13 15,-57-13 10-15,-2-2 0 16,-7-4 3-16,-1-6-11 15,-8-1 6-15,-3-6-8 16,-2-3 0-16,0-2 0 16,-1-2-7-16,4-6-26 0,-2-14-77 15,-4-9-396-15</inkml:trace>
  <inkml:trace contextRef="#ctx0" brushRef="#br0" timeOffset="184885.63">4734 9204 1360 0,'0'0'553'16,"0"0"-379"-16,0 0-109 16,0 0-11-16,0 0 72 15,0 0-24-15,0 154-52 16,0-81-29-16,5 4 9 16,8 6-20-16,-2-3-7 15,0-4 10-15,-2-5-13 16,0-9 6-16,-2-10 4 15,-1-6-10-15,-6 0 0 16,3-13-115-16,-3-8-387 0</inkml:trace>
  <inkml:trace contextRef="#ctx0" brushRef="#br0" timeOffset="185154.83">4730 10101 904 0,'0'0'715'15,"0"0"-514"-15,0 0-124 0,0 0 25 16,0 0 78-16,0 0-10 15,0 0-63-15,57 9-43 16,-39-20-9-16,14-26-28 16,-6 3-27-16,-3 5-275 0</inkml:trace>
  <inkml:trace contextRef="#ctx0" brushRef="#br0" timeOffset="-210817.27">3411 10849 1275 0,'0'0'224'0,"0"0"-222"15,0 0-2-15,0 0 0 16,0 0-2-16,0 0 2 0,29-33 0 16,-27 31 65-16,-2 2-8 15,0 0 17-15,0 0 8 16,0 0-17-16,0 0-18 15,0 0-11-15,0 0-21 16,0 0-5-16,2-2-8 16,0 0 8-16,1-1 7 15,-3 2 26-15,2 1 57 16,-2 0-9-16,0 0-31 16,0 8-35-16,0 10-5 15,0 8 2-15,0 5-7 16,0 2-12-16,0-1 5 15,0 1 1-15,0-5-9 16,0-4 7-16,0-8-5 16,0-4 6-16,0-4-8 0,0-7 0 15,0-1-2-15,0 0-63 16,0 0-240-16</inkml:trace>
  <inkml:trace contextRef="#ctx0" brushRef="#br0" timeOffset="-210537.39">3324 11057 2113 0,'0'0'315'0,"0"0"-315"16,0 0-24-1,0 0 24-15,0 0 9 0,0 0-7 16,129-40-2-16,-98 34 1 15,2 2-1-15,1-2-31 16,7-5-99-16,-10 2-276 16,-10 0-1322-16</inkml:trace>
  <inkml:trace contextRef="#ctx0" brushRef="#br0" timeOffset="-210224.9">3825 10849 712 0,'0'0'644'0,"0"0"-632"16,0 0-12-16,0 0 0 16,0 0 12-16,0 0 80 15,0 0 23-15,0-31 86 16,0 31-78-16,0 8-58 16,0 12 5-16,0 8 0 15,0 8-16-15,0 3-30 0,4 1 19 16,2-3-22-16,-2-2-13 15,0-9-8-15,-2-6-1 16,-2-13-73-16,0-7-261 16,0 0-1191-16</inkml:trace>
  <inkml:trace contextRef="#ctx0" brushRef="#br0" timeOffset="-210065.83">3740 10961 989 0,'0'0'1377'16,"0"0"-1300"-16,0 0-77 0,0 0-1 16,0 0 1-16,134-22 0 15,-44 9-82-15,-15 4-333 16,-9-2-522-16</inkml:trace>
  <inkml:trace contextRef="#ctx0" brushRef="#br0" timeOffset="-209809.28">4286 10806 183 0,'0'0'789'0,"0"0"-411"16,0 0-221-16,0 0-43 0,0 0 37 16,0 0-53-16,0 0-49 15,0-6-8-15,0 6 16 16,7 12 13-1,0 4 37-15,2 6 0 0,-3 2-42 16,3 1-34-16,-2-2-13 16,2-1-12-16,2-2-6 15,-2-6-115-15,-2-8-389 0</inkml:trace>
  <inkml:trace contextRef="#ctx0" brushRef="#br0" timeOffset="-209583.17">4801 10716 1155 0,'0'0'498'0,"0"0"-394"15,0 0-102-15,0 0-2 16,0 0-11-16,23 121-9 16,-10-98-92-16,5-2-93 15,-5-6-24-15,-2-5-172 0</inkml:trace>
  <inkml:trace contextRef="#ctx0" brushRef="#br0" timeOffset="-209448.16">4855 10799 2007 0,'0'0'193'15,"0"0"-193"-15,0 0-272 0</inkml:trace>
  <inkml:trace contextRef="#ctx0" brushRef="#br0" timeOffset="-208969.12">5106 11073 216 0,'0'0'1250'16,"0"0"-781"-16,0 0-198 16,0 0-78-16,0 0-88 15,0 0-57-15,0 0 9 16,5-18-34-16,-5 14-23 16,0 1-7-16,0 3 1 15,0 0 6-15,2 0 27 16,2 13-27-16,3 8 18 15,4 11-18-15,2 5 24 16,3 7-20-16,-3 4-4 0,1 2-1 16,-1 4 1-16,-4 5 6 15,1 1-5-15,-6-2-1 16,2-2 1-16,-4-2 0 16,1-5-1-16,-3-7 0 15,0-6 0-15,0-6-1 16,0-10 1-16,0-9 0 15,0-2-1-15,0-9-5 16,0 0-17-16,0-16-22 16,-9-6-225-16,-3-4-604 0</inkml:trace>
  <inkml:trace contextRef="#ctx0" brushRef="#br0" timeOffset="-208692.17">5061 11634 1998 0,'0'0'352'15,"0"0"-255"-15,0 0-54 16,0 0 16-16,0 0-36 16,0 0 3-16,0 0-2 15,52 109-13-15,-27-65-9 16,1-3-1-16,-4-4 5 16,-6-11-6-16,-5-8 0 15,-5-12 6-15,0-6 16 16,-2 0 93-16,5-22-23 0,1-16-12 15,6-14-46 1,5-4-21-16,-2-1-13 0,2 10-5 16,-1 8-23-16,4 5-74 15,-6 10-124-15,-5 8-1039 0</inkml:trace>
  <inkml:trace contextRef="#ctx0" brushRef="#br0" timeOffset="-208268.4">6040 10931 1223 0,'0'0'983'0,"0"0"-805"16,0 0-109-16,0 0-19 16,0 0-24-16,0 0 6 15,0 0-31-15,0-6-2 16,0 6-8-16,0 1-6 15,0 17 15-15,0 10 12 0,0 12 1 16,0 12 2 0,0 6 10-16,4 13-7 0,-2 1-8 15,2 5-10-15,2-1-4 16,-2 0 3-16,0-4 2 16,-1-5 0-16,-1-10 7 15,0-10-8-15,-2-13-24 16,0-11-103-16,0-14-627 0</inkml:trace>
  <inkml:trace contextRef="#ctx0" brushRef="#br0" timeOffset="-208035.82">5886 11637 418 0,'0'0'2244'0,"0"0"-2075"0,0 0-169 16,0 0-6-16,0 0 6 15,0 0 5-15,0 0-5 16,122 80 12-16,-90-69-12 16,-1-8-16-16,-2-3 16 15,-2-10 9-15,0-22 48 16,-5-9-6-16,-5-10-27 16,-3 0-24-16,-11-9-55 15,-3 11-144-15,0 15-376 0</inkml:trace>
  <inkml:trace contextRef="#ctx0" brushRef="#br0" timeOffset="-207645.85">6769 10917 948 0,'0'0'1202'16,"0"0"-997"-16,0 0-130 16,0 0-2-16,0 0-9 0,0 0-36 15,0 0-21-15,0 0-7 16,0 14-11-16,0 9 11 15,2 16 38-15,2 7-3 16,-2 10 5-16,0 6-2 16,3 3-13-16,-1 5-24 15,1-3 15 1,4 2-10-16,-3-3-3 0,1-4-2 16,-3-4-1-16,1-5 0 15,0-9-40-15,-1 3-71 16,-4-12-130-16,0-13-622 0</inkml:trace>
  <inkml:trace contextRef="#ctx0" brushRef="#br0" timeOffset="-207430.46">6661 11664 2179 0,'0'0'546'15,"0"0"-521"-15,0 0-16 16,0 0-9-16,0 0 1 15,0 0-1-15,121 87-71 16,-86-60-101-16,2-2-33 16,-6-9 88-16,-3-13 81 15,1-3 14-15,-2-15 22 16,-3-25 64-16,7-43-32 0,-6 9-32 16,-8 1-197-16</inkml:trace>
  <inkml:trace contextRef="#ctx0" brushRef="#br0" timeOffset="-207115.28">7492 10926 738 0,'0'0'1668'0,"0"0"-1493"16,0 0-159-16,0 0-16 16,0 0-5-16,0 0 5 0,0 0 54 15,12 152-17-15,-1-87 20 16,0 1-23-16,2 0-16 16,0-2-4-16,-1-2 2 15,-1-1-2-15,-2-7-2 16,0-4-11-16,-4-4-1 15,-5 4-23 1,0-12-175-16,0-10-769 0</inkml:trace>
  <inkml:trace contextRef="#ctx0" brushRef="#br0" timeOffset="-206802.27">7379 11584 2388 0,'0'0'310'16,"0"0"-264"-16,0 0-45 16,0 0 13-16,0 0 30 15,0 0-44-15,0 0-16 16,34-37 10-16,-19 46-21 16,5 7-14-16,-1 2 26 15,2 0 14-15,-1-4 1 16,-2-3 10-16,-2-7-1 15,-6-4 32-15,4 0 26 16,-3-19 37-16,2-10-38 16,3-13-31-16,-1-2-4 15,-5-22-31-15,-4 12-9 16,-6 10-310 0</inkml:trace>
  <inkml:trace contextRef="#ctx0" brushRef="#br0" timeOffset="-202059.73">11124 7539 1176 0,'0'0'231'0,"0"0"-135"16,0 0 20-16,-120 145 65 15,84-80-33-15,5 8-49 16,6 5-6-16,10 3-35 15,9-3 16-15,6-8-35 0,2-10-39 16,25-14 0-16,8-12 0 16,9-15 11-16,8-14 56 15,6-5-2-15,2-19-8 16,-2-20 8-16,-7-13 20 16,-8-12 1-16,-12-10-34 15,-12-6-14-15,-7-4-14 16,-12-3-6-16,0 9-9 15,-12 8-9-15,-17 16 0 16,-6 18-18-16,-5 18-8 16,-7 18 19-16,0 12 7 15,2 35-45-15,6 22-53 16,10 45-81-16,11-16-124 16,9-11-214-16</inkml:trace>
  <inkml:trace contextRef="#ctx0" brushRef="#br0" timeOffset="-201883.21">11051 8115 1761 0,'0'0'481'16,"0"0"-328"-16,0 0-27 16,0 0-5-16,0 0-101 15,0 0-20-15,0 0-3 16,102 110 3-16,-57-43 23 16,1 7-5-16,2-2-17 15,-8-6-1-15,-5-14-12 16,-8-14-33-16,-5-26-34 15,-6-12-126-15,-8-2-990 0</inkml:trace>
  <inkml:trace contextRef="#ctx0" brushRef="#br0" timeOffset="-201590.72">11962 7004 2123 0,'0'0'289'0,"0"0"-215"0,0 0 41 16,0 0 0-16,0 0-34 16,0 0-54-16,0 0-7 15,-92 90-8-15,50-27 9 16,-2 2-19-16,1 1 6 15,3-5-8-15,7-7-16 16,6 2-132-16,11-13-208 16,10-13-858-16</inkml:trace>
  <inkml:trace contextRef="#ctx0" brushRef="#br0" timeOffset="-201395.89">11893 7776 2042 0,'0'0'499'0,"0"0"-388"0,0 0-68 16,0 0-16-16,0 0 2 15,0 0-4-15,0 0-24 16,105-15-1-16,-72 15-2 16,1 0-57-16,-5 17-62 15,-2 9-75-15,-10-2-197 16,-8-3-1419-16</inkml:trace>
  <inkml:trace contextRef="#ctx0" brushRef="#br0" timeOffset="-201253.25">11891 8131 2528 0,'0'0'217'0,"0"0"-217"0,0 0-11 15,0 0 11-15,0 0 35 16,164-18-35-16,-94 4-88 15,-12 3-791-15</inkml:trace>
  <inkml:trace contextRef="#ctx0" brushRef="#br0" timeOffset="-197259.9">10690 8604 1824 0,'0'0'488'0,"0"0"-367"0,0 0-87 15,0 0 54-15,0 0 47 16,0 0-60-16,0 0-52 16,8 0-16-16,15 0-5 15,12 0 28-15,15 0-8 16,10 0-9-16,9 0-3 16,4 0-4-16,3 0-1 15,-5-3-5-15,-4 3-31 16,-11 0-45-16,-9 0-40 15,-16 0-36-15,-18 0-258 0</inkml:trace>
  <inkml:trace contextRef="#ctx0" brushRef="#br0" timeOffset="-196990.83">11051 8769 1088 0,'0'0'1166'0,"0"0"-1129"16,0 0-37-16,0 0-3 16,-116 78-5-16,78-32 8 15,0 12 0-15,7 4 3 16,11 3 11-16,16-3-10 0,4-12-1 16,10-10 34-16,26-14-28 15,11-16-8-15,11-10 11 16,5-4 7-16,14-38-19 31,-15 0-24-31,-19 2-462 0</inkml:trace>
  <inkml:trace contextRef="#ctx0" brushRef="#br0" timeOffset="-196833.19">10837 9097 1232 0,'0'0'1038'0,"0"0"-985"0,0 0-13 16,0 0-40-16,160-22 0 16,-89 7-116-16,-15 5-271 15,-11-1-521-15</inkml:trace>
  <inkml:trace contextRef="#ctx0" brushRef="#br0" timeOffset="-196559.89">11307 8969 1184 0,'0'0'1044'16,"0"0"-853"-16,0 0-139 16,0 0-38-16,0 0-13 15,0 0 16-15,0 0-16 0,-7 121 4 16,7-87-5 0,0-8-11-16,0-7 4 0,2-8-24 15,5-7 31-15,3-4 9 16,-2-2 18-16,-1-18 55 15,-3-9-1-15,-2-4-14 16,-2-1-45-16,0 3-21 16,-13 6-1-16,-3 7 0 15,1 7-5-15,-1 11-83 16,7 0-38-16,3 0-302 0</inkml:trace>
  <inkml:trace contextRef="#ctx0" brushRef="#br0" timeOffset="-195858.12">12851 7688 944 0,'0'0'1248'16,"0"0"-1067"-16,0 0-115 15,0 0 13-15,0 0-7 16,0 0-12-16,0 0-60 15,-15-6-52-15,8 44 30 16,-7 16 22-16,1 16 30 16,-1 11 11-16,1-1-22 15,5-6-9-15,2-12 13 16,6-14-19-16,0-13-4 16,17-14 0-16,9-10 2 15,12-11 22-15,8 0 16 16,10-17 9-1,2-11-26-15,-2-8-23 0,-4-3-22 0,-8-16-101 16,-13 9-95-16,-13 4-286 0</inkml:trace>
  <inkml:trace contextRef="#ctx0" brushRef="#br0" timeOffset="-195667.21">12778 7703 2323 0,'0'0'274'16,"0"0"-223"-16,0 0-33 0,147-27-7 15,-74 23-10-15,0 4-1 16,-1 2-86-16,-19 16-241 16,-21 1-1396-16</inkml:trace>
  <inkml:trace contextRef="#ctx0" brushRef="#br0" timeOffset="-195516.5">12811 8021 2076 0,'0'0'433'0,"0"0"-433"16,0 0 18-16,0 0-18 0,0 0 74 16,129-16-17-1,-69 2-33-15,25 0-24 0,-18 2-21 16,-14 1-352-16</inkml:trace>
  <inkml:trace contextRef="#ctx0" brushRef="#br0" timeOffset="-195256.19">13575 7936 2366 0,'0'0'292'0,"0"0"-196"16,0 0-8-16,0 0-34 16,0 0-12-16,0 0-26 15,0 0-10-15,2 0-5 16,-2 0-1-16,0 5-136 15,0-5-615-15</inkml:trace>
  <inkml:trace contextRef="#ctx0" brushRef="#br0" timeOffset="-193899.71">14103 7761 1332 0,'0'0'207'0,"0"0"-149"15,0 0 60-15,0 0 120 16,0 0-62-16,0 0-72 15,0 0-18-15,11-54 12 16,-11 53-38-16,0 1-16 16,0 0-17-16,0 0-27 15,0 7-32-15,-2 20 10 16,-13 15 22-16,-1 14 26 16,-2 14-12-16,2 7-3 15,1-1-8-15,1-5 3 0,4-6-6 16,1-17-66-1,4-15 45-15,2-18 21 0,3-12 18 16,0-3 18-16,8-27 7 16,11-18 27-16,8-18-39 15,4-10-21-15,1-7-10 16,-1-1 2-16,-4 1-2 16,-1 3 1-16,-6 10-1 15,-2 8 6-15,-2 12 4 16,-5 13 17-16,-5 13 67 15,-3 11-18-15,-1 6-21 16,0 4-55-16,2 1-10 16,4 26-27-16,5 14 29 15,5 14 8-15,3 13 9 0,6 11-8 16,0 0-1-16,2 1-36 16,-2-3-103-16,-7-7 4 15,-15 4-72-15,-5-18-326 16,0-17-43-16</inkml:trace>
  <inkml:trace contextRef="#ctx0" brushRef="#br0" timeOffset="-193762.03">14003 8035 2415 0,'0'0'370'15,"0"0"-310"-15,0 0-36 16,250-54-2-16,-113 36-22 15,-4-1-106-15</inkml:trace>
  <inkml:trace contextRef="#ctx0" brushRef="#br0" timeOffset="-188248.94">10149 10646 1320 0,'0'0'671'0,"0"0"-396"16,0 0-120-16,0 0-19 16,0 0-13-16,0 0-22 0,-5-43-37 15,5 41-19-15,0 1-4 16,0 1-8-16,0 0-29 16,0 19-4-16,0 24-42 15,0 33 42-15,7 32 10 16,6 0 7-1,5-9-17-15,2-20-62 0,0-22 52 16,5-7 9-16,-2-4-30 16,2-22 19-16,0-21 12 15,4-6 19-15,4-37 84 16,9-22-13-16,5-14-51 16,1-14-24-16,-2-5 11 15,-4 5-2-15,-1 4-10 16,-8 15-4-16,-4 14-10 0,-12 21-1 15,-7 27-50-15,-10 9-162 16,0 6-982-16</inkml:trace>
  <inkml:trace contextRef="#ctx0" brushRef="#br0" timeOffset="-188030.1">11099 10910 2542 0,'0'0'352'16,"0"0"-282"-16,0 0-47 0,0 0-22 16,0 0-1-1,0 0-48-15,148-92-45 0,-109 92-58 16,2 19-27-16,3 6-39 16,-10 0-93-16,-12-6-191 0</inkml:trace>
  <inkml:trace contextRef="#ctx0" brushRef="#br0" timeOffset="-187898.78">11022 11126 2316 0,'0'0'304'0,"0"0"-280"16,0 0-12-16,0 0 97 16,0 0-5-16,174-29-61 15,-101 19-43-15,19-1-79 16,-19 6-281-16,-15-2-1783 0</inkml:trace>
  <inkml:trace contextRef="#ctx0" brushRef="#br0" timeOffset="-187328.52">12443 10537 1570 0,'0'0'472'16,"0"0"-349"-16,0 0-66 16,0 0 62-16,0 0 7 15,0 0-36-15,0 0-56 16,-11-72 25-16,11 69 5 16,0-2 0-16,0 5-17 15,0 0-8-15,-2 0-25 0,0 0-14 16,-1 0-6-1,1 0-14-15,0 0 12 0,0 12-3 16,-3 4 11-16,1 11 13 16,-3 4 3-16,-2 9-8 15,0 9 4-15,-4 9-3 16,-3 8 1-16,1 6-9 16,-3 0 3-16,7-1-1 15,1-10 2-15,8-11-10 16,2-13-15-16,0-15-8 15,21-12 26-15,8-10 2 16,8 0 23-16,13-14 14 16,3-14-20-16,5-6-17 15,9-24-103-15,-16 9-124 16,-10 3-530-16</inkml:trace>
  <inkml:trace contextRef="#ctx0" brushRef="#br0" timeOffset="-187158.03">12425 10539 1930 0,'0'0'718'0,"0"0"-691"16,0 0-26-16,0 0 7 16,0 0 7-16,178-20-15 15,-117 22-48-15,-12 10-354 0</inkml:trace>
  <inkml:trace contextRef="#ctx0" brushRef="#br0" timeOffset="-186986.58">12389 10818 1972 0,'0'0'642'0,"0"0"-613"15,0 0-5-15,0 0-24 16,0 0 87-16,143-19-31 15,-69 9-56-15,35 3-5 16,-20 5-267-16,-15 0-600 0</inkml:trace>
  <inkml:trace contextRef="#ctx0" brushRef="#br0" timeOffset="-185931.48">13536 10064 1885 0,'0'0'340'15,"0"0"-250"-15,0 0-75 0,0 0-5 16,0 0-8-16,-133 35-2 15,104 6 0-15,2 13 0 16,2 10 0-16,0 9 24 16,2 3-14-16,8 2 11 15,3 0-19-15,10 1 6 16,2-3-8-16,0 2-23 16,14 0 23-1,6 2 0-15,2 0 10 0,-1 1-28 16,-4-3 14-16,-9-3-48 15,-8-11 52-15,0-10 2 16,-19-10 40-16,-19-10-5 16,-9-12 25-16,-9-12 37 15,-4-10 24-15,0 0-61 16,4-12-33-16,3-32-29 0,12 4-144 16,16 2-284-16</inkml:trace>
  <inkml:trace contextRef="#ctx0" brushRef="#br0" timeOffset="-185364.61">13709 11019 1003 0,'0'0'1207'0,"0"0"-1038"16,0 0-50-16,0 0 97 15,0 0-84-15,53-116-59 16,-48 87-33-16,-5-2-23 16,0-2-17-16,0 3-14 15,-21 1-36-15,-8 10-9 16,-6 5-10-16,-7 9 30 15,-5 5-14-15,-2 3 3 16,2 24-15-16,3 4 65 16,8 9-10-16,9 4 24 0,16 1-13 15,11-5-1-15,0-7-31 16,24-8 4 0,8-9 27-16,1-12 38 0,2-4 44 15,4-9 3-15,-1-21-36 16,-1-9-25-16,-6-10-5 15,-4-5-19-15,-4 1-19 16,-10 0-9-16,-5 7 14 16,-4 9 14-16,-4 12 23 15,0 8 46-15,0 11 5 16,0 6-45-16,-6 3-29 16,2 24-6-16,0 18 6 15,-1 9 24-15,5 7-24 16,0 2 0-16,0-2 10 0,13-7-10 15,1-8-48-15,7-10-57 16,-6-11-95-16,3-14-475 0</inkml:trace>
  <inkml:trace contextRef="#ctx0" brushRef="#br0" timeOffset="-185119.29">14159 10497 2204 0,'0'0'416'0,"0"0"-357"0,0 0-49 16,0 0-5-16,0 0 1 15,-76 131 6 1,54-63 2-16,8 6 7 0,10-4-21 16,4-6-21-16,0-11 1 15,20-16 18-15,6-10-5 16,5-14 6-16,19-13 1 15,-10-10-31-15,-7-13-424 0</inkml:trace>
  <inkml:trace contextRef="#ctx0" brushRef="#br0" timeOffset="-184019.18">13183 11653 1384 0,'0'0'441'0,"0"0"-252"16,0 0-39-16,0 0-10 15,0 0-87-15,0 0-24 16,0 0-21-16,-78-14-7 0,60 19 7 16,0 9 6-16,-4 6 20 15,2 5-14-15,0 6 23 16,2 6-9-16,4 3-4 16,8 2-30-16,6-4 0 15,0-3-1-15,0-3-30 16,16-11 31-16,6-5 0 15,4-8 2-15,4-8 12 16,1 0 41-16,2-12-8 16,-4-14-16-16,-4-13 1 15,-10-4 10-15,-6-7 5 16,-9-2-7-16,0 2-40 16,-22 6-13-16,-11 10 2 0,-7 9-7 15,-28 17-38 1,13 8-153-16,6 0-998 0</inkml:trace>
  <inkml:trace contextRef="#ctx0" brushRef="#br0" timeOffset="-177773.88">13266 9685 439 0,'0'0'518'15,"0"0"-227"-15,0 0-122 0,0 0 26 16,0 0 20-1,0 0-100-15,2-11-81 0,0 11-4 16,-2 0-30 0,0 0 1-16,0 0 1 0,0 0-1 15,0 0-1-15,0-3 10 16,2 1-20-16,-2-2 10 16,0-4 0-16,0 2 24 15,0-4-24-15,0 1-24 16,-13-2-5-16,-3 1 8 15,-4-2 21-15,-2 1 62 16,-5 2-19-16,-2 5-26 16,-2 3 3-16,-4 1-20 0,1 0-32 15,-2 7 11-15,2 11-3 16,5 4 0-16,6 4 4 16,9 2 18-16,7 0 0 15,7 0-47-15,0-2 29 16,15-2 18-16,8-5 2 15,2-6 46-15,-3-7-45 16,0-4 66-16,-4-2 10 16,-3 0 8-16,-1-8 12 15,-3-12-47-15,-2-4-16 16,0-6-3-16,-2-4-18 16,1-3-13-16,2-2-31 15,-2 1-33-15,-1 4-14 16,-3 3 33-1,-2 12 39-15,-2 6 6 0,0 7 58 16,0 6-33-16,0 0-25 0,0 5-12 16,0 19 12-16,0 8 80 15,0 7-26-15,0 8-23 16,0 0-30-16,0 0 14 16,0-2 0-16,0-6-8 15,0-5-7-15,0-1-112 16,0-13-307-16,2-7-950 0</inkml:trace>
  <inkml:trace contextRef="#ctx0" brushRef="#br0" timeOffset="-177572.92">13399 9731 1761 0,'0'0'536'0,"0"0"-405"16,0 0-131-16,0 0-52 16,0 0 17-16,0 0-6 15,0 0-58-15,85-10-345 0</inkml:trace>
  <inkml:trace contextRef="#ctx0" brushRef="#br0" timeOffset="-176804.24">13717 9358 538 0,'0'0'665'0,"0"0"-230"15,0 0-154-15,0 0-65 16,0 0-29-16,0 0-74 15,0 0-56-15,8-9-20 16,-8 9-4-16,0 0-7 16,0 0 8-16,0 0-34 15,0 0-4-15,0 0-8 16,0 0-24-16,0 0 5 0,-2 0 31 16,-2 5 32-1,2 1-19-15,0-2-2 0,2 0 1 16,0-2-12-16,0-2 0 15,0 0-8-15,0 0-1 16,0 0 9-16,0 0 0 16,0 0-62-16,0 0-47 15,0 0-27-15,0 2-97 16,0 2-17-16,0-2-49 16,0 1-218-16</inkml:trace>
  <inkml:trace contextRef="#ctx0" brushRef="#br0" timeOffset="-176082.26">13762 9422 1140 0,'0'0'712'0,"0"0"-448"15,0 0-68-15,0 0-80 16,0 0-48-16,0 0-58 16,0 0-8-16,0-12-2 15,0 12-24-15,0 0-30 16,0 15 54-16,-2 6 4 0,-2 8 17 16,4 7 9-1,0 8-12-15,0 2-5 16,0 0-5-16,0-4-5 15,0-6-3-15,6-8-21 0,1-7 11 16,-3-10-19-16,3-4 3 16,-2-7 23-16,1 0-53 15,-1-11-188-15,-3-7-1470 0</inkml:trace>
  <inkml:trace contextRef="#ctx0" brushRef="#br0" timeOffset="-175904.29">13642 9635 1957 0,'0'0'432'0,"0"0"-371"0,0 0-60 15,0 0 30-15,0 0 14 16,0 0-28-16,123-17-17 16,-79 14-24-16,16-1-84 15,-11-2-214-15,-7 2-520 0</inkml:trace>
  <inkml:trace contextRef="#ctx0" brushRef="#br0" timeOffset="-175661.86">14143 9314 1700 0,'0'0'465'15,"0"0"-284"-15,0 0-88 0,0 0 17 16,0 0-44-16,0 0-66 15,0 0-43-15,0 40 36 16,0 6 7-16,-4 11 23 16,-7 10 2-16,-3 0-5 15,-1 1-9-15,-1-3-7 16,1-8-2-16,-4-6-4 16,7-9-4-16,-5-4-60 15,9-10-160-15,1-12-648 0</inkml:trace>
  <inkml:trace contextRef="#ctx0" brushRef="#br0" timeOffset="-175262.14">14326 9671 1840 0,'0'0'471'0,"0"0"-304"16,0 0-86-16,0 0 9 0,0 0-43 15,0 0 2 1,0 0-48-16,100-42-1 15,-95 42-24-15,-3 18-29 16,-2 11 35-16,-2 7 18 0,-14 1 32 16,-2-1-7-16,3-3-6 15,6-9-8-15,2-9-1 16,7-4-10-16,0-7-6 16,0-2 0-16,11-2 6 15,12 0 38-15,19 0-38 16,-4-6-100-16,-5-3-806 0</inkml:trace>
  <inkml:trace contextRef="#ctx0" brushRef="#br0" timeOffset="-174195.39">14976 10680 1914 0,'0'0'488'0,"0"0"-276"16,0 0-49-16,0 0-36 16,0 0-67-16,0 0-60 15,0 0-17-15,12 0 17 16,5 0 24-16,8 0-16 15,6 0 1-15,5 8 10 16,1-2-9-16,2-1-3 16,-6-3-7-16,-4 0-33 15,-5-2-61-15,-10 0-84 16,-5-2-164-16,-9-7-632 0</inkml:trace>
  <inkml:trace contextRef="#ctx0" brushRef="#br0" timeOffset="-173995.95">15082 10528 1882 0,'0'0'433'0,"0"0"-286"16,0 0 0-16,0 0 18 15,0 0-83-15,0 0-64 16,0 0 26-16,8 75 3 16,-1-25-16-16,1 10-21 15,2 3 6-15,1 1-16 16,3-5-42-16,1-9-37 0,5-12-77 15,18-18-18-15,-5-10-215 16,3-10-1329-16</inkml:trace>
  <inkml:trace contextRef="#ctx0" brushRef="#br0" timeOffset="-173737.98">15879 10421 1829 0,'0'0'546'15,"0"0"-314"-15,0 0-106 16,0 0-122-16,0 0 26 0,0 0 2 16,-56 122 21-1,32-53-23-15,3 5-9 0,11-4-16 16,10-4 7-16,0-12 3 16,4-9 3-16,16-13 13 15,7-13-3-15,2-10-8 16,7-9 0-16,3 0 7 15,7-17-27-15,8-30-20 16,-11 0-147-16,-9 1-449 0</inkml:trace>
  <inkml:trace contextRef="#ctx0" brushRef="#br0" timeOffset="-173564.18">15763 10507 2541 0,'0'0'224'0,"0"0"-159"16,0 0-15-16,0 0 8 16,145-33-26-16,-92 30-32 15,-6 3-4-15,-11 8-159 16,-16 10-196-16,-13 4-1718 0</inkml:trace>
  <inkml:trace contextRef="#ctx0" brushRef="#br0" timeOffset="-173419.11">15745 10768 2238 0,'0'0'328'16,"0"0"-243"-16,0 0 47 0,0 0 22 15,0 0-51-15,0 0-42 16,134-8-45-16,-54 1-16 16,-13 0-161-16,-9 4-618 0</inkml:trace>
  <inkml:trace contextRef="#ctx0" brushRef="#br0" timeOffset="-172470.33">16763 9999 1683 0,'0'0'252'16,"0"0"-185"-16,0 0 48 15,0 0 44-15,0 0-63 0,0 0-67 16,0 0 0-16,-104 31 26 16,93-1 22-16,-3 9-36 15,1 8-11-15,4 10-10 16,0 7 27-16,5 6 2 15,1 6-2-15,3 4-21 16,0 6 9-16,0 17-21 16,0 16 1-16,3 24-2 15,1-16-7-15,-4-29-12 16,0-30-20-16,0-26 11 16,-17 2 14-16,-10 1 1 15,-6-4-2-15,-8-13 2 16,1-14 11-16,-2-12 49 0,3-2 4 15,4 0-12 1,1-17-17-16,10-5-35 0,4-6-51 16,6 6-97-16,10 5-476 15</inkml:trace>
  <inkml:trace contextRef="#ctx0" brushRef="#br0" timeOffset="-171301.16">16148 11668 768 0,'0'0'955'15,"0"0"-663"-15,0 0-100 16,0 0 24-16,0 0-93 16,0 0-10-16,0 0-30 15,0-18-16-15,0 18-10 16,0 0-19-16,0 0-30 16,-2 0-8-16,-4 0-13 15,-3 10 13-15,-7 11 1 16,-4 6 11-16,-2 8-10 15,-1 6 9-15,6 3-10 16,1 3-1-16,10-1-5 16,3-2-74-16,3-8 55 15,0-4-10-15,13-7 5 0,3-8-23 16,2-5-49 0,2-8-33-16,-5-4-51 0,-3 0-346 15</inkml:trace>
  <inkml:trace contextRef="#ctx0" brushRef="#br0" timeOffset="-171131.3">15815 11915 2026 0,'0'0'783'16,"0"0"-783"-16,0 0 29 0,0 0-29 15,0 0 0 1,117-20-1-16,-72 20-171 0,-5 0-644 15</inkml:trace>
  <inkml:trace contextRef="#ctx0" brushRef="#br0" timeOffset="-170033.59">16098 11865 1836 0,'0'0'344'0,"0"0"-187"16,0 0-8-16,0 0-20 15,0 0-14-15,0 0-64 0,0 0-31 16,-75-26-14 0,54 26-4-16,-6 0 5 15,-2 8-6-15,-4 10-1 0,1 0 1 16,3 4 3-16,9-1-4 16,7 4-11-16,9-5 5 15,4 2-21-15,0-6-22 16,15-2 21-16,7-4 14 15,5-8 14-15,2-2 2 16,3 0 29-16,1-10-8 16,0-12-18-16,1-10-4 15,-1-8-1-15,-2-8-71 0,-4-7-5 16,-6-2-82-16,-2-2 4 16,-11 5-25-16,-5 10 11 15,-3 10 168-15,0 12 198 16,-3 10 38-16,-10 12-109 15,-1 0-80-15,-1 12-11 16,-3 23 3-16,3 9-14 16,1 12-6-16,6 8-3 15,5-2-15-15,3 0 5 16,0-6 1-16,3-6 4 16,8-8-11-16,9-3-5 15,-4-14-63-15,-1-6-245 0</inkml:trace>
  <inkml:trace contextRef="#ctx0" brushRef="#br0" timeOffset="-168664.06">16233 11941 492 0,'0'0'1443'0,"0"0"-1443"15,0 0-17-15,0 0-14 16,0 0 28-16,0 0-34 16,0 0 37-16,38-10 42 15,-18 10-40-15,3 0 25 16,-2 0-22-16,4 0-5 16,10 0-17-16,-6 0-148 15,-4 0-421-15</inkml:trace>
  <inkml:trace contextRef="#ctx0" brushRef="#br0" timeOffset="-168304.57">16543 11798 505 0,'0'0'0'16,"0"0"-123"-16,0 0 123 15,0 0 336-15,0 0-2 16,0 0-183-16,0 0-108 0,-2 97 10 16,-1-83 22-16,1 2 54 15,0-2-33-15,2-2 0 16,0 1 67-16,0-5-66 15,0 1-65-15,0-1-32 16,4-2-45-16,5 0-3 16,5-4-112-16,-1 3-84 15,-1-5 61-15,1 0 37 16,0 0 146-16,3 0 50 16,-3-7-50-16,-2-3-152 0</inkml:trace>
  <inkml:trace contextRef="#ctx0" brushRef="#br0" timeOffset="-168148.94">16470 11899 1403 0,'0'0'159'0,"0"0"-159"16,0 0-474-16</inkml:trace>
  <inkml:trace contextRef="#ctx0" brushRef="#br0" timeOffset="-167681">16850 11690 1263 0,'0'0'622'0,"0"0"-343"0,0 0-130 15,0 0-7-15,0 0-47 16,0 0-42-16,0 0 1 16,5-6 5-16,-5 6-15 15,0 0-7-15,0 0-8 16,0 0 13-16,0 0-7 15,0 0-17-15,0 0-18 0,0 0-1 16,0 0-21-16,0 0 4 16,0 0 14-16,-3 3 4 15,-1 0 16 1,0 3-7-16,-1 2-8 0,1-1 0 16,-1 0 12-16,1 6-13 15,-3 0-4-15,1 5 4 16,-5 9 12-16,-7 6-12 15,-5 10 5-15,-6 7 3 16,-4 1-1-16,-1 2-7 16,1-3-7-16,0-1-13 15,1-9-19-15,3-4-14 16,-4-2-37-16,6-10-83 0,7-10-1301 16</inkml:trace>
  <inkml:trace contextRef="#ctx0" brushRef="#br0" timeOffset="-167340.26">16705 12144 2082 0,'0'0'406'0,"0"0"-302"16,0 0-55-16,0 0 22 15,0 0-51-15,0 0-20 16,0 0-5-16,97-21-19 0,-91 24-28 16,-6 8-33-16,0 4 43 15,0 2 42-15,-18 1 0 16,-5-2 2-16,6 1 21 16,1-7 8-16,5-1 15 15,9-7 1-15,2 1-32 16,0-1-15-16,0-2-9 15,11 0 9-15,12 0 10 16,3 1-10-16,3 2-71 16,13-3-55-16,-8 0-216 15,-7 0-664-15</inkml:trace>
  <inkml:trace contextRef="#ctx0" brushRef="#br0" timeOffset="-166869.46">17120 11803 1366 0,'0'0'552'0,"0"0"-347"16,0 0-63-16,0 0-1 15,0 0-50-15,0 0-51 16,0 0-13-16,0 38 43 16,0-8-10-16,0 7-18 15,0 0-15-15,0-1-8 0,0-1-8 16,0-2-2-16,0-4-9 15,0-4-50-15,0-5-70 16,0-7-293-16</inkml:trace>
  <inkml:trace contextRef="#ctx0" brushRef="#br0" timeOffset="-166680.62">17013 11983 1111 0,'0'0'1268'16,"0"0"-1179"-16,0 0-35 0,0 0-32 16,0 0-22-16,151-7-146 15,-110 7-790-15</inkml:trace>
  <inkml:trace contextRef="#ctx0" brushRef="#br0" timeOffset="-166522.78">17474 11812 1295 0,'0'0'261'0,"0"0"-186"16,0 0-75-16,0 0-21 15,0 0-84-15,0 0-74 16,0 0-57-16,-9 22-90 0</inkml:trace>
  <inkml:trace contextRef="#ctx0" brushRef="#br0" timeOffset="-166157.68">17474 11812 1012 0,'7'-7'1101'0,"-7"5"-788"16,0 2-186-16,0 0-24 15,0 0-15-15,0 0-60 16,0 0-28-16,-2 4-36 15,-3 11 36-15,-2 10 31 16,1 6 12-16,-1 6-14 16,5-1 1-16,2 0-2 15,0-4-13-15,0-8-5 16,0-3-1-16,7-7-9 16,4-5 0-16,5-3-8 0,17-6-8 15,-6 0-89 1,0 0-287-16</inkml:trace>
  <inkml:trace contextRef="#ctx0" brushRef="#br0" timeOffset="-165990.75">17488 11966 2267 0,'0'0'257'15,"0"0"-209"-15,0 0-48 16,0 0 41-16,116-1-41 15,-70 1-54-15,19 0-247 16,-14 1-210-16,-13 5-46 0</inkml:trace>
  <inkml:trace contextRef="#ctx0" brushRef="#br0" timeOffset="-165852.13">17839 11985 1097 0,'0'0'899'0,"0"0"-566"16,0 0-159-16,0 0-72 0,0 0-39 15,0 0-28-15,-75 117-35 16,59-75-3-16,3 0-50 15,4-2-28-15,4-8 41 16,3-6-8-16,2-13-46 16,0-6-216-16,4-7-833 0</inkml:trace>
  <inkml:trace contextRef="#ctx0" brushRef="#br0" timeOffset="-164533.38">16908 9296 516 0,'0'0'595'0,"0"0"-411"16,0 0-135-16,0 0-25 16,0 0-12-16,0 0-10 15,0 0-2-15,7 10-14 16,-5-9 14-16,0 2 0 16,-2-3 31-16,0 0 73 15,0 0 97-15,0 0-26 16,0 0-65-16,0 0-76 15,0 0-24-15,0 0-10 16,-2-3 19-16,-2 2-17 0,-1 1 1 16,1-2 42-16,2-1 54 15,0 2-5-15,0 0-18 16,-1-2-36-16,1 3-6 16,-1-2-34-16,-1 1 0 15,-1 1-8-15,1 0-16 16,-2 0 22-16,-1 0 2 15,0 0-8-15,-4 1 9 16,-2 6-1-16,-5 6 2 16,-3 5 7-16,0 4 6 15,-2 6 4-15,1 7 1 16,4 1-18-16,2-1 15 16,8 1 22-16,6-5-12 0,2-5-19 15,0-4 1 1,2-7 21-16,13-7 19 15,5-3 12-15,1-5-15 0,0 0-23 16,4 0-1-16,2-7-4 16,-3-12-2-16,3-7-7 15,-3-6-9-15,1-8-8 16,-3-9-24-16,1-6-35 16,-4-8-7-16,0-1 2 15,-7 0 1-15,-4 6 28 16,-6 10 43-16,-2 11 89 15,0 14 60-15,0 9 0 16,0 7-58-16,0 7-24 0,0 3-61 16,0 29 0-1,0 36-6-15,0 47 41 16,13 41-18-16,7 10-15 0,2-7 13 16,3-40-21-16,-7-50-138 15,-1-30-694-15</inkml:trace>
  <inkml:trace contextRef="#ctx0" brushRef="#br0" timeOffset="-152806.28">18014 10592 499 0,'0'0'1414'0,"0"0"-1136"0,0 0-168 16,0 0-34-16,0 0 38 15,0 0-14-15,58-14-28 16,-34 10-2-16,0 1-4 15,3 1-18-15,-2 1-24 16,4 1 8-16,0 0-32 16,0 0 13-16,4 0-5 15,-2 0-8-15,0 0-18 16,5 7-66-16,-7 0-94 16,-11-2-210-16</inkml:trace>
  <inkml:trace contextRef="#ctx0" brushRef="#br0" timeOffset="-152628.06">18196 10801 2155 0,'0'0'356'0,"0"0"-338"16,0 0 46-16,0 0 16 15,123-21-37-15,-61 9-14 16,5 0-29-16,11 2-15 15,-15 4-134-15,-19 0-684 0</inkml:trace>
  <inkml:trace contextRef="#ctx0" brushRef="#br0" timeOffset="-151754.21">19657 10122 1644 0,'0'0'482'0,"0"0"-255"15,0 0-74-15,0 0-41 16,0 0-62-16,0 0-50 16,0 0-9-16,0 9 9 15,0 13 38-15,0 9 27 16,0 14-7-16,-4 8-26 15,-2 12-11-15,1 6-8 16,5-2-12-16,0 0 7 16,5-7-8-16,17-8-6 15,9-14-9-15,11-14-18 16,14-14 9-16,11-12 24 16,14-10 8-16,2-27 22 15,7-9-15-15,-8-10-15 16,-11-6-26-16,-6-40-80 15,-22 16-39-15,-22 4-265 0</inkml:trace>
  <inkml:trace contextRef="#ctx0" brushRef="#br0" timeOffset="-151568.41">19780 9974 1700 0,'0'0'946'0,"0"0"-827"0,163-30-34 16,-74 12-7-1,2 1-47-15,8 12-31 16,-28 2-226-16,-29 3-1113 0</inkml:trace>
  <inkml:trace contextRef="#ctx0" brushRef="#br0" timeOffset="-151403.96">19856 10357 2194 0,'0'0'435'16,"0"0"-337"-16,0 0-44 16,125-38-10-16,-56 16-44 0,40-1-10 15,-15 3-169 1,-12 6-635-16</inkml:trace>
  <inkml:trace contextRef="#ctx0" brushRef="#br0" timeOffset="-150858.97">20964 10476 1078 0,'0'0'1272'0,"0"0"-1163"0,0 0-99 16,0 0-10-16,0 0-34 16,115-64-86-16,-110 64-125 15,-5 7-35-15,-2 15 280 16,-23 5 59-16,-4-2 35 16,-2 1 42-16,4-6 41 15,9-8 22-15,7-7 20 16,9-5-46-16,2 0-71 15,2-17-78-15,38-27-24 16,1 6-70-16,-4 0-242 0</inkml:trace>
  <inkml:trace contextRef="#ctx0" brushRef="#br0" timeOffset="-150226.79">22122 9745 1640 0,'0'0'792'0,"0"0"-681"15,0 0-70-15,0 0 23 16,0 0-15-16,0 0-3 15,-119-74-21-15,84 79-8 16,-5 20 2-16,-6 9 28 16,-6 10-19-16,1 10-9 15,-3 14-9-15,1 24-2 16,2 23-7-16,15-5-1 16,14-11-5-16,19-13 5 15,3-20-26-15,29 4 3 16,11 3-4-16,12-13-57 15,6-14 73-15,6-14-3 16,3-14-1-16,24-18 12 0,-14 0-166 16,-13-18-870-16</inkml:trace>
  <inkml:trace contextRef="#ctx0" brushRef="#br0" timeOffset="-149741.3">22492 10253 2348 0,'0'0'310'16,"0"0"-231"-16,0 0 3 16,0 0 8-16,0 0-61 15,0 0-29-15,0 0-73 0,-92-27 40 16,30 44 31 0,-7 9 2-16,0 4 11 15,5 8 13-15,10 1-1 16,18 4-20-16,20-3-3 0,16-4-29 15,2-3 4-15,35-10-3 16,7-9 28-16,10-11 23 16,8-3 2-16,3-15 17 15,1-17-10-15,-5-15-27 16,-8-12-5-16,-11-13-50 16,-15-10-62-16,-14-8-61 15,-13 1-34-15,-6 6 67 0,-23 14 140 16,-9 17 183-1,2 17 48-15,3 17-87 0,6 17-73 16,5 1-6-16,4 32-49 16,7 18-5-1,8 16-10-15,3 11 0 16,7 2-1-16,20 0 7 0,4-7 32 16,0-13-1-16,-2-10-20 15,-2-12-15-15,-2-16-3 16,2-11-28-16,4-10-52 15,29-8-77-15,-9-15-203 16,-2-8-1542-16</inkml:trace>
  <inkml:trace contextRef="#ctx0" brushRef="#br0" timeOffset="-149533.1">22940 10026 1842 0,'0'0'723'15,"0"0"-507"-15,0 0-33 0,0 0-106 16,0 0-53-16,0 0-16 15,0 0 3-15,-63 150-11 16,63-92-5-16,0-4-28 16,20-8 14-16,14-11-11 15,6-13-7-15,6-12 36 16,12-10 1-16,5-2 7 16,7-22-7-16,18-19-60 15,-14 5-49-15,-18 6-202 0</inkml:trace>
  <inkml:trace contextRef="#ctx0" brushRef="#br0" timeOffset="-148824.3">22944 10218 2293 0,'0'0'404'0,"0"0"-250"0,0 0 13 16,0 0-70-16,0 0-77 16,0 0-20-16,0 0-10 15,54-15 10-15,-1 12 28 16,19-1 2-16,7 1-18 16,4 0-3-16,-7 3-1 15,-13 0-1-15,-17 0-3 16,-21 0-4-16,-19 0-5 15,-6 0 5-15,-25 9 11 16,-21 4 9-16,-16 4-10 0,-10 1-5 16,1 2-4-1,4-5 8-15,13-3-3 16,12-3-5-16,18-5 4 16,15-2-5-16,9-2-16 0,11 0-42 15,24-4 46-15,19-10 12 16,8-1 19-16,5 1-6 15,-5 5-9-15,-12 0 5 16,-15 3-5-16,-16 5-4 16,-17 1 0-16,-2 0 0 15,-25 0-10-15,-22 0 10 16,-11 7-24-16,-9 7 24 16,3-1 0-16,6-3 7 15,16-4 9-15,17-5 9 16,16-1-9-16,9 0-16 0,17 0-37 15,35-1 37-15,17-10 19 16,16-3-10 0,6 3-9-16,1 0-14 15,-14 3-16-15,-9 1-78 0,-23 3-90 16,-21 0-393-16</inkml:trace>
  <inkml:trace contextRef="#ctx0" brushRef="#br0" timeOffset="-148483.34">24002 9749 1219 0,'0'0'1275'16,"0"0"-1066"-16,0 0-121 15,0 0 3-15,0 0-55 16,0 0-36-16,0 0 20 16,-9 107 20-16,-1-47 9 15,-2 6-18-15,1 3 5 16,3 2-27-16,0-3 2 16,8-7 14-16,0-7 3 15,5-12-9-15,17-10-6 16,7-10-12-16,6-8 4 15,8-10 0-15,6-4-5 0,16-7-14 16,-12-18-143-16,-12-1-327 16</inkml:trace>
  <inkml:trace contextRef="#ctx0" brushRef="#br0" timeOffset="-148306.07">23757 10038 2894 0,'0'0'253'16,"0"0"-225"-16,0 0 22 0,0 0-9 15,161-52-23 1,-88 44-18-16,32 2-37 0,-18 4-177 16,-15 2-429-16</inkml:trace>
  <inkml:trace contextRef="#ctx0" brushRef="#br0" timeOffset="-147993.19">24490 9493 2508 0,'0'0'440'0,"0"0"-339"16,0 0 30-16,0 0-64 15,0 0-63-15,0 0 1 16,0 0 15-16,150 188 8 16,-68-32 16-16,-2 31-5 15,-33-3 15-15,-45-21-16 16,-22-51-13-1,-86-16-25-15,-48-24-31 0,19-27-113 16,-4-11-355-16</inkml:trace>
  <inkml:trace contextRef="#ctx0" brushRef="#br0" timeOffset="-138431.28">6798 14668 391 0,'0'0'249'0,"0"0"-249"16,0 0-50-16,137 11-258 0</inkml:trace>
  <inkml:trace contextRef="#ctx0" brushRef="#br0" timeOffset="-138304.95">7163 14672 262 0,'0'0'134'0,"0"0"-134"0</inkml:trace>
  <inkml:trace contextRef="#ctx0" brushRef="#br0" timeOffset="-137480.32">8614 14030 2001 0,'0'0'513'0,"0"0"-341"0,0 0-52 15,0 0-3-15,0 0-43 16,0 0-29-16,0 0-27 15,-52-32-10-15,37 42 5 16,-8 19-13-16,-6 14 7 16,-2 18-3-16,2 9 2 15,2 12-1-15,9 4 14 16,11 3-6-16,7-4-9 16,5-4 1-16,26-7-5 15,10-16-24-15,12-9 14 16,5-12-12-16,6-12 22 15,4-11-4-15,1-14 4 0,-1 0-5 16,17-34-31-16,-18-2-117 16,-15-6-333-16</inkml:trace>
  <inkml:trace contextRef="#ctx0" brushRef="#br0" timeOffset="-137181.99">9491 13228 2038 0,'0'0'649'0,"0"0"-527"0,0 0-42 16,0 0-21-16,0 0-42 15,0 0-11-15,-58 113 31 16,20-40-11-16,-2 8-16 16,3-1 4-16,2-3-14 15,6 15-68-15,8-22-233 16,9-12-1363-16</inkml:trace>
  <inkml:trace contextRef="#ctx0" brushRef="#br0" timeOffset="-136979.39">9867 14141 1486 0,'0'0'1028'0,"0"0"-874"16,0 0-79-16,0 0 52 15,0 0-62-15,0 0-46 16,128-13-12-16,-86 13-7 15,4 5-13-15,4 7-24 16,6 7-63-16,-12-6-100 16,-15 1-750-16</inkml:trace>
  <inkml:trace contextRef="#ctx0" brushRef="#br0" timeOffset="-136828.53">9846 14503 2575 0,'0'0'284'0,"0"0"-260"16,0 0-21-16,118-17 76 16,-22 3-29-16,35-11-50 15,-15 10-190-15,-16 1-991 0</inkml:trace>
  <inkml:trace contextRef="#ctx0" brushRef="#br0" timeOffset="-136061.12">11504 13768 1146 0,'0'0'726'0,"0"0"-452"15,0 0-80-15,0 0-4 16,0 0-40-16,0 0-48 16,0 0-57-16,-35-36-18 15,27 36 18-15,-10 0-5 16,-6 8-32-16,-10 14-7 0,-9 12 3 16,-3 14-2-1,-1 12 5-15,3 8-2 0,10 7-4 16,12-3 1-16,15-4-2 15,7-10-7-15,13-6-6 16,23-16-10-16,11-10-6 16,7-8 29-16,4-13 1 15,-1-5 13 1,-1 0-14-16,-9-30-49 0,-16 3-114 16,-18-1-261-16</inkml:trace>
  <inkml:trace contextRef="#ctx0" brushRef="#br0" timeOffset="-135901.48">10889 14181 1063 0,'0'0'1161'0,"0"0"-1160"16,0 0-1-16,0 0 97 16,166-32-38-16,-52 28-36 15,-16 0-23-15,-13 0-534 0</inkml:trace>
  <inkml:trace contextRef="#ctx0" brushRef="#br0" timeOffset="-135562.07">11714 14225 1394 0,'0'0'866'16,"0"0"-755"-16,0 0-78 0,0 0 6 15,0 0-10-15,-52 122 3 16,42-79 10-16,10-1-2 16,0-2-10-16,12-9-12 15,11-4 5-15,10-14 14 16,2-9 37-16,3-4 22 15,4-8-12-15,-4-19-21 16,-6-5-40-16,-11-5 13 16,-11-1-13-16,-10 2-9 15,-14 6-14-15,-26 6-58 16,-32 17-24-16,10 4-77 16,7 3-225-16</inkml:trace>
  <inkml:trace contextRef="#ctx0" brushRef="#br0" timeOffset="-135219.3">12497 14102 2038 0,'0'0'720'0,"0"0"-563"16,0 0-16-16,0 0-64 15,0 0-47-15,0 0-24 16,0 0-6-16,0-1-56 16,0 1-10-16,0 0-114 15,0 0-365-15</inkml:trace>
  <inkml:trace contextRef="#ctx0" brushRef="#br0" timeOffset="-134748.73">12980 13820 835 0,'0'0'594'16,"0"0"-336"-16,0 0 15 16,0 0-32-16,0 0-47 15,0 0-115-15,0 0-44 16,14-8 15-16,-25 43-8 15,-1 18-23-15,1 11 1 16,0 6-4-16,4 3 11 0,3-8 16 16,2-8-24-16,-1-15 25 15,3-16-9-15,0-12 6 16,0-14 11-16,0 0-9 16,5-24-42-16,6-18 46 15,5-18-47-15,2-14-48 16,1-7-48-16,2-8 46 15,-2 0 7-15,2 3-8 16,-1 4-39-16,-7 17 55 16,-4 19 35-16,-4 20 79 15,-5 16 46-15,0 10-42 16,0 6-74-16,4 28 12 16,5 18 5-16,7 18-5 15,3 11-7-15,8 7 0 0,2-2-4 16,2-3-3-16,-2-9-7 15,-4-4-61-15,-8-18-107 16,-9-19-190-16</inkml:trace>
  <inkml:trace contextRef="#ctx0" brushRef="#br0" timeOffset="-134581.31">12971 14028 967 0,'0'0'1864'0,"0"0"-1775"0,0 0-66 16,160-42-9-16,-73 34-7 16,34 7-14-16,-23 1-129 15,-20 0-1058-15</inkml:trace>
  <inkml:trace contextRef="#ctx0" brushRef="#br0" timeOffset="-133906.02">11298 14777 2012 0,'0'0'381'16,"0"0"-239"-16,0 0 45 16,0 0-54-16,0 0-59 15,0 0-42-15,0 0-11 16,-2-11 4-16,2 11 10 15,2 0-8-15,9 0-12 16,9 0 7-16,14 0-2 16,15 0-7-16,35 0-13 15,43 0-5-15,47 0 1 16,27 0-9-16,8 0 5 16,-4 0 8-16,-18-8 0 15,-4-2 5-15,-13 2 12 16,-17 1-5-16,-30 1-3 0,-33 6 5 15,-24-5 2-15,-20 5 9 16,-4 0-2-16,-5 0-6 16,-10 0-17-16,-15 0-5 15,-9 0-15-15,-3 0 4 16,0 5-11-16,0 7-7 16,-23 15-48-16,4-4-104 15,-6 0-299-15</inkml:trace>
  <inkml:trace contextRef="#ctx0" brushRef="#br0" timeOffset="-133315.29">11976 15615 1715 0,'0'0'729'15,"0"0"-701"-15,0 0-6 16,0 0 127-16,0 0-5 0,0 0-65 15,0 0-79-15,-50-41-6 16,15 38-47-16,-12 3 45 16,-6 0 8-16,-5 26 11 15,2 6-3-15,2 7 14 16,14 5 9-16,15-2-10 16,15-3-20-16,10-7-1 15,8-5-32-15,23-14 6 16,7-9 26-16,11-4 52 15,5-17-6-15,2-20-24 16,-1-16-18-16,-1-10-4 16,-9-12-44-16,-10-5-13 0,-10-2 12 15,-12 4 40-15,-7 14 5 16,-6 16 55-16,0 19 45 16,-2 20 2-16,-6 9 5 15,-1 9-63-15,2 24-44 16,2 20-4-16,5 14 4 15,0 5 7-15,5 4-7 16,13 1 0-16,4-7-4 16,0-12-74-16,1-18-37 15,8-23-20-15,-4-12-103 16,-1-5-638-16</inkml:trace>
  <inkml:trace contextRef="#ctx0" brushRef="#br0" timeOffset="-133134.08">12410 15540 2482 0,'0'0'462'16,"0"0"-388"-16,0 0-24 15,0 0-15-15,0 0-2 16,0 0-4-16,0 0-7 16,154-6-15-16,-110 6-7 15,-1 0-12-15,-6 0-34 16,-1-4-54-16,-14 3-173 15,-9-4-1550-15</inkml:trace>
  <inkml:trace contextRef="#ctx0" brushRef="#br0" timeOffset="-132786.48">13060 15129 2413 0,'0'0'480'0,"0"0"-408"16,0 0 6-16,0 0-11 15,0 0-21-15,0 0-34 16,0 0-7-16,-8 89-1 0,8-39 6 15,0 6-9-15,0 3 6 16,6-6-6-16,3-6-1 16,5-7 0-16,1-6 0 15,5-12-17-15,5-8-17 16,4-9 10-16,4-5 6 16,5 0-22-16,8-32-69 15,-9 0-161-15,-11 2-852 0</inkml:trace>
  <inkml:trace contextRef="#ctx0" brushRef="#br0" timeOffset="-132617.36">12900 15320 2591 0,'0'0'283'0,"0"0"-158"16,0 0-15-16,0 0-94 15,0 0-12-15,0 0 15 16,174-33-18-16,-98 30-1 15,17 3-128-15,-18 0-146 16,-17-4-765-16</inkml:trace>
  <inkml:trace contextRef="#ctx0" brushRef="#br0" timeOffset="-132352.98">13428 14851 2263 0,'0'0'550'0,"0"0"-451"16,0 0-79-16,0 0 25 0,0 0-14 16,120-4-13-16,-64 40-13 15,9 18-4-15,2 17 9 16,-1 8 8-16,-8 6-7 16,-8 1 0-16,-19-3-1 15,-18 0 3-15,-13-5-6 16,-21-1-7-16,-33-11-3 15,-36 1-46-15,-32 0-142 16,-32-9 49-16,23-16-160 16,21-16-1627-16</inkml:trace>
  <inkml:trace contextRef="#ctx0" brushRef="#br0" timeOffset="-131803.45">10679 15320 1029 0,'0'0'547'0,"0"0"-222"16,-134 157-79-16,85-82-20 15,11 6-64-15,20-2-47 16,18 2-50-16,11-1 1 16,41-4-41-16,37-7-25 15,42-11-12-15,37-22 6 16,7-24-30-16,-39-12-72 16,-40-4-232-16</inkml:trace>
  <inkml:trace contextRef="#ctx0" brushRef="#br0" timeOffset="138132.46">26591 3485 1842 0,'0'0'407'0,"0"0"-219"16,0 0-60-16,0 0-18 15,0 0-22-15,0 0-49 16,-13-10-19-16,13 10-19 15,0 0 10-15,0 0-11 16,0 6 0-16,2 26 0 16,9 18 0-16,3 36 10 15,1 32-2-15,5 25-2 16,-3-11 3-16,-7-28 3 16,-3-31-12-16,-7-25 0 15,0 4-1-15,0 2 0 16,0-1 0-16,0-13-37 15,-7-10-37-15,3-12-79 0,-6-10-248 16</inkml:trace>
  <inkml:trace contextRef="#ctx0" brushRef="#br0" timeOffset="138620.43">25896 4476 2031 0,'0'0'298'16,"0"0"-199"-16,0 0 33 16,0 0-59-16,0 0-73 0,0 0-25 15,0 0 25 1,114 38 1-16,-53-24 6 0,7-4 11 16,8 0-18-16,22-6-10 15,26-4-3-15,-8 0 3 16,-8 0 10-16,-15-14 19 15,-26 2 9-15,0 0-27 16,-9 0-1-16,-18 3 24 16,-20 5-23-16,-11 3 20 15,-7 1-6-15,-2 0 16 16,0 0-31-16,0 1-42 16,-17 17-88-16,-2-2-137 15,-1 0-594-15</inkml:trace>
  <inkml:trace contextRef="#ctx0" brushRef="#br0" timeOffset="138911.59">26077 4848 2086 0,'0'0'293'15,"0"0"-169"-15,0 0 28 0,0 0-44 16,0 0-69-16,0 0-32 16,0 0-7-16,-12 3-24 15,12-1 7-15,6 4-2 16,11 3 19-16,5 1 11 15,10 3-10-15,7-1 0 16,11-1 18-16,8-2-12 16,6-3 13-16,5-3 3 15,-2-3-1-15,0 0-1 16,-9 0 0-16,-9 0-13 16,-13 0-3-16,-12 0-4 15,-13 0 7-15,-7 0 2 16,-4 0 20-16,0 0 1 15,0 0-15-15,0 0-6 16,0 0-10-16,0 0-18 0,0 0-57 16,10 0-114-16,-4 0-39 15,1 0-237-15</inkml:trace>
  <inkml:trace contextRef="#ctx0" brushRef="#br0" timeOffset="139660.64">26059 4910 2068 0,'0'0'303'16,"0"0"-303"-16,0 0-4 0,0 0 1 16,0 0 3-1,118 7 3-15,-60-3 25 0,9 0 2 16,4-2-13-1,7 0-16-15,0-2-2 0,4 0 2 16,3 0 17-16,2-8 38 16,-3-3 0-16,-5 4-13 15,-13 1-27 1,-10 4-4-16,-18 2-3 0,-13 0-2 16,-10 0 1-16,-10 0 5 15,-3 0 11-15,0 0 12 16,-2 0-4-16,0 0-7 15,3 0-25-15,-1 0-5 16,2 0 4-16,0 0-15 16,3 0-2-16,-5 0-115 0,1 3-216 15,-3 3-1293-15</inkml:trace>
  <inkml:trace contextRef="#ctx0" brushRef="#br0" timeOffset="140129.63">26842 4953 2150 0,'0'0'334'0,"0"0"-286"16,0 0 55-16,0 0-14 16,0 0-89-16,0 0 0 15,0 0-50-15,0 26 50 16,6 12 29-16,0 10-2 15,3 13-26-15,1 6 19 16,-4 7-11-16,3 3 8 0,-1-1-16 16,0-2 7-1,-4-8 1-15,-2-9-9 16,-2-14-1-16,0-8 0 16,0-15 1-16,0-10 5 0,0-4-5 15,0-6-17-15,0 0-16 16,0 0-68-16,0 0-59 15,0 0-177-15,0 0-263 0</inkml:trace>
  <inkml:trace contextRef="#ctx0" brushRef="#br0" timeOffset="140571.02">26219 5789 1779 0,'0'0'337'0,"0"0"-215"16,0 0 37-16,0 0-27 16,0 0-63-16,0 0-31 15,0 0-9-15,-11 0 5 16,11 0 6-16,0 0-9 15,7 2-20-15,13 4 7 16,11 2 20-16,13 2-4 16,12-2-16-16,11 0-18 15,5-4 5-15,8-4-5 16,7 0 0-16,4 0 10 16,-2-4-10-16,-4-8 3 0,-7 2-13 15,-14-1 10-15,-12 4 0 16,-15 2 10-16,-12 3 4 15,-10-1-1-15,-7 3-12 16,-4 0-1-16,-2 0 0 16,0 0-17-16,3 0 6 15,1 3 10-15,4 4-8 16,0 5-80-16,1 0-128 16,-3-2-242-16</inkml:trace>
  <inkml:trace contextRef="#ctx0" brushRef="#br0" timeOffset="140991.11">26208 6140 1833 0,'0'0'560'0,"0"0"-410"15,0 0-14 1,0 0-53-16,0 0-75 16,0 0 8-16,0 0 23 15,127 0-17-15,-62 0-14 0,1 0 4 16,6 0 0-16,1 0-2 15,6 0-10-15,1-6 5 16,0 0-4-16,0 0 11 16,-8 1-12-16,-12 2 14 15,-12-1-4-15,-12 3-6 16,-11 1-3-16,-9 0 1 16,-8 0-2-16,-3 0-1 15,-5 0-33-15,0 0-55 16,0 0-80-16,0 7-99 15,-11-1-576-15</inkml:trace>
  <inkml:trace contextRef="#ctx0" brushRef="#br0" timeOffset="141520.66">26937 6341 910 0,'0'0'1055'0,"0"0"-877"15,0 0-52-15,0 0 8 16,0 0-78-16,0 0-43 15,0 0-13-15,0 7 0 16,0 5 24-16,0 5 25 16,0-2 1-16,0 6 18 15,0 1-9-15,0 2-20 16,0 1-19-16,0 0-12 16,-2 0-7-16,0-2 0 15,-1-2 8-15,1-7-8 16,-1-1 10-16,1-3-6 15,2 0 1-15,0 1 5 16,0 6-9-16,0 5-2 0,0 6 5 16,0 7-5-16,7 2-6 15,5 1 6-15,-2 1 0 16,2-1 5-16,-3-2 2 16,-1-1-7-16,-3-2-2 15,-1-3-3-15,1-1-5 16,-3-8-10-16,3-1-10 15,-3-4-30-15,-2-6-24 16,0-10-52-16,0 0-205 16,0 0-599-16</inkml:trace>
  <inkml:trace contextRef="#ctx0" brushRef="#br0" timeOffset="142036.15">26507 7185 712 0,'0'0'1467'0,"0"0"-1289"16,0 0-23-16,0 0 40 16,0 0-80-16,0 0-78 15,0 0-19 1,-14-13-1-16,14 13-12 0,0 0 15 16,0 0 6-16,0 0 7 15,0 0 0-15,0 0-2 16,14 0-31-16,10 0 26 15,15 0-7-15,13 0 3 16,16 0-14-16,9 0-8 16,8-1 6-16,7-7-6 15,-1-1 5-15,-6 4-5 16,-8 0-11-16,-14 3-5 16,-16 1 3-16,-18 1 9 15,-12 0 4-15,-10 0 0 0,-2 0 0 16,-5 0 0-16,2 0-4 15,3 0-3-15,-3 0-33 16,2 0-59-16,-4 8-52 16,0 2-121-16,0-1-412 0</inkml:trace>
  <inkml:trace contextRef="#ctx0" brushRef="#br0" timeOffset="142415.82">26505 7497 1815 0,'0'0'434'0,"0"0"-284"15,0 0 46-15,0 0-66 16,0 0-83-16,0 0-36 15,0 0 1-15,-14 5 5 16,30 0 54-16,4 4-17 16,6-3-14-16,8 1-20 15,7-1-15-15,5 1-4 16,10-2 9-16,8-2 1 16,3 0-7-16,2 0-3 15,-2-3-1-15,-6 1 0 16,-11-1 1-16,-9 3 8 15,-10-2-8-15,-9 1-1 0,-8 2 0 16,-4-2-24-16,-1 1-39 16,3 3-52-16,-4-2-91 15,-1-3-231-15</inkml:trace>
  <inkml:trace contextRef="#ctx0" brushRef="#br0" timeOffset="142853.01">27110 7694 833 0,'0'0'1293'16,"0"0"-1128"-16,0 0-67 16,0 0 3-16,0 0-26 15,0 0-55-15,0 0 0 16,-13 80-13-16,13-44 16 16,0 12-13-16,0 15 5 15,9 9 0-15,3 10-8 16,1 11-7-16,2 5 9 0,3 4-9 15,2 0-1-15,-2-8 1 16,-4-9 7-16,-1-16-1 16,-7-11 19-16,2-15 11 15,-6-11 5-15,-2-14 2 16,2-8-15-16,-2-7-11 16,0-3-17-16,0 0-17 15,0 0 8-15,0 0-31 16,-4-11-153-16,-10 1-1355 15</inkml:trace>
  <inkml:trace contextRef="#ctx0" brushRef="#br0" timeOffset="145382.92">27590 4803 1246 0,'0'0'377'15,"0"0"-169"-15,0 0 24 16,0 0-4-16,0 0-111 16,0 0-22-16,0-12-6 15,0 9 9-15,0 3-2 16,0 0-14-16,0 0-46 16,0 0 5-16,0 0-20 15,0 0-10-15,0 0-4 16,0 0-1-16,0 0-6 0,11-2-8 15,9-6 8-15,15-9 0 16,19-4 8-16,15-9-8 16,16-10 7-16,9-4-7 15,3-4 0-15,-3 2-19 16,-11-1-23-16,-17 10 4 16,-17 5 7-16,-18 7 17 15,-15 7 13-15,-14 6 1 16,-2 4-1-16,-6 4-42 15,-37 4-184-15,5 0-119 16,-4 0-234-16</inkml:trace>
  <inkml:trace contextRef="#ctx0" brushRef="#br0" timeOffset="145618.62">27980 4367 1827 0,'0'0'391'15,"0"0"-212"-15,0 0-15 16,0 0-59-16,0 0-83 15,0 0-6-15,0 0 47 16,138 18-42-16,-85 4-7 16,3 5-14-16,-7 2 0 15,-9 4-1-15,-9 0-19 16,-13 2 20-16,-14 1 12 16,-4 0-12-16,-13 0 29 15,-18-1-21-15,-2-4-8 16,-4 1-88-16,12-8-166 15,8-8-643-15</inkml:trace>
  <inkml:trace contextRef="#ctx0" brushRef="#br0" timeOffset="146536.1">28971 4109 1926 0,'0'0'281'16,"0"0"-281"-16,0 0 33 15,0 0 102-15,0 0-26 16,0 0-73-16,0 0 25 0,0-35 41 15,0 35-20 1,0 0-24-16,-2 0-58 16,-7 8-18-16,-4 13 18 0,-8 13 22 15,-3 11-15-15,-2 14 6 16,3 3-7-16,5 2 17 16,9-5-23-16,9-7-2 15,0-10-6-15,7-8-7 16,22-10-10-16,8-4-10 15,11-8 35-15,10-6 17 16,2-6 2-16,-2 0-19 16,4 0-22-16,-18-5-147 15,-12-4-278-15</inkml:trace>
  <inkml:trace contextRef="#ctx0" brushRef="#br0" timeOffset="146740.69">29439 4163 1014 0,'0'0'990'0,"0"0"-815"16,0 0 53-16,0 0-94 16,0 0-48-16,0 0-57 15,0 0-18-15,120-18-11 16,-90 18-63-16,-11 0-144 15,-5 0-618-15</inkml:trace>
  <inkml:trace contextRef="#ctx0" brushRef="#br0" timeOffset="146904.52">29392 4341 2304 0,'0'0'205'16,"0"0"-186"-16,0 0-19 15,0 0 63-15,172 4-19 16,-99-4-44-16,-15 0-228 0</inkml:trace>
  <inkml:trace contextRef="#ctx0" brushRef="#br0" timeOffset="147753.72">26293 3667 1752 0,'0'0'401'0,"0"0"-236"0,0 0-28 16,0 0 14-16,0 0-69 15,0 0-60-15,0 0 13 16,-9-12 31-16,9 12 5 15,0 0-18-15,0-2-19 16,0 2-14-16,0-2-20 16,5 0-19-16,12-2 19 15,14-3 2-15,17-2 13 16,16-3-8-16,16-4 2 16,11 3-2-16,5-2 7 15,-2 1-14-15,-10 1-49 16,-17 5-39-16,-20-3 0 0,-22 3 31 15,-25 0-78-15,-27 2 43 16,-11-1-1130-16</inkml:trace>
  <inkml:trace contextRef="#ctx0" brushRef="#br0" timeOffset="149934.73">4812 13196 1198 0,'0'0'350'0,"0"0"-222"15,0 0 7-15,-22-102 96 16,17 70-70-16,1 3-34 15,2-1-56-15,2 9-28 16,0 1 11-16,0 2-16 16,-3 2-14-16,3 0-11 15,-2 4-6-15,2 2-7 16,-2 3-3-16,0 6 2 16,0 1-8-16,2 0-18 15,0 0-26-15,0 5 25 0,0 17-29 16,0 13 57-16,6 7 48 15,7 6-30-15,1 2-2 16,-3-1-9-16,3-2-7 16,-6 0-26-16,-1-8-126 15,-7 4-75-15,0-13-132 16,0-12-377-16</inkml:trace>
  <inkml:trace contextRef="#ctx0" brushRef="#br1" timeOffset="155750.46">4003 9774 993 0,'0'0'477'0,"0"0"-305"16,0 0-80-16,0 0 61 15,0 0-41-15,0 0-48 16,0 0-35-16,-4-83-2 16,4 67 36-16,-2 3-39 15,0 0-15-15,2 3 17 16,0 3-1-16,0 1-24 0,0 5 25 15,-2 0 11 1,2 1 8-16,0 0-14 0,-3 0-11 16,3 0-20-16,0 0-13 15,0 7 13-15,0 11 13 16,0 8 5-16,0 6-7 16,0 3 7-16,3-2-6 15,1-2-10-15,0-5-2 16,0-4-9-16,5-4-102 15,1-7-238-15,-2-7-587 16</inkml:trace>
  <inkml:trace contextRef="#ctx0" brushRef="#br1" timeOffset="156710.79">5543 9003 354 0,'0'0'603'15,"0"0"-420"-15,0 0-129 16,0 0-54-16,0 0 0 16,0 0 0-16,0 0-23 15,40-60 23-15,-36 52 0 16,1 2 86-16,-2 1 37 16,-3 0 96-16,0 1-5 15,0 1-38-15,0 0-46 16,0-1-43-16,0 2 2 15,0 2-31-15,0 0-16 16,0 0-8-16,0 0-10 16,0 0 3-16,0 0-27 0,0 2-23 15,0 11 23-15,0 4 18 16,0 3 16-16,0 4-2 16,0 3-32-16,0 0 22 15,0 6-21-15,0 5 0 16,0 4 10-16,2 11-2 15,0 5-4-15,2 11 18 16,-2 4-11-16,3 0 13 16,-1-1-13-16,0-1-1 15,4-7-2-15,-6-8 2 16,2-4-11-16,-4-6-7 16,2-5 7-16,-2-8 34 15,0-4-17-15,0-8 16 0,0-4-12 16,0-5 1-1,2-4-14-15,1-1-3 0,-3-1 4 16,0 1-4-16,2-1-3 16,-2-2-2-16,0 0 0 15,2-2-12-15,-2 0 12 16,0-2-14-16,0 0-26 16,0 0-73-16,-13 0-137 15,-5-8-476-15,-2-2-386 0</inkml:trace>
  <inkml:trace contextRef="#ctx0" brushRef="#br1" timeOffset="157038.76">5514 9922 843 0,'0'0'481'0,"0"0"-154"0,0 0-6 15,0 0-84-15,0 0-64 16,0 0-47-16,0 0 14 16,-11-85-21-16,11 81-38 15,0 0-45-15,0 4-9 16,0 0-1-16,0 0-26 15,0 0-2-15,9 0-16 16,9 11 2-16,4 3 16 16,2 1 6-16,1 2-5 15,-2-2 10-15,-6 0-1 16,-1-5-2-16,-5-4-8 16,-5-2-5-16,1-2 4 15,-4-2-9-15,1 0 10 16,3 0 28-16,3-16 15 15,6-12 7-15,4-9-13 16,2 1-22-16,-1 0-10 0,-6 8-5 16,-3 8-18-16,-8 8-118 15,-4 6-168-15</inkml:trace>
  <inkml:trace contextRef="#ctx0" brushRef="#br1" timeOffset="157480.86">5674 9069 1736 0,'0'0'340'16,"0"0"-115"-16,0 0-93 16,0 0-29-16,0 0-36 15,0 0-36-15,0 0-29 16,-48 17-2-16,21 19 9 16,-4 8 3-16,-5 3-12 15,0 2 10-15,8-7 6 16,5-9 7-16,9-12 7 0,12-11-30 15,2-4-23-15,4-6-27 16,21 0 50-16,6-7 17 16,10-16 45-16,1-5-2 15,2-6-18-15,-3 2-15 16,-6 2-5-16,-8 11-12 16,-10 12-10-16,-5 7-49 15,-5 10-119-15,4 46 3 16,0-2-104-16,2-4-256 0</inkml:trace>
  <inkml:trace contextRef="#ctx0" brushRef="#br1" timeOffset="158773.73">8157 9182 1213 0,'0'0'499'0,"0"0"-247"15,0 0-34-15,0 0-51 16,0 0-97-16,0 0-1 16,0 0-18-16,-16-42-36 15,-4 38 2-15,-9 4 24 16,-4 0-9-16,-8 8-24 15,-1 14-2-15,0 8 0 16,3 6-6-16,6 0 0 16,11-3 0-16,9-2-6 15,13-5 6-15,0-10-25 0,18-9-35 16,13-7 33 0,7 0 27-16,6-30 27 0,5-7-18 15,1-13-9-15,-4-8 0 16,-4-8-47-16,-8 0-19 15,-10 4-11-15,-8 3 57 16,-7 11 20-16,-7 11 88 16,-2 7 27-16,0 16 18 15,0 5-14-15,-2 9-50 16,-3 0-69-16,3 20 12 0,-2 20-12 16,2 17 23-1,-3 12-14-15,3 9-4 0,2-1 3 16,-3-3-7-1,1-8-1-15,-5-8-47 0,1-8-82 16,-3-8-69-16,0-13-203 16,2-17-592-16</inkml:trace>
  <inkml:trace contextRef="#ctx0" brushRef="#br1" timeOffset="159033.85">8575 8851 2162 0,'0'0'370'16,"0"0"-227"-16,0 0-15 0,0 0-28 15,0 0-71-15,0 0-29 16,0 0-70-16,-9 17 26 16,-6 22 44-16,-7 13 31 15,-7 8-31-15,-11 4-2 16,-7 3-1-16,0-1 3 15,-2-6 6-15,9-8 10 16,7-10-16-16,12-12-172 16,10-12-204-16,11-11-1278 0</inkml:trace>
  <inkml:trace contextRef="#ctx0" brushRef="#br1" timeOffset="159444.12">8738 8997 542 0,'0'0'1539'16,"0"0"-1368"-16,0 0-3 15,0 0-47-15,0 0-43 16,0 0-58-16,0 0-20 16,0 16-26-16,0 14 26 15,-6 10 29-15,-6 1-19 16,-1 1 7-16,3-7 50 15,4-6-29-15,6-5-30 16,0-8-8-16,0-8-23 0,18-4-5 16,9-4 28-16,9-2 12 15,1-21 8 1,3-4-2-16,-1-7 6 16,-6-2-22-16,-9 0 4 0,-4 5-1 15,-11 6 7 1,-7 7 14-16,-2 7 60 0,0 5-17 15,0 6-49-15,-2 0 1 16,-3 6-6-16,5 18-3 16,0 14-2-16,0 12 6 15,0 6-15-15,0 5 5 16,5 3-6-16,-5 14-32 16,0-17-166-16,0-17-640 0</inkml:trace>
  <inkml:trace contextRef="#ctx0" brushRef="#br1" timeOffset="160370.48">9339 10221 1696 0,'0'0'423'0,"0"0"-220"15,0 0 11-15,0 0 14 0,0 0-38 16,0 0-64-16,0 0-32 16,0-25-26-16,0 23-38 15,0 2-14 1,2-4-8-16,6 1-8 0,3-6-1 16,6 2-16-16,3-4-46 15,7 5-49-15,2 1-21 16,-2 2-35-16,-2 3-32 15,-8 0-187-15,-8 3-873 0</inkml:trace>
  <inkml:trace contextRef="#ctx0" brushRef="#br1" timeOffset="160534.37">9320 10361 969 0,'0'0'1572'0,"0"0"-1564"0,0 0-8 16,0 0 0-16,0 0 47 15,0 0-2-15,142-48-36 16,-82 22-9-16,-11 4-227 16,-9 4-1882-16</inkml:trace>
  <inkml:trace contextRef="#ctx0" brushRef="#br1" timeOffset="160974.87">9836 10078 1901 0,'0'0'470'0,"0"0"-351"0,0 0-65 16,0 0 38-16,0 0-22 15,0 0-37-15,0 0-27 16,12-62-6-16,-30 62-30 16,-7 0-62-16,-6 10 32 15,-7 14 40-15,-2 8 19 16,0 6 0-16,6 0 2 15,10 3 12-15,10-8-12 16,14-3-1-16,0-10-28 16,12-8-37-16,14-12 65 15,5 0 19-15,6-18 48 16,-2-14 13-16,-1-8-43 16,-5-6 3-16,-5-4-19 15,-9 2-10-15,-4-2 10 16,-6 6 4-16,-2 6 16 0,-3 9-9 15,0 8 51-15,0 11 19 16,0 7-54-16,-5 3-48 16,2 7-23-16,-1 21 19 15,-3 14 4-15,3 12 22 16,0 6-11-16,-1 4 5 16,1-2-16-16,1-6-9 15,-1 7-170-15,2-19-55 16,-1-13-560-16</inkml:trace>
  <inkml:trace contextRef="#ctx0" brushRef="#br1" timeOffset="161232.58">10245 9712 2530 0,'0'0'169'15,"0"0"-97"-15,0 0 70 16,0 0-44-16,0 0-77 16,0 0-21-16,-72 117 10 15,38-50-10-15,-8 13 0 16,-5 1-1-16,-1 6-4 16,-2-9 5-16,2-7 0 15,5-11 0-15,3-8-98 0,13-16-164 16,9-15-759-16</inkml:trace>
  <inkml:trace contextRef="#ctx0" brushRef="#br1" timeOffset="161531.98">10170 10030 2357 0,'0'0'282'0,"0"0"-188"16,0 0-6-16,0 0 58 15,0 0-85-15,0 0-61 0,0 0-9 16,125-48-31 0,-100 72-30-16,-11 14-29 0,-12 11-9 15,-2 8-6 1,-23 4 0-16,-14-1 114 0,-6-7 17 16,3-14 97-16,7-11 42 15,12-12-23-15,13-10-44 16,8-6-89-16,0 0-10 15,29-8 10-15,13-10 2 16,9-6-2-16,16-5-16 16,-13 8-265-16,-17 7-712 0</inkml:trace>
  <inkml:trace contextRef="#ctx0" brushRef="#br1" timeOffset="162400.87">7945 11084 848 0,'0'0'942'15,"0"0"-662"-15,0 0-44 16,0 0-58-16,0 0-45 16,-5-108-43-16,5 86-34 15,0 2-31-15,0 4 5 0,0 2 15 16,0 6-3 0,0 5 7-16,0-1-2 0,0 4-13 15,0 0-18-15,0 0-16 16,0 0-16-16,0 0 2 15,0 0 2-15,0 1-9 16,0 12-27-16,0 5 34 16,0 14 14-16,0 14 19 15,0 10 0-15,3 8-7 16,3 6 3-16,1 3-10 16,0-3 0-16,0-6-5 15,-5-7-8-15,0-7 7 16,0-10 1-16,-2-13 2 15,0-7-1-15,0-6-1 16,0-6-43-16,-2-2-94 0,-9-4-80 16,-5-2-807-16</inkml:trace>
  <inkml:trace contextRef="#ctx0" brushRef="#br1" timeOffset="162674.73">7739 11546 1092 0,'0'0'1121'0,"0"0"-892"15,0 0-59-15,0 0-17 16,0 0-36-16,0 0-36 16,0 0-66-16,-6-22-15 0,6 28-8 15,14 14 8 1,5 4 8-16,2 2-3 0,3 0 4 16,-2-4-2-16,1-6-7 15,-3-6-10-15,-3-6-7 16,-1-4-1-16,-1-7 12 15,-1-24 6-15,-3-12 53 16,3-4-20-16,-5-7-5 16,-3 2-28-16,-4 5-23 15,-2 6-124-15,0 13-222 16,0 9-1199-16</inkml:trace>
  <inkml:trace contextRef="#ctx0" brushRef="#br1" timeOffset="163053.48">7905 10814 1537 0,'0'0'450'0,"0"0"-329"15,0 0-34-15,0 0-19 16,0 0-68-16,0 0-53 16,0 0 46-16,-2 23 7 15,-14 10 51-15,-5 3 20 16,0 2 23-16,-2-4 32 0,7-9-36 16,8-9-34-1,5-10-23-15,3-6-33 0,0 0 0 16,0 0 0-16,16-10 31 15,8-8 77-15,7-4-22 16,8-3-44-16,-1 3-17 16,-3 2-16-16,-2 8-9 15,-3 12-66-15,-8 4-224 16,-9 14-1274-16</inkml:trace>
  <inkml:trace contextRef="#ctx0" brushRef="#br1" timeOffset="163603.58">8473 11407 1614 0,'0'0'433'0,"0"0"-192"16,0 0 55-16,0 0-70 16,0 0-116-16,0 0-58 15,0 0-21-15,16-86-9 16,-16 66-15-16,-2 6-7 16,-14 8-33-16,-9 6-17 0,-4 2-7 15,-7 27 25-15,1 9 32 16,2 9 8-16,3 6 2 15,10-3-2 1,9-6-5-16,9-10-3 0,2-11-30 16,2-10-22-16,17-13 20 15,2 0 32-15,4-17 26 16,2-16 3-16,2-13-9 16,-2-10-7-16,-3-6-13 15,-2-6-3-15,-4-2-32 16,-5 5-4-16,-7 7 5 15,-2 14 29-15,-4 14 5 16,0 16 86-16,0 14 6 0,0 0-92 16,0 18-8-1,0 20 8-15,0 14 19 0,2 8 9 16,6 6-21 0,5-1 5-16,1-8-12 0,-1-5 0 15,1-8-9 1,1-8-113-16,-6-17-240 0,1-11-1267 0</inkml:trace>
  <inkml:trace contextRef="#ctx0" brushRef="#br1" timeOffset="163854.81">9044 10971 2511 0,'0'0'312'0,"0"0"-293"16,0 0-19-16,0 0-17 16,-106 143-45-16,62-68-155 15,-10 11-245-15,-6 4 101 16,-6 3 261-16,-1-8 100 16,5-10 60-16,8-15 68 15,12-12-25-15,17-17-103 16,13-16-23-16,12-11-1195 0</inkml:trace>
  <inkml:trace contextRef="#ctx0" brushRef="#br1" timeOffset="164234.84">9001 11365 2297 0,'0'0'281'0,"0"0"-196"16,0 0-27-16,0 0-18 16,0 0-31-16,0 0-9 15,0 0 0-15,-84 124 1 16,70-83 0-16,5-1 0 16,3-9 21-16,4-4 11 15,2-12-22-15,0-8-11 0,17-7 7 16,7 0 39-16,10 0 9 15,3-13 3-15,1-2-45 16,-5 3 11-16,-6 3-10 16,-8 8-14-16,-7 1-10 15,-2 4-35-15,-1 18 35 16,-1 6 10-16,4 2 20 16,1-3-6-16,3-7-14 15,4-11-18-15,13-15 4 16,-4-20-157-16,-4-11-1230 0</inkml:trace>
  <inkml:trace contextRef="#ctx0" brushRef="#br1" timeOffset="165880.47">25211 4686 1845 0,'0'0'359'0,"0"0"-150"16,0 0-58-16,0 0-2 15,0 0-68-15,0 0-48 16,0-58 9-16,0 41 4 15,0 4-14-15,-8 3-14 16,-14 4-18-16,-11 6-22 16,-16 0 10-16,-14 22-29 15,-5 16 26-15,-2 8 15 16,7 6 2-16,15 2-2 16,19 3-2-16,20 1-6 0,9-6 8 15,20-4-63 1,25-12-67-16,11-14 42 0,37-22-88 15,-15 0-267-15,-9-8-1240 16</inkml:trace>
  <inkml:trace contextRef="#ctx0" brushRef="#br1" timeOffset="166027.52">25299 4923 2306 0,'0'0'340'0,"0"0"-223"15,0 0-84-15,0 0-33 16,0 0-3-16,0 111 3 15,0-50 0-15,0 10-1 16,0-3 1-16,-2 15-12 0,-1-16-84 16,1-17-272-16</inkml:trace>
  <inkml:trace contextRef="#ctx0" brushRef="#br1" timeOffset="166460.51">25442 6092 301 0,'0'0'1828'16,"0"0"-1632"-16,0 0-122 16,0 0 77-16,-69-125-66 15,40 105-42-15,-11 9-31 16,-9 11 0-16,-7 0 1 15,-9 30-6-15,-1 11 26 16,1 12 12-16,11 6 1 16,17 4-18-16,16-5-24 15,19-4-4-15,2-7-16 16,31-11-5-16,21-9 21 0,12-13 0 16,43-14-7-16,-18 0-85 15,-13-1-512-15</inkml:trace>
  <inkml:trace contextRef="#ctx0" brushRef="#br1" timeOffset="166747.79">25479 6382 2297 0,'0'0'275'15,"0"0"-185"-15,0 0-20 0,0 0 21 16,130-58-40-16,-96 58-36 15,-3 0-15-15,-7 18-13 16,-8 17 2-16,-12 10-5 16,-4 10 16-16,-13 2 0 15,-18-6 1-15,-6-7-1 16,4-10 49-16,12-11 18 16,9-10-14-16,12-7-53 15,0-6-19-15,20 0-2 16,20 0 19-16,32-12-7 15,-5-3-70-15,-12-2-448 0</inkml:trace>
  <inkml:trace contextRef="#ctx0" brushRef="#br1" timeOffset="167185.7">25674 7291 1042 0,'0'0'1101'16,"0"0"-891"-16,0 0-52 15,0 0 13-15,0 0-72 16,0 0-76-16,0 0-23 16,-76-60-18-16,40 73 18 15,-2 20 20-15,-2 11 3 16,4 13-8-16,9 10 6 15,12 4-20-15,11 1-1 16,4-6-4-16,11-9-12 16,20-11 4-16,14-9 3 15,8-13 8-15,5-12-23 16,22-12-10-16,-17-6-120 16,-10-12-477-16</inkml:trace>
  <inkml:trace contextRef="#ctx0" brushRef="#br1" timeOffset="167576.85">25899 7686 2090 0,'0'0'314'16,"0"0"-213"-16,0 0 58 16,0 0-29-16,0 0-44 15,0 0-29-15,122-50-17 16,-101 47-16-16,-6 3-24 0,-1 0-19 15,-8 11 1 1,-2 13 18-16,-4 7 7 0,0 6 4 16,0 3-11-16,-14-2-18 15,-5-3-6-15,-3-7 23 16,1-8-38-16,8-7 39 16,7-6 3-16,6-7-3 15,0 0-37-15,4 0-19 16,19 0 56-16,8 0 13 15,2 0 4-15,3 1-17 16,-5 17-22-16,-7 7 8 16,-11 7 9-16,-13 1 5 15,0 0 17-15,-22-1-3 16,-16-8 32-16,-6-4-11 16,-18-12-13-16,8-6-22 0,10-2-254 15</inkml:trace>
  <inkml:trace contextRef="#ctx0" brushRef="#br1" timeOffset="169065.65">29358 4173 1519 0,'0'0'324'0,"0"0"-217"16,0 0 78-16,0 0-12 15,0 0-105-15,0 0-6 16,0 0 8-16,114-14-25 16,-78 9-3-16,-1 4-29 15,1 1-13-15,0 0-9 16,-7 0-134-16,-11 0-705 0</inkml:trace>
  <inkml:trace contextRef="#ctx0" brushRef="#br1" timeOffset="170029.29">30528 3557 1621 0,'0'0'242'0,"0"0"-77"16,0 0 139-16,0 0-79 16,0 0-84-16,0 0-40 15,0 0-30-15,2-12-10 16,-2 12-52-16,-4 0-9 0,-9 0-5 15,-7 0-13 1,-11 0 12-16,-7 22 6 0,-7 10 15 16,-1 10-15-1,6 8 17-15,6 5-17 0,12 1-8 16,10 2 3-16,10-4-8 16,2-8-3-16,0-8 7 15,16-8-12-15,7-10 21 16,2-4 13-16,7-7-2 15,-1-5-11-15,1-4-13 16,-1 0-68-16,2 0-70 16,-9-4-131-16,-8-6-641 0</inkml:trace>
  <inkml:trace contextRef="#ctx0" brushRef="#br1" timeOffset="170231.88">30085 3767 1505 0,'0'0'977'0,"0"0"-856"16,0 0-15-16,0 0 30 15,0 0-136-15,0 0-24 16,0 0 24-16,67-10-6 16,-25 10 6-16,12 0-58 15,-7 3-183-15,-12 1-588 0</inkml:trace>
  <inkml:trace contextRef="#ctx0" brushRef="#br1" timeOffset="170541.45">30626 3852 1802 0,'0'0'422'16,"0"0"-223"-16,0 0-88 15,0 0-81-15,0 0-30 16,0 0 9-16,-26 111 9 16,14-70-16-16,6 1-2 15,6-7-3-15,0-12-20 16,4-6-10-16,15-10 33 0,5-4 72 16,0-3 22-1,5-3 14-15,-4-15-48 16,-3-4 7-16,-9-3-15 15,-9-1-6-15,-4-2-14 0,0 1-32 16,-23 5-2-16,-8 6-19 16,-23 10-73-16,7 6-206 15,7 0-1281-15</inkml:trace>
  <inkml:trace contextRef="#ctx0" brushRef="#br1" timeOffset="170749.5">31179 3924 1840 0,'0'0'1134'16,"0"0"-1048"-16,0 0-43 16,0 0 15-16,0 0-58 15,0 0-17-15,0 0-167 16,14-10-137-16,-12 10-577 0</inkml:trace>
  <inkml:trace contextRef="#ctx0" brushRef="#br1" timeOffset="171871.46">31623 3465 1942 0,'0'0'316'0,"0"0"-186"15,0 0 10-15,0 0-32 16,0 0-56-16,0 0-28 15,0 0-23-15,6-4-1 16,-6 4 0-16,0 8-52 16,-4 18 45-16,-7 13 7 15,-7 12 29-15,-5 7-11 16,-1 2 7-16,4-6-18 16,2-7 0-16,5-13 3 15,3-12-10-15,8-9 6 0,0-6 1 16,2-5-7-16,0-2 11 15,0 0-11-15,0-9-34 16,0-14-31-16,0-10 39 16,7-5 26-16,4-7 1 15,4-7 1 1,1-4 8-16,2-3-2 0,0 3 6 16,0 6 16-16,-5 12 27 15,-2 11 21-15,-4 13 6 16,-4 6-24-16,-1 8-19 15,-2 0-17-15,4 0-24 16,7 15-31-16,7 17 12 16,11 14 19-16,4 10 2 15,7 12 15-15,3 4-5 16,-1 0-2-16,-2-1 1 0,-5-7-11 16,-6-10-17-1,-8-11-46-15,-10-7-46 0,-9-15-50 16,-7-11-31-16,-18-6-114 15,-6-4-1146-15</inkml:trace>
  <inkml:trace contextRef="#ctx0" brushRef="#br1" timeOffset="172038.59">31502 3721 2215 0,'0'0'344'15,"0"0"-163"-15,0 0-14 16,0 0-72-16,0 0-95 15,0 0 13-15,0 0-10 0,123-12-3 16,-50 12-42-16,-9 0-218 16,-10-2-947-16</inkml:trace>
  <inkml:trace contextRef="#ctx0" brushRef="#br1" timeOffset="174905.57">30281 4332 597 0,'0'0'270'0,"0"0"-9"0,0 0 5 16,0 0-61-16,0 0-5 15,0 0-13-15,0 0-15 16,-7 0 7-16,7 0-34 15,0 0-45-15,0 0-32 16,-2 0-15-16,-2 0-10 16,2 0-22-16,-2-3-10 15,1 3 3-15,3 0-3 16,-3 0 3-16,3 0-2 16,0 0 1-16,0 0 3 15,0 0-6-15,0 0-4 16,0 0 4-16,0-1-8 15,0 1-2-15,0 0 0 0,0-3-17 16,0 3 12-16,0-2-2 16,3 0 2-16,4 2-22 15,1-2 24-15,9 2 3 16,4-2 10-16,8-2 1 16,7 2 0-16,4-2 6 15,0 0-16-15,2-1 12 16,3 2-13-16,-3-1 0 15,3-2-17-15,2 0 15 16,0 0 2-16,6 0 0 16,3 0 8-16,6-2 7 15,7 0-6-15,5 2-8 0,9 1 5 16,1-2 6-16,3 1 10 16,2 2-17-1,-4 0 15-15,-3 2-19 0,-6 0 23 16,-5-3-23-16,-9 4 0 15,-8-4 6-15,-8 2-7 16,-7 0 0-16,-8 0-6 16,-6-1-4-16,-4 0 8 15,0-2 2-15,-6 2 0 16,-1 0-2-16,-6 0 2 16,-1 2 0-16,-3 2 1 15,-4 0 11-15,0 0-11 16,0 0-1-16,0 0-22 15,0 0-13-15,0 0-5 16,0 0-26-16,-6 0-57 0,-9 2-177 16,-4 3-154-16</inkml:trace>
  <inkml:trace contextRef="#ctx0" brushRef="#br1" timeOffset="176646.76">30649 4722 774 0,'0'0'289'0,"0"0"-239"16,0 0-12-16,0 0 22 15,0 0-29-15,0 0 0 16,0 0 38-16,4 0 39 15,-4 0-10-15,4 0-68 16,-1 0-30-16,0 0-128 0</inkml:trace>
  <inkml:trace contextRef="#ctx0" brushRef="#br1" timeOffset="176866.36">30649 4722 1715 0</inkml:trace>
  <inkml:trace contextRef="#ctx0" brushRef="#br1" timeOffset="177251.93">30649 4722 1715 0,'39'0'395'0,"-35"0"-154"0,-4 0-22 0,0 0-53 0,0-8-103 0,0 1-38 16,0-6-25-16,0 1-19 15,-14 0 2-15,-4 1 10 16,-2 0 7-16,-3 3-22 16,-1 2 21-16,0 6-23 15,-1 0 14-15,3 0 10 16,-1 8 0-16,4 11 1 15,3 6 0-15,1 0 3 0,5 2-4 16,8-4-14-16,2-2-1 16,0-5-4-16,0-5-6 15,2-6 17-15,8-3 8 16,-2-2 21-16,1 0-8 16,5-18 20-16,1-12 10 15,5-10-43-15,3-6-3 16,1-4-89-16,-2-3 31 15,-1 6 15-15,-6 3 33 16,-4 12 13-16,-4 11 13 16,-7 12 37-16,0 6-22 15,0 3-28-15,0 12-39 16,0 19 39-16,6 13 3 0,5 12 52 16,5 4-10-1,5 0 17-15,-2 1-28 0,4-10-7 16,-3-7-26-16,-5-9-1 15,1-11-37-15,-3-11-117 16,-6-9-250-16</inkml:trace>
  <inkml:trace contextRef="#ctx0" brushRef="#br1" timeOffset="177552.63">31135 4459 2123 0,'0'0'306'16,"0"0"-165"-16,0 0 74 15,0 0-84-15,0 0-67 16,0 0-57-16,0 0-7 16,0 0-40-16,-13 23 11 15,-10 17 29-15,-6 14 17 16,-11 14 0-16,-9 8-7 15,-5 2 6-15,0 1 7 16,4-11-23-16,5-10 5 16,9-13-5-16,15-9 0 15,9-15-21-15,12-11-88 16,0-8-184-16,18-2-605 0</inkml:trace>
  <inkml:trace contextRef="#ctx0" brushRef="#br1" timeOffset="177993.49">31324 4660 2432 0,'0'0'247'16,"0"0"-235"-16,0 0 25 15,0 0-37-15,0 0 6 16,0 0-6-16,0 0 14 15,-89 143-8-15,55-95-5 16,5-4 0-16,10-7 12 0,3-8-1 16,11-11-12-1,5-6 5-15,0-6 2 0,0-5-6 16,13-1 8-16,8 0 18 16,3 0 8-16,6-1-1 15,-1-11-21-15,0-6-13 16,-6-4-73-16,2 0 9 15,-7 0-29-15,-7 2 36 16,-7 3 44-16,-4 6 13 16,0 5 72-16,0 1 56 15,0 5-3-15,0 0-44 16,0 0-40-16,0 0-41 0,0 17-2 16,0 13 2-1,0 16 18-15,0 11 2 0,2 12 2 16,-2 33-22-16,0-16-60 15,-12-15-256-15</inkml:trace>
  <inkml:trace contextRef="#ctx0" brushRef="#br1" timeOffset="178970.19">27949 6039 2087 0,'0'0'369'0,"0"0"-214"16,0 0 9-16,0 0-18 15,0 0-101-15,0 0-45 16,0 0-18-16,-32-5 6 15,32 5-1-15,9 0 11 16,6 1 2-16,12 7 0 16,9 3 18-16,13-4 23 15,11 1 0-15,5-2-16 0,-1-2-24 16,-3 1 7 0,-8-5-8-16,-8 0-41 0,-12 0-47 15,-13-2-71-15,-11-11-136 16,-9 0-709-16</inkml:trace>
  <inkml:trace contextRef="#ctx0" brushRef="#br1" timeOffset="179203.56">28334 5907 2098 0,'0'0'349'0,"0"0"-256"15,0 0 86-15,0 0-20 16,0 0-73-16,131 77-50 0,-92-41-31 15,-4 4 2 1,-6 6-7-16,-12 4 0 0,-12 0-35 16,-5-3 9-16,-24-3-6 15,-19-9 30-15,-11-4-12 16,2-9 13-16,-6-15-46 16,15-2-87-16,17-5-320 0</inkml:trace>
  <inkml:trace contextRef="#ctx0" brushRef="#br1" timeOffset="180760.63">29240 4479 1608 0,'0'0'434'0,"0"0"-258"16,0 0 44-16,0 0-40 16,0 0-97-16,0 0-49 15,0 0-6-15,6 0-20 16,-4 3-2-16,0 7 0 15,-2 0 28-15,2 2 0 16,0 0-20-16,-2-4 23 16,0-3-30-16,0-1 15 0,0-4-22 15,0 0 6-15,0 0 10 16,0 0-15-16,0 0 6 16,0 0 10-16,0 0-17 15,0 0-16-15,0 0-20 16,0 0-15-16,0 0-72 15,-4-9-226-15,-3-2-582 0</inkml:trace>
  <inkml:trace contextRef="#ctx0" brushRef="#br1" timeOffset="181369.33">29217 4528 2054 0,'0'0'345'16,"0"0"-172"-16,0 0 9 15,0 0-67-15,0 0-75 0,0 0-40 16,0 0 0-16,6 10-29 16,-2 13 29-16,3 12 41 15,2 7-12-15,0 6-6 16,2 4-14-16,-3-4-9 16,2-3 8-16,-6-12-9 15,-2-5 1-15,-2-7-26 16,0-5-58-16,0-6-138 15,-8-8-611-15</inkml:trace>
  <inkml:trace contextRef="#ctx0" brushRef="#br1" timeOffset="182664.8">29205 6034 1437 0,'0'0'457'0,"0"0"-186"16,0 0 32-16,0 0-80 16,0 0-62-16,0 0-49 15,0 0-41-15,-13-81-16 16,4 75-13-16,0 4-42 16,-9 2-4-16,-6 0-12 0,-10 14-1 15,-9 19 17 1,-3 9 10-16,1 6-9 0,7 4 2 15,9 0-3 1,14-4-11-16,13-6-48 0,2-7-14 16,15-5-7-16,37-11-77 15,-6-7-80-15,-1-10-168 0</inkml:trace>
  <inkml:trace contextRef="#ctx0" brushRef="#br1" timeOffset="182930.61">29261 6272 2105 0,'0'0'482'0,"0"0"-338"0,0 0-72 16,0 0-48-16,0 0-23 15,0 0 11-15,0 0-12 16,85 20-29-16,-81 4-109 16,-4 4 11-16,-9 9-147 15,-24 0-5-15,-12 2 94 16,-1-5 185-16,0-8 135 15,13-8 160-15,13-8-85 16,13-7-85-16,7-3-125 16,12 0 23-16,21 0-23 15,34-7 0-15,-5-5 0 16,-8 0-352-16</inkml:trace>
  <inkml:trace contextRef="#ctx0" brushRef="#br1" timeOffset="183116.71">29707 6203 2161 0,'0'0'178'15,"0"0"-87"-15,0 0-55 16,0 0-36-16,0 0-111 15,113 1-898-15</inkml:trace>
  <inkml:trace contextRef="#ctx0" brushRef="#br1" timeOffset="183326.6">29707 6203 1802 0,'-79'135'804'16,"79"-135"-762"-16,2 0-28 15,17 0-14-15,10 0 22 16,8 0-3-16,8 0-19 16,8 0-6-16,-9 0-146 15,-11-2-785-15</inkml:trace>
  <inkml:trace contextRef="#ctx0" brushRef="#br1" timeOffset="183800.68">30410 5911 1458 0,'0'0'441'0,"0"0"-218"16,0 0 59-16,0 0-57 0,0 0-73 16,0 0-71-16,0 0-51 15,-36-66-5-15,24 66-17 16,-5 0-8-16,-6 16-8 15,-12 7 8-15,2 6 6 16,-2 1 9-16,1 2-15 16,5 0 14-16,7 3-14 15,4-4-12-15,8 2 0 16,4-1-3-16,6-4-11 16,0 0 24-16,0-2-4 15,10-2 6-15,5 2 1 16,5 1 8-16,3-4-2 0,1-1-7 15,3-4 1-15,-1-1-1 16,1-8-12-16,-2-3 12 16,-3-6 18-1,0 0-9-15,-1-7-9 0,-6-11-48 16,-8-1-296-16</inkml:trace>
  <inkml:trace contextRef="#ctx0" brushRef="#br1" timeOffset="184074.58">30110 6206 2116 0,'0'0'426'16,"0"0"-312"-16,0 0 8 15,0 0-29-15,0 0-64 16,0 0 13-16,0 0 13 16,62-8-31-16,-35 6 10 15,-1 2-23-15,3-2 2 16,0 2-13-16,2 0-22 16,-6 0-146-16,-7-2-409 0</inkml:trace>
  <inkml:trace contextRef="#ctx0" brushRef="#br1" timeOffset="185369.48">30578 6238 2055 0,'0'0'277'0,"0"0"-166"16,0 0 13-16,0 0-62 15,0 0-46-15,0 0-15 16,0 0-1-16,-25-4 1 16,12 18 0-16,-3 2 5 15,1 4 7-15,1 2 8 16,5 2-10-16,7 0-11 15,2 0-12-15,0-4-11 16,7-1 23-16,6-9-24 0,5-6-5 16,-2-4 29-1,1 0 24-15,-1-6 25 0,-3-12 5 16,-2-3-5-16,-4-2 10 16,-7-4-8-16,0 2-13 15,0 6-36-15,-11 3-2 16,-18 8-18-16,3 4-123 15,1 4-404-15</inkml:trace>
  <inkml:trace contextRef="#ctx0" brushRef="#br1" timeOffset="185746.67">30809 5867 2074 0,'0'0'232'15,"0"0"-159"-15,0 0 139 16,0 0-16-16,0 0-109 15,0 0-26-15,0 0 9 16,0-33-17-16,0 33-39 16,0 0-14-16,0 0-12 15,0 17-17-15,0 10 28 16,0 11 1-16,-2 12 13 16,0 6-13-16,-1 4-4 0,1-2-41 15,0-2-23-15,0-10 6 16,2-8-35-16,0-9-31 15,0-14-160-15,0-7-218 16</inkml:trace>
  <inkml:trace contextRef="#ctx0" brushRef="#br1" timeOffset="186046.56">31077 5901 2439 0,'0'0'240'0,"0"0"-153"16,0 0 13-16,0 0-100 16,0 0-41-16,0 0-35 15,0 0 71-15,-107 58-1 16,60-25 6-16,3 3 10 16,5-3-9-16,13-2 23 15,10-4 18-15,14-2-41 16,2-3 12-16,9-2 2 15,13-2-8-15,7-5 18 16,4 0 27-16,1-5-40 16,1-2-9-16,1-6-3 15,-7 0-195-15,-9 0-630 0</inkml:trace>
  <inkml:trace contextRef="#ctx0" brushRef="#br1" timeOffset="186428.31">31224 6144 1981 0,'0'0'497'15,"0"0"-366"-15,0 0 43 16,0 0-28-16,0 0-114 16,0 0-32-16,0 0-43 15,-45-8 42-15,19 16-3 16,-1 2 4-16,2 2 13 15,7 0-13-15,7-2 0 0,9 0-20 16,2 1-17 0,0 2 7-16,11 1 30 0,11 4 1 15,3 4 16-15,4 0-7 16,-2 2-10-16,-5 1-3 16,-4-2-29-16,-10 1-25 15,-5-1-104-15,-3-4 75 16,-7-2 67-16,-18-5 19 15,-4-2 33-15,-2-4 0 16,2-3-3-16,8-3-8 16,7 0-22-16,9-5-25 15,5-13-162-15,9-16-87 16,16 1-43-16,-1 6-261 0</inkml:trace>
  <inkml:trace contextRef="#ctx0" brushRef="#br1" timeOffset="186598.95">31257 6272 1228 0,'0'0'535'16,"0"0"-145"-16,0 0-109 15,0 0-119-15,0 0-36 16,0 0-54-16,0 0-72 16,58-2 0-16,-56 30 1 15,3 6 18-15,-1 1 3 16,2-2 7-16,2-4-29 16,-4-8-6-16,-2-6-34 15,-2-15-42-15,0 0-98 16,0 0-144-16</inkml:trace>
  <inkml:trace contextRef="#ctx0" brushRef="#br1" timeOffset="186747.81">31413 6079 1936 0,'0'0'0'0,"0"0"-13"15,0 0-409-15</inkml:trace>
  <inkml:trace contextRef="#ctx0" brushRef="#br1" timeOffset="186931.53">31422 6322 15 0,'0'0'2035'0,"0"0"-1718"16,0 0-134-16,0 0-30 16,0 0-89-16,0 0-64 0,0 0-13 15,11 0-108-15,-11 6-7 16,0-2 58-16,3 0 52 15,-1-4 18-15,0 0 69 16,2 0 5-16,1-12 66 16,1-9-67-16,1-8-55 15,-2 2-18-15,-5-3-29 16,0 9-130-16,0 9-318 0</inkml:trace>
  <inkml:trace contextRef="#ctx0" brushRef="#br1" timeOffset="191240.86">32064 5899 156 0,'0'0'1361'0,"0"0"-1110"15,0 0-37-15,0 0 28 16,0 0-42-16,0 0-58 15,0 0-33-15,20-8-21 16,-20 8-7-16,0 0-46 16,0 0-35-16,-14 16-24 15,-8 12 24-15,-9 10 36 16,-7 9-20-16,-4 5 4 16,4-5-5-16,5-5-3 15,6-9-12-15,9-11-18 16,7-12-12-16,6-8-172 15,1-2-860-15</inkml:trace>
  <inkml:trace contextRef="#ctx0" brushRef="#br1" timeOffset="191440.26">31839 5966 2171 0,'0'0'459'0,"0"0"-363"15,0 0-89-15,0 0 17 16,0 0 3-16,0 0-26 16,0 0-2-16,64 130-19 15,-22-94-75-15,-8-8-235 16,-5-8-1730-16</inkml:trace>
  <inkml:trace contextRef="#ctx0" brushRef="#br1" timeOffset="191874.99">32358 5817 2076 0,'0'0'328'0,"0"0"-263"15,0 0-34-15,0 0 9 16,-60 112-29-16,39-52-11 0,-1 7-1 15,5-4-6-15,-2-6 7 16,9-16 0-16,5-11 14 16,3-16-7-16,2-9-7 15,0-5 0-15,11-7 34 16,14-22 58-16,8-13-30 16,5-10-33-16,1-9-24 15,4-4-5 1,-7-4-1-16,-5 6-19 0,-6 4-4 15,-10 13 24-15,-9 14 41 16,0 12 23-16,-6 14 9 16,0 6-31-16,0 0-42 15,0 21-29-15,0 21 29 16,0 11 27-16,6 13-26 16,11 7 19-16,6 3-13 0,2-3-2 15,-1-4 0 1,-2-9-5-16,-4-11-7 0,-5-10-38 15,-5-12-59-15,-8-13-205 16</inkml:trace>
  <inkml:trace contextRef="#ctx0" brushRef="#br1" timeOffset="192048.77">32365 6060 2832 0,'0'0'179'16,"0"0"-168"-16,0 0 50 0,0 0-60 16,0 0 37-16,153-10-38 15,-95 6-177-15,-9 1-628 0</inkml:trace>
  <inkml:trace contextRef="#ctx0" brushRef="#br1" timeOffset="193121.11">30181 6661 1560 0,'0'0'450'0,"0"0"-155"16,0 0-28-16,0 0-86 0,0 0-64 16,0 0-30-16,0 0-23 15,-11-14-21-15,11 14-18 16,0 0 3-16,0 0-2 16,0 0-8-16,0 0-2 15,11 0-16-15,7 0 1 16,11 0 12-16,15 0-9 15,17 4 1-15,30 0-5 16,36-2 8-16,45-2-8 16,19 0 1-16,9 0 0 15,-5 0 11-15,-10 0-3 16,-6-2-9-16,0-6 0 16,-9 0-2-16,-15-2-4 15,-5 3 5-15,-15 0-6 16,-23 1 2-16,-23 2 4 0,-28 4-6 15,-15-2 7-15,-4 2 0 16,-4 0 10-16,-6 0-5 16,-17 0-4-1,-9 0 5-15,-6 0 7 0,0 0 7 16,0 0 13-16,0 0-10 16,0 0-7-16,0 0-10 15,0 0-1-15,0 0-5 16,0 0-5-16,-11 0-67 15,-31 0-58-15,-3-2-253 16,-1 0-1112-16</inkml:trace>
  <inkml:trace contextRef="#ctx0" brushRef="#br1" timeOffset="194693.97">30902 7188 1194 0,'0'0'732'15,"0"0"-424"-15,0 0-55 16,0 0-64-16,0 0-72 16,0 0-49-16,0 0-7 15,0-3 8-15,0-5-24 16,-8-1-26-16,-9 0-9 0,-8-1 5 15,-4-1-8-15,-9 5-7 16,-7 5-42-16,-3 1 25 16,-6 0 13-16,-2 16 4 15,4 8 0 1,10 2 4-16,9 4-4 0,13-2 0 16,11-2-31-16,9-4-2 15,0-4-4-15,15-7 9 16,12-7-16-16,6-4 24 15,6 0 19-15,-1-15-4 16,1-15-16-16,1-8 1 0,1-8-34 16,-5-7-64-16,-7-1 62 15,-5 4 18 1,-6 9 38-16,-9 8 26 0,-5 13 136 16,-1 12 48-16,-3 6-98 15,0 2-71-15,0 0-41 16,0 15-13-16,2 18 13 15,4 15 4-15,1 9 21 16,2 4-9-16,2 1-5 16,0-5-3-16,-1-11-8 15,-2-8-29-15,-1-12-104 16,3-16-62-16,2-6-456 0,-1-4-884 16</inkml:trace>
  <inkml:trace contextRef="#ctx0" brushRef="#br1" timeOffset="194942.11">31378 6866 1597 0,'0'0'883'0,"0"0"-713"16,0 0-63-16,0 0-11 15,0 0-38-15,0 0-33 16,-85 118 0-16,49-64-20 15,-4 11-4-15,-3 0 4 16,1 0 12-16,3-6-16 0,4-9-1 16,9-11 0-16,17-9-48 15,4-10-138-15,5-10-494 0</inkml:trace>
  <inkml:trace contextRef="#ctx0" brushRef="#br1" timeOffset="195209.67">31440 7171 2370 0,'0'0'498'16,"0"0"-411"-16,0 0-9 15,0 0 3-15,0 0-45 16,0 0-36-16,0 0-13 16,51 26-12-16,-48 10-2 15,-3 10-50-15,0 3-11 0,-12 1 19 16,-8-11 9-16,4-4 60 15,3-15 83-15,8-9-19 16,5-6-23-16,0-5-19 16,5 0-22-16,22 0 20 15,11-13 40-15,6-5-59 16,1-4-1-16,-9 2-211 16,-21 8-746-16</inkml:trace>
  <inkml:trace contextRef="#ctx0" brushRef="#br1" timeOffset="196202.57">28118 7918 2562 0,'0'0'353'0,"0"0"-263"15,0 0-13 1,0 0-24-16,0 0-53 0,0 0-37 16,0 0 37-16,122 53 4 15,-64-30 8-15,5 2-12 16,-1-3 11-16,-4-4-11 16,-4-3-11-16,-12-8 0 15,-7-3-30-15,-12-4-46 16,-8 0-37-16,-11-11-70 15,-4-14-51-15,0-3-318 16,-13-2-112-16,-7 2 675 16,-2 3 113-16,2 8 379 15,4 3 91-15,5 7-260 16,7 1-95-16,4 6-122 0,0 0-77 16,0 0-29-16,8 6-8 15,13 16 8-15,4 9 19 16,1 4-19-16,-2 6 3 15,-3-1-3-15,-11 0-27 16,-4-2 0-16,-6-4 17 16,-10-4-2-16,-17-6 12 15,-6-3 10-15,-3-8 1 16,1-4-11 0,1-9-80-16,10 0-191 0,5 0-1464 0</inkml:trace>
  <inkml:trace contextRef="#ctx0" brushRef="#br1" timeOffset="196538.73">29038 8189 1649 0,'0'0'625'16,"0"0"-315"-16,0 0-94 15,0 0-117-15,0 0-63 16,0 0 11-16,-156 18-18 0,107 4-1 16,0 6 3-1,4 7 2-15,8 6-9 0,10 8 2 16,16 5-26-16,11 4-31 15,2-1-1-15,25-4 13 16,6-8 3-16,7-12-15 16,2-8-61-16,12-15 25 15,-11-9-101-15,-10-1-280 0</inkml:trace>
  <inkml:trace contextRef="#ctx0" brushRef="#br1" timeOffset="197170.75">29051 8715 1840 0,'0'0'544'15,"0"0"-380"-15,0 0-16 16,0 0-28-16,0 0-66 16,0 0-42-16,0 0-4 15,54-21 16-15,-34 20-7 16,0 1-13-16,-2 0-4 16,-3 3-16-16,-1 18-8 15,-6 6 24-15,-5 10 10 16,-3 1-10-16,-5 2-11 15,-17-4 11-15,-2-6 1 16,-3-8 16-16,5-6 42 0,9-8-16 16,5-5-32-1,8-3-11-15,0 0-61 0,10 0 46 16,9-5 15-16,6 2 0 16,0 3-12-16,-1 0 0 15,-4 0 7-15,-6 17-28 16,-8 7-18-16,-6 4 49 15,0 3-2-15,-25-5 4 16,-12 0 40-16,-11-6 4 16,-2-7 24-16,3-4-33 15,-2-9-35-15,13-3-83 16,12-12-392-16</inkml:trace>
  <inkml:trace contextRef="#ctx0" brushRef="#br1" timeOffset="198234.04">29682 8626 1217 0,'0'0'402'16,"0"0"-240"-16,0 0 14 15,0 0-52-15,0 0-77 16,0 0-26-16,0 0-5 16,-12-6-14-16,10 4 14 15,0 2-14-15,-2 0 1 16,-1 0-3-16,1 0-53 0,0 0 5 15,-1 0 2-15,0 0 1 16,3 0 45-16,0 0 3 16,2 0 36-16,0 0 43 15,0 0 31-15,0 0 30 16,0 0-46-16,0 0-25 16,0 0 3-16,0 0-28 15,0 0-31-15,0 0 0 16,0 0 14-16,0 0-5 15,0 0 3-15,0 0-5 16,0 0-13-16,0 0-10 16,16 0-4-16,5 0 4 15,8 0 19-15,3 2-3 16,4 4-16-16,-5-1-6 16,-2-4-43-16,-7 4-44 0,-6-4 15 15,-12 5-7-15,-4-1-79 16,0-1-264-16</inkml:trace>
  <inkml:trace contextRef="#ctx0" brushRef="#br1" timeOffset="198396.55">29684 8767 1399 0,'0'0'1123'0,"0"0"-1009"16,0 0-52-16,0 0 18 0,0 0-79 15,0 0 26 1,0 0-26-16,109 0-1 0,-73 0-150 16,-4-4-303-16</inkml:trace>
  <inkml:trace contextRef="#ctx0" brushRef="#br1" timeOffset="198918.66">30404 8428 1322 0,'0'0'295'15,"0"0"9"-15,0 0 93 0,0 0-182 16,0 0-75-16,0 0-4 16,0 0-31-16,-16-99-31 15,2 95 7-15,-1 1-38 16,-1 3-43-16,-1 0-2 16,-1 16 2-16,-3 12 6 15,6 10-5-15,5 8-1 16,4 4-16-16,6 0-2 15,3-1-11-15,21-5-3 16,7-9-25-16,5-5 18 16,2-9 6-16,4-18-33 15,-8-3-86-15,-12 0-418 0</inkml:trace>
  <inkml:trace contextRef="#ctx0" brushRef="#br1" timeOffset="199101.75">30210 8550 2552 0,'0'0'152'0,"0"0"-146"15,0 0-6-15,0 0 31 16,0 0-1-16,147 0-15 16,-98 0-15-16,4 1-143 15,-13 2-330-15,-9-3-1013 0</inkml:trace>
  <inkml:trace contextRef="#ctx0" brushRef="#br1" timeOffset="199351.86">30571 8554 1661 0,'0'0'752'16,"0"0"-530"-16,0 0-16 0,0 0-34 15,0 0-101-15,0 0-71 16,0 0-3-16,0 39 3 16,0-6 11-16,-4 8-4 15,-1 0-7-15,2 0-9 16,3-9-11-16,0-8 11 15,0-10-22-15,0-8-9 16,8-6 28-16,0 0 12 16,8-6 30-16,2-14 14 15,-1-8 2-15,3-6-15 16,-6 0-13-16,-5 2 2 16,-9 4 2-16,0 5-22 0,-4 9-8 15,-23 9-59-15,0 5-135 16,4 0-717-16</inkml:trace>
  <inkml:trace contextRef="#ctx0" brushRef="#br1" timeOffset="199566.22">31012 8478 1739 0,'0'0'1256'16,"0"0"-1126"-16,0 0-13 16,0 0-20-16,0 0-97 15,0 0-12-15,0 0-77 0,0 0-59 16,0 4-154-16,0 0-1885 0</inkml:trace>
  <inkml:trace contextRef="#ctx0" brushRef="#br1" timeOffset="199964.57">31299 8266 2235 0,'0'0'447'0,"0"0"-308"16,0 0 15-16,0 0-12 16,0 0-123-16,0 0-2 15,0 0-17-15,8 108 9 16,-12-44-9-16,-6 4-6 0,-1-4-55 15,-3-10-21-15,5-14-3 16,1-16 36-16,0-12 7 16,4-12-4-16,2 0 5 15,0-24-243-15,2-14 181 16,0-12 30-16,0-8 34 16,4-9-53-16,12 0 64 15,1 3 11-15,1 6 17 16,-1 13 0-16,-9 15 263 15,-1 16-43-15,-3 10-15 16,-2 4-54-16,2 12-110 16,6 20-41-16,3 18 31 15,5 13 0-15,2 9-29 0,2 0-2 16,-1-3-51-16,-2-7-38 16,-3-17-58-16,-12-12-32 15,-1-16-178-15,-3-10-981 16</inkml:trace>
  <inkml:trace contextRef="#ctx0" brushRef="#br1" timeOffset="200113.64">31330 8454 2375 0,'0'0'406'16,"0"0"-293"-16,0 0-32 16,0 0-14-16,0 0-30 15,0 0 1-15,168 2-21 0,-93 14-17 16,-15-4-92-16,-17 1-364 0</inkml:trace>
  <inkml:trace contextRef="#ctx0" brushRef="#br1" timeOffset="200482.26">30279 8903 2176 0,'0'0'661'0,"0"0"-577"15,0 0 4-15,0 0-18 16,0 0-40-16,0 0 23 15,145 0 0-15,-72 0-18 16,28 0-18-16,32 0 7 16,30-4-8-16,4 2-3 15,-31 2-13-15,-36 0 0 16,-40 0-15-16,-10 0-3 16,-4 0 2-16,-3 0-19 15,-10 0-9-15,-18 0-9 16,-15 2-18-16,-19 8-123 15,-10 0-158-15</inkml:trace>
  <inkml:trace contextRef="#ctx0" brushRef="#br1" timeOffset="201015.93">30636 9368 2189 0,'0'0'384'16,"0"0"-253"-16,0 0-19 16,0 0-25-16,0 0-45 15,0 0-42-15,-25-104 0 16,-2 86-25-16,-6 6 13 15,-9 8 2-15,-3 4 10 16,-2 6 8-16,0 20-7 16,7 8 17-16,7 7-18 15,15 0 0-15,11-1-18 16,7-4 9-16,7-8-10 16,24-7 19-16,7-13 19 15,7-8 31-15,3 0 21 16,4-21-19-16,-5-11-31 15,-3-8-3-15,-8-6-17 16,-7-4 10-16,-9 4 0 16,-7 4 8-16,-3 14 11 15,-8 12 41-15,-2 12 8 0,0 4-36 16,0 0-43-16,0 18-12 16,0 18 12-16,-2 14-9 15,-4 11 9-15,2 6-29 16,4 0-39-16,0-11-44 15,0-10-23-15,0-15-80 16,23-28 19-16,-1-3-250 16,7-8-448-16</inkml:trace>
  <inkml:trace contextRef="#ctx0" brushRef="#br1" timeOffset="201382.69">31101 9272 141 0,'0'0'1368'0,"0"0"-1100"15,0 0 37-15,0 0-1 16,0 0-44-16,0 0-95 15,0 0-109-15,71-73-56 16,-86 92 20-16,-5 7 20 16,-9 8-10-16,-2 6 18 15,-3 2-1-15,-1 1 5 16,4-3-6-16,2-2-3 16,8-4-10-16,10-6-29 15,7-8-4-15,4-2-16 0,0-8-5 16,13-4 16-1,14-6 5-15,6 0 7 0,3-10 1 16,4-14-8-16,-2-7-8 16,-5-2-37-16,-8 1 1 15,-8 8-5-15,-7 7 49 16,-8 12 29-16,-2 5 67 16,0 0-50-16,0 23-31 15,-5 20 8-15,-4 13-14 16,5 14-2-16,4 6-7 15,0 0-11-15,-2 9-92 16,0-22-146-16,-5-17-994 0</inkml:trace>
  <inkml:trace contextRef="#ctx0" brushRef="#br1" timeOffset="202994.69">29776 4566 483 0,'0'0'506'0,"0"0"-206"16,0 0-158 0,0 0-3-16,0 0 10 0,0 0-21 15,0 0-30-15,39-44 12 16,-39 44-25-16,0 0-10 15,0 0-16-15,0 0-11 16,0 0 19-16,0 0 18 16,0 0 0-16,0 0-12 15,0 0-18-15,0 0-15 16,0 0-21-16,-2 0-19 16,-9 0-25-16,-7 0 25 15,-6 1 17-15,-10 11-10 0,-8 3-7 16,-7 5-10-16,-9 4-5 15,-7 5 6-15,-6 4 3 16,-7 5 6 0,-2 4 0-16,-5 4 1 0,0 6-1 15,-1 3-3-15,-3 4-5 16,-2 8 14-16,-1 4-6 16,-1 10 6-16,-13 19 17 15,-4 27-5-15,-9 17 28 16,3 7-9-16,14-9-17 15,9-10-4-15,12-11 1 16,4 1-11-16,2 2-4 16,9-6 7-16,5 1-8 15,10 3 0-15,7 6-1 16,4 11 0-16,-1 4-1 0,4-1-2 16,-3-2 3-16,2-5 1 15,4-5 0-15,8-4 5 16,12-5-6-16,14-1-12 15,0-7 11-15,12-14-12 16,5-18 0-16,-1-21 12 16,3-4 1-16,4 6 0 15,4 5 0-15,2 6 5 16,-2-9-5-16,-3-14 1 16,-6-9-12-16,-2-15 10 15,-5-10-16-15,-7-11-22 16,-2-5-32-16,-2-25-26 15,0-13-48-15,-9-7-1367 0</inkml:trace>
  <inkml:trace contextRef="#ctx0" brushRef="#br1" timeOffset="203279.5">27245 8085 2406 0,'0'0'260'15,"0"0"-216"-15,0 0-9 16,8 140-4-16,15-64-22 16,8 9-7-16,2 3 10 15,5 0-11-15,-2-7-1 0,-3-13-20 16,-6-16-2-16,-3-16 5 16,-6-18-20-16,0-14 37 15,0-4 48-15,4-12 90 16,9-23 2-16,4-18-38 15,8-14-38-15,1-7-31 16,10-22-33-16,-14 19-90 16,-11 20-318-16</inkml:trace>
  <inkml:trace contextRef="#ctx0" brushRef="#br1" timeOffset="206992.17">27314 10949 764 0,'0'0'1352'16,"0"0"-1101"-16,0 0-106 15,0 0 15-15,0 0-37 16,0 0-61-16,0 0-38 16,-117 15 2-16,109-7-25 15,-6 4 3-15,-3 8 5 0,-10 13-8 16,-7 8 15-16,-5 12 0 15,-7 9 0-15,0 4-16 16,3 4-1-16,10-2 1 16,10-3-1-16,17-7-13 15,6-4-30-15,16-8-1 16,22-6-5-16,13-6 4 16,9-11 19-16,5-7 12 15,4-10-24-15,-5-6 11 16,7-2-54-16,-19-17-380 15,-15 1-1553-15</inkml:trace>
  <inkml:trace contextRef="#ctx0" brushRef="#br1" timeOffset="207218.29">27416 11590 2224 0,'0'0'312'16,"0"0"-223"-16,0 0 31 15,0 0-32-15,0 0-62 16,0 0-7-16,0 0 23 16,4 141 10-16,0-78-26 15,-1 7-21-15,0-5 1 16,-1-3-6-16,0-10 0 16,0-9-33-16,5-15-35 15,-3-13-60-15,0-11-479 0</inkml:trace>
  <inkml:trace contextRef="#ctx0" brushRef="#br1" timeOffset="208178.25">27815 10551 1663 0,'0'0'543'0,"0"0"-323"16,0 0-1-16,0 0-4 16,0 0-81-16,0 0-64 15,0 0 0-15,0 23-33 16,-18 15-3-16,-4 16-3 15,-7 12-16-15,-2 8-15 16,2 1-4-16,-1-6-59 16,8 5-6-16,7-23-82 15,5-17-315-15</inkml:trace>
  <inkml:trace contextRef="#ctx0" brushRef="#br1" timeOffset="209327.39">27617 11743 2034 0,'0'0'410'0,"0"0"-263"16,0 0-54-16,0 0-37 15,0 0-36-15,0 0-10 16,0 0-9-16,-2-25 9 15,6 21 13-15,0 2 6 16,0 2 30-16,3 0-24 16,3 0-20-16,2 0 0 0,7 6 1 15,0 9-16-15,4 3 0 16,-5 3-1-16,-3 5-7 16,-8 7-47-16,-7 2 6 15,0 4 4 1,-13-1 37-16,-14 0 8 0,0-4 24 15,2-8 12-15,8-8 22 16,7-9-38-16,10-8-20 16,0-1-28-16,12 0 8 15,19-5 20-15,11-13 12 16,10-3-9-16,19-9-3 16,-11 6-157-16,-13 6-535 0</inkml:trace>
  <inkml:trace contextRef="#ctx0" brushRef="#br1" timeOffset="209726.34">28494 11458 2323 0,'0'0'328'0,"0"0"-191"15,0 0-12-15,0 0-41 16,0 0-75-16,0 0 4 16,0 0 23-16,52-24 24 15,-23 20-17-15,2 2-22 16,-2 2-11-16,-2 0-9 16,-4 0-1-16,-4 4-39 0,-15 23-67 15,-4-2-120 1,0 1-441-16</inkml:trace>
  <inkml:trace contextRef="#ctx0" brushRef="#br1" timeOffset="209909.87">28496 11648 2141 0,'0'0'300'0,"0"0"-197"15,0 0 54-15,0 0-59 16,123-24-49-16,-65 10-49 15,-9 4-40-15,-13 3-325 0</inkml:trace>
  <inkml:trace contextRef="#ctx0" brushRef="#br1" timeOffset="210219.93">29408 10910 1984 0,'0'0'348'16,"0"0"-199"-16,0 0 47 16,0 0-17-16,0 0-94 15,0 0-45-15,0 0-10 16,-87-21-14-16,56 50 27 15,-1 14-10-15,8 11-6 16,4 6 4-16,13 4-17 0,7 2-14 16,2-2-7-16,25-5 7 15,6-9 5-15,8-9-5 16,-3-10 0-16,-1-13-20 16,-1-14-22-16,2-8-68 15,-12-20-134-15,-10-6-745 16</inkml:trace>
  <inkml:trace contextRef="#ctx0" brushRef="#br1" timeOffset="210638.65">29176 11218 1384 0,'0'0'1347'16,"0"0"-1193"-16,0 0-110 0,0 0-23 16,0 0-21-16,0 0-1 15,0 0 1-15,145-25 7 16,-91 19 8-16,-4 0-15 15,-3 1-89-15,-7 1-64 16,-6 1-3-16,-8 2 6 16,-7-2 95-16,-6 3 54 15,-4 0 1-15,-2 0 46 16,-5 0 38-16,-2 0 33 16,0 0 17-16,0 14-66 15,0 10-25-15,0 8 1 16,0 8-15-16,0 3-16 15,0-5-13-15,0-2-5 16,0-10-22-16,2-7-12 16,11-10 2-16,9-8 23 15,5-1 14-15,7-10 17 0,1-18 27 16,1-5-27-16,-7-7-2 16,-13 0 1-16,-12 1-1 15,-4 7 22-15,-16 8 28 16,-15 8 6-16,0 10-25 15,2 6-46-15,3 0-31 16,8 14-112-16,9 5-292 0</inkml:trace>
  <inkml:trace contextRef="#ctx0" brushRef="#br1" timeOffset="210846.51">30239 10993 2189 0,'0'0'685'15,"0"0"-513"-15,0 0-30 16,0 0-39-16,0 0-57 16,0 0-46-16,0 0-49 15,0 22-92-15,2-16-273 0</inkml:trace>
  <inkml:trace contextRef="#ctx0" brushRef="#br1" timeOffset="211293.21">30702 10528 2524 0,'0'0'336'0,"0"0"-227"16,0 0-41-16,-29 118 1 15,9-48-45-15,-2 8-10 0,2 4-14 16,0-5-5 0,2-9-9-16,4-18 0 15,6-16 1-15,3-18 12 16,5-16-51-16,0-2-29 0,9-30 4 15,16-23 21-15,6-15-41 16,7-26-169-16,-3 4-140 16,-4-4 246-16,-4 8 22 15,-11 26 138-15,-3 9 213 16,-6 23 223-16,-5 17-76 16,-2 13-125-16,0 0-130 15,0 31-71-15,0 15-17 16,3 19-1-16,6 10-16 15,1 4 4-15,6-1-4 16,2-6-34-16,-4-11-21 16,-1-18-15-16,-9-14-45 15,-4-15-151-15,0-13-1993 0</inkml:trace>
  <inkml:trace contextRef="#ctx0" brushRef="#br1" timeOffset="211471.01">30702 10820 2703 0,'0'0'166'0,"0"0"-130"16,0 0 41-16,0 0-2 15,161 12-34-15,-83 5-41 16,-18-4-138-16,-16 1-1287 0</inkml:trace>
  <inkml:trace contextRef="#ctx0" brushRef="#br1" timeOffset="211936.61">29296 11712 2363 0,'0'0'303'0,"0"0"-195"15,0 0 25-15,0 0-46 16,0 0-87-16,0 0-54 15,0 0 22-15,2 2 32 16,35-2 41-16,11 0 11 16,19-3-1-16,31-5 26 15,40-5-6-15,37 6-24 16,12 0-18-16,-7 7 4 16,-22 0-12-16,-43 0-7 15,-25 5-6-15,-30 1-8 0,-17-3 1 16,-6 1 4-1,-5 0-4-15,-3 1 8 0,-14-4-9 16,-8 2-4-16,-3-3 3 16,-1 4 1-16,-1-1-22 15,-2 5-52-15,0 14-73 16,-2-1-143-16,-17 1-1090 0</inkml:trace>
  <inkml:trace contextRef="#ctx0" brushRef="#br1" timeOffset="212569.4">30077 12358 989 0,'0'0'1311'16,"0"0"-1134"-16,0 0-103 16,0 0-17-16,0 0-25 0,0 0-11 15,0 0-17-15,-119-46 6 16,82 44 36-16,-6 2 41 15,-4 0-50 1,0 14-13-16,-1 8 8 0,5 4-12 16,7 5-2-16,9-1-14 15,10-2-4-15,10-3-7 16,7-3 7-16,0-3 5 16,2-7 8-16,14-4 0 15,1-4 9-15,6-4-21 16,-1 0 20-16,1 0-3 15,-2-12-17-15,6-12 26 16,0-8-8-16,2-12-6 16,0-12-2-16,2-11 2 15,-4-2-6-15,-4 9-6 0,-8 17 8 16,-4 14-8-16,-8 16 3 16,-1 11 14-16,-2 2 16 15,0 0 0-15,0 12-34 16,0 17 12-16,0 16-12 15,0 13 15-15,2 10-11 16,5 4 16-16,-1-2-16 16,3-3-2-16,0-11-2 15,0-11-12-15,-3-9-30 16,1-15-27-16,7-19-64 16,-3-2-109-16,0 0-622 0</inkml:trace>
  <inkml:trace contextRef="#ctx0" brushRef="#br1" timeOffset="212819.86">30522 12100 2235 0,'0'0'642'0,"0"0"-518"16,0 0-53-16,0 0 42 15,0 0-30-15,0 0-51 16,0 0-32-16,-13 32 0 15,-14 4 20-15,-9 16-6 16,-9 12-14-16,-3 8 5 16,-2 6-5-16,1-1 0 15,7-7 0-15,7-10-26 16,8-10-31-16,6-10-32 16,8-15-110-16,9-15-301 0</inkml:trace>
  <inkml:trace contextRef="#ctx0" brushRef="#br1" timeOffset="213172.41">30488 12462 1582 0,'0'0'400'15,"0"0"-66"-15,0 0-117 16,0 0-90-16,0 0-43 15,0 0-21-15,0 0-18 0,112-28-13 16,-101 34-13-16,-2 11-8 16,-3 7-11-16,-3 6 0 15,-3 6-14-15,0 4 6 16,-18 1-9-16,-9 2 17 16,0-6 1-16,6-8 6 15,7-8-2-15,7-8-5 16,7-5 0-16,0-8 1 15,25 0 15-15,13 0 14 16,13-20 0-16,6-6-13 16,6-4 2-16,17-8-19 15,-17 8-64-15,-18 9-413 0</inkml:trace>
  <inkml:trace contextRef="#ctx0" brushRef="#br1" timeOffset="-212280.57">30653 6284 1568 0,'0'0'474'0,"0"0"-237"0,0 0-39 16,0 0-87-16,0 0-61 15,0 0-33-15,0 0 12 16,-4-18 0-16,4 18-14 16,0 0 1-16,0 0-11 15,0 0-4-15,0 0-1 16,0 0-11-16,0 0 2 16,0 0-51-16,6 0-124 15,4 0-354-15</inkml:trace>
  <inkml:trace contextRef="#ctx0" brushRef="#br1" timeOffset="-212059.23">31364 6250 1836 0,'0'0'208'0,"0"0"-179"16,0 0 11-16,0 0 36 15,0 0-76-15,0 0-222 0,0 0-62 16,0 9-71-16</inkml:trace>
  <inkml:trace contextRef="#ctx0" brushRef="#br1" timeOffset="-198505.01">20685 13110 2123 0,'0'0'389'0,"0"0"-213"16,0 0-57 0,0 0-47-16,0 0-39 0,0 0-7 15,-4 74 37-15,4-19-12 16,0 25-16-16,4 26-17 16,5 27 8-16,-5 5-26 15,-4-20 15-15,0-28-15 16,0-32-12-16,-17 17-49 15,-3-11-145 1,-5-6-128-16</inkml:trace>
  <inkml:trace contextRef="#ctx0" brushRef="#br1" timeOffset="-198255.25">19979 14205 2397 0,'0'0'392'0,"0"0"-340"16,0 0-18-16,0 0 53 16,171-18-7-16,-53 16-38 15,32 2-12-15,3 0-21 16,-5 0-8-16,-35 0 18 16,-31 0-18-16,-15 2-1 15,-9 2-10-15,4 4-49 16,3 7-44-16,2 24-60 15,-22-1-66-15,-21 0-420 0</inkml:trace>
  <inkml:trace contextRef="#ctx0" brushRef="#br1" timeOffset="-197868.14">20558 14899 1523 0,'0'0'924'16,"0"0"-767"-16,0 0-46 15,0 0 11-15,0 0-33 16,0 0-33-16,-120-22-20 16,71 22-2-16,-14 0-29 15,-12 22-4-15,-12 14-1 16,-7 14 6-16,-1 8 1 15,1 8 1-15,7 7 5 0,13 3-4 16,19 3-3 0,24-2-6-16,23-3-4 15,13-1-40-15,46-5 10 16,43 2 27-16,39-7 7 0,30-10 1 16,8-20-1-16,-30-26 0 15,-39-7 10-15,-41 0-9 16,-12-12-1-16,-5-2-22 15,-3-11-101-15,-8 2-108 16,-22 4-464-16</inkml:trace>
  <inkml:trace contextRef="#ctx0" brushRef="#br1" timeOffset="-196970.91">21088 14901 1608 0,'0'0'431'16,"0"0"-252"-16,0 0 40 15,0 0-51-15,0 0-53 16,0 0-61-16,0 0-33 16,0-36-10-16,0 36-11 15,0 0 0-15,0 0-20 0,0 0-25 16,0 0-17-16,0 3-19 15,0 6-114-15,0 9 20 16,0-4-106-16,7-1-401 0</inkml:trace>
  <inkml:trace contextRef="#ctx0" brushRef="#br1" timeOffset="-196467.26">21157 15516 2179 0,'0'0'386'0,"0"0"-255"16,0 0-49-16,0 0-13 0,0 0-4 16,0 0-38-16,0 0-27 15,-44-8 0-15,35 38 6 16,-2 11 16-16,2 7-5 16,2 10-10-16,4 6-6 15,3 2 4-15,0-4-5 16,14 3 0-16,2-3-20 15,-3-8-11-15,-6-2-16 16,-7-12-52-16,-16 0-83 0,-15-12-139 16,-3-10-498-16</inkml:trace>
  <inkml:trace contextRef="#ctx0" brushRef="#br1" timeOffset="-196264.21">20962 16034 1431 0,'0'0'465'0,"0"0"-101"16,131-44-127-16,-69 27-130 16,3 2-51-16,-7 3-42 15,-10 2-14-15,-3 1-93 16,-14 5-190-16,-12-1-971 0</inkml:trace>
  <inkml:trace contextRef="#ctx0" brushRef="#br1" timeOffset="-195787.7">22165 14293 1499 0,'0'0'579'0,"0"0"-260"15,0 0-98-15,0 0-26 16,0 0-42-16,0 0-58 15,0 0-35-15,-27-40-40 0,29 39-20 16,18-4 0-16,6 1 1 16,13 2-1-16,1 0-44 15,4 2-31-15,-1 0-24 16,-6 0 9-16,3 19 19 16,-9-8 27-16,-12 3-161 0</inkml:trace>
  <inkml:trace contextRef="#ctx0" brushRef="#br1" timeOffset="-195620.07">22269 14449 2351 0,'0'0'346'15,"0"0"-346"-15,0 0-36 16,0 0 36-16,0 0 6 0,158-17 47 16,-75 3-33-16,41-13-20 15,-19 5-184-15,-14 2-1207 0</inkml:trace>
  <inkml:trace contextRef="#ctx0" brushRef="#br1" timeOffset="-195411.01">23762 13471 1661 0,'0'0'409'0,"0"0"-166"15,0 0-23-15,0 0-74 0,0 0-7 16,0 0-87-16,0 0-52 16,0 44 0-16,0 30 7 15,0 40 34-15,0 33-9 16,9 10-26-16,4-15-6 16,-1-33-11-16,-12-20-80 15,0-27-167-15,0-22-1014 16</inkml:trace>
  <inkml:trace contextRef="#ctx0" brushRef="#br1" timeOffset="-195198.1">23256 14386 2304 0,'0'0'339'0,"0"0"-236"0,0 0-86 15,0 0 12-15,0 0 53 16,187-40-1-16,-58 31-63 15,34-5-1-15,6 2-6 16,-28 6-8-16,-39 3-3 16,-39 3-31-16,8 0-43 15,-13 1-62-15,-11 11-212 0</inkml:trace>
  <inkml:trace contextRef="#ctx0" brushRef="#br1" timeOffset="-194846.93">23609 15025 1003 0,'0'0'1270'0,"0"0"-1020"15,0 0-136-15,0 0 18 16,0 0-61-16,0 0-71 16,0 0-24-16,-117-4-14 15,59 20 38-15,-6 16 19 16,-5 18 6-16,-1 13 12 16,8 7-3-16,16 12 31 0,19 2-48 15,22-2-17-15,5-3-58 16,27-13 50-16,17-10-7 15,14-12-14 1,7-12 18-16,4-11 10 0,26-17-50 16,-16-4-55-16,-15 0-231 15</inkml:trace>
  <inkml:trace contextRef="#ctx0" brushRef="#br1" timeOffset="-194657.96">23661 15571 2426 0,'0'0'349'0,"0"0"-255"16,0 0-56-16,0 0-2 0,-4 128-11 16,4-61-25-16,12 6 0 15,1-3-42-15,0-7-25 16,1-13 40-16,1-10-6 16,-1-15-80-16,-4-10-693 0</inkml:trace>
  <inkml:trace contextRef="#ctx0" brushRef="#br1" timeOffset="-194278.79">25152 13828 1338 0,'0'0'1448'16,"0"0"-1310"-16,0 0-93 15,0 0 18-15,0 0-38 16,0 0-24-16,0 0-1 16,-45 152 13-16,39-66-13 15,-1-7-5-15,3 3-70 16,0-16-47-16,-2-16 49 0,4-16 27 16,0-20 46-16,2-9 0 15,-2-5 0-15</inkml:trace>
  <inkml:trace contextRef="#ctx0" brushRef="#br1" timeOffset="-194093.21">24856 14021 895 0,'0'0'1675'15,"0"0"-1323"-15,0 0-283 16,0 0-69-16,0 0-46 16,0 0 46-16,138-23 14 15,-49 23-14-15,12 0-46 0,5 0-107 16,-12 0-3-16,51-34 98 15,-27 0 48-15,-16-7-113 0</inkml:trace>
  <inkml:trace contextRef="#ctx0" brushRef="#br1" timeOffset="-193917.07">26339 13174 2020 0,'0'0'406'15,"0"0"-298"-15,0 0-14 16,-48 124 89-16,30-14-80 0,5 29-53 16,11 10-28-1,2-9-22-15,0-35-50 0,6-31-59 16,1-20-40-16,-3-14 48 16,-4 10 69-16,0-10 32 15,0-12 0-15</inkml:trace>
  <inkml:trace contextRef="#ctx0" brushRef="#br1" timeOffset="-193718.76">25685 14169 2417 0,'0'0'360'16,"0"0"-324"-16,0 0-26 0,0 0 6 15,149-32 33 1,-24 14-19-16,29 0-30 0,-11 4-36 15,-31 7-23-15,-8 7-39 16,-49 0-23-16,-6 7-89 0</inkml:trace>
  <inkml:trace contextRef="#ctx0" brushRef="#br1" timeOffset="-193316.16">26092 14700 1417 0,'0'0'662'15,"0"0"-269"-15,0 0-227 16,0 0-77-16,0 0-44 16,0 0 27-16,0 0 9 15,-77-50-81-15,34 74 12 16,-12 20-19-16,-7 17 14 16,-2 15-14-16,7 8 13 15,12 6-23-15,18 0-43 16,21-10 11-16,6-7 48 15,27-12-22-15,24-11 11 0,14-15 12 16,12-13 16 0,10-12-15-16,0-10-2 0,-2 0-5 15,3-10-66-15,-22-6-163 16,-22 6-898-16</inkml:trace>
  <inkml:trace contextRef="#ctx0" brushRef="#br1" timeOffset="-192987.18">26433 15280 1587 0,'0'0'255'0,"0"0"-137"0,0 0 14 16,0 0-9-16,0 0 75 15,0 0-59-15,0 0-71 16,33 80-32-16,-48-38-11 15,-5 4 1-15,-3 0 4 16,2-2-7-16,-4-8 3 16,5-5 13-16,5-7 0 15,3-10-10-15,7-6-29 16,5-4-7-16,0-4-43 16,21 0-4-16,16 0 54 15,15 0 20-15,10-4-8 16,5-4 1-16,0 2-4 15,-9 2-9-15,-9 4-101 0,-18 5-323 16,-22 12-47-16</inkml:trace>
  <inkml:trace contextRef="#ctx0" brushRef="#br1" timeOffset="-191101.33">22996 13389 525 0,'0'0'258'15,"0"0"-139"-15,0 0-64 16,0 0 30-16,0 0 9 16,0 0-40-16,73-2 15 15,-57 2 54-15,1-2 24 16,1 0-59-16,0 2-42 15,0 0-46-15,11 0-30 16,-4 0-155-16,-4 0-249 0</inkml:trace>
  <inkml:trace contextRef="#ctx0" brushRef="#br1" timeOffset="-189457.07">26079 15284 805 0,'0'0'400'15,"0"0"-243"-15,0 0-43 16,0 0 59-16,0 0-38 16,0 0-135-16,0 0-21 0,2 0 21 15,-2 0 53 1,0 0 50-16,0 0 52 0,0 0-10 16,0 0-52-16,0 0-41 15,3 0-19-15,-3 0-6 16,0 0-26-16,2 0 0 15,-2 0 10-15,2 0 11 16,-2 0 4-16,2 0-5 16,2 0-11-16,1 0-10 15,2 7 0-15,2 18 5 16,-1 11 31-16,4 12 9 16,1 14-13-16,0 5 11 15,1 1-24-15,-3-6-18 16,-2-9 17-16,-2-6-8 15,-3-13-10-15,-2-11 5 0,0-10 5 16,3-13-10 0,1 0-164-16,8-23-212 0,-1-6 84 15,-1-7-209-15</inkml:trace>
  <inkml:trace contextRef="#ctx0" brushRef="#br1" timeOffset="-189062.81">26781 14700 1238 0,'0'0'532'16,"0"0"-293"-16,0 0 12 16,0 0-109-16,49-104-53 15,-41 88-23-15,-2 6 6 16,-4 2 2-16,-2 6-1 0,0 2-5 15,0 0 1 1,0 0-47-16,-16 2-15 0,-11 16-7 16,-6 12 11-16,-7 6-10 15,-5 8-1-15,-15 20-24 16,9-7-243 0,11-16-1367-16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7:01:24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2566 3856 531 0,'0'0'489'16,"0"0"-313"-16,0 0-107 15,0 0-27-15,0 0 21 16,0 0-14-16,-96 0-45 16,88 0 33-16,1 0 10 0,3 0-35 15,2 0 4 1,2 0 9-16,0 0 8 0,0 0 7 16,0 0-12-16,0 0 58 15,0 0 25-15,0 0-14 16,0 0-13-16,0 0-6 15,0 0-15-15,0 0-45 16,0 0 17-16,0 0 23 16,0 0 21-16,0 0-37 15,0 0 24-15,0 0-26 16,0 0-26-16,0 0-3 16,0 0 11-16,0 0-12 15,0 0-10-15,-4 0 0 16,0 0 2-16,2 0 16 15,0 0-17-15,2 0-1 0,0-2 0 16,0 2-16-16,0-2-21 16,0 2 37-16,0 0-1 15,6 0-12-15,4 0 13 16,5 0 20-16,8 0-14 16,8 0-5-1,9 0 12-15,11 0 3 0,14 0-8 16,8 0-7-1,10 0-1-15,6 0 0 0,0 0 10 16,0 0-10-16,-3 0-8 16,-3 0 8-16,-4 0 1 15,-8 0 1-15,-3 0 5 16,-7 0-7-16,-10 0 1 16,-9 0 0-16,-9 0 6 15,-6 0-7-15,-6 0-1 0,-8 0 1 16,-2-2 0-16,-4 0 1 15,-3 2 4-15,1 0-2 16,-5-2-3-16,2 2 0 16,-2 0-1-16,0 0-55 15,0 0-95-15,0-2-148 16,0 0-560-16</inkml:trace>
  <inkml:trace contextRef="#ctx0" brushRef="#br0" timeOffset="492.06">2539 3228 993 0,'0'0'418'0,"0"0"-341"15,0 0-48-15,0 0-29 16,0 0 41-16,-24 103 13 15,8-53-3-15,-1 4-25 16,-1 3 26-16,-1 2-5 0,4-3-2 16,-1-1-29-16,3-10-16 15,5-4 5-15,3-7-5 16,5-10-182-16,0-14-102 0</inkml:trace>
  <inkml:trace contextRef="#ctx0" brushRef="#br0" timeOffset="1583.2">2414 3309 404 0,'0'0'314'0,"0"0"-120"15,0 0-122-15,0 0 142 0,0 0-36 16,0 0-82-16,0 0 55 15,0 0 68-15,0 0-59 16,0 0 12-16,0 0-59 16,0 0-36-16,0 0-33 15,0 0-3-15,0 0-22 16,0 0-2-16,0 0-10 16,0 0-7-16,0 0-4 15,6 0-5-15,13 0 9 16,12-7 15-16,12 1-1 15,10 2-7-15,11 3 0 16,13-2-7-16,10 3 0 16,24 0 24-16,23 0-24 0,-9 0 0 15,-15 0 0 1,-16-1 2-16,-22-4-2 0,3 3 16 16,6 0-15-16,-12 0-1 15,-11 2 0-15,-12 0-15 16,-5 0 1-16,-10 0-6 15,-6 0-10-15,-8 2 1 16,-3 2-4-16,-6-2 15 16,-1-2-13-16,-3 3 18 15,-2-3 1-15,-2 0 11 16,3 0-11-16,-3 0 11 16,0 0-12-16,0 0 5 15,0 0 8-15,0 0 3 16,0 0-2-16,0 0 0 0,0 0-1 15,0 0 0 1,2 0-1-16,3 1 1 16,2 2-17-16,-1 4-11 0,3 4 10 15,-3 7 17-15,-1 9-3 16,-2 14 4-16,-3 10 33 16,0 16-5-16,0 8-10 15,-10 3 16-15,1-2-5 16,1-8-6-16,1-8 0 15,2-14 6-15,1-14-18 16,4-13 10-16,0-6-10 16,0-13-10-16,-3-6-1 15,1-18-32-15,0-9-698 0</inkml:trace>
  <inkml:trace contextRef="#ctx0" brushRef="#br0" timeOffset="2263.32">2372 3121 1165 0,'0'0'501'16,"0"0"-343"-16,0 0 110 16,0 0-70-16,0 0-143 15,0 0 10-15,0 0-27 16,-10-27-24-16,18 23-14 16,7-4 18-16,8-3-17 0,8-3 14 15,18-4-7-15,16-5 6 16,37-10 0-16,52-11-7 15,58-12-6-15,35-8 18 16,18 0-2-16,4 3-1 16,-7 2 0-16,12-3-2 15,4-4 0-15,3-3-8 16,-1-5-5-16,-14 2 28 16,-12 1 0-16,-13 5 21 15,-19 6-1-15,-10 9-14 16,-21 6-21-16,-14 7 9 15,-19 6-23-15,-13 5 0 16,-12 6 0-16,-31 3 2 16,-23 6-2-16,-28 3 0 0,-20 4 0 15,-5 1 0-15,-7 2-44 16,-13 2-43-16,-6 0-92 16,-35 0 57-16,-61 7-159 15,9 7-152-15,0 1-1132 0</inkml:trace>
  <inkml:trace contextRef="#ctx0" brushRef="#br0" timeOffset="3000.88">3758 3292 1078 0,'0'0'639'16,"0"0"-357"-16,0 0-125 15,0 0-53-15,0 0-11 16,0 0-66-16,0 0-15 16,31-26-2-16,-8 17-1 15,2-2-1-15,6 1 29 16,6-5-9-16,14 3 4 16,15-7-11-16,31-7 16 0,45-11-19 15,55-7-6-15,30-6-4 16,16 0 4-16,6 2 2 15,-8 4 10-15,9 2-22 16,-1 2 24-16,1 6-25 16,-10 3 8-16,-7 0 30 15,-15 0-16-15,-16 3 1 16,-21-2-4-16,-19 1 4 16,-17-2 8-16,-33 5 0 15,-25 7-1-15,-25 2-2 16,-9 1-15-16,5 0-1 15,4 0-8-15,-3-2-5 16,-12 6 1-16,-16 4-1 0,-14 2 0 16,-8 4 0-1,-6 2 0-15,-3 0-11 0,0 0-6 16,0 0-68-16,0 0-106 16,-16 2-62-16,1 8-16 15,-1-3-122-15</inkml:trace>
  <inkml:trace contextRef="#ctx0" brushRef="#br0" timeOffset="3824.86">7183 1941 531 0,'0'0'317'15,"0"0"-317"-15,0 0-65 16,0 0-13-16,0 0-13 15,0 0 65-15,0 0 26 16,29-6 46-16,-25 6 77 16,3 0 38-16,2 0-33 15,4 0-34-15,5 0 0 16,5 0-55-16,3-3 10 0,10-4-1 16,8-1-19-16,8-1 13 15,10 2 1 1,9 0-28-16,2-2 34 0,-1 1 69 15,-9 2-71-15,-17-1-32 16,-15 3-15-16,-31-1-56 16,0-1-23-16,-15 2-576 0</inkml:trace>
  <inkml:trace contextRef="#ctx0" brushRef="#br0" timeOffset="4863.93">3774 3082 477 0,'0'0'202'0,"0"0"88"15,0 0 50-15,0 0-107 16,125-11-56-16,-81 2-96 16,3 1 20-16,4-2-55 15,1-1 0-15,1-1-17 16,-2 3-17-16,-4-4-10 15,2 3 16-15,-4 0-18 16,3-2 33-16,6 1 18 16,8-6-4-16,12 1 15 15,31-8-46-15,32-4 34 16,46-10-10-16,22-1 18 16,3-3-24-16,-12 9 20 0,-20 8-3 15,-7 0-2-15,-10 5-12 16,-5 2-16-16,-12 4-21 15,-6-1 2-15,-7 1 12 16,-9 0-9-16,-17 0-4 16,-16 5-1-16,-18-4 9 15,-1 3-8-15,15-2-1 16,11-3 0-16,12-4 1 16,-3 1 0-16,-3 0 8 15,-4-1-1-15,-5 2-2 16,-6 1 13-16,-12 2-8 15,-8 3 6-15,-13 2 8 16,-15 3-8-16,-12 0 11 16,-12 4-13-16,-8 0-14 0,-3 2 7 15,-2 0 0 1,0 0 1-16,5 0-4 0,1-2-5 16,5 2 0-16,7-4 5 15,0 2-5-15,2-2 0 16,0-1 0-16,-3 4 0 15,2-1 7-15,-3-1-7 16,-3 2 5-16,-5 0-5 16,-3 1-7-16,0-3 6 15,-5 3-9-15,0 0-53 16,0 0-87-16,-10 0-216 16,2 0-439-16</inkml:trace>
  <inkml:trace contextRef="#ctx0" brushRef="#br0" timeOffset="5086.37">8234 1869 802 0,'0'0'524'16,"0"0"-443"-16,0 0-81 16,0 0 2-16,0 0 55 0,0 0-57 15,0 0-336-15</inkml:trace>
  <inkml:trace contextRef="#ctx0" brushRef="#br0" timeOffset="5595.71">7194 1941 1854 0,'0'0'299'15,"0"0"-207"-15,0 0-82 16,0 0 103-16,0 0-53 0,0 0-14 16,0 0-23-1,89 16-21-15,-42-2 10 0,13 6-9 16,11 4 7-16,30 7 6 16,30 8-15-16,29 3 18 15,7-3-13-15,-28-11 1 16,-39-10 6-16,-40-10 15 15,-17-2 4-15,-5-3-17 16,-9 0 0-16,-6 0-15 16,-17-3 0-16,-6 0-30 15,-6 0-29-15,-36 0-135 16,7 0-139-16,-1 0-143 0</inkml:trace>
  <inkml:trace contextRef="#ctx0" brushRef="#br0" timeOffset="5781.86">8265 2232 516 0,'0'0'682'0,"0"0"-437"16,0 0-136-16,0 0 52 0,0 0-14 16,0 0-57-16,0 0-88 15,-69 30 18-15,23-6-6 16,-8 6-2-16,-1 4-9 16,-1 0 13-16,0 2 41 15,1 1-6-15,-5-2-29 16,-21 5-22-16,14-9-265 15,11-10-1362-15</inkml:trace>
  <inkml:trace contextRef="#ctx0" brushRef="#br0" timeOffset="7309.94">3916 3898 723 0,'0'0'788'0,"0"0"-513"16,0 0-172-16,0 0-32 15,0 0-1-15,0 0-24 16,125-48 19-16,-84 38 31 16,5-2-52-16,8 1 30 15,4-2-19-15,9 1-14 16,6-4-23-16,5 2 16 16,9-2-20-16,5-1 3 15,3 4-6-15,3-1 3 16,6-3-6-16,2 3 12 15,0 0 7-15,2-2 5 16,-2 2 5-16,4 0-15 0,-4 0-13 16,2 3 4-16,-4 0-1 15,-4 1-11-15,-2 4-2 16,-1 2 3-16,-7-1-2 16,-1-1 0-16,0 2 7 15,-1 0-6-15,-4-3 4 16,-2 1-5-16,-3 0 0 15,-1 2 6-15,-5 0-5 16,0 0 3-16,-1 2-4 16,-1 2-1-16,-4 0 1 15,-2 0 1-15,-7 0-1 16,-5 0 1-16,-6 0-1 16,-9 0 0-16,-7 0-5 0,-5 0 7 15,-1 0-2 1,-2 0 9-16,-1-3-9 0,0 2 1 15,2-2-1-15,1 1 0 16,4-2-1-16,0 1 0 16,-2-1 1-16,0-2 0 15,-3 2 0-15,-4 0 1 16,-2 0 0-16,-3 0 0 16,1 0-1-16,0-1 1 15,2 2-1-15,-1-2 0 16,1 4 1-16,1-1-2 15,-4-2-3-15,1 2 4 16,-6 0 1-16,-3 2 6 16,-5 0-6-16,0 0-1 15,-2 0 0-15,0 0 0 16,0 0 0-16,0 0 0 0,0 0 0 16,0-3 0-16,2 3 0 15,-2 0-2-15,0-1 1 16,0-1 1-16,0-2-6 15,0 2-28-15,-29-4-164 16,-4 2-119-16,-5-2-821 0</inkml:trace>
  <inkml:trace contextRef="#ctx0" brushRef="#br0" timeOffset="7925.68">5252 3588 1595 0,'0'0'533'0,"0"0"-364"16,0 0-111-16,0 0 35 16,0 0 5-16,0 0-47 15,117-13-3-15,-68 7-23 16,14-2 2-16,8-2 1 15,11 1-10-15,14-2-2 16,24-1-10-16,30-6 3 16,37-2-1-16,11-2-6 15,-4-2 8-15,-11 2-3 16,-21 0 26-16,-8 4-16 16,-12 2 1-16,-28 1 2 15,-27 5-8-15,-24 1-1 16,-8 2-11-16,10 0 9 0,8-4-7 15,3 1-1-15,-5-2 6 16,-8 2-7-16,-10 3 1 16,-11 0-1-16,-8 1 10 15,-14 2-8-15,-9 2 8 16,-7 2-10-16,-1 0-7 16,-3 0 7-16,0 0 7 15,0 0-7-15,0 0 0 16,0 0-8-16,0 0-65 15,0 0-78-15,-3 0-86 16,-3 0-68-16,-1 0-280 0</inkml:trace>
  <inkml:trace contextRef="#ctx0" brushRef="#br0" timeOffset="8391.58">8279 2623 518 0,'0'0'612'16,"0"0"-201"-16,0 0-84 16,0 0-78-16,0 0-48 15,0 0-87-15,0 0-47 16,0-4-20-16,0 4 6 16,0 0-8-16,0 0-23 15,0 0-22-15,-2 0-1 16,-10 18-37-16,-5 18 38 15,-8 16 7-15,-4 14 13 16,0 14-4-16,0 5-13 0,2 1 15 16,6-2 17-1,3-6-30-15,5-9-4 16,1-11 13-16,5-12-8 16,3-14 1-16,0-12-7 0,-12-17-9 15,1-3-139-15,-4-1-733 0</inkml:trace>
  <inkml:trace contextRef="#ctx0" brushRef="#br0" timeOffset="9996.81">2377 8574 1219 0,'0'0'533'0,"0"0"-337"15,0 0-82-15,0 0 33 16,0 0-70-16,0 0-52 15,0 0-25-15,0 0 0 16,0 0 0-16,0 0 25 16,0 0-25-16,0 6 50 15,0 7-24-15,0 0 41 16,0 5-56-16,0 4 8 0,0 7-19 16,0 4 13-16,0 6-8 15,0 5-5-15,0 3 1 16,0 2 12-16,0 1 1 15,0-2 8-15,0 2 6 16,0 1-28-16,0-1-19 16,0-4 19-16,0-8 0 15,0-7 15-15,0-6-15 16,0-11-13-16,0-5 12 16,0-9-26-16,0-5-64 15,0-13-328-15</inkml:trace>
  <inkml:trace contextRef="#ctx0" brushRef="#br0" timeOffset="10471.86">2420 8576 531 0,'0'0'699'0,"0"0"-445"15,0 0-55-15,0 0-87 16,0 0-13-16,0 0 104 0,0 0-138 15,25 30 57-15,-6-30-90 16,1 0 9-16,7 0 5 16,4 0-15-16,5 0-30 15,8 4 21-15,7 0-13 16,10 2-8-16,7 0 0 16,11-1 4-16,3 1-5 15,7 0-2-15,0 0 0 16,0-1-12-16,-6 1-47 15,-10-2-39-15,-10-1 50 16,-19-3 16-16,-15 0 33 0,-13 0 2 16,-16 0 16-1,0 0-17-15,-25 0-9 0,-2-7-494 16,-2 1-832-16</inkml:trace>
  <inkml:trace contextRef="#ctx0" brushRef="#br0" timeOffset="11068.95">3660 8731 536 0,'0'0'487'15,"0"0"-295"-15,0 0-100 0,0 0-23 16,0 0-40-16,0 0-13 16,136-10-16-16,-103 7-33 15,-4 2-15-15,-4-1 26 16,-7-2 22-16,-7 1 16 15,-7-1 69-15,-4 3 104 16,0-3 21-16,0-1-69 16,0 2 32-16,0-1 21 15,-4 4-69-15,0 0-33 16,-1 0-62-16,1 0-2 16,-1 6-20-16,-2 14-8 15,3 10 0-15,-3 8 2 16,-1 10 2-16,-2 5-2 15,-1 6-2-15,-1-1-6 16,0-4 4-16,-1-1-17 0,-10-2-35 16,5-9-148-1,-1-17-350-15</inkml:trace>
  <inkml:trace contextRef="#ctx0" brushRef="#br0" timeOffset="11612.84">2248 9224 1289 0,'0'0'595'16,"0"0"-330"-16,0 0-38 15,0 0-58-15,0 0-39 16,0 0-109-16,0 0 4 15,-19-12-18-15,22 12-6 0,8 0 21 16,7 0 14-16,8 0-2 16,8 6-11-16,9 4-7 15,13 2-2 1,10-1-9-16,16 2 1 0,26-5-6 16,27-4 0-16,28-4 11 15,6 0-10-15,-30 0 5 16,-37-8-6-16,-37 2-2 15,-16 0 2-15,-1 1 0 16,-5 3 1-16,-5-3-1 16,-19 4 1-16,-9 1-1 15,-10 0-1-15,0 0-26 16,-2 0 26-16,-19 0-58 16,3 0-183-16,3 1-273 0</inkml:trace>
  <inkml:trace contextRef="#ctx0" brushRef="#br0" timeOffset="12835.82">2573 8376 411 0,'0'0'744'15,"0"0"-272"-15,0 0-198 16,0 0-72-16,0 0-29 15,0 0-33-15,0 0-85 16,-47-34-36-16,47 34-3 16,0-2-16-16,0 2 2 15,0 0 20-15,0 0 18 0,0 0-14 16,0 0 1-16,0 0 4 16,0 0-31-16,0 0-2 15,0 0-5-15,0 0 7 16,0 0 5-16,0 0-5 15,0 0 0-15,0 0-17 16,0 0 16-16,2 0-6 16,7 0 6-16,3 0 1 15,3 0 0-15,1 0 0 16,1 0-1-16,3 0-3 16,-1 0 4-16,-2 0-10 15,-3 0 10-15,-1-2-1 16,-2 0 6-16,0-2-6 0,2 0 1 15,1 0-21-15,1-2 12 16,8-2 8-16,8-2-6 16,11-5 7-16,14-2 0 15,15-6 8-15,28-9-8 16,32-7 1-16,36-10 4 16,15-1 13-16,-5 4 27 15,-17 5-12-15,-19 7-18 16,-8 5 0-16,-2-2 6 15,-2 4-15-15,1 1-6 16,-1 1 11-16,-4 2-5 16,0-4 21-16,0 1 0 15,-1-3-12-15,5-2 2 0,6 1-2 16,-2-1 22-16,5 2-19 16,-2 0 1-16,2 3-6 15,3 1-11-15,2-2 5 16,-4 3-7-16,0-2 0 15,-3 0-5-15,-5-2 13 16,-4 0-2-16,-5 5 0 16,-17 2-1-16,-21 6 2 15,-16 6-7-15,-6 1 0 16,5 0 3-16,2-1-3 16,7 0 1-16,-13 1 0 15,-11 2 4-15,-7 0 11 16,-13 2-7-16,-13 0 0 15,-7 0 6-15,-8 4-1 0,-4 0-5 16,0 0-9-16,-11 0-24 16,-23 0-69-16,-43 21-123 15,3 2-134-15,-2-1-748 0</inkml:trace>
  <inkml:trace contextRef="#ctx0" brushRef="#br0" timeOffset="14143.85">3578 8843 492 0,'0'0'717'0,"0"0"-241"16,0 0-189-16,0 0-14 15,0 0-75-15,0 0-108 16,0 0-30-16,-3 2-35 16,17-2 36-16,4-4 6 15,8-2-23-15,6 0-6 16,7-4-30-16,9-2 8 16,8 0-15-16,8-4 1 0,11-2 12 15,10-5-6-15,31-4-8 16,31-9 1-16,38-8 2 15,14 0 18-15,-4 1-20 16,-10 5 15-16,-15 4-11 16,-5 2 3-16,-7 2-8 15,-11 2-5-15,-9 0 5 16,-11-1-6-16,0 4 6 16,-2-3 0-16,-2-1 10 15,-3 2-10-15,-2-4 0 16,-1-3-2-16,4 1-3 15,1-6-6-15,-16 7 0 16,-17 6-11-16,-18 4-7 0,-4 4 23 16,9-2 6-1,10-3 6-15,8-1 10 0,-3 3 4 16,-4 2 9-16,-4 3-18 16,-8 5-6-16,-8 0 6 15,-7 3-10-15,-8 2 16 16,-7-2-1-16,-10 2-2 15,-8 1-4-15,-10 1 0 16,-6 2-4-16,-6-1 5 16,-5 3 8-16,0 0-7 0,0 0-3 15,0 0-9 1,0 0 2-16,0 0-2 0,0 0-9 16,0 0-22-1,0 0-17-15,0 0 5 0,-7 0 16 16,0 0-12-16,3 0 25 15,2 0 14-15,2 0-37 16,0 0-14-16,0-1 43 16,0 1 8-16,0 0 0 15,0-3 8-15,0 3 18 16,0 0 18-16,0 0 9 16,0-2-7-16,4 2-18 15,3 0-10-15,4-2-2 16,7 0-2-16,6-2 2 15,5 0-7-15,5 2-4 0,-3-4-3 16,0 2 6-16,2-4-8 16,-1 1 0-16,-1-2-4 15,0-1 4-15,-2 0 2 16,0 0 5-16,0-1 2 16,0-2-8-16,2-1 4 15,-2 2 0-15,-2 1-1 16,-4 0-4-16,-8 3 0 15,-4 4 0-15,-6 2 1 16,-3 0-1-16,-2 2 0 16,0 0 4-16,0 0-4 15,0 0-8-15,0 0-12 16,0 0 19-16,0 0 1 0,-4 0-15 16,-12 0-34-1,-7 2-70-15,-25 0-101 0,5-2-87 16,1 0-285-16</inkml:trace>
  <inkml:trace contextRef="#ctx0" brushRef="#br0" timeOffset="14539.46">7539 7328 2068 0,'0'0'410'0,"0"0"-297"16,0 0-63-16,0 0 40 16,0 0-12-16,0 0-43 15,0 0 18-15,29 39-12 16,-2-13-11-16,7 3-1 15,6-4 1-15,9 2-22 16,13-4-2-16,11-1-5 16,14-3 3-16,9-7 8 15,2-2-11-15,0-7-1 16,-5 0 0-16,-8-3 7 16,-12 0-6-16,-14 0 0 0,-14 0 8 15,-18-5-5-15,-15 1-3 16,-12 4-1-16,-10 0-33 15,-19 0-128-15,-7 0-472 16</inkml:trace>
  <inkml:trace contextRef="#ctx0" brushRef="#br0" timeOffset="16396.63">3800 9264 505 0,'0'0'1277'16,"0"0"-1055"-16,0 0-158 16,0 0 45-16,0 0 41 0,0 0-56 15,0 0-44 1,0 0-18-16,0 0 24 0,5 0-17 16,6-2 6-1,2-3-16-15,8 2-15 0,1-1-13 16,7-2 25-16,5 0-25 15,5-2 5-15,3 2-6 16,6-5 6-16,3 4-1 16,4-3-8-16,3 0 4 15,2 0-1-15,0 0 0 16,3 0 0-16,-3-2 6 16,0 0-4-16,0 2 7 15,3-2-9-15,1-2-3 16,3 1 2-16,3 1 1 0,3 1 0 15,-2-2 1-15,1 4-1 16,-1-4 0-16,-4 4-1 16,-5-1 1-16,-2 1 1 15,-2 1-1-15,-2 0 0 16,-2 2 0-16,-1 0 1 16,-2-1 0-16,1-2-1 15,0 3 0-15,0-4 0 16,4-1-8-16,2 0-1 15,2-1 8-15,0-2 1 16,1 1 0-16,-7 2-1 0,0 1 1 16,-4 0 0-1,0 2 0-15,0-3 0 16,-1 4 0-16,0-1-1 16,0 0 1-16,-1 0 0 0,2-2 0 15,-2 0 0-15,4-2 0 16,2-2 11-16,-1-3 25 15,2 3 20-15,-1 0-3 16,2 3-25-16,-2-1-13 16,-2-1-4-16,2 3-10 15,-2 1 7-15,-4-2-5 16,1 1-1-16,-1 0-2 16,-4-2 0-16,0 2 0 15,-1 1 0-15,-3 0 0 16,0 1 0-16,-2 0 0 0,2 0-1 15,2 1 0 1,1-2 1-16,5 1-9 0,4-2 8 16,4-3-17-1,2 3 11-15,4-3 2 0,1 1 5 16,-3 0 9-16,-2 1-8 16,-8 0-1-16,-5 3 16 15,-9 0 0-15,-7 2-1 16,-7 0-9-16,-6 0-6 15,-3 2 8-15,-4 0-7 16,-2 2-1-16,-1 0 0 16,1 0 1-16,0 0 0 15,2 0-1-15,1 2 0 16,2-3 0-16,-1 2 1 0,0-3 4 16,1 2 0-1,-4 0 1-15,1 0 4 16,-3-1-10-16,0 3 11 0,-4-1 6 15,0-1-1-15,0 2-8 16,0 0-3-16,-2 0 1 16,0 0-2-16,0 0-4 15,0 0-2-15,0 0 2 16,0 0 0-16,0 0 0 16,0 0-9-16,0 0-23 15,0-3-16-15,0-6-36 16,0 1-107-16,-11-5-1132 0</inkml:trace>
  <inkml:trace contextRef="#ctx0" brushRef="#br0" timeOffset="16664.05">8504 7917 1328 0,'0'0'946'0,"0"0"-791"16,0 0-111-16,0 0 27 16,0 0 57-16,0 0-28 15,0 0-67-15,0 4-21 16,0 32 17-16,-7 15 68 16,-3 20-29-16,0 9-23 15,1 4-24-15,3 1-20 0,-4-7-1 16,-9-6-108-16,1-22-226 15,-4-22-1942-15</inkml:trace>
  <inkml:trace contextRef="#ctx0" brushRef="#br0" timeOffset="20215.73">4662 3940 1309 0,'0'0'410'0,"0"0"-410"0,0 0-15 16,0 0 15-16,0 0 32 16,0 0 160-16,0 0 65 15,0 0-173-15,0 0-27 16,0 2-4-16,0 15-34 16,0 6 20-16,0 11 4 15,0 9-18-15,0 7-7 16,0 4 9-16,0 6-7 15,0 6-9-15,0 4-9 16,0 7 8-16,0 10-4 16,0 6 2-16,0 15 2 0,0-8 16 15,0 1-26 1,0 15 11-16,0 2-10 0,0 34 8 16,0 4 0-16,0-26-9 15,0-32 12-15,0-30-11 16,0-6-1-16,3 10 1 15,2 10 0-15,-3 12-1 16,2-1 3-16,-1 0 3 16,1-2-11-16,-2 1 5 15,0 0 0-15,0-1 0 16,0 0 0-16,-2-5 0 16,3 0 1-16,-3-4 0 0,2-2 0 15,1-3 10-15,-1-4-11 16,0-4 0-16,3-6-1 15,-1-6 1-15,0-3 0 16,-2 0 0-16,3-1 0 16,-3 1-1-16,1-1 1 15,-3 1 5-15,0 1 5 16,0-5 10-16,0-2-10 16,0-5-10-16,0-9 12 15,0-8-5-15,0-5 17 16,0-4 14-16,0-3-20 15,0 2-1-15,0 0-4 16,0 2-1-16,0 1 7 16,0 0-2-16,0-1 1 15,0-4-2-15,0-2-3 0,0-2 0 16,0-3-4-16,0-3 0 16,0-1 5-16,0 1 0 15,0 3-3-15,0 6 0 16,2 4 10-16,0 0-4 15,3 3-8-15,-3 2 7 16,0-4-4-16,0-4-11 16,0-2 8-16,-2-6-8 15,0-3 6-15,0-2-1 16,0-1-1-16,0 0-4 16,0 0 9-16,0 0-10 15,0-11-8-15,-13-15-54 16,-5-9-47-16,-9-9-26 0,-4-8-36 15,-2-2-25 1,-3 4 33-16,1 4 163 0,6 10 56 16,8 10 113-16,6 5-50 15,6 10 10-15,6 2-18 16,3 5-42-16,0 3-45 16,0-2-14-16,0 3-5 15,0 0 1-15,0 0-1 16,0 0-5-16,0 18 17 15,8 11-16-15,9 10 40 16,8 6-27-16,2 0-9 0,2 1-5 16,0-9 0-1,-6-5 0-15,0-7 8 16,-5-8-8-16,-7-7 0 16,-5-6 5-16,-1-4 1 0,-2 0 27 15,1-2 7-15,5-18 11 16,4-12-11-16,7-12-14 15,7-8-4-15,4-9-12 16,0 0-10-16,1-1-2 16,-6 2-34-16,-13-13-62 15,-10 17-163-15,-3 12-1353 0</inkml:trace>
  <inkml:trace contextRef="#ctx0" brushRef="#br0" timeOffset="21193.8">4841 4195 824 0,'0'0'564'0,"0"0"-564"16,0 0-204-16,0 0 17 15,0 0 162-15,0 0 25 16,0 0 245-16,-75 18 26 16,72-18-42-16,3 0-30 15,0 0-138-15,0 0-61 16,0-6 0-16,3-6 2 0,1-2 8 16,2-4 16-16,1-4-3 15,-3-5 36-15,1 1 27 16,-5 1 22-16,0-1-19 15,0 5-54-15,0 8 13 16,0 2-23-16,-2 7-14 16,-14 4 29-16,-6 2-20 15,-10 26-12-15,-9 11 2 16,-5 8 0-16,0 8-2 16,-1-3-1-16,9-6 3 15,9-8 48-15,10-12-1 16,7-11-21-16,10-6-14 0,2-9 5 15,0 0 30 1,8-10 3-16,17-16-13 0,9-10-26 16,4-10 0-16,2-4-14 15,0 1-2-15,-7 3-5 16,-4 12 1 0,-6 9-1-16,-8 12 1 0,-3 13-1 15,1 0-23-15,5 24-4 16,1 19 27-16,8 11 8 15,2 1 12-15,2 1-20 16,10-3-43-16,-8-14-137 16,-4-20-545-16</inkml:trace>
  <inkml:trace contextRef="#ctx0" brushRef="#br0" timeOffset="23812.16">5407 4416 1267 0,'0'0'1048'0,"0"0"-956"15,0 0-69 1,0 0-15-16,0 0 9 0,0 0 40 16,0 0 199-16,9-7-152 15,-9 7-65-15,0 0-19 16,0 0-20-16,-16 14-14 16,-11 11 14-16,-6 5 0 15,-7 3 4-15,0-1-4 16,5 1 0-16,8-5-1 15,11-4 0-15,11 1-11 16,5-5 2-16,14 5 4 16,24-1 1-16,8 1 4 15,10 0 1-15,0 4 0 16,-2-2 5-16,-12 4-5 16,-11 1-16-16,-18 2-19 15,-13 0 17-15,-4 2 9 16,-30-3 3-16,-14-6-1 0,-10-3 7 15,-5-11-6-15,-1-6-17 16,-12-9-55-16,18-20-163 16,16-8-738-16</inkml:trace>
  <inkml:trace contextRef="#ctx0" brushRef="#br0" timeOffset="24957.92">5340 4535 2120 0,'0'0'671'15,"0"0"-611"-15,0 0 70 16,0 0-41-16,120-39-56 0,-89 36-20 16,8 3-13-1,7 0-6-15,6 0-3 0,6 0-2 16,2 3-27-16,0 0-6 16,0 0 12-16,-7-2 20 15,-10-1-8-15,-12 0-3 16,-11 3 13-16,-14-2-23 15,-6 3-39-15,0 11 65 16,-11 7 7-16,-9 12 16 16,-1 12-3-16,-4 4-6 15,4 4-7-15,8 0 2 16,7-4-2-16,6-5-6 16,0-9-8-16,22-8 1 15,9-12 13-15,7-10 54 16,7-6 12-16,2-2-18 0,1-22-17 15,-3-8-2-15,-7-6-14 16,-9-5 1-16,-12-3-16 16,-17-2-23-16,0 0-49 15,-29 2 39-15,-15 6 33 16,-7 6 12-16,-2 7-11 16,3 10 0-16,8 6 4 15,13 6 6-15,15 5-11 16,14 0-9-16,3 0-96 15,35 0 105-15,15 0 2 16,14 0 12-16,7 0-4 0,-3-3 10 16,-7-1-20-16,-8 1 2 15,-16-1 6-15,-11 4 0 16,-13 0-8-16,-7 0-9 16,-9 0-15-16,0 1-8 15,0 20 32-15,0 7 14 16,-5 8-6-16,-1 6 2 15,2 4-10-15,4-2 4 16,0-3-3-16,0-6-2 16,8-7 1-16,7-4-15 15,4-8 15-15,1-7 7 16,4-5 14-16,0-4 10 16,5 0-2-16,3-14-1 15,-1-8-6-15,2-11-21 16,-2-1 3-16,-4-6 3 15,-6-4-7-15,-11 0 0 0,-10-2-16 16,0 4-22-16,-24 1 27 16,-10 10 11-16,-8 7 7 15,-1 8 2-15,1 9-9 16,7 7 0-16,6 0 0 16,14 0-1-16,12 0-17 15,3 10-27-15,14 0 22 16,17 0 23-16,11 1 6 15,9-3 6-15,7-4-2 16,5-4 5-16,1 0 6 16,-4 0-7-16,-4 0 1 15,-5 0-15-15,-6 0 0 0,-5 0 4 16,-9 0-4 0,-6 0-2-16,-7 0-9 0,-9 14-20 15,-5 10 11-15,-4 10 20 16,0 12 10-16,-13 4 2 15,-5 3 0-15,2-5-12 16,3-11 6-16,6-7-5 16,5-10 4-16,2-7 11 15,0-8 22-15,11-5 17 16,11 0 0-16,5-3 0 16,2-19-12-16,0-6-20 15,-5-9 2-15,-4-5-20 0,-9-6 9 16,-9-2-2-16,-2 0-4 15,-15 2 6-15,-18 5-4 16,-7 11-10-16,-7 13-16 16,-5 11-59-16,-6 8-86 15,14 8-97-15,13 7-749 0</inkml:trace>
  <inkml:trace contextRef="#ctx0" brushRef="#br0" timeOffset="25111.59">7526 4278 420 0,'0'0'1745'16,"0"0"-1745"-16,0 0-480 16,0 0-755-16</inkml:trace>
  <inkml:trace contextRef="#ctx0" brushRef="#br0" timeOffset="25638.93">7860 4239 1482 0,'0'0'1048'15,"0"0"-966"-15,0 0-76 16,0 0-5-16,0 0 92 16,0 0-86-16,0 0 1 15,-23 126 4-15,-3-56-2 16,-3 6-10-16,0 1 0 15,-2-9-1-15,4-13 0 16,3-12-6-16,5-13 7 16,9-16 10-16,5-9 39 15,5-5 34-15,0-12 34 16,9-20-66-16,14-13-30 16,6-8-20-16,6-4 11 15,5-5-9-15,3 2-2 0,-1 6-1 16,-5 8 0-16,-3 10 15 15,-10 19-7-15,-7 16-8 16,-9 2 0-16,-8 37 0 16,0 36 0-16,0 7 3 15,-4 11 6-15,-5 4-9 16,4-18-13-16,-2 2-25 16,3-13-70-16,-2-21 0 15,-10-20-53-15,3-16-101 16,-3-10-267-16</inkml:trace>
  <inkml:trace contextRef="#ctx0" brushRef="#br0" timeOffset="25789.03">7602 4610 2207 0,'0'0'375'16,"0"0"-267"-16,0 0-79 16,0 0 184-16,0 0-148 15,0 0-25-15,142-26-23 16,-30 12-17-16,-17 1-105 15,-8-5-499-15</inkml:trace>
  <inkml:trace contextRef="#ctx0" brushRef="#br0" timeOffset="26054.68">8415 4059 1550 0,'0'0'1061'0,"0"0"-921"0,0 0-120 15,0 0-20-15,0 0 1 16,0 0 65-16,-134 83-37 15,89-33-29-15,10 0-40 16,15-8 3-16,13-13-10 16,7-13-16-16,18-13 63 15,22-3 14-15,9-27 52 16,3-11-33-16,-2-12-18 16,-7-6-5-16,-14-4-4 15,-16 0-6-15,-13 9-23 16,-10 15 12-16,-33 18 11 0,-18 18-31 15,-47 52-53 1,10 11-80-16,7 4-552 0</inkml:trace>
  <inkml:trace contextRef="#ctx0" brushRef="#br0" timeOffset="27174.68">5639 5891 2231 0,'0'0'328'15,"0"0"-141"-15,0 0-25 16,0 0-41-16,0 0-36 16,0 0-54-16,0 0-16 15,4-22-15-15,-4 22-10 16,0 6-26-16,0 12-6 15,-4 5 30-15,-1 2 3 0,5 4 4 16,0-2-6-16,11 5 3 16,14-1-8-16,4 2 4 15,2 0 6-15,0 1 5 16,-6-2-110-16,-10-4 60 16,-10-1 26-16,-5-6-6 15,-18-3 2-15,-22-4 21 16,-11-4 8-16,-14-6 0 15,-26-7-52-15,14-16-112 16,15-7-781-16</inkml:trace>
  <inkml:trace contextRef="#ctx0" brushRef="#br0" timeOffset="27539.97">5875 5765 2438 0,'0'0'332'0,"0"0"-208"15,0 0-79-15,129-29-35 16,-102 29-10-16,-4 0-15 16,-4 0-11-16,1 12-71 15,-2 3 21-15,-2 1 30 16,-5 2 38-16,-2 2 8 16,-7 5 1-16,-2 12 1 15,0 6 8-15,0 5 8 0,0 7-17 16,0 4 6-1,0-3-7-15,0-6 1 0,13-8-1 16,12-13-13-16,4-12 13 16,6-15 38-16,3-2 47 15,3-21-14-15,-1-22-43 16,-9-9-11-16,-9-8-17 16,-13-5-13-16,-9 4-34 15,-12 2-84-15,-28 15 94 16,-10 11 26-16,-29 27-4 15,13 6-138-15,8 5-785 0</inkml:trace>
  <inkml:trace contextRef="#ctx0" brushRef="#br0" timeOffset="27841.37">6824 5943 266 0,'0'0'1986'0,"0"0"-1724"15,0 0-162-15,0 0 171 16,0 0-206-16,0 0-47 16,0 0-18-16,-113 27 20 15,86 32-20-15,8 5-13 16,17-3-59-16,2-9 5 16,16-11 31-16,20-22 36 15,11-17 53-15,8-2 52 16,5-34-27-16,0-14-28 15,-8-15-22-15,-12-4-8 16,-18-8-4-16,-22 5-16 0,-4 10-45 16,-41 16-19-16,-41 23-61 15,7 16-200-15,13 5-792 16</inkml:trace>
  <inkml:trace contextRef="#ctx0" brushRef="#br0" timeOffset="28337.95">7513 6104 997 0,'0'0'1635'0,"0"0"-1527"15,0 0-4-15,0 0-19 16,0 0-31-16,0 0-31 16,0 0-23-16,-9 2-23 15,-3 32 23-15,1 8 5 16,-5 4 0-16,6 0-4 15,-1-10-1-15,6-8 5 0,2-12 1 16,3-10 0-16,0-6 43 16,6 0-2-16,15-24-12 15,10-12 24-15,8-8-43 16,1-6 9-16,2 4-25 16,-5 5-1-1,-10 12-30-15,-6 11 4 0,-13 12 14 16,-8 6-43-16,0 13 24 15,0 25 32-15,0 12 16 16,2 11-2-16,8-1-14 16,3-6-6-16,7-10-8 15,9-16-58-15,-5-11-159 16,-1-17-817-16</inkml:trace>
  <inkml:trace contextRef="#ctx0" brushRef="#br0" timeOffset="29306.64">8181 6046 1037 0,'0'0'911'16,"0"0"-622"-16,0 0-181 16,0 0 16-16,0 0 8 15,0 0-12-15,0 0-78 16,0 0-19-16,0 6-10 15,0 3-7-15,0 9 17 16,0 7 23-16,0 7-13 0,-5 5-12 16,1 4-13-16,-1-2-7 15,3-6 4-15,0-9-4 16,2-7 6-16,0-10 19 16,0-5 19-16,0-2 39 15,0 0-5-15,7-18-30 16,9-9-21-16,6-5-15 15,2-5-13-15,3 3 0 16,-5 6 0-16,-4 8-18 16,-7 8 2-16,-4 10-7 15,-7 2 2-15,0 12-32 16,0 20 24-16,2 7 29 16,2 2 0-16,3 0 0 0,5-8 0 15,3-10 1 1,3-11 0-16,4-11 14 0,5-1 13 15,7-16-3-15,5-17-18 16,1-6-5-16,3-3-2 16,-5-2 12-16,-5 4-9 15,-6 10 1-15,-10 7 8 16,-7 12 17-16,-6 8-5 16,-4 3-2-16,0 14-22 15,0 21-1-15,0 10 1 16,2 12 0-16,5 4 0 15,1-5-2-15,9-9-65 16,-7-14-214-16,4-16-2116 0</inkml:trace>
  <inkml:trace contextRef="#ctx0" brushRef="#br0" timeOffset="29409.7">8865 6332 2764 0,'0'0'0'0,"0"0"-690"0</inkml:trace>
  <inkml:trace contextRef="#ctx0" brushRef="#br0" timeOffset="38580.78">10449 5023 1570 0,'0'0'474'16,"0"0"-312"-16,0 0-123 16,0 0-14-16,0 0 50 15,0 0 1-15,-51 0-35 16,31 0 7-16,-5 2 3 16,0 4-1-16,0-1-27 15,-2 1 18-15,4 0-39 16,3 1 5-16,5-1-7 15,3-2 0-15,8 0 0 16,1-4 0-16,3 0-24 16,0 0 24-16,0 0 16 15,0 0 20-15,0 0-18 16,14 0 5-16,6 0 0 0,17-6 3 16,19-6 2-16,31-5-3 15,34-4-4-15,-7 3-7 16,-10 4-6-16,-19 4-6 15,-23 6-4-15,1-2 0 16,-1 4-44-16,-16 2-34 16,-7 0-38-16,-14 0-121 15,-12 0-504-15</inkml:trace>
  <inkml:trace contextRef="#ctx0" brushRef="#br0" timeOffset="38823.42">10955 4772 2339 0,'0'0'343'0,"0"0"-268"16,0 0-75-16,0 0-12 0,0 0 6 15,0 0-1-15,0 0 7 16,38 38 0-16,-20 0 0 16,-5 6-17-16,-4 5-2 15,-9-4-2-15,0-3 5 16,0-9-6-16,-15-5 22 15,1-8 0-15,3-6-1 16,2-3-9-16,2-6-29 16,2-3-194-16,3-2-684 0</inkml:trace>
  <inkml:trace contextRef="#ctx0" brushRef="#br0" timeOffset="39260.78">11835 4516 2528 0,'0'0'226'16,"0"0"-175"-16,0 0-37 15,0 0 105-15,0 0-79 16,0 0-30-16,0 0-10 0,-115-44 8 15,67 65-2 1,1 8 2-16,5 3-7 16,9 2-1-16,12 1 0 0,13 2-18 15,8 1-4-15,4 2 1 16,25 0 9-16,9 5 11 16,5-4 0-1,-1 4-24-15,-9-3-37 0,-8-1-10 16,-17-2-3-16,-8-5 23 15,-8-4 42-15,-23-3 10 16,-7-6 12-16,-5-7 77 16,5-4 2-16,5-4-14 15,8-6-28-15,10 0-26 16,9 0-23-16,6-18-45 16,4-6 6-16,25-6-58 0,33-14-64 15,-7 6-93-15,-3 4-763 16</inkml:trace>
  <inkml:trace contextRef="#ctx0" brushRef="#br0" timeOffset="39413.78">11959 4874 1366 0,'0'0'632'15,"0"0"-481"-15,0 0-123 16,0 0-14-16,-19 112-1 16,5-64 8-16,3-4-4 15,3-3 6-15,2-7-15 16,2-6 0-16,0-11-16 15,-1-9 0-15,3-8-334 0</inkml:trace>
  <inkml:trace contextRef="#ctx0" brushRef="#br0" timeOffset="39526.87">11888 4692 2580 0,'0'0'0'16,"0"0"-222"-16,0 0-969 0</inkml:trace>
  <inkml:trace contextRef="#ctx0" brushRef="#br0" timeOffset="39898.33">12267 4586 1693 0,'0'0'773'0,"0"0"-709"15,0 0-64-15,0 0-2 16,0 0-53-16,0 0 42 16,0 0-6-16,-60-48 4 15,34 94 15-15,-13 30 23 16,-3 32-22-16,5-3 2 16,8-5-3-16,12-14 0 15,17-22-8-15,0 4 8 16,3-3 0-16,21-21 0 15,12-21 76-15,11-20 49 16,2-6 10-16,6-32-13 0,-1-19-38 16,-10-13-49-16,-5-9 2 15,-18-6 1-15,-13 0-19 16,-8 2-19-16,-14 9-30 16,-21 15 25-16,-11 20 0 15,-4 19-39-15,-15 30-123 16,14 21-171-16,11 12-690 15</inkml:trace>
  <inkml:trace contextRef="#ctx0" brushRef="#br0" timeOffset="40225.53">12622 5128 2108 0,'0'0'378'0,"0"0"-323"0,0 0-55 15,0 0-48-15,0 0 46 16,0 0 2-16,127 48-7 16,-83-18 7-16,1 2 0 15,-8 0-29-15,-14 2-34 16,-17 2-21-16,-6 2 11 16,-31 4 69-16,-20-1 4 15,-7 2 172-15,1-9 2 16,7-6 14-16,17-10-56 15,17-7-84-15,16-3-40 16,2-7-1-16,34-1 1 16,17 0 6-16,17-1-14 15,41-38-38-15,-18 1-138 0,-14-4-514 16</inkml:trace>
  <inkml:trace contextRef="#ctx0" brushRef="#br0" timeOffset="40567.37">12998 3846 2248 0,'0'0'293'15,"0"0"-220"1,0 0-71-16,0 0 16 0,0 0 71 16,0 0 91-16,232-120-68 15,-57 35-63-15,29-7 2 16,5 2-27-16,-15 16-8 16,-27 16-12-16,-31 11 3 15,-34 18 20-15,-33 8-4 16,-20 10-13-16,-4 1-10 15,-9 1-12-15,-7 3-52 16,-18 4-102-16,-11-2-94 16,-7 0-72-16,-11-4-551 0</inkml:trace>
  <inkml:trace contextRef="#ctx0" brushRef="#br0" timeOffset="40802.55">14431 2863 2244 0,'0'0'301'0,"0"0"-169"0,0 0-32 15,0 0-55-15,0 0-45 16,0 0-23-16,0 0 22 16,36 49 2-16,-3 2 7 15,2 13-8-15,1 9 0 16,-7 1 0-16,-9 0 0 16,-9-3 0-16,-9-5 0 15,-2-6 0-15,0-3 0 0,-17-4-9 16,-10-5 2-16,-18 0-50 15,5-14-157-15,7-13-527 16</inkml:trace>
  <inkml:trace contextRef="#ctx0" brushRef="#br0" timeOffset="41708.08">15865 2484 1246 0,'0'0'230'0,"0"0"-171"0,0 0-34 15,0 0-1-15,0 0 9 16,0 0 84-16,0 0 1 15,90-78-18-15,-82 72 37 16,-2 2 32-16,-4 0-15 16,-2 2-51-16,0-2-26 15,0-2-9-15,0-3-3 16,0 1-7-16,0-5-26 16,-8 1-30-16,-9 0 13 15,-14 2-14-15,-12 4-2 16,-10 6-6-16,-15 0 7 15,-5 26 6-15,-4 14-5 16,-2 16 0-16,4 14-1 0,-1 29 1 16,16 27-1-16,26 26-4 15,32 8-27-15,11-28 4 16,36-34 27-16,-1-39 2 16,10-10 10-16,15-5 0 15,18-4-1-15,10-9 37 16,1-18 13-16,-11-13 1 15,-18-10-26-15,-24-24-22 16,-22-8-14-16,-23-8-26 16,-33-12-127-16,-19 9-106 15,0 13-682-15</inkml:trace>
  <inkml:trace contextRef="#ctx0" brushRef="#br0" timeOffset="44862.76">16609 2905 1894 0,'0'0'392'15,"0"0"-302"-15,0 0-78 16,0 0 23-16,0 0 22 15,0 0-27-15,0 0-28 16,61-2 48-16,-14 2 37 16,11 0-16-16,2 0-56 0,0 0-15 15,-9 0-58-15,-8 2-57 16,-16 6-268-16,-14 0-681 0</inkml:trace>
  <inkml:trace contextRef="#ctx0" brushRef="#br0" timeOffset="45012.26">16547 3148 2082 0,'0'0'451'0,"0"0"-451"15,0 0-1-15,0 0 1 16,0 0 63-16,181 0-2 16,-63-8-61-16,-16 0-24 15,-13-4-634-15</inkml:trace>
  <inkml:trace contextRef="#ctx0" brushRef="#br0" timeOffset="58551.73">15325 3873 712 0,'0'0'561'16,"0"0"-126"-16,0 0-131 15,0 0-128-15,0 0 28 16,0 0-26-16,-17-63 44 0,17 63-139 16,0 0-44-16,0 0 42 15,0 0-57-15,0 0-24 16,0 0-3-16,0 0-27 15,19 0 0-15,14 0 30 16,23 0 3-16,32 0 2 16,44 0 0-16,29 0 8 15,-12-10-1-15,-33-1-11 16,-43-1 5-16,-29 2-2 16,1-1-3-16,-3-2-2 15,-4 2 1-15,-15 6-5 16,-15 4-33-16,-8 1-48 15,-2 22-155-15,-19 7-149 0,-2 1-92 16</inkml:trace>
  <inkml:trace contextRef="#ctx0" brushRef="#br0" timeOffset="59561.76">15206 4611 1140 0,'0'0'222'16,"0"0"-155"-16,0 0-67 16,0 0 14-16,0 0 166 0,0 0-37 15,0 0 113-15,15 45 13 16,8-63-95-16,6-10-83 15,6-6-45-15,3-8-15 16,5-8 1-16,-1-6-16 16,2-1 3-16,-5 1-13 15,-4 6-5-15,-8 6 34 16,-10 12 7-16,-7 7-19 16,-6 14-1-16,-4 4-22 15,0 7-5-15,0 5-68 16,-2 25 48-16,-7 12 25 15,2 13 13-15,5 1 4 16,2-4-17-16,0-9-17 16,18-13-21-16,11-16 3 15,7-11 35-15,8-3 14 0,10-24 13 16,1-17 5-16,-4-7-15 16,-2-4-11-16,-9-4 5 15,-9 5 1-15,-6 8-6 16,-9 9 7-16,-9 14 4 15,-3 9-4-15,-4 11-13 16,0 5-54-16,0 21 7 16,0 11 47-16,2 8 9 15,5-1 16-15,4-2-25 16,7-9-2-16,4-15-15 16,7-7 1-16,5-11 16 15,5 0 0-15,4-21-92 16,1-8-172-16,-2-7-303 0,-1-4-330 15,-7-5 865 1,-10 4 32-16,-9 3 480 0,-3 5 2 16,-10 16 8-16,-2 8-268 15,0 9-209-15,0 11-13 16,-5 22-73-16,-8 14 73 16,-2 6 30-16,3 1-5 15,1-4-9-15,7-10-16 16,4-15 0-16,0-13-20 15,0-12 14-15,11 0 6 16,14-22 119-16,6-10-45 16,4-8-55-16,-1 0-10 0,-8 4-9 15,-5 8 5-15,-10 10 1 16,-5 12-6-16,-4 6-44 16,-2 6-45-16,2 19 48 15,1 12 41-15,4 5 30 16,2 0-16-16,4-4-14 15,1-10 0-15,-4-11-13 16,4-8 3-16,3-9 10 16,4-2 103-16,4-22-9 15,0-6-65-15,2-2-19 16,-6 4-1-16,-10 6 4 16,-4 11-13-16,-7 10-5 15,0 1-41-15,0 10-26 0,0 19 72 16,2 4 28-16,11 5-17 15,7 0-11-15,7-8-22 16,24-14-60-16,-8-7-78 16,-3-9-215-16</inkml:trace>
  <inkml:trace contextRef="#ctx0" brushRef="#br0" timeOffset="59869.31">17120 3726 2312 0,'0'0'294'16,"0"0"-151"-16,0 0-86 16,0 0 32-16,0 0-33 15,0 0-56-15,0 0-9 16,-9-41-9-16,20 59 3 0,4 13 9 16,-1 12-15-1,-5 9-14-15,-9 11 27 0,0-2 8 16,0-5 16-16,-9-8 2 15,1-14 11-15,5-12 4 16,3-11-33-16,0-7-21 16,9-4 8-16,22 0 13 15,18-1 77-15,18-13-21 16,44-8-56-16,-13 1-104 16,-11 2-263-16</inkml:trace>
  <inkml:trace contextRef="#ctx0" brushRef="#br0" timeOffset="-199730.37">19549 2194 1417 0,'0'0'291'0,"0"0"-141"16,0 0-66-16,0 0-19 15,0 0-31-15,0 0-34 16,0 0-2-16,-56 54 2 16,33 8 24-16,-3 26-14 15,-8 27 36-15,5-7-15 0,2-10-4 16,4-16-27-16,4-24 2 16,2 2-8-16,-3-2 6 15,1-14-9 1,6-15-154-16,2-19-382 0</inkml:trace>
  <inkml:trace contextRef="#ctx0" brushRef="#br0" timeOffset="-199428.68">19749 2279 839 0,'0'0'1274'15,"0"0"-1071"-15,0 0-87 0,0 0-44 16,0 0-72-16,0 0-29 15,0 0-42-15,-63 90 71 16,11-13 0 0,-6 5-1-16,8-18 1 0,1 2 8 15,11-16-8-15,11-13 0 16,12-11-1-16,11-9-3 16,4-9-16-16,0-3-24 15,11 1 28-15,13 0 16 16,14 4 33-16,9 2-21 15,6-1 14-15,7 4-26 16,3-5-67-16,24-8-160 16,-13-2-163-16,-10 0-224 0</inkml:trace>
  <inkml:trace contextRef="#ctx0" brushRef="#br0" timeOffset="-199146.06">20222 2632 1194 0,'0'0'597'0,"0"0"-229"0,0 0-121 16,0 0-137-16,0 0-90 15,-92-102 18-15,52 102-18 16,0 0-20-16,7 21 4 16,8 9-4-16,12 8-11 15,13 6-25-15,0 4 17 16,19 0-46-16,12-2 35 16,3-6 3-16,0-3 27 15,-12-12 2-15,-8-5-2 16,-12-8-26-16,-2-2-47 15,-18-3 73-15,-16-6 6 0,-6 1 33 16,1-2 0 0,0 0-23-16,12-11-16 0,16-11-43 15,11-6-192-15,60-24 1 16,9 8-164-16,10 3-272 0</inkml:trace>
  <inkml:trace contextRef="#ctx0" brushRef="#br0" timeOffset="-199009.11">20524 2642 854 0,'0'0'451'0,"0"0"-118"15,0 0-124-15,0 0-209 16,0 0-27-16,0 0 27 16,58 119 36-16,-82-67-36 15,2-2-79-15,4-10-45 0,11-14 10 16,5-11-83-16,2-15-448 16</inkml:trace>
  <inkml:trace contextRef="#ctx0" brushRef="#br0" timeOffset="-198883.91">20745 2358 2126 0,'0'0'0'0,"0"0"-385"16,-43 108-189-16</inkml:trace>
  <inkml:trace contextRef="#ctx0" brushRef="#br0" timeOffset="-198632.83">20808 2838 1366 0,'0'0'61'0,"0"0"-61"16,-54 129-45-16,43-86 11 15,11-15-41-15,0-18 75 16,18-10 146-16,19-16 241 15,10-22-143-15,7-15-162 16,-3-5-38-16,-8-6-26 16,-22 2-18-16,-15 6-9 15,-6 7-59-15,-58 16-62 16,-1 10-192-16,1 15-371 0</inkml:trace>
  <inkml:trace contextRef="#ctx0" brushRef="#br0" timeOffset="-198317.93">21157 2619 1595 0,'0'0'599'16,"0"0"-442"-16,0 0-146 15,0 0-11-15,0 0-12 16,0 0 3-16,0 0 8 15,73 60-14-15,-44-24 13 16,0 0 2-16,-10-2 16 0,-11-6-16 16,-8-3-73-1,-8-6 62-15,-23 3 11 0,-9-3 117 16,1-4 28-16,10-5-5 16,12-1-70-16,12-8-70 15,5 1-3-15,5-2-39 16,24 4 5-16,17 1 36 15,35-5-56-15,-10 0-171 16,-7 0-771-16</inkml:trace>
  <inkml:trace contextRef="#ctx0" brushRef="#br0" timeOffset="-198062.01">21978 2440 2263 0,'0'0'290'0,"0"0"-247"15,0 0-33-15,0 0-10 16,0 0-22-16,0 0-21 16,0 0 43-16,-77 126 19 15,37-71 18-15,-2-5-37 16,4-10-26-16,7-10 25 15,6-8 0-15,6-10-22 16,2-12-60-16,7 0-155 16,1-8-692-16</inkml:trace>
  <inkml:trace contextRef="#ctx0" brushRef="#br0" timeOffset="-197880.25">21689 2410 2171 0,'0'0'432'0,"0"0"-386"15,0 0-44-15,0 0-2 16,0 0 8-16,75 109-7 16,-42-44 14-16,7 8-15 15,5-3-130-15,3-8-66 16,2-13-149-16,12-14-60 16,-16-13 83-16,-8-14-75 0</inkml:trace>
  <inkml:trace contextRef="#ctx0" brushRef="#br0" timeOffset="-197551.03">22608 2188 2350 0,'0'0'249'0,"0"0"-206"15,0 0-43 1,0 0-46-16,0 0 46 0,0 0 0 16,-134 74 0-16,81 12 0 15,-1 37-15-15,16 33-5 16,18-16-21-16,20-31-58 16,0-41 28-16,20-35 5 15,13-3 22-15,9-5 44 16,14-9 90-16,9-16 17 15,7 0-3-15,1-25-51 16,-4-16-20-16,5-46-33 16,-18 11-170-16,-19-2-1224 0</inkml:trace>
  <inkml:trace contextRef="#ctx0" brushRef="#br0" timeOffset="-197361.01">22258 2510 2079 0,'0'0'221'16,"0"0"-172"-16,156 0-28 16,-85 0-10-16,0 4-11 15,-17 5-93-15,-21 0-284 0</inkml:trace>
  <inkml:trace contextRef="#ctx0" brushRef="#br0" timeOffset="-197214.07">22456 2744 2176 0,'0'0'274'0,"137"-27"-274"16,-58 12-66-16,-3 2-342 0</inkml:trace>
  <inkml:trace contextRef="#ctx0" brushRef="#br0" timeOffset="-196949">22924 2729 2297 0,'0'0'96'16,"0"0"-96"-1,0 0-59-15,0 0-8 16,-29 117-20-16,29-81-49 0,0-9 32 16,11-9 2-16,9-7 102 15,5-11 5-15,-3-5 177 16,3-23 18-16,-8-10-22 16,-5-8-49-16,-10-2-46 15,-2 4-17-15,-12 4-40 16,-19 8-25-16,-7 10-2 15,-20 15-116-15,8 7-267 16,9 0-983-16</inkml:trace>
  <inkml:trace contextRef="#ctx0" brushRef="#br0" timeOffset="-196630.23">23597 2657 1205 0,'0'0'999'16,"0"0"-915"-16,0 0-59 15,0 0-15-15,0 0-10 0,0 0-1 16,0 0-20-16,-7 1 21 16,1 5 45-16,2-1 4 15,1-3-12-15,3 0-20 16,0-2-17-16,3 0-96 16,7-4-321-16</inkml:trace>
  <inkml:trace contextRef="#ctx0" brushRef="#br0" timeOffset="-196165.48">24359 2213 1205 0,'0'0'745'0,"0"0"-745"16,0 0-132-16,-20 123 31 16,-31-17 67-16,-23 33 16 15,-4 7-183-15,14-27-50 16,19-33-108-16,25-42 197 16,9-18 162-16,2-7 239 15,5-8 70-15,4-11 237 16,0-9-62-16,15-35-374 15,12-19-77-15,10-30-2 16,13-28-27-16,10-27-4 0,4-8-33 16,-10 25-95-16,-14 31-9 15,-17 42-29-15,-11 20 166 16,0 6 84-16,-5 10 148 16,-1 7-69-16,-6 15-163 15,0 19-1-15,0 49 1 16,0 50 29-16,0 46 41 15,0 16-29-15,0-30-21 16,0-44-20-16,5-50-45 16,-3-16-70-16,0 1-39 15,0-12-7-15,-2-8-350 0</inkml:trace>
  <inkml:trace contextRef="#ctx0" brushRef="#br0" timeOffset="-196004.72">24074 2596 2646 0,'0'0'171'0,"0"0"-156"15,171-5 12-15,-73 5-5 16,34 0-22-16,-23 4-112 16,-26 3-429-16</inkml:trace>
  <inkml:trace contextRef="#ctx0" brushRef="#br0" timeOffset="-195014.17">18865 3254 1394 0,'0'0'318'0,"0"0"-162"16,156 6 1-1,-52 0 1-15,37 4-50 0,39 2-42 16,23 2-24-16,6 0 9 16,-1-2-5-16,-6-3 34 15,10-4-12-15,6 1-13 16,7-3-15-16,3-2 2 16,1-1-8-16,9 0-20 15,5 0 4-15,5-4 13 16,3-7-15-16,-6-3-11 15,-8 1 7-15,-10 1-11 16,-7 5-1-16,1 0 9 0,-5 3-8 16,-7 2 13-1,-10 0-14-15,-21-1 0 16,-19-1-1-16,-37-1 1 16,-33 1-1-16,-29-2 1 0,-17 4 1 15,-3-4 22-15,-7 2-8 16,-6 2-15-16,-14 0 20 15,-8 0-19-15,-5 2 2 16,0 0-3-16,0 0-2 16,0 0-12-16,0 0-3 15,-7 0-21-15,-9 0-23 16,-35 0-106-16,0 0-294 16,-7-2-1361-16</inkml:trace>
  <inkml:trace contextRef="#ctx0" brushRef="#br0" timeOffset="-194362.72">20460 4153 1556 0,'0'0'165'0,"0"0"-143"16,0 0 32-16,0 0 3 15,0 0-24-15,-100-115 13 16,62 75-43-16,-7 5 28 16,-8 6 6-16,-9 11 16 15,-6 15-2-15,-1 3-18 16,5 19 33-16,3 20-29 15,13 10-23-15,15 5-14 16,14-1 0-16,15-7-30 16,4-10-1-16,9-10-5 15,20-10 36-15,6-14 86 0,8-2 12 16,3-19-39-16,4-26-6 16,5-31-14-16,5-33-17 15,-11 1-20-15,-11 10 1 16,-11 16-3-16,-11 28 0 15,-3 9 43-15,-4 7 84 16,-7 22 30-16,-2 14-78 16,0 2-79-16,0 24-59 0,-7 44 59 15,-6 43 3-15,-1 1 29 16,6-4-13-16,3-18-19 16,5-29-17-16,0 8-101 15,0-8-119-15,0-21-250 16</inkml:trace>
  <inkml:trace contextRef="#ctx0" brushRef="#br0" timeOffset="-187003.04">25508 3352 1474 0,'0'0'398'0,"0"0"-186"0,0 0-45 16,0 0-17-16,0 0-35 15,0 0-25-15,-6-33-2 16,6 30-37-16,0 3-6 16,0 0-17-16,0 0-20 15,0-2-8-15,0 2-2 16,0 0-26-16,9-1-15 0,9 1 9 15,11 0 34 1,13 0 21-16,5 0-21 0,4 0-37 16,0 0-11-1,-1 1-30-15,-8 1-37 0,-5 1 28 16,-3-2-40-16,-8 3-112 16,-5 0-100-16,-13 0-338 15</inkml:trace>
  <inkml:trace contextRef="#ctx0" brushRef="#br0" timeOffset="-186821.83">25595 3491 163 0,'0'0'2020'16,"0"0"-2008"-16,0 0 24 0,0 0-36 15,0 0 105-15,121-3-51 16,-67-1-52-16,14 4-2 15,-10 0-144-15,-13 0-356 0</inkml:trace>
  <inkml:trace contextRef="#ctx0" brushRef="#br0" timeOffset="-185126.21">26873 2752 1710 0,'0'0'329'0,"0"0"-230"16,0 0-76-1,0 0 2-15,0 0 20 0,0 0-14 16,0 0-14-16,4-35 31 15,-4 33 35-15,2 0-30 16,-2 0-20-16,2 2-31 16,-2-3 6-16,0 3-8 15,0-1 0-15,0 1-9 16,0 0 9-16,0 0-26 16,0 0-21-16,0 0-52 15,0 0-23-15,-4 10 17 16,-6 12 77-16,-3 10 28 15,-5 10 41-15,1 8-6 16,1 6-34-16,-1 2-1 16,3-2 3-16,1-3-6 15,2-12 3-15,1-4-1 16,6-11-17-16,-2-7-53 0,3-8-77 16,1-5-193-16,0-4-420 0</inkml:trace>
  <inkml:trace contextRef="#ctx0" brushRef="#br0" timeOffset="-184820.76">27050 2795 1653 0,'0'0'500'16,"0"0"-295"-16,0 0-91 15,0 0-6-15,0 0-25 16,0 0-49-16,0 0-34 15,41-64-61-15,-70 71-98 16,-10 14 159-16,-9 11 0 16,-2 6 14-16,4 2-13 0,11 0 16 15,12-4-17 1,12-5-17-16,11-5 10 0,0-5-22 16,7 0-8-16,18-5 37 15,8-3 7-15,4 2 12 16,5-3-19-16,-1-2-15 15,-1 0-90-15,4 2-104 16,-10-4-119-16,-8-4-320 0</inkml:trace>
  <inkml:trace contextRef="#ctx0" brushRef="#br0" timeOffset="-184364.85">27334 2959 1745 0,'0'0'259'0,"0"0"-138"0,0 0 81 16,0 0-66-16,0 0-105 16,0 0-31-16,0 0-79 15,-25-20 79-15,5 20-31 16,-1 9 29-16,6 0-5 16,7 1-11-16,2 2-58 15,6 3 19-15,0-2 19 16,4 3 17-16,8 5 21 15,1-1 18-15,-1-1 5 16,-1 4-23-16,-7-2-29 16,-4 2-10-16,0-3 11 15,-4-2-19-15,-15-4 47 16,-4-3 5-16,-4-5 9 16,0-4-14-16,0-2-173 0,8 0-278 15,9 0-308-15</inkml:trace>
  <inkml:trace contextRef="#ctx0" brushRef="#br0" timeOffset="-184196.17">27561 2996 1836 0,'0'0'503'0,"0"0"-392"16,0 0-111-16,0 0-113 15,0 0 59-15,0 0 52 16,-40 110-16-16,28-70-83 15,10-2-165-15,2-12-50 16,0-15-763-16</inkml:trace>
  <inkml:trace contextRef="#ctx0" brushRef="#br0" timeOffset="-184055.94">27725 2731 1829 0,'0'0'0'15,"0"0"-66"-15,0 0-270 16,0 0 231-16,12 126-359 0</inkml:trace>
  <inkml:trace contextRef="#ctx0" brushRef="#br0" timeOffset="-183844.9">27835 3144 470 0,'0'0'326'0,"0"0"-191"0,0 0-77 16,0 0-33-16,0 0 1 15,0 0 112-15,0 0 132 16,98 40 61-16,-80-50-109 16,-1-10-98-16,2-7-19 15,-4-2-6-15,-6-3-29 16,-2-2 12-16,-7 1-21 16,0 5 6-16,0 9-35 15,-16 2-32-15,-20 14-91 16,3 3-175-16,4 0-1330 0</inkml:trace>
  <inkml:trace contextRef="#ctx0" brushRef="#br0" timeOffset="-182822.38">28107 3066 2161 0,'0'0'324'0,"0"0"-264"0,0 0-52 16,0 0 19-16,0 0 11 16,0 0-15-16,0 0-16 15,106-37 2-15,-85 37-9 16,-4 0-4-16,-5 10-16 15,-8 7-23-15,-4 6-39 16,0 8 52-16,-8 3 27 16,-11 2-25-16,1-2 28 15,5-6 24-15,4-10-14 16,5-5-10-16,4-10 22 16,0-1-14-16,0-2-8 15,2 0-29-15,13 0 29 0,8 0 26 16,8 0 17-1,11 0-43-15,25-8-76 0,-11 1-213 16,-5-4-1510-16</inkml:trace>
  <inkml:trace contextRef="#ctx0" brushRef="#br0" timeOffset="-182495.12">29147 2956 1777 0,'0'0'305'0,"0"0"-220"16,0 0-19-16,0 0-40 15,0 0-26-15,0 0-8 16,0 0 8-16,-78 33 54 16,33 4-6-16,-5 7-16 15,-6 5-32-15,0-4-13 16,0-5-135-16,-4-8-180 16,13-11-116-16,14-14-628 0</inkml:trace>
  <inkml:trace contextRef="#ctx0" brushRef="#br0" timeOffset="-182321.88">28891 2923 2530 0,'0'0'250'16,"0"0"-250"-16,0 0-12 15,0 0 10-15,0 0 2 16,64 160-18-16,-28-69-152 15,-7-14-152-15,2-19-1080 0</inkml:trace>
  <inkml:trace contextRef="#ctx0" brushRef="#br0" timeOffset="-182009.75">29730 2685 2038 0,'0'0'329'16,"0"0"-236"-16,0 0-93 15,0 0-23-15,0 0-46 16,0 0 41-16,0 0 28 16,-79 54 23-16,48-2-7 15,4 12-16-15,9 2 13 16,9-4-13-16,9-6-43 15,0-12-20-15,18-13 17 16,16-13 46-16,7-12 104 0,15-6-3 16,9 0-36-16,2-11-40 15,-3-10-6-15,-6-8-19 16,-8-19-55-16,-19 8-184 16,-14 3-1387-16</inkml:trace>
  <inkml:trace contextRef="#ctx0" brushRef="#br0" timeOffset="-181786.11">29356 2959 1757 0,'0'0'915'15,"0"0"-914"-15,0 0 5 16,164-11 30-16,-87 4-1 0,10 5-26 15,-2 2 18-15,15 0-27 16,-22 13-44-16,-18-2-358 0</inkml:trace>
  <inkml:trace contextRef="#ctx0" brushRef="#br0" timeOffset="-181523.55">30139 2998 2395 0,'0'0'161'0,"0"0"-147"0,0 0-1 16,0 0-13-16,0 0-217 15,0 0 125-15,0 0 81 16,-47 138-1-16,32-90-161 16,9-8 72-16,6-13 23 15,0-12 78-15,21-11 15 16,10-4 223-16,9-10-24 15,9-18-115-15,3-8-55 16,-4-6-44-16,-10 1-3 16,-16-1-19-16,-20 9-28 15,-4 2-93-15,-71 7 83 16,2 11-98-16,-3 5-531 0</inkml:trace>
  <inkml:trace contextRef="#ctx0" brushRef="#br0" timeOffset="-180683.19">26928 3469 1591 0,'0'0'495'0,"0"0"-429"15,0 0 13-15,0 0 69 16,118 0-71-16,-56 0-16 16,34 4-17-16,38 0-1 15,47 3-1-15,21-2-2 16,10 1 8-16,-3-5-19 15,-6-1 6-15,8 0-17 16,1 0 0-16,0 0-18 16,-11 0 0-16,-21-5 23 15,-17-1-5-15,-38 0 10 16,-32 0 8-16,-24 2-14 16,-17-2-10-16,-2 0-10 15,-2-3 9-15,-7 4-7 16,-16-1-4-16,-14 4-4 0,-11-1-31 15,0 3-54-15,-19 0-148 16,-13 0-236-16,-3 0-1321 16</inkml:trace>
  <inkml:trace contextRef="#ctx0" brushRef="#br0" timeOffset="-180087.77">28381 4157 2001 0,'0'0'239'15,"0"0"-239"-15,0 0 0 16,0 0 20-16,0 0 15 16,0 0-35-16,0 0-12 15,-93-65-6-15,50 37-7 16,-9 2 25-16,-7 6-2 16,-7 12 2-16,-5 8 0 15,2 0 0-15,5 24 22 16,12 8 31-16,13 11-26 15,14 1-27-15,16-1-13 16,9 2 5-16,5-8-31 0,24-10 39 16,6-7 25-16,9-9 18 15,8-11 57-15,6 0-43 16,2-13-22-16,5-24-19 16,-1-13-2-16,5-29-14 15,7-34-16-15,-13 3-47 16,-13 12-20-16,-16 15 7 15,-18 32 76-15,-4 6 80 16,-2 9 54-16,-8 16 32 16,-2 14-34-16,0 6-121 15,0 0-11-15,0 31-33 16,-8 36 33-16,-4 46 27 16,5 2 2-16,5-4-18 15,2-16-3-15,0-31 10 0,5 2-18 16,1 9-84-16,-2-23-68 15,2-19-232-15</inkml:trace>
  <inkml:trace contextRef="#ctx0" brushRef="#br0" timeOffset="-149086.43">16298 5853 1608 0,'0'0'503'0,"0"0"-381"16,0 0-89-16,0 0 24 16,0 0 30-16,0 0-30 15,0 0-10-15,0 0 23 16,0 0 5-16,0 0-35 0,0 0-12 16,0 0-3-16,0 0-19 15,0 0 18 1,0 0 2-16,0 0-19 15,0 0 6-15,0 0 3 16,0 0-7-16,0 0-9 0,0 0-1 16,0 0-7-16,6 0-9 15,12 0 17-15,14 0-7 16,7 0 4-16,11 0-26 16,6 0-27-1,0 0-30-15,-2 0-15 0,-2 0 5 16,-8 2-62-16,-5 4-132 15,-12-2-118-15,-12 3-222 0</inkml:trace>
  <inkml:trace contextRef="#ctx0" brushRef="#br0" timeOffset="-148849.14">16280 6057 1802 0,'0'0'323'0,"0"0"-256"16,0 0-55-16,0 0 2 16,0 0 9-16,0 0 30 15,0 0 33-15,65 0-11 16,-34 0-34-16,5 0-22 16,-1 0-19-16,1 0-61 15,13 0-102-15,-9 3-237 0,-7-3-622 16</inkml:trace>
  <inkml:trace contextRef="#ctx0" brushRef="#br0" timeOffset="-147959.16">17697 5791 2018 0,'0'0'342'15,"0"0"-246"-15,0 0-58 16,0 0 49-16,0 0-7 16,0 0 7-16,0 0-33 15,-7-91-21-15,3 83-6 0,-1 2-4 16,1 2 1-16,0 3-17 16,-1 1-7-16,-4 0-22 15,-6 0-5-15,-4 1-10 16,-4 14 29-16,-4 6-3 15,0 8-12-15,0 9 4 16,0 8-24-16,7 8-15 16,5 4 20-16,8 2-31 15,7-2-23-15,0-2 33 16,22-9 8-16,11-8 29 16,6-14 10-16,3-6 10 15,3-13 2-15,1-6 26 16,1-3 50-16,-2-19 19 0,-3-8 2 15,-4-9 17 1,-7-10-13-16,-7-5-19 0,-6-7-16 16,-11-3-19-16,-7 2 10 15,0 4-5-15,-20 2-21 16,-9 10-21-16,-7 5-10 16,-2 14-11-16,-4 10-21 15,-1 16-70-15,1 1-68 16,-4 34-57-16,10 1-40 15,14 2-293-15</inkml:trace>
  <inkml:trace contextRef="#ctx0" brushRef="#br0" timeOffset="-147523.43">18240 5978 2022 0,'0'0'233'15,"0"0"-162"-15,0 0-37 16,0 0-2-16,0 0-23 15,0 0-9-15,0 0-12 0,52-6 12 16,-50 6 0 0,5 7 1-16,-3 6 2 0,-2-3-3 15,-2-1-1-15,0-4-1 16,0-1 2-16,0-4 89 16,-4 0 48-16,-3 0-8 15,-1-3-16-15,-1-8-46 16,4-6-28-16,0 1-16 15,5 0-23-15,0 0 0 16,0 4-12-16,0 5-26 16,0 1-17-16,5 6-40 15,-3 0-65-15,3 3-66 16,0 12-147-16,1 0-1026 0</inkml:trace>
  <inkml:trace contextRef="#ctx0" brushRef="#br0" timeOffset="-146896.78">18963 5861 1649 0,'0'0'530'0,"0"0"-372"16,0 0-24-16,0 0 47 0,0 0-27 15,73-110-58-15,-71 84-34 16,-2-4-8-16,0-1-42 16,-13 3-4-16,-9 5-7 15,-7 1-1-15,-3 5 0 16,-5 7-17-16,-6 5 9 15,3 5 7-15,0 0-4 16,7 2-2-16,6 14-2 16,9 4-10-16,7 0-28 15,7 4-2-15,4 2 17 16,0-1-8-16,19 4 22 16,12-2 18-16,10 3-2 15,5-1-3-15,6 0-49 16,0 7-23-16,-6-3-42 15,-6 5-7-15,-11 0-40 0,-11 3 12 16,-12-3 72-16,-6-2 1 16,-6-6 81-16,-21-6 27 15,-8-4 120-15,-7-4 6 16,-4-4-24-16,7-6 6 16,5-1-24-16,10-5-27 15,7 0 2-15,11-6-19 16,6-15-29-16,0-7 9 15,14-9-25-15,10-11-4 16,14-5-6-16,6-8-12 16,10 1-7-16,4 0-17 15,0 6-79-15,13-6-87 0,-13 16-64 16,-11 8-218-16</inkml:trace>
  <inkml:trace contextRef="#ctx0" brushRef="#br0" timeOffset="-145770.98">19468 5718 1460 0,'0'0'351'16,"0"0"-258"-16,0 0-15 15,0 0 98-15,0 0-34 16,0 0-47-16,0 0-9 16,34-29-35-16,-16 21-8 15,7 2-30-15,0 2-3 16,8 0 5-16,0 1-15 16,0 3-8-16,1 0 7 0,-5 4 0 15,-3 13-49 1,-4 1-11-16,-6 8-20 0,-7 4 0 15,-9 3 13-15,0 9-11 16,-19-3-22-16,-14 5 17 16,-9-2 26-16,-4-2 27 15,-4-4 30-15,3-4 1 16,10-6 13-16,5-5 38 16,10-7 48-16,11-4 1 15,9-6-33-15,2-4 8 16,0 2-34-16,11-2 9 15,16 0 57-15,8 0-27 16,8 0-42-16,5 0-10 16,4 0-21-16,0 0 2 15,6 0-9-15,-14 0-100 0,-11 0-201 16</inkml:trace>
  <inkml:trace contextRef="#ctx0" brushRef="#br0" timeOffset="-145142.89">20266 5805 1232 0,'0'0'1024'0,"0"0"-908"16,0 0-82-1,0 0 23-15,0 0 45 0,0 0-40 16,0 0-43-16,40-64-15 16,-18 57-2-16,7 0 4 15,7 1 14-15,-1 3 3 16,-1 2-11-16,-5 1-5 15,-7 0-7-15,-8 0-1 16,-10 0-20-16,-4 12-41 16,-7 6 17-16,-22 8 21 15,-9 2 24-15,-8 0-1 16,-1-2 0-16,5-6 2 16,6-6 10-16,12-2 20 15,10-6-14-15,5-2-17 16,9 1-13-16,0-5 12 0,0 1 1 15,12 4 1-15,9 2 6 16,11 0 6-16,5 6-3 16,4 4-8-16,1-2 3 15,-6 7-5-15,-5 3-10 16,-7-1 10-16,-10 2 0 16,-14 2 0-16,0-2-15 15,-27-2 0-15,-20-2 13 16,-13-4 2-16,-13-8 22 0,-3-5 38 15,2-5 13-15,6 0 5 16,7 0-7 0,10-5-23-16,13-7-27 0,9-4-21 15,11-12-99-15,9 1-167 16,9 1-1609-16</inkml:trace>
  <inkml:trace contextRef="#ctx0" brushRef="#br0" timeOffset="-137968.45">21407 6217 1696 0,'0'0'318'0,"0"0"-206"16,0 0-80-16,0 0-10 15,0 0 45-15,0 0-20 16,82-115 10-16,-60 86-14 16,1-5 13-16,3-6-24 15,3-6 6-15,3-2-5 16,-3-4-12-16,2 0 21 15,-4 4-29-15,-3 6-12 16,-4 10-1-16,-6 12 11 16,-8 8 3-16,-4 7-13 15,-2 5 21-15,0 3-22 16,0 19-15-16,0 9 15 16,-10 13 1-16,0 6 10 15,1 3-11-15,3 1-9 0,4-4 8 16,0-4-14-1,2-7 9-15,0-12-1 0,0-9 0 16,0-7 5-16,6-9 1 16,3-2 1-16,5 0 38 15,3-10 5-15,8-12 3 16,1-10-2-16,6-4-25 16,-3-4 18-16,0-1-17 15,-5 5 10-15,-4 3 12 16,-4 8 6-16,-3 9-17 15,-9 6-17-15,0 5-11 16,-4 5-3-16,0 0 0 16,0 0-7-16,0 17-16 15,0 9 23-15,8 8 0 0,1 2 6 16,-1 1-6-16,6 0 0 16,-1-7-36-16,-1-4-35 15,1-8-38-15,0-4-33 16,7-14-39-16,-4 0-267 15,-1 0-1260-15</inkml:trace>
  <inkml:trace contextRef="#ctx0" brushRef="#br0" timeOffset="-137681.14">22345 5698 404 0,'0'0'1763'0,"0"0"-1541"0,0 0-136 15,15-121 24-15,-15 98 4 16,0 7-44-16,0 8-24 15,0 6-39-15,0 2-7 16,0 0-53-16,0 19 20 16,0 15 33-16,0 13 2 15,0 14 5-15,0 7 11 16,0 4-5-16,-2-2-13 16,0-6 8-16,-2-4-8 15,2-10 0-15,2-6 1 16,0-11-1-16,0-10-33 15,0-8-45-15,0-9-44 16,0-6-79-16,0-6-141 0,0-15-256 16</inkml:trace>
  <inkml:trace contextRef="#ctx0" brushRef="#br0" timeOffset="-137454.02">22314 5588 2140 0,'0'0'335'15,"0"0"-250"-15,0 0-62 16,0 0 58-16,0 0-19 16,11-116-7-16,11 103-17 15,7 0 2-15,9 1 17 16,6 4-11-16,3 2-18 16,0 3-27-16,0 3-2 15,-5 0-4-15,-7 0-16 0,-3 5-79 16,-10 19-49-16,-11 0-109 15,-9-2-433-15</inkml:trace>
  <inkml:trace contextRef="#ctx0" brushRef="#br0" timeOffset="-137264.97">22354 5884 2244 0,'0'0'405'0,"0"0"-325"15,0 0-21-15,0 0 31 16,0 0-23-16,140-11-26 0,-80 3-32 16,0 2-9-16,2 4-3 15,13 0-78 1,-17 2-165-16,-14 0-611 0</inkml:trace>
  <inkml:trace contextRef="#ctx0" brushRef="#br0" timeOffset="-136720.95">23441 5853 718 0,'0'0'1477'0,"0"0"-1335"15,0 0-104-15,0 0-18 16,0 0 27-16,0 0 3 16,0 0 50-16,56-69 32 15,-56 69-18-15,0 0-39 16,0 0-33-16,0 0-24 15,0 0-10-15,0 0-8 16,0 0-15-16,-7 0-15 0,-11 8 17 16,-13 13 11-16,-13 8 2 15,-16 14 0-15,-36 24-1 16,-43 27-9-16,-44 24 0 16,-17 6-9-16,15-14 19 15,43-27 10-15,52-30-4 16,32-22 16-16,10-4 6 15,1 0-11-15,0 1-17 16,6-2 0-16,18-10 1 16,7-6-1-16,11-4-4 15,3-6-5-15,2 2 8 16,0-2 0-16,0 0 0 16,0 0 1-16,0 0-11 15,0 0-51-15,0 0-86 16,2 0-190-16,11 0-461 0</inkml:trace>
  <inkml:trace contextRef="#ctx0" brushRef="#br0" timeOffset="-126624.73">23089 6535 509 0,'0'0'1065'0,"0"0"-821"16,0 0-180-16,0 0-33 15,0 0 35-15,2-4 25 0,-2 4 1 16,0 0 36-1,0 0-14-15,0 0-59 0,0 0-37 16,0 0-17-16,0 0 0 16,0 8-1-16,0 8 0 15,0 10 9-15,-9 10-7 16,-4 10 0-16,-5 8-2 16,0 7-10-16,-2 1 10 15,1 1-9-15,-2-7 9 16,3-6-1-16,3-12-5 15,3-11 6-15,8-9 5 16,-1-7 22-16,5-8 7 16,0-3 16-16,0 0 2 0,0 0-5 15,0-7 13 1,0-15-10-16,5-13-32 0,4-7-7 16,4-8-3-16,1-6-8 15,3-4 12-15,6-5-11 16,0 1-1-16,0 6 0 15,0 6-1 1,-3 12 1-16,-5 10 2 0,-3 8-2 16,-5 10 1-16,-3 5 12 15,-2 4-12-15,-2 3-1 16,2 0 0-16,0 0-7 16,1 13-12-16,3 18 19 15,4 13 0-15,-2 12 2 16,3 8-2-16,1 7 1 15,-1 3-6-15,-1-4 5 0,0 0-1 16,-1-6-25-16,-1-8 10 16,-3-9-7-16,0-11-30 15,-1-10 1 1,-4-12-31-16,0-6-23 0,0-8-44 16,-2 0-72-16,-10-3-997 15</inkml:trace>
  <inkml:trace contextRef="#ctx0" brushRef="#br0" timeOffset="-126429.75">22973 6819 2345 0,'0'0'393'16,"0"0"-304"-16,0 0-76 15,0 0-7-15,0 0 13 16,0 0-11-16,0 0-8 15,121-22 0-15,-73 13-97 16,-7 0-133-16,-8-1-665 0</inkml:trace>
  <inkml:trace contextRef="#ctx0" brushRef="#br0" timeOffset="-125697.17">23368 6368 753 0,'0'0'1124'16,"0"0"-933"-16,0 0-143 16,0 0-23-16,0 0-14 15,0 0 1-15,0 0-11 16,93-46 1-16,-75 44 1 16,-2 2-2-16,-8 0 1 15,-3 0-2-15,-5 0-2 16,0 14-13-16,-13 5 14 0,-12 0 1 15,-4 1 0 1,2-3 9-16,8-8 82 0,3-2 24 16,9-5-37-16,3 0-10 15,4-2 7-15,0 0-11 16,0 0-16-16,0 0-14 16,0 0-24-16,0 0-10 15,0-7-16-15,0-1-3 16,0 1 13-16,0-2 5 15,0 2 1-15,0-2 2 0,0 1-1 16,0 2 9-16,0 1 0 16,0 2 3-16,0 2 26 15,0 1 3-15,0 0-20 16,0 0-22-16,0 0-8 16,0 11-4-16,-5 13 7 15,-2 4-2-15,3 4 7 16,4-1 1-16,0-5 1 15,0-8 3-15,0-6-5 16,0-6 0-16,0-5 9 16,4-1 19-16,3 0 14 15,2-12 26-15,2-15-2 16,3-10-17-16,-1-3-27 0,-5 0-6 16,0 2-16-16,-6 8 8 15,-2 9-8-15,0 4-16 16,0 9-77-16,-18 8-75 15,-5 0-160-15,4 14-589 0</inkml:trace>
  <inkml:trace contextRef="#ctx0" brushRef="#br0" timeOffset="-124819.31">23762 6250 2304 0,'0'0'331'16,"0"0"-250"-16,0 0-53 15,0 0-6-15,0 0 6 16,0 0-14-16,136-100 8 0,-92 90 15 16,3 0 10-16,3 3-7 15,-6 6-16-15,-9-2-12 16,-8 3-7-16,-11 0-1 16,-9 3-4-16,-7 15-9 15,0 12-11-15,-25 11-14 16,-11 9 7-16,-13 5-38 15,-2-3 24-15,2-7 33 16,7-10-4-16,11-11 12 16,10-7 25-16,13-9 23 15,8-4 11-15,0-4 13 16,0 0 6-16,21 0-9 16,20-7-10-16,16-6 16 0,20-5-14 15,14-3-36 1,7 4-2-16,2 1 0 0,-9 1 9 15,-10 6 2-15,-17 2-5 16,-20 3-9-16,-15 2 1 16,-15 2-18-16,-11 0 5 15,-3 0-8-15,0 0 0 16,0 0 5-16,0 0-5 16,0 0-3-16,0 0-4 15,0 0-11-15,0 0-27 16,0 0-39-16,0 0-21 15,-7 0-60-15,-20 20-55 16,-2-3-94-16,0-1-799 0</inkml:trace>
  <inkml:trace contextRef="#ctx0" brushRef="#br0" timeOffset="-98491.52">11590 8791 453 0,'0'0'580'0,"0"0"-354"16,0 0-133-16,0 0 31 15,0 0 38-15,0 0-100 16,-34-66 38-16,34 62-58 16,-2 0 17-16,0 2 12 15,-2 0-12-15,-1 2-3 16,-1-2-5-16,-2 2-27 16,0 0-24-16,-5 0-1 0,-1 0-5 15,-3 0 6-15,-2 0 1 16,-1 0 25-16,3 0 11 15,-2 0-7-15,4 0 16 16,1 0-14-16,4 0 1 16,1 0 26-16,5 0 14 15,1 0 30-15,3 0-20 16,0 0-21-16,0 0-20 16,0 0-15-16,0 0-25 15,3 0-2-15,10 0 5 16,9 0-5-16,12 0 11 0,5 0-5 15,9 0-4-15,-2 0-2 16,3 0 2-16,-2 0 4 16,0 0-6-16,-3 2 1 15,-6-2-1-15,-7 2-10 16,-6-2-37-16,-7 2-44 16,-10-1-65-16,-8 7-51 15,0 1-140-15,-4 3-55 0</inkml:trace>
  <inkml:trace contextRef="#ctx0" brushRef="#br0" timeOffset="-98274.47">11354 8945 1161 0,'0'0'870'0,"0"0"-676"16,0 0-111-16,0 0-3 15,0 0-61-15,0 0-18 16,0 0 83-16,120-10 2 15,-53 1-39-15,4 1-25 16,-2 2-15-16,-7-1-1 16,-4 5-6-16,3 2-89 15,-16 0-192-15,-12 0-685 0</inkml:trace>
  <inkml:trace contextRef="#ctx0" brushRef="#br0" timeOffset="-97116.12">13247 8369 1132 0,'0'0'430'15,"0"0"-299"-15,0 0-72 16,0 0 43-16,0 0-38 16,23-101 30-16,-17 82-35 0,3 5 20 15,1 3-4 1,-4-2-2-16,1 5-5 0,-1 0-37 15,-2 4 5-15,0-1 6 16,-4 4-1-16,2 1-3 16,-2 0 14-16,2 0-7 15,-2 0-1-15,0 0-23 16,2 0-19-16,-2 0-4 16,0 0-7-16,0 0-14 15,0 0-18-15,-2 14-54 16,-14 12 53-16,-13 11-15 15,-11 8 49-15,-12 14-74 16,-10 5 14-16,-5 5 19 0,3-4 49 16,8-1 13-1,10-7 15-15,14-11-2 0,14-8-26 16,18-10-39-16,0-8 6 16,29-8 33-16,19-6 22 15,14-6 20-15,11 0-25 16,4 0-5-16,2-10 0 15,-8-8-10-15,-7-2-2 16,-12-4 1-16,-12-2 17 16,-13-3-18-16,-11-4 35 15,-10-4 20-15,-6-2 51 16,0-2 25-16,-2 3-23 0,-9 6-18 16,0 4-43-16,0 8-21 15,4 6-14 1,2 8 0-16,3 4-12 15,2 2-4-15,-2 4-23 16,2 25-38-16,-2 26 65 0,-3 32 14 16,3 1-10-16,-2 6 4 15,-1 0 1-15,1-18 1 16,-6 7-10-16,0-11-29 16,-9 4-168-16,4-18-130 15,4-20-849-15</inkml:trace>
  <inkml:trace contextRef="#ctx0" brushRef="#br0" timeOffset="-96717.79">14488 8468 1513 0,'0'0'573'0,"0"0"-407"0,0 0-51 15,0 0 29-15,0 0-121 16,0 0 13-16,0 0-36 16,-44 82 22-16,15-32-21 15,-4 7 4-15,-5-1-5 16,-3 0 0-16,-3-8-20 16,0-8-52-16,1-8-17 15,-3-12-66-15,7-8-244 16,13-12-776-16</inkml:trace>
  <inkml:trace contextRef="#ctx0" brushRef="#br0" timeOffset="-96542.9">14076 8604 1190 0,'0'0'1233'0,"0"0"-971"0,0 0-121 16,0 0-73-16,0 0-60 15,0 0 11-15,0 0 24 16,123 121-12-16,-74-70-24 15,4-2 5-15,3-6-12 16,-2-10-9-16,15-2-42 16,-16-10-103-16,-9-8-247 0</inkml:trace>
  <inkml:trace contextRef="#ctx0" brushRef="#br0" timeOffset="-90594.26">17637 8285 1437 0,'0'0'833'16,"0"0"-719"-16,0 0-38 15,0 0 25-15,0 0-50 0,0 0 1 16,0 0-41-16,-31 37-7 16,2 4-3-16,-12 14 15 15,-5 5-16 1,-10 2 0-16,-2-2 0 0,-2-6 16 16,4-8-7-16,5-9-9 15,12-11-19-15,0-15-81 16,12-9-136-16,10-2-543 15</inkml:trace>
  <inkml:trace contextRef="#ctx0" brushRef="#br0" timeOffset="-90352.05">17120 8303 2267 0,'0'0'396'0,"0"0"-301"0,0 0-60 16,0 0-35-16,0 0 0 15,0 0 0-15,0 0 3 16,100 153 3-16,-57-93 0 16,1 4-6-16,2-3-6 15,4-3 6-15,-5-8 0 16,-5-6 6-16,-7-11-6 16,-4-4-64-16,-6-13-43 15,-10-8-117-15,-5-6-555 0</inkml:trace>
  <inkml:trace contextRef="#ctx0" brushRef="#br0" timeOffset="-68633.11">15585 8328 2176 0,'0'0'341'0,"0"0"-272"16,0 0-22-16,0 0 87 15,0 0 13 1,0 0-33-16,0 0-20 0,8-18-5 16,-8 11-26-16,0-4-26 15,0-9-27-15,0-5 1 16,0-3-11-16,-4-5-8 15,-15 0-11-15,-12 4-14 16,-8 0-13-16,-7 9 10 16,-8 10 18-16,-4 6 14 15,2 4 8-15,5 2 1 16,6 16-5-16,12 6-2 16,8 3-3-16,14 6-7 0,11 5-9 15,0 4 20-15,25 5-10 16,8 4-6-16,9 6 7 15,1 0-27-15,-1 4-6 16,-4 1-41-16,-9 1 33 16,-6-6 8-16,-15-4-3 15,-8-5-3-15,0-11 42 16,-11-6 7-16,-20-11 47 16,-4-6 29-16,-4-10 24 15,1-4 11-15,9 0-30 16,8-16-19-16,9-14-30 15,12-12-12-15,0-6 2 16,23-5-4-16,12-1-12 0,12 8-1 16,4 6-5-16,5 9 0 15,-5 6 0-15,7 9-91 16,-13 7-133-16,-12 5-220 0</inkml:trace>
  <inkml:trace contextRef="#ctx0" brushRef="#br0" timeOffset="-68350">15807 8731 2131 0,'0'0'237'16,"0"0"-170"-16,0 0-55 0,0 0-12 15,0 0-18 1,0 0 18-16,0 0 19 0,27 0 56 15,-27 0 0-15,0 0-24 16,0 0-5-16,0 0 30 16,0 0-1-16,2 0-23 15,-2 0 5-15,0-2-26 16,0-2-16-16,0 1-15 16,0 3-7-16,0 0-24 15,0 0-60-15,-8 0-52 16,-1 3-222-16,0 3-564 0</inkml:trace>
  <inkml:trace contextRef="#ctx0" brushRef="#br0" timeOffset="-67533.76">16306 8428 2126 0,'0'0'275'16,"0"0"-164"-16,0 0 51 0,10-121-63 16,-17 96-71-1,-19 5-28-15,-10 7 0 0,-7 9 19 16,-3 4-8-16,-1 2 24 15,2 17 3-15,7 7-18 16,14 4-20-16,8 4-17 16,16 4 4-16,0 0-7 15,14 2 19-15,15 2 1 16,6 0 6-16,-1 1-5 16,-1-1-1-16,-6-1-8 15,-8 2-21-15,-7-1-31 16,-12-4-42-16,0-5 9 15,-9-3 46-15,-13-11 47 16,-7-5 36-16,4-8 108 16,5-6 26-16,7 0-57 0,6-12-25 15,5-14-48 1,2-8-5-16,0-10 1 0,20-4-18 16,4-4-9-16,5-1-8 15,7 6-1-15,4 3 2 16,-2 1-2-16,0 7-28 15,-3 2-9-15,-1 4-8 16,-5 4 16-16,-4 2 13 16,-5 6 11-16,-7 4 5 15,-2 2 8-15,-4 5 9 16,-5 1 11-16,-2 5 12 16,0 1 8-16,0 0-17 15,0 0-31-15,0 0-7 16,0 0-12-16,0 7 9 15,0 12 9-15,0 6 1 0,0 6 0 16,5 3-5-16,5 3 0 16,6-2 0-16,2 1-4 15,4 0 9-15,1 1 0 16,-4-4 6-16,2-1-5 16,-6 1-1-16,-3-2 0 15,-6-2-11-15,-4-4-8 16,-2-2-5-16,0-3 2 15,-20-2 16-15,-2-4 6 16,-5-2 5-16,-4-4-5 16,2-5-88-16,-6-3-101 15,6-15-157-15,6-6-1623 0</inkml:trace>
  <inkml:trace contextRef="#ctx0" brushRef="#br0" timeOffset="-67402.22">16538 8332 2505 0,'0'0'486'0,"0"0"-385"16,0 0-2-16,0 0-38 16,141-75-41-16,-99 74-20 15,-11 1-141-15,-4 0-303 0</inkml:trace>
  <inkml:trace contextRef="#ctx0" brushRef="#br0" timeOffset="-66097.8">18470 8312 2183 0,'0'0'366'0,"0"0"-251"15,0 0-65-15,0 0 17 16,0 0 4-16,0 0-26 15,0 0-44-15,3-15-1 16,-3 19-9-16,0 17 9 16,0 13 12-16,0 16 10 0,0 12 0 15,0 8-15-15,0 6-6 16,0 1 8-16,-3-5-9 16,-3-9 6-16,-1-10-6 15,2-7-68-15,1-14-135 16,2-14-461-16</inkml:trace>
  <inkml:trace contextRef="#ctx0" brushRef="#br0" timeOffset="-65770.13">18847 8407 2354 0,'0'0'373'0,"0"0"-266"16,0 0-71-16,0 0 43 0,0 0-74 15,0 0 5-15,0 0-10 16,11 75 20-16,-18-1-20 16,3 5 0-16,4-7-20 15,0-12 6-15,0-16-16 16,18-18 20-16,4-14 10 16,7-12 56-16,8-11 18 15,8-24 7-15,4-17-39 16,0-11-11-16,-7-8 10 15,-11-2-10-15,-12-1-4 16,-15 4 2-16,-4 8-13 16,-7 9-16-16,-17 17-12 15,-10 16-24-15,-3 13-13 16,-26 10-103-16,12 21-124 16,7 1-616-16</inkml:trace>
  <inkml:trace contextRef="#ctx0" brushRef="#br0" timeOffset="-65363.3">19219 7878 2041 0,'0'0'445'0,"0"0"-224"16,0 0-36-16,0 0-78 15,0 0-54-15,0 0-29 16,0 0-13-16,44-18 19 16,-8 16-1-16,6 0-5 15,6 0-17-15,-6 1-7 16,-3 1-42-16,-3-3-64 0,11 0-86 16,-7-1-183-16,-7-1-1295 0</inkml:trace>
  <inkml:trace contextRef="#ctx0" brushRef="#br0" timeOffset="-65148.74">19794 7618 2290 0,'0'0'353'16,"0"0"-253"-16,0 0-52 15,0 0 43-15,0 0-10 16,0 0-81-16,0 0-24 15,0 15 2-15,0 34 22 16,-4 12 14-16,-4 7 11 0,2 3-25 16,-1-3-30-16,-1-7-46 15,-2-1-59-15,4-16-76 16,1-16-576-16</inkml:trace>
  <inkml:trace contextRef="#ctx0" brushRef="#br0" timeOffset="-64785.54">20046 7649 411 0,'0'0'2347'0,"0"0"-2184"15,0 0-121-15,0 0-20 0,0 0 4 16,0 0-10-16,0 0-6 15,120-71-8-15,-89 71-2 16,-2 12-10-16,-2 14-5 16,-8 10-12-16,-7 6-18 15,-10 7 31-15,-2 5-6 16,-14 2-14-16,-19-2 27 16,-5-7 7-16,1-7 28 15,8-9 31-15,8-11 5 16,13-10-30-16,8-6-34 0,0-4 2 15,0 0 22 1,0 0-4-16,15 0-19 0,14 0 8 16,12-2-6-1,27-8-3-15,-7 1-191 0,-13 3-609 16</inkml:trace>
  <inkml:trace contextRef="#ctx0" brushRef="#br0" timeOffset="-62460.62">21030 8336 1965 0,'0'0'343'16,"0"0"-221"-16,0 0-18 0,0 0-20 15,0 0-7-15,0 0-26 16,0 0-19-16,0-4-15 16,0 4 4-16,0 0 4 15,0 0-12-15,0 0-13 16,0 15 0-16,0 16 0 15,-2 13 6-15,-2 14-5 16,2 12 17-16,2 6-5 16,0 2-13-16,0-3 8 15,0-9-7-15,0-10 0 16,0-12 0-16,0-13 0 16,0-6 0-16,0-13 8 15,0-4-9-15,0-5 0 0,0-3 1 16,0 0-1-1,0-6-63-15,0-13-112 0,-2-1-1938 16</inkml:trace>
  <inkml:trace contextRef="#ctx0" brushRef="#br0" timeOffset="-62224.9">21010 8303 2753 0,'0'0'216'15,"0"0"-144"1,0 0 2-16,0 0-28 0,0 0-35 16,116-100 6-16,-70 83-6 15,4 7-5-15,-5 3-6 16,-5 6 0-16,-9 1-32 16,-9 0-49-16,-6 7-66 15,-14 21-75-15,-2-5-110 16,0 4-543-16</inkml:trace>
  <inkml:trace contextRef="#ctx0" brushRef="#br0" timeOffset="-62038.54">20972 8570 1674 0,'0'0'475'0,"0"0"-453"0,0 0 169 15,0 0 90-15,0 0-64 16,121-12-97-16,-63-2-55 15,8 0-31-15,1 0-13 16,-5-1-3-16,-6 8-10 16,-9 1-8-16,-4 4-42 15,-14 2-163-15,-14 0-516 0</inkml:trace>
  <inkml:trace contextRef="#ctx0" brushRef="#br0" timeOffset="-61659.65">22086 8266 2300 0,'0'0'347'0,"0"0"-191"16,0 0 0-16,0 0-63 16,0 0-39-16,0 0-37 15,0 0-17-15,-33 12-3 16,0 23 3-16,-28 34 5 16,-24 42-4-16,-25 37 1 15,-13 16-2-15,5-6-14 0,24-33 3 16,32-44-2-1,12-20-55-15,13-15 55 0,-1-2 7 16,3-1 6-16,3-7 0 16,14-14 0-16,16-18-86 15,2-4-212-15,0 0-949 0</inkml:trace>
  <inkml:trace contextRef="#ctx0" brushRef="#br0" timeOffset="-61061.84">21718 8879 1388 0,'0'0'833'0,"0"0"-694"16,0 0-73-16,0 0-7 15,0 0-48-15,0 0 8 16,0 0 16-16,12 116-15 16,-10-69-10-16,3-6 0 15,-1-5-9-15,-2-6 5 16,0-16-5-16,1-5 12 16,1-7 59-16,0-2 54 15,6-6-27-15,3-16-25 0,7-8-45 16,3-8-15-1,0-2-4-15,2 1-3 0,-2 8-6 16,-8 8 0-16,-3 9 0 16,-10 9-1-16,-2 5-23 15,0 3-21-15,0 19 16 16,0 10 28-16,-2 3 18 16,-1 0-5-16,3-6-7 15,0-11-6-15,0-8-19 16,0-7 19-16,11-3 8 15,7-3 23-15,6-19 24 16,5-9-28-16,8-5-16 16,0-2-7-16,-3 2 2 15,-5 8-2-15,-10 10 1 16,-7 8 4-16,-8 10 26 0,-4 0-11 16,0 18-16-16,0 18 8 15,7 14 14-15,1 5-5 16,6 1-25-16,1-8 0 15,1-6-40-15,-5-10-99 16,-4-11-136-16,-7-14-1374 16</inkml:trace>
  <inkml:trace contextRef="#ctx0" brushRef="#br0" timeOffset="-59063.85">13617 10022 1852 0,'0'0'336'0,"0"0"-282"15,0 0-12-15,0 0 94 16,0 0-20-16,0 0-33 16,0 0-24-16,-40-16-32 15,40 14 35-15,0 2-9 16,0 0 6-16,0 0-29 16,0-3 5-16,0 3 4 15,0 0-10-15,0-1-16 16,9 0-13-16,7-2 0 0,8 1 32 15,10-4 10-15,15 0 3 16,11-2-20-16,11-3-14 16,16 2-2-16,27-3 0 15,33-4-4-15,28-1 1 16,13 2-5-16,-8-1 3 16,-12 6-3-16,-12-1 7 15,0 5-5-15,0 2-3 16,-1 0 0-16,-1 3 0 15,-4 1 0-15,-7-2 1 16,-12-1-1-16,-9 2 0 16,-3-3 0-16,-4 0 2 15,-16 0-3-15,-16-2 1 16,-16 1 0-16,1 2 7 16,9-1-7-16,10-2 0 0,13-1 1 15,-4 1 0-15,0 0-1 16,-3 0-2-16,4 0 2 15,-4 0 0-15,3 3 2 16,0-4-1-16,0 1-1 16,-1 1 0-16,3-2 4 15,0 1-4-15,3 1 0 16,1-4 0-16,2 1 5 16,2 2-5-16,0-2 0 15,0 2-5-15,-2 0 5 16,-2-1-6-16,-3 1 5 15,-1-3 1-15,-3 1 0 16,1 2 5-16,-2 2-5 0,-1-2 0 16,-1 0 0-1,-3-2 0-15,-2 2 0 0,-2 0 0 16,-3 0-5-16,0 0 5 16,1 2 1-16,-1-2-1 15,1 4 1-15,-1-2 3 16,2 2 4-16,-1-1-8 15,2 1-2-15,2-1 2 16,-1 1 0-16,1 0 0 16,2 0 4-16,3-2-4 15,4 2 0-15,-1-2 0 16,3 2 0-16,1 0 0 16,1 2 0-16,2 0 0 15,-1-2 1-15,1 2-1 16,-4 0 0-16,-2-2 0 0,-5 2 8 15,-8 0-8 1,-8-3 0-16,-8 2 4 0,-9 1 0 16,-11-2 4-16,-11 2-4 15,-7 0 2-15,-12 0-5 16,-3 0 0-16,-8 0-1 16,-3 0 0-16,-3 0 0 15,0 0-5-15,0 0-5 16,0 0-10-16,0 0-28 15,-11 0-40-15,-10 2-35 16,-37 14-9-16,6 0-131 16,-6-4-527-16</inkml:trace>
  <inkml:trace contextRef="#ctx0" brushRef="#br0" timeOffset="-53462.1">16152 10368 712 0,'0'0'1045'0,"0"0"-980"16,0 0-65-16,0 0 32 15,0 0 66-15,0 0 0 16,-6 3-32-16,6 2-8 16,0 1-4-16,0 3-10 15,0-1-23-15,-2-2-5 16,2-2-5-16,0 0-1 16,0-4 6-16,0 0 35 15,0 0 27-15,0 0-8 16,0 0-27-16,0 0-22 15,0 0 20-15,0 0-22 0,0 0 12 16,0 0-12-16,0 0-13 16,0 0-6-16,0 0-6 15,0 0 5-15,0 0-9 16,0 0-5-16,0 0 3 16,-2 6-21-16,0 7 27 15,-5 8 6-15,-2 9 0 16,-2 5 18-16,2 0-9 15,0-1 4-15,4-3-13 16,1-7-4-16,4-10 3 16,0-8-21-16,0-6 22 15,0 0 0-15,18-5 28 16,9-12 8-16,6-8-33 0,9 2-3 16,3 0-40-16,-1 7-6 15,-4 6 9-15,-5 10-19 16,-10 0-25-16,-8 13-11 15,-9 14 45-15,-8 5 17 16,0 6 10-16,-22 1 20 16,-14-1 13-16,-12-4 45 15,-8-2 51-15,0-6 15 16,4-5-34-16,2-8-50 16,12-5-40-16,11-8-173 0</inkml:trace>
  <inkml:trace contextRef="#ctx0" brushRef="#br0" timeOffset="-53299.23">16031 10393 2885 0,'0'0'213'15,"0"0"-177"-15,0 0-14 16,0 0-14-16,146-86-8 15,-96 78-14-15,1 6-55 16,2 2-64-16,19 16-84 0,-15 8-138 16,-5 0-1333-16</inkml:trace>
  <inkml:trace contextRef="#ctx0" brushRef="#br0" timeOffset="-53067">17008 10426 1560 0,'0'0'495'0,"0"0"-292"16,0 0-29-16,0 0-67 15,0 0-60-15,0 0-18 16,0 0-15-16,-64 125 14 16,35-67 2-16,-2 2 1 15,-3-1 4-15,3-11-5 16,4-8-14-16,6-10-16 15,5-14-14-15,5-8-127 16,6-8-667-16</inkml:trace>
  <inkml:trace contextRef="#ctx0" brushRef="#br0" timeOffset="-52879.06">16694 10483 2526 0,'0'0'456'0,"0"0"-402"15,0 0-40-15,0 0-5 16,0 0 2-16,0 0 3 16,0 0-8-16,145 130 8 15,-96-84-14-15,0-2-17 16,-2-7-97-16,11-5-45 16,-13-11-12-16,-8-13-251 0</inkml:trace>
  <inkml:trace contextRef="#ctx0" brushRef="#br0" timeOffset="-52655.01">17396 10459 68 0,'0'0'2373'16,"0"0"-2098"-16,0 0-146 16,0 0-6-16,0 0-50 15,0 0-72-15,0 0 20 16,-4 34-21-16,0 16 16 15,2 7-16-15,-4-1 0 0,4-3-4 16,0-9-37-16,0-7 4 16,2-11-36-16,2-10-79 15,12-9-218-15</inkml:trace>
  <inkml:trace contextRef="#ctx0" brushRef="#br0" timeOffset="-52351.58">17762 10543 2457 0,'0'0'273'0,"0"0"-221"16,0 0-52-16,0 0 1 16,0 0-2-16,-52 125-19 0,52-94 20 15,7-10 1-15,11-3-1 16,5-10 10-16,2-5 45 15,7-3 16-15,4-5 7 16,4-17-13-16,0-8-27 16,-3-5 1-16,-8-4-3 15,-10-1-3-15,-17-1-3 16,-2 3 1-16,-25 4-7 16,-21 8-3-16,-12 8-21 15,-7 12-19-15,-22 6-55 16,16 14-99-16,13 6-230 0</inkml:trace>
  <inkml:trace contextRef="#ctx0" brushRef="#br0" timeOffset="-52086.78">17858 10309 2102 0,'0'0'480'0,"0"0"-314"16,0 0-65-16,0 0-29 15,0 0 32-15,0 0-30 16,127-72-31-16,-76 56-23 16,0 2-20-16,-4 3 7 15,-5 5-7-15,-9 3-41 0,1 3-76 16,-10 0-192-1,-8 0-1067-15</inkml:trace>
  <inkml:trace contextRef="#ctx0" brushRef="#br0" timeOffset="-50746.42">18558 10032 1209 0,'0'0'946'15,"0"0"-846"-15,0 0-37 16,0 0 124-16,0 0-52 16,0 0-39-16,0 0-53 15,-25-31-26-15,25 30-9 16,0-3 33-16,6 1-6 15,7-4-15-15,3-1-8 0,5 0 3 16,2 1-15-16,2 1 0 16,0 3 0-16,-5 3 0 15,-3-3-5-15,0 3-10 16,-9 0 15-16,-3 0-1 16,-3 0-10-16,-2 0 1 15,0 0-1-15,0 0 3 16,0 6 8-16,0 9 5 15,-2 7 12-15,-3 8-2 16,3 3 7-16,0 10-12 16,0 1-5-16,0 5 2 15,2-2-6-15,-3 1 4 16,-2-4-5-16,1-2-66 16,-9-4-102-16,2-13-97 0,-1-7-288 15</inkml:trace>
  <inkml:trace contextRef="#ctx0" brushRef="#br0" timeOffset="-50565.08">18483 10288 2591 0,'0'0'304'0,"0"0"-251"16,0 0-19-16,114-45-15 0,-58 34-19 15,22 4 0-15,-12 3-114 16,-12 1-253-16</inkml:trace>
  <inkml:trace contextRef="#ctx0" brushRef="#br0" timeOffset="-49750.07">19221 10379 2637 0,'0'0'216'0,"0"0"-148"0,0 0-51 16,0 0-10-16,0 0-7 15,0 0-27-15,0 0 4 16,0 39 21-16,0-4 2 16,0 3 4-16,0-1-3 15,6-9-2-15,-1-9 7 16,0-7-4-16,-3-7 3 15,0-5 20-15,3 0 45 16,1-5 7-16,5-14-8 16,3-12-52-16,4-7-10 15,1-4 7-15,4 0-8 16,-3 6-5-16,-4 6-1 16,-4 12-5-16,-4 8 5 0,-8 10-17 15,0 3-32-15,0 24 17 16,0 11 30-16,0 8 2 15,2 2 7-15,7-6-2 16,1-5 9-16,2-13-14 16,1-10-16-16,-3-7 15 15,1-7 2-15,2 0 11 16,5-14 33-16,4-16-25 16,4-5-5-16,5-10-9 15,-2-1 7-15,3-2-13 16,-6 6 10-16,-3 8-3 15,-5 9-6-15,-9 13 16 16,-3 10 8-16,-4 2-23 16,3 8-2-16,4 23 0 15,4 9 4-15,3 6 14 16,2 2-12-16,-2-6 3 0,-5-6-9 16,-11-4-54-16,0-10-139 15,0-11-1154-15</inkml:trace>
  <inkml:trace contextRef="#ctx0" brushRef="#br0" timeOffset="-45039.19">23508 9176 787 0,'0'0'0'16,"0"0"-84"-16,0 0-215 15,0 0-39-15</inkml:trace>
  <inkml:trace contextRef="#ctx0" brushRef="#br0" timeOffset="-44723.07">23508 9176 308 0,'-38'44'451'15,"34"-42"-200"-15,1 0-21 16,-1-2-53-16,4 0-7 0,0 0-18 15,0 0 8-15,0 0 38 16,0 0-8-16,0 0-27 16,0 0-31-16,0 0-11 15,0 0-9-15,0 0-13 16,0 0 1-16,0 0-3 16,0 0-22-16,0-2-22 15,0 2-39-15,0-2-13 16,0 2 8-16,0 0-9 15,0 0-1-15,0 0-3 16,2 0-4-16,9 0-2 16,9 0 10-16,9 0 3 0,7 0-3 15,6 0-14-15,3 2-7 16,-3 0-26-16,-2 2-29 16,-7 0-19-1,-4 0-16-15,-8 3-52 0,-9-1-87 16,-6-4-612-16</inkml:trace>
  <inkml:trace contextRef="#ctx0" brushRef="#br0" timeOffset="-44523.34">23492 9463 1423 0,'0'0'1280'0,"0"0"-1171"16,0 0-103-16,0 0 36 15,0 0 18-15,121-17-38 16,-65 9 9-16,-1 2-30 16,-2 5-1-16,1 1-48 15,-14 0-187-15,-11 0-679 0</inkml:trace>
  <inkml:trace contextRef="#ctx0" brushRef="#br0" timeOffset="-39092.48">24831 8343 1499 0,'0'0'301'0,"0"0"-221"16,0 0-46-16,0 0-8 16,0 0-11-16,0 0 6 15,58-33-4-15,-49 30-4 16,-2 3 20-16,0-1-12 16,-3 1 35-16,2 0-37 15,1 0 47-15,5 0-22 16,5-3-19-16,8 0 30 15,6 0-4-15,6-1 8 16,4 4-2-16,-1 0-21 16,-7 0-19-1,-1 0-17-15,-10 8-21 0,-5 9 20 16,-7 5-35-16,-10 6 20 0,0 5-11 16,-14 6 26-1,-21 3 2-15,-12-2 16 0,-11 0 0 16,-4-8 15-16,2-6 73 15,10-9 24-15,15-8-21 16,14-2-68-16,13-7-25 16,8 0-15-16,0 0-35 15,0 0 35-15,0 0 5 16,11 0 9-16,7 0 4 16,9 0 1-16,8 0-19 15,5 14-1-15,1 10-6 16,1 7-1-16,-7 8 8 15,-4 1-49-15,-6 2-24 0,-7 0 23 16,-11-3-24 0,-7-4 42-16,0-5-45 0,-18-3 77 15,-14-8 19-15,-10-4 14 16,-7-5 26-16,-2-4 3 16,0-4-11-16,4-2-28 15,7 0-6-15,11 0-5 16,16 0-12-16,5-15-124 15,8 1-554-15</inkml:trace>
  <inkml:trace contextRef="#ctx0" brushRef="#br0" timeOffset="-38618.04">25411 8368 2441 0,'0'0'215'16,"0"0"-164"-16,0 0-13 15,0 0 25-15,0 0-30 16,0 0-22-16,0 0 2 16,0-22-12-16,0 52 0 15,0 12 6-15,0 10 25 16,0 4-31-16,0 2 8 15,0-10-4-15,0-9-5 16,2-14 9-16,2-10-8 0,0-11 22 16,8-4 10-16,7 0-5 15,11-15 30-15,15-7-19 16,6-3-24-16,8 3-11 16,-1 4-4-16,-2 6-20 15,-8 12-1-15,-9 0 5 16,-7 27-16-16,-8 9 2 15,-9 7 14-15,-7 5 7 16,-8 0 4-16,0-4-3 16,-18-9 8-16,-14-4 0 15,-5-12 46-15,-4-4-3 16,-1-7-19-16,2-6-24 16,-18-2-63-16,13-12-135 0,3-7-688 15</inkml:trace>
  <inkml:trace contextRef="#ctx0" brushRef="#br0" timeOffset="-38456.7">25535 8390 2662 0,'0'0'310'16,"0"0"-231"-16,127-57-32 15,-53 37-17-15,8 7-27 16,5 6-3-16,15 7-76 0,-21 0-246 15,-21 0-1923-15</inkml:trace>
  <inkml:trace contextRef="#ctx0" brushRef="#br0" timeOffset="-37667.18">26863 8558 2370 0,'0'0'265'16,"0"0"-234"-16,0 0 65 16,0 0-6-16,0 0-51 15,0 0-23-15,0 0-9 16,4-52-7-16,-4 52-5 16,0 1-13-16,-2 20 6 15,-15 11 12-15,-6 14 21 16,-8 8-1-16,-4 3-9 15,-5 0-4-15,1-7 5 16,2-11 0 0,3-7-12-16,-10-8-49 0,10-8-94 15,6-10-442-15</inkml:trace>
  <inkml:trace contextRef="#ctx0" brushRef="#br0" timeOffset="-37442.02">26536 8507 2642 0,'0'0'406'0,"0"0"-343"15,0 0-39-15,0 0-24 16,0 0-7-16,0 0 7 16,55 115 11-16,-26-56-11 0,8 1 12 15,2-2-12 1,1-8-23-16,3-10-53 0,8-5-59 15,-11-16-112-15,-6-7-839 0</inkml:trace>
  <inkml:trace contextRef="#ctx0" brushRef="#br0" timeOffset="-37130.21">27358 8468 2300 0,'0'0'255'0,"0"0"-192"16,0 0 55-16,0 0 41 15,0 0-57-15,0 0-54 16,0 0-47-16,4-24-1 15,-4 46-13-15,0 13 13 16,0 15 12-16,0 12-12 16,0 3 21-16,0 1-21 15,0-3 0-15,0-11-38 16,0-8-33-16,0-6-45 16,0-13-66-16,0-12-289 0</inkml:trace>
  <inkml:trace contextRef="#ctx0" brushRef="#br0" timeOffset="-36802.19">27690 8436 2467 0,'0'0'552'0,"0"0"-487"15,0 0-65-15,0 0-35 16,0 0 35-16,0 126-6 15,0-53-72-15,0 3 3 16,0-5-19-16,6-12 58 16,13-15 21-16,3-16 15 0,2-15 32 15,5-13 70-15,7 0 24 16,8-21-22-16,8-15-30 16,-1-14-31-16,-4-8-20 15,-9-9-2-15,-14-3-13 16,-19 4-8-16,-5 5 0 15,-32 8-24-15,-19 16 1 16,-16 13 4-16,-39 24-80 16,14 0-159-16,14 3-807 0</inkml:trace>
  <inkml:trace contextRef="#ctx0" brushRef="#br0" timeOffset="-36539.62">27783 8071 1713 0,'0'0'999'0,"0"0"-940"16,0 0-37-16,0 0 30 15,150-70 3-15,-84 54-37 16,9 2-3-16,20-3-15 16,-19 7-44-16,-14 1-238 0</inkml:trace>
  <inkml:trace contextRef="#ctx0" brushRef="#br0" timeOffset="-36335.3">28492 7597 275 0,'0'0'2463'0,"0"0"-2319"15,0 0-58-15,0 0 2 16,0 0-88-16,0 0 0 16,0 0-26-16,-4 93 10 15,10-19-54-15,6 5-68 16,3 13-83-16,1-19-245 15,-3-16-590-15</inkml:trace>
  <inkml:trace contextRef="#ctx0" brushRef="#br0" timeOffset="-35991.15">28791 7588 2359 0,'0'0'594'0,"0"0"-481"16,0 0-45-16,0 0 13 16,0 0-46-16,0 0-23 15,0 0-12-15,127 8-5 16,-117 20-22-16,-5 8 14 16,-5 7-23-16,-7 3 0 0,-17-2 30 15,-2-5 12 1,1-4 0-16,7-11 6 0,7-8-12 15,9-9-7-15,2-3-2 16,0-4 9-16,0 0 0 16,0 0 10-16,11 0-4 15,11 0-5-15,11 0 22 16,7 0-12-16,5 0-11 16,-1 0-29-16,6 0-136 15,-15 9-257-15,-8-4-1520 0</inkml:trace>
  <inkml:trace contextRef="#ctx0" brushRef="#br0" timeOffset="-35568.32">29618 8382 1974 0,'0'0'438'15,"0"0"-214"-15,0 0 7 16,0 0-93-16,0 0-98 16,0 0-40-16,0 0-48 15,0 60 48-15,0 4 7 16,0 10 21-16,-3 4-28 16,3-5 1-16,0-13 7 15,0-19-8-15,3-10-2 16,1-15-12-16,0-13-24 15,0-4-49-15,1-21-60 16,-1-6-764-16</inkml:trace>
  <inkml:trace contextRef="#ctx0" brushRef="#br0" timeOffset="-35422.16">29524 8275 2350 0,'0'0'604'16,"0"0"-578"-16,0 0 12 15,0 0 27-15,0 0-8 16,120-30-31-16,-51 30-26 16,-11 0-94-16,-11 0-408 0</inkml:trace>
  <inkml:trace contextRef="#ctx0" brushRef="#br0" timeOffset="-35288.08">29595 8468 2158 0,'0'0'702'0,"0"0"-694"16,0 0 19-16,0 0-27 15,160-40-96-15,-100 24-901 16</inkml:trace>
  <inkml:trace contextRef="#ctx0" brushRef="#br0" timeOffset="-35066.6">30328 8216 1870 0,'0'0'1110'0,"0"0"-994"0,0 0-65 16,0 0-51-16,0 0 0 16,0 0 0-16,-122 152 0 15,39-34-39-15,2-3-68 16,10-8-49-16,13-16 22 15,18-29 64-15,-15 14 3 16,8-12-625-16,12-18-911 0</inkml:trace>
  <inkml:trace contextRef="#ctx0" brushRef="#br0" timeOffset="-34632.97">30293 8795 2015 0,'0'0'904'16,"0"0"-802"-16,0 0-62 16,0 0-40-16,0 0-22 15,0 0 22-15,0 0 0 16,-25 126-11-16,23-96 9 16,2-10 2-16,0-6 1 15,0-7-1-15,0-7 9 16,15 0 4-16,7-16 14 15,12-9-10-15,6-7-6 16,5-6-11-16,-3 0 1 16,-7 2 7-16,-8 10-7 15,-11 10-1-15,-12 9 0 0,-4 7-12 16,0 9-21-16,0 19 13 16,-2 8 20-16,-2 2 13 15,4-4-6-15,0-11 5 16,0-6 16-16,6-9 20 15,5-8-5-15,7 0 2 16,5-2-16-16,1-12-7 16,5-3-22-16,-7 2-61 15,-3 7-127-15,-11 8-218 16,-8 2-370-16,-2 40 383 16,-16-2 273-16,1 0-686 0</inkml:trace>
  <inkml:trace contextRef="#ctx0" brushRef="#br0" timeOffset="-33676.78">24403 9234 1495 0,'0'0'484'0,"0"0"-331"16,0 0-38-16,0 0 63 0,0 0-30 15,0 0-17-15,0 0-36 16,-55-2-26-16,55 2-6 15,0 0-17-15,0 0-3 16,0 0-20-16,7 0-10 16,10 0-13-16,16 0 10 15,19 12-10-15,37 1-4 16,44 0 4-16,58-5 1 16,27-6-1-16,15-2-26 15,2-2 20-15,-6-14-11 16,5-2 13-16,3-2 3 15,-8 2-5-15,-11-2 6 16,-15 2 6-16,-18 0 18 0,-21 4 30 16,-35 4-13-16,-31 2 3 15,-28 3-20-15,-15 4-15 16,3-1-2-16,-2-1 3 16,-7 3-6-16,-17 0-2 15,-15 0 3-15,-10 0-1 16,-5 0-4-16,-2 0-5 15,0 0 1-15,0 0 0 16,0 0-28-16,-16 0-63 16,-4 0-120-16,-6 6-322 0</inkml:trace>
  <inkml:trace contextRef="#ctx0" brushRef="#br0" timeOffset="-32700.21">25080 9649 466 0,'0'0'1824'15,"0"0"-1622"-15,0 0-145 16,0 0 77-16,0 0-22 16,0 0-22-16,0 0-19 15,8-10-71-15,-8 16-3 16,0 17 1-16,0 8 2 16,0 12 17-16,-2 2-9 15,2 4 2-15,0-2-10 0,0-6-6 16,6-8-4-16,7-10-13 15,5-10-2-15,2-10 25 16,5-3 5 0,6 0 25-16,2-3-17 0,3-6-6 15,-5 9-7 1,-4 0 0-16,-7 6-56 0,-9 20 15 16,-4 8 19-16,-7 6-5 15,0 1-23-15,-7-4-30 16,-20-6-31-16,-28-9-2 15,3-11-197-15,1-9-313 0</inkml:trace>
  <inkml:trace contextRef="#ctx0" brushRef="#br0" timeOffset="-32537.51">25172 9676 2368 0,'0'0'614'0,"0"0"-526"16,0 0 21-16,151-57-18 16,-90 45-56-16,26 10-35 15,-18 2-120-15,-9 0-303 0</inkml:trace>
  <inkml:trace contextRef="#ctx0" brushRef="#br0" timeOffset="-32292.19">26293 9705 2218 0,'0'0'330'0,"0"0"-258"16,0 0-69-16,0 0-3 16,0 0 35-16,-27 119-5 15,3-60-12-15,-8 4 3 16,1-2 15-16,0-6 40 15,0-11-39-15,2-7-18 16,2-13-19-16,-8-19-15 16,8-5-256-16,2 0-1988 0</inkml:trace>
  <inkml:trace contextRef="#ctx0" brushRef="#br0" timeOffset="-32109.02">25990 9800 516 0,'0'0'2273'16,"0"0"-2103"-16,0 0-135 16,0 0 46-16,0 0-12 15,149 90-37-15,-88-40-31 16,3 4 8-16,3 1-9 16,-5-10-47-16,9-7-46 15,-17-14-131-15,-10-13-481 0</inkml:trace>
  <inkml:trace contextRef="#ctx0" brushRef="#br0" timeOffset="-31885.05">26952 9619 1933 0,'0'0'768'15,"0"0"-667"-15,0 0-51 16,0 0 19-16,0 0 2 15,-17 112-35-15,5-56-21 16,4 4-9-16,1 0-6 16,1-4 0-16,3-5-23 0,3-14-25 15,0-10-65 1,5-17-50-16,12-8-74 0,4-2-319 0</inkml:trace>
  <inkml:trace contextRef="#ctx0" brushRef="#br0" timeOffset="-31609.15">27268 9775 2461 0,'0'0'354'0,"0"0"-295"16,0 0-44-16,0 0-13 16,-2 137 7-16,2-83-9 15,0-6-3-15,6-6-23 16,4-11 26-16,5-17 1 15,4-7 10-15,3-7 64 0,7-8 6 16,2-22-30-16,3-10-29 16,-3-8-6-16,-12-8-16 15,-11-1 0-15,-8 1-5 16,-18 5-30-16,-27 10 17 16,-8 11 13-16,-37 18-42 15,14 8-149-15,10 4-1325 16</inkml:trace>
  <inkml:trace contextRef="#ctx0" brushRef="#br0" timeOffset="-31370.22">27538 9525 2635 0,'0'0'294'0,"0"0"-243"16,0 0-22-16,0 0-15 16,0 0 5-16,0 0 2 15,141-22-3-15,-81 12-7 16,5-1-11-16,22-6-26 16,-18 5-117-16,-13-1-545 0</inkml:trace>
  <inkml:trace contextRef="#ctx0" brushRef="#br0" timeOffset="-31004.67">28196 9266 2094 0,'0'0'480'15,"0"0"-411"-15,0 0-67 16,0 0 7-16,0 0 17 16,0 0-26-16,0 0 2 15,115-2-2-15,-94 2 16 0,-3 0 17 16,-5-2 1 0,-2-3 38-16,-7 4 8 0,-1-1-3 15,-3 2 7-15,0 0-35 16,0 0-27-16,0 0-22 15,0 10-5-15,0 19-7 16,0 12 12-16,0 15 13 16,0 11-6-1,0 5 1-15,-3 2-7 0,-1-3-1 16,-1-3-32-16,-8 0-86 16,-1-16-99-16,2-18-490 0</inkml:trace>
  <inkml:trace contextRef="#ctx0" brushRef="#br0" timeOffset="-30819">28242 9555 2758 0,'0'0'287'16,"0"0"-193"-16,0 0 20 15,0 0-30-15,0 0-54 16,132-50-30-16,-74 44-2 15,22 0-90-15,-13 3-177 16,-15 3-901-16</inkml:trace>
  <inkml:trace contextRef="#ctx0" brushRef="#br0" timeOffset="-29153.59">23204 11574 982 0,'0'0'1147'0,"0"0"-811"15,0 0-110-15,0 0-10 16,0 0-67-16,0 0-39 16,0 0-65-16,-10-2-28 15,14-2-10-15,10 0 7 16,7 0 0-16,16-2-3 15,11-1-10-15,13 6 3 16,5-1-8-16,4 2-3 0,-3 0-56 16,-5 2-32-16,5 16-46 15,-16-2-153-15,-15 0-565 16</inkml:trace>
  <inkml:trace contextRef="#ctx0" brushRef="#br0" timeOffset="-28974.08">23299 11762 2393 0,'0'0'378'0,"0"0"-290"16,0 0-71-16,0 0-17 0,0 0 50 16,127-18 5-1,-56 11-35-15,43-4-20 0,-14 3-144 16,-13 2-635-16</inkml:trace>
  <inkml:trace contextRef="#ctx0" brushRef="#br0" timeOffset="-28289.25">24571 11376 1777 0,'0'0'919'0,"0"0"-785"0,0 0-56 15,0 0-4-15,0 0-59 16,0 0-4-16,0 0-11 16,15-29 14-16,7 28 5 15,5-3-11-15,0 1-8 16,0 1 10-16,0-2-9 16,-5 0-1-16,-4 3 9 15,-5-2 0-15,-4 1 7 16,-4 2-1-16,-5 0 16 15,0 0 5-15,0 0 7 16,0 0-27-16,0 0-16 0,0 0-8 16,0 6 0-1,0 15 1-15,0 12 7 0,0 12 0 16,0 9 5-16,-5 8 4 16,0 6-3-16,1 1-5 15,2 1 5-15,2-6-6 16,0-7-4-16,-3-8-86 15,3-12 63-15,0-14 17 16,-2-7-44-16,0-12-57 16,0-4-75-16,0 0-208 0</inkml:trace>
  <inkml:trace contextRef="#ctx0" brushRef="#br0" timeOffset="-28086">24495 11589 2655 0,'0'0'274'15,"0"0"-182"-15,0 0-30 16,0 0-33-16,0 0-13 16,155-38-6-16,-83 33-9 15,4 2-1-15,4-1-38 16,20-1-114-16,-19 1-124 15,-19 0-508-15</inkml:trace>
  <inkml:trace contextRef="#ctx0" brushRef="#br0" timeOffset="-26566.01">25936 11503 1201 0,'0'0'169'0,"0"0"-136"15,0 0-17-15,0 0 19 0,0 0 55 16,0 0 85-1,0 0-29-15,23-10 1 16,-23 10-1-16,0 0-6 16,0 0-18-16,0 0-38 0,0 0-47 15,0 0-30-15,-11 8-6 16,-5 9-1-16,-9 8 1 16,-4 6 15-16,-6 7 4 15,-3 4-3-15,-4 4 13 16,-1 2-18-16,1 2 0 15,1-1-12-15,-1 1-48 16,9-12-96-16,8-11-245 0</inkml:trace>
  <inkml:trace contextRef="#ctx0" brushRef="#br0" timeOffset="-26298.42">25542 11572 31 0,'0'0'2588'15,"0"0"-2368"-15,0 0-159 16,0 0-8-16,0 0-10 16,0 0 0-16,0 0 11 15,82 36-21-15,-42 0-20 16,5 4-13-16,6 4-17 15,30 9-72-15,-13-13-145 16,-7-12-563-16</inkml:trace>
  <inkml:trace contextRef="#ctx0" brushRef="#br0" timeOffset="-25186.92">26594 11307 2042 0,'0'0'409'0,"0"0"-259"15,0 0-3-15,0 0-42 16,0 0-50-16,0 0-32 16,0 0 49-16,-3 87-10 15,-1-39-13-15,2 4-27 16,-3 0-2-16,3-5-3 16,0-7-7-16,2-13-4 15,0-6-6-15,0-9-23 16,0-9-46-16,0-3-89 15,23-2-62-15,-2-18-129 16,4 0-443-16</inkml:trace>
  <inkml:trace contextRef="#ctx0" brushRef="#br0" timeOffset="-24911.11">26904 11293 1486 0,'0'0'1049'15,"0"0"-800"-15,0 0-60 0,0 0-69 16,0 0-89-16,0 0-25 15,0 0 1-15,-31 103-7 16,23-48-18-16,8 0 1 16,0-11-19-16,0-10 36 15,21-12-7-15,5-14 7 16,10-8 11-16,11-6 44 16,10-24-22-16,4-9-20 15,-6-7-7-15,-5-7 6 16,-17 0-1-16,-16 2 1 15,-17 0-2-15,-4 5 30 16,-36 10-27-16,-16 8-13 16,-8 15-26-16,-30 13-71 0,17 0-149 15,14 3-501-15</inkml:trace>
  <inkml:trace contextRef="#ctx0" brushRef="#br0" timeOffset="-24673.52">27139 10968 1556 0,'0'0'1001'0,"0"0"-818"0,0 0-65 15,0 0-41-15,0 0-34 16,0 0 3-16,166-36-27 15,-102 29-6-15,3 0-13 16,13-3-84-16,-18 5-191 16,-15-2-874-16</inkml:trace>
  <inkml:trace contextRef="#ctx0" brushRef="#br0" timeOffset="-24293.12">27773 10716 2213 0,'0'0'202'15,"0"0"-148"-15,0 0 46 16,0 0 18-16,0 0-24 16,0 0-69-16,0 0-1 15,8-3-5-15,-16 22-6 16,-2 6 3-16,4 7-8 15,-1-1-7-15,7-2 9 16,0-6-5-16,0-5 2 16,2-8-1-16,12-2 23 15,3-6 20-15,6 0 0 16,6-2-11-16,4 0-14 16,3 6-4-16,-1 7-15 0,-6 9-5 15,-6 7-15-15,-10 8-1 16,-6 8 7-16,-7-4 3 15,0 1-3-15,-14-8 1 16,-10-8 4-16,-10-8-8 16,-19-18-39-16,6 0-97 15,2-4-448-15</inkml:trace>
  <inkml:trace contextRef="#ctx0" brushRef="#br0" timeOffset="-24121.46">27926 10700 2854 0,'0'0'239'16,"0"0"-167"-16,132-24 0 15,-77 17-44-15,-3 7-20 16,-4 0-8-16,0 0-36 16,10 15-88-16,-12 1-6 15,-10-3-2035-15</inkml:trace>
  <inkml:trace contextRef="#ctx0" brushRef="#br0" timeOffset="-23656.93">28806 10844 2213 0,'0'0'311'0,"0"0"-224"16,0 0 25-16,0 0-58 0,0 0-54 15,0 0 53-15,-4 117-4 16,4-54 0-16,0 2-15 16,0 3-4-16,13-4-10 15,3-7 1-15,2-10 20 16,-3-8-8-16,1-9-23 15,-1-8-1-15,-1-6-8 16,-1-6-1-16,1-10-43 16,-3 0-86-16,-7 0-469 0</inkml:trace>
  <inkml:trace contextRef="#ctx0" brushRef="#br0" timeOffset="-23493.78">28891 10830 802 0,'0'0'2111'16,"0"0"-1926"-16,0 0-121 16,0 0-16-16,0 0-9 15,0 0-16-15,0 0-7 16,136-56-16-16,-112 56-37 16,5 6-64-16,-9 10-99 15,-9 2-1984-15</inkml:trace>
  <inkml:trace contextRef="#ctx0" brushRef="#br0" timeOffset="-23331.87">28770 11067 1431 0,'0'0'1272'16,"0"0"-1128"-16,0 0-39 16,0 0 4-16,0 0-31 15,132-12-41-15,-67 4-37 16,6 4-21-16,27 2-44 15,-17 2-152-15,-15 0-562 0</inkml:trace>
  <inkml:trace contextRef="#ctx0" brushRef="#br0" timeOffset="-22839.92">29793 10910 1689 0,'0'0'275'15,"0"0"-173"-15,0 0 218 16,0 0-51-16,0 0-84 16,0 0-45-16,0 0-57 15,5-4-30-15,-5 4-19 0,0 0-13 16,0 0-8-16,0 0-3 16,0 0-10-16,0 0 5 15,0 0-5-15,-3 0-9 16,-14 19-5-16,-19 14 14 15,-15 20 8-15,-34 29-7 16,-30 32 10-16,-22 30 6 16,-5 6-17-16,26-25-1 15,31-37 1-15,34-35-82 16,9-17 77-16,-2 0 5 16,3-4 0-16,1-2 11 15,15-15-11-15,17-12-49 0,3-3-132 16,5 0-346-16</inkml:trace>
  <inkml:trace contextRef="#ctx0" brushRef="#br0" timeOffset="-22261.41">29234 11754 1804 0,'0'0'310'16,"0"0"-227"-16,0 0-28 0,-13 111 42 15,4-65-60-15,0 2-20 16,2-8-16-16,3-10 1 16,2-10-2-16,2-10 29 15,0-10 70-15,0 0 73 16,13-13-1-16,11-18-71 15,7-13-46-15,7-11-2 16,3-4-7-16,-1-4 9 16,-5 8-30-16,-6 10-12 15,-6 18-11-15,-15 10-1 16,-3 15-14-16,-5 2-13 16,0 16 11-16,0 14 16 15,-5 10 4-15,-1 1 2 16,6-5-1-16,0-8-1 15,0-10-3-15,0-11-1 0,2-7 11 16,13 0 11-16,8-21 19 16,10-10-19-16,5-5-22 15,5-3 10-15,-4-2-8 16,-1 7 2-16,-7 9-3 16,-10 8 0-16,-10 11-1 15,-11 6-20-15,0 10 20 16,0 20 0-16,-5 14 9 15,-1 2-9-15,4 1-10 16,2-10-2-16,0-8 4 16,0-15 0-16,0-7 8 15,2-7-1-15,4 0 1 0,3-23-53 16,3-10-97 0,-4-2-27-16</inkml:trace>
  <inkml:trace contextRef="#ctx0" brushRef="#br0" timeOffset="-21928.87">29956 11103 2637 0,'0'0'194'16,"0"0"-109"-16,0 0 55 16,0 0-73-16,0 0-24 15,134-69-27-15,-110 67-7 16,-4 2-8-16,-4 0-1 0,-5 9-12 15,-9 11 3 1,-2 8 1-16,-9 8-10 0,-18 1 6 16,-6-2 12-16,2-6 5 15,4-6 7-15,10-8 18 16,7-10-13-16,8-5-10 16,2 0 11-16,7 0 16 15,24-10-6-15,18-8-28 16,13-5-20-16,10-4-115 15,3 5-71-15,-6 6 11 16,-6 8-516-16,-20 6 696 16,-20 2-190-16</inkml:trace>
  <inkml:trace contextRef="#ctx0" brushRef="#br0" timeOffset="-17464.28">23173 13523 1492 0,'0'0'534'16,"0"0"-360"-16,0 0 47 16,0 0 7-16,0 0-121 0,0 0-49 15,-13-4-30 1,13 1-17-16,0 3 4 16,0 0 7-16,0 0 6 15,0 0 2-15,0 0 12 0,0 0-7 16,0-1-10-16,0 1-5 15,0-1-14-15,0 1 0 16,0-3 3-16,11 1-8 16,7 2 8-16,7-1-3 15,4-2-6-15,9 3 5 16,4-2-5-16,7 1 8 16,-1 1-8-16,2 0-5 15,-3 0-39-15,-7 0-11 16,-5 0-36-16,-10 12-48 15,-8 1-85-15,-11-1-273 0</inkml:trace>
  <inkml:trace contextRef="#ctx0" brushRef="#br0" timeOffset="-17190.19">23071 13714 1515 0,'0'0'836'0,"0"0"-836"16,0 0 31-16,0 0-16 16,0 0 90-16,0 0 2 15,0 0-3-15,149 0-52 16,-95 0-18-16,6 0 17 0,1 0-8 16,-1 0-23-16,-3 0-12 15,-3 0-8-15,-9 0-26 16,-8 2-81-16,-10 8-197 15,-14-6-1431-15</inkml:trace>
  <inkml:trace contextRef="#ctx0" brushRef="#br0" timeOffset="13404.71">20785 11494 466 0,'0'0'326'0,"0"0"-155"16,0 0-111-16,143-126-41 15,-99 86-15-15,25-23-4 16,-11 12-45-16,-2 2-16 0</inkml:trace>
  <inkml:trace contextRef="#ctx0" brushRef="#br0" timeOffset="15420.99">24243 13422 959 0,'0'0'732'16,"0"0"-544"-16,0 0-2 16,0 0 44-16,0 0-153 15,0 0-77-15,0 0 62 16,-15-3 12-16,15 3-29 16,0 0 15-16,0 0-4 15,0 0-3-15,0 0-28 16,0 0-2-16,0-3-15 0,0 3-8 15,11-1 1-15,7-3 15 16,8 2-15-16,8-2 10 16,6 0-5-16,8 0-4 15,4 0-2-15,-1 0 6 16,-4 0-4-16,-4-3-1 16,-12 4-1-16,-10-1 0 15,-9 2 6-15,-7 2-14 16,-5 0 8-16,0 0-16 15,0 2 5-15,0 14 10 16,0 13 1-16,0 16 17 16,0 13-4-16,0 10-12 15,0 13 18-15,0 0-14 0,0 3 4 16,0-5-8 0,-3-5-1-16,-7-12-7 0,-2-13 7 15,1-11 0-15,5-14-15 16,-2-14-45-16,-3-10-125 15,5-14-117-15,-6-10-1309 0</inkml:trace>
  <inkml:trace contextRef="#ctx0" brushRef="#br0" timeOffset="15589.63">24292 13806 2009 0,'0'0'531'15,"0"0"-367"-15,0 0-108 0,0 0-56 16,0 0 0-16,129-12 30 15,-42 12-1-15,16 0-8 16,-1 8-21-16,-15-2-19 16,35-6-76-16,-28 0-122 15,-16 0-940-15</inkml:trace>
  <inkml:trace contextRef="#ctx0" brushRef="#br0" timeOffset="15807.25">25558 13443 1754 0,'0'0'152'0,"0"0"-120"0,0 0-32 15,0 0 76-15,0 0-49 16,-50 154-2 0,19-89-1-16,-4-1 44 0,-5-4 41 15,2-6-9-15,4-11-19 16,12-12-45-16,11-12-36 15,11-19-34-15,9 0-210 16,13-17-140-16</inkml:trace>
  <inkml:trace contextRef="#ctx0" brushRef="#br0" timeOffset="15999.81">25361 13469 1217 0,'0'0'1350'16,"0"0"-1219"-16,0 0-59 0,0 0-16 15,0 0-50-15,0 0-6 16,12 102-17-16,36-44 16 16,10 0-8-16,5 1-3 15,-1-9-77-15,0-10-71 16,17-16-62-16,-17-12-153 16,-10-12-507-16</inkml:trace>
  <inkml:trace contextRef="#ctx0" brushRef="#br0" timeOffset="16182.23">25984 13325 2351 0,'0'0'223'0,"0"0"-158"16,0 0-3-16,0 0-29 16,-67 106-22-16,67-46 4 15,0 7-13-15,0 2-2 16,17-5-73-16,4-6-50 15,16-11-178-15,-3-15 126 16,-3-20-151-16</inkml:trace>
  <inkml:trace contextRef="#ctx0" brushRef="#br0" timeOffset="16453.79">26360 13243 2102 0,'0'0'284'0,"0"0"-253"0,0 0 54 15,-110 106-42-15,83-34-24 16,14 10-2-16,13 1-17 16,3-7-1-16,28-11-23 15,16-16 5-15,8-19 0 16,13-24 19-16,3-6 24 16,-3-40 14-16,-5-20 11 15,-9-33 12-15,-28-29 7 31,-21 6 3-31,-5 15-19 0,-38 24-9 0,-14 34-43 16,-12 10-12-16,-7 10-16 16,-7 27-72-16,22 24-128 15,22 10-448-15</inkml:trace>
  <inkml:trace contextRef="#ctx0" brushRef="#br0" timeOffset="16746.11">26462 12887 2026 0,'0'0'272'15,"0"0"-189"-15,0 0 133 16,0 0-110-16,0 0-90 15,0 0 38-15,0 0 61 0,125-28-58 16,-67 25-30 0,0 0-27-16,0 3-42 0,-4 0-80 15,-8 0-9-15,-5 0-26 16,3 6 70-16,-13 0 58 16,-4-6-334-16</inkml:trace>
  <inkml:trace contextRef="#ctx0" brushRef="#br0" timeOffset="17347.75">27291 12534 1676 0,'0'0'317'0,"0"0"-66"0,0 0 66 16,0 0-130-16,0 0-106 15,0 0-81-15,0 0-30 16,-11-9 16-16,11 23 14 15,-2 4 9-15,0 2 3 16,-2 0 2-16,4-3-2 16,0-4-11-16,0-5-1 15,2-4-5-15,19-2-44 16,18-2 48-16,7 0 1 16,8 0-6-16,2 2-8 0,-10 6-33 15,-8 7-14-15,-16 8-24 16,-20 3 7-16,-2 4 56 15,-29 0 22-15,-17 1 44 16,-12-8 40-16,-4-2-31 16,4-12-53-16,6-7-30 15,14-7-127-15,16-22-167 16,13-5-205-16</inkml:trace>
  <inkml:trace contextRef="#ctx0" brushRef="#br0" timeOffset="17497.04">27469 12308 2105 0,'0'0'411'0,"0"0"-178"0,0 0-120 16,0 0-72-16,0 0-41 15,0 0-84-15,0 0-24 16,121 18-68-16,-67 8 67 16,-6-6 93-16</inkml:trace>
  <inkml:trace contextRef="#ctx0" brushRef="#br0" timeOffset="17741.2">27989 12383 1405 0,'0'0'528'16,"0"0"-487"-16,0 0 71 16,0 0 33-16,0 0-57 0,0 0-17 15,0 0 20 1,0 3-24-16,0 19-20 0,0 9 19 15,0 7-19-15,0 6-28 16,0 1-11-16,0 0-6 16,0-5-2-16,2-6-6 15,6-8-61-15,4-8-40 16,-3-8-196-16,-3-8-587 0</inkml:trace>
  <inkml:trace contextRef="#ctx0" brushRef="#br0" timeOffset="17928.73">27812 12503 1965 0,'0'0'304'0,"0"0"-261"16,0 0 78-16,0 0-101 16,0 0-11-16,0 0 32 15,146-28 7-15,-80 21-24 16,3 3-24-16,9 1-112 15,-15 0-336-15,-19 2-1079 0</inkml:trace>
  <inkml:trace contextRef="#ctx0" brushRef="#br0" timeOffset="19029.1">27958 12503 1696 0,'0'0'237'0,"0"0"-196"0,0 0 71 16,0 0 138-16,0 0-180 15,0 0-70-15,0 0-40 16,29 0 40-16,33-9 63 15,2-1 26-15,-1 3 2 16,-15 2-39-16,-13 4-47 16,-18 1-5-16,-15 0-27 15,-2 6 27-15,-29 10 43 16,-24 7 18-16,-21 4-28 16,-13 2 22-16,-4-2-6 15,5-4-23-15,14-4 1 16,21-5-27-16,20-5 7 15,19-7-7-15,12-2-66 16,12 0-46-16,28 0 112 0,15-7 8 16,10-3 21-16,2 2-4 15,-7 0-15 1,-12 3 6-16,-17 4-16 0,-17 1-9 16,-14 0-49-16,-8 0 58 15,-33 10 72-15,-12 2-35 16,-9 3-19-16,0-2 9 15,3-3-13-15,12-2-13 16,14-2 6-16,15-4-7 16,18-2-10-16,0 0-89 15,36 0 2-15,19 0 97 0,15-4 20 16,9-4 6-16,4 0-10 16,-10 4-10-16,-17 2-5 15,-18 2-1-15,-20 0-7 16,-18 0-11-16,-11 0 18 15,-32 0 70-15,-15 2-40 16,-8 4-10-16,-7-2-1 16,6 0-7-16,9-4-4 15,13 0 2-15,16 0-10 16,16 0-7-16,13 0-39 16,8-6-59-16,35-9 105 15,14-2 16-15,15-1 4 16,4 2-5-16,-4 2-7 0,-12 2 0 15,-18 6-8 1,-15 4-1-16,-21 2 1 0,-6 0 0 16,-16 0 8-16,-26 0 41 15,-18 4-25-15,-9 4-6 16,-4 0 0-16,5-4 6 16,10 0-10-16,18-4-13 15,18 0 4-15,18 0-5 16,4 0-74-16,29 0 1 15,24-6 73-15,12-4 21 16,8 0-4-16,-3-1-7 16,-18 4-1-16,-20 1-9 15,-29 3 0-15,-8 3 7 16,-42 0 41-16,-17 0-48 16,-3 4-5-16,9 8-41 0,23 3-117 15,52-3-173-15,32-3-84 16,26-7-1463-16</inkml:trace>
  <inkml:trace contextRef="#ctx0" brushRef="#br0" timeOffset="19491.71">28469 12483 1852 0,'0'0'187'16,"0"0"-34"-16,0 0 97 15,0 0-73-15,0 0-50 16,0 0-64-16,0 0-30 16,-17-33-13-16,17 33 7 15,-2 0 3-15,0 0-8 16,-3 0-1-16,2 0 12 0,3 0-23 16,-2 0-10-1,2 8-11-15,0 11 11 0,0 5 0 16,0 3-2-1,0 0-18-15,0-5-12 0,0-4 17 16,0-8 14-16,0-6 1 16,2-4-1-16,4 0-10 15,2 0-10-15,3 0-14 16,18-28-35-16,-2 0-27 16,0-3-133-16</inkml:trace>
  <inkml:trace contextRef="#ctx0" brushRef="#br0" timeOffset="19843.89">28654 12290 1537 0,'0'0'496'16,"0"0"-467"-16,0 0-15 0,0 0 169 15,0 0-30-15,0 0 5 16,0 0-48-16,2-96-20 16,8 92-55-16,5-2-10 15,12 0-13-15,4 1-12 16,7 4 6-16,-2 1-6 15,0 0-8-15,-7 18-82 16,-10 8-2-16,-5 5 79 16,-10 6 2-16,-4 1 11 15,-4-2 26-15,-18 0 70 16,-3-6-30-16,0-6-14 16,4-8-19-16,9-5-19 15,5-9-14-15,7-2-8 0,0 0-42 16,19-9 50-16,18-11 11 15,17-4 8-15,13 0-9 16,8 2 13-16,-3 6-23 16,-5 8 0-16,-1 8-134 15,-16 8-197-15,-15 8-509 16</inkml:trace>
  <inkml:trace contextRef="#ctx0" brushRef="#br0" timeOffset="22360.83">29323 13575 404 0,'0'0'249'0,"0"0"-110"0,0 109 28 16,0-73-11-1,0-12-10-15,0-10-45 0,-9-10-52 16,-2-4-23-16,-2 0 1 15,0-15 73-15,-1-6 10 16,3-14-59-16,-1-1-37 16,6-4 4-16,4-4-18 15,2-4-49-15,0-24-105 16,6 12-32 0,6 6-147-16</inkml:trace>
  <inkml:trace contextRef="#ctx0" brushRef="#br0" timeOffset="22777.04">29267 13174 1472 0,'0'0'569'0,"0"0"-416"16,0 0-135-16,0 0 43 0,0 0 10 16,0 0-30-16,0 0-25 15,0 59 26-15,0-14 1 16,0 11-17-16,0 7-6 16,0 1-19-16,0-2-1 15,0-3 9-15,-2-9-8 16,-2-13 21-16,-1-10-13 15,3-11-8-15,0-6 15 16,2-6-16-16,0-4-4 16,0 0 4-16,0-14-20 15,-2-16-49-15,-2-12-10 16,-4-12-71-16,2-13 36 16,-5-5-76-16,2-4 77 15,-3 3 113-15,2 9 16 16,1 16 173-16,2 12 16 0,2 16 72 15,5 6-71-15,0 6-105 16,5 2-88-16,24-2-13 16,16 3 0-16,10-4 0 15,8 3-22-15,-1 4-47 16,-11 2-57-16,-10 0 60 16,-15 0 41-16,-15 6-39 15,-11 7 28-15,-14 23 14 16,-21-5-167-16,-5 0-1489 0</inkml:trace>
  <inkml:trace contextRef="#ctx0" brushRef="#br0" timeOffset="22948.13">29134 13405 863 0,'0'0'1323'0,"0"0"-1323"16,0 0 83-16,0 0-83 16,0 0 46-16,0 0 52 15,120-48-46-15,-66 32-35 16,-1 3-9-16,-8 7-8 15,-12 6-74-15,-8 3-111 16,-10 36 59-16,-5-4 97 16,-8 1 29-16</inkml:trace>
  <inkml:trace contextRef="#ctx0" brushRef="#br0" timeOffset="23390.56">28485 14209 1601 0,'0'0'273'0,"0"0"-216"15,0 0-57-15,0 0 2 16,0 0 15-16,0 0 96 16,0 0 68-16,42 26-77 0,-15-26 15 15,11 0-24 1,11 0-27-16,14-2-33 0,15-15-23 16,26-6-5-16,30-11-7 15,24-11 1 1,7 0 11-16,-9 4-12 0,-33 11 7 15,-34 12 31-15,-24 4 5 16,-10 6-21-16,-2 0-14 16,-3 4-8-16,-6 2-108 15,-20 2-26-15,-15 0 41 16,-6 0-1-16,-3 6 94 16,0 6 16-16,0-2 30 15,0 16-46-15,0-3-35 16,0-1-1171-16</inkml:trace>
  <inkml:trace contextRef="#ctx0" brushRef="#br0" timeOffset="24776.88">28760 14985 1052 0,'0'0'163'0,"0"0"-119"16,0 0 41-16,0 0-65 15,0 0-18-15,0 0-2 16,0 0 171-16,-14 0 116 16,14 0-152-16,0 0-92 15,0 0-28-15,0 0-1 16,0 0-12-16,0 0 12 15,0 0-14-15,0 0 0 16,-3 4 0-16,3-2 3 0,0 0 23 16,0-2-2-1,0 2 22-15,0-2 24 0,0 0 4 16,0 0-14-16,0 0-20 16,0 0-5-16,0 0-1 15,0 0-18-15,0 0-14 16,0 0 5-16,0 0 7 15,0 0 0-15,0 0-3 16,0-4 7-16,0-6 18 16,0-3-10-16,0-4-13 15,0-3 1-15,10-6-5 16,1-7-2-16,4-2-7 0,3-5 1 16,3-3-1-1,-2 3 1-15,-1 3 6 0,-3 6-6 16,-3 12-1-16,-8 6 0 15,-4 13-5-15,0 0-11 16,0 13-20-16,0 20 36 16,0 15 14-16,0 10-5 15,0 5-9-15,5-5 0 16,9-8-2-16,-4-6 4 16,1-13-4-16,-4-10-2 15,0-11-9-15,-5-10-12 16,1 0 25-16,-1-18 45 15,2-18-30-15,0-12 12 16,3-6-4-16,2-3-2 16,0 4-3-16,2 6-9 0,1 13 8 15,-6 10-11-15,0 10-6 16,-3 10-12-16,-3 4 1 16,0 0 10-16,0 2-58 15,2 16 36-15,0 4 23 16,3 4 2-16,2 4 4 15,-1-3 1-15,3-4 2 16,-3-1-9-16,0-9 1 16,-2-3-1-16,0-10-21 15,-2 0 19-15,5 0-14 16,1 0 10-16,4-6-1 16,3-6-46-16,1-6 13 15,4 1 16-15,7 3-34 16,-3 5-146-16,-5-1-1 0</inkml:trace>
  <inkml:trace contextRef="#ctx0" brushRef="#br0" timeOffset="25627.91">29254 14698 749 0,'0'0'1252'15,"0"0"-1101"-15,0 0-79 16,0 0 167-16,0 0-145 16,0 0-66-16,0 0-28 15,0-74-16-15,0 86-13 16,0 16 29-16,0 8 22 0,4 7-11 15,-1-2-1 1,1-1-1-16,-2-13-2 0,0-7-1 16,0-10 1-1,-2-4 0-15,4-6 2 0,-2 0 1 16,0-15 40 0,4-10-13-16,3-11-18 15,3-9-18-15,3 0 15 0,1 7-10 16,-3 7-5-16,-5 15-1 15,-3 13 0-15,0 3-6 16,-5 6-6-16,2 23 12 16,3 11 8-16,-3 4-8 15,2-2-20-15,0-6 6 16,1-7 4-16,-1-14 10 16,1-8-18-16,2-7 18 0,1-2 3 15,6-25 34 1,6-9-17-16,0-9-6 0,5-5-12 15,-1 1 10-15,-4 6-3 16,-2 10 5-16,-7 15-14 16,-7 14-8-16,-2 4-41 15,-2 15 28-15,0 25 21 16,0 10 16-16,5 5 0 16,4 4-16-16,2-5 0 15,0-14 0-15,1-9 0 16,-4-10-9-16,-1-11-19 15,-1-10-101-15,0 0 114 16,0-20 15-16,5-12 10 16,1-13 9-16,3-9-19 15,3-10-289-15,-3-6-184 0,1-1-259 16,-3 4 484 0,-2 7 248-16,-4 8 536 0,0 7-110 15,-5 8-153-15,4 2 24 16,6 4-135-16,5 4-95 15,10-3-48-15,4 4-19 16,1 7 6-16,-6 4-4 16,-5 9 15-16,-12 6-17 15,-9 2-22-15,0 24 12 16,-17 14 10-16,-16 10 27 16,-7 8-14-16,-5 0 9 15,3-3 39-15,11-10-19 16,14-10-42-16,14-13-11 15,3-13 11-15,36-9 39 16,21 0 31-16,17-23-37 0,11-7-23 16,-1-5-10-16,-5 3-85 15,-17 6-219-15,-18 11-26 16,-15 10 22-16,-15 5 308 16,-14 9 4-16,0 8-4 15,-18-1-704-15</inkml:trace>
  <inkml:trace contextRef="#ctx0" brushRef="#br0" timeOffset="29038.94">19742 15473 2026 0,'0'0'262'16,"0"0"-188"-16,0 0-19 15,136 0 40-15,-82 0-6 16,4 0 2-16,-5 0-36 16,1-5-3-16,-8 5-37 15,0 0 8-15,-9 0-23 16,-6 9-8-16,-9 4-173 15,-12-1-872-15</inkml:trace>
  <inkml:trace contextRef="#ctx0" brushRef="#br0" timeOffset="30010.5">23299 16048 1059 0,'0'0'417'16,"0"0"-217"-16,0 0 37 0,0 0 29 15,0 0-65 1,0 0-60-16,0 0 12 0,-43 0-22 15,43 0-34-15,0 0-24 16,0 0-16-16,4 0-37 16,6 0-20-16,7 0 9 15,14 0-2-15,19 0 9 16,10 0-16-16,11 0-13 16,-2 0-44-16,3 22-83 15,-22 0-125-15,-21-4-616 0</inkml:trace>
  <inkml:trace contextRef="#ctx0" brushRef="#br0" timeOffset="30167.13">23100 16330 1960 0,'0'0'369'0,"0"0"-256"15,0 0-56-15,172 0 16 16,-81 0-42-16,47 0-31 15,-22 3-97-15,-31-3-444 0</inkml:trace>
  <inkml:trace contextRef="#ctx0" brushRef="#br0" timeOffset="30569.06">23960 15993 2054 0,'0'0'359'16,"0"0"-181"-16,0 0-21 16,0 0-38-16,0 0-55 15,0 0-47-15,0 0-10 16,56-7 14-16,-27 7-4 16,4 0-17-16,1 0 1 15,1 0-1-15,-1 0 4 16,-1 0 3-16,-4-6-1 15,-7-1-6-15,-9 2 1 16,-3 5 6-16,-8-5-2 16,-2 5 1-16,0 0-1 0,0 0-5 15,0 0-17-15,0 0 17 16,0 17-9-16,0 15 8 16,0 8 2-16,0 18 8 15,-2 13-1-15,-12 10-8 16,-1 5 0-16,-5 3-15 15,-3-5-34-15,-23 1-64 16,3-18-100-16,3-18-857 0</inkml:trace>
  <inkml:trace contextRef="#ctx0" brushRef="#br0" timeOffset="30746.75">23838 16387 2677 0,'0'0'201'0,"0"0"-124"15,133-16-33-15,-59 13-34 16,33 3-10-16,-16 0-152 16,-13 3-445-16</inkml:trace>
  <inkml:trace contextRef="#ctx0" brushRef="#br0" timeOffset="30975.7">25170 16200 2235 0,'0'0'595'0,"0"0"-513"15,0 0-19-15,0 0-34 16,0 0-20-16,0 0-9 15,-140 117 14-15,80-63-14 16,2 4-29-16,4-6-24 16,8-8 15-16,7-13-32 15,10-16-61-15,12-7-138 16,8-8-716-16</inkml:trace>
  <inkml:trace contextRef="#ctx0" brushRef="#br0" timeOffset="31165.97">24742 16102 479 0,'0'0'2237'0,"0"0"-2107"15,0 0-112-15,0 0 9 16,43 138 21-16,-12-76-6 16,4 1-19-16,1-1-16 15,-5-12 2-15,-6-10-9 16,2-8-13-16,-10-10-77 15,-3-10-222-15</inkml:trace>
  <inkml:trace contextRef="#ctx0" brushRef="#br0" timeOffset="31449.62">25745 16087 2351 0,'0'0'397'0,"0"0"-297"15,0 0 5-15,0 0 7 16,0 0-103-16,0 0-1 16,0 0-14-16,-56 131 6 15,37-65 0-15,0-2 0 16,3 3 5-16,8-14-4 15,1-4-1-15,5-12-18 16,2-8-36-16,0-14-93 0,0-8-403 16</inkml:trace>
  <inkml:trace contextRef="#ctx0" brushRef="#br0" timeOffset="31761.22">25986 16120 2486 0,'0'0'246'0,"0"0"-212"15,0 0-2-15,0 0-22 16,-5 106-9-16,-2-44 9 16,3 6-9-16,1-9 7 15,3-7-8-15,0-13-3 0,9-10 3 16,9-16 45-16,7-7 47 15,6-6 25-15,11 0-10 16,5-19-36-16,0-10-29 16,0-9-18-16,-9-3-3 15,-11-7-21-15,-15-7-1 16,-12 2-23-16,-12 5-30 16,-36 4 21-16,-47 17-27 15,5 11-46-15,11 14-191 0</inkml:trace>
  <inkml:trace contextRef="#ctx0" brushRef="#br0" timeOffset="33656.96">26538 15777 824 0,'0'0'528'16,"0"0"-189"-16,0 0-150 0,0 0-71 16,0 0-18-16,119 0 17 15,-119 0 14-15,0 0-12 16,0 0-22-16,0 0-23 16,0 0-51-16,0 0-23 15,0 0-84-15,0 0-182 16,2 0-909-16</inkml:trace>
  <inkml:trace contextRef="#ctx0" brushRef="#br0" timeOffset="34122.9">26306 15761 1761 0,'0'0'506'0,"0"0"-341"15,0 0-32-15,0 0 7 16,0 0-59-16,0 0-58 16,0 0-15-16,-31-18-8 15,31 18-8-15,2 0 0 0,10 0 8 16,5 0 0-16,12 0 14 16,7 0-3-16,9 6-1 15,3-1 7-15,4 0-16 16,-3 2 6-16,-7-2-1 15,-11-1-7-15,-8 0 1 16,-10-4-1-16,-9 2 1 16,-2-2 8-16,0 0-1 15,-2 0 3-15,0 0-4 16,6 0-6-16,11 0-69 0,-1 0-75 16,1 0-224-16</inkml:trace>
  <inkml:trace contextRef="#ctx0" brushRef="#br0" timeOffset="34414.95">27042 15574 1779 0,'0'0'488'15,"0"0"-371"-15,0 0-75 0,0 0-19 16,0 0 2 0,0 0-2-16,0 0 30 0,0 94-21 15,0-50 24-15,0 0-1 16,-7 6-13-16,3-1-15 16,-1-8-10-16,0-1-15 15,1-8-1-15,2-10-1 16,2-4 0-16,0-8-124 15,0-6-496-15</inkml:trace>
  <inkml:trace contextRef="#ctx0" brushRef="#br0" timeOffset="34780.85">27320 15486 2375 0,'0'0'308'0,"0"0"-239"0,0 0-43 16,0 0-26-16,0 0 0 16,0 0 2-16,120 52 6 15,-78-33-2-15,1-5-1 16,-5-6-5-16,0-8 0 16,-7 0 0-16,-4 0 7 15,-9-5-6-15,-5-8 13 16,-9-1 20-16,-2 5 56 15,-2 1 11-15,0 5-27 16,0 3-35-16,0 0-30 0,0 0-9 16,0 7-18-1,-2 20 10-15,-9 10 8 16,-3 12 0-16,-1 8 5 0,-1 0-5 16,1 1-27-16,-3-4-73 15,-11 4-57-15,5-16-119 16,2-11-673-16</inkml:trace>
  <inkml:trace contextRef="#ctx0" brushRef="#br0" timeOffset="34936.18">27358 15731 2632 0,'0'0'330'16,"0"0"-275"-16,0 0-30 0,0 0 10 15,178-4-15-15,-64 20-20 16,-16 2-195-16,-20 0-613 0</inkml:trace>
  <inkml:trace contextRef="#ctx0" brushRef="#br0" timeOffset="35332.29">28350 15959 1986 0,'0'0'483'0,"0"0"-303"16,0 0-40-16,0 0 2 15,0 0-81-15,0 0-61 16,0 0-6-16,-43 53 6 16,30-3 6-16,-3 2-2 15,5 8-3-15,3 0-1 16,0 0 0-16,4-3 0 15,2-7-12-15,-1-10 11 16,-1-14-48-16,-7-20-72 0,2-6-94 16,-2-6-706-16</inkml:trace>
  <inkml:trace contextRef="#ctx0" brushRef="#br0" timeOffset="35513.9">28180 15815 2705 0,'0'0'227'16,"0"0"-168"-16,0 0-8 0,154-22-9 15,-90 22-28-15,5 0-13 16,-4 0-2-16,-12 13-28 16,-21 10-78-16,-16 0-133 15,-16-6-626-15</inkml:trace>
  <inkml:trace contextRef="#ctx0" brushRef="#br0" timeOffset="35698.08">28242 16134 2622 0,'0'0'280'15,"0"0"-195"-15,0 0-4 0,0 0 12 16,136-20-51-1,-74 12-32-15,2 4-9 16,-7 4-2-16,1 0-66 16,-15 8-92-16,-14 2-289 0</inkml:trace>
  <inkml:trace contextRef="#ctx0" brushRef="#br0" timeOffset="36020.92">29325 16146 1942 0,'0'0'366'0,"0"0"-175"0,0 0 85 16,0 0-87-16,0 0-107 15,0 0-69-15,0 0-8 16,-27 4 2-16,-8 27 0 15,-21 18 1-15,-28 27 12 16,-41 33-14-16,-34 15 1 16,-12 6-1-16,9-19-9 15,37-35 3-15,38-32-8 16,25-13 7-16,14-8 1 16,0 3 0-16,-8 6-12 15,11 0-95-15,14-9-347 0</inkml:trace>
  <inkml:trace contextRef="#ctx0" brushRef="#br0" timeOffset="36585.44">28134 17459 1285 0,'0'0'1400'0,"0"0"-1247"16,0 0-121-16,0 0 19 0,0 0-21 15,154-104-25-15,-100 70 11 16,7-6-9-16,1 0-5 15,0-6 8-15,-6-2-10 16,-6 3-5-16,-13 10-9 16,-14 6 3-16,-12 17 10 15,-9 12-16-15,-2 0-52 16,-9 14-6-16,-11 25 57 16,-5 6 7-16,6 8-26 15,3 5-7-15,7-8 13 16,7-10 15-16,2-9 8 15,0-14 8-15,17-11 1 16,10-6 39-16,12-10 33 16,5-20-35-16,5-5-8 15,0-13-24-15,-4 1 2 0,-6 3-8 16,-9 3 1-16,-11 14 5 16,-9 10 18-16,-10 16 58 15,0 1-15-15,0 14-66 16,-17 26-1-16,5 6 0 15,3 10 1-15,6 2-2 16,3-3-16-16,0-11-13 16,9-13-8-16,23-17-36 15,-3-9-56-15,0-5-131 0</inkml:trace>
  <inkml:trace contextRef="#ctx0" brushRef="#br0" timeOffset="37080.73">29358 17052 1913 0,'0'0'692'0,"0"0"-634"15,0 0-40-15,-26 104-8 16,8-48 1-16,0 7-11 16,1-9 2-16,1-4 4 15,7-14 7-15,5-14 2 16,4-14-9-16,0-8 19 15,8-8 18-15,21-20 7 0,7-12-21 16,9-4-19-16,-3-4 0 16,-2 6-9-16,-7 8 5 15,-12 6 4 1,-11 16 33-16,-10 12-10 0,0 0-28 16,-4 26 1-16,-13 18-6 15,-6 10 0-15,5 4-12 16,3-3-5-16,6-8 10 15,6-15-1-15,3-14-4 16,0-18 12-16,12 0 29 16,21-28 8-16,11-16-14 15,12-10-1-15,4-9-11 16,-1 2 11-16,-8 7 3 16,-13 10 12-16,-14 15 23 15,-15 13 6-15,-9 16-2 0,0 0-48 16,-2 22-16-16,-18 19-1 15,0 11 0-15,-2 6-16 16,3 0-6-16,4-4 8 16,-1-4-188-16,5-20 74 15,5-11-184-15</inkml:trace>
  <inkml:trace contextRef="#ctx0" brushRef="#br0" timeOffset="37427.38">30129 16539 2720 0,'0'0'469'15,"0"0"-443"-15,0 0-6 16,0 0 17-16,0 0-25 16,0 0-3-16,0 0-8 15,23 15 0-15,-19-8-1 16,-4-7-1-16,0 4-1 15,0-4 2-15,0 2 0 16,0 2-22-16,0 4-17 16,-4-4 35-16,0 2 4 15,1 3 4-15,3-6-4 16,0 2-14-16,16 0 14 16,17 3 13-16,14-4 19 0,18-4-18 15,11 0-7 16,1 0-7-15,-6 0 0-16,-10 0-4 0,-23-12-18 0,-21 2-64 0,-17-4-2018 0</inkml:trace>
  <inkml:trace contextRef="#ctx0" brushRef="#br0" timeOffset="39943.84">29802 16418 833 0,'0'0'754'0,"0"0"-490"0,0 0-185 16,0 0 59-16,0 0 38 16,0 0-57-16,0 0-41 15,55-30-13-15,-49 29 23 16,-2 1-23-16,-4 0-14 16,2 0-18-16,-2 0-15 15,0 0-16-15,0 0-2 16,0 0 5-16,0 0-4 15,0 0 8-15,0 0 12 16,0 0 18-16,0-4 12 16,2 4-19-16,7-9-7 15,5 3-10-15,5-1-5 16,6 2-9-16,6-3-1 0,0 7 1 16,5-3 6-16,-1 4-7 15,2 0 0-15,-2 0-1 16,-4 0-15-16,-4 4-4 15,-9 10-31-15,-12 12-25 16,-6 10 50-16,0 9 15 16,-15 12 11-16,-16-3-2 15,-7-4-35-15,-1-6 27 16,2-8 7-16,6-9 3 16,11-14 18-16,11 0-18 0,9-13-31 15,2 0 31-15,27 0 42 16,18 0 27-16,13-13-29 15,9 0-28-15,4 4-12 16,8 8-8-16,-21 1-81 16,-18 0-467-16</inkml:trace>
  <inkml:trace contextRef="#ctx0" brushRef="#br0" timeOffset="67953.89">18998 8430 472 0,'0'0'203'15,"0"0"-142"-15,0 0-59 16,0 0 0-16,0 0 17 16,0 0-19-16,-16 113-125 0</inkml:trace>
  <inkml:trace contextRef="#ctx0" brushRef="#br0" timeOffset="68682.08">18896 10418 1132 0,'0'0'542'0,"0"0"-349"15,0 0-78-15,0 0 43 16,0 0-73-16,11-131-50 16,-7 93-14-16,-2 1-4 15,1 6 19-15,-1 4 11 16,0 5-16-16,2 2 1 16,-1 7-25-16,2 1-5 0,-3 5-2 15,-2 3-10-15,0 4-38 16,0 0-39-16,0 2-86 15,0 37 15-15,0-6 8 16,0 1-264-16</inkml:trace>
  <inkml:trace contextRef="#ctx0" brushRef="#br0" timeOffset="69184.94">20297 9810 1578 0,'0'0'374'15,"0"0"-182"-15,0 0 37 16,0 0-15-16,0 0-88 15,-15-113-26-15,5 95-10 16,0 7-23-16,-1 0-27 16,-5 5-19-16,-7 6-12 15,-10 0-9-15,-13 12-20 16,-12 20-11-16,-9 8 2 16,-7 8 17-16,3 9 12 15,4 2 5-15,5-2 1 16,8 3-3-16,8-2-3 15,7-1-1-15,12-4 1 0,10 12-144 16,8-15-208 0,6-11-649-16</inkml:trace>
  <inkml:trace contextRef="#ctx0" brushRef="#br0" timeOffset="71647.83">4348 12727 1303 0,'0'0'337'0,"0"0"-193"15,0 0-90-15,-116 141 112 16,93-100 10-16,4-3-55 16,9 1-76-16,5 1-28 15,5 0 1-15,0 0-5 16,0-2 5-16,5-8-17 16,3-4-1-16,1-10 0 15,11-10-42-15,-1-6-81 16,-7 0-182-16</inkml:trace>
  <inkml:trace contextRef="#ctx0" brushRef="#br0" timeOffset="72200.93">4701 12641 1509 0,'0'0'347'0,"0"0"-224"15,0 0 50-15,0 0-13 16,0 0-19-16,0 0-46 15,0 0-58-15,-64-8-20 16,50 8-16-16,-7 0-1 16,-2 0 1-16,-9 6 8 15,-4 8-8-15,0 2 24 16,-1 4-25-16,1 0 0 16,5 2 1-16,-2 5 7 15,2 2-8-15,-1 7 0 16,-1 9-1-16,-2 9 2 0,3 13 9 15,1 24 13-15,6 36-21 16,23 21 10-16,2-10-11 16,20-31 10-16,15-38-11 15,6-26-20-15,15-3-29 16,13-6 38-16,16-8 11 16,6-20 0-16,3-6 43 15,-6-29 1-15,-5-14 33 16,-17-6-1-16,-19 1-39 15,-18 4-18-15,-20 8-13 16,-9 8-6-16,-25 8-134 16,-4 14-392-16</inkml:trace>
  <inkml:trace contextRef="#ctx0" brushRef="#br0" timeOffset="73445.64">5217 13449 679 0,'0'0'246'16,"0"0"-142"-16,0 0-9 16,0 0-60-16,0 0-20 15,0 0-13-15,0 0 2 16,0 0 10-16,0-2 36 15,0 0 54-15,0 2-51 16,0-2-27-16,0 2-3 16,0 0 11-16,0 0 19 15,0 0-4-15,0 0-21 16,0-2 15-16,0 2 81 16,0 0 37-16,0-2-22 15,0 0-47-15,-2 0-49 0,0 0-25 16,0 2-1-16,-3 0-16 15,1 0 17-15,-2 0-18 16,-6 0-14-16,-3 0-9 16,-6 0-3-16,-3 10 26 15,-2 2 11-15,-5 2-11 16,-6 6 0-16,4 0 0 16,-1 4 12-16,8 2 21 15,4 1-24-15,10-4-8 16,10 0-1-16,2-6 0 15,9-4 0-15,22-3-1 16,10-2-1-16,5-2 1 16,3 4 1-16,-2 2 0 15,-7 6-2-15,-11 2-6 16,-13 8-13-16,-16 4-10 0,0 2 30 16,-25 0 1-16,-13-2 35 15,-2-4 49-15,5-10 11 16,6-8 13-16,9-10-14 15,13 0-50-15,7-28-44 16,2-12-41-16,29-13-12 16,13 2-62-16,10 0-91 15,4 3 42-15,0 10 108 16,-6 8 42-16,-8 15 14 16,-13 10 3-16,-6 5-1 15,-12 11 44-15,-7 19 24 0,0 6-1 16,-6 6-27-16,0 2-33 15,0-4-9 1,0-12-79-16,0-12 3 0,4-10-245 16,-2-6-1294-16</inkml:trace>
  <inkml:trace contextRef="#ctx0" brushRef="#br0" timeOffset="73799.51">5676 13736 1328 0,'0'0'269'0,"0"0"-196"15,0 0-35-15,16 111-38 16,4-84-2-16,7-10-43 16,2-10 45-16,0-7 84 15,-5-8 136-15,-1-24-11 16,-12-12-96-16,-9-4-20 16,-2-9-78-16,-11 7-2 15,-16 6-13-15,-2 11-15 16,-2 10-116-16,0 19-11 0,10 4-242 15,11 0-1253-15</inkml:trace>
  <inkml:trace contextRef="#ctx0" brushRef="#br0" timeOffset="74049.75">5942 13672 2200 0,'0'0'244'15,"0"0"-196"-15,0 0-17 16,0 0 23-16,0 0-46 15,0 0-8-15,0 0-193 16,2-39-56-16,2 86 75 16,1 9 14-16,-1 4 79 0,-4-4 81 15,0-8 15 1,0-18 370-16,0-12-111 0,0-14-84 16,0-4-8-16,10-6-54 15,7-18-67-15,12-15 5 16,6-4-30-16,8-1-36 15,15-5-127-15,-11 18-217 16,-8 6-1975-16</inkml:trace>
  <inkml:trace contextRef="#ctx0" brushRef="#br0" timeOffset="75035.31">6940 13066 2466 0,'0'0'326'16,"0"0"-246"-16,0 0 19 15,0 0-34-15,0 0-59 16,0 0-2-16,0 0-4 16,107-26 8-16,-40 25-8 15,4 1-5-15,1 0-33 0,-12 0-49 16,-14 5-26-16,-17 17-26 16,-16-2-19-16,-13 0-240 0</inkml:trace>
  <inkml:trace contextRef="#ctx0" brushRef="#br0" timeOffset="75165.36">7101 13365 2508 0,'0'0'88'0,"0"0"11"16,0 0-72-16,0 0 91 16,164-34-16-16,-88 12-33 0,2-3-49 15,11 6-20 1,-22 5-180-16,-21 6-524 0</inkml:trace>
  <inkml:trace contextRef="#ctx0" brushRef="#br0" timeOffset="77224.48">8961 12572 2090 0,'0'0'440'0,"0"0"-343"16,0 0-55-16,0 0 53 16,0 0-43-16,0 0-1 15,0 0-33-15,-134-13-13 16,101 43-4-16,-3 16 1 15,0 12 6-15,5 14-8 16,8 10-9-16,13 3 9 16,10-1 0-16,2-10-57 0,29-14 7 15,12-16-3-15,8-20 10 16,4-20 32-16,8-4 11 16,-5-29 6-16,-2-20 9 15,-14-12 14-15,-11-10 32 16,-17-5-15-16,-14-2-17 15,-10-1 4-15,-27 8-9 16,-15 10 18-16,-3 13 9 16,-3 18 30-16,4 16-49 15,7 14-32-15,11 17-48 0,15 18-175 16,13-1-748-16</inkml:trace>
  <inkml:trace contextRef="#ctx0" brushRef="#br0" timeOffset="77561.67">9723 12865 2254 0,'0'0'0'15,"0"0"-38"-15,0 0 20 16,0 0 18-16,0 0 35 15,0 0 66-15,0 0-23 16,109 58-45-16,-103-58-4 0,-6 0-4 16,0 0 72-16,-24 0 49 15,-7-4-102-15,-7-9-34 16,2-2 28-16,5 2 52 16,12 0-13-16,7 6-5 15,12 2-72-15,0 5-2 16,9 0-17-16,17 0 9 15,11 0-38-15,7 15-102 16,-6-4-161-16,-12-3-923 0</inkml:trace>
  <inkml:trace contextRef="#ctx0" brushRef="#br0" timeOffset="78391.68">6877 12675 1649 0,'0'0'525'15,"0"0"-366"-15,0 0-41 16,0 0 49-16,0 0-22 16,0-110-64-16,21 86-34 0,3-1-3 15,5 2 8 1,3-2-21-16,-3 7-17 0,0 2-7 16,-8 6-5-16,0 8-2 15,-3 2 0-15,-1 12-30 16,1 29 6-16,4 15 7 15,0 12 15-15,3-1-2 16,-2-8 4-16,-2-13-1 16,0-15 1-16,1-19 0 15,5-12 0-15,9-12 27 16,12-47 48-16,4-9-24 16,3-16-39-16,3-9-12 0,1-5-78 15,-9 10-186-15,-11 23-1152 16</inkml:trace>
  <inkml:trace contextRef="#ctx0" brushRef="#br0" timeOffset="79274.75">10211 12483 2137 0,'0'0'242'0,"0"0"-159"16,0 0 93-16,0 0-31 15,0 0-74-15,0 0 6 16,0 0-9-16,-62-25-26 16,62 24-42-16,0-2-11 15,6 2-15-15,14-4 8 16,13 1 18-16,12-4 18 16,7 3-11-16,5-2 10 15,-3 4-9-15,-7 0-3 16,-12 3-5-16,-12 0-7 15,-10 0-6-15,-11 0 2 0,-2 15 11 16,0 6 1-16,-2 9 16 16,-9 13-5-16,-1 11 10 15,4 12-15-15,1 9-7 16,3 11-14-16,2 2 13 16,-6 0-25-16,0-4-36 15,-8-6-26-15,-20 1-22 16,5-20-66-16,0-18-224 0</inkml:trace>
  <inkml:trace contextRef="#ctx0" brushRef="#br0" timeOffset="79471.77">10199 13006 2669 0,'0'0'493'16,"0"0"-459"-16,0 0-24 15,0 0 24-15,125-65-5 16,-60 46-28-16,7-1-1 16,5 1-14-16,23 4-97 15,-21 3-108-15,-17 3-296 0</inkml:trace>
  <inkml:trace contextRef="#ctx0" brushRef="#br0" timeOffset="80145.35">11635 12825 1419 0,'0'0'353'15,"0"0"-86"-15,0 0-15 16,0 0-113-16,0 0-34 16,0 0 22-16,0 0-28 15,50-73-57-15,-67 50 9 16,-14 3-37-16,-14 6-14 16,-10 8-23-16,-11 6-13 15,0 8 21-15,-3 20-1 16,6 12 16-16,12 9 1 15,13 2-1-15,16 3-6 16,20-3-8-16,2-7-14 0,20-12 1 16,15-14 26-16,13-14 1 15,2-4 19-15,10-18-7 16,3-16-12 0,-3-12 0-16,-4-6-80 0,-7-1-48 15,-13 6 53-15,-11 7 50 16,-13 11 25-16,-7 11 86 15,-3 12 163-15,-2 6-52 16,0 0-130-16,0 27-63 16,0 8-1-16,10 14 4 15,0 6-7-15,3 0-5 16,6-4 5-16,1-4 0 16,1-11-3-16,2-8-7 15,19-14-52-15,-5-6-50 16,-2-8-165-16</inkml:trace>
  <inkml:trace contextRef="#ctx0" brushRef="#br0" timeOffset="80435.13">12198 12410 2265 0,'0'0'439'15,"0"0"-338"-15,0 0-6 16,0 0 32-16,0 0-51 0,0 0-59 16,0 0-17-1,0 36-6-15,2 43 6 16,12 31 11-16,8 26-11 0,-2-10-22 16,1-29-18-16,-9-37 6 15,-5-25-47-15,-1-6 59 16,0-7-7-16,-4-9-44 15,-2-32-46-15,0-21-76 16,-14-10-2042-16</inkml:trace>
  <inkml:trace contextRef="#ctx0" brushRef="#br0" timeOffset="80592.68">12308 12290 2677 0,'0'0'454'0,"0"0"-454"15,0 0 0-15,0 0 8 16,164 30-7-16,-104-22-1 16,1-2-24-16,5-3-113 15,-16-1-71-15,-15 0-315 0</inkml:trace>
  <inkml:trace contextRef="#ctx0" brushRef="#br0" timeOffset="80783.25">12216 12561 2235 0,'0'0'381'16,"0"0"-249"-16,0 0-67 0,0 0 28 15,136-6 25-15,-51-6-44 16,13-3-36-16,6 6-18 16,-15 2-13-16,7 3-7 15,-16 4-16-15,-11 4-99 16,-21 15-177-16,-27-2-958 0</inkml:trace>
  <inkml:trace contextRef="#ctx0" brushRef="#br0" timeOffset="81237.69">10993 13627 1107 0,'0'0'1180'16,"0"0"-1050"-16,0 0 7 16,0 0 75-16,0 0-113 15,0 0-65-15,0 0-19 16,51 0 68-16,2 0-10 0,36 0-9 16,50-8-4-16,57-3-21 15,28-1-15-15,7-2-12 16,-15 3-7-16,-36 4 2 15,-38 1 0-15,-39 1-7 16,-42 4 0-16,-26 1-28 16,-6 0-11-16,-16 0 9 15,-13 0-48-15,-56 21-17 16,-17 6-124-16,-14 0-1149 0</inkml:trace>
  <inkml:trace contextRef="#ctx0" brushRef="#br0" timeOffset="81790.01">10977 14684 1533 0,'0'0'939'15,"0"0"-851"-15,0 0-78 16,0 0 2-16,0 0 60 16,0 0 40-16,138-74-39 15,-80 22-39-15,3-13-33 0,-1-10 22 16,-7-6-13 0,-4-3-10-16,-9 8 16 0,-7 18-7 15,-10 16 13-15,-11 20 32 16,-10 22 43-16,-2 0-47 15,0 34-39-15,0 18 6 16,0 12-4-16,0 10-13 16,0-6-29-16,0-1-6 15,13-17-45-15,0-15 64 16,5-16 5-16,0-19 2 16,4 0-10-16,2-29 19 15,1-19 10-15,0-7 17 16,-6-4-27-16,-3 1 33 15,-5 11 1-15,-5 16 7 0,-2 17 11 16,-2 6 23-16,-2 8-29 16,2 12-46-16,4 21-1 15,5 12 1 1,3 11 8-16,5-2-8 0,2-1-16 16,1-11-28-16,2-13-17 15,3-10-26-15,0-19 47 16,11-19-52-16,-4-21-67 15,-10 1-652-15</inkml:trace>
  <inkml:trace contextRef="#ctx0" brushRef="#br0" timeOffset="82239.67">12065 14195 2134 0,'0'0'632'0,"0"0"-578"15,0 0-32-15,0 0 31 16,0 0-3-16,44 110-28 15,-30-63-10-15,-6-3-12 16,-1-4 7-16,-3-14 0 16,-2-6-7-16,-2-12 7 15,5-8-2-15,0 0 18 16,4-18-9-16,4-14 17 16,5-9-20-16,4 0-10 15,2 2-1-15,-1 11 1 16,-5 12 5-16,-5 10 5 15,-5 6-6-15,2 20-4 16,1 18 11-16,3 12 3 16,-1 3-13-16,5-3-1 0,-3-8-2 15,-1-12-3-15,-3-8 0 16,-3-20 4-16,1-2 0 16,3-12-5-16,3-24 5 15,3-8 22-15,-1-4-10 16,2-2-8-16,-3 11 1 15,-6 11-5-15,-3 12 8 16,-3 15 14-16,1 1 16 16,0 17-32-16,3 22-5 15,10 6 10-15,4 7-11 16,7-1-11-16,13-4-59 16,-7-11-84-16,-10-19-182 0</inkml:trace>
  <inkml:trace contextRef="#ctx0" brushRef="#br0" timeOffset="82540.72">12811 14007 2486 0,'0'0'584'0,"0"0"-524"15,0 0-39-15,0 0 50 16,0 0-32-16,141-49-21 15,-113 53-18-15,-4 24 1 16,-14 9-2-16,-10 10 1 0,-5 7-5 16,-26 1-4-16,-7-3 9 15,2-8 14-15,7-14 10 16,11-10 18-16,14-10-22 16,4-8-13-16,14-2-7 15,26 0-3-15,18-16 2 16,15-6-24-16,20-2-85 15,-16 3-110-15,-24 4-510 0</inkml:trace>
  <inkml:trace contextRef="#ctx0" brushRef="#br0" timeOffset="83699.85">3453 11971 1151 0,'0'0'370'0,"0"0"-69"16,0 0-15-16,0 0-71 15,0 0-83-15,0 0-57 16,0 0-42-16,2 0 0 16,-2 0 5-16,0 16-11 15,0 13 1-15,0 20 26 16,2 32-3-16,5 51-26 15,7 68 3-15,1 41-3 16,3 31-15-16,-5 8-10 16,-4-20-3-16,-2-1 2 15,-5-22 0-15,-2-23-11 0,0-25-4 16,0-23 9 0,2-19 7-16,3-33 2 15,-1-26-2-15,1-29 8 0,-3-16-14 16,-2 3 15-16,0-3-9 15,0-6 0-15,0-11 0 16,0-16-31-16,0-10-74 16,-9-13-94-16,-4-14-1250 0</inkml:trace>
  <inkml:trace contextRef="#ctx0" brushRef="#br0" timeOffset="86088.07">3328 12100 1777 0,'0'0'257'0,"0"0"-221"16,0 0 5-16,0 0 107 15,0 0-61-15,0 0-38 16,0 0-1-16,0-11 17 16,0 11 43-16,0 0 3 15,0 0-49-15,0 0-31 16,0 0-20-16,9 0-4 15,13 0-7-15,14 0 79 16,11 0-20-16,15-2-11 0,32-10 17 16,35-4-19-16,41-8-9 15,19-2-10-15,5 2-21 16,-9 3 7-16,-7 2-5 16,-3 3-8-16,6-2 0 15,4 2 5-15,0-3-1 16,2 4-4-16,-4-3 7 15,-7 1-7-15,-4 3 1 16,-1 5 4-16,-3 3-4 16,-4 0-1-16,-4 6 0 15,-6 0 7-15,0 0-7 16,-5 0 0-16,-1 0 0 16,1 0 0-16,-1 0-5 15,4 0 10-15,2 0-8 0,-1 0 9 16,-1-4-6-16,-2-2 1 15,-1 0-1-15,5-2 4 16,2-1 0-16,-1 4-4 16,-1-5 0-16,0 0-9 15,0-2 9-15,-1-1 0 16,1-1 0-16,-2 1 11 16,-7 0-11-16,-1 3-2 15,-1 0 2-15,4 2 1 16,1 1-1-16,-2 2-5 15,-1 1 5-15,-2 0 1 16,-1 0 0-16,3-2-1 16,2 2 7-16,1-2-7 15,-2 2-1-15,-3 1 1 16,-2 3 0-16,-2 0 4 0,2 0-4 16,-5 0-6-16,-5 0 6 15,-8 0-1-15,-5 0 0 16,-18 0 1-16,-17 0 0 15,-21 0 1-15,-8 0 7 16,4 0-9-16,2 0 1 16,-2 0 0-16,-12 0 1 15,-10 0-1-15,-7 0 0 16,-7 0 1-16,-1 0 2 16,-2 0-2-16,1 0-1 15,3 0 0-15,1 0 4 16,0 0-4-16,5 0 0 15,1 1-1-15,-1 1 2 0,2-2 1 16,-4 1-1-16,-1-1-1 16,-6 3 0-16,-2-3 0 15,-5 0 1-15,-1 0-1 16,-6 0 1-16,-1 0-2 16,-3 0 1-16,-2 0-4 15,0 0 4-15,0 0-1 16,0 0 1-16,0 0 9 15,0 1 12-15,0-1 1 16,0 3-9-16,0-1-2 0,0 2-11 16,0 6-1-16,0 9-12 15,0 13 12-15,0 15 1 16,0 18 6-16,0 13-2 16,6 25-4-16,4 26 2 15,-2 30-2-15,-1 7 0 16,-1-6 0-16,-2-13 8 15,-4-13-7-15,0 1-1 16,0 4 4-16,0 0-4 16,-6-3-2-16,2-9-2 15,-3-9 4-15,-3-5-12 16,-2-7-5-16,-1-1 5 16,-1-13 11-16,3-16 1 15,5-16 4-15,-3-1-4 16,0 6 4-16,2 9-3 0,-4 9 0 15,2-7-1-15,2-4-5 16,-1-6 5-16,-1-4 1 16,-1-6-1-16,2-9 0 15,-1-7-1-15,-1-10 0 16,4-7 1-16,-3-9 8 16,3-5-7-16,2-1 0 15,-4-4-1-15,2 0 0 16,-3 3 1-16,-3-3-1 15,-1-1 3-15,-2 1-2 16,-5-3-2-16,-3 4-2 16,-1-1-1-16,0-4 3 15,-1 6-14-15,0-2 10 0,-1 4-1 16,-1-4 2 0,-4 3-1-16,-3 0 5 0,-3-3 0 15,-9-3 4 1,-2 6-4-16,-8-3 4 0,-6 2-3 15,-7-2-2-15,-10 0 2 16,-2-2 1-16,-11 2-2 16,-24-4-24-16,-31 0 14 15,-32 0 9-15,-14 0 1 16,4 0-6-16,12 0 6 0,17 0 8 16,4 0 0-1,3 8 12-15,3-2 2 16,7 6 2-16,1-3-18 15,-1 0-2-15,-4 2-4 16,-5-4 0-16,-1-3-6 0,-5-2-7 16,-3 1-3-16,-3-3 4 15,4 0 12-15,1 1-3 16,7-1-1-16,1 0 5 16,0 0-2-16,-5 0-2 15,-8 0-14-15,6 0-6 16,-2 3 5-16,0 1 7 15,0-3 11-15,-1 4-5 16,5-1 5-16,4-4 0 16,4 0 0-16,-2 0 0 0,-1 0 0 15,-3 0 5 1,2 0-4-16,5 0-1 0,-2 4 10 16,-1 5-10-16,4-4 0 15,1 0 0-15,6 4 4 16,12-5-3-16,5 1 0 15,1 4-1-15,1-2 0 16,18-1-4-16,15 3-1 16,18-5-6-16,0 0 7 15,-12-2-1-15,-12 2-16 16,-16 0-21-16,0-4 22 16,2 0 20-16,0 0 0 15,2 0 14-15,2 4-14 16,3 2 0-16,7 6 0 15,3 0 24-15,11 2-6 16,5 3-3-16,5-2 8 16,9-1-7-16,6-1 10 0,12 0-4 15,13-9 9-15,8 0-10 16,13-2-7-16,6-2-8 16,2 0 13-16,0 0-7 15,0 0 6-15,0 0-17 16,0 0 3-16,0 0-4 15,0 0 0-15,0 0-1 16,0 0-30-16,0 0-16 16,0 8-9-16,24 18-60 15,-1-4-62-15,1-1-316 0</inkml:trace>
  <inkml:trace contextRef="#ctx0" brushRef="#br0" timeOffset="116107.65">9052 2557 914 0,'0'0'176'0,"0"0"-176"16,0 0-29-16,0 0 29 15,-141 0 48-15,110 0 128 16,2 0-56-16,0 0-37 16,5 0 50-16,0 0-9 15,1 0-44-15,4 0-14 16,-2 0-66-16,1 3-215 0,-3 1-217 15,6 2-263-15,-1-2 337 16,7 0 358-16,5-4 499 16,6 0-63-16,0 0-153 15,0 0-73-15,0 0 7 16,0 0-14-16,0 0-27 16,4 0-51-16,9-4-23 15,9-6-7-15,14-6 8 16,13-8-38-16,14-4-25 15,14-5 0-15,10-4-11 16,5 1-13-16,-3 2-5 16,-2 2-11-16,-12 6-4 15,-10 4-35-15,-11 3-28 16,-5-3-62-16,-18 7-105 16,-11-2-335-16</inkml:trace>
  <inkml:trace contextRef="#ctx0" brushRef="#br0" timeOffset="116369.68">9266 2011 1840 0,'0'0'387'0,"0"0"-201"16,0 0-133-16,0 0-53 16,0 0-53-16,0 0 53 15,0 0 20-15,138 92-19 16,-74-42-1-16,-1 3-30 15,-5-2-14-15,-13-2 44 0,-14-5 0 16,-16-4-37 0,-15-6 37-16,-6-1 0 0,-32-4 56 15,-16-2 8 1,-4-3-13-16,-19 2-36 0,17-7-15 16,12-9-258-16</inkml:trace>
  <inkml:trace contextRef="#ctx0" brushRef="#br0" timeOffset="117585.95">10405 1598 1253 0,'0'0'490'0,"0"0"-232"16,0 0-94-16,0 0-21 16,0 0-17-16,0 0 11 0,0 0-58 15,15-52-36-15,-15 52-18 16,0 0-13-16,0 0-12 16,0 10-44-1,0 22-25-15,0 34 69 0,0 38 23 16,-4 29-1-16,1-7-21 15,3-24 20-15,-2-32-13 16,-2-24-8-16,0 5 0 16,-1-4-34-16,3 0-83 15,-1-19-145-15,3-17-307 0</inkml:trace>
  <inkml:trace contextRef="#ctx0" brushRef="#br0" timeOffset="117886.7">10746 1726 2162 0,'0'0'335'0,"0"0"-204"15,0 0-131-15,0 0-13 16,-29 138 13-16,12-25 0 16,7-2-7-16,3-11-95 15,7-21-20-15,0-27 12 16,13-11 42-16,8-9-4 15,3-28 72-15,7-10 58 16,1-42 118-16,-1-34-33 16,-9-34-19-16,-15-23-41 15,-7 11-23-15,-5 29-26 0,-19 35-17 16,-5 27-15 0,-7 10-2-16,-7 9-11 0,-21 26-63 15,10 29-246-15,14 14-762 16</inkml:trace>
  <inkml:trace contextRef="#ctx0" brushRef="#br0" timeOffset="118420.77">10763 2789 1614 0,'0'0'263'0,"0"0"-66"15,0 0-23-15,0 0-71 16,0 0-61-16,0 0 13 16,0 0 50-16,45 24 67 15,15-60-67-15,5-14-39 16,-1-13-27-16,-4-6-19 16,-4-10 4-16,-9-3-18 15,-9 2 0-15,-9 8 1 16,-9 10 9-16,-9 13-16 15,-6 19 21-15,-3 12-12 16,0 12-9-16,-2 6-23 16,0 9-30-16,0 22-16 15,2 14 56-15,5 6 13 16,1-2 13-16,2-9-7 16,1-11-6-16,-1-12 0 0,2-11 0 15,1-6 7-15,3-2-7 16,4-26 14-16,2-10 16 15,1-11-29-15,-6-1 6 16,-1 6 3-16,-7 12-10 16,-5 13-2-16,-2 14-9 15,-2 5-21-15,0 26-38 16,2 24 58-16,6 14 12 16,5 7 22-16,3-5-20 15,8-10-2-15,5-15-26 16,4-18-40-16,16-23-31 15,-7-8-56-15,-5-22-586 0</inkml:trace>
  <inkml:trace contextRef="#ctx0" brushRef="#br0" timeOffset="118824.03">11835 2242 385 0,'0'0'1789'16,"0"0"-1626"-16,0 0-112 16,0 0-13-16,0 0 53 15,0 0 44-15,0 0-135 16,41-35-20-16,-41 70-68 0,0 11 88 16,0 6 28-1,0-2-8-15,0-6-5 0,0-14-14 16,0-14 31-16,4-8-19 15,2-8 12-15,3 0 62 16,5-24 29-16,5-13-56 16,2-8-35-16,1-4-15 15,-2 5-8-15,-6 11 9 16,-6 10-11-16,-4 16-8 16,-4 7-36-16,0 9-41 15,0 26 63-15,0 11 22 16,7 2 15-16,5-2-1 15,1-6-9-15,7-12-3 0,3-12-2 16,2-12-29 0,23-20-9-16,-8-18-128 15,0-8-599-15</inkml:trace>
  <inkml:trace contextRef="#ctx0" brushRef="#br0" timeOffset="119055.83">12686 1658 2244 0,'0'0'283'16,"0"0"-158"-16,0 0-59 15,0 0-66-15,0 0-19 16,0 0-21-16,11 138 40 16,-24-53 11-16,-5 3 6 15,1-18 1-15,-4 2-18 0,3-14 0 16,-4-14-18-16,-11-19-77 15,2-15-50-15,2-10-320 16</inkml:trace>
  <inkml:trace contextRef="#ctx0" brushRef="#br0" timeOffset="119240.99">12399 1819 1674 0,'0'0'764'15,"0"0"-605"-15,0 0-94 16,0 0-17-16,0 0 7 15,127 136-9-15,-79-72-22 16,6-1-10-16,4-4-4 0,0-9-10 16,0-14-35-16,-3-11-4 15,17-25-66-15,-14 0-120 16,-12-14-752-16</inkml:trace>
  <inkml:trace contextRef="#ctx0" brushRef="#br0" timeOffset="119447.69">13218 1448 1745 0,'0'0'555'15,"0"0"-303"-15,0 0-237 16,0 0-15-16,0 0 0 16,0 184 34-16,0-52-2 0,0 0-19 15,0-13-7 1,0-23-12-16,0-36-41 0,3-4-11 15,8-6-10-15,7-33-71 16,0-17-119-16,-3-2-379 0</inkml:trace>
  <inkml:trace contextRef="#ctx0" brushRef="#br0" timeOffset="119724.16">13588 1510 2302 0,'0'0'208'16,"0"0"-159"-16,-4 174-16 16,0-71-18-16,4-5-14 15,0-14-1-15,6-30-16 0,15-4 1 16,5-10 2-16,8-21 3 16,1-19 10-16,5-21 80 15,1-31-7-15,-6-19-27 16,-8-16-11-16,-14-6 14 15,-13-1-27-15,0 6-22 16,-31 10-17-16,-16 16 17 16,-8 20 2-16,-8 24-2 15,-22 36-30-15,17 21-227 16,14 14-398-16</inkml:trace>
  <inkml:trace contextRef="#ctx0" brushRef="#br0" timeOffset="120304.76">13773 2145 1490 0,'0'0'161'0,"0"0"-84"15,0 0-77-15,0 0 74 16,0 0 110-16,0 0 49 15,0 0-73-15,98 82-34 16,-49-110-14-16,1-12-33 16,-4-12-6-16,-6-6-33 0,-4-3 8 15,-10-2-3 1,-5 5-23-16,-7 10-3 0,-8 12-11 16,-4 11 9-16,0 18-15 15,-2 7-2-15,0 9-39 16,3 23 11-16,1 10 28 15,5 5 13-15,2-5-5 16,0-8 3-16,3-10-11 16,-5-10 0-16,-1-8 0 15,1-6 0-15,1 0 25 16,5-22 26-16,3-11-17 16,4-5-15-16,-2 1-18 15,-2 3 5-15,-7 10-1 16,-5 9-2-16,-1 13-3 15,0 2-24-15,-1 18-27 0,7 19 51 16,9 8 0-16,5 4 15 16,6 0-8-16,3-12-7 15,1-11 0-15,3-12 0 16,-1-12 7-16,6-2-7 16,-1-21-24-16,-2-6-50 15,-11 1-36-15,-8 4 47 16,-13 10 51-16,-8 12 11 15,0 6-13-15,-2 56 1 16,-9-1-4-16,7-6-588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7:13:50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6682 12914 457 0,'0'0'476'0,"0"0"-231"16,0 0-132-16,0 0 66 15,0 0-32-15,0 0-84 16,0-11-63-16,0 11-110 16,0 0-68-16,0 13-9 15,-5-1-209-15</inkml:trace>
  <inkml:trace contextRef="#ctx0" brushRef="#br0" timeOffset="788.04">4565 12928 843 0,'0'0'771'0,"0"0"-549"16,0 0-222-16,0 0 0 15,0 0 32-15,0 0 28 16,0 0-19-16,0 56-1 16,4-14 41-16,6 16-19 15,0 12-31-15,-1 15 8 16,3 7 18-16,-2-1-24 15,-1-2-8-15,1-13-7 16,-2-14-2 0,-1-14-7-16,-3-11-1 0,0-15 7 15,-1-8-12-15,0-8-2 16,-3-6-1-16,2 0-6 0,-2 0-9 16,0-24-95-1,0-1-179-15,0 0-775 0</inkml:trace>
  <inkml:trace contextRef="#ctx0" brushRef="#br0" timeOffset="2130.91">4574 13058 718 0,'0'0'1259'0,"0"0"-1116"16,0 0-143-16,0 0 33 16,0 0 68-16,0 0 17 15,0 0-58-15,-5-14-35 16,5 14 4-16,0 0 18 15,0 0 23-15,0 0-7 16,0 0-32-16,0 0-4 16,0 0-12-16,0 0-15 15,0 0 0-15,7 0 0 16,8-3 8-16,6 2 26 0,6-3-3 16,4 1 4-1,4-4-6-15,5 1-16 16,7 2-11-16,2-2 19 15,2 2-8-15,-2 1-12 0,-4 2-1 16,-3 1 2 0,-1 0-1-16,-8 0 4 0,0 0-5 15,-1 0 0-15,-3 0 0 16,0 0 1-16,-2 0 0 16,1 0 3-16,1 0-4 15,2 0 0-15,2-2 0 16,4-2 0-16,0-1 0 15,3 3 0-15,3-1 5 16,-3 1-4-16,-3 0-1 0,1 2 0 16,1-2 1-16,-2 2-1 15,3-2 0 1,-2 0 0-16,0 0-12 16,-2 0-2-16,-5 0-3 0,-6 2-14 15,-6 0 10-15,-7 0-6 16,-8 0 14-16,-1 0-9 15,-3 0 3-15,0 0 19 16,0 0 18-16,0 0-7 16,2-2-8-16,-2 0-3 15,2 2-11-15,-2 0 6 16,0 0 5-16,0 0 6 16,0 0 2-16,0 0 3 0,0 0-1 15,0 0 18-15,0 0 9 16,0 0-4-16,0 0-13 15,0 0-1-15,0 0-19 16,0 0 7-16,0 0-7 16,0 0 0-16,0 0 9 15,0 0-9-15,0 0 0 16,0 0-12-16,0 2-1 16,0 8-6-16,0 9 1 15,0 14 18-15,0 11 16 16,0 12-6-16,8 10 2 15,4 4-4-15,1 5-8 16,2-1 0-16,1-4 8 16,-1-8-3-16,-1-6 5 15,-3-12-9-15,-1-7 7 0,-6-12-8 16,0-7 0-16,-1-5 0 16,-3-6 10-16,0-2-10 15,0-5 4-15,0 0 3 16,0 0-1-16,0 0 4 15,0 0-6-15,0 0 2 16,0 0-6-16,0 0-9 16,0 0 5-16,0 0-6 15,0 0 10-15,0 0 5 16,0 0 3-16,0 0-2 16,0 0 2-16,-7 0-8 0,-11 0 5 15,-9 0-4 1,-9 0 7-16,-10 0-8 15,-12 0 1-15,-12 0 1 0,-9 0 2 16,-8 0-4 0,-7 0 6-16,-6-5-1 0,-3 2-4 15,1 0 0-15,2 2 0 16,6 1 3-16,7 0 4 16,12 0-7-16,9 0 4 15,16 6 2-15,12 0-3 16,11-2 7-16,13 0-9 15,8-4-2-15,4 0-2 16,2 0-20-16,0 0-9 16,0 0 2-16,0 0-8 15,0 6-26-15,4-6-76 16,10 2-91-16,-1-2-473 0</inkml:trace>
  <inkml:trace contextRef="#ctx0" brushRef="#br0" timeOffset="2776.44">4540 12903 424 0,'0'0'700'0,"0"0"-508"16,0 0-192-16,0 0-15 15,0 0 15-15,0 0 49 16,0 0 0-16,-22-6 40 16,20 6 91-16,2 0-6 15,0 0-91-15,0 0-53 16,0-1-20-16,0 1 2 16,0 0 12-16,0 0-13 15,0 0 11-15,0-2-22 16,0 2-3-16,0 0 3 15,0 0 0-15,0 0 3 16,0 0-3-16,0 0 4 0,0 0-4 16,0 0-31-16,0 0-24 15,0 0-57-15,0 0-77 16,0 0 53-16,0 2-61 16,0 2-316-16</inkml:trace>
  <inkml:trace contextRef="#ctx0" brushRef="#br0" timeOffset="2901.15">4540 12903 1092 0</inkml:trace>
  <inkml:trace contextRef="#ctx0" brushRef="#br0" timeOffset="3531.7">4540 12903 1092 0,'-65'69'565'0,"65"-69"-352"0,0 0-77 0,0 0 11 0,0-2-21 0,0-6-39 0,0-2-64 15,10-2-4-15,3-6 7 16,7-2 15-16,7 0-16 16,4-3-1-16,7 0-15 15,8-2-9-15,12 1 22 16,9-4-21-16,9 2 0 16,11-4 18-16,24-4-18 15,28-8 7-15,27-4-7 16,4-2 8-16,-32 5-9 15,-33 14 0-15,-36 4 13 16,-2 1-12-16,16-4-1 0,29-12 9 16,31-13-8-16,20-4 0 15,5-1-1-15,-13 5 0 16,-13 12 0-16,-14 8 12 16,-3 5-5-16,-2 2 0 15,-21 6-7-15,-13 0-12 16,11-4 12-16,20-6 0 15,23-10-9-15,22-6-1 16,-3-2 9-16,-10 2 1 16,4-1 6-16,0 4-1 15,-9 1-5-15,-2 3-6 16,-10 3 6-16,-8 2 0 0,-4 1 0 16,-5 2-1-1,-2-3 8-15,0-1-14 0,-1 0 15 16,6 1-15-16,-1-3 14 15,5-1 4-15,2 4-10 16,3 0 18-16,-3 4-18 16,-21 7 18-16,-16 8-11 15,-24 3-8-15,-3 1-1 16,5-1 1-16,13-3 0 16,6-3-7-16,-4-3 7 15,-1 0 0-15,-4-2 0 16,2-3-1-16,-2 0 5 15,-5 2-4-15,-6 3 1 16,-13 4 6-16,-17 7-7 16,-12 4 0-16,-13 3 0 0,-10 3-20 15,-2 0-20-15,0 0-12 16,-16 0-20-16,-36 29-12 16,4-1-282-16,-10 3-1268 0</inkml:trace>
  <inkml:trace contextRef="#ctx0" brushRef="#br0" timeOffset="5031">6004 12941 1305 0,'0'0'320'16,"0"0"-220"-16,0 0 101 15,0 0 49-15,0 0-104 0,0 0-86 16,0 0-57 0,0 0 29-16,-11-22 20 0,11 21 2 15,5-1-29-15,5-5-7 16,11 1 17-16,8-6-10 15,13-1-6-15,12-7-6 16,10-1-3-16,11-2-9 16,12-4-1-16,7-1 19 15,6 0-12-15,20-4-7 16,23-9 11-16,24-10-10 16,7-3 14-16,-16 4-14 15,-33 9 4-15,-38 12-5 16,-18 6 0-16,1 3 0 0,9-4 6 15,15-3-6 1,28-8 0-16,17-5 1 16,19-6-1-16,5 0 0 0,-5 2 0 15,-11 3 6-15,-14 10-1 16,-19 3-5-16,-20 8-1 16,-18 1 1-16,-9 5 1 15,14-6 0-15,15 0-2 16,12-4-8-16,-2 0-8 15,-3-2-17-15,-5 2 10 16,-2-2 0-16,-7-1 0 16,-6 0 1-16,-6 1 20 0,-3 2 2 15,-5 0 0-15,0 1-8 16,0 3 5-16,1 0 4 16,3 1 13-16,0 2-5 15,1 1-7-15,-3-1-1 16,-4 3 1-16,-7-1 10 15,-2 1-10-15,-6 0-1 16,-4 2 3-16,1 0-3 16,-4 1 1-16,0 2 0 15,-1-4-1-15,1 2 0 16,-1-1 0-16,1-5-7 16,1 2 7-16,6-3 27 15,4-3 4-15,1 1 25 16,7-2-20-16,2 2-12 15,-2 1 10-15,-1 0-34 0,-3 5 6 16,-7 3 6-16,-6 0-12 16,-11 3 0-16,-12 2 5 15,-9 2-5-15,-3 2 0 16,-8 0 0-16,-4 2 9 16,0 0-9-16,0 0 1 15,0 0-1-15,0 0 0 16,0 0-8-16,0 0 2 15,0 0-17-15,3-3-18 16,3 0-9-16,3-4 21 16,0 3 1-16,2-5 28 15,-2 1-6-15,0 0-2 16,0 0-12-16,-5-6-79 16,-2 2-245-16,-2 0-1292 0</inkml:trace>
  <inkml:trace contextRef="#ctx0" brushRef="#br0" timeOffset="5501.2">11604 10954 1417 0,'0'0'351'0,"0"0"-240"15,0 0 73-15,0 0 2 16,0 0-81-16,0 0-105 16,0 0-20-16,-36-4 20 15,53 12 67-15,6 6-30 16,8 3-20-16,4 1-17 16,7 0-2-16,10-4-6 15,8-2 8-15,7-4 11 16,9-6-1-16,6-2-10 15,3 0 11-15,-2 0-4 16,-6 0-7-16,-9-8 7 16,-11 2-7-16,-8 0 0 15,-11-1 13-15,-9 4-13 16,-11 0 0-16,-7 1-7 0,-7 2 7 16,-4 0-9-16,0 0-14 15,0 0 1-15,0 8-1 16,-13 9 23-16,-9 7 27 15,-9 4 4-15,-14 6-16 16,-4-2-14-16,-7 0 16 16,0-2-1-16,-10 3-16 15,13-8-4-15,8-8-440 0</inkml:trace>
  <inkml:trace contextRef="#ctx0" brushRef="#br0" timeOffset="5883.75">12310 11249 2001 0,'0'0'307'0,"0"0"-229"16,0 0-22-1,0 0 19-15,0 0-7 16,0 0-36-16,0 0-8 0,-31 65-7 15,31-11 4-15,0 10-20 16,0 7 11-16,8 9 2 16,7-1-7-16,4 2-7 15,-3-5-13-15,-5 2-42 16,-5-20-131-16,-4-16-597 0</inkml:trace>
  <inkml:trace contextRef="#ctx0" brushRef="#br0" timeOffset="7313.07">5782 13720 738 0,'0'0'295'16,"0"0"-219"-16,0 0 26 15,0 0 7-15,0 0-47 16,0 0-1-16,0 0-34 16,115-34 40-16,-88 28-3 15,-1-2 63-15,3 4 5 16,-2-6-47-16,0-1 35 15,4 1-2-15,5-1-43 16,4-6-36-16,5 1-18 16,11-4-13-16,6-4 11 15,9-2 2-15,6-4 21 16,6 1 25-16,2-2-24 16,4 3-15-16,3 1-14 0,1 6-13 15,3-3-2-15,6 2-8 16,6-2-8-16,0-5 3 15,17-4 4-15,22-12 9 16,16-7 1-16,2 2 0 16,-29 11 34-16,-34 10-16 15,-32 13 2-15,-6 2-8 16,14-2-12-16,9-1 0 16,13-2-15-16,-1 0 14 15,-6 1-11-15,1-1-4 16,-3 0 16-16,-5-2 12 0,-3 0-12 15,-5 1 0 1,-7 0-11-16,-4 2 11 0,-3 2-1 16,-1 1 1-16,-1 2 0 15,1-1-7-15,6-2 7 16,5 1 0-16,4-6 1 16,2 3 12-16,4-2-13 15,1-1-15-15,-1 2 15 16,-1 2 7-16,-2 0 1 15,0 2-8-15,2 0-11 16,0 0 11-16,3 0 0 16,3-3 4-16,1-2-4 0,-1 1 10 15,0-1 2-15,-4 3-12 16,2-2 0-16,-3 1 6 16,-1 0 4-16,-1 0-1 15,0-2-9-15,-3 0 13 16,-2 0-11-16,4-2 24 15,1-3 17-15,6 1-28 16,3-2 21-16,2 1 0 16,7 0-30-16,3-1 34 15,-3 4-18-15,1 1-1 16,-8 1-6-16,-11 5-1 16,-10 3-1-16,-16 3-12 15,-21 6-1-15,-35 3-10 16,-2 0-122-16,-39 10-437 0</inkml:trace>
  <inkml:trace contextRef="#ctx0" brushRef="#br0" timeOffset="9842.32">4446 12310 522 0,'0'0'674'0,"0"0"-490"15,0 0-117-15,0 0 64 16,0 0-1-16,0 0-34 16,0 0-4-16,-48-102-16 15,44 81-26-15,1 0-7 16,-2-5 0-16,3-5 43 16,0-3-6-16,2-4-49 15,-5-4-14-15,3-8-17 0,-2-8 0 16,-2-4-7-1,1-6 7-15,0-2 1 0,3-3 10 16,0-2-1 0,-1-5-10-16,1-1 0 0,-4-1-29 15,2-5 29-15,-3-1 11 16,2-2 25-16,0-1-6 16,1-3-9-16,2-12-7 15,-2-21 10-15,-1-24-6 16,1-12 4-16,2 2-6 15,2 7-16-15,0 13-15 16,0-1-32-16,0-2-18 16,0 0-98-16,0-1-156 15,0 5 94-15,-3 1 225 0,-2 1 40 16,-3 0 36-16,-5-3 112 16,-5 1-5-16,-5 1-52 15,-4 1-43-15,-2 0-49 16,-2-2-34-16,0 1-5 15,-3 3-9-15,5 3 9 16,-2 2 9-16,2-4 5 16,1-2-5-16,1-1 1 15,0 3 12-15,3 8-3 16,1-3 8-16,6 7 2 16,-1 1-19-16,-3-3-9 15,2 5-2-15,-6-1-18 16,-2 1-9-16,0-4 13 0,1-3 14 15,2 1 0-15,1 4 1 16,3 9 7-16,5 21 8 16,3 19 8-16,6 18 15 15,-1 7 17-15,3-9-4 16,2-5-25-16,0-8 2 16,2 4-8-16,0 2-12 15,0 0-3-15,0 1 0 16,8 0-5-16,5-4 0 15,3-3-1-15,-1-20-21 16,-3 5 14-16,-3-5-5 16,-3 0 8-16,-4 12 4 15,4-8 1-15,-2 3 34 16,2 5-15-16,7 0-13 16,1 2-5-16,3-2-1 0,4-2 0 15,1 0 0 1,-2-1 0-16,5 1 0 0,-3 0 0 15,5-1 1-15,2 1 0 16,0-2 7-16,2 1-7 16,0 2 0-16,1-6-1 15,-3 3-33-15,-8 2 17 16,-5 10-9-16,-7 7 18 16,-7 12-16-16,-2 7 4 15,0 5 19-15,0 7 7 16,0 3-5-16,0-1-1 0,0 1-1 15,9 1 0-15,2 0 0 16,2 0 0-16,-3 3-1 16,-1 7 1-16,-5 4-1 15,-4 6-15-15,0 2-7 16,0 2 7-16,0 0 16 16,0 1 14-16,0-2-3 15,0 2-2-15,0-1-9 16,0-1 0-16,0 3 6 15,0 2-5-15,0 0-1 16,-2 0-24-16,-9 0-33 16,-9 7-28-16,-9 12 53 15,-9 9 32-15,-12 8 14 0,-3 7-12 16,-2 3 12-16,-5 4-14 16,-1-4 0-16,6-4 0 15,7-8 11-15,15-10-5 16,14-10-6-16,11-6 0 15,8-8-17-15,0 0-2 16,10-11 19-16,19-16 43 16,8-9-15-16,10-6-5 15,2 0-13-15,3 4 13 16,-6 4-5-16,-1 8-5 16,-5 10 13-16,-3 10-13 15,-1 6-13-15,-1 4-9 16,0 20-22-16,-2 8 15 15,0 3 16-15,1 1 0 0,-1 3-33 16,-6-7-67 0,-12-12-309-16</inkml:trace>
  <inkml:trace contextRef="#ctx0" brushRef="#br0" timeOffset="11035.53">4353 1439 321 0,'0'0'763'0,"0"0"-556"16,0 0-136-16,0 0-47 16,0 0-22-16,0 0 47 0,0 0 6 15,-2-27 15 1,2 27-20-16,0 0-28 0,0 0-10 15,0 0-12 1,0 0-30-16,0 1-8 0,0 13 12 16,0 8 26-16,0 9 2 15,0 8 33-15,-3 4-18 16,3 8-13-16,-2 7-2 16,-2 11 0-16,0 4 26 15,-5 1-26-15,-1-4-2 16,0-6 0-16,-1-8 37 15,-5-6-6-15,3-6 11 0,-3-9-15 16,3-8-26 0,3-8 16-16,2-7-3 0,3-5 4 15,3-4-18-15,2-3-2 16,0 0 0-16,0 0-30 16,0-4-38-16,11-13-142 15,-1-1-552-15</inkml:trace>
  <inkml:trace contextRef="#ctx0" brushRef="#br0" timeOffset="11790.99">4219 1694 742 0,'0'0'636'15,"0"0"-450"-15,0 0-129 16,0 0-55-16,0 0 100 16,0 0 64-16,0 0-47 15,-20-62-13-15,30 51-61 16,9 3-36-16,8-3 3 15,4 1-11-15,12 1 7 16,8 3 4-16,9 0 10 16,11 1-20-16,9-1 12 15,8 2-13-15,3 2 1 16,0 2 19-16,-4 0-21 0,-7 0-5 16,-8 0 5-16,-15 0 3 15,-10 0-1-15,-13 0-1 16,-10-2 23-16,-6-2-14 15,-9 0-10-15,-2-1 8 16,-3 4-8-16,-4-1 0 16,2-1-15-16,-2 3-12 15,0-1-5-15,4-1 10 16,1-2-1-16,2 2 10 16,2-2 13-16,-1 0-2 15,-1 0 2-15,-4 4 0 16,-1-2-9-16,-2 2-3 15,0 0-6-15,0 0 18 0,0 0 0 16,0 0 30 0,0 0-10-16,0 0-20 0,0 0 0 15,0 0-18-15,0 9-9 16,0 10 27-16,0 12 0 16,0 10 12-16,0 15-11 15,-5 12 13-15,-4 12 4 16,-4 7-18-16,-3 1 1 15,1 0 26-15,-1-6-25 16,3-12-2-16,5-13 3 16,-2-16 6-16,6-12-8 15,-1-15 1-15,-1-7-1 0,-2-4-2 16,-2-3-20-16,-6 0-174 16,-6-6-177-16,-1-4-349 15,6-2 458-15</inkml:trace>
  <inkml:trace contextRef="#ctx0" brushRef="#br0" timeOffset="11994.46">4637 2424 1993 0,'0'0'0'0,"0"0"-312"0,0 0-300 16,-157 36-175-16</inkml:trace>
  <inkml:trace contextRef="#ctx0" brushRef="#br0" timeOffset="12228.06">3943 2584 367 0,'0'0'579'16,"0"0"-297"-16,0 0-38 15,0 0 164-15,0 0-139 16,0 0-113-16,0 0-69 16,85-18-16-16,-20 9-24 15,32-4 5-15,39 1 5 16,34 3-29-16,10 0 4 16,-11 5-20-16,-39 2 3 0,-46 2-2 15,-26 0-13-15,-13 0 1 16,-7 0 4-16,-7 0-5 15,-8 0-6 1,-21 0-104-16,-25 0-22 0,-22 0-93 16,-3-1-312-16</inkml:trace>
  <inkml:trace contextRef="#ctx0" brushRef="#br0" timeOffset="13093.26">3923 1510 222 0,'0'0'760'16,"0"0"-420"-16,0 0-174 15,0 0-27-15,0 0-5 16,0 0-43-16,0 0-39 16,-13-18-6-16,13 12 16 15,0 2-4-15,4-4-22 16,3 1 37-16,2-1-37 16,4 2 4-16,5-2-4 15,8 1-11-15,11-4-8 16,13 1-4-16,15-2-2 15,32 1-10-15,29-10 12 0,39-1-3 16,16-2-9-16,3 2 14 16,-1-1-11-16,-12 2-4 15,8-1 0-15,-1 0 9 16,1 4-7-16,1 0-2 16,5 0 0-16,4 0 1 15,3-3 25-15,1 4-3 16,-6-3 17-16,3-3-9 15,0 1-23-15,-1 3 25 16,3-6-21-16,3 3-6 16,2 3-5-16,-6 2 18 15,-4 3-18-15,-2 2 12 16,-2 0-13-16,-2 2 0 16,1 2 2-16,-1 4-2 0,2-2 11 15,6-1-11-15,-6 0 1 16,-8-1-1-16,-14 0 1 15,-14 0-1-15,-31-2 1 16,-23 0 0-16,-24 2 0 16,-11 2 7-16,5-4 1 15,-1 1 0-15,-2 0-9 16,-13 1-7-16,-9 0 6 16,-9 2 1-16,-6 0 14 15,-8 2-14-15,-4 0-9 16,-2 2-9-16,-7 2-15 15,-2 0-47-15,0 0-97 16,-33 3-33-16,-10 10-48 16,-5 1-315-16</inkml:trace>
  <inkml:trace contextRef="#ctx0" brushRef="#br0" timeOffset="14226.64">5610 1690 328 0,'0'0'449'16,"0"0"-324"-16,0 0-49 16,0 0 55-16,0 0-48 15,0 0 2-15,0 0-18 16,-15-14-19-16,9 14-11 16,2 0-12-16,2 0-3 15,-3 0-20-15,1 0 15 0,2 0-13 16,2 0-2-16,0 0 38 15,0 0 48-15,0 0 35 16,0 0-5-16,0 0-28 16,0 0-16-16,0 0-40 15,15 0 9-15,12-2 34 16,12-8-49-16,9 0-3 16,14-2-11-16,15-4-3 15,27 0 2-15,31-6 42 16,37 3 0-16,13-4-47 15,-4 4 37-15,-12 4-15 16,-13-1-3-16,7 0-27 16,4-1 0-16,3 3 7 15,-2 1 7-15,4 3-14 16,2-3 1-16,-5-1 15 0,-6 4-14 16,-7 1-2-16,-9 0 11 15,-6 1-11-15,-1 0-1 16,-5 2 1-16,-1-2 0 15,-2 0 10-15,1 0-10 16,1 0-11-16,6 2 11 16,1-3 0-16,2 2-7 15,-1-3 6-15,-3-2-6 16,-2 0 6-16,0-4-2 16,-4 0 4-16,-22 2-2 15,-22 1 2-15,-21 5 2 16,-16-3 5-16,4 3-3 15,0 0 5-15,-4-1 8 16,-15 3-9-16,-10 3-2 16,-7 0-6-16,-8 2-1 0,-2 1 0 15,1 0 0-15,-1 0-7 16,0 0-4-16,-1 0 5 16,-1 0-1-16,-2 0 4 15,-2 0 3-15,-4 0 2 16,2 0-2-16,-2 0-41 15,0 0-51-15,0 0-50 16,-35 0-17-16,-3 1-77 16,-7 5-259-16</inkml:trace>
  <inkml:trace contextRef="#ctx0" brushRef="#br0" timeOffset="15169.33">5090 2542 334 0,'0'0'650'0,"0"0"-233"16,0 0-122-16,0 0-65 15,0 0-18-15,0 0-105 16,0 0-68-16,63-19 6 15,-23 9-4-15,13-2-16 0,15-3 12 16,30-5-2-16,29-4 1 16,33-4-6-1,14 0 3-15,1 0-14 16,-1 3-12-16,-7 4-7 0,12-3 22 16,5-2-16-16,13-1-2 15,8-2-3-15,4-4 0 16,5-1 0-16,0 2 7 15,2 4-8-15,-6 1 0 16,-8 4 7-16,-7-1-1 16,-8 0 0-16,0 0-2 15,0-1 4-15,2 1-8 16,0 1-9-16,-2-4 9 0,-8 2 1 16,-15-1 13-16,-19-1-14 15,-28 7 3-15,-30 4-4 16,-23 2 2-16,-10 4 7 15,1-2 10-15,1 2-3 16,-7-2-8-16,-18 6 4 16,-16 2-10-16,-8 2 16 15,-7-1-17-15,0 3 0 16,0 0-6-16,-11 0-41 16,-4 0-88-16,-1 0-65 15,-1 11-122-15,3-3-93 16,3 0-561-16</inkml:trace>
  <inkml:trace contextRef="#ctx0" brushRef="#br0" timeOffset="15731.95">10079 1095 411 0,'0'0'725'16,"0"0"-469"-16,0 0-147 16,0 0 174-16,0 0 36 15,0 0-85-15,0 0-100 16,6-25-42-16,-2 25 13 16,-4 0-46-16,0 0-24 15,2 0-30-15,0 0-5 16,2 0-22-16,5 0-5 15,9 7 27-15,7 4 9 16,8 2-8-16,5 3 8 0,6 0 2 16,5 2-10-1,3 2 7-15,3 4-8 0,1 0 6 16,-3 1-1-16,-4-4-4 16,-8-4 13-16,-10-5-13 15,-9-7 0-15,-9 1-1 16,-4-4 0-16,-3-2 5 15,0 2-5-15,0-2-1 16,1 2-36-16,1 2-49 16,0 2-87-16,-4 0-260 15,-4 0-1447-15</inkml:trace>
  <inkml:trace contextRef="#ctx0" brushRef="#br0" timeOffset="16249.08">10583 1391 1165 0,'0'0'680'0,"0"0"-526"16,0 0-21-16,0 0 58 16,0 0-45-16,0 0-44 15,0 0-61-15,51-68 24 16,-51 66 12-16,2 0-34 15,-2 2-16-15,0 0-11 16,0 0-16-16,0 0-7 16,0 4-27-16,0 14-13 15,0 12 33-15,2 12 14 16,3 12 9-16,0 11 14 16,-1 3-22-16,0 3 0 15,1-2-1-15,-1-8 2 16,-4-13 1-16,2-12-3 15,-2-16 0-15,0-8 0 0,0-8 8 16,0-4 12-16,0 0 17 16,0-4-21-16,-19-22-16 15,-6 2-175-15,0-1-405 0</inkml:trace>
  <inkml:trace contextRef="#ctx0" brushRef="#br1" timeOffset="26973.67">22967 14135 1458 0,'0'0'0'0,"0"0"-324"16,0 0 155-16,0 0 169 15,0 129 119-15,0-100 76 16,0 3-110-16,21 1-85 15,16-1 0-15,38 8 2 16,-8-8-2-16,-5-5-197 0</inkml:trace>
  <inkml:trace contextRef="#ctx0" brushRef="#br1" timeOffset="28371.22">25119 13421 869 0,'0'0'685'16,"0"0"-531"-16,0 0-72 16,0 0 27-16,0 0-32 15,0 0-28-15,0 0-24 16,-5-64 60-16,5 58-35 15,0 4 23-15,0 0-2 16,0 2 23-16,0 0 0 16,0 0-38-16,0 0-26 15,0 0-30-15,0 0-5 16,0 0-20-16,0 0-8 16,0 14-21-16,0 8 54 0,-4 9 2 15,-1 6 36-15,-1 5-12 16,1 2-15-1,-1 5 6-15,1-3-16 0,0 2 10 16,3-1-11-16,0 0 0 16,0-5 11-16,2-2-2 15,0-6 1-15,-2-2-10 16,-3-8-10-16,3-4 10 16,-2-6 1-16,2-4-1 15,0-3 9-15,2-6 10 16,0-1-7-16,0 0-3 15,0 0-9-15,0 0-5 16,0 0-7-16,0 0-25 0,0 0-29 16,0 0-23-1,0-1-35-15,0-12-88 16,0 0-694-16</inkml:trace>
  <inkml:trace contextRef="#ctx0" brushRef="#br1" timeOffset="28857.58">25136 13361 95 0,'0'0'1016'16,"0"0"-805"-16,0 0 56 16,0 0-40-16,0 0-101 15,0 0-81-15,0 0-18 16,29-33 14-16,-8 30-10 16,4-1 41-16,4-1-9 15,4 0-24-15,7 1 3 16,6 0-5-16,10-2-22 15,8-2-2-15,10 2 1 16,8-2 15-16,7 2-11 16,5-2 4-16,5 1-3 0,-3 4 2 15,-3-1-9-15,-9 1-2 16,-10-1 5-16,-14 3-15 16,-16-2 0-16,-10 1-1 15,-12 2 1-15,-11 0 1 16,-1 0-1-16,-4 0-34 15,-1 0-51-15,-3 0-22 16,2 0-48-16,0 0 16 16,-2 0-164-16,2 0-290 0</inkml:trace>
  <inkml:trace contextRef="#ctx0" brushRef="#br1" timeOffset="29176.38">26458 13239 1159 0,'0'0'331'0,"0"0"-204"16,0 0 44-16,0 0 61 16,0 0-132-16,0 0-59 15,0 0-17-15,0 0-21 16,0 4 7-16,-2 1 50 16,-3 5-42-16,1 10 48 15,0 9-15-15,-4 5-5 16,2 8-14-16,-1 6 5 15,1 2-5-15,-2 0-12 16,2 2-14-16,2-3 4 16,-1-4-9-16,3-2 9 15,2-5-7-15,0-6-2 16,0-8 5-16,0-8-6 0,0-7-1 16,-2-4-62-16,-7-5-144 15,2 0-128-15,-6 0-186 0</inkml:trace>
  <inkml:trace contextRef="#ctx0" brushRef="#br1" timeOffset="29504.36">25544 13824 1346 0,'0'0'146'0,"0"0"-94"16,-138-4 206-16,93 4-48 0,17 0-94 15,12 0 11-15,12 0-5 16,4 0-114-16,0 0-8 16,17 0 0-16,8 0 1 15,4 0 37-15,4 0 6 16,6 0-32-16,0 4 13 16,6-4 14-16,6 2-23 15,9-2-16-15,7 0-4 16,11 0 4-16,9 0 11 15,2 0-8-15,2 0-3 16,-4 0 6-16,-14 0-6 16,-15 0-30-16,-15 0-92 15,-25 0-67-15,-14 0-161 16,-4-2 118-16</inkml:trace>
  <inkml:trace contextRef="#ctx0" brushRef="#br1" timeOffset="31523.66">26308 13287 1394 0,'0'0'205'0,"0"0"-147"16,0 0 134-16,0 0 8 15,0 0-64-15,0 0-97 16,0 0-39-16,-15-34 0 15,30 24 48-15,10-6 34 0,10-3-12 16,13-6-34 0,12-5-36-16,13-5 17 0,31-11-7 15,42-14-9-15,43-18 9 16,23-6-9-16,-1 0 0 16,-13 9 17-16,-24 11 23 15,-2 2 45-15,-5 5-17 16,1 3-34-16,-2 0-17 15,9-5-12-15,7-2 11 16,10-5-16-16,-1-2 0 16,-4 5 2-16,-15 5-2 15,-14 5-1-15,-16 10 4 16,-28 5-3-16,-22 11 13 16,-26 6 6-16,-6 4-4 15,9 0 11-15,8-5-15 0,7-3 10 16,-8 3-17-16,-12 3 2 15,-14 2-7-15,-15 6 1 16,-14 5 4-16,-13 2-5 16,-8 2-7-16,0 2-10 15,0 0-22-15,-6 0-33 16,-13 0-83-16,-20 8-18 16,3 1-183-16,-2 1-297 0</inkml:trace>
  <inkml:trace contextRef="#ctx0" brushRef="#br1" timeOffset="32505.22">30216 11999 1228 0,'0'0'207'0,"0"0"-182"0,0 0 34 16,0 0-22-16,0 0-37 15,0 0-62-15,0 0 36 16,50-62 26-16,-31 54 12 16,4-2 11-16,-1 0-11 15,3-6 35-15,2-5 24 16,-1 0-17-16,1-5-31 15,-3-2 76-15,-5 2 25 16,-4-1 80-16,-4 5-92 16,-4 4 45-16,-3 4-22 15,-2 5-27-15,1 2-49 16,-3 4-43-16,0 3-16 16,0 0 0-16,0 0-31 15,0 19-42-15,0 13 60 0,0 11 13 16,-3 11 20-16,-1 8-5 15,0 2 12-15,-1-3-13 16,0-8-13-16,1-6 8 16,0-7-9-16,-5-6-6 15,-16 4-69-15,3-10-143 16,-3-6-521-16</inkml:trace>
  <inkml:trace contextRef="#ctx0" brushRef="#br1" timeOffset="33215.87">26322 13596 81 0,'0'0'0'16,"0"0"-81"-16</inkml:trace>
  <inkml:trace contextRef="#ctx0" brushRef="#br1" timeOffset="34085.8">26431 13776 1203 0,'0'0'334'0,"0"0"-216"16,0 0 128-16,0 0-165 15,0 0-61-15,0 0 57 16,0 0-16-16,25 0-12 16,-15-2-35-16,0 2-11 0,-1-2 12 15,1 0 9 1,4 0 35-16,4-4 7 0,6 0-29 15,7-4-14 1,9-2 18-16,8-2-6 0,5-4-8 16,7-2 26-16,5-4-11 15,4-2-20-15,2-1-22 16,1-1 40-16,1-2-24 16,0-1-1-16,5 0-3 15,-2-3 16-15,2 2-6 16,-2-2-16-16,4 1-6 15,1 2 17-15,1-1-10 16,0 4-6-16,3-3 7 16,-1 5-7-16,1-1 10 0,2 0 1 15,0 4 2-15,-4-2 0 16,-1 1-14-16,-2 2 6 16,-4 0 1-16,-2 0-7 15,-1 1 5-15,0 2 5 16,3-1-7-16,-3 0-3 15,4-3 2-15,-2 4 0 16,1 1-1-16,2-2 4 16,0 4-5-16,0-1-3 15,-4 1 2-15,-3-2 1 16,-2 2 0-16,-3-1 4 16,2-2-4-16,-1 1 1 15,1-2-1-15,3 0 0 16,4 0 1-16,0 0-1 15,5 0-3-15,0 0 2 0,1 3 2 16,-6 1 8-16,1 1-8 16,-5 1 15-16,-4 2-2 15,-7-1-3-15,-4 2 2 16,-9-3-13-16,-7 2 0 16,-13 2 0-16,-12-1-17 15,-7 4-16-15,-8 3-26 16,0 1-84-16,-17 3-24 15,-54 0 135-15,5 0 29 16,-15 3-713-16</inkml:trace>
  <inkml:trace contextRef="#ctx0" brushRef="#br1" timeOffset="34972">25126 12852 141 0,'0'0'1033'0,"0"0"-867"16,0 0-118-16,0 0-29 16,0 0-5-16,0 0-12 15,0 0 0-15,-40 34 12 16,24-26 37-16,1 1 15 16,-6 4-21-16,1-3-17 15,0 1-15-15,2 2 13 16,0-1-13-16,1 2-9 15,3 1 9-15,1 2-13 16,2 1 2-16,1 0-2 0,0 0 0 16,1 3 2-16,-3-2-2 15,1-1 2-15,-1 2 7 16,0-2-7-16,-1-2-2 16,1 0 2-16,1-2-2 15,0-2 4-15,4-3-2 16,1-4 20-16,3-2 35 15,1-2-1-15,2-1-37 16,0 0 3-16,0 0-8 16,0 0-4-16,0 0-10 15,0 0-9-15,0 0 9 0,0 0 0 16,0 2 0 0,0 1-29-16,0-2-47 15,0 3 8-15,0 0-16 0,-2 1 33 16,2-1 38-16,0 0-8 15,0 1-16-15,0 4-172 16,0-6-179-16,0 3-284 0</inkml:trace>
  <inkml:trace contextRef="#ctx0" brushRef="#br1" timeOffset="35054.83">24760 13289 169 0,'0'0'386'16,"0"0"-72"-16,0 0-105 16,0 0-78-16,0 0-63 15,0 0-68-15,0 0-85 0,94 0-157 16</inkml:trace>
  <inkml:trace contextRef="#ctx0" brushRef="#br1" timeOffset="36408.83">25057 13334 895 0,'0'0'301'0,"0"0"-196"0,0 0 31 15,0 0 54-15,0 0-1 16,0 0-91-16,0 0-25 16,-37 0-40-16,37 0-33 15,0 0 27-15,0 0 26 16,0-1-7-16,12-7-27 15,3-5 90-15,12-5 7 16,9-4-39-16,13-6-21 16,9-5-22-16,13-6 1 15,25-11-5-15,31-12-14 0,-7 2-5 16,-8 4 24 0,-10 8 16-16,-19 10-5 15,10-5-21-15,9-1 1 16,-4 2-15-16,1 4-11 0,-5 0 10 15,1 1 0-15,-1 2 1 16,2 1-11-16,-1 2 1 16,3 0 0-16,0 2 0 15,1-1 8-15,-1 3-4 16,-3 0-5-16,-3 2-1 16,-3 0 1-16,-5 1 0 15,-1 0 10-15,-3 1-9 16,0 0-1-16,0-1 0 15,1 2 7-15,1 1-6 16,1-2 6-16,-1 2-2 16,-4 1 3-16,-4 1-6 15,-7 4-2-15,-7-2 7 16,-5 2-7-16,-4 2 0 16,1-5 1-16,-4 2 6 0,2-3-7 15,3 0 0-15,0-4 4 16,3-2-4-16,4 0 1 15,0 2-1-15,-1-1 0 16,-1 2-1-16,-3 0 1 16,-2 1 0-16,-1 0 8 15,-3-1-8-15,2-2-1 16,3 0-7-16,1-2 3 16,3-1 5-16,1-2-1 0,-5 2 0 15,4-1-1 1,-2 2 2-16,0 1 0 0,-4 2 0 15,-4 2 0-15,-3 0 0 16,-3 1 11-16,-6 2-11 16,-3 0 8-1,-4 2 1-15,-2-2-9 0,-2 5 8 16,-3-2-8-16,0 4 0 16,-2-1 5-16,1-2-4 15,-2 3-1-15,-1 0 5 16,0 2-5-16,0 0 0 15,-5 2 0-15,1 0 0 16,-4 2 0-16,4 0 6 16,-3-3-6-16,-2 5 1 15,0 0 2-15,-2-3-2 0,-3 5 8 16,1 0-4-16,-3 0-3 16,-2 2-2-16,0 0-6 15,0 0-8-15,0 0-12 16,0 0-6-16,0 0-2 15,0 0-1-15,-2 0 3 16,-7 8-40-16,-2 2-57 16,-7 3-80-16,-7 2 28 15,-2 0-104-15,-21 4-36 16,7-3 106-16,3-4-7 0</inkml:trace>
  <inkml:trace contextRef="#ctx0" brushRef="#br1" timeOffset="38766.22">30139 11833 895 0,'0'0'396'0,"0"0"-270"15,0 0-24-15,0 0 30 16,0 0-28-16,0 0-28 15,-123-35-28-15,112 30-48 16,2 1 23-16,0-2 5 16,2-2 105-16,0 2 70 15,5-2-74-15,2 1-53 16,0 1-15-16,0 1-61 16,0 1-12-16,9-2 2 0,3-1 10 15,-4-1 25-15,3 4-1 16,-1-2-16-16,3 5-6 15,5-3 13-15,7 1-2 16,10 3-12-16,11 0 30 16,10 0-30-16,11 0 12 15,9 8-5-15,4 5 8 16,0-1 2-16,-6-1 0 16,-10-1 13-16,-12-3-20 15,-15-3 7-15,-12-2 6 16,-14 0-15-16,-4-2 2 15,-7 0 12-15,0 0-23 16,0 0 0-16,0 2 0 16,0-1-5-16,0 2-20 15,0-2-128-15,0 1-141 0,-9 3-184 16,2 1-226-16,-1-1 199 16</inkml:trace>
  <inkml:trace contextRef="#ctx0" brushRef="#br1" timeOffset="39187.79">30187 11694 1132 0,'0'0'196'16,"0"0"-164"-16,0 0-20 16,-135-30 117-16,94 24 100 15,8 1-110-15,9 0-30 16,10 1-10-16,10 3 90 15,4 1-50-15,11 0-119 16,22 0 0-16,12 0 13 16,13 0 17-16,4 3 3 0,5 5-21 15,-9 2 3-15,-9-2 32 16,-18-2-23-16,-19-1-16 16,-12-5 5-16,-38 0 61 15,-45 0-31-15,-52 0-43 16,12 0-169-16,11-7-573 15</inkml:trace>
  <inkml:trace contextRef="#ctx0" brushRef="#br1" timeOffset="65817.12">10854 4517 1666 0,'0'0'383'0,"0"0"-167"15,0 0-71-15,0 0-11 16,0 0-43-16,0 0-30 16,-4-33-3-16,4 27-24 15,0 0 24-15,-2-3 8 16,2 2-30-16,0-6-18 15,0-2-6-15,4-6-12 0,23-7 0 16,18-9-1-16,20-7 0 16,35-18-24-16,47-28-9 15,38-24-12-15,6-4 9 16,-33 18 2-16,-46 32 20 16,-50 29 1-16,-15 9-27 15,-2 2-52-15,-5 0-19 16,-11-4-4-16,-17 12-68 15,-12 6-379-15</inkml:trace>
  <inkml:trace contextRef="#ctx0" brushRef="#br1" timeOffset="66061.39">11764 3529 1513 0,'0'0'469'0,"0"0"-220"15,0 0-132-15,0 0-4 16,0 0-54-16,0 0-39 15,0 0-20-15,93-20-7 16,-59 45-12-16,-3 14-2 16,-7 14 9-16,-8 12 10 15,-7 8 2-15,-9 3 0 16,0-2 7-16,0-6-6 16,0-8-1-1,-4-10 1-15,-4-11 1 0,2-7-2 16,6-4-2-16,0-10-185 15,0-12-963-15</inkml:trace>
  <inkml:trace contextRef="#ctx0" brushRef="#br1" timeOffset="66953.5">14027 2921 1267 0,'0'0'297'15,"0"0"-217"-15,0 0 107 16,0 0-22-16,0 0-45 15,0 0-90-15,0 0-30 16,-38-2-5-16,5 27 5 16,-13 10 32-16,-8 7 8 15,-4 10-4-15,2 2-12 16,8 7-11-16,7 5-12 16,19 3-1-16,13 0-17 15,9 0 7-15,24-7-23 16,28-14 33-16,30-20 18 15,3-18 18-15,12-10-15 16,4-34-11-16,-21-18 5 16,-2-14-13-16,-22-10 6 0,-27-3 1 15,-24 1-9-15,-13 6-7 16,-40 3 7-16,-21 12 31 16,-14 10-11-16,-2 16 37 15,6 12-44-15,11 19-13 16,22 0-3-16,37 41-136 15,9-1-330-15,15-8-954 16</inkml:trace>
  <inkml:trace contextRef="#ctx0" brushRef="#br1" timeOffset="67136.5">14609 3166 2329 0,'0'0'253'16,"0"0"-181"-16,0 0-72 15,0 0-110-15,0 0-9 16,0 0-148-16,0 0-606 0</inkml:trace>
  <inkml:trace contextRef="#ctx0" brushRef="#br1" timeOffset="67554.46">15043 2785 1811 0,'0'0'365'0,"0"0"-255"15,0 0-110-15,0 0-30 16,0 0 30-16,0 0 38 16,168-20-21-16,-100 14-6 15,-1-2 1-15,-9-2-10 16,-11-2 1-16,-11 2 12 16,-14-2-3-16,-9 0 55 15,-8 2 12-15,-3 2 26 16,-2 2-30-16,0-1 7 15,0 6-51-15,0 1-22 0,0 0-9 16,0 4-46-16,0 20 12 16,0 18 34-16,0 16 0 15,-2 14 2-15,-3 13 7 16,3 5-18-16,2-1-26 16,0 0-73-16,-2-3-20 15,-12 13-115-15,-1-21-232 16,-1-22 208-16</inkml:trace>
  <inkml:trace contextRef="#ctx0" brushRef="#br1" timeOffset="67710.97">15200 3278 2046 0,'0'0'308'16,"0"0"-152"-16,0 0-126 15,129-62-8-15,-14 40-12 16,37 2-9-16,3 4-1 15,-36 10-125-15,-34-2-295 0</inkml:trace>
  <inkml:trace contextRef="#ctx0" brushRef="#br1" timeOffset="68071.53">16370 2882 1909 0,'0'0'267'0,"0"0"-188"0,0 0-78 15,-157 3-1-15,100 28-8 16,-6 15 8-16,5 12-21 16,9 4 19-16,13 2-40 15,16-3 29-15,16-9 10 16,4-13-11-16,16-9 4 16,21-16 10-16,7-11 31 15,10-3 29-15,2-21-7 16,-4-15-27-16,-10-6 3 15,-11 0-27-15,-11 4 22 16,-11 6 38-16,-7 11 56 0,-2 8 36 16,0 9-81-1,0 4-67-15,0 14-6 0,-2 20-29 16,2 14 29-16,0 8 0 16,0-2 1-16,17-4 6 15,10-10-7-15,6-11-12 16,8-15-59-16,24-18 8 15,-9-20-49-15,-6-12-372 16</inkml:trace>
  <inkml:trace contextRef="#ctx0" brushRef="#br1" timeOffset="68303.74">17042 2637 2173 0,'0'0'318'0,"0"0"-287"0,0 0-31 16,-82 144 11-16,57-66-8 16,9 11 5-16,10 2-6 15,6-3 5-15,0-6-7 16,2-15-7-16,12-15 6 16,-1-16 1-16,-3-11-10 15,-2-25-63-15,-6 0-53 16,-2-20 46-16</inkml:trace>
  <inkml:trace contextRef="#ctx0" brushRef="#br1" timeOffset="68464.86">16886 2675 1836 0,'0'0'673'16,"0"0"-537"-16,0 0-117 15,0 0 11-15,151-17-11 16,-74 17-19-16,25 15-34 15,-17 7-127-15,-19 0-257 0</inkml:trace>
  <inkml:trace contextRef="#ctx0" brushRef="#br1" timeOffset="68619.87">17044 3140 1478 0,'0'0'349'0,"0"0"-226"15,0 0 49-15,180-24-32 16,-86 6-42-16,7-3-66 16,3 0-32-16,-25 7-46 15,-29 1-730-15</inkml:trace>
  <inkml:trace contextRef="#ctx0" brushRef="#br1" timeOffset="69054.97">15036 4095 1527 0,'0'0'345'16,"0"0"-111"-16,0 0 9 16,0 0-40-16,0 0-133 15,0 0-68-15,0 0 51 16,96-27 41-16,-26 10-16 15,32-10-60-15,52-7 22 0,56-8-34 16,23 0 2-16,-1 6-1 16,-28 10-1-16,-40 8 6 15,-39 6-12-15,-36 2 0 16,-33 4 0-16,-23 1-21 16,-9 1-19-16,-13 3-29 15,-11 1 18-15,-42 0-98 16,-21 5-145-16,-4 9-468 15</inkml:trace>
  <inkml:trace contextRef="#ctx0" brushRef="#br1" timeOffset="69633.28">15375 4942 1509 0,'0'0'284'16,"0"0"-284"-16,0 0 31 15,0 0 49-15,0 0 136 16,0 0-88-16,134-28-78 16,-85-9-21-16,0-13-29 15,-5-9 14-15,-6-5 3 16,-7 2-16-16,-6 6-1 15,-11 8 16-15,-8 13 4 16,-3 14 69-16,-3 11 11 16,0 10-72-16,0 12-28 15,0 30-5-15,0 16 4 0,-3 11 1 16,3 2 0-16,0-4-30 16,13-16 7-16,6-15 2 15,-1-16 10-15,-1-20 11 16,3 0 0-16,0-38 71 15,2-16-44-15,-1-14-27 16,-2-9-6-16,-5 2-19 16,-5 6-7-16,-5 11 32 15,-4 18 14-15,0 16 92 16,0 13-7-16,0 11-68 0,0 5-31 16,4 29-25-16,8 16 25 15,3 9 0-15,6 1 3 16,1-4-2-16,2-14-1 15,-1-12 2-15,-3-12-2 16,-1-12 0-16,2-6 10 16,-1-6-1-16,5-23-9 15,8-27-43-15,-4 5-146 16,-7 5-692-16</inkml:trace>
  <inkml:trace contextRef="#ctx0" brushRef="#br1" timeOffset="70096.36">16347 4391 1342 0,'0'0'829'16,"0"0"-664"-16,0 0-128 0,0 0-35 16,0 0-2-16,0 0 18 15,48 143 14-15,-31-95-18 16,-2-7-14-16,-1-10 2 16,-1-12 8-16,0-12-10 15,-2-7 0-15,2-7 54 16,1-22 71-16,1-13-95 15,3-4-7-15,1-4-12 16,-4 7-2-16,-4 9-9 16,-2 12 16-16,-5 13 41 15,-1 9-56-15,-1 1-1 16,0 28-15-16,0 10 0 16,7 10 15-16,0-4 15 15,6-6-15-15,2-9 3 16,0-14-3-16,7-14 9 15,3-2-3-15,7-18 10 0,1-18-7 16,1-10-7-16,-2-4 6 16,-8 4-8-16,-8 7 0 15,-9 11 13-15,-5 12 32 16,-4 8 31-16,0 8-46 16,0 0-30-16,0 25-28 15,0 10 13-15,0 10 14 16,5-4-42-16,10 0-25 15,14-10-62-15,-2-10-87 16,-2-15-547-16</inkml:trace>
  <inkml:trace contextRef="#ctx0" brushRef="#br1" timeOffset="70447.92">17058 3896 1012 0,'0'0'1099'16,"0"0"-881"-16,0 0-23 16,0 0-43-16,0 0-101 0,0 0-23 15,0 0-21 1,143-30-6-16,-104 35-1 0,-3 20-7 15,-11 9 7-15,-19 7-6 16,-6 11-3-16,-22 3 9 16,-18-1 5-16,-4-5 15 15,5-11 13-15,14-11-2 16,21-6-15-16,4-9 0 16,41-5 1-16,43-7 44 15,44 0-5-15,-2-5-29 16,19-17-27-16,-42 5-139 15,-53 6-610-15</inkml:trace>
  <inkml:trace contextRef="#ctx0" brushRef="#br1" timeOffset="72569.6">4068 13110 1071 0,'0'0'1008'16,"0"0"-866"-16,0 0-87 16,0 0 3-16,0 0 53 15,0 0-24-15,0 0-31 0,-31-60 18 16,29 57 10-1,2 3-23-15,-3 0-26 0,3 0-17 16,0 13-18-16,0 18-24 16,0 22 24-16,0 19 11 15,13 15-11-15,1 5-19 16,-1 0-14-16,-1-10-10 16,-3-7 6-16,-7-14 37 15,-2-13-51-15,0-10 29 16,0-13-29-16,0-17-127 15,-7-8-261-15,-5 0-1183 0</inkml:trace>
  <inkml:trace contextRef="#ctx0" brushRef="#br1" timeOffset="72812.12">3863 13680 2215 0,'0'0'305'15,"0"0"-264"-15,0 0-41 16,0 0 0-16,53 104 1 15,-22-55-1-15,1 1-17 16,-3-6-5-16,-7-9-14 16,-9-11 36-16,-3-12 7 15,-8-12 9-15,0 0 81 16,-2-27 54-16,2-20-77 16,3-9-49-16,-1-6-25 0,2-3 0 15,2 6-24-15,-4-8-64 16,-2 16-82-16,-2 8-690 0</inkml:trace>
  <inkml:trace contextRef="#ctx0" brushRef="#br1" timeOffset="73147.27">3947 12912 1845 0,'0'0'364'0,"0"0"-251"16,0 0-112-16,0 0 8 16,0 0 29-16,0 0-19 15,-135 74-4-15,112-34 5 16,5 0-1-16,7-9 10 0,5-8-29 16,6-10 0-16,0-10-11 15,0-3 4-15,13-2 7 16,7-22 25-16,7-6 31 15,-2-3-31-15,-6 2-13 16,-5 5 8-16,-5 12-14 16,-5 6 4-16,-2 8 5 15,0 0-15-15,3 18-15 16,6 14 6-16,9 24 3 16,0-8-131-16,-4-6-606 0</inkml:trace>
  <inkml:trace contextRef="#ctx0" brushRef="#br1" timeOffset="73902.78">2506 13602 1464 0,'0'0'150'16,"0"0"-150"-16,0 0-93 16,0 0 93-16,0 0 20 15,0 0 15-15,-34 124-3 16,30-109 121-16,0-4 19 16,4-10-42-16,0-1-37 15,0 0-9-15,0-19 20 0,4-12-42 16,10-8-23-1,-1-3-10-15,0-1-12 0,-1 7 8 16,-4 7 20-16,-1 6 22 16,-3 9-14-16,-1 8-14 15,-1 6-39-15,0 0-9 16,5 18-13-16,2 16 22 16,-1 8-6-16,4 11 3 15,-6 1-21-15,-1 4 11 16,-5-2-2-16,0-3 14 15,0-6-14-15,0-6-21 16,0-6-18-16,0-8-52 16,0-5-23-16,0-5-33 15,-2 2-105-15,-7-4 60 16,-3 3 32-16,-3 3-28 0,-1-3 203 16,-1-6 12-16,1 2 198 15,5-6 61-15,4-2 18 16,3-6-14-16,4 0-163 15,0 0-64-15,0-6-2 16,13-6-16-16,10-5 46 16,6 0-30-16,4-1-37 15,0 0 19-15,-2 8-28 16,1-4-7-16,-5 10-57 16,4-5-47-16,-7 8-165 15,-8-2-560-15</inkml:trace>
  <inkml:trace contextRef="#ctx0" brushRef="#br1" timeOffset="74388.07">2758 14239 1071 0,'0'0'383'16,"0"0"-191"-16,0 0-61 15,0 0 42-15,0 0 98 16,0 0-69-16,0 0-107 16,76-148-54-16,-50 85-10 15,1-1-15-15,-2 0-7 16,-8 4 12-16,-1 9-15 16,-7 6 2-16,-3 15 2 0,-6 10 6 15,0 12 16-15,0 8-31 16,0 1-1-16,0 26-15 15,0 12 15-15,0 10 10 16,3 3-10-16,5-2-1 16,6-13-5-16,1-10-3 15,-1-11-22-15,-3-11 16 16,1-5 15-16,1-12 24 16,0-24 14-16,1-9 5 15,-4-10-43-15,-3 3 0 16,-2 2-8-16,-5 10 8 15,0 17 6-15,0 11-6 16,0 12 0-16,0 0 19 0,0 23-19 16,7 17 1-16,10 7 8 15,34 12-9-15,-1-14-138 16,-2-13-307-16</inkml:trace>
  <inkml:trace contextRef="#ctx0" brushRef="#br1" timeOffset="75678.03">8022 12887 723 0,'0'0'0'16,"0"0"-242"-16,0 0 47 0</inkml:trace>
  <inkml:trace contextRef="#ctx0" brushRef="#br1" timeOffset="76314.75">7785 12853 1180 0,'0'0'599'16,"0"0"-352"-1,0 0-133-15,0 0 1 0,0 0-41 16,0 0-23-16,0 0-37 16,0 0-13-16,0 0 48 15,0 3-32-15,0 14 13 16,0 7 20-16,0 9-27 16,0 7-1-16,0 8-1 15,0 6-20-15,0 8 13 16,6 7-14-16,1 3 0 15,-1 0 6-15,-1-4 15 16,-3-6-21-16,-2-8 0 16,0-8 8-16,0-9-8 15,0-11 0-15,0-7 2 16,0-5 12-16,0-3-13 16,0-8-1-16,0 0-9 0,0-3 1 15,0 0-11-15,0 0-70 16,3-8-87-16,-1-5-187 15</inkml:trace>
  <inkml:trace contextRef="#ctx0" brushRef="#br1" timeOffset="76725.99">7691 12858 982 0,'0'0'406'16,"0"0"-277"-16,0 0-86 16,0 0 26-16,0 0-18 15,0 0-23-15,0 0 48 0,0 0 19 16,2 0-34 0,0 0-25-16,3 0-14 0,-1 0-8 15,0 0-4-15,-2 0-10 16,4 0-15-16,-2 0 1 15,0 0-121-15,5 0-38 16,0 0-36-16,-2 0-456 0</inkml:trace>
  <inkml:trace contextRef="#ctx0" brushRef="#br1" timeOffset="77982.02">7811 12858 727 0,'0'0'219'0,"0"0"-130"15,0 0 118-15,0 0 1 16,0 0-78-16,0 0-109 16,0 0-5-16,-2 0 41 15,2 0 48-15,0 0-4 16,0 0 1-16,0 0-24 0,0 0 24 15,0 0-20-15,7-5-45 16,6 2-3-16,7-4-10 16,5 0-23-16,4-1 13 15,2-2-14-15,7-2 8 16,1-1 2-16,7-2-10 16,0-2 8-16,3-1-8 15,4-3 1-15,-1 4 2 16,-1-1 5-16,-2 0-5 15,-2 4-3-15,-3 0-10 16,-1 1 10-16,-1 1 0 16,-2 1-6-16,1 1 6 15,-4-2 1-15,3 0 7 0,3-2-8 16,-1 0 0-16,2-2 5 16,3 1-4-16,3 1-1 15,-4 0 0-15,1 2 1 16,0 1-1-16,-2 0 2 15,1 1-2-15,1 1-15 16,-1-1 15-16,6-3 2 16,-1-1 6-16,4-2-7 15,4-2 10-15,-1-1-11 16,0 0 0-16,-2 1 19 16,2 0-19-16,-6 0 0 0,2 2 2 15,0 0-2-15,-4-2 0 16,4 2 0-16,0-2 0 15,2-2 1-15,0-3 16 16,-1 1-3-16,-2 0 2 16,-1 3-15-16,-4 0 5 15,2 1-5-15,-6 2-1 16,1 3 7-16,-1 0-7 16,1-1 3-16,1 0 3 15,4 1-6-15,0-4 0 16,6-2 0-16,0 0 1 15,0-3 0-15,0 0 0 16,0 2 10-16,-3-3-11 16,3 4 1-16,-1 0 2 0,1-1-2 15,5 2-1-15,-1 0 0 16,2-1-1-16,3 0-17 16,-1-1 5-1,1 2 13-15,-1 0 10 0,-1-2-10 16,-1 2-6-16,0 0 6 15,-2 0 0-15,-2 3 0 16,1-2 10-16,-1 1-10 16,0 0 0-16,-3 2 0 15,3-3-6-15,0 2 6 16,2-1 25-16,2-3 13 16,1 2 12-16,1-2-17 0,1-1 12 15,1 0 17 1,2 1-4-16,1-2 4 0,0 3-29 15,2 0-18-15,3 4-5 16,-3 2-10-16,3 0 10 16,-3 0-9-16,0 0 0 15,-2-1 8-15,-2 2-9 16,-2-3 1-16,-1 2-1 16,1-2-1-16,-1 1 1 15,-6 0 1-15,-4 3 0 16,-12 4-1-16,-13 1 0 15,-12 5-19-15,-17 0-56 16,-28 15-124-16,-19 8 11 0,-15 4-688 16</inkml:trace>
  <inkml:trace contextRef="#ctx0" brushRef="#br1" timeOffset="79114.41">7876 13110 1314 0,'0'0'560'15,"0"0"-408"-15,0 0-31 16,0 0 89-16,0 0-99 16,0 0-63-16,0 0-47 15,0-27 26-15,15 18 63 16,3 1-27-16,5-2-17 15,-2 1-18-15,4 2 17 16,6 0-18-16,5 0-20 16,9 1 1-16,6 4-8 15,7 0-1-15,10 0 1 16,9 2 6-16,3-2 1 16,2-4-7-16,-1 0-12 15,-6-4 1-15,-5-2-18 0,-13 2-36 16,-12-2-1-16,-14 0-18 15,-14 0 5-15,-9 2 26 16,-8 0 27-16,0 1-3 16,-16 3 1-16,-1 0 25 15,0 5-6-15,7-2 18 16,5 2-2-16,0 1-7 16,3 0 0-16,2 0-8 15,0 0-8-15,0 0 16 16,-2 0-1-16,2 0 1 15,-2 0-5-15,-3 0 5 0,-1 0 23 16,-1 10 9-16,0 2 2 16,0 3 12-16,1 8-16 15,4 7 24 1,2 8-36-16,0 10-4 0,0 8-8 16,2 6 4-16,7 5 4 15,0-3-13-15,2 0 0 16,-5-6 0-16,1-4 5 15,0-8-6-15,-5-8-34 16,-2-4 33-16,0-7-8 16,-9-1-107-16,-8-8-122 15,-6-4-957-15</inkml:trace>
  <inkml:trace contextRef="#ctx0" brushRef="#br1" timeOffset="79357.52">8145 13747 2041 0,'0'0'457'16,"0"0"-332"-16,0 0-112 16,0 0-4-16,0 0 13 15,0 0 9-15,157-45-20 16,-93 30 6-16,7 1-10 15,5 3-7-15,-2 1-1 16,-6 2-16-16,11-3-72 0,-22 4-126 16,-14 0-767-16</inkml:trace>
  <inkml:trace contextRef="#ctx0" brushRef="#br1" timeOffset="80308.5">8861 13068 1174 0,'0'0'528'0,"0"0"-358"16,0 0-121-16,0 0 14 15,0 0-1-15,0 0-8 16,146-82-5-16,-103 66 23 16,1-1-3-16,-1 1-19 15,-3 2-9-15,0 0 15 16,1 2-31-16,-2 1-14 15,5-2-4-15,2 1-7 0,4-2 0 16,4 3-7 0,6-6 7-16,2 1 1 0,7 0 6 15,3-2-6 1,4 1-1-16,0 0 0 0,1 1 0 16,2 0 2-16,3-2-2 15,0 2 12 1,5-4-2-16,0-2 1 0,7-2-4 15,-1-2 8-15,5-3 5 16,2-3-12-16,0 0 6 16,1-2 3-16,-3 2-7 15,0 0-3-15,-4 2 0 16,-3 2-6-16,-2 0 0 16,-4 2 0-16,-1-1 19 15,-3 2 4-15,1-1 25 0,-2-1-11 16,1 2 4-1,-1-4-4-15,0 5-37 0,0 1-1 16,-2-2 0-16,0 3-7 16,-2 2-25-16,-2-2 9 15,-3 1 11-15,0-4 9 16,1 1 2-16,1-4 2 16,5 0-1-16,0 0 14 15,5 0 4-15,-4 3 33 16,-3 1-24-16,-2 4-14 15,-10 3-12-15,-6-1 0 16,-6 3 10-16,-8 1 5 16,-3 3 10-16,-2-2 0 0,-3 1-5 15,2 0 2 1,0 0 1-16,0 1-8 0,2-2-12 16,-3 1 2-16,4 2 0 15,-5 2-6-15,-1-2 1 16,1 3 0-16,-1-4-1 15,1 3 0-15,0-3 6 16,0 4-6-16,-1-3 0 16,-2 0 1-16,-4 2 3 15,-6 2-3-15,-8 0-1 16,-6 3 0-16,-9 1 0 16,0 2-2-16,0 0-29 15,-11 0-83-15,-18 0-98 16,2 0-121-16,2 0-411 0</inkml:trace>
  <inkml:trace contextRef="#ctx0" brushRef="#br1" timeOffset="80829.59">13480 11262 1433 0,'0'0'830'16,"0"0"-627"-16,0 0-99 16,0 0 32-16,0 0-55 15,0 0-41-15,0 0-39 16,21-9 0-16,2 9 0 15,8 0 10-15,4 0-11 16,11 4 6-16,2 7-6 16,6-1 0-16,2 1 8 15,2 0-8-15,0-4 2 16,-6 0-2-16,-4-3 0 16,-11-3 4-16,-8 1-4 15,-6-2-4-15,-6 0 3 16,-5 0 2-16,-1 0-2 15,-5 0-3-15,4 0-14 16,-4 0-23-16,-4 0-62 0,-2 4-90 16,0 4-79-16,0 5 117 15,-10-2 55-15,-9 4 34 16,1-4 66-16,3 2 0 16,-1-6 135-16,5 2 106 15,3-3-105-15,0-1-17 16,2 6-21-16,-3 2-46 15,-22 18-52-15,2-3-17 16,-7 0-983-16</inkml:trace>
  <inkml:trace contextRef="#ctx0" brushRef="#br1" timeOffset="111594.55">6401 13812 1122 0,'0'0'147'16,"0"0"-80"-16,0 0 83 16,0 0 36-16,0 0 26 15,0 0-81-15,0 0 13 16,-33 0-55-16,30 0-35 0,3 0-8 15,0 0-2-15,-2 0-13 16,2 0 5-16,0 0-11 16,-2 0 3-1,2 0 24-15,0 2-1 0,-3-2-22 16,3 0 4-16,0 0-12 16,-2 0 15-16,0 2-9 15,-3-2-6-15,-1 2-12 16,-5 4-8-16,-5-4-2 15,1 2-21-15,-6 5-50 16,1-4 8-16,1 1 24 16,-2-2-1-16,3 0-40 15,1-2-5-15,3-2 40 0,3 0 27 16,5 0 19-16,3 0-1 16,1 0-45-16,2 0 46 15,0 0 11-15,0-2 71 16,0 2 34-16,0 0 1 15,0 0-18-15,0 0-26 16,0 0-18-16,0 0-17 16,0 0-14-16,0 0-11 15,0 0-4-15,0 0-9 16,0 0 1-16,0 0 0 16,0 0 4-16,0 0 2 15,11 0 0-15,9 0 26 16,14 0-2-16,6-2-16 0,13-2-6 15,10-1-3 1,6 2 4-16,9-2-9 0,4-1-1 16,3-3 7-16,0-1-2 15,-4 2-4-15,0-4 0 16,-5 1 0-16,0 0-1 16,-5-3 1-16,1 2 5 15,-8 0-6-15,-4 4-9 16,-9-4 9-16,-8 3 8 15,-8 3-8-15,-10 3 0 16,-6 1 0-16,-7-1 0 16,-5 2 0-16,-3 1 5 15,-2-3-5-15,-2 3 0 16,0 0 1-16,0 0-1 16,0 0 0-16,0 0 0 15,0 0-1-15,0 0-9 16,0 0-21-16,0 0-18 0,0 0-11 15,0 0-34-15,0-5-42 16,0-1-135-16,0-2-566 0</inkml:trace>
  <inkml:trace contextRef="#ctx0" brushRef="#br1" timeOffset="111927.54">7326 13497 1728 0,'0'0'526'15,"0"0"-320"-15,0 0-118 16,0 0-62-16,0 0-25 16,0 0 5-16,0 0 29 15,68 26-6-15,-36-10-28 16,1-2 21-16,2 2-7 15,2 2-2-15,-6 0-5 16,-7 0-3-16,-8 3-4 16,-12-1-1-16,-4 3 6 15,-8 4 6-15,-26 3 11 16,-11 4-11-16,-9 0-12 16,-6 1-26-16,1 1-57 15,-17 8-87-15,13-9-105 0,14-7-266 0</inkml:trace>
  <inkml:trace contextRef="#ctx0" brushRef="#br1" timeOffset="112367.55">6414 13794 1653 0,'0'0'285'15,"0"0"-224"-15,0 0-37 16,0 0 43-16,0 0-16 16,0 0-25-16,0 0-16 15,-80 50 8-15,49-22 63 16,0 4 13-16,-2-2-17 16,4 0 3-16,6-4-10 15,9-4-24-15,12-4-46 16,2-4 2-16,7 3 23 0,22-4-1 15,9 2 1-15,4-3-16 16,5-6 3-16,-1 1-10 16,-3-2-2-16,8-5-48 15,-10 0-93-15,-10 0-572 0</inkml:trace>
  <inkml:trace contextRef="#ctx0" brushRef="#br1" timeOffset="113973.57">6478 14714 1023 0,'0'0'234'16,"0"0"-145"-16,0 0 10 15,0 0 45-15,0 0-87 16,0 0-38-16,0 0-16 16,-2-10-3-16,2 10 6 15,0 0 9-15,0 0-4 0,0-2 34 16,0 2 59-16,0-2 38 16,0 0 28-16,0 0-18 15,0 0-31-15,0-2-16 16,0 4-3-16,0 0-37 15,0 0-30-15,0 0-35 16,-2 0-5-16,2 0-18 16,-2 10 22-16,2 8 2 15,0 8 4-15,0 4 14 16,0 7-11-16,0-7-2 16,4-3-6-16,1-8-6 15,0-7 6-15,-1-6 0 16,3-6-29-16,3 0-20 15,6-12 49-15,4-7 16 16,7 0-16-16,0 5-16 0,2 7-46 16,0 7-4-16,-2 4-11 15,-1 23-5-15,1 5 39 16,-7 6 35-16,-6-1 6 16,-10 0-24-16,-4-3 23 15,-11-4 3-15,-20-1 65 16,-8-8 16-16,-5-8-45 15,-5-3-17-15,2-10-19 16,-8-5-65-16,9-13-291 16,11-8-225-16</inkml:trace>
  <inkml:trace contextRef="#ctx0" brushRef="#br1" timeOffset="114105.58">6492 14739 1334 0,'0'0'931'0,"0"0"-931"16,0 0-223-16,0 0 14 16,0 0-339-16</inkml:trace>
  <inkml:trace contextRef="#ctx0" brushRef="#br1" timeOffset="114397.11">6492 14739 1754 0</inkml:trace>
  <inkml:trace contextRef="#ctx0" brushRef="#br1" timeOffset="114537.64">6492 14739 1754 0,'-74'-21'306'0,"74"17"-234"16,0 2 12-16,0-2-40 0,8-2-44 0,5 2 58 15,5-3-3-15,3 2-4 16,4-2-6-16,4 0-12 16,2-1-19-16,0 0-7 15,1 2 9-15,-3 2-16 16,0 2-51-16,2 2-53 16,-9 0-215-16,-2 0-926 0</inkml:trace>
  <inkml:trace contextRef="#ctx0" brushRef="#br1" timeOffset="114930.65">6879 14811 398 0,'0'0'1099'16,"0"0"-871"-16,0 0-145 15,0 0 22-15,0 0 23 16,0 0-55-16,0 0 7 15,0 0-36-15,14 140-17 16,-5-102 9-16,0-2-7 16,0-7-5-16,-2-10-7 15,-1-5 18-15,1-10-4 16,-5-4 40-16,0 0 41 16,3-8-5-16,-3-21-26 15,5-10-46-15,-1-4-18 16,5 4-17-16,1 3-4 15,1 10-1-15,-1 7 5 0,-4 10 0 16,-1 7-12-16,1 2-3 16,2 2 4-16,3 20-3 15,3 0 14-15,3 2 1 16,0 2 0-16,1-4 7 16,-3-2-8-16,1-6-11 15,0-3-32-15,4-7-72 16,-3-4-104-16,-2 0-313 0</inkml:trace>
  <inkml:trace contextRef="#ctx0" brushRef="#br1" timeOffset="115443.65">7334 14708 1295 0,'0'0'315'15,"0"0"-219"-15,0 0 87 16,0 0-18-16,0 0-117 16,0 0-39-16,0 0 12 15,-4 63 2-15,15-33-10 16,-2 3 2-16,2 1-3 16,-5 3-12-16,-3-9-6 15,-1-3 6-15,0-11 14 16,1-5 23-16,-1-5 32 0,0-4 28 15,3-4-12-15,-1-15 21 16,0-8-69-16,1-3 2 16,1 2-26-16,-1 3-1 15,-2 11-11-15,-3 6-1 16,2 8-17-16,-2 0 3 16,4 0 14-16,3 17-25 15,3 1 25-15,4 4 9 16,1-4 3-16,1-5-12 15,-3-2 0-15,-1-9 0 16,1-2-6-16,-1-4 6 16,1-18 11-16,-2-9 21 15,0 4-32-15,-2-4-9 16,-3 12 9-16,-3 6 9 16,-3 12-8-16,2 1 42 0,2 15-43 15,8 20 16-15,25 27-16 16,-3-8-10-16,1-8-202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B091C-D0BB-4FC7-A7EF-8C07C0AE9D51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3F486-F1AB-4A62-9C04-5DACA23CD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3F486-F1AB-4A62-9C04-5DACA23CD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F87-FF80-8C2B-FC17-1FEE9DCB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196C-CEC4-0A70-1666-7FDC1972D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023F-59FF-3CE7-CB03-882EE65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275B-0168-7BE1-F1B6-62CA7140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5D90-D60A-EFE9-F2CF-3CC15FA5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C7A3-DC5D-BFA4-96DE-D83EED2E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8DE8-FFCA-8580-1E7F-CD5920D6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E23C-4B16-6C81-74EC-D21E3BC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1045-9199-4F82-31CB-4984C46A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5088-4C1D-2CE2-094E-D4A8A4F3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77478-A7D4-7CED-C0A3-4A7F3E7D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7EFDF-4C95-FECF-58E3-F992C00A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B5C3-8FC4-6749-6B1D-78C2C464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65BF-44A2-BAC0-F7A1-48B46C0A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568D-E295-A507-9750-937A9CA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5EFD-8DA7-7DDA-E6B2-3D386048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320D-C007-414E-5E87-0A118EAA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063-2D46-9ED3-240F-1C4EE65E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BF57-CFE1-2CF8-147C-EED2627B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C769-F648-450E-CE76-34FE5D8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1DD-B91D-2DAC-187A-4EB7CFE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19FF-1209-BD97-9767-92165BBB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4B05-68EB-E302-060F-2B74245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C356-71C5-9DC8-BB7C-05256C90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37D-5E0C-1EE7-4C1E-6ED7637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DDD-99D0-0CF0-5923-BE2388ED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71E-7667-B1CB-E7D5-4A3894F6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D1BC-66C7-0A1B-7400-6DD22D60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65EA-8371-4A7E-6FEA-B148E59F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B877-04C0-1B0A-1B3F-99E3F162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1DA3-8159-21EB-5720-4CC4D099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6793-5CB9-694C-FE42-A27564D0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B035-1BF3-B2E7-5883-1DB3020D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6BAD-D9F6-4D82-03BD-1556ECD4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6CE32-1FBB-CC67-5F08-09903C42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983AB-388C-6F0F-38AE-CF6F7FAA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DFA5-326A-5565-6D02-03EDD6A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AD173-B303-FF02-9503-D06DDD2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A1C78-1043-8270-0D6E-FD0B7192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259F-BEF2-8B12-74EF-6B11B1A0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5E68D-FEEE-2B9B-4A65-308EE56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FE60-7567-4D4F-015C-E753F001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EBA1-EE8F-C5FA-DEDD-64123B0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711EE-59E5-3C76-FAD0-1501822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27534-ACA0-AD23-E5C9-1E7EE0E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1015-594E-FE62-7DE3-61695EAE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C67-25B9-C176-CB30-995DF0E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7589-B868-7D46-98E7-9E0DE9DD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A0966-346D-DF46-E8F6-B369D8D2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50FA-26A5-30F5-81B3-12AC7E7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A1F6-0C9D-650D-9972-70594436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F0CB-AE28-5FD4-FEA3-ED2F367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13C-800A-32E2-3DA5-5BDEDBC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E219-E359-18F0-50B3-DB912DA46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24EA5-0511-30E6-B7F2-04AEF5BA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8509-66A0-7574-C55E-94A2CB5B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F6FB-FB37-1D4D-4856-ED61FA3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12B4-BEB6-B381-6552-DACFA222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B8051-7BB8-87B2-D746-0ADA4EA4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5EC2-C9E6-0661-21C5-0324FFBC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10AE-E969-A1A9-CDC2-EB66F2F43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DCA22-B14D-48DF-89EF-0885D59A1AC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22BE-516C-CF18-A408-AB7D1C08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914D-696A-4E35-3B6F-9F974518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19E-2FD6-AA3A-AC6B-15B196268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Passive IC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AE1D-C4BC-C193-6EEB-07FA0F8D3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June 2025</a:t>
            </a:r>
          </a:p>
        </p:txBody>
      </p:sp>
    </p:spTree>
    <p:extLst>
      <p:ext uri="{BB962C8B-B14F-4D97-AF65-F5344CB8AC3E}">
        <p14:creationId xmlns:p14="http://schemas.microsoft.com/office/powerpoint/2010/main" val="380468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27D68-EC90-D41E-CEE1-7258F017A292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Resistance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EAE18D-858A-137A-3745-9C0C4BFCFA47}"/>
                  </a:ext>
                </a:extLst>
              </p14:cNvPr>
              <p14:cNvContentPartPr/>
              <p14:nvPr/>
            </p14:nvContentPartPr>
            <p14:xfrm>
              <a:off x="659160" y="531720"/>
              <a:ext cx="11085480" cy="623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EAE18D-858A-137A-3745-9C0C4BFCFA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800" y="522360"/>
                <a:ext cx="11104200" cy="62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4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F5B05C-B81E-3DB1-CC59-FC6BFB86D783}"/>
                  </a:ext>
                </a:extLst>
              </p14:cNvPr>
              <p14:cNvContentPartPr/>
              <p14:nvPr/>
            </p14:nvContentPartPr>
            <p14:xfrm>
              <a:off x="522000" y="213840"/>
              <a:ext cx="11105640" cy="6288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F5B05C-B81E-3DB1-CC59-FC6BFB86D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640" y="204480"/>
                <a:ext cx="11124360" cy="63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9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9EAF61-EA7C-C84B-F741-DAE60C370A19}"/>
                  </a:ext>
                </a:extLst>
              </p14:cNvPr>
              <p14:cNvContentPartPr/>
              <p14:nvPr/>
            </p14:nvContentPartPr>
            <p14:xfrm>
              <a:off x="2880" y="458280"/>
              <a:ext cx="12188520" cy="423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9EAF61-EA7C-C84B-F741-DAE60C370A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448920"/>
                <a:ext cx="1220724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9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6FEDE-242F-8ADD-0A56-BE9BBF853D67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Capacitance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FEB0FE-DAD3-FA6D-2E9D-8C024A25F453}"/>
                  </a:ext>
                </a:extLst>
              </p14:cNvPr>
              <p14:cNvContentPartPr/>
              <p14:nvPr/>
            </p14:nvContentPartPr>
            <p14:xfrm>
              <a:off x="563760" y="333720"/>
              <a:ext cx="11482200" cy="618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FEB0FE-DAD3-FA6D-2E9D-8C024A25F4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400" y="324360"/>
                <a:ext cx="115009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0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22023-2159-766D-BA4B-BAEC31772BBE}"/>
                  </a:ext>
                </a:extLst>
              </p14:cNvPr>
              <p14:cNvContentPartPr/>
              <p14:nvPr/>
            </p14:nvContentPartPr>
            <p14:xfrm>
              <a:off x="267840" y="710280"/>
              <a:ext cx="11577600" cy="5135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22023-2159-766D-BA4B-BAEC31772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700920"/>
                <a:ext cx="11596320" cy="51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4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D32CAA-7AF0-9DC1-746B-B32CBE9D6894}"/>
                  </a:ext>
                </a:extLst>
              </p14:cNvPr>
              <p14:cNvContentPartPr/>
              <p14:nvPr/>
            </p14:nvContentPartPr>
            <p14:xfrm>
              <a:off x="802440" y="513360"/>
              <a:ext cx="10249920" cy="578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D32CAA-7AF0-9DC1-746B-B32CBE9D6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080" y="504000"/>
                <a:ext cx="1026864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7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DFC41F-7A5D-8D7B-4876-1D2D27F3C61A}"/>
                  </a:ext>
                </a:extLst>
              </p14:cNvPr>
              <p14:cNvContentPartPr/>
              <p14:nvPr/>
            </p14:nvContentPartPr>
            <p14:xfrm>
              <a:off x="887040" y="264960"/>
              <a:ext cx="10239480" cy="518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DFC41F-7A5D-8D7B-4876-1D2D27F3C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680" y="255600"/>
                <a:ext cx="10258200" cy="52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59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70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</Words>
  <Application>Microsoft Office PowerPoint</Application>
  <PresentationFormat>Widescreen</PresentationFormat>
  <Paragraphs>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Verdana</vt:lpstr>
      <vt:lpstr>Office Theme</vt:lpstr>
      <vt:lpstr>Passive IC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7</cp:revision>
  <dcterms:created xsi:type="dcterms:W3CDTF">2025-06-04T15:55:48Z</dcterms:created>
  <dcterms:modified xsi:type="dcterms:W3CDTF">2025-06-09T08:45:31Z</dcterms:modified>
</cp:coreProperties>
</file>