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80" r:id="rId2"/>
    <p:sldId id="374" r:id="rId3"/>
    <p:sldId id="377" r:id="rId4"/>
    <p:sldId id="375" r:id="rId5"/>
    <p:sldId id="376" r:id="rId6"/>
    <p:sldId id="413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250" autoAdjust="0"/>
  </p:normalViewPr>
  <p:slideViewPr>
    <p:cSldViewPr snapToGrid="0">
      <p:cViewPr varScale="1">
        <p:scale>
          <a:sx n="82" d="100"/>
          <a:sy n="82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5F20-5173-4DB3-825D-5EAF54B043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7E2E-149C-4931-AFA3-1DB96051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0T07:18:21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13295 9056 544 0,'0'0'396'0,"0"0"-269"15,0 0-102-15,0 0 23 16,0 0 67-16,0 0-54 15,-16-50-37-15,16 29 6 16,0 1-14-16,0 0 5 16,0 4-19-16,0 2-2 15,0 3-45-15,-3 6 1 16,-3 1-28-16,2 1 14 16,-1 0-4-16,5 1 5 15,0 0-19-15,0 0-179 0</inkml:trace>
  <inkml:trace contextRef="#ctx0" brushRef="#br0" timeOffset="502.03">13223 8857 437 0,'0'0'398'15,"0"0"-257"-15,0 0-77 16,0 0 92-16,0 0 12 15,0 0-33-15,0 0-45 16,-20 6-18-16,20-6 76 16,0 0-7-16,0 0-57 0,0 0-29 15,0 0-27-15,0-2-26 16,11-6-2-16,7-3 45 16,9-9 38-16,9-5-37 15,8-11-24-15,14-10-5 16,17-11 9-16,35-23 5 15,48-26 5-15,54-28 7 16,24-12 22-16,-5 1-8 16,-21 17-21-16,-40 21 4 15,-22 19 4-15,-29 23-9 16,-35 20-21-16,-26 14-14 16,-11 7 6-16,0-2 0 15,-1 0 4-15,2 2-10 16,-13 4 0-16,-6 2 0 15,-6 4 0-15,-2-2 1 0,2 0 0 16,-3 2 0-16,-3 0 0 16,-3 4 5-16,-7 5-6 15,-5 5-10-15,-2 0-14 16,0 0-32-16,0 0 19 16,-13 7-32-16,-7 7-52 15,-18 18-53-15,2-6-203 16,0-2-526-16</inkml:trace>
  <inkml:trace contextRef="#ctx0" brushRef="#br0" timeOffset="1418.5">15364 8715 42 0,'0'0'533'16,"0"0"-293"-16,0 0-73 16,0 0 12-16,0 0-33 15,0 0-85-15,0 0 8 16,-80 20-11-16,73-18 34 15,1 0 71-15,-1-2-4 0,5 0-32 16,-1 0-29-16,3 0-11 16,0 0-41-16,0 0-46 15,0-2-54-15,5-13 54 16,15-7 12-16,11-14 36 16,14-9 9-16,20-16-33 15,35-23-3 1,47-26 6-16,44-29 3 0,23-9 7 15,-2 3 37-15,-21 17-20 16,-33 28 4-16,-31 24-15 16,-33 23-13-16,-32 21-19 15,-17 10-2-15,-5 0 0 16,-4 6-9-16,-7 3 8 16,-15 6-7-16,-12 7-1 15,-2 0 36-15,0 0-14 0,0 0-22 16,-2 0-19-16,-10 2 18 15,-5 8-62-15,-8 3-102 16,-25 6-65-16,6-2-169 16,0-3-1036-16</inkml:trace>
  <inkml:trace contextRef="#ctx0" brushRef="#br0" timeOffset="2087.44">15473 7638 407 0,'0'0'415'0,"0"0"-291"0,0 0-50 16,0 0 65-16,0 0 18 16,-119 0-32-16,105 0 51 15,5 0-5-15,3 0-38 16,0 0-48-16,4 0-18 16,0 0-6-16,2 0 30 15,-2 0 23-15,2 0-27 16,0-2-7-16,0 2-10 15,0 0-70-15,6-4-13 16,19 2 13-16,16-4 0 0,12-4 20 16,18-2-8-16,32-8-1 31,32-6-2-31,33-6 14 0,5 1-23 16,-30 8 23-16,-39 5-23 0,-38 7 0 15,-13 1 0-15,5-3 1 16,-3 2-1-16,1-1-2 15,-16 2 1-15,-11 0 1 16,-11 2 0-16,-7 2 5 16,-4 1 18-16,-5-2-17 15,2 1-6-15,1-1-21 16,2 4-92-16,-1 1-206 16,-3 2-839-16</inkml:trace>
  <inkml:trace contextRef="#ctx0" brushRef="#br0" timeOffset="2733.05">17082 7457 485 0,'0'0'311'0,"0"0"-199"15,0 0 60-15,0 0 104 0,0 0 19 16,0 0-108-16,0 0-68 15,18-30 6-15,-18 27-4 16,0 0-57-16,0-1-31 16,2 2-15-16,0 0 10 15,-2 2 11-15,0 0 11 16,0 0 1-16,0 0-15 16,0 0-36-16,0 0-5 15,0 0-20-15,5 5 11 16,6 12 14-16,4 4 22 15,3 2 7-15,5 4-16 16,-4 0 0-16,0 1-13 16,-1-1 0-16,-3-1 0 15,-4-7 0-15,1 0 1 0,-6-7 10 16,-2-2-9 0,-2 2-4-16,-2 4-33 0,0-2-243 15,-12-2-325-15</inkml:trace>
  <inkml:trace contextRef="#ctx0" brushRef="#br0" timeOffset="3700.73">15645 8911 477 0,'0'0'425'0,"0"0"-228"0,0 0 13 16,0 0 35 0,0 0-58-16,0 0-74 0,0 0-61 15,18-40-23-15,2 22 6 16,9-4 5-16,8-8-30 15,17-6 16-15,8-8 25 16,17-8-13-16,8-4-6 16,24-17-7-1,32-13 4-15,30-18-26 0,17-4 6 16,-10-1 0-16,-21 12-7 16,-46 26 13-16,-26 13 10 15,-27 18-23-15,-16 7 6 16,1 1 4-16,-7 4-3 15,-7 6-8-15,-22 10 15 16,-9 10-4-16,-5 2-12 0,-18 0-140 16,-6 14-25-16,0 8-81 15,6-2-83-15,9-6-187 16</inkml:trace>
  <inkml:trace contextRef="#ctx0" brushRef="#br0" timeOffset="4360.58">17951 7680 358 0,'0'0'380'0,"0"0"-380"0</inkml:trace>
  <inkml:trace contextRef="#ctx0" brushRef="#br0" timeOffset="4413.84">17951 7680 358 0,'-143'0'308'16,"139"0"-308"-16</inkml:trace>
  <inkml:trace contextRef="#ctx0" brushRef="#br0" timeOffset="5114.99">17690 7656 347 0,'0'0'1111'15,"0"0"-914"-15,0 0-16 16,0 0 43-16,0 0-83 16,0 0-76-16,0 0 2 15,-75-18-58-15,75 18-9 16,0 0-16-16,0 0 16 16,0 0-20-16,0 0 7 0,8 0-3 15,8 0 16 1,11 0 32-16,9 0 13 0,10 0-13 15,12 0-5 1,13 0 1-16,30 0-27 0,39-10 24 16,47-12 1-16,20-5-5 15,3 0 0-15,-10 0-1 16,-13 9-9-16,6 0 3 16,-2 6-13-16,-2 5 6 15,-2 2-5-15,-2 5-1 16,2 0 6-16,5 0 4 15,2 0-9-15,2 0-2 16,1 0 6-16,-8 0-6 16,-12 0 0-16,-7-8-1 15,-12-6 1-15,-4-2 0 16,-7-2 1-16,-26 2-1 0,-26 2 3 16,-24 3-3-16,-8 0 0 15,3-3 0-15,11 0-2 16,-2 0 4-16,-11 2-4 15,-10 4 2-15,-12 2 0 16,-10 2 8-16,-10 0 11 16,-8 2-13-16,-8 2-6 15,-4 0-1-15,5 0 0 16,2 0 0-16,7 0 0 16,6 0 0-16,11 0 1 15,5 0 1-15,12 0 8 0,0 0-8 16,6 0-1-16,-2 0 3 15,-4 0-3-15,0 0 0 16,-3 0 9-16,-3 0-9 16,0 0 0-16,-3 0 3 15,-5 0-9-15,-7 0 13 16,-5 2-14-16,-6 2 6 16,-16 8-17-16,-2 0-111 15,0-4-334-15</inkml:trace>
  <inkml:trace contextRef="#ctx0" brushRef="#br0" timeOffset="5813.82">22672 7485 1556 0,'0'0'212'0,"0"0"-153"16,0 0-11-16,0 0-46 15,0 0 0-15,0 0 30 16,0 0 17-16,60 4 21 15,-49-4 29-15,10 2 5 0,12-2-29 16,14 0-26-16,20 0 1 16,16 0-25-16,30 0-25 15,27 0-3-15,27 4 3 16,5 7 21-16,-30 0-20 16,-37 0 74-16,-40-7-8 15,-16 2-41-15,2-3-18 16,0 2-8-16,-7 1-8 15,-17-2-44-15,-13-3-54 16,-12 3-75-16,-2-1 33 16,-9-2 68-16,-11-1-66 15,0 0 83-15,3 0 63 16,3 0 27-16,5 0 56 16,5 0 64-16,2 0 4 15,0 0-32-15,2-1-7 0,0 1-37 16,-6 0-21-16,0 0-11 15,-9 0-40-15,-14 18 4 16,-21 15-7-16,-19 14 6 16,-36 25-6-16,-35 28-28 15,-32 23-37-15,-21 5-197 16,-5-6 189-16,3-18 65 16,18-15 8-16,32-15 39 15,37-16 65-15,37-14 31 16,18-1-87-16,2 1-32 0,6 1-6 15,7 0-10 1,20-9-19-16,18-8-11 0,16-8-20 16,15-6-64-16,5-8-128 15</inkml:trace>
  <inkml:trace contextRef="#ctx0" brushRef="#br0" timeOffset="6396.08">23524 7792 1640 0,'0'0'370'15,"0"0"-227"-15,0 0 29 16,0 0-16-16,0 0-32 0,0 0-27 16,0 0-29-1,35-94-25-15,-35 94-43 0,0 4-6 16,0 24 6-16,2 18 3 16,9 18 18-16,7 28-2 15,13 29-14-15,9 43 15 16,1 20-11-16,-3 11-9 15,-14-2 0-15,-8-22-1 16,-8-5 2-16,-3-5 7 16,-5-4-8-16,0-8-4 15,0-7 3-15,-5-9-14 16,-1-11-27-16,1-20-6 16,-1-21-15-16,-1-23 2 15,0-10 10-15,-4-2 4 0,0-2-13 16,-7 0 17-16,3-17-95 15,-1-10-354-15</inkml:trace>
  <inkml:trace contextRef="#ctx0" brushRef="#br0" timeOffset="6797.23">23780 10076 1745 0,'0'0'392'0,"0"0"-319"16,0 0-43-16,0 0-10 16,0 0-7-16,-129 135 16 15,58-79-19-15,-35 16 10 16,-48 17-19-16,-50 14 7 16,-30 3 8-16,-3-7 30 15,15-12 20-15,32-18-30 0,24-11 11 16,38-14 5-16,42-13-7 15,39-15 13-15,22-6-58 16,25-10-6 0,0 0-226-16,22-8-907 0</inkml:trace>
  <inkml:trace contextRef="#ctx0" brushRef="#br0" timeOffset="8211.35">16862 8556 1246 0,'0'0'242'16,"0"0"-176"-16,0 0 1 16,0 0-3-16,0 0-49 15,0 0-2-15,138-62 2 16,-114 50-2-16,1-2 68 16,1-4 42-16,3-2-29 15,4-4-8-15,10-5-32 16,11-5-23-16,15-8 29 15,37-16-5-15,50-20 28 16,50-24 12-16,18-4-18 16,-10 9 2-16,-29 19-8 15,-58 30-14-15,-33 14-32 16,-32 10-25-16,-17 7 8 0,-3 2 2 16,-9 3-10-1,-4 0 0-15,-17 6 1 0,-8 4 1 16,-4-1 22-16,0 3-22 15,0-1-2-15,0-1-15 16,0 2 10-16,0 0-39 16,0 0-57-16,0 0-15 15,0 0-2-15,3 0 31 16,3 0-6-16,1 0-271 0</inkml:trace>
  <inkml:trace contextRef="#ctx0" brushRef="#br0" timeOffset="9164.28">18646 8839 1281 0,'0'0'525'16,"0"0"-362"-16,0 0-53 0,0 0-12 15,0 0-37-15,0 0-30 16,0 0-16-16,74-94 7 16,-36 56 4-16,11-9 0 15,11-5 2-15,11-10-8 16,27-16-13-16,31-18 8 16,29-13-15-16,-11 11 7 15,-28 22-4-15,-34 26 15 16,-30 15-2-16,8 0-3 15,-1-6 1-15,3 1-14 0,-17 6 1 16,-11 8 8 0,-14 6-9-16,-9 6 1 0,-7 4 22 15,-5 6 16-15,-2 0 11 16,0 4-31 0,0 0-10-16,0 0-9 0,0 0-6 15,2-2-12-15,0 0-23 16,0 0 15-16,0-2-9 15,-2 0-86-15,0 2-224 16,0-2-809-16</inkml:trace>
  <inkml:trace contextRef="#ctx0" brushRef="#br0" timeOffset="9533.7">20081 7624 1352 0,'0'0'202'0,"0"0"-161"16,0 0-30-16,0 0 49 15,0 0 58-15,0 0-17 16,0 0 7-16,9-81 57 16,-7 73-18-16,0 2-57 15,1 1-31-15,-3 2-21 16,2 3-12-16,-2 0-26 15,0 0-1-15,0 0-31 16,0 7 18-16,5 12 14 16,1 9 15-16,3 9 2 15,0 7-9-15,4 6 20 16,0 4-22-16,3 0 19 0,-3-1-15 16,1-3-8-16,-5-10-2 15,-3-7 1-15,-1-6 0 16,-2-11-1-16,-3-7-9 15,0-6-194-15,-10-3-803 0</inkml:trace>
  <inkml:trace contextRef="#ctx0" brushRef="#br0" timeOffset="9925.02">20226 7965 1219 0,'0'0'642'0,"0"0"-437"15,0 0-158-15,0 0-32 16,0 0-14-16,0 0-1 16,0 0 2-16,-16 52-1 15,5-24-1-15,-7 4 0 16,-7 4-1-16,-10 10 1 15,-11 8 15-15,-10 8 3 16,-9 13 36-16,-18 21 8 0,-19 27-8 16,2-10-29-1,-27 18-7-15,-18 1-18 0,2-26 0 16,6-3 3 0,36-31 9-16,40-32 96 0,19-8 4 15,5-2-71-15,3-2-9 16,8-3-32-16,15-14-6 15,11-11-131-15,24-5-118 16,12-18 28-16,2-4-670 0</inkml:trace>
  <inkml:trace contextRef="#ctx0" brushRef="#br0" timeOffset="10797.96">18644 7670 1101 0,'0'0'367'0,"0"0"-236"16,0 0-37-16,0 0-39 0,0 0-17 16,0 0 32-16,0 0 53 15,0 0-7-15,0 0 41 16,0 0-33-16,0 0-34 15,0 0-36-15,0 0-54 16,2 0-36-16,14-2 32 16,9 2 4-16,10-4 1 15,19-2 10-15,15-2 3 16,31-10 2-16,38-5 25 16,29 0-5-16,-15 1-6 15,-34 8-12-15,-43 5-17 16,-34 3 10-16,-6 3-11 15,-6 0-36-15,-11 3-23 16,-18 0-19-16,-22 0-69 16,-21 9-183-16,-1-1-684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25157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5-02-07T08:34:50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6227 7796 0,'17'53'140,"1"36"-93,-1-54-31,-17-18-16,-17 1 16,17 0-16,0 17 15,0 0 1,0 1-1,0-19-15,0 18 16,-18 1 0,18-19-1</inkml:trace>
  <inkml:trace contextRef="#ctx0" brushRef="#br0" timeOffset="1862.99">9331 7620 0,'18'0'16,"-1"0"46,-17 35-15,18 18-31,0-18 0,-1 71-1,-17-53 16,18-17-15,-1-1 0,-17-18-1,18 1 1,-18 0 0,0-1-1,18 19 1,-18-19-1,0 1 1,0 0 140,0-1-140</inkml:trace>
  <inkml:trace contextRef="#ctx0" brushRef="#br0" timeOffset="43499.99">7461 7549 0,'-17'0'63,"-1"0"-17,0 0-30,1 0 0,-1 0-1,0 0 1,1 0 0,-1 0 15,0 0-16,1 0 1,-18 0 0,17 0-1,-17 0 1,17 0 0,0 0 15,1 0 0,17 18 250,0 17-265,0-17 0,0 0-1,0-1 1,0 1-1,0 17 1,0-17 0,0-1-1,0 1 17,0 0-1,0-1-16,0 1 1,-18 0 0,18 17 15,0 0-15,0 18 15,-18 0 0,18-18 16,-17-17-31,17 0-1,0 17 1,0-17-1,-18-18 1,18 17 0,0 18 15,0 1 0,53 17-15,-53-36 15</inkml:trace>
  <inkml:trace contextRef="#ctx0" brushRef="#br0" timeOffset="45284.99">8290 7549 0,'36'-17'78,"-19"17"-46,36 0-17,-18 0 1,1 0-1,17 0 1,-18 0 0,-18 0-1,36 0 1,-35 0 0,0 0-1,-1 0 1,1 0-1,17 0 1,-35 17 140,0 1-140,-17-18 0,17 35 30,-18-17 1,0-18-31,18 18 0,0-1-1,0 1-15,0 52 31,0 1 16,0-36-31,0 1 0,0-1-1,0 0 1,0-17-1,0-1-15,0 19 32,0-19-17,0 1 1,0 0 0,0-1-1,0 1 1,0 17 31,0 0-32,-17-17-15,-19 35 16,36-35 0,0 17 30</inkml:trace>
  <inkml:trace contextRef="#ctx0" brushRef="#br0" timeOffset="-134468.74">7179 8326 0,'18'17'109,"-18"1"-93,0 17 0,0-17-1,0 35 1,0 17 0,-36 18-1,19 1 1,-1-54-1,0 18 1,1-18 0,-1 0-1,1 1 1,17-1 0,-18-17-1,0-1 1,1 18-1,-1 1 1,-17-1 0,17 18-1,-17-35 1,17 17 0,1 0-1,-1-17 1,0-1-1,1 1 1,-1-18 0,-17 18-1,-1-18 1,-16 0 0,-1 0-1,0 0 1,35 0-1,-105 0 1,87 0-16,-52 0 31,70 0-15,-105 0 0,105 0-1,-35 0 16,36 0 16</inkml:trace>
  <inkml:trace contextRef="#ctx0" brushRef="#br0" timeOffset="-131437.75">6297 8767 0,'18'0'156,"-1"0"-140,36 0-1,0 0 1,18 0-1,-18 0 1,-36 0 0,54 0-1,-53 17 1,52 1 0,36-18 15,-36 0 0,-34 0 0,-1 0-15,-17 0 0,17 0-1,-17 0 32,-54 0 47,19 0-79,-54 0 1,-52 0 0,34 0-1,1 0 1,53 0 0,0-18-1,17 18-15,0 0 16,-35-17-1,18 17 1,0-18 0,17 18-1,1-18 1,-1 18 0,0 0 30,36 0 79,70 0-109,-35 0 0,18 0-1,-54 0-15,89 0 32,-88 0-17,52 0 1,-52 0-1,17 0 1,1 0 15,-19 0-15,1 0 0,-1 0-1,1 0 16,0 0 32,-36 0-16,-35 0-32,-35 0 1,0 0 0,-36 0-1,18 0 1,54 0 0,-19 0-1,36 0 1,35-17-1,53 17 157,52 0-156,37 0 0,-37 0-1,1 0 1,-35 0-1,-36 0 1,0 0 0,18 0 15,-35 0-15,52 0 15,-87 0 63,-1 0-79,-105 17 16,17-17-15,71 0-16,-159 0 16,141 0-1</inkml:trace>
  <inkml:trace contextRef="#ctx0" brushRef="#br0" timeOffset="-129367.74">8608 8837 0,'35'-18'157,"-17"18"-142,140-17 1,-140 17 0,88 0-1,-71 0 16,36 0-15,-1 0 15,-17 0 1,-17 0-1,34 0 0,-88 0 78,-34 0-93,-19 0 0,-17 0-1,-18-18 1,35 18 0,36 0-16,-18 0 15,-35 0 1,35 0-1,71-17 157,35-1-156,17 18 0,18 0-1,36 0 1,-18 0-1,-36 0 1,-34 0 0,-19 0-1,1 0 1,17 0 0,-17 0-1,-1 0 1,1 0-1,-36 0 79,1 0-78</inkml:trace>
  <inkml:trace contextRef="#ctx0" brushRef="#br0" timeOffset="-128514.7">9013 8396 0,'0'35'16,"0"-70"-16,0 106 15,0-54-15,18-17 16,-18 36 0,0-1-1,35 35 1,-35-17-1,18 18 1,-18-18 0,18 0-1,-18-36-15,17 1 16,-17 0 0,18 17-1,-18-17 1,0-1-1,18-17 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31E4-A405-42B3-89EC-55A34600D5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EEAD-A110-4E15-945E-17FE6F90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EEAD-A110-4E15-945E-17FE6F90A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12192000" cy="606829"/>
          </a:xfrm>
          <a:prstGeom prst="rect">
            <a:avLst/>
          </a:prstGeom>
          <a:gradFill flip="none" rotWithShape="1">
            <a:gsLst>
              <a:gs pos="51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8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A55BE1-FF07-423F-BDB5-41C71D4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1900"/>
            <a:ext cx="2504440" cy="2761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Silicon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3177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24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37567C-3E4E-4696-A354-A0263C96CB38}"/>
              </a:ext>
            </a:extLst>
          </p:cNvPr>
          <p:cNvSpPr txBox="1"/>
          <p:nvPr/>
        </p:nvSpPr>
        <p:spPr>
          <a:xfrm>
            <a:off x="164848" y="3472829"/>
            <a:ext cx="6312665" cy="1608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rgbClr val="FFC000"/>
                </a:solidFill>
                <a:latin typeface="Palatino Linotype" panose="02040502050505030304" pitchFamily="18" charset="0"/>
                <a:ea typeface="+mj-ea"/>
                <a:cs typeface="+mj-cs"/>
              </a:rPr>
              <a:t>Introduction to IC Fabrication</a:t>
            </a:r>
          </a:p>
        </p:txBody>
      </p:sp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451AD152-7863-4C13-8695-0EDE72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657" y="1751941"/>
            <a:ext cx="6618198" cy="14229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AD09-B3C0-4828-88D8-EF1C8E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64B691-33EC-4159-AC63-9E049178299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A9DDA-2F16-49B6-BBB9-C45A0FC3C27F}"/>
              </a:ext>
            </a:extLst>
          </p:cNvPr>
          <p:cNvSpPr txBox="1"/>
          <p:nvPr/>
        </p:nvSpPr>
        <p:spPr>
          <a:xfrm>
            <a:off x="164848" y="5857601"/>
            <a:ext cx="6433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Summer Internship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10 June 2025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669D-8063-4453-A77D-905C63C6E6F8}"/>
              </a:ext>
            </a:extLst>
          </p:cNvPr>
          <p:cNvSpPr txBox="1"/>
          <p:nvPr/>
        </p:nvSpPr>
        <p:spPr>
          <a:xfrm>
            <a:off x="164847" y="173917"/>
            <a:ext cx="10483099" cy="192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SI-2025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Analog IC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8941-9991-47D9-AD17-45B392E1EB60}"/>
              </a:ext>
            </a:extLst>
          </p:cNvPr>
          <p:cNvSpPr txBox="1"/>
          <p:nvPr/>
        </p:nvSpPr>
        <p:spPr>
          <a:xfrm>
            <a:off x="208652" y="4917561"/>
            <a:ext cx="643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Saroj Rout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(5)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d83653_ta0310">
            <a:extLst>
              <a:ext uri="{FF2B5EF4-FFF2-40B4-BE49-F238E27FC236}">
                <a16:creationId xmlns:a16="http://schemas.microsoft.com/office/drawing/2014/main" id="{327C913F-02E6-16C4-CBA6-2270F92B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59" y="1423818"/>
            <a:ext cx="8891579" cy="276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203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(6)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d83653_ta0311">
            <a:extLst>
              <a:ext uri="{FF2B5EF4-FFF2-40B4-BE49-F238E27FC236}">
                <a16:creationId xmlns:a16="http://schemas.microsoft.com/office/drawing/2014/main" id="{9793291E-18A0-8F95-2B43-F878E82D3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74" y="2010020"/>
            <a:ext cx="89916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28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(7)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d83653_ta0313">
            <a:extLst>
              <a:ext uri="{FF2B5EF4-FFF2-40B4-BE49-F238E27FC236}">
                <a16:creationId xmlns:a16="http://schemas.microsoft.com/office/drawing/2014/main" id="{10832E7B-E567-84B7-393B-28AEF646E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175" y="2010232"/>
            <a:ext cx="89916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73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(8)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d83653_ta0314">
            <a:extLst>
              <a:ext uri="{FF2B5EF4-FFF2-40B4-BE49-F238E27FC236}">
                <a16:creationId xmlns:a16="http://schemas.microsoft.com/office/drawing/2014/main" id="{66E22BA1-4B1E-A0B1-0D9D-D728B60B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43" y="1895192"/>
            <a:ext cx="89916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593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(9)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d83653_ta0315">
            <a:extLst>
              <a:ext uri="{FF2B5EF4-FFF2-40B4-BE49-F238E27FC236}">
                <a16:creationId xmlns:a16="http://schemas.microsoft.com/office/drawing/2014/main" id="{50C0E472-7596-B0F4-8BCB-E17C6DF67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97" y="1261780"/>
            <a:ext cx="8991600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145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2DDF0-4AA4-4A96-80B6-DC09BA0D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9455E3-1317-4BFE-B3C0-6B82F416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15</a:t>
            </a:fld>
            <a:endParaRPr lang="en-US"/>
          </a:p>
        </p:txBody>
      </p:sp>
      <p:pic>
        <p:nvPicPr>
          <p:cNvPr id="4" name="그림 6" descr="kan60539_0212.jpg">
            <a:extLst>
              <a:ext uri="{FF2B5EF4-FFF2-40B4-BE49-F238E27FC236}">
                <a16:creationId xmlns:a16="http://schemas.microsoft.com/office/drawing/2014/main" id="{F239AE57-A913-4893-96A4-5B222F16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9"/>
          <a:stretch/>
        </p:blipFill>
        <p:spPr bwMode="auto">
          <a:xfrm>
            <a:off x="4181121" y="824089"/>
            <a:ext cx="4443590" cy="564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0747A-6EA0-4D21-B8B1-A8D73F50259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 Older Fabrication Technique: LOCOS</a:t>
            </a:r>
          </a:p>
        </p:txBody>
      </p:sp>
    </p:spTree>
    <p:extLst>
      <p:ext uri="{BB962C8B-B14F-4D97-AF65-F5344CB8AC3E}">
        <p14:creationId xmlns:p14="http://schemas.microsoft.com/office/powerpoint/2010/main" val="331920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8CB6A-0376-4444-85FD-59F7B9D5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668E33-55E4-46B8-A0E4-A378B83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ACDA3CB-A797-4577-9A5E-89213EC3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68738" y="379269"/>
            <a:ext cx="3866606" cy="643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608BF-5341-49EA-9D9B-662F6DE6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" y="970417"/>
            <a:ext cx="4528603" cy="5391193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D57CAC-6684-4DCD-A05F-77F61DA935B1}"/>
              </a:ext>
            </a:extLst>
          </p:cNvPr>
          <p:cNvSpPr/>
          <p:nvPr/>
        </p:nvSpPr>
        <p:spPr>
          <a:xfrm>
            <a:off x="2299063" y="1327874"/>
            <a:ext cx="8725988" cy="1101817"/>
          </a:xfrm>
          <a:custGeom>
            <a:avLst/>
            <a:gdLst>
              <a:gd name="connsiteX0" fmla="*/ 0 w 8725988"/>
              <a:gd name="connsiteY0" fmla="*/ 396423 h 1101817"/>
              <a:gd name="connsiteX1" fmla="*/ 6570617 w 8725988"/>
              <a:gd name="connsiteY1" fmla="*/ 30663 h 1101817"/>
              <a:gd name="connsiteX2" fmla="*/ 8725988 w 8725988"/>
              <a:gd name="connsiteY2" fmla="*/ 1101817 h 1101817"/>
              <a:gd name="connsiteX3" fmla="*/ 8725988 w 8725988"/>
              <a:gd name="connsiteY3" fmla="*/ 1101817 h 110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25988" h="1101817">
                <a:moveTo>
                  <a:pt x="0" y="396423"/>
                </a:moveTo>
                <a:cubicBezTo>
                  <a:pt x="2558143" y="154760"/>
                  <a:pt x="5116286" y="-86903"/>
                  <a:pt x="6570617" y="30663"/>
                </a:cubicBezTo>
                <a:cubicBezTo>
                  <a:pt x="8024948" y="148229"/>
                  <a:pt x="8725988" y="1101817"/>
                  <a:pt x="8725988" y="1101817"/>
                </a:cubicBezTo>
                <a:lnTo>
                  <a:pt x="8725988" y="1101817"/>
                </a:ln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02825E13-D17A-4933-A05D-17031A7B711B}"/>
              </a:ext>
            </a:extLst>
          </p:cNvPr>
          <p:cNvCxnSpPr/>
          <p:nvPr/>
        </p:nvCxnSpPr>
        <p:spPr>
          <a:xfrm flipV="1">
            <a:off x="2299063" y="2664823"/>
            <a:ext cx="3331028" cy="2547257"/>
          </a:xfrm>
          <a:prstGeom prst="curvedConnector3">
            <a:avLst>
              <a:gd name="adj1" fmla="val 73529"/>
            </a:avLst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D8F09A5-4C28-43A7-A693-304287A0C2A3}"/>
              </a:ext>
            </a:extLst>
          </p:cNvPr>
          <p:cNvSpPr/>
          <p:nvPr/>
        </p:nvSpPr>
        <p:spPr>
          <a:xfrm>
            <a:off x="2116183" y="3958046"/>
            <a:ext cx="4950901" cy="839879"/>
          </a:xfrm>
          <a:custGeom>
            <a:avLst/>
            <a:gdLst>
              <a:gd name="connsiteX0" fmla="*/ 0 w 4950901"/>
              <a:gd name="connsiteY0" fmla="*/ 587828 h 839879"/>
              <a:gd name="connsiteX1" fmla="*/ 4127863 w 4950901"/>
              <a:gd name="connsiteY1" fmla="*/ 809897 h 839879"/>
              <a:gd name="connsiteX2" fmla="*/ 4950823 w 4950901"/>
              <a:gd name="connsiteY2" fmla="*/ 0 h 83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0901" h="839879">
                <a:moveTo>
                  <a:pt x="0" y="587828"/>
                </a:moveTo>
                <a:cubicBezTo>
                  <a:pt x="1651363" y="747848"/>
                  <a:pt x="3302726" y="907868"/>
                  <a:pt x="4127863" y="809897"/>
                </a:cubicBezTo>
                <a:cubicBezTo>
                  <a:pt x="4953000" y="711926"/>
                  <a:pt x="4951911" y="355963"/>
                  <a:pt x="495082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21DDAE-6306-4C94-A776-E3046F0795A3}"/>
              </a:ext>
            </a:extLst>
          </p:cNvPr>
          <p:cNvSpPr/>
          <p:nvPr/>
        </p:nvSpPr>
        <p:spPr>
          <a:xfrm flipV="1">
            <a:off x="2116183" y="1953390"/>
            <a:ext cx="7485018" cy="1822862"/>
          </a:xfrm>
          <a:custGeom>
            <a:avLst/>
            <a:gdLst>
              <a:gd name="connsiteX0" fmla="*/ 0 w 4950901"/>
              <a:gd name="connsiteY0" fmla="*/ 587828 h 839879"/>
              <a:gd name="connsiteX1" fmla="*/ 4127863 w 4950901"/>
              <a:gd name="connsiteY1" fmla="*/ 809897 h 839879"/>
              <a:gd name="connsiteX2" fmla="*/ 4950823 w 4950901"/>
              <a:gd name="connsiteY2" fmla="*/ 0 h 839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0901" h="839879">
                <a:moveTo>
                  <a:pt x="0" y="587828"/>
                </a:moveTo>
                <a:cubicBezTo>
                  <a:pt x="1651363" y="747848"/>
                  <a:pt x="3302726" y="907868"/>
                  <a:pt x="4127863" y="809897"/>
                </a:cubicBezTo>
                <a:cubicBezTo>
                  <a:pt x="4953000" y="711926"/>
                  <a:pt x="4951911" y="355963"/>
                  <a:pt x="4950823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E3E8C2F-245B-4F1D-8DC9-305E3FCC1171}"/>
              </a:ext>
            </a:extLst>
          </p:cNvPr>
          <p:cNvSpPr/>
          <p:nvPr/>
        </p:nvSpPr>
        <p:spPr>
          <a:xfrm>
            <a:off x="2312126" y="2204304"/>
            <a:ext cx="5917474" cy="1100599"/>
          </a:xfrm>
          <a:custGeom>
            <a:avLst/>
            <a:gdLst>
              <a:gd name="connsiteX0" fmla="*/ 0 w 5917474"/>
              <a:gd name="connsiteY0" fmla="*/ 1100599 h 1100599"/>
              <a:gd name="connsiteX1" fmla="*/ 3918857 w 5917474"/>
              <a:gd name="connsiteY1" fmla="*/ 3319 h 1100599"/>
              <a:gd name="connsiteX2" fmla="*/ 5917474 w 5917474"/>
              <a:gd name="connsiteY2" fmla="*/ 826279 h 11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7474" h="1100599">
                <a:moveTo>
                  <a:pt x="0" y="1100599"/>
                </a:moveTo>
                <a:cubicBezTo>
                  <a:pt x="1466305" y="574819"/>
                  <a:pt x="2932611" y="49039"/>
                  <a:pt x="3918857" y="3319"/>
                </a:cubicBezTo>
                <a:cubicBezTo>
                  <a:pt x="4905103" y="-42401"/>
                  <a:pt x="5411288" y="391939"/>
                  <a:pt x="5917474" y="826279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882F2-02DC-4410-9632-BB6C1A0F37A8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Schematic to 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29181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08E82-8970-4A28-BF67-4AC36C79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12384-64EC-4538-AF17-0EE60004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80B179-C3BC-4B91-9555-C66FDEAD82C3}"/>
              </a:ext>
            </a:extLst>
          </p:cNvPr>
          <p:cNvGrpSpPr/>
          <p:nvPr/>
        </p:nvGrpSpPr>
        <p:grpSpPr>
          <a:xfrm>
            <a:off x="92451" y="970417"/>
            <a:ext cx="11162764" cy="5391193"/>
            <a:chOff x="92451" y="970417"/>
            <a:chExt cx="11162764" cy="5391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4EAB25-0D69-450B-83F9-62D2F005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51" y="970417"/>
              <a:ext cx="4528603" cy="539119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FC385C-21C3-45DE-881B-4BA51855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105" t="14211" r="-165" b="5203"/>
            <a:stretch/>
          </p:blipFill>
          <p:spPr>
            <a:xfrm>
              <a:off x="5900057" y="1857004"/>
              <a:ext cx="5355158" cy="3474721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8EEA6F6-AF73-4106-BC25-2843D0B5D480}"/>
                </a:ext>
              </a:extLst>
            </p:cNvPr>
            <p:cNvSpPr/>
            <p:nvPr/>
          </p:nvSpPr>
          <p:spPr>
            <a:xfrm>
              <a:off x="2299063" y="1327874"/>
              <a:ext cx="8516983" cy="1519829"/>
            </a:xfrm>
            <a:custGeom>
              <a:avLst/>
              <a:gdLst>
                <a:gd name="connsiteX0" fmla="*/ 0 w 8725988"/>
                <a:gd name="connsiteY0" fmla="*/ 396423 h 1101817"/>
                <a:gd name="connsiteX1" fmla="*/ 6570617 w 8725988"/>
                <a:gd name="connsiteY1" fmla="*/ 30663 h 1101817"/>
                <a:gd name="connsiteX2" fmla="*/ 8725988 w 8725988"/>
                <a:gd name="connsiteY2" fmla="*/ 1101817 h 1101817"/>
                <a:gd name="connsiteX3" fmla="*/ 8725988 w 8725988"/>
                <a:gd name="connsiteY3" fmla="*/ 1101817 h 110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5988" h="1101817">
                  <a:moveTo>
                    <a:pt x="0" y="396423"/>
                  </a:moveTo>
                  <a:cubicBezTo>
                    <a:pt x="2558143" y="154760"/>
                    <a:pt x="5116286" y="-86903"/>
                    <a:pt x="6570617" y="30663"/>
                  </a:cubicBezTo>
                  <a:cubicBezTo>
                    <a:pt x="8024948" y="148229"/>
                    <a:pt x="8725988" y="1101817"/>
                    <a:pt x="8725988" y="1101817"/>
                  </a:cubicBezTo>
                  <a:lnTo>
                    <a:pt x="8725988" y="1101817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C1186F0E-F5D8-499F-8B49-76D1D42B4D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9063" y="3830675"/>
              <a:ext cx="3796937" cy="1381406"/>
            </a:xfrm>
            <a:prstGeom prst="curvedConnector3">
              <a:avLst>
                <a:gd name="adj1" fmla="val 50000"/>
              </a:avLst>
            </a:prstGeom>
            <a:ln w="444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5574EC-4595-44A8-9CF1-9065B498DBF0}"/>
                </a:ext>
              </a:extLst>
            </p:cNvPr>
            <p:cNvSpPr/>
            <p:nvPr/>
          </p:nvSpPr>
          <p:spPr>
            <a:xfrm flipV="1">
              <a:off x="2116183" y="1703095"/>
              <a:ext cx="7667897" cy="2127580"/>
            </a:xfrm>
            <a:custGeom>
              <a:avLst/>
              <a:gdLst>
                <a:gd name="connsiteX0" fmla="*/ 0 w 4950901"/>
                <a:gd name="connsiteY0" fmla="*/ 587828 h 839879"/>
                <a:gd name="connsiteX1" fmla="*/ 4127863 w 4950901"/>
                <a:gd name="connsiteY1" fmla="*/ 809897 h 839879"/>
                <a:gd name="connsiteX2" fmla="*/ 4950823 w 4950901"/>
                <a:gd name="connsiteY2" fmla="*/ 0 h 83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0901" h="839879">
                  <a:moveTo>
                    <a:pt x="0" y="587828"/>
                  </a:moveTo>
                  <a:cubicBezTo>
                    <a:pt x="1651363" y="747848"/>
                    <a:pt x="3302726" y="907868"/>
                    <a:pt x="4127863" y="809897"/>
                  </a:cubicBezTo>
                  <a:cubicBezTo>
                    <a:pt x="4953000" y="711926"/>
                    <a:pt x="4951911" y="355963"/>
                    <a:pt x="495082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EB79A65-20C5-48C2-A87F-8ABF3B38467A}"/>
                </a:ext>
              </a:extLst>
            </p:cNvPr>
            <p:cNvSpPr/>
            <p:nvPr/>
          </p:nvSpPr>
          <p:spPr>
            <a:xfrm>
              <a:off x="2142309" y="2803385"/>
              <a:ext cx="5264331" cy="1755552"/>
            </a:xfrm>
            <a:custGeom>
              <a:avLst/>
              <a:gdLst>
                <a:gd name="connsiteX0" fmla="*/ 0 w 5264331"/>
                <a:gd name="connsiteY0" fmla="*/ 1755552 h 1755552"/>
                <a:gd name="connsiteX1" fmla="*/ 3722914 w 5264331"/>
                <a:gd name="connsiteY1" fmla="*/ 18192 h 1755552"/>
                <a:gd name="connsiteX2" fmla="*/ 5264331 w 5264331"/>
                <a:gd name="connsiteY2" fmla="*/ 997906 h 175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4331" h="1755552">
                  <a:moveTo>
                    <a:pt x="0" y="1755552"/>
                  </a:moveTo>
                  <a:cubicBezTo>
                    <a:pt x="1422763" y="950009"/>
                    <a:pt x="2845526" y="144466"/>
                    <a:pt x="3722914" y="18192"/>
                  </a:cubicBezTo>
                  <a:cubicBezTo>
                    <a:pt x="4600302" y="-108082"/>
                    <a:pt x="4932316" y="444912"/>
                    <a:pt x="5264331" y="99790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48B735-1EB2-464A-B19E-1BE13036C634}"/>
                </a:ext>
              </a:extLst>
            </p:cNvPr>
            <p:cNvSpPr/>
            <p:nvPr/>
          </p:nvSpPr>
          <p:spPr>
            <a:xfrm>
              <a:off x="2299064" y="2605766"/>
              <a:ext cx="6386580" cy="1342227"/>
            </a:xfrm>
            <a:custGeom>
              <a:avLst/>
              <a:gdLst>
                <a:gd name="connsiteX0" fmla="*/ 0 w 8725988"/>
                <a:gd name="connsiteY0" fmla="*/ 396423 h 1101817"/>
                <a:gd name="connsiteX1" fmla="*/ 6570617 w 8725988"/>
                <a:gd name="connsiteY1" fmla="*/ 30663 h 1101817"/>
                <a:gd name="connsiteX2" fmla="*/ 8725988 w 8725988"/>
                <a:gd name="connsiteY2" fmla="*/ 1101817 h 1101817"/>
                <a:gd name="connsiteX3" fmla="*/ 8725988 w 8725988"/>
                <a:gd name="connsiteY3" fmla="*/ 1101817 h 110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5988" h="1101817">
                  <a:moveTo>
                    <a:pt x="0" y="396423"/>
                  </a:moveTo>
                  <a:cubicBezTo>
                    <a:pt x="2558143" y="154760"/>
                    <a:pt x="5116286" y="-86903"/>
                    <a:pt x="6570617" y="30663"/>
                  </a:cubicBezTo>
                  <a:cubicBezTo>
                    <a:pt x="8024948" y="148229"/>
                    <a:pt x="8725988" y="1101817"/>
                    <a:pt x="8725988" y="1101817"/>
                  </a:cubicBezTo>
                  <a:lnTo>
                    <a:pt x="8725988" y="1101817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14757F-8348-4BB3-AB4A-8602ED8A62D1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Circuit to Foundry Masks (Layout)</a:t>
            </a:r>
          </a:p>
        </p:txBody>
      </p:sp>
    </p:spTree>
    <p:extLst>
      <p:ext uri="{BB962C8B-B14F-4D97-AF65-F5344CB8AC3E}">
        <p14:creationId xmlns:p14="http://schemas.microsoft.com/office/powerpoint/2010/main" val="229302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EB64-67A8-4EFD-9926-2B4054FE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32ADC4-5A11-4C4E-8CE5-96314D4A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2" descr="hod83653_ta0301">
            <a:extLst>
              <a:ext uri="{FF2B5EF4-FFF2-40B4-BE49-F238E27FC236}">
                <a16:creationId xmlns:a16="http://schemas.microsoft.com/office/drawing/2014/main" id="{7D93D050-70E6-4B69-8F1C-2C7890B0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3" y="922156"/>
            <a:ext cx="8991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od83653_ta0302">
            <a:extLst>
              <a:ext uri="{FF2B5EF4-FFF2-40B4-BE49-F238E27FC236}">
                <a16:creationId xmlns:a16="http://schemas.microsoft.com/office/drawing/2014/main" id="{E3AB4CBC-7142-4723-A199-EB426305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63" y="2414191"/>
            <a:ext cx="89916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hod83653_ta0303">
            <a:extLst>
              <a:ext uri="{FF2B5EF4-FFF2-40B4-BE49-F238E27FC236}">
                <a16:creationId xmlns:a16="http://schemas.microsoft.com/office/drawing/2014/main" id="{39859CF3-79DC-4D55-AF5F-846C65E46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" y="3933214"/>
            <a:ext cx="8991600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1288C1-4541-4FFC-9509-B99877F58A3E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Material Patterning Steps (1)</a:t>
            </a:r>
          </a:p>
        </p:txBody>
      </p:sp>
    </p:spTree>
    <p:extLst>
      <p:ext uri="{BB962C8B-B14F-4D97-AF65-F5344CB8AC3E}">
        <p14:creationId xmlns:p14="http://schemas.microsoft.com/office/powerpoint/2010/main" val="287825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62F22-A8C0-4E02-8124-D0E47E0B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95BF2-0708-4DB0-AF83-CB0A80A8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2" descr="hod83653_ta0304">
            <a:extLst>
              <a:ext uri="{FF2B5EF4-FFF2-40B4-BE49-F238E27FC236}">
                <a16:creationId xmlns:a16="http://schemas.microsoft.com/office/drawing/2014/main" id="{9CD15F97-E08A-4144-B66E-C967C7689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860199"/>
            <a:ext cx="8991600" cy="134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od83653_ta0305">
            <a:extLst>
              <a:ext uri="{FF2B5EF4-FFF2-40B4-BE49-F238E27FC236}">
                <a16:creationId xmlns:a16="http://schemas.microsoft.com/office/drawing/2014/main" id="{10E19C6B-AF7F-4095-9098-7B509A00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2972594"/>
            <a:ext cx="8991600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802F6-C175-4204-AD26-96862804BFC4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Material Patterning Steps (2)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26FF62-2EA9-C698-0EE3-3B97E2D23765}"/>
                  </a:ext>
                </a:extLst>
              </p14:cNvPr>
              <p14:cNvContentPartPr/>
              <p14:nvPr/>
            </p14:nvContentPartPr>
            <p14:xfrm>
              <a:off x="4753080" y="2620440"/>
              <a:ext cx="3936240" cy="1358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26FF62-2EA9-C698-0EE3-3B97E2D23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3720" y="2611080"/>
                <a:ext cx="3954960" cy="13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53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2" descr="hod83653_ta0306">
            <a:extLst>
              <a:ext uri="{FF2B5EF4-FFF2-40B4-BE49-F238E27FC236}">
                <a16:creationId xmlns:a16="http://schemas.microsoft.com/office/drawing/2014/main" id="{D5242372-782C-4370-AFD4-9173D106F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25" y="2272725"/>
            <a:ext cx="89916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B50467-2A3B-4CB5-8D67-A28BC94EDEB9}"/>
              </a:ext>
            </a:extLst>
          </p:cNvPr>
          <p:cNvCxnSpPr>
            <a:cxnSpLocks/>
          </p:cNvCxnSpPr>
          <p:nvPr/>
        </p:nvCxnSpPr>
        <p:spPr>
          <a:xfrm>
            <a:off x="7204490" y="3458473"/>
            <a:ext cx="3255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A1D6CA-7807-45E2-929A-61496B7D5A09}"/>
              </a:ext>
            </a:extLst>
          </p:cNvPr>
          <p:cNvSpPr/>
          <p:nvPr/>
        </p:nvSpPr>
        <p:spPr>
          <a:xfrm>
            <a:off x="5173672" y="2054300"/>
            <a:ext cx="2030818" cy="1403255"/>
          </a:xfrm>
          <a:custGeom>
            <a:avLst/>
            <a:gdLst>
              <a:gd name="connsiteX0" fmla="*/ 2030818 w 2030818"/>
              <a:gd name="connsiteY0" fmla="*/ 1403255 h 1403255"/>
              <a:gd name="connsiteX1" fmla="*/ 1329069 w 2030818"/>
              <a:gd name="connsiteY1" fmla="*/ 42287 h 1403255"/>
              <a:gd name="connsiteX2" fmla="*/ 0 w 2030818"/>
              <a:gd name="connsiteY2" fmla="*/ 318734 h 1403255"/>
              <a:gd name="connsiteX3" fmla="*/ 0 w 2030818"/>
              <a:gd name="connsiteY3" fmla="*/ 318734 h 140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818" h="1403255">
                <a:moveTo>
                  <a:pt x="2030818" y="1403255"/>
                </a:moveTo>
                <a:cubicBezTo>
                  <a:pt x="1849178" y="813147"/>
                  <a:pt x="1667539" y="223040"/>
                  <a:pt x="1329069" y="42287"/>
                </a:cubicBezTo>
                <a:cubicBezTo>
                  <a:pt x="990599" y="-138466"/>
                  <a:pt x="0" y="318734"/>
                  <a:pt x="0" y="318734"/>
                </a:cubicBezTo>
                <a:lnTo>
                  <a:pt x="0" y="318734"/>
                </a:lnTo>
              </a:path>
            </a:pathLst>
          </a:custGeom>
          <a:noFill/>
          <a:ln w="3175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98938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(2)</a:t>
            </a:r>
          </a:p>
        </p:txBody>
      </p:sp>
      <p:pic>
        <p:nvPicPr>
          <p:cNvPr id="9" name="Picture 2" descr="hod83653_ta0307">
            <a:extLst>
              <a:ext uri="{FF2B5EF4-FFF2-40B4-BE49-F238E27FC236}">
                <a16:creationId xmlns:a16="http://schemas.microsoft.com/office/drawing/2014/main" id="{4DB111EA-77F3-CB4A-F2F0-FEEFFCB6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25" y="2535191"/>
            <a:ext cx="8991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52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(3)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od83653_ta0308">
            <a:extLst>
              <a:ext uri="{FF2B5EF4-FFF2-40B4-BE49-F238E27FC236}">
                <a16:creationId xmlns:a16="http://schemas.microsoft.com/office/drawing/2014/main" id="{D9043845-F9B2-A3FD-259F-D7584CD5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25" y="2283836"/>
            <a:ext cx="89916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88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74DF9-C5AF-4460-8163-68B37F4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7BBE11-978C-465C-A5B7-66BDE3A5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2D13D-58B8-40C3-A9A5-793E35C0FDEC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Foundry Masks (Layout) to Physical Devices (4)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ADC78E-7D16-6053-FD0A-731955BDAAA3}"/>
              </a:ext>
            </a:extLst>
          </p:cNvPr>
          <p:cNvCxnSpPr>
            <a:cxnSpLocks/>
          </p:cNvCxnSpPr>
          <p:nvPr/>
        </p:nvCxnSpPr>
        <p:spPr>
          <a:xfrm>
            <a:off x="1314517" y="2972575"/>
            <a:ext cx="307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943DA2-D4B1-EC12-7D9C-8C2C8A906CDC}"/>
              </a:ext>
            </a:extLst>
          </p:cNvPr>
          <p:cNvCxnSpPr>
            <a:cxnSpLocks/>
          </p:cNvCxnSpPr>
          <p:nvPr/>
        </p:nvCxnSpPr>
        <p:spPr>
          <a:xfrm flipV="1">
            <a:off x="1468225" y="2886990"/>
            <a:ext cx="0" cy="18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od83653_ta0309">
            <a:extLst>
              <a:ext uri="{FF2B5EF4-FFF2-40B4-BE49-F238E27FC236}">
                <a16:creationId xmlns:a16="http://schemas.microsoft.com/office/drawing/2014/main" id="{C8F0C023-52B8-09A5-CDFF-C4B93454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26" y="1636022"/>
            <a:ext cx="8822355" cy="253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DAD48E-F668-3B13-A7A0-1A0B458F21D8}"/>
                  </a:ext>
                </a:extLst>
              </p14:cNvPr>
              <p14:cNvContentPartPr/>
              <p14:nvPr/>
            </p14:nvContentPartPr>
            <p14:xfrm>
              <a:off x="2184480" y="2711520"/>
              <a:ext cx="1232280" cy="63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DAD48E-F668-3B13-A7A0-1A0B458F21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5120" y="2702160"/>
                <a:ext cx="125100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51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6418</TotalTime>
  <Words>226</Words>
  <Application>Microsoft Office PowerPoint</Application>
  <PresentationFormat>Widescreen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Arial</vt:lpstr>
      <vt:lpstr>Calibri</vt:lpstr>
      <vt:lpstr>Calibri Light</vt:lpstr>
      <vt:lpstr>Palatino Linotype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122</cp:revision>
  <dcterms:created xsi:type="dcterms:W3CDTF">2020-02-25T18:16:24Z</dcterms:created>
  <dcterms:modified xsi:type="dcterms:W3CDTF">2025-06-10T14:30:52Z</dcterms:modified>
</cp:coreProperties>
</file>