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80" r:id="rId2"/>
    <p:sldId id="391" r:id="rId3"/>
    <p:sldId id="388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250" autoAdjust="0"/>
  </p:normalViewPr>
  <p:slideViewPr>
    <p:cSldViewPr snapToGrid="0">
      <p:cViewPr varScale="1">
        <p:scale>
          <a:sx n="97" d="100"/>
          <a:sy n="97" d="100"/>
        </p:scale>
        <p:origin x="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1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65F20-5173-4DB3-825D-5EAF54B043D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27E2E-149C-4931-AFA3-1DB96051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4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531E4-A405-42B3-89EC-55A34600D5C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EEAD-A110-4E15-945E-17FE6F90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6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EEAD-A110-4E15-945E-17FE6F90A9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64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7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59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0" y="0"/>
            <a:ext cx="12192000" cy="606829"/>
          </a:xfrm>
          <a:prstGeom prst="rect">
            <a:avLst/>
          </a:prstGeom>
          <a:gradFill flip="none" rotWithShape="1">
            <a:gsLst>
              <a:gs pos="51000">
                <a:schemeClr val="accent1">
                  <a:lumMod val="5000"/>
                  <a:lumOff val="95000"/>
                </a:schemeClr>
              </a:gs>
              <a:gs pos="72000">
                <a:schemeClr val="accent1">
                  <a:lumMod val="20000"/>
                  <a:lumOff val="80000"/>
                </a:schemeClr>
              </a:gs>
              <a:gs pos="8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1A55BE1-FF07-423F-BDB5-41C71D4E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1900"/>
            <a:ext cx="2504440" cy="2761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Silicon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43177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9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0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8244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9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0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7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4B691-33EC-4159-AC63-9E04917829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3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5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ouse with trees in the background&#10;&#10;Description automatically generated">
            <a:extLst>
              <a:ext uri="{FF2B5EF4-FFF2-40B4-BE49-F238E27FC236}">
                <a16:creationId xmlns:a16="http://schemas.microsoft.com/office/drawing/2014/main" id="{451AD152-7863-4C13-8695-0EDE722BC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396" y="2060661"/>
            <a:ext cx="6618198" cy="142291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36AD09-B3C0-4828-88D8-EF1C8ED8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4286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864B691-33EC-4159-AC63-9E0491782999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BA9DDA-2F16-49B6-BBB9-C45A0FC3C27F}"/>
              </a:ext>
            </a:extLst>
          </p:cNvPr>
          <p:cNvSpPr txBox="1"/>
          <p:nvPr/>
        </p:nvSpPr>
        <p:spPr>
          <a:xfrm>
            <a:off x="164848" y="5857601"/>
            <a:ext cx="643370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Summer Internship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June 02, 2025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4A669D-8063-4453-A77D-905C63C6E6F8}"/>
              </a:ext>
            </a:extLst>
          </p:cNvPr>
          <p:cNvSpPr txBox="1"/>
          <p:nvPr/>
        </p:nvSpPr>
        <p:spPr>
          <a:xfrm>
            <a:off x="164847" y="173917"/>
            <a:ext cx="10483099" cy="1925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00B0F0"/>
                </a:solidFill>
                <a:latin typeface="Abadi" panose="020B0604020104020204" pitchFamily="34" charset="0"/>
                <a:ea typeface="+mj-ea"/>
                <a:cs typeface="Calibri" panose="020F0502020204030204" pitchFamily="34" charset="0"/>
              </a:rPr>
              <a:t>SI-2025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00B0F0"/>
                </a:solidFill>
                <a:latin typeface="Abadi" panose="020B0604020104020204" pitchFamily="34" charset="0"/>
                <a:ea typeface="+mj-ea"/>
                <a:cs typeface="Calibri" panose="020F0502020204030204" pitchFamily="34" charset="0"/>
              </a:rPr>
              <a:t>Analog IC Design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BB8941-9991-47D9-AD17-45B392E1EB60}"/>
              </a:ext>
            </a:extLst>
          </p:cNvPr>
          <p:cNvSpPr txBox="1"/>
          <p:nvPr/>
        </p:nvSpPr>
        <p:spPr>
          <a:xfrm>
            <a:off x="208652" y="4917561"/>
            <a:ext cx="643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Dr. Saroj Rout &amp; Er. Prasant Swain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8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9F93D-907C-47BB-432D-B148C0330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3579B-FBA6-A1C1-F540-F6917A60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A166-2B5D-421A-9927-C39478FBA929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4E74B-7DC9-FE4C-CC24-B837540B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Silicon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44C92-9F15-9C2F-321E-92646894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2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1FB5BE-487D-16D9-AAFC-1B7706503330}"/>
              </a:ext>
            </a:extLst>
          </p:cNvPr>
          <p:cNvSpPr txBox="1"/>
          <p:nvPr/>
        </p:nvSpPr>
        <p:spPr>
          <a:xfrm>
            <a:off x="6407355" y="82852"/>
            <a:ext cx="5662725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USB Microphone System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896E56-3053-D5D6-09A3-CB6D3A34215E}"/>
              </a:ext>
            </a:extLst>
          </p:cNvPr>
          <p:cNvGrpSpPr/>
          <p:nvPr/>
        </p:nvGrpSpPr>
        <p:grpSpPr>
          <a:xfrm>
            <a:off x="1136680" y="812635"/>
            <a:ext cx="10339074" cy="5403709"/>
            <a:chOff x="1136680" y="812635"/>
            <a:chExt cx="10339074" cy="54037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789C2CD-3BCC-C594-0646-53AA89B4D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9025" y="1714408"/>
              <a:ext cx="5207165" cy="450193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50D88F3-48AA-A07C-0460-A193E82FA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1226" t="28958" r="21228" b="29361"/>
            <a:stretch/>
          </p:blipFill>
          <p:spPr>
            <a:xfrm>
              <a:off x="1136680" y="812635"/>
              <a:ext cx="2117502" cy="1533704"/>
            </a:xfrm>
            <a:prstGeom prst="rect">
              <a:avLst/>
            </a:prstGeom>
          </p:spPr>
        </p:pic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54ED36AE-3C73-28BE-B5F8-256125587DAF}"/>
                </a:ext>
              </a:extLst>
            </p:cNvPr>
            <p:cNvSpPr/>
            <p:nvPr/>
          </p:nvSpPr>
          <p:spPr>
            <a:xfrm flipH="1">
              <a:off x="6706190" y="3235132"/>
              <a:ext cx="1511218" cy="859536"/>
            </a:xfrm>
            <a:prstGeom prst="homePlat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A/D Converter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A5CE12-6C02-1370-7BC2-605E68780F6C}"/>
                </a:ext>
              </a:extLst>
            </p:cNvPr>
            <p:cNvSpPr/>
            <p:nvPr/>
          </p:nvSpPr>
          <p:spPr>
            <a:xfrm>
              <a:off x="8842248" y="3235132"/>
              <a:ext cx="1408176" cy="85953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Processor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ACBC9AD-8DC1-8483-9569-B6C2AE48A313}"/>
                </a:ext>
              </a:extLst>
            </p:cNvPr>
            <p:cNvCxnSpPr>
              <a:stCxn id="9" idx="1"/>
              <a:endCxn id="11" idx="1"/>
            </p:cNvCxnSpPr>
            <p:nvPr/>
          </p:nvCxnSpPr>
          <p:spPr>
            <a:xfrm>
              <a:off x="8217408" y="3664900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EB8071-EF39-104D-5FDF-7CD6952AD170}"/>
                </a:ext>
              </a:extLst>
            </p:cNvPr>
            <p:cNvCxnSpPr/>
            <p:nvPr/>
          </p:nvCxnSpPr>
          <p:spPr>
            <a:xfrm flipV="1">
              <a:off x="8385048" y="3555172"/>
              <a:ext cx="219456" cy="2377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30A713-84DF-C4A4-59D6-A03FCDCB4894}"/>
                </a:ext>
              </a:extLst>
            </p:cNvPr>
            <p:cNvSpPr txBox="1"/>
            <p:nvPr/>
          </p:nvSpPr>
          <p:spPr>
            <a:xfrm>
              <a:off x="8217408" y="3774629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10b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56420EC-EC9C-2455-4F22-BE2C4182B05E}"/>
                </a:ext>
              </a:extLst>
            </p:cNvPr>
            <p:cNvCxnSpPr/>
            <p:nvPr/>
          </p:nvCxnSpPr>
          <p:spPr>
            <a:xfrm>
              <a:off x="10250424" y="3664900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470839-E76A-DF4C-DA12-0FB854DDB236}"/>
                </a:ext>
              </a:extLst>
            </p:cNvPr>
            <p:cNvSpPr txBox="1"/>
            <p:nvPr/>
          </p:nvSpPr>
          <p:spPr>
            <a:xfrm>
              <a:off x="10386994" y="3695118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USB-MIDI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69E91FD-6EAE-AD65-03B4-6307DD3DE723}"/>
                </a:ext>
              </a:extLst>
            </p:cNvPr>
            <p:cNvSpPr/>
            <p:nvPr/>
          </p:nvSpPr>
          <p:spPr>
            <a:xfrm rot="16200000">
              <a:off x="8239767" y="1086010"/>
              <a:ext cx="613651" cy="3680804"/>
            </a:xfrm>
            <a:prstGeom prst="rightBrace">
              <a:avLst>
                <a:gd name="adj1" fmla="val 5305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F55E7EC-66BB-E965-CC9B-DBCD5C0A49BD}"/>
                </a:ext>
              </a:extLst>
            </p:cNvPr>
            <p:cNvCxnSpPr/>
            <p:nvPr/>
          </p:nvCxnSpPr>
          <p:spPr>
            <a:xfrm>
              <a:off x="2377440" y="1929384"/>
              <a:ext cx="3081528" cy="1499616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EEDDE9C-8B41-9F85-18E7-EF5C1D029707}"/>
                </a:ext>
              </a:extLst>
            </p:cNvPr>
            <p:cNvCxnSpPr>
              <a:cxnSpLocks/>
            </p:cNvCxnSpPr>
            <p:nvPr/>
          </p:nvCxnSpPr>
          <p:spPr>
            <a:xfrm>
              <a:off x="1419876" y="1933786"/>
              <a:ext cx="957564" cy="1454332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25ADB7-1B1B-9EFB-2B58-93D609B4B889}"/>
                </a:ext>
              </a:extLst>
            </p:cNvPr>
            <p:cNvSpPr txBox="1"/>
            <p:nvPr/>
          </p:nvSpPr>
          <p:spPr>
            <a:xfrm>
              <a:off x="7420708" y="2127738"/>
              <a:ext cx="25761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USB-MIDI Controller</a:t>
              </a:r>
            </a:p>
            <a:p>
              <a:pPr algn="ctr"/>
              <a:r>
                <a:rPr lang="en-US" dirty="0"/>
                <a:t>(Arduino microcontroller)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478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9C57E-2CB6-E17A-C92C-C7D51C1AF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619CD-3FFA-BB72-B0C8-42AA334A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Silicon University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B9F8E-551F-5228-AC13-D01C809A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3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38B496-0520-38F1-D8B7-178AED7A090D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Microphone Teardown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10C446-30D4-E8C1-AAD9-B8A007AC962F}"/>
              </a:ext>
            </a:extLst>
          </p:cNvPr>
          <p:cNvGrpSpPr/>
          <p:nvPr/>
        </p:nvGrpSpPr>
        <p:grpSpPr>
          <a:xfrm>
            <a:off x="723205" y="1092317"/>
            <a:ext cx="10745590" cy="4673366"/>
            <a:chOff x="392541" y="976717"/>
            <a:chExt cx="10745590" cy="467336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7892D37-CA04-B369-ABA5-26C1184CD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1226" t="28958" r="21228" b="29361"/>
            <a:stretch/>
          </p:blipFill>
          <p:spPr>
            <a:xfrm>
              <a:off x="7447845" y="1471432"/>
              <a:ext cx="2762132" cy="200060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1D6868A-373F-9A88-CDC4-CFC26EAB7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1418" y="1471432"/>
              <a:ext cx="2982237" cy="1354911"/>
            </a:xfrm>
            <a:prstGeom prst="rect">
              <a:avLst/>
            </a:prstGeom>
          </p:spPr>
        </p:pic>
        <p:pic>
          <p:nvPicPr>
            <p:cNvPr id="21" name="Picture 20" descr="Though Akustica has a small share of the overall market, it offers both side-by-side MEMS diaphrams and ASIC electronics, as well as monolithicMEMS microphones.(Image: Akustica)">
              <a:extLst>
                <a:ext uri="{FF2B5EF4-FFF2-40B4-BE49-F238E27FC236}">
                  <a16:creationId xmlns:a16="http://schemas.microsoft.com/office/drawing/2014/main" id="{2982ADDD-9D40-83E3-6A3C-7613A3ABB3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544" r="50000" b="9154"/>
            <a:stretch/>
          </p:blipFill>
          <p:spPr bwMode="auto">
            <a:xfrm>
              <a:off x="3935257" y="3161896"/>
              <a:ext cx="2982237" cy="2488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EF66701-53AA-609B-93FD-9F12C32C0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19691" y="3722808"/>
              <a:ext cx="4618440" cy="1749844"/>
            </a:xfrm>
            <a:prstGeom prst="rect">
              <a:avLst/>
            </a:prstGeom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3D72AFB-4605-A883-C5C7-F81A3EBDDE36}"/>
                </a:ext>
              </a:extLst>
            </p:cNvPr>
            <p:cNvCxnSpPr/>
            <p:nvPr/>
          </p:nvCxnSpPr>
          <p:spPr>
            <a:xfrm>
              <a:off x="7447845" y="1333960"/>
              <a:ext cx="276213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DA0E3B6-FAFF-76EC-9184-F4DEB33F8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81300" y="1471432"/>
              <a:ext cx="0" cy="20006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E0E0B41C-9BDB-D756-E995-FD710571732E}"/>
                </a:ext>
              </a:extLst>
            </p:cNvPr>
            <p:cNvSpPr/>
            <p:nvPr/>
          </p:nvSpPr>
          <p:spPr>
            <a:xfrm rot="17625663">
              <a:off x="7133663" y="2118049"/>
              <a:ext cx="227217" cy="820672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D955CAC8-D7A4-C871-71C9-50DAC492E68B}"/>
                </a:ext>
              </a:extLst>
            </p:cNvPr>
            <p:cNvSpPr/>
            <p:nvPr/>
          </p:nvSpPr>
          <p:spPr>
            <a:xfrm rot="10800000">
              <a:off x="5618926" y="2792393"/>
              <a:ext cx="291973" cy="369503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Up 38">
              <a:extLst>
                <a:ext uri="{FF2B5EF4-FFF2-40B4-BE49-F238E27FC236}">
                  <a16:creationId xmlns:a16="http://schemas.microsoft.com/office/drawing/2014/main" id="{795921A9-66EA-7E5F-C06F-13ED0DE7DBC1}"/>
                </a:ext>
              </a:extLst>
            </p:cNvPr>
            <p:cNvSpPr/>
            <p:nvPr/>
          </p:nvSpPr>
          <p:spPr>
            <a:xfrm rot="5400000">
              <a:off x="6931682" y="4429523"/>
              <a:ext cx="291973" cy="369503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AA0D0AE-7A58-DF43-3AD3-C8810492E896}"/>
                </a:ext>
              </a:extLst>
            </p:cNvPr>
            <p:cNvSpPr txBox="1"/>
            <p:nvPr/>
          </p:nvSpPr>
          <p:spPr>
            <a:xfrm>
              <a:off x="8318500" y="976717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 mm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0D5A32-C87F-1C22-8DA7-D6B954C7423C}"/>
                </a:ext>
              </a:extLst>
            </p:cNvPr>
            <p:cNvSpPr txBox="1"/>
            <p:nvPr/>
          </p:nvSpPr>
          <p:spPr>
            <a:xfrm rot="16200000">
              <a:off x="10141033" y="2343718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 mm</a:t>
              </a:r>
            </a:p>
          </p:txBody>
        </p:sp>
        <p:pic>
          <p:nvPicPr>
            <p:cNvPr id="43" name="Picture 2" descr="http://www.chipworks.com/sites/default/files/02Chipworks-Survey-MEMs-Microphone-Technology-Knowles-S2.14-Microphone-Die-from-the-SP0103BE3-compressor.jpg">
              <a:extLst>
                <a:ext uri="{FF2B5EF4-FFF2-40B4-BE49-F238E27FC236}">
                  <a16:creationId xmlns:a16="http://schemas.microsoft.com/office/drawing/2014/main" id="{A2E549F4-D0B9-5E53-78D3-2C9F195A2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541" y="1769737"/>
              <a:ext cx="3107063" cy="3107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94E91688-3323-6A2F-5DEF-0E074DABE923}"/>
                </a:ext>
              </a:extLst>
            </p:cNvPr>
            <p:cNvSpPr/>
            <p:nvPr/>
          </p:nvSpPr>
          <p:spPr>
            <a:xfrm rot="17625663">
              <a:off x="4258005" y="2512957"/>
              <a:ext cx="272582" cy="1876853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9137356-5A74-D7AB-14A2-F1898E9E1249}"/>
                </a:ext>
              </a:extLst>
            </p:cNvPr>
            <p:cNvCxnSpPr>
              <a:cxnSpLocks/>
            </p:cNvCxnSpPr>
            <p:nvPr/>
          </p:nvCxnSpPr>
          <p:spPr>
            <a:xfrm>
              <a:off x="429633" y="1703292"/>
              <a:ext cx="305086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29D97F2-D79D-B60C-1E05-FB7083B4D59C}"/>
                </a:ext>
              </a:extLst>
            </p:cNvPr>
            <p:cNvSpPr txBox="1"/>
            <p:nvPr/>
          </p:nvSpPr>
          <p:spPr>
            <a:xfrm>
              <a:off x="1300288" y="1346049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1.6  mm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1536131-C04A-7E45-165C-67599E7E92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23064" y="1769737"/>
              <a:ext cx="19400" cy="31070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696B6E5-DAFF-7C26-2FAC-F69B01F67B58}"/>
                </a:ext>
              </a:extLst>
            </p:cNvPr>
            <p:cNvSpPr txBox="1"/>
            <p:nvPr/>
          </p:nvSpPr>
          <p:spPr>
            <a:xfrm rot="16200000">
              <a:off x="3175422" y="3719491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1.6 mm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109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A529E-BEE4-CFEC-A787-B583E4AE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30D1-7077-4A67-9E91-5FA56B6EB5D6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68F98-D0CD-6B54-3819-1439238E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A70AE-E7EE-4C9A-55E2-C90107F6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9E0CED-2ADA-3789-8E08-8F4CEF9A8BEB}"/>
              </a:ext>
            </a:extLst>
          </p:cNvPr>
          <p:cNvGrpSpPr/>
          <p:nvPr/>
        </p:nvGrpSpPr>
        <p:grpSpPr>
          <a:xfrm>
            <a:off x="2642992" y="136525"/>
            <a:ext cx="5967608" cy="6326905"/>
            <a:chOff x="2642992" y="136525"/>
            <a:chExt cx="5967608" cy="63269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EF5B22-427A-34EA-108E-7AE3CF079C33}"/>
                </a:ext>
              </a:extLst>
            </p:cNvPr>
            <p:cNvSpPr/>
            <p:nvPr/>
          </p:nvSpPr>
          <p:spPr>
            <a:xfrm>
              <a:off x="2642992" y="136525"/>
              <a:ext cx="5967608" cy="6326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36F6940-FA4F-1AA5-6D7F-AC33CCB08319}"/>
                </a:ext>
              </a:extLst>
            </p:cNvPr>
            <p:cNvGrpSpPr/>
            <p:nvPr/>
          </p:nvGrpSpPr>
          <p:grpSpPr>
            <a:xfrm>
              <a:off x="2840570" y="136525"/>
              <a:ext cx="5770030" cy="6219825"/>
              <a:chOff x="3581400" y="136525"/>
              <a:chExt cx="5770030" cy="621982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24EB51A-D046-4966-7A56-C8CE41711FBE}"/>
                  </a:ext>
                </a:extLst>
              </p:cNvPr>
              <p:cNvGrpSpPr/>
              <p:nvPr/>
            </p:nvGrpSpPr>
            <p:grpSpPr>
              <a:xfrm>
                <a:off x="3581400" y="136525"/>
                <a:ext cx="5484120" cy="4289217"/>
                <a:chOff x="439410" y="588984"/>
                <a:chExt cx="5484120" cy="4289217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37263D55-16DD-7CC0-CA3B-86568C2C6E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9410" y="727484"/>
                  <a:ext cx="5297709" cy="3027262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43012078-6F5E-D829-BABC-33DC76B0D4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3029" y="3074600"/>
                      <a:ext cx="49193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𝑚𝑖𝑐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43012078-6F5E-D829-BABC-33DC76B0D4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3029" y="3074600"/>
                      <a:ext cx="491930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173" r="-4938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72497CD3-64E1-47A6-E402-25A5CFC8A1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3685" y="1809004"/>
                      <a:ext cx="51264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𝑚𝑖𝑐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72497CD3-64E1-47A6-E402-25A5CFC8A1B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3685" y="1809004"/>
                      <a:ext cx="512641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9524" r="-5952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9494586C-90F3-0ACB-15DE-164E6DBA9B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31943" y="1947504"/>
                      <a:ext cx="51264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9494586C-90F3-0ACB-15DE-164E6DBA9B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1943" y="1947504"/>
                      <a:ext cx="512641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7970026-81CB-73C5-B672-1212A2A923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57400" y="1809004"/>
                      <a:ext cx="25186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7970026-81CB-73C5-B672-1212A2A923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57400" y="1809004"/>
                      <a:ext cx="251864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1429" r="-9524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4BBCBF26-0F88-AC0E-BB0D-DC9D4C410B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62437" y="588984"/>
                      <a:ext cx="278345" cy="299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4BBCBF26-0F88-AC0E-BB0D-DC9D4C410B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2437" y="588984"/>
                      <a:ext cx="278345" cy="29924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9565" r="-15217" b="-2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CDE6E3AB-8E5A-78FD-7EE0-2B7FBB0215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29879" y="1185504"/>
                      <a:ext cx="512641" cy="2992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CDE6E3AB-8E5A-78FD-7EE0-2B7FBB02151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9879" y="1185504"/>
                      <a:ext cx="512641" cy="29924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FF8D4C66-B6EE-39B2-F7B1-B7EC036E7E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54109" y="2865025"/>
                      <a:ext cx="3975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FF8D4C66-B6EE-39B2-F7B1-B7EC036E7E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4109" y="2865025"/>
                      <a:ext cx="397545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3846" r="-3077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EA950FFD-F5C1-E35B-8CBC-C340374FB1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054" y="2457191"/>
                      <a:ext cx="57227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380 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EA950FFD-F5C1-E35B-8CBC-C340374FB1B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4054" y="2457191"/>
                      <a:ext cx="572272" cy="24622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447" r="-7447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C04C92C-E104-53FC-763D-2212FF417A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23128" y="2565913"/>
                      <a:ext cx="60593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4.7 </m:t>
                            </m:r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C04C92C-E104-53FC-763D-2212FF417A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23128" y="2565913"/>
                      <a:ext cx="605935" cy="246221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081" r="-8081" b="-2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D2BB3A70-3283-F4D3-B181-8D8B09513D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45719" y="2469818"/>
                      <a:ext cx="56906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4.7</m:t>
                            </m:r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D2BB3A70-3283-F4D3-B181-8D8B09513D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5719" y="2469818"/>
                      <a:ext cx="569066" cy="246221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602" r="-6452" b="-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679B07B7-93DB-0AE6-740A-9827C0725F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37814" y="1062393"/>
                      <a:ext cx="56586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7 </m:t>
                            </m:r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𝑝𝐹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679B07B7-93DB-0AE6-740A-9827C0725F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7814" y="1062393"/>
                      <a:ext cx="565861" cy="246221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7527" r="-8602" b="-3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095CACC1-C2C4-34DF-235F-B9DC57E71C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57987" y="1685893"/>
                      <a:ext cx="68608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00 </m:t>
                            </m:r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095CACC1-C2C4-34DF-235F-B9DC57E71C2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57987" y="1685893"/>
                      <a:ext cx="686085" cy="246221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7143" r="-5357" b="-48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E490EB60-FAB8-AD99-BD54-906A0A0BAD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51670" y="2171232"/>
                      <a:ext cx="47186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E490EB60-FAB8-AD99-BD54-906A0A0BAD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51670" y="2171232"/>
                      <a:ext cx="471860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6410" r="-2564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D8B287-6BE5-AF90-43B5-C2E129D6C519}"/>
                    </a:ext>
                  </a:extLst>
                </p:cNvPr>
                <p:cNvCxnSpPr>
                  <a:stCxn id="8" idx="0"/>
                </p:cNvCxnSpPr>
                <p:nvPr/>
              </p:nvCxnSpPr>
              <p:spPr>
                <a:xfrm flipV="1">
                  <a:off x="1490006" y="1335128"/>
                  <a:ext cx="440394" cy="473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FC16FC69-1923-8347-0A3B-28B4A14DDFF1}"/>
                    </a:ext>
                  </a:extLst>
                </p:cNvPr>
                <p:cNvCxnSpPr/>
                <p:nvPr/>
              </p:nvCxnSpPr>
              <p:spPr>
                <a:xfrm flipH="1" flipV="1">
                  <a:off x="2309264" y="1335128"/>
                  <a:ext cx="744845" cy="596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16A34A96-D9B0-329C-3E69-4DF110B636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84140" y="1058211"/>
                      <a:ext cx="207068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𝑚𝑖𝑐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16A34A96-D9B0-329C-3E69-4DF110B636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84140" y="1058211"/>
                      <a:ext cx="207068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7E3C7152-7C96-29BE-3148-F3BD7A6DD5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6079" y="4601202"/>
                      <a:ext cx="5139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𝐻𝑃𝐹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7E3C7152-7C96-29BE-3148-F3BD7A6DD5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6079" y="4601202"/>
                      <a:ext cx="513987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0714" r="-9524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84BFA797-C92A-343D-EF15-EFCF68FCBB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53866" y="4601202"/>
                      <a:ext cx="46910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𝐿𝑃𝐹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84BFA797-C92A-343D-EF15-EFCF68FCBB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53866" y="4601202"/>
                      <a:ext cx="469103" cy="27699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1688" r="-10390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5002A39F-0ADE-0D4C-718C-2105A7712E64}"/>
                      </a:ext>
                    </a:extLst>
                  </p:cNvPr>
                  <p:cNvSpPr txBox="1"/>
                  <p:nvPr/>
                </p:nvSpPr>
                <p:spPr>
                  <a:xfrm>
                    <a:off x="4316044" y="3279203"/>
                    <a:ext cx="4822282" cy="6282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+1/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+1/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5002A39F-0ADE-0D4C-718C-2105A7712E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6044" y="3279203"/>
                    <a:ext cx="4822282" cy="62824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Right Brace 32">
                <a:extLst>
                  <a:ext uri="{FF2B5EF4-FFF2-40B4-BE49-F238E27FC236}">
                    <a16:creationId xmlns:a16="http://schemas.microsoft.com/office/drawing/2014/main" id="{FA4BB8AF-FE4D-1F6B-A7A9-3E9F29BC2A44}"/>
                  </a:ext>
                </a:extLst>
              </p:cNvPr>
              <p:cNvSpPr/>
              <p:nvPr/>
            </p:nvSpPr>
            <p:spPr>
              <a:xfrm rot="5400000">
                <a:off x="6987624" y="3446401"/>
                <a:ext cx="190549" cy="1233458"/>
              </a:xfrm>
              <a:prstGeom prst="rightBrace">
                <a:avLst>
                  <a:gd name="adj1" fmla="val 30613"/>
                  <a:gd name="adj2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ight Brace 34">
                <a:extLst>
                  <a:ext uri="{FF2B5EF4-FFF2-40B4-BE49-F238E27FC236}">
                    <a16:creationId xmlns:a16="http://schemas.microsoft.com/office/drawing/2014/main" id="{C5A35235-8513-2CC3-1BC8-3191BF09F692}"/>
                  </a:ext>
                </a:extLst>
              </p:cNvPr>
              <p:cNvSpPr/>
              <p:nvPr/>
            </p:nvSpPr>
            <p:spPr>
              <a:xfrm rot="5400000">
                <a:off x="8321604" y="3446402"/>
                <a:ext cx="190549" cy="1233458"/>
              </a:xfrm>
              <a:prstGeom prst="rightBrace">
                <a:avLst>
                  <a:gd name="adj1" fmla="val 30613"/>
                  <a:gd name="adj2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4423EE9-2F8B-CDBF-818D-C04F62B63C48}"/>
                      </a:ext>
                    </a:extLst>
                  </p:cNvPr>
                  <p:cNvSpPr txBox="1"/>
                  <p:nvPr/>
                </p:nvSpPr>
                <p:spPr>
                  <a:xfrm>
                    <a:off x="4316044" y="4646058"/>
                    <a:ext cx="19582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 :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4423EE9-2F8B-CDBF-818D-C04F62B63C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6044" y="4646058"/>
                    <a:ext cx="1958293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242" r="-2174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B99E4C3-594C-7181-1259-FDDCCE55AEC0}"/>
                      </a:ext>
                    </a:extLst>
                  </p:cNvPr>
                  <p:cNvSpPr txBox="1"/>
                  <p:nvPr/>
                </p:nvSpPr>
                <p:spPr>
                  <a:xfrm>
                    <a:off x="4273073" y="5179143"/>
                    <a:ext cx="19230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=∞ :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B99E4C3-594C-7181-1259-FDDCCE55AE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3073" y="5179143"/>
                    <a:ext cx="1923026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266" r="-253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C4A5107-A755-5EAA-BC0B-2EA5E360161B}"/>
                      </a:ext>
                    </a:extLst>
                  </p:cNvPr>
                  <p:cNvSpPr txBox="1"/>
                  <p:nvPr/>
                </p:nvSpPr>
                <p:spPr>
                  <a:xfrm>
                    <a:off x="4226130" y="5757853"/>
                    <a:ext cx="4417299" cy="5984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≫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&amp;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≪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=−60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C4A5107-A755-5EAA-BC0B-2EA5E3601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6130" y="5757853"/>
                    <a:ext cx="4417299" cy="59849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8BCFA28-5612-3619-648E-C49565FDB5CB}"/>
                      </a:ext>
                    </a:extLst>
                  </p:cNvPr>
                  <p:cNvSpPr txBox="1"/>
                  <p:nvPr/>
                </p:nvSpPr>
                <p:spPr>
                  <a:xfrm>
                    <a:off x="6727185" y="4570139"/>
                    <a:ext cx="2427909" cy="4288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𝑧𝑒𝑟𝑜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6.66 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𝐻𝑧</m:t>
                        </m:r>
                      </m:oMath>
                    </a14:m>
                    <a:r>
                      <a:rPr lang="en-US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 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8BCFA28-5612-3619-648E-C49565FDB5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7185" y="4570139"/>
                    <a:ext cx="2427909" cy="428835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4523" r="-503" b="-1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CE180B7B-FD65-07D2-6832-30137ADA1155}"/>
                      </a:ext>
                    </a:extLst>
                  </p:cNvPr>
                  <p:cNvSpPr txBox="1"/>
                  <p:nvPr/>
                </p:nvSpPr>
                <p:spPr>
                  <a:xfrm>
                    <a:off x="6727185" y="5143372"/>
                    <a:ext cx="2624245" cy="4564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𝑝𝑜𝑙𝑒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19.6 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𝑘𝐻𝑧</m:t>
                        </m:r>
                      </m:oMath>
                    </a14:m>
                    <a:r>
                      <a:rPr lang="en-US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 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CE180B7B-FD65-07D2-6832-30137ADA11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7185" y="5143372"/>
                    <a:ext cx="2624245" cy="45647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4176" r="-232" b="-14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45650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86F97-8D0F-C83B-21EA-AFD4C503D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8A98C-2915-2B10-B6DA-054CB9803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30D1-7077-4A67-9E91-5FA56B6EB5D6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43535-0724-85A7-0055-168E39B9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94556-1BC8-5C9F-1FFC-15645722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5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A88AC33-0485-48A1-0BD5-76179BFF2D43}"/>
              </a:ext>
            </a:extLst>
          </p:cNvPr>
          <p:cNvGrpSpPr/>
          <p:nvPr/>
        </p:nvGrpSpPr>
        <p:grpSpPr>
          <a:xfrm>
            <a:off x="2505075" y="1089024"/>
            <a:ext cx="5924550" cy="4797425"/>
            <a:chOff x="2505075" y="1089024"/>
            <a:chExt cx="5924550" cy="479742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9A504E1-1634-443F-9C24-25772F08C213}"/>
                </a:ext>
              </a:extLst>
            </p:cNvPr>
            <p:cNvSpPr/>
            <p:nvPr/>
          </p:nvSpPr>
          <p:spPr>
            <a:xfrm>
              <a:off x="2505075" y="1089024"/>
              <a:ext cx="5924550" cy="4797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C0894E5-EB23-9BE9-AE60-B25ED679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1021" y="1159654"/>
              <a:ext cx="5473953" cy="460017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5EC61F1-B88F-71B4-B02B-560EB83C000D}"/>
                    </a:ext>
                  </a:extLst>
                </p:cNvPr>
                <p:cNvSpPr txBox="1"/>
                <p:nvPr/>
              </p:nvSpPr>
              <p:spPr>
                <a:xfrm>
                  <a:off x="3292764" y="3574641"/>
                  <a:ext cx="4919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𝑚𝑖𝑐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5EC61F1-B88F-71B4-B02B-560EB83C0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2764" y="3574641"/>
                  <a:ext cx="49193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173" r="-4938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D9AFC9A-3454-1001-F6D6-2AA67795F9E5}"/>
                    </a:ext>
                  </a:extLst>
                </p:cNvPr>
                <p:cNvSpPr txBox="1"/>
                <p:nvPr/>
              </p:nvSpPr>
              <p:spPr>
                <a:xfrm>
                  <a:off x="3663420" y="2309045"/>
                  <a:ext cx="5126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𝑚𝑖𝑐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D9AFC9A-3454-1001-F6D6-2AA67795F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3420" y="2309045"/>
                  <a:ext cx="51264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714" r="-476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A5E478E-D1DD-DB72-50E8-D031F3C8FC83}"/>
                    </a:ext>
                  </a:extLst>
                </p:cNvPr>
                <p:cNvSpPr txBox="1"/>
                <p:nvPr/>
              </p:nvSpPr>
              <p:spPr>
                <a:xfrm>
                  <a:off x="5261678" y="2447545"/>
                  <a:ext cx="51264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A5E478E-D1DD-DB72-50E8-D031F3C8FC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1678" y="2447545"/>
                  <a:ext cx="512641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08B321B-C0D3-7BCE-B688-C5643F6042EC}"/>
                    </a:ext>
                  </a:extLst>
                </p:cNvPr>
                <p:cNvSpPr txBox="1"/>
                <p:nvPr/>
              </p:nvSpPr>
              <p:spPr>
                <a:xfrm>
                  <a:off x="4487135" y="2309045"/>
                  <a:ext cx="2518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08B321B-C0D3-7BCE-B688-C5643F604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135" y="2309045"/>
                  <a:ext cx="25186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1951" r="-12195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A438167-484C-CD15-1590-B8218CE0EC7F}"/>
                    </a:ext>
                  </a:extLst>
                </p:cNvPr>
                <p:cNvSpPr txBox="1"/>
                <p:nvPr/>
              </p:nvSpPr>
              <p:spPr>
                <a:xfrm>
                  <a:off x="6692172" y="1089025"/>
                  <a:ext cx="27834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A438167-484C-CD15-1590-B8218CE0E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172" y="1089025"/>
                  <a:ext cx="278345" cy="299249"/>
                </a:xfrm>
                <a:prstGeom prst="rect">
                  <a:avLst/>
                </a:prstGeom>
                <a:blipFill>
                  <a:blip r:embed="rId7"/>
                  <a:stretch>
                    <a:fillRect l="-22222" r="-17778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6FE4DD2-01E8-E94A-56F1-AEE5E55E163F}"/>
                    </a:ext>
                  </a:extLst>
                </p:cNvPr>
                <p:cNvSpPr txBox="1"/>
                <p:nvPr/>
              </p:nvSpPr>
              <p:spPr>
                <a:xfrm>
                  <a:off x="6059614" y="1685545"/>
                  <a:ext cx="512641" cy="299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6FE4DD2-01E8-E94A-56F1-AEE5E55E1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614" y="1685545"/>
                  <a:ext cx="512641" cy="299249"/>
                </a:xfrm>
                <a:prstGeom prst="rect">
                  <a:avLst/>
                </a:prstGeom>
                <a:blipFill>
                  <a:blip r:embed="rId8"/>
                  <a:stretch>
                    <a:fillRect b="-265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3613F1D-5582-E862-B774-A68A783AE226}"/>
                    </a:ext>
                  </a:extLst>
                </p:cNvPr>
                <p:cNvSpPr txBox="1"/>
                <p:nvPr/>
              </p:nvSpPr>
              <p:spPr>
                <a:xfrm>
                  <a:off x="5796895" y="4072456"/>
                  <a:ext cx="397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𝑐𝑚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3613F1D-5582-E862-B774-A68A783AE2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6895" y="4072456"/>
                  <a:ext cx="39754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3846" r="-3077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3ADD1AB-CEB9-8FA7-10A8-45A51E7B4812}"/>
                    </a:ext>
                  </a:extLst>
                </p:cNvPr>
                <p:cNvSpPr txBox="1"/>
                <p:nvPr/>
              </p:nvSpPr>
              <p:spPr>
                <a:xfrm>
                  <a:off x="3603789" y="2957232"/>
                  <a:ext cx="5722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380 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1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3ADD1AB-CEB9-8FA7-10A8-45A51E7B48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3789" y="2957232"/>
                  <a:ext cx="572272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7447" r="-7447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A3CD214-FA9C-E847-AFC6-E5E4E8BC0AF4}"/>
                    </a:ext>
                  </a:extLst>
                </p:cNvPr>
                <p:cNvSpPr txBox="1"/>
                <p:nvPr/>
              </p:nvSpPr>
              <p:spPr>
                <a:xfrm>
                  <a:off x="4452863" y="3065954"/>
                  <a:ext cx="60593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4.7 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A3CD214-FA9C-E847-AFC6-E5E4E8BC0A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863" y="3065954"/>
                  <a:ext cx="605935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7000" r="-8000" b="-2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98C7900-A5E4-02C4-9672-7B1340D44003}"/>
                    </a:ext>
                  </a:extLst>
                </p:cNvPr>
                <p:cNvSpPr txBox="1"/>
                <p:nvPr/>
              </p:nvSpPr>
              <p:spPr>
                <a:xfrm>
                  <a:off x="5275454" y="2969859"/>
                  <a:ext cx="56906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4.7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1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98C7900-A5E4-02C4-9672-7B1340D44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454" y="2969859"/>
                  <a:ext cx="569066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7447" r="-6383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E66463C-E863-A1C4-7322-7F0B04475F79}"/>
                    </a:ext>
                  </a:extLst>
                </p:cNvPr>
                <p:cNvSpPr txBox="1"/>
                <p:nvPr/>
              </p:nvSpPr>
              <p:spPr>
                <a:xfrm>
                  <a:off x="6667549" y="1562434"/>
                  <a:ext cx="56586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7 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𝑝𝐹</m:t>
                        </m:r>
                      </m:oMath>
                    </m:oMathPara>
                  </a14:m>
                  <a:endParaRPr lang="en-US" sz="1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E66463C-E863-A1C4-7322-7F0B04475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549" y="1562434"/>
                  <a:ext cx="565861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8602" r="-8602" b="-29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DD50443-F313-A9EC-4118-CD35C57DC36E}"/>
                    </a:ext>
                  </a:extLst>
                </p:cNvPr>
                <p:cNvSpPr txBox="1"/>
                <p:nvPr/>
              </p:nvSpPr>
              <p:spPr>
                <a:xfrm>
                  <a:off x="6287722" y="2185934"/>
                  <a:ext cx="68608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00 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1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DD50443-F313-A9EC-4118-CD35C57DC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7722" y="2185934"/>
                  <a:ext cx="686085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6195" r="-5310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71AB6AF-9290-CD87-B6AE-E0DF18A62996}"/>
                    </a:ext>
                  </a:extLst>
                </p:cNvPr>
                <p:cNvSpPr txBox="1"/>
                <p:nvPr/>
              </p:nvSpPr>
              <p:spPr>
                <a:xfrm>
                  <a:off x="7881405" y="2671273"/>
                  <a:ext cx="4718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71AB6AF-9290-CD87-B6AE-E0DF18A629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405" y="2671273"/>
                  <a:ext cx="47186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6494" r="-3896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90E341-C2D7-8BC3-EFA1-29BEEAD325DF}"/>
                </a:ext>
              </a:extLst>
            </p:cNvPr>
            <p:cNvCxnSpPr>
              <a:stCxn id="8" idx="0"/>
            </p:cNvCxnSpPr>
            <p:nvPr/>
          </p:nvCxnSpPr>
          <p:spPr>
            <a:xfrm flipV="1">
              <a:off x="3919741" y="1835169"/>
              <a:ext cx="440394" cy="473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10902C4-33A7-98AE-56ED-88AF7A346B5C}"/>
                </a:ext>
              </a:extLst>
            </p:cNvPr>
            <p:cNvCxnSpPr/>
            <p:nvPr/>
          </p:nvCxnSpPr>
          <p:spPr>
            <a:xfrm flipH="1" flipV="1">
              <a:off x="4738999" y="1835169"/>
              <a:ext cx="744845" cy="596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97697C6-7434-9679-6AF4-41FAA1167AE8}"/>
                    </a:ext>
                  </a:extLst>
                </p:cNvPr>
                <p:cNvSpPr txBox="1"/>
                <p:nvPr/>
              </p:nvSpPr>
              <p:spPr>
                <a:xfrm>
                  <a:off x="3513875" y="1558252"/>
                  <a:ext cx="207068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𝑚𝑖𝑐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97697C6-7434-9679-6AF4-41FAA1167A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875" y="1558252"/>
                  <a:ext cx="2070685" cy="276999"/>
                </a:xfrm>
                <a:prstGeom prst="rect">
                  <a:avLst/>
                </a:prstGeom>
                <a:blipFill>
                  <a:blip r:embed="rId16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7B76DCA-E186-2C41-DD97-8A03DC895900}"/>
                    </a:ext>
                  </a:extLst>
                </p:cNvPr>
                <p:cNvSpPr txBox="1"/>
                <p:nvPr/>
              </p:nvSpPr>
              <p:spPr>
                <a:xfrm>
                  <a:off x="3919740" y="4774791"/>
                  <a:ext cx="3676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7B76DCA-E186-2C41-DD97-8A03DC895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740" y="4774791"/>
                  <a:ext cx="367601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8333" r="-5000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9A60352-430E-C616-8A80-614F493F6A63}"/>
                    </a:ext>
                  </a:extLst>
                </p:cNvPr>
                <p:cNvSpPr txBox="1"/>
                <p:nvPr/>
              </p:nvSpPr>
              <p:spPr>
                <a:xfrm>
                  <a:off x="4732329" y="4104578"/>
                  <a:ext cx="51264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9A60352-430E-C616-8A80-614F493F6A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329" y="4104578"/>
                  <a:ext cx="512641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A42E5D8-554C-DDA4-9D1E-1CE3F7E5DF52}"/>
                    </a:ext>
                  </a:extLst>
                </p:cNvPr>
                <p:cNvSpPr txBox="1"/>
                <p:nvPr/>
              </p:nvSpPr>
              <p:spPr>
                <a:xfrm>
                  <a:off x="4708630" y="4970356"/>
                  <a:ext cx="51264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A42E5D8-554C-DDA4-9D1E-1CE3F7E5DF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8630" y="4970356"/>
                  <a:ext cx="512641" cy="276999"/>
                </a:xfrm>
                <a:prstGeom prst="rect">
                  <a:avLst/>
                </a:prstGeom>
                <a:blipFill>
                  <a:blip r:embed="rId19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8938BE4-6460-F2C9-B6D3-54D37BA283F9}"/>
                    </a:ext>
                  </a:extLst>
                </p:cNvPr>
                <p:cNvSpPr txBox="1"/>
                <p:nvPr/>
              </p:nvSpPr>
              <p:spPr>
                <a:xfrm rot="16200000">
                  <a:off x="5112428" y="3991148"/>
                  <a:ext cx="5722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1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8938BE4-6460-F2C9-B6D3-54D37BA283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112428" y="3991148"/>
                  <a:ext cx="572273" cy="246221"/>
                </a:xfrm>
                <a:prstGeom prst="rect">
                  <a:avLst/>
                </a:prstGeom>
                <a:blipFill>
                  <a:blip r:embed="rId20"/>
                  <a:stretch>
                    <a:fillRect t="-7447" r="-4878" b="-74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3F51096-946F-34DB-C0FA-D23C338E681C}"/>
                    </a:ext>
                  </a:extLst>
                </p:cNvPr>
                <p:cNvSpPr txBox="1"/>
                <p:nvPr/>
              </p:nvSpPr>
              <p:spPr>
                <a:xfrm rot="16200000">
                  <a:off x="5112428" y="5107899"/>
                  <a:ext cx="5722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1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3F51096-946F-34DB-C0FA-D23C338E68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112428" y="5107899"/>
                  <a:ext cx="572273" cy="246221"/>
                </a:xfrm>
                <a:prstGeom prst="rect">
                  <a:avLst/>
                </a:prstGeom>
                <a:blipFill>
                  <a:blip r:embed="rId21"/>
                  <a:stretch>
                    <a:fillRect t="-6383" r="-4878" b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EE9A7C2-3C70-63E2-1ED9-75153E865182}"/>
                    </a:ext>
                  </a:extLst>
                </p:cNvPr>
                <p:cNvSpPr txBox="1"/>
                <p:nvPr/>
              </p:nvSpPr>
              <p:spPr>
                <a:xfrm>
                  <a:off x="5681799" y="4667873"/>
                  <a:ext cx="51264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EE9A7C2-3C70-63E2-1ED9-75153E8651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1799" y="4667873"/>
                  <a:ext cx="512641" cy="276999"/>
                </a:xfrm>
                <a:prstGeom prst="rect">
                  <a:avLst/>
                </a:prstGeom>
                <a:blipFill>
                  <a:blip r:embed="rId22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39EAD7F-E3C7-15E5-D4F0-7C3E0D556A31}"/>
                    </a:ext>
                  </a:extLst>
                </p:cNvPr>
                <p:cNvSpPr txBox="1"/>
                <p:nvPr/>
              </p:nvSpPr>
              <p:spPr>
                <a:xfrm>
                  <a:off x="5796895" y="5082720"/>
                  <a:ext cx="45044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39EAD7F-E3C7-15E5-D4F0-7C3E0D556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6895" y="5082720"/>
                  <a:ext cx="450444" cy="246221"/>
                </a:xfrm>
                <a:prstGeom prst="rect">
                  <a:avLst/>
                </a:prstGeom>
                <a:blipFill>
                  <a:blip r:embed="rId23"/>
                  <a:stretch>
                    <a:fillRect l="-10811" r="-10811" b="-2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8919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D43BC-F9FE-95EE-B155-D5DECD7F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6F66-62CE-42A5-B587-5CEB2C8C9D7B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65038-C6E1-A940-01D2-34730931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B31F7-54BF-D886-F121-63CC299B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2807A-0AF1-D422-543F-BA6DEFE9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969" y="1639263"/>
            <a:ext cx="5225431" cy="27716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951CC0-FE19-8FBB-7F14-7C092624A502}"/>
                  </a:ext>
                </a:extLst>
              </p:cNvPr>
              <p:cNvSpPr txBox="1"/>
              <p:nvPr/>
            </p:nvSpPr>
            <p:spPr>
              <a:xfrm>
                <a:off x="3292764" y="3574641"/>
                <a:ext cx="3564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951CC0-FE19-8FBB-7F14-7C092624A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764" y="3574641"/>
                <a:ext cx="356444" cy="276999"/>
              </a:xfrm>
              <a:prstGeom prst="rect">
                <a:avLst/>
              </a:prstGeom>
              <a:blipFill>
                <a:blip r:embed="rId3"/>
                <a:stretch>
                  <a:fillRect l="-8475" r="-847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CD5A19-1CD1-9F14-303B-D0F97514ADCD}"/>
                  </a:ext>
                </a:extLst>
              </p:cNvPr>
              <p:cNvSpPr txBox="1"/>
              <p:nvPr/>
            </p:nvSpPr>
            <p:spPr>
              <a:xfrm>
                <a:off x="4631552" y="2309045"/>
                <a:ext cx="51264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CD5A19-1CD1-9F14-303B-D0F97514A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552" y="2309045"/>
                <a:ext cx="512641" cy="276999"/>
              </a:xfrm>
              <a:prstGeom prst="rect">
                <a:avLst/>
              </a:prstGeom>
              <a:blipFill>
                <a:blip r:embed="rId4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DA3597-82FE-28FF-7C8D-1419C5C8B794}"/>
                  </a:ext>
                </a:extLst>
              </p:cNvPr>
              <p:cNvSpPr txBox="1"/>
              <p:nvPr/>
            </p:nvSpPr>
            <p:spPr>
              <a:xfrm>
                <a:off x="3421945" y="2352415"/>
                <a:ext cx="5384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DA3597-82FE-28FF-7C8D-1419C5C8B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945" y="2352415"/>
                <a:ext cx="538447" cy="276999"/>
              </a:xfrm>
              <a:prstGeom prst="rect">
                <a:avLst/>
              </a:prstGeom>
              <a:blipFill>
                <a:blip r:embed="rId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DC325E-16AE-7624-4AE4-43EC2C6DEB53}"/>
                  </a:ext>
                </a:extLst>
              </p:cNvPr>
              <p:cNvSpPr txBox="1"/>
              <p:nvPr/>
            </p:nvSpPr>
            <p:spPr>
              <a:xfrm>
                <a:off x="3338072" y="2778854"/>
                <a:ext cx="6059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4.7 </m:t>
                      </m:r>
                      <m:r>
                        <a:rPr lang="en-US" sz="1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DC325E-16AE-7624-4AE4-43EC2C6DE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072" y="2778854"/>
                <a:ext cx="605935" cy="246221"/>
              </a:xfrm>
              <a:prstGeom prst="rect">
                <a:avLst/>
              </a:prstGeom>
              <a:blipFill>
                <a:blip r:embed="rId6"/>
                <a:stretch>
                  <a:fillRect l="-8081" r="-8081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CB910A-3E1A-ECF7-462D-E025ACCB617F}"/>
                  </a:ext>
                </a:extLst>
              </p:cNvPr>
              <p:cNvSpPr txBox="1"/>
              <p:nvPr/>
            </p:nvSpPr>
            <p:spPr>
              <a:xfrm>
                <a:off x="4603340" y="2901964"/>
                <a:ext cx="4584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CB910A-3E1A-ECF7-462D-E025ACCB6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340" y="2901964"/>
                <a:ext cx="458459" cy="246221"/>
              </a:xfrm>
              <a:prstGeom prst="rect">
                <a:avLst/>
              </a:prstGeom>
              <a:blipFill>
                <a:blip r:embed="rId7"/>
                <a:stretch>
                  <a:fillRect l="-10667" r="-9333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6ECC5D-22EF-6781-C05C-7D6066F0C5F8}"/>
                  </a:ext>
                </a:extLst>
              </p:cNvPr>
              <p:cNvSpPr txBox="1"/>
              <p:nvPr/>
            </p:nvSpPr>
            <p:spPr>
              <a:xfrm>
                <a:off x="5958785" y="1967694"/>
                <a:ext cx="4584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6ECC5D-22EF-6781-C05C-7D6066F0C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785" y="1967694"/>
                <a:ext cx="458459" cy="246221"/>
              </a:xfrm>
              <a:prstGeom prst="rect">
                <a:avLst/>
              </a:prstGeom>
              <a:blipFill>
                <a:blip r:embed="rId8"/>
                <a:stretch>
                  <a:fillRect l="-10526" r="-7895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15A496-08E4-5177-6176-599D84CBB5E9}"/>
                  </a:ext>
                </a:extLst>
              </p:cNvPr>
              <p:cNvSpPr txBox="1"/>
              <p:nvPr/>
            </p:nvSpPr>
            <p:spPr>
              <a:xfrm>
                <a:off x="7681540" y="2586044"/>
                <a:ext cx="4718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15A496-08E4-5177-6176-599D84CBB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540" y="2586044"/>
                <a:ext cx="471860" cy="276999"/>
              </a:xfrm>
              <a:prstGeom prst="rect">
                <a:avLst/>
              </a:prstGeom>
              <a:blipFill>
                <a:blip r:embed="rId9"/>
                <a:stretch>
                  <a:fillRect l="-6410" r="-256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BDD143-2B71-892D-F1B9-1A3123616F84}"/>
                  </a:ext>
                </a:extLst>
              </p:cNvPr>
              <p:cNvSpPr txBox="1"/>
              <p:nvPr/>
            </p:nvSpPr>
            <p:spPr>
              <a:xfrm>
                <a:off x="5958785" y="1336548"/>
                <a:ext cx="512641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BDD143-2B71-892D-F1B9-1A3123616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785" y="1336548"/>
                <a:ext cx="512641" cy="299249"/>
              </a:xfrm>
              <a:prstGeom prst="rect">
                <a:avLst/>
              </a:prstGeom>
              <a:blipFill>
                <a:blip r:embed="rId10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49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6283</TotalTime>
  <Words>207</Words>
  <Application>Microsoft Office PowerPoint</Application>
  <PresentationFormat>Widescreen</PresentationFormat>
  <Paragraphs>84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Abadi</vt:lpstr>
      <vt:lpstr>Arial</vt:lpstr>
      <vt:lpstr>Calibri</vt:lpstr>
      <vt:lpstr>Calibri Light</vt:lpstr>
      <vt:lpstr>Cambria Math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Saroj Rout</dc:creator>
  <cp:lastModifiedBy>Saroj Rout</cp:lastModifiedBy>
  <cp:revision>128</cp:revision>
  <dcterms:created xsi:type="dcterms:W3CDTF">2020-02-25T18:16:24Z</dcterms:created>
  <dcterms:modified xsi:type="dcterms:W3CDTF">2025-06-06T04:17:55Z</dcterms:modified>
</cp:coreProperties>
</file>