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F87-FF80-8C2B-FC17-1FEE9DCB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196C-CEC4-0A70-1666-7FDC1972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023F-59FF-3CE7-CB03-882EE65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275B-0168-7BE1-F1B6-62CA7140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5D90-D60A-EFE9-F2CF-3CC15FA5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C7A3-DC5D-BFA4-96DE-D83EED2E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8DE8-FFCA-8580-1E7F-CD5920D6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E23C-4B16-6C81-74EC-D21E3BC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1045-9199-4F82-31CB-4984C46A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5088-4C1D-2CE2-094E-D4A8A4F3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77478-A7D4-7CED-C0A3-4A7F3E7D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EFDF-4C95-FECF-58E3-F992C00A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B5C3-8FC4-6749-6B1D-78C2C464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65BF-44A2-BAC0-F7A1-48B46C0A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568D-E295-A507-9750-937A9CA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5EFD-8DA7-7DDA-E6B2-3D386048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320D-C007-414E-5E87-0A118EAA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063-2D46-9ED3-240F-1C4EE65E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BF57-CFE1-2CF8-147C-EED2627B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C769-F648-450E-CE76-34FE5D8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1DD-B91D-2DAC-187A-4EB7CFE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19FF-1209-BD97-9767-92165BBB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4B05-68EB-E302-060F-2B74245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C356-71C5-9DC8-BB7C-05256C90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37D-5E0C-1EE7-4C1E-6ED7637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DDD-99D0-0CF0-5923-BE2388ED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71E-7667-B1CB-E7D5-4A3894F6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D1BC-66C7-0A1B-7400-6DD22D60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65EA-8371-4A7E-6FEA-B148E59F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B877-04C0-1B0A-1B3F-99E3F162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1DA3-8159-21EB-5720-4CC4D099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6793-5CB9-694C-FE42-A27564D0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B035-1BF3-B2E7-5883-1DB3020D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6BAD-D9F6-4D82-03BD-1556ECD4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CE32-1FBB-CC67-5F08-09903C42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983AB-388C-6F0F-38AE-CF6F7FAA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DFA5-326A-5565-6D02-03EDD6A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AD173-B303-FF02-9503-D06DDD2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A1C78-1043-8270-0D6E-FD0B719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259F-BEF2-8B12-74EF-6B11B1A0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5E68D-FEEE-2B9B-4A65-308EE56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FE60-7567-4D4F-015C-E753F00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EBA1-EE8F-C5FA-DEDD-64123B0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711EE-59E5-3C76-FAD0-1501822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27534-ACA0-AD23-E5C9-1E7EE0E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015-594E-FE62-7DE3-61695EAE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C67-25B9-C176-CB30-995DF0E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589-B868-7D46-98E7-9E0DE9DD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0966-346D-DF46-E8F6-B369D8D2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50FA-26A5-30F5-81B3-12AC7E7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A1F6-0C9D-650D-9972-70594436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F0CB-AE28-5FD4-FEA3-ED2F367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13C-800A-32E2-3DA5-5BDEDBC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E219-E359-18F0-50B3-DB912DA4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4EA5-0511-30E6-B7F2-04AEF5BA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8509-66A0-7574-C55E-94A2CB5B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F6FB-FB37-1D4D-4856-ED61FA3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12B4-BEB6-B381-6552-DACFA22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B8051-7BB8-87B2-D746-0ADA4EA4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5EC2-C9E6-0661-21C5-0324FFBC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10AE-E969-A1A9-CDC2-EB66F2F43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22BE-516C-CF18-A408-AB7D1C08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914D-696A-4E35-3B6F-9F974518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19E-2FD6-AA3A-AC6B-15B196268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AE1D-C4BC-C193-6EEB-07FA0F8D3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June 2025</a:t>
            </a:r>
          </a:p>
        </p:txBody>
      </p:sp>
    </p:spTree>
    <p:extLst>
      <p:ext uri="{BB962C8B-B14F-4D97-AF65-F5344CB8AC3E}">
        <p14:creationId xmlns:p14="http://schemas.microsoft.com/office/powerpoint/2010/main" val="38046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218E6-B601-839F-7322-949A2A12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F2123-19A5-E909-7026-084DAD59BA61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90EA6-D11D-1CE3-F8C6-57C23EB6E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0" y="894849"/>
            <a:ext cx="5003338" cy="20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5BF33-5F92-208E-45D2-AD2A9234A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440" y="894849"/>
            <a:ext cx="5003338" cy="2091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7C192-78CC-70B0-9999-D9F08349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74" y="3296152"/>
            <a:ext cx="4343400" cy="3105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D8E114-28CA-E75D-A1F5-7D1B4B9D7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777" y="3141996"/>
            <a:ext cx="4248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BEE99-2FA9-C20F-57D5-E2FA969C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02DB0-13DC-9848-6B26-328B29123DDD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Frequency Response (Four Basic Gain Responses)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61A98-745A-719A-206C-CEE0AF23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95" y="612850"/>
            <a:ext cx="7348682" cy="58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EC5C-695E-8EB5-542B-85A3105E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ECD1D-ED0F-0445-A5BA-5DCAFD3BF44A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Low-Pass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1B5F-A61E-6BAC-B7CD-2EDA84E0E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42" y="23073"/>
            <a:ext cx="5457945" cy="684881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9DDA90-A616-6A8E-301B-C1683F58777B}"/>
              </a:ext>
            </a:extLst>
          </p:cNvPr>
          <p:cNvGrpSpPr/>
          <p:nvPr/>
        </p:nvGrpSpPr>
        <p:grpSpPr>
          <a:xfrm>
            <a:off x="186489" y="1394295"/>
            <a:ext cx="4396845" cy="4069409"/>
            <a:chOff x="7369342" y="1096425"/>
            <a:chExt cx="4396845" cy="4069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1C10B0D-FFFD-8095-42B3-5C3B11953AA9}"/>
                    </a:ext>
                  </a:extLst>
                </p:cNvPr>
                <p:cNvSpPr txBox="1"/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1C10B0D-FFFD-8095-42B3-5C3B11953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18EE650-DF80-7A68-5F45-4DF6E6C2F292}"/>
                    </a:ext>
                  </a:extLst>
                </p:cNvPr>
                <p:cNvSpPr txBox="1"/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18EE650-DF80-7A68-5F45-4DF6E6C2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A625B3-636E-C415-5B7C-F5FD29AC6B41}"/>
                    </a:ext>
                  </a:extLst>
                </p:cNvPr>
                <p:cNvSpPr txBox="1"/>
                <p:nvPr/>
              </p:nvSpPr>
              <p:spPr>
                <a:xfrm>
                  <a:off x="7369342" y="3511618"/>
                  <a:ext cx="2731196" cy="783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A625B3-636E-C415-5B7C-F5FD29AC6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3511618"/>
                  <a:ext cx="2731196" cy="7831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158B58-2DFF-9015-3EA9-1CAD67FC231A}"/>
                    </a:ext>
                  </a:extLst>
                </p:cNvPr>
                <p:cNvSpPr txBox="1"/>
                <p:nvPr/>
              </p:nvSpPr>
              <p:spPr>
                <a:xfrm>
                  <a:off x="7369342" y="4796502"/>
                  <a:ext cx="43968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158B58-2DFF-9015-3EA9-1CAD67FC23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4796502"/>
                  <a:ext cx="43968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87" t="-166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1306C55-1D84-8DF4-8251-867ECABBB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1305" y="754076"/>
            <a:ext cx="2333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2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92983-3DB3-0B04-7E03-325D17395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890FE-DFCC-C5B1-5AEA-FB596AD83810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High-Pass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D75136-6234-B8A5-FC33-96631DC2F59C}"/>
              </a:ext>
            </a:extLst>
          </p:cNvPr>
          <p:cNvGrpSpPr/>
          <p:nvPr/>
        </p:nvGrpSpPr>
        <p:grpSpPr>
          <a:xfrm>
            <a:off x="186489" y="1394295"/>
            <a:ext cx="5214889" cy="4069409"/>
            <a:chOff x="7369342" y="1096425"/>
            <a:chExt cx="5214889" cy="4069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900DD7-2DE0-00D5-BCD1-96F5445A32DA}"/>
                    </a:ext>
                  </a:extLst>
                </p:cNvPr>
                <p:cNvSpPr txBox="1"/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900DD7-2DE0-00D5-BCD1-96F5445A3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6920E9-9898-DFAA-3679-53CEC33282A0}"/>
                    </a:ext>
                  </a:extLst>
                </p:cNvPr>
                <p:cNvSpPr txBox="1"/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6920E9-9898-DFAA-3679-53CEC3328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070CA3-A4CD-4DE5-052D-2243EE90D5F0}"/>
                    </a:ext>
                  </a:extLst>
                </p:cNvPr>
                <p:cNvSpPr txBox="1"/>
                <p:nvPr/>
              </p:nvSpPr>
              <p:spPr>
                <a:xfrm>
                  <a:off x="7369342" y="3511618"/>
                  <a:ext cx="2731197" cy="783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070CA3-A4CD-4DE5-052D-2243EE90D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3511618"/>
                  <a:ext cx="2731197" cy="7831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76C236-3832-B6D8-7EDA-2C61407FE076}"/>
                    </a:ext>
                  </a:extLst>
                </p:cNvPr>
                <p:cNvSpPr txBox="1"/>
                <p:nvPr/>
              </p:nvSpPr>
              <p:spPr>
                <a:xfrm>
                  <a:off x="7369342" y="4796502"/>
                  <a:ext cx="5214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76C236-3832-B6D8-7EDA-2C61407FE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4796502"/>
                  <a:ext cx="521488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053" t="-166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0317640-B51F-CF0D-07A2-4622619E8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15" y="0"/>
            <a:ext cx="580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FE0FC-2FAD-5155-2773-B6C6C071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8" y="0"/>
            <a:ext cx="2233180" cy="66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2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8C0E6-9AC6-3BFE-4060-CCE4F5C8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2" y="360948"/>
            <a:ext cx="3404597" cy="3207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30CC8-BFE6-C163-DD98-2D9F1D87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1" y="4047623"/>
            <a:ext cx="3767455" cy="24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32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9287C-AC62-2410-DC4B-757DCCF0E6EA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Band-Pass Response</a:t>
            </a:r>
          </a:p>
        </p:txBody>
      </p:sp>
    </p:spTree>
    <p:extLst>
      <p:ext uri="{BB962C8B-B14F-4D97-AF65-F5344CB8AC3E}">
        <p14:creationId xmlns:p14="http://schemas.microsoft.com/office/powerpoint/2010/main" val="165293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AE4C-2462-EB8F-E707-CE2E2BB5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E58C-3ABA-E3D7-5B97-C6B7FE7E1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1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04F04-0345-4E4A-6615-1F09C94E1F56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Linear Dependent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7B6DD-9256-0766-6546-B52958DD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003" y="810628"/>
            <a:ext cx="23241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3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5B75-7752-061D-1136-5248F5C5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BFC1E-E1E3-B3B4-BF3B-21978A331397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Analysis using Dependent Sources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A7B1D5-2794-FDFA-088E-A4B4438FCFE5}"/>
              </a:ext>
            </a:extLst>
          </p:cNvPr>
          <p:cNvGrpSpPr/>
          <p:nvPr/>
        </p:nvGrpSpPr>
        <p:grpSpPr>
          <a:xfrm>
            <a:off x="559970" y="1156784"/>
            <a:ext cx="5536030" cy="3255645"/>
            <a:chOff x="559970" y="1156784"/>
            <a:chExt cx="5536030" cy="32556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2438F-5503-7D43-D9F3-565EDB63E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970" y="1156784"/>
              <a:ext cx="5536030" cy="32556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0DD583-C267-DFDF-448B-DE37F383C397}"/>
                </a:ext>
              </a:extLst>
            </p:cNvPr>
            <p:cNvSpPr/>
            <p:nvPr/>
          </p:nvSpPr>
          <p:spPr>
            <a:xfrm>
              <a:off x="2695074" y="1275347"/>
              <a:ext cx="986589" cy="854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52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CDD5-DD87-AA18-BB40-8E9B90EC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98733-2363-0D48-0703-003D28CB8E83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Operational Amplifier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5E9C1-1A44-F3F6-4228-43E9E8BF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23" y="1201153"/>
            <a:ext cx="5404577" cy="3864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FA946-5968-5ADA-1CA3-94A844B7B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834" y="949240"/>
            <a:ext cx="5466015" cy="41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DAA58-C539-13D5-95F3-CE0524DF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B165F-800C-4A87-06C9-32F2C55E3936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Operational Amplifier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DA6E4-964D-2397-4ECD-A6D7528A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10" y="1228724"/>
            <a:ext cx="3133475" cy="2073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E1C19-404B-58D9-D8C3-4CA4A75FF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199" y="612850"/>
            <a:ext cx="4045424" cy="3186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40DB4-7345-F9A1-D95E-1C9C1FAEC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244" y="900111"/>
            <a:ext cx="22860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A747-D833-344F-421D-FF69B7B0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F95B6-ADEB-3433-9DB7-8D6C64E56F00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Operational Amplifier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AEC-1497-4B7D-9DF3-E49CA622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60" y="1307179"/>
            <a:ext cx="3698708" cy="29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D58E-8680-AE2B-C46F-1D28F867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3CF18-4682-13FE-48FE-76617370DB3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1CE-F333-58C5-E3CA-986A0921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647700"/>
            <a:ext cx="54578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7295A-4554-D064-1743-6AD216E5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E7A0D-B655-C850-54A2-D8C1507FC9CE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52311-FCB1-1757-8BAF-6F751487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647700"/>
            <a:ext cx="54578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83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Verdana</vt:lpstr>
      <vt:lpstr>Office Theme</vt:lpstr>
      <vt:lpstr>Review: Circuits</vt:lpstr>
      <vt:lpstr>Active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3</cp:revision>
  <dcterms:created xsi:type="dcterms:W3CDTF">2025-06-04T15:55:48Z</dcterms:created>
  <dcterms:modified xsi:type="dcterms:W3CDTF">2025-06-04T19:46:20Z</dcterms:modified>
</cp:coreProperties>
</file>