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77" r:id="rId5"/>
    <p:sldId id="275" r:id="rId6"/>
    <p:sldId id="257" r:id="rId7"/>
    <p:sldId id="259" r:id="rId8"/>
    <p:sldId id="260" r:id="rId9"/>
    <p:sldId id="261" r:id="rId10"/>
    <p:sldId id="262" r:id="rId11"/>
    <p:sldId id="272" r:id="rId12"/>
    <p:sldId id="273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5:02:23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 724 1059 0,'0'0'403'0,"0"0"-274"16,0 0-22-16,0 0-30 16,0 0-27-16,0 0 4 15,0 90-14-15,0-58 35 0,-11 0-1 16,-4 0 5-1,-5 0 14-15,-13 9-39 0,-13 6-11 16,-16 15-29-16,-13 10-14 16,-10 5 15-16,0 1-5 15,10-10-10-15,17-11-1 16,18-13-25-16,19-17-37 16,15-8-49-16,6-11-24 15,4-8-89-15,30 0 135 16,13-18 48-16,8-12 41 15,-1-5 1-15,-9 6 67 16,-16 8 88-16,-19 9 78 16,-7 10 11-16,-3 2-125 15,0 0-61-15,-3 0-24 16,-3 4-33-16,0 10 10 0,0 3-11 16,6-2-28-1,0-1-2-15,12-2-12 0,7-5 11 16,6-4 27-16,0-3 4 15,-3 0 17-15,-4 0 5 16,-7-10 2-16,-4 4 5 16,-7 6-4-16,0 0-25 15,0 5-43-15,0 19-23 16,0 14 54-16,0 8 11 16,6 6-8-16,10 0-50 15,6 0-87-15,-2-16-184 16,-7-19-1000-16</inkml:trace>
  <inkml:trace contextRef="#ctx0" brushRef="#br0" timeOffset="1579.42">2967 2723 1661 0,'0'0'356'0,"0"0"-181"15,0 0-13-15,0 0-49 16,0 0 2-16,0 0-21 0,39-96-34 15,-39 78-27-15,0 4-1 16,0 6-32-16,-10 8-1 16,-15 0-33-16,-6 19 9 15,-13 24-26-15,-5 17 42 16,2 14-4-16,5 26-14 16,13 27 9-16,22 27-2 15,7 19 3-15,18 1 7 16,5 0 10-16,-19-8-7 15,-4-9-3-15,-33-12-38 16,-13-35 11-16,0-32 24 16,1-21 7-16,3-14 6 15,-9 3 7-15,-25-5-7 0,10-8-37 16,12-25-360-16</inkml:trace>
  <inkml:trace contextRef="#ctx0" brushRef="#br0" timeOffset="1752.12">2546 3800 2402 0,'0'0'338'0,"0"0"-272"16,0 0-47-16,0 0-11 16,132-47-8-16,-70 33 0 15,15 0-52-15,49-16-141 16,-17 2-285-16,-13-2-1025 0</inkml:trace>
  <inkml:trace contextRef="#ctx0" brushRef="#br0" timeOffset="2155.87">3990 3024 850 0,'0'0'1063'16,"0"0"-905"-16,0 0 25 15,0 0-12-15,0 0-55 16,0 0-39-16,0 0-49 15,0 0-28-15,-82-18-14 16,37 63-4-16,-24 36 18 16,-18 41 19-16,-5 43 5 15,19 12 13-15,35-2-11 16,38-24-3-16,11-44-8 16,32-31-15-1,8-26-1-15,27-12 1 16,35-4 0-1,26-9 0-15,-19-10-56 16,-35-15-543-16</inkml:trace>
  <inkml:trace contextRef="#ctx0" brushRef="#br0" timeOffset="3095.88">3947 3534 1833 0,'0'0'373'0,"0"0"-270"15,0 0-54-15,0 0 4 16,0 0 57-16,117-57-38 16,-62 57-40-16,6 0-32 15,-9 8-3-15,-9 20-64 16,-16 12-46-16,-20 6-62 16,-7 10 25-16,-38 1 130 15,-18-3 20-15,-6-8 38 16,2-10 85-16,12-12 3 15,17-14-35-15,20-10-1 16,11 0-13-16,11-31-56 0,28-10-5 16,11-12-16-16,8-3-7 15,0 4-19-15,-8 8 26 16,-15 12 19-16,-10 10 3 16,-16 14 34-16,-9 6-10 15,0 2-46 1,0 10-41-16,-19 23-3 0,-2 11 44 15,0 13 16-15,8 1-7 16,6-3-9-16,7-9-1 16,4-8 0-16,23-10-6 15,9-6 7-15,9-8 7 16,3-8-7-16,24-6-85 0,-12-10-235 16,-11-12-697-16</inkml:trace>
  <inkml:trace contextRef="#ctx0" brushRef="#br0" timeOffset="3346.89">4612 3033 1879 0,'0'0'390'0,"0"0"-244"15,0 0-94-15,0 0-52 16,0 0-48-16,0 0 48 15,133 157 43-15,-54-42-20 0,-11-1-12 16,-12-10-11 0,-22-11-9-16,-24-20 3 0,-10 12 6 15,-2 3 0-15,-37-6 0 16,-51-2-10-16,10-22-223 31,2-19-869-31</inkml:trace>
  <inkml:trace contextRef="#ctx0" brushRef="#br0" timeOffset="4293.79">2996 5275 1537 0,'0'0'430'16,"0"0"-185"-16,0 0-82 15,0 0-63-15,-113-40-41 16,90 44-32-16,3 31-27 16,-3 33-13-16,8 40 13 15,7 39 7-15,8 17 5 16,0-2 6-16,0-12-8 15,0-15-9-15,-10-9-1 16,-19-21-54-16,-30-9-129 0,3-32-292 16,4-25-680-16</inkml:trace>
  <inkml:trace contextRef="#ctx0" brushRef="#br0" timeOffset="4493">2281 6086 1986 0,'0'0'617'16,"0"0"-534"-16,145-66-24 0,-60 43-27 15,11 11-12-15,4 4-19 16,2 6-1-16,-2 2-72 16,-7-2-82-16,17-12-69 15,-27 0-218-15,-19-4-1006 0</inkml:trace>
  <inkml:trace contextRef="#ctx0" brushRef="#br0" timeOffset="4816.1">3767 5328 1472 0,'0'0'471'0,"0"0"-261"16,0 0-70 0,0 0-52-16,0 0-21 0,0 0-22 15,0 0-34-15,-125-30-1 16,87 66-9-16,-13 32 19 16,-16 42-11-16,-12 43-1 15,0 23 21-15,17-1 10 16,26-21 2-16,26-40-18 15,10-30-14-15,4-23-8 16,23-13-1-16,13 0-7 16,13-5 7-16,16-2 0 15,31-29-107-15,-17-12-267 16,-12-3-1185-16</inkml:trace>
  <inkml:trace contextRef="#ctx0" brushRef="#br0" timeOffset="5125.78">3993 5673 1126 0,'0'0'1039'0,"0"0"-810"15,0 0-118-15,0 0 19 0,0 0-70 16,0 0-60 0,0 0-59-16,-14 94 59 0,14 9 11 15,0 0 3 1,0-6-14-16,0-15-7 0,0-20-38 16,-7 2-70-16,-1-4-61 15,8-21-82-15,0-17-145 16,0-21-162-16</inkml:trace>
  <inkml:trace contextRef="#ctx0" brushRef="#br0" timeOffset="5372.89">4415 5777 1858 0,'0'0'514'0,"0"0"-327"0,0 0-103 15,0 0-84 1,0 0-21-16,-127 50-53 0,63-2-12 15,-12 8 35-15,2 5 42 16,3-7 9-16,15-7 27 16,14-6 38-16,20-7-22 15,22-6-43-15,2-2-10 16,36-4 10-16,15-4 7 16,10-2 8-16,1-2-15 15,10 0-96-15,-19-4-276 16,-14-4-761-16</inkml:trace>
  <inkml:trace contextRef="#ctx0" brushRef="#br0" timeOffset="5615.2">4610 6212 1816 0,'0'0'552'16,"0"0"-377"-16,0 0-163 15,0 0 6-15,0 0-18 16,-29 115 35-16,8-50-18 16,1 6-3-16,3-1-12 15,-2-6-2-15,6-8 0 16,5-2-46-16,5-16-134 16,3-13-334-16</inkml:trace>
  <inkml:trace contextRef="#ctx0" brushRef="#br0" timeOffset="6415.03">5119 6023 1627 0,'0'0'508'15,"0"0"-251"-15,0 0-93 16,0 0-63-16,0 0-50 16,0 0-51-16,0 0-5 15,-31 19-2-15,23 18 7 16,-1 12-5-16,-1 5 4 15,0-2 2-15,-1-3 0 16,1-14 0-16,4-8 6 16,1-12-6-16,3-7 19 15,2-6 0-15,0-2-12 16,0 0 1-16,0 0-8 16,0 0 5-16,0 0 13 15,0 0-2-15,0 0-2 16,0 0-7-16,0 0-6 15,2-3-2-15,5-5 0 16,7-6 0-16,5-9 0 0,6-5 1 16,4-6-1-16,2-4 0 15,2 2-5-15,3 0 5 16,-1 4 1-16,2 6 1 16,-4 2-1-16,-2 6 0 15,-4 6-1-15,-7 3-1 16,-4 8-10-16,-8 1-12 15,-3 6-16-15,-5 21 8 16,0 14 5-16,0 11 26 16,0 6 0-16,0 4 17 0,0-3-9 15,0-7-7-15,0-8 5 16,0-6-6-16,6-12-18 16,6-6 9-16,-1-10-5 15,-3-6-20-15,6-4 34 16,-1-2 5-1,10-20 24-15,1-9 7 0,1-6-28 16,1-7 9-16,-3-5 3 16,-3-1 1-16,-5 4-8 15,-5 6 0-15,-4 10-6 16,-6 9 4-16,0 14 23 16,0 7-34-16,0 0-19 0,0 25-35 15,-4 16 54 1,2 10 11-16,2 4-1 0,0 2-3 15,2-5 4-15,11-9-1 16,12-2-10-16,-5-11-21 16,-5-16-206-16</inkml:trace>
  <inkml:trace contextRef="#ctx0" brushRef="#br0" timeOffset="6877.59">6062 6463 1770 0,'0'0'425'16,"0"0"-309"-16,0 0-15 15,0 0-5-15,-24 140-5 16,13-78-36-16,1 7-29 16,1-1-12-16,1-6-9 15,-1-10-4-15,2-2-2 16,2-14-37-16,3-16-300 0</inkml:trace>
  <inkml:trace contextRef="#ctx0" brushRef="#br0" timeOffset="7569.12">6746 6160 1752 0,'0'0'466'15,"0"0"-282"-15,0 0-71 16,0 0-44-16,0 0-13 15,0 0-33-15,0 0 24 0,0 136 6 16,0-69-31-16,-4 3-19 16,-3-6-3-16,-15 10-49 15,1-18-124 1,0-16-290-16</inkml:trace>
  <inkml:trace contextRef="#ctx0" brushRef="#br0" timeOffset="7755.03">6519 6318 2480 0,'0'0'352'15,"0"0"-311"-15,0 0-7 16,167-30-15-16,-87 28-5 0,8 2-14 16,5 0-100-16,-2 0-113 15,27 0-112-15,-23-6-90 16,-14-6-120-16</inkml:trace>
  <inkml:trace contextRef="#ctx0" brushRef="#br0" timeOffset="7929.36">7528 5995 1027 0,'0'0'656'0,"0"0"-208"16,0 0-156-16,0 0-127 16,0 0-50-16,0 0-80 15,0 0-27-15,-55 43-4 16,47 24 27-16,0 16-17 15,-1 9-5-15,-3-2 8 16,-1-7-17-16,-2-11-23 0,1-6-91 16,6-22-127-16,1-20-317 15</inkml:trace>
  <inkml:trace contextRef="#ctx0" brushRef="#br0" timeOffset="8221.45">8007 5971 933 0,'0'0'1347'0,"0"0"-1056"16,0 0-162-16,0 0-113 15,0 0-16-15,0 0-6 16,-125 63-4-16,61-18 1 16,-3 6 1-16,3-3 8 15,6-4 27-15,15-8 1 16,14-2-12-16,18-6-10 0,11 1-6 15,6-4-7-15,26 0 7 16,8-3 14-16,7-2-13 16,0-2 15-16,1-2 5 31,-3-2-21-31,0 3 1 0,6 2-1 0,-11-1-82 16,-9-5-258-16</inkml:trace>
  <inkml:trace contextRef="#ctx0" brushRef="#br0" timeOffset="8545.15">8032 6429 1417 0,'0'0'633'15,"0"0"-388"-15,0 0-137 16,0 0 59-16,0 0-25 15,0 0-67-15,0 0-39 16,133 7-31-16,-115 7-5 16,-7 8-18-16,-11 6-8 15,0 10-23-15,-20-1 14 16,-11 3 34-16,-3-2 1 16,5-6 16-16,12-8 14 15,8-6-8-15,9-6-17 0,7-2-4 16,22-3 7-16,13-3 33 15,7-3-26-15,4-1-15 16,12 0-12 0,-14 0-146-1,-15-5-467-15</inkml:trace>
  <inkml:trace contextRef="#ctx0" brushRef="#br0" timeOffset="9015.73">8500 6100 1950 0,'0'0'677'16,"0"0"-615"-16,0 0-23 0,0 0 7 16,114-18 1-16,-75 41-34 15,-1 18-13-15,0 11-33 16,-9 10-41-16,-11 2-11 15,-16 1 38-15,-2-9 5 16,-15-8 42-16,-16-10 2 16,0-12 55-16,4-8 42 15,8-10-46-15,13-8-14 16,6 0-39-16,13-18-13 16,26-18-10-16,15-12 11 15,13-11-14-15,5-3-27 16,-1-6-54-16,-6 4 9 15,-12 4 39-15,-15 14 59 0,-18 12 82 16,-13 14 93 0,-7 12-39-16,-15 8-96 0,-24 8-14 15,-5 29-25-15,-8 20 7 16,8 17 5-16,9 10-11 16,17 3-1-16,18-6-1 15,0-12-12-15,31-11 1 16,40-10 11-16,-7-18-64 15,-1-14-278-15</inkml:trace>
  <inkml:trace contextRef="#ctx0" brushRef="#br0" timeOffset="9341.34">9387 6581 908 0,'0'0'1449'0,"0"0"-1195"15,0 0-185-15,0 0 26 16,0 0 16-16,0 0-10 16,126-28-59-16,-86 20-30 15,-11 6-12-15,-13 2-2 16,-16 0-21-16,0 13-45 16,-24 19 13-16,-16 11 55 15,-7 10 1-15,-3 2 9 16,4-3-8-16,10-5 6 15,10-12-8-15,12-8 9 16,9-9 0-16,5-8-8 0,10-2 6 16,21-6-2-1,7-2 2-15,8 0-7 0,22 0-26 16,-11-8-123-16,-12-4-520 0</inkml:trace>
  <inkml:trace contextRef="#ctx0" brushRef="#br0" timeOffset="10227.02">10282 6447 899 0,'0'0'1301'16,"0"0"-990"-16,0 0-156 15,0 0-5-15,0 0-19 16,0 0-33-16,0 0-39 15,11-95-28-15,-11 95-21 16,0 0-10-16,0 22-41 16,0 21-3-16,-4 19 27 15,-3 16 17-15,1 8-80 16,0-4-44-16,2-7-17 16,2-15-20-16,0-16-44 0,0-16-163 15,-3-19-684-15</inkml:trace>
  <inkml:trace contextRef="#ctx0" brushRef="#br0" timeOffset="10402.31">9995 6531 2165 0,'0'0'429'0,"0"0"-406"15,0 0-12-15,131-2 31 16,-31 2-7-16,41 10-35 15,-21 0-202-15,-11-2-547 0</inkml:trace>
  <inkml:trace contextRef="#ctx0" brushRef="#br0" timeOffset="10926.48">11332 6146 952 0,'0'0'729'0,"0"0"-372"16,0 0-174-16,0 0-45 16,0 0-46-16,0 0-70 15,0 0 68-15,0 124 16 16,0-49-41-16,0 7-17 15,0 6-26-15,-5-4-10 16,-1-4-12-16,0-12-26 16,4-4-70-16,2-19-147 15,0-21-317-15</inkml:trace>
  <inkml:trace contextRef="#ctx0" brushRef="#br0" timeOffset="11178.87">11917 6160 2207 0,'0'0'440'0,"0"0"-360"0,0 0-74 15,0 0-6-15,-120 66 1 16,56-6 7-16,-10 14-8 16,-2 9-17-16,7-5-5 15,11-8 22-15,16-12 24 16,18-14 1-16,19-12 12 15,5-8-37-15,29-9 57 16,22-6 4-16,13-4-32 16,32-5-29-16,-15 0-179 15,-19-11-868-15</inkml:trace>
  <inkml:trace contextRef="#ctx0" brushRef="#br0" timeOffset="11624.66">12024 6617 1587 0,'0'0'387'0,"0"0"-197"16,0 0-3-16,0 0-100 15,0 0-80-15,0 0-7 16,0 0 18-16,83 54-18 15,-54-22 0-15,-9 3-7 0,-13-2-2 16,-7 2 9-16,-25 0 32 16,-27 0 18-16,-17-1-14 15,-6-6-29-15,1-4 46 16,12-6-25-16,15-6-16 16,21-2-11-16,15-4-1 15,11 0-32-15,13 2-21 16,29 3 53-16,14 2 6 15,10 7 21-15,6 2-11 16,-3 7-16-16,-13 0-16 16,-21 3-54-16,-24 1-1 15,-11-1 53-15,-29-4 18 0,-24-2 91 16,-16-5 5-16,-5 0-29 16,1-4-25-16,6-8-42 15,4-6-71 1,21-3-247-16,20 0-1565 0</inkml:trace>
  <inkml:trace contextRef="#ctx0" brushRef="#br0" timeOffset="12103.78">12535 6439 503 0,'0'0'312'0,"0"0"-312"15,0 0-23-15,0 0-345 0</inkml:trace>
  <inkml:trace contextRef="#ctx0" brushRef="#br0" timeOffset="12802.55">12535 6439 1103 0,'-71'24'701'15,"71"-24"-341"-15,0 0-118 16,0 0-20-16,0-2-61 16,0-2-41-16,13-4-69 15,7 0-14-15,7-2-13 16,4 0-11-16,4 4 1 16,-1 4-6-16,1 2-8 15,-1 8-24-15,-3 20-18 0,-4 12-23 16,-7 12-2-16,-7 6 19 15,-9 4-20-15,-4-6 40 16,0-9 28-16,-10-11 1 16,-1-14 37-16,3-12 21 15,4-4 2-15,4-6-17 16,0 0-2-16,0 0-28 16,0 0-9-16,0-4-5 15,0-2-10-15,0 1 10 16,0 4 0-16,-2-1-14 15,-5 2-18-15,3 0 27 0,0 0 5 16,2 0 6 0,2 0-1-16,0 0 2 15,0-5 3-15,0 0 18 16,2-9 3-16,6-9-13 0,7-9-18 16,2-3 2-16,0-8 6 15,5 1-1-15,5 0-5 16,0 2 4-16,4 4 2 15,0 5-3-15,-4 9-5 16,-7 8 1-16,-6 7-2 16,-10 7-3-16,-4 0-30 15,0 6-30-15,-11 22-42 16,-11 9 98-16,-5 13 8 16,-4 7 9-16,2-1-3 15,4-2-5-15,8-1 16 0,10-5-17 16,7-4 0-1,0-6 6-15,24-6-5 0,11-8 0 16,10-10-2-16,24-12-49 16,-11-2-160-16,-8 0-265 15</inkml:trace>
  <inkml:trace contextRef="#ctx0" brushRef="#br0" timeOffset="13151.41">13137 6752 854 0,'0'0'1296'0,"0"0"-968"15,0 0-218 1,0 0-81-16,0 0 12 16,0 0-3-16,0 0 3 15,100-45-41-15,-73 65-2 0,-8 13-15 16,-15 4-40-16,-4 7-33 16,-21 1 63-16,-24-1 27 15,-6-6 16-15,-1-8 28 16,10-10 56-16,13-5-25 15,15-10-55-15,14-1-20 16,0-2-37-16,32 0 29 16,13 0 8-16,10 6 26 15,3 4-8-15,-5 6-18 16,-15 9-15-16,-17 2 3 16,-21 7-22-16,-13 1 34 15,-37 1 9-15,-12-5 31 16,-7-2-11-16,4-7-29 0,7-6 0 15,20-6-190 1,23-8-782-16</inkml:trace>
  <inkml:trace contextRef="#ctx0" brushRef="#br0" timeOffset="13309.03">14134 7066 2622 0,'0'0'472'0,"0"0"-396"16,0 0-76-16,0 0-39 16,0 0-16-16,0 0-190 15,0 0-965-15</inkml:trace>
  <inkml:trace contextRef="#ctx0" brushRef="#br0" timeOffset="13433.86">14406 7124 2350 0,'0'0'561'0,"0"0"-426"16,0 0-65-16,0 0-52 16,0 0-18-16,127-65-149 15,-100 65-395-15</inkml:trace>
  <inkml:trace contextRef="#ctx0" brushRef="#br0" timeOffset="13562.91">14897 7083 1953 0,'0'0'463'0,"0"0"-296"16,0 0-127-16,0 0-40 16,0 0-198-16,81-113-1700 0</inkml:trace>
  <inkml:trace contextRef="#ctx0" brushRef="#br0" timeOffset="13934.13">15159 6034 2411 0,'0'0'334'15,"0"0"-276"-15,0 0-49 16,0 0 23-16,0 0 13 16,0 0-13-16,114 21-32 15,-43 50 1-15,25 37-1 16,22 41 13-16,4 17 4 16,-10 5-6-16,-27-7-5 15,-30-18 2-15,-22-5-8 16,-19-33-7-16,-14-26-2 15,-4-30 2-15,-29-9-7 16,-37 3-2-16,-43-1 5 16,-48-10-38-16,19-13-120 0,19-20-742 15</inkml:trace>
  <inkml:trace contextRef="#ctx0" brushRef="#br0" timeOffset="15235.34">3181 8019 1779 0,'0'0'451'16,"0"0"-292"-16,0 0-38 16,0 0-26-16,0 0 6 15,0 0-37-15,0 0-42 16,6-68-22-16,-6 92-14 15,0 16 14-15,0 37 51 16,0 44-10-16,0 46-9 16,0 17-12-16,-8-9-7 15,-3-42-13-15,-1-45 0 16,-1-31 0-16,-2-13-63 16,-3-4-36-16,0-5-34 15,7-17-27-15,7-14-192 16,4-4-536-16</inkml:trace>
  <inkml:trace contextRef="#ctx0" brushRef="#br0" timeOffset="15527.33">3613 8394 1423 0,'0'0'520'16,"0"0"-250"-16,0 0-250 15,0 0-20-15,0 0-54 16,-160 38-25-16,87 14 23 0,-10 10 54 15,2 6 2 1,8-1 81-16,13-8 105 16,18-6-9-16,22-13-56 15,20-4-58-15,6-4-45 0,33-4 0 16,16 0 21 0,11-2-3-16,8 1-4 15,0-4-32-15,-8 1-6 0,-12 1-59 16,-13 1-61-16,-15-1-58 15,-10 6-54-15,-10-9-260 16,-4-6-949-16</inkml:trace>
  <inkml:trace contextRef="#ctx0" brushRef="#br0" timeOffset="15721.08">3823 9042 2110 0,'0'0'460'15,"0"0"-342"-15,0 0-112 16,0 0-6-16,-56 109 9 16,27-42-9-16,0 9 0 15,1 6-74-15,-3 0-31 16,-4 4-49-16,9-20-100 16,6-23-349-16</inkml:trace>
  <inkml:trace contextRef="#ctx0" brushRef="#br0" timeOffset="16327.17">4431 8416 1693 0,'0'0'484'16,"0"0"-284"-16,0 0-41 16,0 0 5-16,0 0-6 0,0 0-56 15,0 0-44 1,-47-84-51-16,45 84-7 0,-3 10-38 16,-1 24 19-16,-3 34 18 15,0 38 2-15,4 39 5 16,5 14-6-16,0 0-15 15,3-14-25-15,1-25-27 16,-4-24-92-16,0-21-49 16,0-25 20-16,-17-12 62 15,-8 0-15-15,-27-3 17 16,8-8 29-16,-3-15-164 0</inkml:trace>
  <inkml:trace contextRef="#ctx0" brushRef="#br0" timeOffset="16515.97">4177 9024 2134 0,'0'0'797'0,"0"0"-666"16,0 0-89-16,149-70-18 15,-98 53-16-15,-1 5-8 16,14 2-111-16,-15 6-313 15,-4 0-1565-15</inkml:trace>
  <inkml:trace contextRef="#ctx0" brushRef="#br0" timeOffset="17485.08">5275 8383 1132 0,'0'0'1184'16,"0"0"-931"-16,0 0-141 0,0 0-30 16,0 0-77-16,0 0 24 15,0 0-23-15,-166 87-4 16,99 23 7-16,0 41-4 15,11 15-4-15,21-3 12 16,23-23-13-16,12-38-5 16,4-23-8-16,17-25 4 15,6-14-15-15,10-2 17 16,11-4-10-16,35-18-88 16,-11-14-197-16,-7-2-819 15</inkml:trace>
  <inkml:trace contextRef="#ctx0" brushRef="#br0" timeOffset="18003.93">5360 8811 2203 0,'0'0'381'0,"0"0"-265"16,0 0-43-16,0 0-31 15,0 0-42-15,0 0-34 16,0 0 23-16,34 38 11 15,-12-4-12-15,-3 0-8 16,-5 0-10-16,-7 0 12 16,-7-4 7-16,0-3 1 15,-11-4 9-15,-14 0-3 16,-1-7 4-16,1-2 6 16,5-6-6-16,6-2 0 15,8-5-11-15,4-1-1 16,2 0 3-16,0 0-48 0,8-14-3 15,11-8 60-15,3-7 27 16,4-6-10-16,1-3-4 16,0 0 10-16,-2 2 3 15,-1 2 28-15,-4 7-7 16,-2 4-20-16,-3 7-5 16,-3 6-13-16,-6 3-1 15,-1 7-8-15,-5 0-36 16,0 3-14-16,0 15 9 15,-5 10 41-15,-8 8 25 16,2 8-7-16,4 6 18 16,3 5 7-16,4-1-15 15,0-2-12-15,11-6-4 16,9-6 0-16,0-10-2 0,0-8 4 16,0-10-14-1,1-10-6-15,10-2 5 0,-8-16-63 16,-4-6-204-16</inkml:trace>
  <inkml:trace contextRef="#ctx0" brushRef="#br0" timeOffset="18280.91">5886 9174 1719 0,'0'0'526'0,"0"0"-231"16,0 0-135-16,0 0-30 15,0 0-48-15,0 0-82 16,0 0-23-16,20 58 23 16,-20-3 18-16,0 6-1 15,-2 1-17-15,2-4 0 16,0-9-12-16,0-9-34 15,0-12-137-15,0-16-646 0</inkml:trace>
  <inkml:trace contextRef="#ctx0" brushRef="#br0" timeOffset="18641.55">6050 8564 2386 0,'0'0'321'0,"0"0"-290"15,0 0 3 1,0 0 6-16,0 0 12 0,0 0-13 16,106 157-11-16,-55-59-14 15,2 28-9-15,-8 22-5 16,-16-11 0-16,-24-30-9 16,-5-38-50-16,-17-25-17 15,-14 3 37-15,-19 3 28 16,2-7-54-16,11-18-198 0</inkml:trace>
  <inkml:trace contextRef="#ctx0" brushRef="#br0" timeOffset="18981.97">7045 8903 2046 0,'0'0'785'0,"0"0"-669"16,0 0-93-16,0 0-23 15,0 0-24-15,0 0 24 0,-18 132 30 16,13-52-11-16,1 5-19 16,0-1-25-16,-3-8-19 15,0-11-74-15,-6-9-102 16,1-16-164-16,3-21-819 0</inkml:trace>
  <inkml:trace contextRef="#ctx0" brushRef="#br0" timeOffset="19123.96">6827 9130 2287 0,'0'0'632'0,"0"0"-583"16,0 0-18-16,0 0-21 0,144-24 37 16,-64 22-13-16,7 2-34 15,32 0-154-15,-21 0-313 16,-19 0-497-16</inkml:trace>
  <inkml:trace contextRef="#ctx0" brushRef="#br0" timeOffset="19367.47">7789 8645 2399 0,'0'0'367'0,"0"0"-274"16,0 0-93-16,0 0-11 16,0 0 11-16,-14 172 23 15,10-60-18 1,2-3-5-16,2-11-9 0,0-18 9 16,0-24-18-16,0 0-25 15,0 1-83-15,6-21-148 16,10-18-877-16</inkml:trace>
  <inkml:trace contextRef="#ctx0" brushRef="#br0" timeOffset="19637.54">8375 8763 2601 0,'0'0'312'15,"0"0"-290"1,0 0 2-16,0 0-24 0,-147 88 11 15,73-28-11-15,-4 8-44 16,5 3-12-16,8-7 30 16,20-9 25-16,22-10 1 15,23-11 11-15,8-6-3 16,43-8 93-16,38-4-10 16,4-4-47-16,13-8-28 15,0 0-16-15,-21 1-15 16,17 2-120-16,-25 1-195 15,-21 0-1009-15</inkml:trace>
  <inkml:trace contextRef="#ctx0" brushRef="#br0" timeOffset="19976.73">8489 9258 2494 0,'0'0'317'15,"0"0"-240"-15,0 0 7 16,0 0-13-16,0 0-9 16,122-30-33-16,-78 30-15 15,-2 18-13-15,-1 8-1 16,-10 7 0-16,-11 2-7 16,-8 7 7-16,-10 4-7 0,-2 2 3 15,-12 2 4 1,-12-4 5-16,0-5-5 0,1-7 4 15,6-6 5-15,5-8 0 16,8-5-9-16,4-6-20 16,0-3 19-16,0-3-9 15,4-3 1-15,16 0 9 16,9 0 9-16,7 0-7 16,22-9-2-16,-10-7-167 15,-9-4-553-15</inkml:trace>
  <inkml:trace contextRef="#ctx0" brushRef="#br0" timeOffset="20810.79">9688 8757 1584 0,'0'0'875'0,"0"0"-630"16,0 0-123-16,0 0-48 16,0 0-66-16,0 0 24 15,0 0-24-15,-106-24 3 16,69 70 10-16,-3 29-19 16,3 38-2-16,11 34 0 15,15 15 0-15,11-3-38 16,9-15-17-16,11-20-14 15,-6-24-30 1,-6-23-65-16,-8-21 9 0,0-14 18 16,-4 0-9-1,-32-2-99-15,0-8 64 0,-2-18-109 0</inkml:trace>
  <inkml:trace contextRef="#ctx0" brushRef="#br0" timeOffset="20987.73">9190 9450 2588 0,'0'0'318'15,"125"-29"-230"-15,-41 13-47 16,10 1-26-16,-5 7-15 16,7 0-101-16,-24 4-194 15,-19 1-1959-15</inkml:trace>
  <inkml:trace contextRef="#ctx0" brushRef="#br0" timeOffset="21233.92">10155 8857 2210 0,'0'0'307'0,"0"0"-306"15,0 0-1-15,0 0-49 16,0 0 49-16,-114 78 48 15,46-12-3-15,-17 30-2 0,11-3 1 16,14 5 12 0,15 2-18-16,34-17-20 0,11 6-10 15,15-12-7 1,39-11 27-16,15-13-28 16,16-16 0-16,8-15-39 15,28-22-127-15,-25 0-215 16,-20-8-900-16</inkml:trace>
  <inkml:trace contextRef="#ctx0" brushRef="#br0" timeOffset="21639.73">10149 9274 1071 0,'0'0'1118'16,"0"0"-772"-16,0 0-205 16,0 0-44-16,0 0-28 15,0 0-38-15,0 0 13 16,11-88 5-16,26 100-28 15,3 18-21-15,-3 14-8 0,-6 10-36 16,-10 10-17-16,-9 3-3 16,-10-3-40-16,-2-10 34 15,-4-12 14-15,-10-14 56 16,1-12 5-16,9-10 36 16,4-6 6-16,0-6 27 15,17-22-40-15,14-15-8 16,12-7 11-16,3-3 3 15,6-3-9-15,-4 6-9 16,-5 11 8-16,-14 13 10 16,-11 12 0-16,-14 12 4 15,-4 2-44-15,0 22-34 16,-17 23 34-16,-2 9 22 0,4 8-11 16,6-2 3-1,7-6-14-15,2-8-7 0,0-11-26 16,31-20-65-16,-2-7-153 15,0-8-1902-15</inkml:trace>
  <inkml:trace contextRef="#ctx0" brushRef="#br0" timeOffset="21941.17">10881 9501 929 0,'0'0'752'0,"0"0"-383"16,0 0-216-16,0 0-91 16,132 118-43-16,-123-82 24 15,-9 2-43 1,0 4-26-16,-27 1-65 0,-8-6 25 16,-1-2 66-16,3-11 151 15,10-6 74-15,12-9-41 16,11-4-64-16,0-3-46 15,13-2-4-15,21 0 38 16,11 0-54-16,7 0-26 16,4-2-28-16,2-4-26 15,7-8-74-15,-13 4-140 16,-15-3-570-16</inkml:trace>
  <inkml:trace contextRef="#ctx0" brushRef="#br0" timeOffset="22245.82">11028 9017 2102 0,'0'0'278'16,"0"0"-217"-16,0 0-6 15,0 0-23-15,116 71 37 16,-67-14-4-16,13 32-23 0,6 29 0 16,-13-3-13-16,-14-13-7 15,-24-14 1-15,-17-24-23 16,0 4-8-16,-17-1 1 16,-17-13-15-16,-30-8-23 15,4-16-105-15,6-14-273 0</inkml:trace>
  <inkml:trace contextRef="#ctx0" brushRef="#br0" timeOffset="22679">11962 9446 1674 0,'0'0'820'0,"0"0"-620"16,0 0-115-16,0 0-6 16,0 0-20-16,0 0-59 15,0 0-2-15,-3 85 2 16,-3-26 12-16,2 12 1 15,-1 1-13-15,5-4-29 16,0-9-38-16,0-13-3 16,0-12-30-16,0-12-141 15,0-14-320-15</inkml:trace>
  <inkml:trace contextRef="#ctx0" brushRef="#br0" timeOffset="22840.05">11886 9687 2598 0,'0'0'321'16,"0"0"-300"-16,0 0 36 16,0 0-10-16,158-2-18 15,-91 2-29-15,27 0-92 16,-16 0-224-16,-13 0-1772 0</inkml:trace>
  <inkml:trace contextRef="#ctx0" brushRef="#br0" timeOffset="23014.82">12788 9742 2049 0,'0'0'493'15,"0"0"-313"-15,0 0-180 16,0 0 0-16,0 0-198 15,0 0-229-15</inkml:trace>
  <inkml:trace contextRef="#ctx0" brushRef="#br0" timeOffset="23358.17">12994 9334 1741 0,'0'0'375'0,"0"0"-183"16,0 0 8-16,0 0-69 16,-16 155-49-16,1-84-11 15,1 2-33-15,3-1-37 16,4-3 0-16,3-11 13 16,2-10-14-16,2-12-9 0,0-12-159 15,0-14-645-15</inkml:trace>
  <inkml:trace contextRef="#ctx0" brushRef="#br0" timeOffset="23611.01">13341 9529 2554 0,'0'0'443'16,"0"0"-348"-16,0 0-29 15,0 0-37-15,0 0-29 16,0 0-78-16,0 0 70 0,-162 90-16 15,95-30 8 1,7 3 7-16,17-4 5 0,23-2-7 16,20-9 11-16,9-6 8 15,38-4 56-15,18-8-26 16,14-8-16-16,11-4-22 16,3-8-8-16,25-10-93 15,-24 0-144-15,-21 0-600 0</inkml:trace>
  <inkml:trace contextRef="#ctx0" brushRef="#br0" timeOffset="24071.35">14192 9364 1918 0,'0'0'499'16,"0"0"-279"-16,0 0-33 16,0 0-80-16,0 0-93 15,0 0-14-15,0 0 0 16,-80-64 16-16,40 78 2 16,-2 24-2-16,3 18-6 15,8 15-1-15,12 11-8 16,11 8-1-16,8 2-4 15,8 1 4-15,16-3 0 16,2-6 3-16,-3-4-3 16,-12-10-19-16,-11-5-52 15,-29-7-44-15,-18-18-195 16,-4-14-865-16</inkml:trace>
  <inkml:trace contextRef="#ctx0" brushRef="#br0" timeOffset="24260.92">13604 9944 2682 0,'0'0'435'0,"0"0"-354"15,171-49-39-15,-88 34-21 16,-2 4-9-16,-6 5-1 16,-8 4-11-16,-9 1-31 15,-5 1-78-15,-17 0-136 16,-11 0-409-16</inkml:trace>
  <inkml:trace contextRef="#ctx0" brushRef="#br0" timeOffset="24710.37">14735 9308 1902 0,'0'0'253'15,"0"0"-253"-15,0 0-15 16,-112 142 15-16,35-52 70 15,-12 30 65-15,5 23-46 16,20-10-54-16,27-27-30 0,31-34 2 16,6-24 28-16,9 7 4 15,25-1-1-15,12-2-38 16,45-14-8-16,-8-16-154 16,-8-12-331-16</inkml:trace>
  <inkml:trace contextRef="#ctx0" brushRef="#br0" timeOffset="25151.23">14865 9731 2341 0,'0'0'371'16,"0"0"-260"-16,0 0-35 15,0 0-31-15,0 0 4 16,0 0-7-16,0 0-32 0,103-6-10 15,-90 32-8-15,-8 10-13 16,-5 5-12-16,-10 5 11 16,-17-2-36-16,-4-4 45 15,0-8 13-15,5-8 8 16,8-8-6-16,7-8 5 16,11-6-7-16,0-2-18 15,9-2 18-15,20-20 28 16,13-8-5-16,11-11-4 15,6-4 15-15,-4-1-9 16,-2-1-1-16,-10 7-14 16,-14 10-10-16,-12 12-1 15,-12 9 1-15,-5 9 23 16,-2 0-7-16,-20 25-5 16,-9 21-9-16,-4 15 6 0,10 7-8 15,4 2 0-15,10-6-1 16,9-10 1-16,2-12-7 15,13-9-52-15,12-13-111 16,2-13-588-16</inkml:trace>
  <inkml:trace contextRef="#ctx0" brushRef="#br0" timeOffset="25489.46">15319 10028 1519 0,'0'0'625'0,"0"0"-337"15,0 0-132-15,0 0-19 16,0 0-34-16,0 0-22 16,0 0-48-16,70 12-33 15,-61 6-13-15,-7 6-2 16,-2 4 4-16,-7 2 11 16,-15-2 0-16,-1-3 0 15,6-6 9-15,3-5 7 16,5-4 3-16,7 1-19 15,2-1-6-15,0 2 6 16,13 0 1-16,6 1 14 16,-7 1-15-16,-2 1-50 0,-10 1-38 15,0 0-15-15,-29 2 103 16,-12-1 10 0,-5 0 35-16,-3-3-17 15,-4 0-28-15,14-3-73 16,15-6-323-16</inkml:trace>
  <inkml:trace contextRef="#ctx0" brushRef="#br0" timeOffset="25834.12">15689 9557 2131 0,'0'0'276'16,"0"0"-267"-16,0 0-9 15,0 0 33-15,0 0 63 16,0 0 3-16,79 144-52 15,-57-74-14-15,-2 13-10 16,-7 21 37-16,-10 24-2 16,-3-11-53-16,-9-13-5 15,-20-21-34-15,-23-10-121 16,8-11-150-16,-1-9-503 0</inkml:trace>
  <inkml:trace contextRef="#ctx0" brushRef="#br0" timeOffset="26236.85">16187 10479 1542 0,'0'0'1449'0,"0"0"-1449"15,0 0-180-15,0 0-149 16</inkml:trace>
  <inkml:trace contextRef="#ctx0" brushRef="#br0" timeOffset="26383.05">16717 10533 2480 0,'0'0'0'0,"0"0"-47"0</inkml:trace>
  <inkml:trace contextRef="#ctx0" brushRef="#br0" timeOffset="26479.21">16950 10644 1303 0,'0'0'1168'15,"0"0"-1168"-15</inkml:trace>
  <inkml:trace contextRef="#ctx0" brushRef="#br0" timeOffset="65.82">1593 11061 328 0,'0'0'293'15,"-114"10"-157"-15,43-8-58 16,-1 0 5-16,5-2 85 0,3 0 11 15,4 0 8-15,4-4-18 16,7-3-17-16,4-4-45 16,10 2-22-16,3 0-4 15,8 0-16-15,4 2 3 16,6-1 7-16,4 0 31 16,3 4-3-16,7-1-23 15,0 4-38-15,0-1-41 16,0 0 3-16,0 2-4 15,2-3-2-15,13 2 2 16,8-1 4-16,10-1 11 16,12-2 2-16,15-2 3 0,14 0-18 15,30-4 11 1,33 0-7-16,31 2 1 0,13 4-7 16,-5 1 0-16,-9 4 0 15,-13 0 1-15,8 0 15 16,8 0-15-16,6 5 0 15,9 1 5-15,2 3 1 16,5-4 4-16,1 2-11 16,6-6-5-16,-3 2 5 15,3-2 6-15,-4 2 13 16,-1 0-5-16,3 4-3 16,-4 2-10-16,-1 2 0 15,3 1 1-15,2-3-2 16,-4 0-1-16,-1 0 1 15,-3 0 0-15,1-1 0 0,0-2 0 16,-6 2 0 0,1 0 2-16,-2-2-1 15,-2 4 0-15,-2-2-1 0,-2 0 6 16,-5 5-5-16,-3-6 0 16,3 3-1-16,1-2 0 15,-1-1 1-15,4-2-2 16,1-1 1-16,8-2 0 15,6-2 1-15,4 0 0 16,8 0-1-16,4 0 0 16,9-4 1-16,4-3-2 15,4-2 1-15,5 1-1 16,-1 0 1-16,3 1-2 0,4-2-5 16,-2 1 7-1,6-2 12-15,3-1-12 0,4 2 1 16,-6-1-2-16,-4-3-6 15,-2 2 7-15,-7-1 1 16,3 3 5-16,1 1-4 16,4 1-2-16,-2 1 0 15,1-2 0-15,1-2 0 16,0 1 0-16,4 2 0 16,2 0 0-16,2 3 5 15,-2 1-5-15,-2 1 0 16,2 0 0-16,-2 2 1 15,-3 0-1-15,0 0 0 0,0 0 0 16,-1 0 21 0,-6 0 1-16,-7 0 22 0,-8 0-15 15,-11 0-9 1,-11 0 0-16,-18 0 5 0,-22 0-1 16,-37 0-3-16,-33 0-5 15,-26 0-4-15,-20 0 19 16,-3 0-5-16,-6 0-8 15,-7-3-1-15,-15 3-1 16,-5-1 5-16,0 1-14 16,-14-3-7-16,-66 1-86 15,2 0-123-15,-16-1-482 0</inkml:trace>
  <inkml:trace contextRef="#ctx0" brushRef="#br0" timeOffset="2139.02">5090 14488 813 0,'0'0'708'15,"0"0"-421"-15,0 0-135 16,0 0 80-16,0 0 9 15,0 0-62-15,0 0-81 16,39-111-50-16,-37 99-21 16,-2 4-10-16,0 1 11 15,0 2 12-15,0 5-14 16,-14 0-25-16,-8 0-1 16,-14 16-33-16,-8 14 17 0,-8 11 12 15,-3 13 4-15,2 8 0 16,1 12 0-16,5 20-20 15,7 23 19-15,13-9-9 16,12-12 8-16,15-10-8 16,0-22 2-16,31 12 0 15,16 7 8-15,17-5 0 16,17-8 2-16,23-3-2 16,30-17 0-16,18-24 6 15,-10-22-6-15,-30-8 0 16,-35-34 0-16,-9-30 7 15,1-41 8-15,-9-50 4 0,-14-27 6 16,-41 2 16 0,-16 13-1-16,-27 51 27 0,-7 30-17 15,5 28-34-15,-6 20-16 16,-12-1-5-16,-14 10-2 16,-10 4-17-16,-5 19-12 15,4 10-40-15,-8 46-87 16,20 6-211-16,21 7-994 0</inkml:trace>
  <inkml:trace contextRef="#ctx0" brushRef="#br0" timeOffset="3117.27">5184 14748 1723 0,'0'0'439'15,"0"0"-310"-15,0 0-102 16,0 0 13-16,0 0 17 16,0 0-4-16,0 0-22 15,39 0 12-15,-10 0-2 16,6 0-5-16,1 0-17 16,-1 0-19-16,-2 6-48 15,-8 6-95-15,-14 1-337 0</inkml:trace>
  <inkml:trace contextRef="#ctx0" brushRef="#br0" timeOffset="3361.75">5028 15159 268 0,'0'0'1194'16,"0"0"-888"-16,0 0-192 16,0 0 30-16,0 0-15 15,0 0 0-15,132-4-36 16,-90 0-45-16,-2 3-48 16,-2 1-19-16,7 0-111 15,-12 0-96-15,-8 1-293 0</inkml:trace>
  <inkml:trace contextRef="#ctx0" brushRef="#br0" timeOffset="5472.01">5267 14614 292 0,'0'0'817'0,"0"0"-503"15,0 0-224-15,0 0 46 16,0 0 14-16,0 0-14 16,0 0-51-16,-3 12-66 15,3 0 31-15,0 6 50 16,3 7-34-16,-1 2-26 15,-2 4-9-15,2 5-8 16,-2 4 4-16,0 2-15 16,0 2 7-16,0 0-10 15,0-8-6-15,0-4-6 16,-2-6-2-16,-3-4-93 16,1-10-166-16,0-8-643 0</inkml:trace>
  <inkml:trace contextRef="#ctx0" brushRef="#br0" timeOffset="6575.29">3546 14933 1122 0,'0'0'1000'0,"0"0"-778"16,0 0-154-16,0 0-25 15,0 0 4-15,0 0 22 0,0 0-46 16,-8 12-23-16,16 18 1 16,9 16 1-16,0-1-2 15,3 2 17-15,3-5-16 16,-2-10 1-16,0-7-2 16,1-11 1-16,-2-8 14 15,2-6-4-15,3-6 1 16,2-26 28-16,4-15 16 15,0-17-7-15,2-12-35 16,-1-4-1-16,-3-6-13 16,-7 6-1-16,-5 9-12 15,-6 13 6-15,-8 18 7 0,-3 10 6 16,-3 16 3 0,-18 12 28-16,-8 2-22 0,-5 14-14 15,1 18-1-15,2 8 0 16,8 6-1-16,12 2 1 15,11-4-10-15,0-1 10 16,9-5-1-16,16-10-4 16,4-2-23-16,11-8-66 15,-7-5-87-15,-6-4-295 16</inkml:trace>
  <inkml:trace contextRef="#ctx0" brushRef="#br0" timeOffset="6881.56">4148 15087 308 0,'0'0'809'15,"0"0"-684"-15,0 0-125 16,0 0 0-16,0 0 6 16,-29 104 138-16,13-65 1 15,1 1 57-15,1-6-30 16,8-8 1-16,4-8-38 15,2-10-34-15,0-8-6 16,10 0-28-16,15-12 31 16,6-16 7-16,3-8-26 15,-1-5-42-15,-4-3-15 16,-11 4 12-16,-11 8 8 16,-7 2 3-16,-7 6-25 15,-20 9-20-15,-8 8-20 0,-19 7-62 16,10 1-105-16,9 12-247 15</inkml:trace>
  <inkml:trace contextRef="#ctx0" brushRef="#br0" timeOffset="7409.23">5162 13451 286 0,'0'0'1119'0,"0"0"-790"16,0 0-108-16,0 0-14 15,0 0-11-15,0 0-22 16,0 0-68-16,0-54-44 15,0 54-32-15,0 0-16 16,0 0-14-16,0 4-25 16,0 20 3-16,0 19 18 15,-2 35 4-15,-1 34 10 32,-1 36-10-32,-1 9-12 0,-1-27-4 0,2-32-11 15,-1-41 7-15,3-8 1 16,0-7 3-16,2-2 8 15,0-11-44-15,0-16-119 0,0-13-403 16</inkml:trace>
  <inkml:trace contextRef="#ctx0" brushRef="#br0" timeOffset="8842.37">5235 13283 729 0,'0'0'589'0,"0"0"-370"16,0 0-76-16,0 0 15 15,0 0-12-15,0 0 1 0,0 0-40 16,-26-49-30-1,26 49-10-15,0 0-8 0,0 0-13 16,0 0-17-16,0 0-28 16,0 0 17-16,8 0-10 15,13 0 2-15,10 9 7 16,11-1-9-16,11-1 9 16,12 4-17-16,16-1 0 15,23-2 1-15,30-2 1 16,26-1-1-16,5 4-1 15,-11-4-15-15,-34 2-6 16,-39-5-16-16,-19 0-2 0,-11-2 14 16,2 0 25-1,3 0 0-15,-4 0-15 0,-14 0 15 16,-14 0 0-16,-9 0 0 16,-8 0 35-16,-5 0 38 15,-2 0 16-15,0 0-19 16,0 0-37-16,0-2-16 15,0 2-9-15,0 0-7 16,0 0-1-16,0 0 31 16,0 0 0-16,0 0 3 15,0 0-10-15,0 0-22 16,0 0 3-16,0 0-4 16,0 0 1-16,0 0-2 15,0 0 0-15,0 0-14 16,0 0-28-16,0 0 34 0,0 18-31 15,0 12 14-15,0 13 22 16,0 10 3-16,0 1 7 16,0-8 1-16,0-8-7 15,7-12-1 1,0-11-11-16,-1-8 1 0,3-7 10 16,3 0 15-16,3-11 27 15,7-22 16-15,7-13-6 16,3-12-28-16,1-12-1 15,2-2-11-15,-1-2-5 16,-1 5-3-16,-2 9 6 16,-2 12 1-16,-6 12-9 15,-5 16-2-15,-9 10 0 16,-5 10-20-16,-2 0-6 0,0 22-1 16,7 24 24-16,3 16 3 15,1 15 2 1,5 5-1-16,1-3-1 0,2-6 1 15,-1-12-1-15,3-16-1 16,-6-13-5-16,-1-11 1 16,-3-12 5-16,-7-9 0 15,1 0 25-15,0-27 20 16,2-17-16-16,4-15-19 16,1-7-10-16,1-4 0 15,1 6 0-15,-1 10 14 16,-3 14-14-16,-3 15-4 15,-3 17 4-15,-2 8-5 0,2 16-73 16,4 26 56-16,11 20 22 16,3 11 14-16,7 6-14 15,2-10-5-15,0-13 0 16,2-14 3-16,-4-13 2 16,-2-13-1-16,-5-12 1 15,-2-4 4-15,-1 0-3 16,-6-22 4-16,-4-7-5 15,-2 1-16-15,-5 5 4 16,-1 6 12-16,-3 7-1 16,0 5 0-16,0 5-2 15,0 0-3-15,0 0 6 16,0 0-1-16,0 0-30 16,0 0 11-16,4 0 17 15,2 0 3-15,8 0 22 0,7 0 4 16,7 0 9-16,17 0-3 15,13 0-20-15,17 0-6 16,33 0-5-16,31 0 2 16,44-4-3-16,14 4 0 15,-6 0 0-15,-18 0-2 16,-27 0 2-16,-28 0-23 16,-27 4-4-16,-22-3 14 15,-11 1-1-15,-2 0 9 16,-2-2-3-16,-8 0 3 15,-19 0 4-15,-18 0 1 0,-9 0-16 16,0 0-41-16,-5 0-38 16,-12 0-66-16,-1 0 37 15,-1 0 24-15,-2 0-45 16,5 0-173-16,1 2-624 16</inkml:trace>
  <inkml:trace contextRef="#ctx0" brushRef="#br0" timeOffset="9535.14">7374 12516 1082 0,'0'0'549'15,"0"0"-176"-15,0 0-142 16,0 0 1-16,0 0-34 15,0 0-57-15,0 0-50 16,0-33-37-16,0 33-36 16,0 0-17-16,0 11-2 15,0 22-14-15,0 22 15 16,0 14 2-16,0 15-2 16,0 2-14-16,0-6-61 15,0-11-14-15,0-15 33 16,0-16-30-16,0-18-46 15,7-20-31-15,2-22-81 16,2-14-108-16</inkml:trace>
  <inkml:trace contextRef="#ctx0" brushRef="#br0" timeOffset="9825.3">7598 12320 805 0,'0'0'1037'15,"0"0"-745"-15,0 0-199 16,0 0-29-16,141-86-18 15,-102 82-32-15,-1 4-14 16,-5 2-19-16,-6 22-7 16,-14 8-110-16,-13 8-28 15,-2 6 83-15,-34 2 81 16,-13 1 23-16,-4-4 132 0,2-4 23 16,5-9 28-16,18-6-38 15,12-4-92-15,16-4-57 16,0 4-12-16,27 2 15 15,19 2 14-15,17 2 37 16,11-1-39-16,6-2-1 16,2-3-20-16,-8-4-13 15,-7-1-33-15,-5-2-81 16,-17-3-177-16,-14-3-652 16</inkml:trace>
  <inkml:trace contextRef="#ctx0" brushRef="#br0" timeOffset="10811.37">8281 12725 2155 0,'0'0'367'0,"0"0"-303"0,0 0-39 15,0 0-25-15,0 0 37 16,0 0 4-16,119-74-35 15,-100 74-6-15,-1 0-9 16,-3 0-3-16,-3 6-35 16,-5 12-24-16,-5 4 19 15,-2 4-5-15,0 4 8 16,0 2 33-16,-13 2 16 16,-3-6 2-16,1-3-2 15,-1-10 14-15,7-2 29 16,2-9 12-16,5-3 6 15,2-1-6-15,0 0-12 16,0 0-14-16,0 0 5 0,0 0-12 16,0 0-21-1,0 0-1-15,0 0-14 0,0 0-29 16,0-4-49-16,0-1-40 16,0-1 17-16,0-1-42 15,0 0-47-15,0 0-10 16,2-1 109-16,3 2 93 15,-1 1 12-15,-2-2 75 16,3-3-6-16,1 0-5 16,1-4-17-16,0-2 34 15,2-2 25-15,-3-2-22 16,1-2 32-16,-2 1-9 16,-1 3-7-16,-2 3-4 0,-2 5 16 15,0 3-31 1,0 6-18-16,0 1-26 0,0 0-15 15,0 6-22-15,-4 21-26 16,-8 14 19-16,-5 11 7 16,-1 8 9-16,0-2-9 15,0-4 0 1,3-11 0-16,1-13 0 0,8-12 5 16,4-10-5-16,2-8 8 15,0 0 27-15,0-20 58 16,17-20-39-16,7-12-43 15,6-12-11-15,-1-3 1 16,0 3-1-16,-5 10 5 16,-3 10-5-16,-11 14 6 15,-3 14-6-15,-3 10 0 16,-4 6 1-16,0 6-2 16,0 24-12-16,0 16 9 0,0 10 4 15,2 6 6-15,3-2-6 16,-2-4 0-16,-1-9-1 15,0-9-4-15,0-6-15 16,0-8-43-16,-2-2-62 16,-2 2-105-16,-16-4-189 15,-4-6-908-15</inkml:trace>
  <inkml:trace contextRef="#ctx0" brushRef="#br0" timeOffset="11011.38">8299 13184 1403 0,'0'0'673'16,"0"0"-289"-16,0 0-152 0,0 0-73 15,0 0-44-15,0 0-42 16,0 0-53-16,43-30 2 16,3 18-5-16,12-2-9 15,6 2-8-15,6 2 0 16,-1 6-11-16,-7 2-45 16,9 2-55-16,-17 0-137 15,-14 0-548-15</inkml:trace>
  <inkml:trace contextRef="#ctx0" brushRef="#br0" timeOffset="13189.95">9792 13772 378 0,'0'0'1041'0,"0"0"-758"15,0 0-134 1,0 0 62-16,0 0-21 0,0 0-7 15,0 0-84-15,2-12-50 16,-2 12-25-16,0 0-1 16,0 0-13-16,0 0-10 15,0 0-16-15,0 0 16 16,0 0 0-16,0 6 5 16,0 6 11-16,0 4-2 15,0 4-5-15,0 6-8 16,0 6 6-16,0 9-6 15,0 9 0-15,0 3 14 16,0 11-8-16,0 4-7 0,0 3 0 16,0-1-6-1,0-4-18-15,0-7 11 0,0-11-10 16,0-8 22 0,0-8-6-16,0-10 6 0,0-4 0 15,0-12-6-15,2 0-14 16,-2-6-5-16,0 2 12 15,0-2 1-15,0 0 13 16,0 0-1-16,0 0 1 16,0 0 1-16,0 0 0 15,0 0 0-15,0 0-1 16,0 0-3-16,0 0-7 16,0 0 10-16,0 0 12 15,0 0 9-15,0 0 2 0,0 0 1 16,0 0-24-16,0 0 1 15,0 0 6-15,0 0-5 16,0 0-4-16,0 0 2 16,0 0 0-16,2 0-1 15,-2 0 9-15,0-2-8 16,0 0 10-16,0 0-10 16,0 2 0-16,0-2 2 15,0 2-2-15,0 0 2 16,0 0-2-16,0-2-1 15,0 2-22-15,0 0 22 0,0 0-6 16,0-2 7 0,0 2 4-16,0 0-4 15,0-2 0-15,0 2 0 16,0 0-1-16,0 0-9 0,0 0 0 16,0 0-4-1,0 0 14-15,0 0 7 0,0 0-6 16,0 0 0-16,0 0-1 15,0 0 1-15,0 0-1 16,0 0-2-16,0 0-25 16,0 0 25-16,0 0 2 15,0 0 0-15,0-4 7 16,0 4-6-16,3-6-1 16,-1 4 1-16,-2 2 6 15,2-2 16-15,-2 2-13 16,0-2-10-16,2 2 1 15,-2 0-1-15,0 0 1 0,0 0 8 16,0-2-2-16,0 2 10 16,0 0 7-16,0 0-11 15,0-3 22-15,0 3-22 16,0 0 10-16,0-1-15 16,0 1 10-16,0-6-18 15,-11 0-30-15,-9 0-30 16,-6 0 41-16,-11-1 13 15,-2 4 6-15,-5 3 1 16,-4 0 0-16,2 0 10 16,1 6 0-16,3 12-4 0,4 2 7 15,4 6 8-15,8 8-16 16,6 8-5-16,9 8-1 16,6 11 0-16,5 5 1 15,0 6 0-15,5 4-1 16,10-4 0-16,1-1 0 15,3-3 0-15,4-10-1 16,2-6 1-16,4-2 0 16,4-6-8-16,3-4 7 15,8-3-17-15,5-11-13 16,7-7 7-16,4-7 3 16,5-3-7-16,4-9-5 15,-3 0 14-15,1 0 19 16,3-9 1-16,-4-7-1 0,-1-2 0 15,-3-2 2-15,-8 0-1 16,-8-2 9-16,-10-2 5 16,-7-8 41-16,-9-6 50 15,-7-6-12-15,-5-12-8 16,-8-10 8-16,0-23-16 16,-10 3-31-16,-12-6-17 15,-7 2-17-15,0 17-12 16,-11-3-1-16,-2 18-21 15,-8 14-8-15,0 16 21 16,-6 12-1-16,-2 14-17 16,-3 2-39-16,1 10-51 15,-13 28-67-15,15-4-130 16,9-2-969-16</inkml:trace>
  <inkml:trace contextRef="#ctx0" brushRef="#br0" timeOffset="13570">9902 14933 1217 0,'0'0'978'0,"0"0"-735"16,0 0-104-16,0 0-3 16,0 0-27-16,0 0-34 15,0 0-33-15,0-18-42 16,-8 39-5-16,-3 9-3 16,1 15 7-16,-2 9 0 15,-1 4 1-15,1-4 0 16,3-1-6-16,1-7-6 15,1-12-4-15,5-10-11 16,2-10-35-16,0-12-72 16,0-2-86-16,7-30-9 0,3-6-262 15,-1-3-696-15</inkml:trace>
  <inkml:trace contextRef="#ctx0" brushRef="#br0" timeOffset="13897.96">9863 14929 774 0,'0'0'671'16,"0"0"-260"-16,0 0-148 15,0 0-77-15,0 0-90 16,0 0-96-16,0 0 3 16,-84-95-14-16,47 113 11 15,-2 9 0-15,-5 7 1 16,3 1 28-16,5-6 1 16,12-2 15-16,13-10-8 15,11-9-37-15,0-6-11 16,22-2 11-16,16-2 84 15,8-20-18-15,8-6-29 0,2-3-20 16,-5 2-8-16,-6 3 5 16,-12 10 16-16,-11 8 11 15,-9 4 2-15,-1 4-14 16,-1 0-14-16,3 4-14 16,3 15 0-16,4 6 4 15,3 1 10-15,2 1-15 16,1 0-21-16,-4 1-58 15,-5 8-111-15,-7-6-129 16,-9-4-753-16</inkml:trace>
  <inkml:trace contextRef="#ctx0" brushRef="#br0" timeOffset="14635.27">9772 15538 1380 0,'0'0'465'0,"0"0"-351"16,0 0-104-16,0 0-10 15,0 0 61-15,0 0 50 16,0 0-25-16,-18 141-13 15,18-86-18-15,0 10 0 16,0 9-10-16,0 7-20 0,0 3-25 16,0 6 0-16,0-6 2 15,0 3 0-15,0-16 5 16,0-4 4-16,0-17-11 16,0-12 1-16,0-16 18 15,0-12-12-15,0-6-7 16,0-4-44-16,-4-21-102 15,-6-2-639-15</inkml:trace>
  <inkml:trace contextRef="#ctx0" brushRef="#br0" timeOffset="15411.09">8720 15141 779 0,'0'0'709'16,"0"0"-303"-16,0 0-285 15,0 0-119-15,0 0 31 16,0 0-4-16,0 0-26 16,-56 22 9-16,39 4 2 15,-4 11 63-15,4 5 8 0,-1 14 9 16,2 6-1-16,5 6-39 16,7-2-23-16,4-5-20 15,0-9-9-15,8-12 9 16,13-14 5-16,6-12-15 15,6-14-1-15,15-22-17 16,-5-14-25-16,-9-8-403 16</inkml:trace>
  <inkml:trace contextRef="#ctx0" brushRef="#br0" timeOffset="15571.94">8524 14564 2526 0,'0'0'26'0,"0"0"-26"15,0 0-441-15,0 0-159 0</inkml:trace>
  <inkml:trace contextRef="#ctx0" brushRef="#br0" timeOffset="16021.98">9027 15570 1103 0,'0'0'412'0,"0"0"-227"16,0 0-54-16,0 0 66 15,0 0-105-15,0 0-39 16,0 0 28-16,-68 67 16 0,68-27 7 15,0-4-45 1,6-6-41-16,17-7 5 0,1-6 39 16,0-11 47-16,3-6 1 15,0-5-2-15,0-18-11 16,-5-11-15-16,-4-10-21 16,-7-2-22-16,-11-3-22 15,0 8-17-15,-9 10-32 16,-20 9-73-16,-9 16-61 15,-24 8-34-15,8 20-244 16,8 0-1563-16</inkml:trace>
  <inkml:trace contextRef="#ctx0" brushRef="#br0" timeOffset="16669.85">8707 14642 1833 0,'0'0'475'16,"0"0"-312"-16,0 0-95 15,0 0-27-15,0 0-8 16,0 0-18-16,0 0-5 15,-10 50-4-15,10-24 0 16,0-4-6-16,0-5 1 16,0-8 0-16,0-5 1 15,0-4 33-15,0 0 41 16,0-4 2-16,4-18-4 16,0-8-23-16,-4-3-28 15,0 2-23-15,0 3-6 16,-2 12-14-16,-10 12-18 15,-1 4-33-15,-3 30-96 0,3 6-155 16,4 4-805-16</inkml:trace>
  <inkml:trace contextRef="#ctx0" brushRef="#br0" timeOffset="17705.29">5204 15757 828 0,'0'0'619'15,"0"0"-336"-15,0 0-175 16,0 0 45-16,0 0-18 16,0 0-60-16,0 0-21 15,-16 9-37-15,16 18 24 16,0 9 10-16,0 14 8 16,0 30-11-16,-4 37-4 15,-9 33-14-15,-1 7-16 0,1-23-7 16,7-36 2-16,1-40-9 15,3-9 8-15,0-8-8 16,-1 0 1-16,1-3 5 16,2-18 0-16,0-8-12 15,0-12-88-15,7 0-262 16,2-18-271-16</inkml:trace>
  <inkml:trace contextRef="#ctx0" brushRef="#br0" timeOffset="18613.53">5113 16780 1303 0,'0'0'1182'0,"0"0"-934"15,0 0-192-15,0 0-30 16,0 0-10-16,0 0 21 16,0 0-2-16,40 0-24 15,-2 0 6-15,9 0 1 16,13 4-5-16,9 2 3 15,13 2 0-15,10-2 2 16,22 2-7-16,23 0-10 16,24 2 0-16,2-2 8 15,-9-4-8-15,-19 2 12 16,-17-6-13-16,1 0-5 16,-4 0 4-16,3 0 1 15,0 0 0-15,1-10 0 16,-17 2 5-16,-17 3-5 15,-19 0 4-15,-1 1-4 0,11 0 0 16,13-1 0 0,11 0 1-16,0-3-1 0,3 4-1 15,2-2 1-15,-1 2 5 16,1 4 0-16,0-5-10 16,-5 5 5-1,-7 0 0-15,-3 0 0 0,-5 0 5 16,-7 0-5-16,-3 0-2 15,-2 0-2-15,2 0 4 16,-2 0 1-16,1 0 3 16,-1 0-4-16,-2 0-1 15,3 0 1-15,-1-3-1 0,-2-1 1 16,3-1 0-16,-3 4 0 16,2-4 0-16,-1 2 0 15,2-2 1-15,0 0-1 16,-1 1 0-16,2-5 0 15,4 1 0-15,-2 3 0 16,2-4 0-16,1-1 0 16,-5 6 4-16,-4-4-3 15,-1 2-1-15,-5 2 0 16,-5-4 0-16,0 4-1 16,-5-2 1-16,1 2 5 15,0 0-5-15,0 4-1 16,2-6 1-16,4 6 0 0,-2-4 1 15,5 4 0 1,-3 0-1-16,3 0-1 0,-1 0 1 16,3 0 0-16,-3 0 0 15,3 0-9-15,-5-4 5 16,1 4 4-16,-5 0-1 16,0 0 1-16,-4-4 0 15,-1 4 0-15,-2-4 5 16,-2 2 1-16,1 0 1 15,-4 0 2-15,-4-2 13 16,-5 0 0-16,-8 4-13 16,-10-4-1-16,-7 4-7 15,-8 0 0-15,-4 0 5 0,0 0 5 16,-6 0-11 0,-19 0-51-16,-31-6-115 15,2 2-197-15,1-4-907 0</inkml:trace>
  <inkml:trace contextRef="#ctx0" brushRef="#br0" timeOffset="19134.82">10204 14230 483 0,'0'0'552'0,"0"0"-353"0,0 0-199 16,0 0-112-16,0 0 30 15,0 0 82-15,0 0 46 16,-24-41 91 0,21 41 57-16,1 0-112 0,2 0-56 15,0 0-26-15,0 0-108 16,0 0-54-16,0 0-66 16,7 0-61-16,0 0-58 15,-3 0 330-15,2 0 17 16,-1-6 39-16,-3 0-39 0</inkml:trace>
  <inkml:trace contextRef="#ctx0" brushRef="#br0" timeOffset="34125.88">9807 13455 1380 0,'0'0'341'0,"0"0"-194"16,0 0 0-16,0 0-19 16,0 0-44-16,0 0-42 0,0 0-25 15,-2 0-16 1,2 0 12-16,0 0-12 0,-2 0-1 16,2 0 0-16,-2 2-25 15,-1 0 25-15,-1 1 15 16,0 4-15-16,-1 1 0 15,-1-2-1-15,-1 2-16 16,0-2-19-16,-2 0-13 16,3 0 38-16,-2-3 11 15,2 0 12-15,2 0 37 16,2-3 3-16,2 1 12 16,0-1 3-16,0 0-16 15,0 0-11-15,0 0-12 16,0 0-27-16,0 0 8 15,0 0-3-15,0 0-5 0,0 0 9 16,0 0-10-16,0 0 0 16,0 0-7-16,0 0 7 15,0 0 0-15,0 0-6 16,8 0 6-16,8 0 10 16,11 0 20-16,9 0 14 15,14 0-4-15,16 0-13 16,11 0-9-16,12 0 3 15,11 0-10-15,6 0 0 16,0 0-11-16,19 0 1 16,-13 0-1-16,-2 0 6 15,-2 0-7-15,-17 0 2 16,14 0-1-16,-2 0 0 16,1 0 0-16,-2 0 2 15,-2-1-1-15,-8-2-1 0,-10 3 9 16,-15 0-9-16,-11 0-10 15,-14 0 10-15,-10 0 1 16,-10 0 0-16,-2 0 0 16,-7 0-1-16,-3 0 2 15,-4 0-2-15,-4 0 1 16,-2 0-1-16,0 0 0 16,0 0-6-16,0 0-6 15,0 0 3-15,0 0 9 16,0 0 0-16,0 0 0 0,2 0-13 15,3 0-7-15,1 0 13 16,2 0 7 0,-4 0 0-16,-2 0 1 0,-2 0 0 15,2 0-1 1,0 0-6-16,3 0-22 0,6 0 0 16,5 0 16-16,6 0 10 15,5 0-4-15,4 0-11 16,7-4 7-16,0 0 10 15,-1 0 0-15,1 1 0 16,-2 0 1-16,0 3-1 16,-1-2 0-16,1 0 1 15,-3 0 8-15,-2-2-8 16,1 2 0-16,-6-3 13 16,-3 4 3-16,-4-1 11 0,-7 0-7 15,-3 2-11-15,-7 0-1 16,-2 0-8-16,0 0 8 15,0 0 2-15,0 0-11 16,0 0 7-16,0 0 2 16,0 0-3-16,0 0-6 15,0 0 0-15,0 0 1 16,0 0 6-16,0 0-7 16,0 0 0-16,0 0 6 15,0 0-6-15,0 0-1 16,0 0 0-16,0 0 1 15,0 0 0-15,0 0 2 16,0 0 6-16,0 0 4 0,0 0-7 16,0 0 10-16,0 0 9 15,0 0-9-15,0 0-15 16,0 0-4-16,0 0 3 16,0 0-10-16,0 0-2 15,0 4 1-15,0 12 11 16,0 4 2-16,0 6 5 15,-4 8-5-15,1 6 6 16,-1 4-1-16,4 5-5 16,-2 1 5-16,2 0-4 15,0-2-2-15,0-4 0 16,0-2 0-16,0-2 0 16,0-1 0-16,0-9-1 15,0-2 2-15,0-5-7 16,0-2 6-16,0-3-1 0,2-4-5 15,0-4 0-15,0 2 4 16,1-6 2-16,-3-2 7 16,2-2-6-16,-2-2 7 15,0 0 3-15,0 0-6 16,0 0 0-16,0 0 2 16,0 0-7-16,0 0-1 15,0 0-12-15,0 0 13 16,0 0 0-16,2 0 0 15,-2 0 7-15,0 0-7 0,0 0 6 16,0 0 3 0,0 0-9-16,0 0-7 0,-2 0-16 15,-13 0 23 1,-8 0-16-16,-6 0 8 16,-4 6 3-16,-10 2 0 0,-1 2 5 15,-4 2 13-15,2-1-2 16,4-2 2-16,6-1 0 15,10-2-2-15,10-2-10 16,9-2-1-16,7 1-1 16,0-2-35-16,2 5 9 15,23-2 24-15,6-3 3 16,11 5 24-16,8-3-14 16,2-1 3-16,4 0-7 15,2 2 0-15,3 0-1 0,-3 0-4 16,-2 2 0-1,-8 2 5-15,-9 0-6 0,-8 2 0 16,-12-4-8-16,-7 2-20 16,-10 0-27-16,-2 2 24 15,0 4 20 1,-22 0 11-16,-10 4 0 0,-7 3 0 16,-9-4-6-16,-5-2 1 15,-2 1 5-15,-1-2 5 16,0 0 1-16,6-5-6 15,8 0 1-15,11-1 5 16,9-4 10-16,9 0-7 16,6-2-9-16,7-2-17 15,0 4-27-15,3-3 24 16,14 6 20-16,5 3 8 0,7-4 11 16,5 4-8-16,1 0 3 15,-1 0-13 1,-3 0 0-16,-2 2 8 15,-5 0-9-15,-3 2-1 0,-6 0-11 16,-1 2-7-16,-8 4 0 16,-1 2 12-16,-5 0 7 15,0 2 0-15,-13 5 1 16,-12 1-1-16,-8 4-8 16,-8-6-4-16,-1 2 12 15,2-2 5-15,5-6-5 16,6-2 0-16,8-2 6 0,7-4-6 15,8-3-1-15,6 0-11 16,0-3-10-16,0 2-5 16,0 2 26-16,9-2 1 15,-2 4 8-15,1-6-7 16,-1 2 7-16,-1 3-2 16,2 0 6-16,-4 1 14 15,0 3 7-15,1 2-10 16,-1 4-6-16,-2 3-8 15,4 6-3-15,-4 0-6 16,-2 6 0-16,2 4 5 16,-2 2 3-16,2 0-4 15,-2 0-4-15,0-2 1 16,0 1 0-16,0-1-1 16,0 2 15-16,0-4-7 0,0 1-4 15,0-6 2-15,2 1-4 16,0-2-2-16,-2 2 0 15,3-8 2-15,-3-1 6 16,0-1-8-16,0-8 8 16,0-4 4-16,0-1-12 15,2 0 0-15,0-3 0 16,2 2-13-16,-2-6 13 16,0 6 1-16,1-2 1 15,0 2-2-15,-1 2 7 16,-2 0-2-16,2 4 0 0,0-4 0 15,-2 2-4-15,0-2-1 16,2 0-1-16,-2 0 1 16,0 3 1-16,3-4 0 15,-1 1 1-15,0 3-2 16,0-4 1-16,0 6 1 16,0-6 5-16,0-2-7 15,-2 1 0-15,3-4 0 16,-3-2-6-16,0-2-2 15,0 0 0-15,0-4 8 16,0 4 0-16,0 0 11 16,0 6-9-16,0 4 8 15,0 4-10-15,0 0-7 16,-3 0 5-16,1-3 2 16,0-4 5-16,2 1 0 0,-2-6 1 15,2-2 1-15,0 1 0 16,0-5-14-16,0 3 7 15,0-3-16-15,0 0 16 16,0 0 7-16,0 0-6 16,0 0 9-16,0 0 4 15,-2 0 4-15,0 0 19 16,2 0-8-16,0 0 0 16,0 0-6-16,0 0-15 15,0 0-2-15,0 0-6 16,0 2-8-16,-2-2 7 15,2 0 1-15,-3 2-12 0,-1-2 11 16,-3 0-7-16,-6 0 8 16,-8 0-16-16,-6 0 2 15,-6 0-13-15,-9 0 1 16,0-4 26-16,1 1 2 16,6-6-2-16,4-5-2 15,8-1-139-15,10 0-814 0</inkml:trace>
  <inkml:trace contextRef="#ctx0" brushRef="#br0" timeOffset="34602.67">12992 15221 536 0,'0'0'0'16,"0"0"-145"-16,0 0 145 15,0 0 585-15,0 0-32 16,39-112-135-16,-37 98-137 16,-2 6-97-16,0 0-64 0,0 4-17 15,0 2-2-15,0 2-16 16,0 0-36-16,0 0-14 16,0 0-33-16,0 0-2 15,0 14-10-15,0 10 10 16,0 12 3-16,0 17 11 15,0 1-6-15,0 4-1 16,3 0-6-16,-1-6 0 16,0-12-1-16,-2-8-14 15,2-6-6-15,1-15-53 16,4-11-61-16,-1 0-107 16,1-5-193-16</inkml:trace>
  <inkml:trace contextRef="#ctx0" brushRef="#br0" timeOffset="35006.5">13102 14998 2197 0,'0'0'449'0,"0"0"-317"16,0 0-116-16,0 0 2 15,0 0-17-15,130-44-1 16,-94 44 0-16,-1 0-11 15,-6 9-23-15,-8 9-22 16,-10 8-11-16,-11 3 38 0,0 0 29 16,-11-1 9-16,-18-2 19 15,-2-4 27-15,-3-4 20 16,7-8 17-16,5-2-37 16,8-3-26-16,7-1-15 15,5-4-14-15,2 0 0 16,0 0-19-16,0 5 19 15,0 8 0-15,5 4 0 16,8 7 11-16,3 11 0 16,4 1-4-16,3 4 0 15,3 0-7-15,2 0 0 16,7-8-10-16,2-1 9 16,1-14-4-16,2-2-7 15,5-12-15-15,-10-3-103 16,-10 0-225-16</inkml:trace>
  <inkml:trace contextRef="#ctx0" brushRef="#br0" timeOffset="35903.2">13651 15494 1636 0,'0'0'514'0,"0"0"-310"15,0 0-145-15,0 0 15 16,0 0 65-16,0 0-31 16,0 0-45-16,9-4-38 15,-9 4-5-15,0-2-6 16,0 2 10-16,0 0-4 15,0 0-5-15,0 0-3 16,0 0-7-16,0 0-5 16,0 0 0-16,0 0 0 15,0 0-14-15,0 0-9 16,0 0-6-16,0 0-14 16,0 0-18-16,0 0-4 15,0 0 5-15,0 0 17 16,0 0 15-16,0 0 19 15,0 0 9-15,0 0 9 0,0 0 16 16,0 0 13-16,0 0 15 16,0 0-8-16,0 0-19 15,0 0-14-15,0 0-10 16,0 0-1-16,2-4 1 16,7 1-1-16,2-6 8 15,7-5-1-15,5 0-8 16,2 1 1-16,7 0 0 15,-1 3 0-15,3 2-2 16,-3 4 1-16,-5 4-1 16,-3 0 0-16,-9 0-13 0,-6 0-20 15,-3 0 4 1,-5 0-11-16,0 0 41 0,0 0 19 16,0 6 3-16,-3 0-6 15,-3 4-2-15,-4 0-3 16,4 4-5-16,-1 2-5 15,-1 2 9-15,-6 5-1 16,-1-2-8-16,-6 8 10 16,-3 3-10-16,-3-2-1 15,-4 2 1-15,-3-2-1 16,-3-4 1-16,-1 2 5 16,3-6-5-16,3-5 8 15,10-4-9-15,7-3 8 16,7-6-8-16,8-4-5 15,0 0-16-15,0 0 8 0,2 0 13 16,14 0 19 0,9 0 8-16,9 0 2 0,5 0-21 15,3 0 6 1,6-4-8-16,-2 4-5 0,1 0 0 16,-1 0 7-16,-3 0-7 15,-7 0-1-15,-11 0 1 16,-10-5 0-16,-8 5-1 15,-7-9-15-15,0 0-51 16,-5 0-189-16</inkml:trace>
  <inkml:trace contextRef="#ctx0" brushRef="#br0" timeOffset="36881.63">12586 13546 1263 0,'0'0'366'0,"0"0"-204"16,0 0 36-16,0 0-14 0,0 0-25 16,0 0-29-16,129-21-28 15,-75 19-9-15,10-2 3 16,12 3-28-16,13-2-12 15,25 3-7-15,30 0-17 16,26 0-1-16,-16 4-12 16,-30 6-3-16,-39-2-15 15,-25 1 0-15,5-2 4 16,0 1-5-16,-3 2-10 16,-18-4-9-16,-17 0-1 15,-18-4-36-15,-25 4-107 16,-21 0-181-16,-13-2-1424 0</inkml:trace>
  <inkml:trace contextRef="#ctx0" brushRef="#br0" timeOffset="37784.7">12238 16633 1405 0,'0'0'442'16,"0"0"-223"-16,0 0-16 0,0 0-27 15,0 0-9-15,0 0-50 16,0 0-52-16,-11-28-14 16,11 28-2-16,0 0 1 15,0 0-7-15,0 0-26 16,0 0-10-16,9 0 0 16,9-4-6-16,11 0 0 15,15 0 7-15,21 1-3 16,30-8 0 46,38 4-5-62,38-8 9 0,11 1 0 0,-3 5-8 0,-17 0 7 0,-25 1-7 0,-27 0-1 0,-20 1 1 0,-28 4 0 16,-8-1 1-16,-3 4 7 0,-4-4-9 16,-8 3 0-16,-16 1 6 15,-13 0 6-15,-8 0-2 16,-2 0 17-16,0 0-18 15,0 0-9-15,0 0-64 16,-6 0-122-16,4 0-405 0</inkml:trace>
  <inkml:trace contextRef="#ctx0" brushRef="#br0" timeOffset="38697.46">14464 13750 1852 0,'0'0'386'15,"0"0"-217"-15,0 0-44 16,0 0 5-16,0 0-6 16,0 0-45-16,0 0-27 15,0-15-25-15,0 15-27 16,0 5-3-16,0 17-4 15,0 14 7-15,-4 12 6 0,-3 10-6 16,0 6-54-16,-1-3-98 16,-1-6-84-16,1-12-213 31,4-19-1136-31</inkml:trace>
  <inkml:trace contextRef="#ctx0" brushRef="#br0" timeOffset="38877.13">14299 13858 2254 0,'0'0'430'0,"0"0"-288"15,0 0-114-15,0 0-28 0,0 0-4 16,0 0 4-16,0 0 16 16,147 8-6-16,-53 6-10 15,-14-2-175-15,-13-4-498 0</inkml:trace>
  <inkml:trace contextRef="#ctx0" brushRef="#br0" timeOffset="39835.7">14253 16375 1836 0,'0'0'549'0,"0"0"-354"0,0 0-133 16,0 0 2-16,0 0-25 15,0 0-8-15,0 0-29 16,35 0 18-16,-6 0 15 15,9 0-8-15,4 0 2 16,5 0-3-16,2-5-16 16,-2 4-9-16,-4-3-1 15,-6 0-92-15,-10-5-168 0,-14 6-801 16</inkml:trace>
  <inkml:trace contextRef="#ctx0" brushRef="#br0" timeOffset="40543.79">14652 15298 997 0,'0'0'885'0,"0"0"-664"15,0 0-151-15,0 0 29 16,0 0 19-16,0 0-4 16,0 0-14-16,10-30-38 15,-10 30-9-15,0 0-22 0,2 2-19 16,1 16 2-16,3 6 21 16,6 10-7-16,-1 4-12 15,5 2-15-15,1 0 7 16,1-5-6-16,3-5-2 15,-2-7-10 1,4-10 10-16,1-3 2 0,5-10-1 16,7 0-1-16,1-14 0 15,5-13 0-15,4-8 1 16,-4-6 15-16,-3-3-15 16,-2-10 11-16,-8 0-11 15,-8-4 11-15,-5-3-11 16,-9-3 3-16,-5-8-3 15,-2 2-1-15,0 2-57 0,-9 10-35 16,-11 14-9 0,-5 14 37-16,-4 15 64 0,0 7 35 15,3 8 55-15,4 0-21 16,6 25-28-16,5 11-18 16,11 10 1-16,0 12-18 15,9 0 10-15,20-2-14 16,6-4 5-16,4-8 2 15,-2-8-9-15,-1-10-1 16,-5-8 0-16,-4-10-44 16,-7-3-129-16,-9-5-491 0</inkml:trace>
  <inkml:trace contextRef="#ctx0" brushRef="#br0" timeOffset="42833.77">15179 15677 1014 0,'0'0'931'0,"0"0"-639"16,0 0-165-16,0 0-44 16,0 0-34-16,0 0-6 15,0 0-7-15,0-4-5 16,0 4 19-16,0 0 9 16,0 0 9-16,0 0-33 15,0 0-19-15,0 0-8 16,-4 0-8-16,-8 0-5 15,-1 14 5-15,-1 8 0 16,-1 3 0-16,5 13 0 16,4-3-7-16,6-3 1 15,0-2 6-15,10-8 0 0,9-4 2 16,8-4 9-16,7-10-10 16,6-4 20-16,0 0-2 15,2 0-8-15,-3-18-11 16,-8 0 5-16,-12-8-2 15,-12-5 8-15,-7 4-6 16,-7-3 3-16,-24 7-16 16,-11 6-6-16,-32 14-34 15,12 3-156-15,9 0-1548 0</inkml:trace>
  <inkml:trace contextRef="#ctx0" brushRef="#br0" timeOffset="44218.94">16557 4343 1845 0,'0'0'0'0,"0"0"-383"0</inkml:trace>
  <inkml:trace contextRef="#ctx0" brushRef="#br0" timeOffset="46392.83">16522 1341 9 0,'0'0'1244'15,"0"0"-955"1,0 0-92-16,0 0-84 0,0 0-113 15,0 0-19-15,0 0-51 16,-6-17 39-16,6 17 31 16,0 0 11-16,0 11 16 15,0 1 0-15,0 6-16 16,0 6 14-16,-4 4 24 16,-3 11-25-16,5 4 13 15,0 12-32-15,2 23 6 16,0 26 19-16,0 29-1 15,0 8 32-15,0-2-12 16,0-17 12-16,0-27-16 16,0-17-2-16,0 10 14 15,0 17 2-15,2 17-2 0,7 18-14 16,-1-6-21-16,0-13 0 16,-4-2 15-16,2-5-17 15,-1-6-8-15,3 0 1 16,0-2-3-16,-2-1 6 15,1 1 5-15,-3-15 17 16,-2-15-8-16,-2-14-13 16,0-2-4-16,0 12 7 15,0 14-8-15,0 28-4 16,-8 13-8-16,-3-13 8 16,-1-12 9-16,3-16-4 15,-1-15 5-15,0 7-2 16,4 12 20-16,1-2-7 15,5 0-23-15,0 3-6 0,2 1 10 16,7-1 13 0,1-4-23-16,-4-3 9 15,-4-7-4-15,-2-1 4 0,0-4-8 16,0 1-1-16,0-3 16 16,-2-2-4-16,-4-4-7 15,0-1 2-15,2-4-7 16,0-1 0-16,2 1 4 15,-3-1-3-15,1 6-1 16,-3 7 7-16,0 5-7 16,1 19 15-16,-1 24-1 0,1-7 18 15,3-7-9-15,1-1-8 16,0 1-7 0,-1 34-1-16,1 18-6 15,0-7-1-15,0-13 7 0,-3-13 0 16,-1 4-7-16,-3 2 0 15,-5 13-6-15,-1 6 6 16,-1 1 0-16,-3 2 5 16,3-3 6-16,3 1 1 15,5 2-11-15,6 1 6 16,2 1-7-16,0 5 14 16,0 2-14-16,6 2-7 15,4 2 7-15,-1-2 0 0,-1-5 7 16,2 0-7-1,-4 5 13-15,1-1 1 0,-3 6 1 16,-2 3-3-16,-2 3-1 16,0 1-11-16,0-3 4 15,0 1-4-15,0-3 0 16,5 2 0-16,-2 1 4 16,1 4-4-16,-4 3 4 15,0-3-4-15,0 1 0 16,0-3 3-16,0-3-3 15,0-2 1-15,-2-1 0 16,-3-4-1-16,0 1 0 16,3-4 0-16,2 1 6 15,0-4-6-15,0-6 0 16,0-4 1-16,0-7 0 16,0-3 0-16,0-1-1 0,0 0 1 15,0-8-1-15,0-1 3 16,0-3-3-16,4-1-1 15,-1-5 1-15,-3-17 3 16,3-20-3-16,-3-20 0 16,0 0-1-16,0 8 1 15,0 9 0-15,0 10 8 16,-8-6-7-16,0-7 2 16,-1-1-2-16,-1-4-1 15,4 4 0-15,2-2-3 16,-1 2 3-16,1 1 4 15,0-1-4-15,-4-4 0 16,2-2 0-16,-3 2 0 0,3-5 0 16,-4-3-1-1,6-2 0-15,4 0 1 0,0-4 0 16,0 4-4-16,0-3 3 16,9-1 0-16,2-4-3 15,0-10 3-15,-1-4 1 16,-2-4 5-16,1-6-1 15,-1-5 2-15,0-9 2 16,-4-3-4-16,1 0-3 16,-3-12 3-16,0-1 5 15,0 0 1-15,0 0 4 16,-2 0-3-16,0 0-5 16,0 0-6-16,0 0 6 0,0 0-6 15,0 0-26 1,0-1-28-16,-13-12-64 0,-9-8-89 15,-1 3-248 1,8-5-1417-16</inkml:trace>
  <inkml:trace contextRef="#ctx0" brushRef="#br0" timeOffset="118106.43">13065 6706 279 0,'0'0'394'0,"0"0"-185"15,93 112-75-15,-55-68-83 16,-4-4 16-16,-8-2 64 16,-16 10-123-16,-10-10-8 15,0-5-378-15</inkml:trace>
  <inkml:trace contextRef="#ctx0" brushRef="#br0" timeOffset="118556.32">11998 6836 1505 0,'0'0'297'0,"0"0"-154"0,0 0 17 16,-39-113-61-16,39 81 1 15,0 2-24-15,25-2 4 16,11-2-53-16,11 0 21 15,9 4-2-15,4-1-15 16,-3 8-29-16,-5 3 11 16,-15 6-6-16,-10 6-6 15,-13 2 1-15,-10 6-1 16,-4 0 57-16,0 0 4 16,0-2 8-16,-4-4 1 15,-14-2-29-15,-11-6-30 16,-11-7-12-16,-14-5-1 15,-12-8-6-15,-15-12-14 16,-5-10-4-16,-5-10 1 16,-42-52-52-16,25 15-153 0,16 6-542 0</inkml:trace>
  <inkml:trace contextRef="#ctx0" brushRef="#br0" timeOffset="121854.84">17528 5002 1710 0,'0'0'371'0,"0"0"-260"16,0 0-34-16,0 0 48 15,0 0-10-15,0 0-52 16,0 0-63-16,-21-31-11 16,15 53-26-16,-3 38 22 0,-4 48 15 15,1 51 23-15,8 13 4 16,4-25-15-16,2-47-11 15,16-50 4-15,9-18-5 16,13-8-18-16,18-14 18 16,17-10 49-16,25-42 51 15,17-64-47-15,-1-51-48 16,-21-21-5-16,-37-1-94 16,-39 23-112-16,-19 46-8 15,-16 30 48-15,-13 27 166 16,-7 23 64-16,-6 8 137 15,-5 12-49-15,-7 10-30 16,10 18-58-16,4 48-55 16,13 41 9-16,27 29-16 0,0-6 5 15,18-23-7-15,11-37-6 16,-3-26-13 0,24 8-61-16,-10-10-225 0,-1-10-941 15</inkml:trace>
  <inkml:trace contextRef="#ctx0" brushRef="#br0" timeOffset="122149.56">18069 5861 843 0,'0'0'1631'0,"0"0"-1529"0,0 0-102 15,0 0-3-15,-134 136-4 16,115-79-3-16,9-3-3 15,10-4-110-15,0-12 57 16,14-14 9-16,19-18 57 16,9-6 19-16,8-20 168 15,1-22-22-15,-2-10-47 16,-9-8-20-16,-11 0-18 16,-13 2-16-16,-14 6-26 15,-2 13-12-15,-7 9-26 16,-13 12-5-16,5 12-18 15,5 8-106-15,6 20-382 16,4 0-679-16</inkml:trace>
  <inkml:trace contextRef="#ctx0" brushRef="#br0" timeOffset="123818.57">19350 4900 1696 0,'0'0'418'0,"0"0"-290"16,0 0 28-16,0 0 65 15,0 0-100-15,0 0-64 16,0 0-33-16,-46-66-24 16,19 66-17-16,-13 11 17 0,-18 23 11 15,-14 18-11-15,-22 38 0 16,-14 48 3-16,0 51 5 16,19 10-2-1,39-17-6-15,31-44-9 0,19-52-4 16,12-25-10-16,26-9-1 15,20-2-5-15,40 0 1 16,51-16 28-16,47-34 4 16,11-20 9-16,-18-48 1 15,-48-10-5-15,-34-29-8 16,-24-15 6-16,-25-18 4 16,-19-28 5-16,-39 7 30 15,-14 12 26-15,-30 33-15 16,-7 34-16-16,0 34-39 15,-9 16 7-15,-14 8-9 0,-12 13-18 16,-13 11-63-16,8 18-82 16,-3 67-98-16,25-5-138 15,23-5-863-15</inkml:trace>
  <inkml:trace contextRef="#ctx0" brushRef="#br0" timeOffset="124031.83">19399 5234 1710 0,'0'0'366'0,"0"0"-186"0,0 0 37 15,0 0-4 1,0 0-131-16,0 0-82 0,0 0-30 16,-53 73 30-16,46 7 3 15,-1 5-3-15,-4-5-82 16,1-14-72-16,-5-13-28 15,-8-24-99-15,4-12-226 16,-1-17-834-16</inkml:trace>
  <inkml:trace contextRef="#ctx0" brushRef="#br0" timeOffset="124169.93">19136 5292 1854 0,'0'0'680'0,"0"0"-562"16,0 0-118-16,0 0-15 15,0 0-65-15,0 0 79 16,0 0-9-16,163 56-138 16,-121-40-358-16</inkml:trace>
  <inkml:trace contextRef="#ctx0" brushRef="#br0" timeOffset="124407.65">18867 5943 1715 0,'0'0'244'0,"0"0"-181"0,131 0-35 15,-46-5-28-15,-12 1-91 16,-12-1-341-16</inkml:trace>
  <inkml:trace contextRef="#ctx0" brushRef="#br0" timeOffset="124749.99">19150 6120 1542 0,'0'0'488'15,"0"0"-375"-15,0 0-62 16,0 114 60-16,-4-48-77 16,-6 26 0-16,6-1-32 15,-1 7-2-15,1 0-7 16,2-20 6-16,-2 3 1 16,4-15 19-16,0-16-19 0,0-18-4 15,4-30-7-15,16-2-109 16,0-18-210-16</inkml:trace>
  <inkml:trace contextRef="#ctx0" brushRef="#br0" timeOffset="125278.65">19455 4662 341 0,'0'0'321'0,"0"0"-243"15,0 0-39-15,2-141 58 16,1 100-21-16,-3 0-76 16,0 5 0-16,0 2 0 15,0 2 159-15,-7 0 64 16,-5 2-44-16,-1 0-31 15,2-2 24-15,-2-2-43 16,4-3-69-16,-1-3 5 16,2 0 0-16,1 2-5 15,3 8 57-15,0 8 33 16,2 11-10-16,-1 6-20 0,0 3-34 16,3 2-43-1,0 0-43-15,0 0 9 0,0 0-9 16,-2 0-13-1,2 0 0-15,0 2-3 0,-2 21-10 16,0 14-20-16,-5 26 46 16,-1 31 26-16,-4 28-9 15,1-8-6-15,3-13-4 16,1-19-1-16,7-24-6 16,0 0 0-16,0-2 0 15,0-18-19-15,0-16-29 16,2-14-40-16,5-8-73 15,10-38 41-15,-1-12-50 16,-1-6-333-16</inkml:trace>
  <inkml:trace contextRef="#ctx0" brushRef="#br0" timeOffset="126041.87">19457 3946 1140 0,'0'0'666'16,"0"0"-438"-16,0 0-41 15,0 0 34-15,0 0-98 16,0 0-93-16,0 0-30 16,0-14-12-16,0 14 5 15,5 0-6-15,3 0-1 0,11 0 14 16,10 10 29 0,10 0-6-16,13-1-10 0,17-4 3 15,24-1-14 1,32-4 10-16,-4 0-2 0,-13 0-9 15,-16-4 4-15,-23 2-5 16,-2 0 1-16,-5 1-1 16,-17 1 0-16,-16 0-1 15,-13 0-14-15,-10 0-33 16,-6 0-26-16,0 0-52 16,0 0 48-16,0 0-74 15,0 0-11-15,-2 0 85 16,2-5 43-16,0-9 19 15,0-6 16-15,0-2 58 16,0-2 50-16,0 2-5 0,0 4 20 16,0 6 23-16,0 6-33 15,0 6-33-15,0 0-80 16,0 12-40-16,0 24-29 16,0 18 69-16,0 18 2 15,0 10-2-15,0 3-87 16,6-10-46-16,6-14 82 15,3-15 42-15,1-16 0 16,6-17 9-16,3-13 32 16,4-9 123-16,6-27-23 15,3-18-65-15,3-12-10 16,-2-12-32-16,-1-8 5 16,-2-3 23-16,-7 5-21 15,-7 12-5-15,-6 18-3 0,-9 22 7 16,-3 15 14-16,-4 17-26 15,0 2-19-15,0 49-95 16,0 39 82-16,4 6 13 16,3-1 6-16,2-13-6 15,4-26 0-15,2-4 0 16,6-2-17-16,4-17 1 16,-1-10-13-16,3-14 29 15,-1-6 8-15,1-3 8 16,2-10 0-16,-2-15-16 15,-3-4-34-15,-3-4-94 16,-13-14-145-16,-5 9-147 16,-3 6-467-16</inkml:trace>
  <inkml:trace contextRef="#ctx0" brushRef="#br0" timeOffset="126341.51">21178 4100 167 0,'0'0'824'0,"0"0"-327"0,0 0-206 16,0 0-79-16,0 0-97 15,0 0-104-15,0 0 28 16,-12 29-1-16,39-19 52 15,0-3-16-15,-3 2-4 16,1-5-13-16,-1 1-20 16,3-1-6-16,4 3-9 15,6-3-22-15,15 2 1 16,13-2 11-16,32 0 3 16,40-4-15-16,44 0 10 15,21 0-10-15,5 0 0 0,-13 0 35 16,-31 0 36-16,-32 0-17 15,-33 2-24 1,-33 2-11-16,-20 0 0 0,-5 0-8 31,-9-2 10-15,-9 2-20-16,-13-3 4 0,-9-1 21 0,0 0-17 0,-16 0-9 16,-6 0-152-16,-5 0-273 15</inkml:trace>
  <inkml:trace contextRef="#ctx0" brushRef="#br0" timeOffset="126696.65">20879 2837 1541 0,'0'0'485'15,"0"0"-331"-15,0 0-37 16,0 0 61-16,0 0-47 16,0 0-92-16,0 0-39 15,51 40-17-15,-42 34 17 16,0 37 11-16,-1-1 9 15,0-9-17-15,-2-19-3 0,-2-28-110 16,3 0-85-16,-3-12-175 16,2-22-170-16</inkml:trace>
  <inkml:trace contextRef="#ctx0" brushRef="#br0" timeOffset="126990.32">21197 2930 1136 0,'0'0'1173'0,"0"0"-927"16,0 0-128-16,0 0-16 0,129-43-38 16,-90 43-38-1,-2 8-26-15,-3 18-7 0,-10 4-43 16,-11 7-89-16,-13-1 4 16,0 0-24-16,-33-4 19 15,-13-2 109-15,-6-6 31 16,-2-6 61-16,10-2 91 15,9-6-43-15,14-2-8 16,13 2-31-16,8 2-55 16,6 4-14-16,25 6 62 15,11 4 3-15,12 1-24 16,4-1-17-16,2-7-25 16,-6-4-26-16,6-4-87 15,-13-4-185-15,-14-5-692 0</inkml:trace>
  <inkml:trace contextRef="#ctx0" brushRef="#br0" timeOffset="127694.91">21759 3314 1574 0,'0'0'906'16,"0"0"-777"-16,0 0-8 15,0 0-14-15,0 0-107 16,0 0-2-16,0 0-39 15,20-12 41-15,-12 19 5 16,2-2 0-16,-1 4 2 16,-3-4-3-16,-2 1-4 15,2-2-7-15,-4 1-2 16,-2-3 9-16,2-1 0 0,-2-1 0 16,0 3 8-16,0-3 0 15,0 0 8 1,0 0-10-16,0 0-6 0,0 0-15 15,0 0-24-15,0 0 8 16,0 0-18-16,0 0 12 16,0 0 22-16,0 0 9 15,0 0 6-15,0 0 0 16,0 0 1-16,0 0 53 16,0 0-12-16,0 0 9 15,0 0 6-15,0 0-36 0,0 0-4 16,0 0-17-1,0 0-3-15,0 12-16 0,0 5-37 16,0 16 37-16,2 5 19 16,-2 2 8-16,0-1-8 15,0-4 1-15,0-11-1 16,0-10 2-16,0-6-1 16,2-8 11-16,3 0 10 15,1-8 41-15,6-20 14 16,1-10-63-16,3-6-14 15,1-4-10-15,1-2-17 16,-5 6-10-16,-2 6 37 16,-1 9 0-16,-4 9 2 15,-4 10 10-15,-2 8-7 16,0 2-5-16,0 8-58 16,0 22 11-16,-6 13 47 15,-1 7 19-15,2 4-18 0,1 0 7 16,2-4-8-16,-1-5-15 15,3-6-4-15,-2-7-20 16,0-6-56-16,2-1-86 16,-4-7-74-16,-7 0-200 15,-1-4-142-15,-3-3-558 16</inkml:trace>
  <inkml:trace contextRef="#ctx0" brushRef="#br0" timeOffset="127824.64">21799 3786 391 0,'0'0'1036'15,"0"0"-598"-15,0 0-132 16,0 0-12-16,0 0-111 15,0 0-109-15,0 0-56 0,-18 0 19 16,47 0 30 0,11 0-10-16,9 0-23 0,7 6-34 15,29 12-63-15,-14 0-167 16,-11 0-574-16</inkml:trace>
  <inkml:trace contextRef="#ctx0" brushRef="#br0" timeOffset="129111.93">23156 4213 1653 0,'0'0'500'0,"0"0"-295"15,0 0-55-15,0 0-41 16,0 0-60-16,0 0-49 16,0 0-27-16,2 64 27 15,-6-12 1-15,-5 12 23 16,-3 27-5-16,-1 27-9 15,0 27-9-15,4-13-2 16,7-26-14-16,2-32-10 16,0-24 23-16,2 4 2 15,9 3-10-15,0-3 10 16,0-14 0-16,0-10 0 16,-1-6-14-16,-2-8 14 0,-3-2 2 15,-1-2 2-15,-4-4-4 16,0 2-13-16,0-2-6 15,-17 2-6-15,-15 2-1 16,-15 2 26-16,-13 0 14 16,-11 2 13-16,-10-2 1 15,2-2-10-15,5-2 85 16,9-1-19-16,17-2-28 16,14 1-19-16,14-2-37 15,16 0-5-15,4 2-19 0,2 2-4 16,23 4-2-1,8 0 30-15,11 2 0 16,8 1 22-16,6-2-21 16,2 2 15-16,0 1-8 0,-2 1 2 15,-7 4-10-15,-12-1 0 16,-7 4-18-16,-14 2-19 16,-12 0-8-16,-6 4 31 15,0 0 14-15,-24 0 0 16,-4 0 8-16,-7-2-8 15,4-3 8-15,7-6-4 16,6-3 4-16,9-3-7 16,7-1-1-16,2 0 8 15,0 4 19-15,0 3 13 16,2 8-11-16,7 9 0 0,-5 8-14 16,1 10-2-16,-5 9-7 15,2 7 3-15,-2 5-9 16,0 0 2-16,0 1 8 15,0-6-10-15,0-8-9 16,-2-5 9-16,-3-13 1 16,1-8 4-16,2-9-1 15,0-12-3-15,2-5 0 16,0-8 14-16,0-4 5 16,0 0-20-16,-9-8 0 15,0-10-69-15,-7 0-258 0</inkml:trace>
  <inkml:trace contextRef="#ctx0" brushRef="#br0" timeOffset="130128.82">18940 7257 1217 0,'0'0'556'15,"0"0"-283"-15,0 0-139 16,0 0-16-16,0 0-45 16,0 0 46-16,0 0 4 15,116-1-63-15,-71 1 7 16,6 0-28-16,9 0-3 16,13 0-6-16,25 0-9 15,37-3-15-15,38-3-1 16,28-5-4-16,15 4 7 15,6 0 6-15,-1 7-12 16,9 0 13-16,-3 0 2 16,-7 0-12-16,-12 9-5 15,-7-1 6-15,-8-2-6 0,-1 0 0 16,-5-1 10-16,-4-3-9 16,-9 3 0-16,-16-1 13 15,-34-3 12-15,-34-1 2 16,-32 3-2-16,-21-3-1 15,-8 0 9-15,-4 0 7 16,-10 0-4-16,-10 0 19 16,-5 0 7-16,0 0-27 15,0 0-36-15,0 0-21 16,0 0 1-16,0 3-14 16,0-3-18-16,0 1-36 15,0 3-78-15,-9 0-38 0,-4-1-72 16,-3 0-523-16</inkml:trace>
  <inkml:trace contextRef="#ctx0" brushRef="#br0" timeOffset="137490.21">23247 5645 1324 0,'0'0'191'0,"0"0"-68"16,0 0 113-16,32 148-39 15,-10-98-68-15,2-2-42 0,-4-5-47 16,-2-7-8-16,-7-11 12 16,-2-9 9-16,-7-7-7 15,-2-9-14-15,0 0 8 16,0-18-40-16,-4-41-140 16,-9 5-599-16,1 0-802 0</inkml:trace>
  <inkml:trace contextRef="#ctx0" brushRef="#br0" timeOffset="137723.43">23247 5645 1649 0,'134'-137'542'0,"-123"133"-273"16,5 4-102-16,8 0-34 15,10 0-45-15,3 22-48 16,-1 11-40-16,-3 7 0 16,-10 6-34-16,-15 2-39 0,-8 0-3 15,-2-1 24-15,-29-8 22 16,-7-5 30-16,-2-7 6 15,5-10 45-15,10-6 31 16,13-7-2-16,8-3-35 16,4-1-38-16,0 0-7 15,8 2 0-15,13 2 3 16,8 4 19-16,16 10-22 16,-7 0-107-16,-9-1-267 0</inkml:trace>
  <inkml:trace contextRef="#ctx0" brushRef="#br0" timeOffset="138033.89">23759 5997 2304 0,'0'0'298'16,"0"0"-243"-16,0 0 10 15,0 0-25-15,0 0-40 16,0 0-14-16,0 0-13 15,101 67-13-15,-94-31 29 16,-7 4 0-16,0 0 11 16,-13-2 25-16,-12-6 35 15,0-4 34-15,7-8-5 16,5-6-15-16,9-8-43 0,4-2-25 16,0-4 10-1,0 0 9-15,15 0-7 0,12 0 24 16,8 0-12-1,10 0-30-15,18-28-8 0,-10 0-184 16,-13-4-552-16</inkml:trace>
  <inkml:trace contextRef="#ctx0" brushRef="#br0" timeOffset="138765.89">23147 4269 1874 0,'0'0'375'0,"0"0"-213"15,0 0 13-15,0 0-40 16,0 0-94-16,0 0-31 15,0 0 13-15,171-35 20 16,-92 28 14-16,8 3 7 16,6 2-9-16,5 2-6 15,0 0-22-15,-4 0 2 16,-9 0-22-16,-12 6-6 16,-13 2-2-16,-13 2-43 15,-14 0-34-15,-11-1-33 16,-14 8-91-16,-8-3-183 15,0-2-996-15</inkml:trace>
  <inkml:trace contextRef="#ctx0" brushRef="#br0" timeOffset="139634.21">22900 7131 1209 0,'0'0'288'0,"0"0"-209"16,0 0-79-16,0 0-94 15,0 0-275-15,0 0 71 16,0 0 240-16,53 62 58 16,-53-58 183-16,0-2 80 15,0 0-104-15,0-2-33 16,0 0 47-16,0 0 2 16,0 0-24-16,0 0 32 15,2 0-77-15,8 0-69 16,9 0 45-16,10 0 65 15,16 0-35-15,15 0-36 16,32 0-6-16,32 2-16 16,28 4-11-16,-8 0 9 0,-28 0 10 15,-37-2-26-15,-27-4-7 16,2 2-15-16,-2 0-6 16,-8-2 0-16,-17 0-8 15,-14 2-15-15,-13-2-45 16,0 0-45-16,-15 0-175 15,-4-4-670-15</inkml:trace>
  <inkml:trace contextRef="#ctx0" brushRef="#br0" timeOffset="140248.91">24980 6064 275 0,'0'0'1804'0,"0"0"-1554"15,0 0-160-15,0 0 30 16,0 0 44-16,0 0-46 15,0 0-35-15,14-91-16 16,-14 91-3-16,0 0-15 0,0 0-49 16,0 4-9-16,-9 18-24 15,-6 17 33-15,-1 15-7 16,1 9-19-16,5 10-39 16,10-3-35-16,0-8 8 15,16-12 2-15,15-11 0 16,9-17 50-16,12-18 40 15,10-4 4-15,9-26 65 16,9-19-38-16,3-13 6 16,-1-10-37-16,-4-6 57 15,-9-7-33-15,-15 0 6 16,-18-2-15-16,-24 6 0 16,-12 10 3-16,-10 13 46 15,-30 11-5 1,-12 16-34-16,-4 13-4 15,-4 14-12-15,-2 0 6 0,6 30-15 0,10 10 7 16,10 13-3-16,16 6-4 16,18 5-2-16,2 1-3 15,18-6 5-15,15-4-3 16,11-7-2-16,4-10-2 16,25-2-94-16,-13-12-127 15,-11-10-435-15</inkml:trace>
  <inkml:trace contextRef="#ctx0" brushRef="#br0" timeOffset="140532.83">25691 6324 1836 0,'0'0'673'0,"0"0"-576"16,0 0-54-16,0 0-43 15,0 0-2-15,0 0 2 16,-25 103 18-16,8-55 7 15,3 4-20-15,8-4-4 16,6-10-1-16,0-10 1 16,12-10 1-16,17-10 74 15,8-8 22-15,7 0-19 16,6-18-13-16,-6-8-33 16,-6-6-14-16,-14 0-1 15,-17 2-9-15,-7 0-3 16,-26 3 10-16,-24 8-16 15,-14 9-29-15,-34 10-99 0,17 2-181 16,13 14-974-16</inkml:trace>
  <inkml:trace contextRef="#ctx0" brushRef="#br0" timeOffset="141128.73">26168 6342 1940 0,'0'0'422'0,"0"0"-169"16,0 0-87-16,0 0-48 16,0 0-60-16,0 0-24 15,0 0-34-15,0 12-10 16,-7 17 10-16,-6 6 23 15,0 4-23-15,-1-3-1 16,3-6 0-16,7-10 1 16,2-10 0-16,2-6 0 15,0-4 0-15,4 0 12 16,16-16 41-16,4-8-14 16,8-8-24-16,-1 0-6 15,-2 0-1-15,-7 7-4 16,-9 10 7-16,-8 6 7 15,-5 9 1-15,0 0-6 0,-3 13-13 16,-16 20-20-16,-10 17 19 16,0 15-10-16,-2 5-26 15,2 0-9-15,8-4 12 16,4-8 23-16,5-12 7 16,6-9 4-16,-1-13 4 15,1-10-4-15,-6-6-9 16,-1-4-20-16,-5-4-16 15,-4 0 22-15,2 0 23 16,2 0 10-16,7 0 41 16,7 0 15-16,4 0 1 15,0-2-28-15,2 0-32 0,18-2-3 16,14 0 4 0,8-2 2-16,7 0-4 0,2 0-6 15,7-4-2-15,-13 2-136 16,-16-1-355-16</inkml:trace>
  <inkml:trace contextRef="#ctx0" brushRef="#br0" timeOffset="142050.08">27455 6377 516 0,'0'0'800'0,"0"0"-504"16,0 0-212-16,0 0 31 15,-88-121 26-15,70 99-20 16,7 6-14-16,4 6-4 15,2 4-13-15,5 2 15 16,0 2-28-16,0 2-19 16,0-2-15-16,0 2-2 15,0 0 6-15,0 0 4 16,0 0-4-16,0-2-14 16,3 2-33-16,13-2-10 15,15 0 9-15,11 0 1 16,16-2 10-16,11 4-2 15,5 0-8-15,3 0-15 16,-3 0-22-16,-9 0-28 16,-9 0-81-16,-19 0-134 15,-19 2-296-15</inkml:trace>
  <inkml:trace contextRef="#ctx0" brushRef="#br0" timeOffset="142232.09">27654 6407 1126 0,'0'0'1021'15,"0"0"-914"-15,0 0 42 0,0 0 24 16,163-3-87 0,-81-6-86-16,-13-1-110 0,-13 2-597 0</inkml:trace>
  <inkml:trace contextRef="#ctx0" brushRef="#br0" timeOffset="142762.98">28617 5817 1689 0,'0'0'334'15,"0"0"-334"-15,0 0-32 16,0 0-16-16,0 0-113 16,0 0 118-16,0 0 8 15,8 18 35-15,-5-14 35 16,0-2-8-16,-3-2 75 16,0 0 6-16,0 0-69 15,0 0-39-15,2 0-145 16,2 0-271-16,0-6-620 15,1 0 633-15</inkml:trace>
  <inkml:trace contextRef="#ctx0" brushRef="#br0" timeOffset="143279.7">28617 5817 1291 0,'26'-38'470'15,"-26"34"-286"-15,0 0 14 16,0 3 32-16,0-2-75 15,0 3-75-15,0 0-12 16,0 0-30-16,-2 0-30 16,2 0-8-16,0 0-20 15,-2 12-20-15,-2 16 28 16,2 12 12-16,-3 13 11 16,2 13 0-16,1 6 0 15,2 2 2-15,0-2-13 0,0-10-4 16,8-8-4-16,4-13 7 15,1-14-12-15,4-9 13 16,1-8 7-16,1-10 78 16,8 0-7-16,6-11 9 15,5-18-11-15,7-9-24 16,4-8-22-16,-2-6-13 16,-1-10 12-16,-3-8-14 15,-5-8-14-15,-11-7-2 16,-9-2-1-16,-16 2-25 15,-2 9 11-15,-16 12 7 16,-13 13 9-16,-2 15 14 16,-1 14-5-16,3 16-9 0,3 6-9 15,-1 20-15 1,3 24 8-16,1 11 11 0,11 9 5 16,4 0 0-16,8-2-1 15,0-4 1-15,16-7-16 16,9-10-24-16,1-9-10 15,17-7-64-15,-8-14-151 16,-4-4-1043-16</inkml:trace>
  <inkml:trace contextRef="#ctx0" brushRef="#br0" timeOffset="143634.4">29343 6403 2105 0,'0'0'290'0,"0"0"-222"16,0 0-68-16,0 0 10 15,-93 104-23-15,68-58 4 16,9 4-29-16,14-4 9 15,2-6-7-15,12-9 3 16,19-10 33-16,11-10 154 16,5-11 9-16,4 0-60 15,-4-14-5-15,-7-17-22 0,-11-5-14 16,-15-6-26 0,-14-2-9-16,-10 2-27 0,-25 2-12 15,-15 9-27-15,-27 13-116 16,10 11-248-16,11 7-1019 0</inkml:trace>
  <inkml:trace contextRef="#ctx0" brushRef="#br0" timeOffset="143912.32">29963 6116 1188 0,'0'0'1247'0,"0"0"-1025"16,0 0-83-16,0 0 26 15,0 0-67-15,0 0-98 16,0 0-35-16,-11 4-5 16,-16 42 40-16,-8 12 0 15,-4 4-43-15,1 1-31 16,5-8-27-16,6-6-54 15,4-13-101-15,6-10-171 16,9-16-891-16</inkml:trace>
  <inkml:trace contextRef="#ctx0" brushRef="#br0" timeOffset="144076.18">29782 6132 2345 0,'0'0'371'0,"0"0"-319"16,0 0-26-16,0 0 33 16,31 112-59-16,-13-58-16 15,18 16-132-15,-5-16-200 16,-4-11-951-16</inkml:trace>
  <inkml:trace contextRef="#ctx0" brushRef="#br0" timeOffset="144385.93">30355 5857 783 0,'0'0'1435'16,"0"0"-1237"-16,0 0-105 15,0 0 12-15,0 0-59 16,0 0-46-16,0 0-25 16,22 66-41-16,-22-14 42 15,0 16 23-15,0 11-16 16,-3 5-38-16,-1 4-11 16,2-5 4-16,2-10-17 15,0-12 52-15,0-13-4 16,0-16-9-16,4-20-14 15,6-9-133-15,-1-3-88 0</inkml:trace>
  <inkml:trace contextRef="#ctx0" brushRef="#br0" timeOffset="144730.57">30422 5923 1299 0,'0'0'1288'16,"0"0"-1127"-16,0 0-57 15,0 0-8-15,0 0-52 0,0 0-6 16,0 0-7-16,135-24-17 16,-104 28-14-16,-6 13 0 15,-7 6-30 1,-9 7-35-16,-9 8 24 0,0 6 35 16,-23 3-6-16,-8-1 8 15,0-4 4-15,2-8 11 16,7-8-10-1,9-10 6-15,4-4-7 0,9-7 25 16,0-4 15-16,0-1 9 16,0 0 6-16,0 0-26 15,6 2 1-15,7 3-19 16,10 0 15-16,6 5-26 16,20 11-3-16,-5-6-144 15,-4 2-311-15</inkml:trace>
  <inkml:trace contextRef="#ctx0" brushRef="#br0" timeOffset="145096.03">30954 6363 525 0,'0'0'2031'16,"0"0"-1855"-16,0 0-42 15,0 0 42-15,0 0-162 16,0 0-14-16,0 0-28 0,0-25 25 15,11 41 2 1,-2 2 1-16,0 6-12 0,-5 1 12 16,-4 1 4-16,0 2 5 15,-4 0-4-15,-16 2-4 16,-9-2 13-16,3-4 0 16,1-2 9-16,7-6 12 15,9-4-28-15,7-4-1 16,2-2-6-16,0 1 0 15,4-4 1-15,15-1 15 16,10 0 4-16,13 0 9 16,11 0-16-16,12-2 2 15,4 0-8-15,-1 1-7 16,-10 2-37-16,-8 5-118 16,-19 1-164-16,-16-2-740 0</inkml:trace>
  <inkml:trace contextRef="#ctx0" brushRef="#br0" timeOffset="145662.05">28463 7066 1281 0,'0'0'625'0,"0"0"-399"15,0 0-107-15,0 0 142 16,0 0-75-16,122 4-47 16,-68 4-26-16,11 2 1 15,10-2-30-15,35 2-34 0,37-2-24 16,46-2 1-16,24 1-10 15,1-3-1-15,-9 1-2 16,-24 4-4-16,-8 0-5 16,-13 4 4-16,-30-2 1 15,-33-3 5-15,-30 1-10 16,-20-3 14-16,-2 0-13 16,-9 0-6-16,-6-2-7 15,-19 0-8-15,-15 0-21 16,0 2-34-16,-9 2-43 15,-49 10-30-15,4 0-76 16,-6-4-561-16</inkml:trace>
  <inkml:trace contextRef="#ctx0" brushRef="#br0" timeOffset="145951.08">28942 7418 1248 0,'0'0'965'0,"0"0"-780"15,0 0-8-15,0 0 25 16,0 0-90-16,0 0-70 16,0 0 12-16,18 71-19 15,-16-25-7-15,-2 15-8 16,0 11-5-16,-5 2-15 15,-3 0-40-15,-1-8-6 0,5-13-23 16,-1-17-29 0,5-14-6-16,0-22-53 0,0 0-52 15,0-10-152-15</inkml:trace>
  <inkml:trace contextRef="#ctx0" brushRef="#br0" timeOffset="146225.31">29080 7559 1704 0,'0'0'515'15,"0"0"-177"-15,0 0-73 16,0 0-69-16,0 0-78 0,137-39-52 16,-108 48-43-16,-6 9-23 15,-7 5-22 1,-9 4-59-16,-7 4-31 0,0 0 44 16,-27-2 8-16,-6-3 41 15,-1-6 19-15,3-6 14 16,11-4 40-16,9-4 16 15,7 0-43-15,4 2 0 16,0 6 16-16,18 4 23 16,8 4-35-16,7 4-1 15,10 1-24-15,5-2 0 16,2-4-6-16,8-5-91 16,-12-9-197-16,-7-4-1106 15</inkml:trace>
  <inkml:trace contextRef="#ctx0" brushRef="#br0" timeOffset="146412.54">29593 7886 2459 0,'0'0'462'0,"0"0"-403"16,0 0 0-16,0 0-13 16,0 0-30-16,0 0 6 15,2 129-15-15,-2-79-7 16,0-2-9-16,0-4-42 15,0-6-39-15,0-8-21 16,0-10-186-16,0-12-1373 0</inkml:trace>
  <inkml:trace contextRef="#ctx0" brushRef="#br0" timeOffset="146682.09">30081 7686 84 0,'0'0'2211'16,"0"0"-1925"-16,0 0-92 15,0 0 13-15,0 0-73 16,0 0-66-16,0 0-33 16,0-48-35-16,0 48-13 15,0 16-23-15,-4 12 28 16,-8 16 8-16,1 8 8 15,2 6 5-15,4 1-12 16,3-9-2-16,2-6-12 0,0-12-63 16,-2-11-59-1,0-12-111-15,-1-9-654 0</inkml:trace>
  <inkml:trace contextRef="#ctx0" brushRef="#br0" timeOffset="146853.24">29900 7778 2098 0,'0'0'704'16,"0"0"-568"-16,0 0-29 16,0 0-41-16,0 0-66 15,0 0 18-15,134 8-1 16,-78 2-17-16,24-2-97 0,-13-2-149 16,-9-4-390-16</inkml:trace>
  <inkml:trace contextRef="#ctx0" brushRef="#br0" timeOffset="147081.96">30624 7638 1198 0,'0'0'1382'0,"0"0"-1214"16,0 0-100-16,0 0 27 16,0 0-95-16,0 0-59 15,0 0 38-15,-67 150-37 16,52-82-102-16,-1-3-29 15,3-7 20-15,4-11 76 0,6-12 66 16,3-13 9 0,0-12-39-16,0-10 4 0,14-12 50 15,-3-16-124 1,1-4-601-16</inkml:trace>
  <inkml:trace contextRef="#ctx0" brushRef="#br0" timeOffset="147355.29">30588 7680 477 0,'0'0'715'0,"0"0"-152"15,0 0-174-15,54-102-95 16,-31 89-103-16,4 9-65 16,4 4-26-16,4 0-10 15,-4 13-27-15,-6 4-16 16,-10 7-47-16,-13 7-20 16,-2 3 20-16,-26 6 16 15,-19 0 8-15,-8 1-7 0,-5-6-3 16,4-2-3-16,12-7-6 15,13-7 12-15,14-2 10 16,13-3-15-16,2-2 4 16,13 3 0-16,18 2 6 15,13 1-1-15,10 0-4 16,4-1-12-16,0-5-5 16,4 3-42-16,-18-3-188 15,-13-7-535-15</inkml:trace>
  <inkml:trace contextRef="#ctx0" brushRef="#br0" timeOffset="147682.65">31008 8063 2698 0,'0'0'292'0,"0"0"-201"15,0 0 17-15,0 0-38 16,0 0-60-16,0 0-10 15,0 0-12-15,69 18-11 16,-61 2-8-16,-4 4-4 16,-4 0-8-16,0 2 35 15,-12-4 8-15,-9 1 0 16,0-5 28-16,0-5 18 16,10-1 3-16,7-5-26 15,4-2 0-15,0-1 16 16,4 5-6-16,20-1 7 0,10-1-13 15,15 4-6 1,11-3-9-16,9-3-4 0,3 0-8 16,10-5-66-16,-18-7-91 15,-21-11-317-15</inkml:trace>
  <inkml:trace contextRef="#ctx0" brushRef="#br0" timeOffset="150249.02">17895 2717 1879 0,'0'0'375'0,"0"0"-243"15,0 0-22-15,0 0-14 16,0 0-38-16,0 0-41 15,0 0-17-15,2 0-6 16,3 18 5-16,-3 13 1 16,0 12 37-16,-2 14-12 15,0 8-14-15,0 7 11 16,0 3-14-16,0-3-8 16,0-10-1-1,0-4-95-15,-4-17-194 0,-3-21-1240 16</inkml:trace>
  <inkml:trace contextRef="#ctx0" brushRef="#br0" timeOffset="150625.9">18024 2635 1879 0,'0'0'336'0,"0"0"-226"0,-75-123-64 15,32 81 21-15,-5 12-3 16,-4 15-34-16,-4 15-11 15,-4 7-19-15,-2 37 22 16,-9 35 6-16,2 41-2 16,17 44-19-16,23 22 14 15,29-3-13-15,31-18-8 16,21-51-6-16,4-28 4 16,-3-31-14-16,25-8 14 15,40-10-19-15,45-30 21 16,26-7 48-16,-6-57 51 0,-21-32-2 15,-34-11-12 1,-24-17-22-16,-23-13-26 0,-33-10-3 16,-36-11-10-16,-26 7-9 15,-44 26-6-15,-51 8 3 16,-29 27-12-16,-16 29 11 16,-19 22-7-16,23 32-4 15,32 34-52-15,13 39-109 16,40-10-177-16,28-4-1025 0</inkml:trace>
  <inkml:trace contextRef="#ctx0" brushRef="#br0" timeOffset="152823.56">17731 9238 341 0,'0'0'1288'0,"0"0"-1088"0,0 0-116 16,0 0 49-16,0 0 25 15,0 0-35-15,144-40-15 16,-90 37-23-16,2 3-41 16,-7 0-12-16,-9 11-32 15,-13 11-36-15,-14 12-30 16,-13 10 65-16,-5 6-23 16,-30 8 5-16,-10 0 19 15,-6-4 0-15,2-8 11 16,9-8 7-16,11-15 56 15,13-7-23-15,14-8-51 16,2-4 7-16,9-2-7 16,22-2 50-16,11 0 8 15,10 0-37-15,30-14-21 0,-10-2-67 16,-17-2-312-16</inkml:trace>
  <inkml:trace contextRef="#ctx0" brushRef="#br0" timeOffset="153192.87">18120 8769 1674 0,'0'0'452'16,"0"0"-313"-16,-185-4-85 15,103 15-11-15,0 24 75 16,3 15 16-16,2 31-68 0,8 38-31 15,19 42-24 1,28 17-4-16,22-11 0 0,25-39-7 16,18-44-6-1,-2-27-1-15,13-15-22 0,17-1 29 16,29-4 15-16,41-17 54 16,28-20 18-16,5-42-39 15,-29-16-2-15,-36-5-11 16,-24-21-25-16,-21-26 4 15,-17-16 3-15,-27-17-17 16,-20 33-1-16,-38 39-20 16,-11 26-43-16,-6 16-5 15,-53 11-22-15,13 9-105 16,3 9-269-16</inkml:trace>
  <inkml:trace contextRef="#ctx0" brushRef="#br0" timeOffset="154487.3">19468 9539 1495 0,'0'0'464'15,"0"0"-273"-15,0 0-48 16,0 0 58-16,0 0-53 16,0 0-48-16,0 0-57 15,0-4-29-15,0 4 6 16,0 0 8-16,0 8-11 15,0 12 11-15,0 12 10 16,0 12-11-16,0 16-6 16,0 26-7-16,0 30-5 15,-11 35-4-15,-7 14-5 16,3-3 8-16,-1-10-7 0,3-14 9 16,-1-1-10-16,-1 0 2 15,-1-7-2-15,1-7 1 16,1-22-1-16,5-22 0 15,1-21-4-15,-1-8 4 16,2 4 1-16,0 2-1 16,5 3 0-16,2-9 1 15,0-9 12-15,0-2 28 16,4-5-8-16,3-4-12 16,2-4 2-16,-2-6-12 15,-5-4-3-15,0-6-4 16,0-6-3-16,-2-2 13 0,0-2-1 15,0 0 0-15,2 0-13 16,-2 0-1-16,3 0 0 16,-3 0 0-16,2 0 1 15,-2 0 0-15,0 0 0 16,0 0-18-16,0-8-47 16,0-6-34-16,0-20-57 15,0 2-105-15,0 0-396 16</inkml:trace>
  <inkml:trace contextRef="#ctx0" brushRef="#br0" timeOffset="156274.57">19557 9597 1003 0,'0'0'637'0,"0"0"-478"15,0 0-149-15,0 0 92 16,0 0-37-16,0 0 85 15,0 0 25-15,-42-89-27 16,38 88-42-16,4-1-2 16,-3 2-18-16,3 0-19 15,0 0-25-15,0 0 1 16,0-2-15-16,0 2-17 16,0 0-10-16,0 0-2 15,5 0-3-15,10 0 0 0,14 0 4 16,17 0 12-1,13 0 6-15,19 0-8 0,29 0-10 16,29 0 8 0,22 0-8-16,-8 0 1 0,-34 0-1 15,-37 0-8-15,-25 0 7 16,2 0-4-16,0 0 4 16,-6 0 0-16,-14 0 1 15,-13 0 9-15,-15 0-9 16,-8 0-1-16,0 0 1 15,0 0 13-15,0 0 3 16,0 2-16-16,0-2-10 16,0 0-5-16,0 0-23 15,0 0 10-15,0 0 6 0,0 0 22 16,0 0 9-16,0 0 10 16,0 0 9-16,0 0 2 15,2 0-2-15,1 0-9 16,2 0-5-16,-1-8-14 15,3-6 7-15,1-1-5 16,0 2 2-16,-4-2 9 16,0 6-3-16,-2 3 1 15,1-1 11-15,-3 3-5 16,2 4-7-16,-2 0-10 16,0 0-1-16,0 0-31 15,0 0-7-15,0 18 3 16,0 17 10-16,0 19 26 0,0 14 6 15,6 8-6-15,6 1-36 16,1-8-5-16,1-12 25 16,1-15 16-16,-4-16-10 15,3-14 4-15,1-12 6 16,3-3 65-16,7-30 17 16,4-16-32-16,2-11-29 15,2-10-21-15,-2-3 16 16,1-2-6-16,-6 3 4 15,-4 3 5-15,-2 12-4 16,-7 12 14-16,-1 13-10 16,-5 12-18-16,-5 10 13 15,-2 8-14-15,0 2-18 16,0 6-39-16,0 22 0 16,0 18 57-16,0 17 5 0,4 10-5 15,8 5-2-15,1-1-9 16,3-9 0-16,1-7-16 15,4-11 1-15,-6-17 12 16,1-11 0-16,-3-10-4 16,1-12 18-16,-1 0 15 15,3-23 42-15,3-13-19 16,4-13-22-16,1-7-2 16,3-4-9-16,-3 0-1 15,1 4-3-15,-5 9 6 16,-7 15-3-16,-6 14 3 15,-4 13-7-15,-3 5-7 0,0 4-26 16,0 24 16 0,-3 9 17-16,0 8 0 0,1-1-11 15,2-6-10 1,0-9 12-16,0-12 8 0,5-9-15 16,2-4 5-16,-1-4 11 15,3 0 10-15,3-2 31 16,1-13-16-16,5 3-6 15,-1-1-19-15,4 3-11 16,3 4-16-16,7 6-5 16,9 0-7-16,10 0 16 15,14 2 15-15,30 12 7 16,33 0-9-16,39-4 1 0,17-4 9 16,-2-2 3-16,-19-4 10 15,-42 0 31-15,-28 0-11 16,-32 0-2-16,-17 0 11 15,-5 0-12-15,-9 0 4 16,-6 2-7-16,-13-2-15 16,-10 2-12-16,0-2 0 15,0 2 0-15,0-2 8 16,0 2-8-16,0-2 0 16,0 0-14-16,0 3-16 15,0-3-1-15,0 0-25 16,0 0-45-16,-14 1-64 15,-1 3-106-15,-5-4-786 0</inkml:trace>
  <inkml:trace contextRef="#ctx0" brushRef="#br0" timeOffset="157122.18">21431 8512 1969 0,'0'0'417'16,"0"0"-249"-16,0 0-52 15,0 0 0-15,0 0-94 16,0 0-22-16,0 0 0 16,-24 163 7-16,13-75 0 15,-3 9 1-15,3-18 0 0,3 7-8 16,-2-14-65-16,6-18-25 16,4-15-32-16,0-34-64 15,8-5-232-15,8-9-1130 0</inkml:trace>
  <inkml:trace contextRef="#ctx0" brushRef="#br0" timeOffset="157432.12">21494 8456 1877 0,'0'0'713'16,"0"0"-572"-16,0 0-90 15,0 0 36-15,0 0-21 0,0 0-24 16,149-44-22-16,-103 56-20 15,-3 10-15-15,-5 6-30 16,-13 2-47-16,-14 3-26 16,-11 2-16-16,-9 1 64 15,-34 1 70-15,-10 0 7 16,-9 2 36-16,4-7 109 16,8-2-21-16,17-3-44 15,15-4-53-15,16-2-12 16,2 0 19-16,16-1 11 15,17 0-4-15,11-4-10 16,10-2-17-16,6-2-10 16,0-4-11-16,11 2-48 0,-17-2-230 15,-16-2-872-15</inkml:trace>
  <inkml:trace contextRef="#ctx0" brushRef="#br0" timeOffset="157903.09">22204 8877 1140 0,'0'0'1321'0,"0"0"-1135"0,0 0-77 16,0 0 30-1,0 0-38-15,0 0-51 0,0 0-50 16,-4 2-48-16,-2 36 48 16,-4 12 12-16,-1 7 6 15,3 1-13-15,-2-2-5 16,6-10-14-16,4 0-46 15,0-16-73-15,0-10-263 0</inkml:trace>
  <inkml:trace contextRef="#ctx0" brushRef="#br0" timeOffset="159116.2">23118 9655 352 0,'0'0'1171'15,"0"0"-942"-15,0 0 26 16,0 0 60-16,0 0-61 16,0 0-49-16,0 0-83 15,-9-40-61-15,9 40-31 16,0 0-30-16,-2 16-12 16,-3 10 12-16,1 10 10 15,-3 13-3-15,1 6-6 16,-2 13 8-16,4 9-9 15,-2 5-16-15,1 4-60 0,1-2 11 16,2-3 30-16,2-13 19 16,-2-12 15-16,2-12 1 15,0-14 0-15,0-13 0 16,0-6 11-16,0-7-10 16,0-2 5-16,0-2 5 15,0 0-6-15,0 0 11 16,0 0 1-16,0 0-8 15,0 0-3-15,0 0-6 16,0-4 0-16,0 0 0 16,-6-2-25-16,-13 2-2 15,-12-2 11-15,-14 4 2 16,-6 2 14-16,-9 0 10 16,4 0 30-16,5 0 14 15,11 0-26-15,15 0-11 0,10 4-14 16,13 0-3-16,2 3-31 15,4 0-1-15,18 5 32 16,11 4 14-16,12 3-1 16,4 0-3-16,9 4-5 15,-3 0-4-15,1 2 13 16,-8-2-6-16,-13 2-8 16,-13-5-7-16,-11 0-23 15,-11 0 0-15,0 0 16 16,-22 2-13-16,-16-2-2 15,-9-2 21-15,-6-2 7 16,-1-4 2-16,9-2 21 16,8 0 5-16,12-4-13 15,12 0-14-15,11 0 0 0,2 0-20 16,0 0 8-16,13 2 12 16,9 3 29-16,-1 0-10 15,-2 2-2-15,-5 0-12 16,-5 4 8-16,-7 3-3 15,-2 6 10-15,0 7-3 16,0 12 3-16,-4 5-19 16,-5 5 9-16,-1 8-9 15,6-1-1-15,2 1 0 16,2-1 5-16,0-4-1 0,0 0-3 16,0-2 9-1,0 0 3-15,0-1 1 16,0-2-1-16,0 0-6 15,0-6-6-15,0 0 10 0,0-9 4 16,0-2 3-16,0-10-4 16,0-6-13-16,0-6 7 15,0-6-8-15,0-4-1 16,0-4-11-16,0 0-46 16,0 0-41-16,-7 0-102 15,1-1-341-15,-6-6-659 0</inkml:trace>
  <inkml:trace contextRef="#ctx0" brushRef="#br0" timeOffset="159844.57">19865 11861 1533 0,'0'0'344'16,"0"0"-254"-16,0 0 48 16,0 0 8-16,0 0-82 15,0 0-21-15,0 0 7 16,93 0 3-16,-68 4-2 15,6 2 3-15,11-1-21 16,12 4 16-16,11-3-21 16,17 2 9-16,29 2 40 15,43 2-20-15,49 2-6 16,26 4-7-16,8 0-18 16,-3 0-7-16,-16 0-3 15,7 0-6-15,0 0-2 0,-7 3-7 16,-15-6 13-1,-18 2 5-15,-25-3 13 0,-37-7-4 16,-40-1-8-16,-34-3-13 16,-25-1-7-16,-13-2-9 15,-11 0 0-15,-4 0-3 16,-45-6-3-16,-61-12-110 16,10 0-141-16,4 1-487 0</inkml:trace>
  <inkml:trace contextRef="#ctx0" brushRef="#br0" timeOffset="160256.18">21307 11071 1829 0,'0'0'819'0,"0"0"-668"15,0 0-106-15,0 0-7 16,0 0-20-16,0 0 12 16,0 0 9-16,-21 137-19 15,19-74-11-15,0 2-2 16,0-5-7-16,0-10-22 16,0-12-27-16,-1-14-35 15,3-24-48-15,0 0-144 16,0-18-645-16</inkml:trace>
  <inkml:trace contextRef="#ctx0" brushRef="#br0" timeOffset="160529.96">21360 10975 2224 0,'0'0'438'0,"0"0"-287"16,0 0-33-16,0 0 0 15,0 0-39-15,132-21-27 16,-108 25-52-16,-6 14-14 15,-7 7-29-15,-8 4-45 16,-3 5 15-16,-10-1 45 16,-17 3 28-16,-4-4 10 15,0-4 0-15,5-6-5 16,8-4 19-16,7-5 7 16,9-2-8-16,2 1-18 15,4 6-5-15,21 2 17 16,8 2 3-16,7 3-10 15,2-3-10-15,9-2-16 16,-13-6-181-16,-9-6-584 0</inkml:trace>
  <inkml:trace contextRef="#ctx0" brushRef="#br0" timeOffset="160850.95">21750 11314 1529 0,'0'0'1133'0,"0"0"-994"16,0 0-107-16,0 0 34 15,0 0-11-15,0 0-7 0,0 0-31 16,116-29-17 0,-110 43-9-16,-1 6 9 0,-5 7 6 15,0 5-6 1,-3 0 0-16,-12-2 9 0,-1-2-2 15,3-10 12-15,7-5 14 16,4-4-11-16,2-7-22 16,0 0 0-16,17-2 2 15,14 0 24-15,14 0 3 16,10-4-29-16,11-5-54 16,22 0-73-16,-14 3-121 15,-16 0-687-15</inkml:trace>
  <inkml:trace contextRef="#ctx0" brushRef="#br0" timeOffset="161702.82">23245 9850 1882 0,'0'0'391'0,"0"0"-314"16,0 0-76-16,0 0 24 16,0 0 46-16,0 0 37 15,0 0-35-15,154 1-32 16,-83 4 2-16,31-1-5 16,39 1 19-16,33 6-5 15,9-4-52-15,-12 4 29 16,-44-4-16-16,-42-2 4 15,-30-1-6-15,-15-1-10 16,-4 0 21-16,-5 0-4 0,-6 0-10 16,-15-3-8-16,-10 0-26 15,-15 0-115-15,-14 0-191 16,-4 0-1787-16</inkml:trace>
  <inkml:trace contextRef="#ctx0" brushRef="#br0" timeOffset="162131.38">24463 10016 1219 0,'0'0'963'16,"0"0"-742"-16,0 0-50 15,0 0 3-15,0 0-28 16,0 0-38-16,0 0-50 16,0 0-58-16,0 0-4 15,0 12-22-15,0 12 16 16,0 18 10-16,-2 17 7 15,-4 11 5-15,-1 10-5 16,3 7-1-16,-4 2-6 16,4-3-9-16,2-3-13 15,0-7-2-15,2-14 2 16,0-12 12-16,0-16 10 16,0-13 0-16,0-9 0 0,0-9-1 15,0-3-58-15,0 0-93 16,0-6-215-16</inkml:trace>
  <inkml:trace contextRef="#ctx0" brushRef="#br0" timeOffset="162607.3">24377 10854 1117 0,'0'0'1264'16,"0"0"-1083"-16,0 0-108 15,0 0 64-15,0 0-62 0,0 0-30 16,-134-56-20-16,88 56-20 15,-8 0 19-15,-2 12 11 16,2 8 5-16,2 8 1 16,4 6-34-16,6 6 1 15,7 8-8-15,6 7 1 16,8 3-1-16,11 6 0 16,10 2-4-16,0-2-13 15,6-4 5-15,19-3 1 16,8-7-11-16,5-8 1 15,6-6 21-15,10-8 4 16,6-6 8-16,2-4 9 16,5-4-14-16,0-6 17 0,-4-6 5 15,-4-2-13 1,-3 0 13-16,-7 0 1 0,-4-14-3 16,-5-4 3-16,-4-6-1 15,-3-6 5-15,1-9 8 16,-8-4-6-16,-1-12 0 15,-8-4-13-15,-5-5-17 16,-10 0 20-16,-2 3-19 16,0 7-7-16,-18 10-6 15,-2 6-24-15,-4 10 5 16,-5 3-29-16,-4 10-65 16,-25 7-64-16,8 3-116 15,4 5-945-15</inkml:trace>
  <inkml:trace contextRef="#ctx0" brushRef="#br0" timeOffset="163075.99">24350 11025 1608 0,'0'0'489'0,"0"0"-376"16,0 0-69-16,0 0-17 15,0 0-6-15,-120 108-21 16,93-70-35-16,2-2-71 16,5-10 18-16,7-6 83 15,7-9-9-15,6-10 14 0,0-1 0 16,8 0 19-16,17-19 69 15,6-8-30-15,0-3-23 16,0-6-10-16,-1 0 38 16,-8-2 30-16,-5 2 41 15,-3 5-21-15,-9 8 8 16,-5 7 8-16,0 5-2 16,0 10-43-16,0 1-39 15,0 0-45-15,0 3-4 16,-7 18-23-16,2 9 27 0,-2 2 1 15,5 2-1 1,2-4 0-16,0-4 6 16,0-5-6-16,0-6-8 15,4-5-27-15,1-10-98 0,0 0-147 16,-5 0-1205-16</inkml:trace>
  <inkml:trace contextRef="#ctx0" brushRef="#br0" timeOffset="163414.08">24187 11448 1748 0,'0'0'581'0,"0"0"-396"15,0 0-69-15,0 0 54 16,0 0-73-16,0 0-61 16,0 0-36-16,43-97-42 15,-41 92-25-15,-2 2-22 16,0 2-42-16,0-2-24 15,0 3 35-15,2-3-9 16,-2-10-163-16,0 4-292 16,0-4-531-16</inkml:trace>
  <inkml:trace contextRef="#ctx0" brushRef="#br0" timeOffset="163626.42">24232 11247 843 0,'0'0'505'16,"0"0"-196"-16,0 0-89 16,0 0-2-16,0 0-11 15,0 0-77-15,4-101-11 16,-1 92-63-16,-3 5-40 15,0 2 0-15,0 2-15 16,0 0 20-16,0 0 10 16,0 16-5-16,0 10 10 15,-5 9 38-15,1 10-22 16,0 3-28-16,2 2-7 0,2-3-7 16,0-8-10-16,0-4 0 15,0-9-43-15,0-10-41 16,-4-6-100-16,2-8-501 15</inkml:trace>
  <inkml:trace contextRef="#ctx0" brushRef="#br0" timeOffset="163868.59">24083 11522 2304 0,'0'0'377'0,"0"0"-278"15,0 0-30-15,0 0 13 0,0 0-23 16,0 0-43-16,0 0-16 16,6 22-30-16,-6 10 30 15,-2 6 0-15,0 8-36 16,2-2-40-16,0-4-8 16,0-4-35-16,4 1-8 15,5-13-31-15,0-6-265 0</inkml:trace>
  <inkml:trace contextRef="#ctx0" brushRef="#br0" timeOffset="164453.2">24205 11576 1217 0,'0'0'233'0,"0"0"-188"15,0 0 108-15,0 0 216 16,0 0-130-16,0 0-98 16,0 0 19-16,-13 100-57 15,6-50-54-15,0 7-16 16,3 3-24-16,0 4-1 0,2-2 3 16,2-3-10-16,0-8 7 15,0-8-8-15,0-7 0 16,0-10 0-16,0-6-6 15,0-8-4-15,0-4 10 16,0-6 9-16,0 0-8 16,0-2 0-16,0 2-1 15,-3 2 7-15,-13-2-7 16,-6 2-14-16,-12 0-25 16,-5-2-4-16,-13-2-36 15,-8 0 23-15,-11-6 56 16,-10-14 64-16,-7-6 8 0,-3-4 60 15,1-2 2-15,6 1-16 16,13 5-50-16,15 6-38 16,20 8-30-16,16 8-33 15,20 4-91-15,18 0-303 16,15 0-479-16</inkml:trace>
  <inkml:trace contextRef="#ctx0" brushRef="#br0" timeOffset="164816.32">24664 11832 2399 0,'0'0'346'0,"0"0"-269"15,0 0-38-15,0 0 45 16,0 0-64-16,0 0-19 16,0 0 4-16,-31 119 6 15,19-63 2-15,4 2-1 16,6-4-7-16,2-7-5 0,0-9 2 15,14-10-4-15,3-11-10 16,8-10 1-16,10-15-6 16,-4-20-118-1,-6-6-252-15</inkml:trace>
  <inkml:trace contextRef="#ctx0" brushRef="#br0" timeOffset="164944.45">24775 11526 2183 0,'0'0'739'0,"0"0"-739"16,0 0-151-16,0 0-208 0</inkml:trace>
  <inkml:trace contextRef="#ctx0" brushRef="#br0" timeOffset="165253.9">24943 12082 718 0,'0'0'351'0,"0"0"-351"16,0 0 0-16,-79 102 328 16,54-64 56-16,0 0-65 15,9-2-136-15,7-4-24 16,9-6 16-16,0-6-87 15,11-4-11-15,16-3-27 0,10-10-20 16,6-3-4-16,4 0-3 16,2 0-10-16,-5-18-1 15,-3-4 20-15,-10-6 18 16,-11-4-8-16,-14 0 6 16,-6 2 14-16,-13 2-44 15,-22 3-18-15,-34 1-83 16,6 11-174-16,3 0-1551 0</inkml:trace>
  <inkml:trace contextRef="#ctx0" brushRef="#br0" timeOffset="166258.63">24600 10006 321 0,'0'0'471'0,"0"0"-96"0,0 0-52 15,0 0 117 1,0 0-112-16,0 0-112 16,0 0-37-16,-108-87-37 0,108 87-30 15,0-1-41 1,0 1-18-16,10 0-29 0,12 0-17 15,21 0 26-15,17 0 17 16,38 0-9-16,47 0-17 16,36 0 7-1,12 4-8-15,-20 8-23 0,-41-1 8 16,-52 2-8-16,-22-3-32 16,-16 0-14-16,1 2-53 15,-6 4-27-15,-16 12-47 16,-15-4-119-16,-6-4-862 0</inkml:trace>
  <inkml:trace contextRef="#ctx0" brushRef="#br0" timeOffset="166841.84">23864 12046 1194 0,'0'0'196'16,"0"0"-18"-16,165 0 103 15,-89 0-35-15,8 0-47 16,24 5-14-16,31 8-38 15,36 5-36-15,1 4-6 16,-27-3-21-16,-42-2-37 16,-45-6-35-16,-12-2-12 15,-2 0-45-15,1 0-58 16,-4-7-61-16,-19 0-253 16,-12-2-1716-16</inkml:trace>
  <inkml:trace contextRef="#ctx0" brushRef="#br0" timeOffset="168128.14">25820 11061 1295 0,'0'0'972'0,"0"0"-846"0,0 0-126 16,0 0-27-1,0 0 27-15,0 0 68 16,-26 156-34-16,26-90-20 0,0-2-12 15,9-6 0-15,13-9-2 16,4-15 0-16,11-14 50 16,3-14 67-16,11-6 2 15,6-16-39-15,6-18-27 16,2-11-22 0,-2-6-10-16,-9-7-14 15,-4-1 7-15,-13 4-8 0,-12 0-5 16,-14 10 0-16,-11 6 4 15,0 8 5-15,-24 13 21 16,-7 9 3-16,0 9-8 16,-3 2-26-16,2 26-3 0,11 12 3 15,5 8 0-15,11 4-1 16,5 2-10-16,13-6-3 16,16-4-12-16,25-1-24 15,-9-14-73-15,-5-11-193 0</inkml:trace>
  <inkml:trace contextRef="#ctx0" brushRef="#br0" timeOffset="168408.51">26485 11516 1829 0,'0'0'836'15,"0"0"-767"-15,0 0-69 16,0 0-16-16,0 0 16 15,-27 102 10-15,12-42 0 16,-1 5-8-16,3 1 3 16,7-8-5-16,6-11-1 15,0-17-2-15,19-13 3 16,12-14 87-16,9-3 18 16,7-20-22-16,2-13-38 15,-5-9-22-15,-10-4-17 16,-12-2-6-16,-17 2-10 15,-5 6-25-15,-48 4-46 16,-4 11-29-16,-4 9-171 16</inkml:trace>
  <inkml:trace contextRef="#ctx0" brushRef="#br0" timeOffset="168943.87">27075 11722 2015 0,'0'0'804'16,"0"0"-683"-16,0 0-83 15,0 0 18-15,0 0 5 16,0 0-16-16,0 0-36 16,40-29-9-16,-22 29-7 15,4 0 3-15,3 0 0 16,3 0 3-16,-3 3 1 15,-5 8-20-15,-7 4-17 0,-5 6-34 16,-8 5-38 0,-2 6 43-16,-25 2 23 15,-7 0 19-15,-6-2 24 16,2-7 13-16,7-7 37 16,8-5 6-16,12-5 7 0,7-6-7 15,4 0-9-15,0-2-12 16,19 0 10-16,16 0 20 15,11 0-10-15,10 0-37 16,4 0-18-16,-2 0-6 16,-7-8-101-16,-16-2-153 15,-14-2-623-15</inkml:trace>
  <inkml:trace contextRef="#ctx0" brushRef="#br0" timeOffset="170069.59">27569 11235 967 0,'0'0'1277'15,"0"0"-960"-15,0 0-150 16,0 0 9-16,0 0-24 16,0 0-58-16,0 0-44 15,14-2-37-15,1-2 3 0,10 0 20 16,8 0-22-16,9 2-14 15,8 2-1-15,6 0-22 16,4 0-20-16,-4 0-38 16,-6 6-23-16,-7 2-16 15,-14 5-93-15,-16-4-147 16,-10 0-761-16</inkml:trace>
  <inkml:trace contextRef="#ctx0" brushRef="#br0" timeOffset="170248.86">27712 11414 1736 0,'0'0'516'15,"0"0"-339"-15,0 0 63 16,138 0-61-16,-71-2-92 16,5-2-87-16,15 1-12 15,-18 2-151-15,-16 1-265 0</inkml:trace>
  <inkml:trace contextRef="#ctx0" brushRef="#br0" timeOffset="170678.93">29018 10686 1454 0,'0'0'925'15,"0"0"-743"-15,0 0-54 16,0 0 6-16,0 0-19 15,0 0-33-15,0 0-50 0,-7-24-32 16,1 28-11 0,-6 18 6-16,-5 14 5 0,-8 18 9 15,-2 12 8-15,0 8-10 16,6 5 0-16,5-3 2 16,9-6-4-1,7-8-5-15,0-12-16 0,23-12-8 16,8-10 9-16,11-12 15 15,4-10-1-15,8-6 0 16,2-4-7-16,-3-21-53 16,1-43-53-16,-14 3-212 15,-17-2-1699-15</inkml:trace>
  <inkml:trace contextRef="#ctx0" brushRef="#br0" timeOffset="170832.8">29022 10132 2723 0,'0'0'145'16,"0"0"-145"-16,0 0-91 15,0 0 84-15,0 0-154 16,0 0-1517-16</inkml:trace>
  <inkml:trace contextRef="#ctx0" brushRef="#br0" timeOffset="171368.89">29533 11410 1360 0,'0'0'1008'0,"0"0"-836"0,0 0-79 15,0 0 6-15,0 0-54 16,0 0-45-16,0 0-46 16,-58-73-3-16,35 72 41 15,1 1 8-15,-2 0 1 16,3 10 0-16,4 12 26 16,5 4-9-16,10 2-12 15,2 2-6-15,7-2-1 16,15-4 1-16,5-6 24 15,2-8 40-15,4-8-4 0,3-2 1 16,2-8 2 0,0-19-11-16,-2-8 5 0,-9-10-14 15,-10-6-15-15,-11-2-13 16,-6 3-15-16,-13 6-11 16,-43 12-44-16,8 12-25 15,-1 15-323-15</inkml:trace>
  <inkml:trace contextRef="#ctx0" brushRef="#br0" timeOffset="172008.69">30233 10788 2323 0,'0'0'515'0,"0"0"-450"0,0 0-2 16,0 0 22 0,0 0-53-16,0 0-32 0,0 0-1 15,-79 111 1-15,39-49 5 16,-3 6-1-16,-3-1-4 16,1-10-2-16,1-7-49 15,6-12-63-15,3-12-113 16,8-10-200-16,11-14-703 0</inkml:trace>
  <inkml:trace contextRef="#ctx0" brushRef="#br0" timeOffset="172220.08">29896 10854 1802 0,'0'0'1038'0,"0"0"-899"16,0 0-133-16,0 0 27 15,0 0-1-15,91 113 13 16,-44-45-45-16,17 28-99 16,-10-19-126-16,-7-12-586 0</inkml:trace>
  <inkml:trace contextRef="#ctx0" brushRef="#br0" timeOffset="175739.87">30738 10483 2323 0,'0'0'243'16,"0"0"-242"-16,0 0 87 16,0 0 70-16,0 0-87 15,0 0-29-15,0 0-33 16,0-12 4-16,0 20-7 15,-2 18 2-15,0 19 14 16,-3 16 9-16,3 14-13 16,-2 9-12-16,-4 2-6 15,4-1-25-15,0-11-20 16,-3-13-52-16,3-16-13 16,0-17 33-16,4-28-15 15,0 0-99-15,0-18-382 0</inkml:trace>
  <inkml:trace contextRef="#ctx0" brushRef="#br0" timeOffset="176080.56">30858 10510 1413 0,'0'0'520'0,"0"0"-109"16,0 0-85-16,0 0-108 16,0 0-107-16,0 0-60 15,0 0-51-15,54-55-1 16,-37 81-3-16,2 6-22 0,-2 6-43 15,-5 1-9 1,-8-5-1-16,-4-4 5 0,0-6 37 16,-18-6 37-16,-8-4 9 15,-3-4 20-15,-2-4 13 16,4-2 48-16,4 0 0 16,10-2-26-16,6 2-38 15,5 2-26-15,2 6-4 16,0 6 4-16,9 4 6 15,6 3 10-15,3-2-14 16,2 1 22-16,2-3-22 16,-1-2 5-16,3 1-7 15,10-1-37-15,-6-7-163 16,-3-5-558-16</inkml:trace>
  <inkml:trace contextRef="#ctx0" brushRef="#br0" timeOffset="176299.74">31264 10798 2536 0,'0'0'294'0,"0"0"-202"16,0 0-53-16,0 0-21 16,0 0-11-16,-15 112 7 15,-2-47 0-15,2 7-14 16,-1-4 0-16,3-4-10 15,2-14-68-15,2-12-12 16,9-20-47-16,0-11-163 16,0-7-1396-16</inkml:trace>
  <inkml:trace contextRef="#ctx0" brushRef="#br0" timeOffset="176777.9">31565 10515 2131 0,'0'0'581'16,"0"0"-545"-16,0 0-2 15,0 0 21-15,0 0-25 16,0 0-29-16,0 0 7 0,0 38 32 16,-5-16-2-1,-4 3-20-15,-2-3-10 16,-2 0 2-16,1-3-9 0,4-4 0 15,1-3 0-15,1-4 0 16,3-2 6-16,0-2-7 16,3-4 0-16,0 0-42 15,0 0-36-15,0 0-17 16,-2 0-19-16,-2-6-80 16,-3-6-137-16,1 0 218 15,-1 2 113-15,2 0 2 16,3 3 93-16,0 6 67 15,2-1-16-15,0 2-40 16,0 0-19-16,0 0-35 16,0 0 17-16,0 0-22 15,-7 0-9-15,-3 6-19 0,-6 16-9 16,-4 8 38-16,-2 6-22 16,-3 6-10-16,2-2-4 15,6-2-5-15,3-8-2 16,5-8-5-16,5-8 0 15,4-14-55-15,0 0-179 16,0-11-525-16</inkml:trace>
  <inkml:trace contextRef="#ctx0" brushRef="#br0" timeOffset="176993.83">31351 10513 2161 0,'0'0'559'0,"0"0"-420"15,0 0-18-15,0 0-31 0,0 0-70 16,0 0-5-16,0 0 10 16,10 105-2-16,4-49 1 15,4 1-10-15,0 2-9 16,2-5-5-16,2-6-54 16,0-10-63-16,14-14-83 15,-5-10-154-15,-2-9-950 0</inkml:trace>
  <inkml:trace contextRef="#ctx0" brushRef="#br0" timeOffset="177203.06">31823 10565 2046 0,'0'0'600'0,"0"0"-422"16,0 0-1-16,0 0-49 15,0 0-123-15,0 0-5 16,0 0-18-16,-24 95 18 15,6-5 0-15,-1 1-25 16,2 4-72-16,-1-1-47 16,7-21-42-16,-1-3-23 15,12-20-73-15,0-18-89 16,0-20-937-16</inkml:trace>
  <inkml:trace contextRef="#ctx0" brushRef="#br0" timeOffset="177550.21">31883 10408 2831 0,'0'0'221'16,"0"0"-171"-16,0 0-16 16,0 0-6-16,0 0-28 15,0 0 0-15,0 0 2 16,56 21 8-16,-40 1-10 15,-1 6 0-15,-4 6-23 16,-4 10-1-16,-7 9 24 16,0 3-1-16,-16 4-12 15,-17 0-4-15,-5-4 0 16,-5-10 17-16,3-9 0 16,9-12 20-16,14-11 22 15,5-5-10-15,12-6-6 16,0-3-15-16,0 0-11 0,10 0-5 15,14 0 5-15,11 0 10 16,10-3-10-16,26 3-88 16,-11 0-145-16,-10 0-649 15</inkml:trace>
  <inkml:trace contextRef="#ctx0" brushRef="#br0" timeOffset="177913.05">32213 10928 1314 0,'0'0'1485'0,"0"0"-1325"16,0 0-59-16,0 0 9 15,0 0-66-15,0 0-44 16,0 0-4-16,38-29-8 16,-24 47-9-16,-2 8 8 15,1 4 8-15,-5 5-15 16,-6 1-4-16,-2 1-4 15,0-1 23-15,-25-4 5 16,-2-2 8-16,-4-4 18 16,2-6 3-16,10-4-8 15,5-6-3-15,10-1-18 16,4-2-11-16,2 1-22 16,20 0 33-16,9-2 10 15,11 2 21-15,10-4-4 0,8 2-11 16,0 1-7-16,-2-2-9 15,-9 5-51-15,-18 0-174 16,-17-3-630-16</inkml:trace>
  <inkml:trace contextRef="#ctx0" brushRef="#br0" timeOffset="178327.19">30353 11498 2076 0,'0'0'392'15,"0"0"-218"-15,0 0 28 16,0 0-28-16,169 1-56 16,-69 6-23-16,41 1-24 15,46 4-31-15,24 4-14 16,8 4-3-16,-7-2-4 16,-21 2-13-16,-4-2 0 15,-13 2-2-15,-20-2-4 0,-34-2-6 16,-36-2 6-1,-32-6 0-15,-23-4-7 0,-9 1-21 16,-9-1-8-16,-2-2-17 16,-9 0-42-16,-3-1-31 15,-21 4-17-15,2-1-196 16,-3 0-686-16</inkml:trace>
  <inkml:trace contextRef="#ctx0" brushRef="#br0" timeOffset="178687.05">30688 12007 2618 0,'0'0'294'0,"0"0"-204"15,0 0 6-15,0 0 9 16,0 0-86-16,0 0-19 16,0 0-30-16,-8 54 30 15,4-1 0-15,-1 9 1 16,3 2 1-16,2-4-2 0,0-6-11 15,0-12-20-15,0-11 1 16,0-14-6-16,0-8-43 16,17-9-69-16,-3-10-132 15,-1-11-387-15</inkml:trace>
  <inkml:trace contextRef="#ctx0" brushRef="#br0" timeOffset="179011.65">30854 11955 1974 0,'0'0'501'16,"0"0"-261"-16,0 0-76 0,145-23-31 16,-96 23-36-1,-2 3-42-15,-12 13-48 0,-12 4-7 16,-15 3-35-16,-8 6-38 16,-11 1 60-16,-29 0 6 15,-9-2 7-15,-9-6 9 16,3-6 6-16,9-3 19 15,13-8 14-15,16 0-8 16,12-5-10-16,5 4-23 16,0 0-7-16,5 7-9 15,12 10 9-15,6 3 33 16,3 4-17-16,1 2-16 16,-2-6 2-16,-1-2-2 15,-2-3-46-15,1-8-63 16,10-4-97-16,-4-6-159 15,-2-1-434-15</inkml:trace>
  <inkml:trace contextRef="#ctx0" brushRef="#br0" timeOffset="179196.43">31307 12254 1732 0,'0'0'561'0,"0"0"-258"16,0 0-119-16,0 0-53 15,0 0-62-15,0 0 6 16,-21 128-43-16,13-71-16 15,-4 2-16-15,3-2-21 16,3-5-48-16,4-12-37 16,2-12-2-16,0-12 12 0,23-16-96 15,6 0-47-15,2-6-173 16</inkml:trace>
  <inkml:trace contextRef="#ctx0" brushRef="#br0" timeOffset="179464.93">31760 12078 2057 0,'0'0'795'16,"0"0"-700"-16,0 0-11 16,0 0 16-16,0 0-57 15,0 0-42-15,0 0 6 0,-23 148-2 16,11-80 0-1,5 4 0-15,3-3-5 0,4-11-30 16,0-12-23-16,0-14-2 16,0-14-50-16,2-18-79 15,5 0-198-15,-3-23-638 0</inkml:trace>
  <inkml:trace contextRef="#ctx0" brushRef="#br0" timeOffset="179608.81">31562 12206 2126 0,'0'0'663'0,"0"0"-519"16,0 0-19-16,0 0-60 16,0 0-63-16,0 0-2 0,0 0 24 15,138 22-7 1,-78-8-17-16,3-4-27 0,-1-2-91 16,19-6-92-16,-19-2-401 15,-10 0-1384-15</inkml:trace>
  <inkml:trace contextRef="#ctx0" brushRef="#br0" timeOffset="179847.9">32253 12128 1700 0,'0'0'711'0,"0"0"-530"16,0 0 18-16,0 0-30 16,0 0-69-16,0 0-100 15,0 0-8-15,-13 32 8 16,-3 14 0-16,-4 12 18 0,0 12-18 15,-3 0-11-15,6-2-13 16,3-11 14-16,8-15 10 16,1-13 0-16,3-14 0 15,2-9-23-15,0-6-67 16,2-21-73-16,11-13-120 16,-1-3-701-16</inkml:trace>
  <inkml:trace contextRef="#ctx0" brushRef="#br0" timeOffset="180127.49">32246 12087 2063 0,'0'0'459'16,"0"0"-254"-16,0 0-67 15,0 0-39-15,0 0-6 0,0 0-9 16,116-1-58 0,-101 20-26-16,-5 9-24 0,-10 6-55 15,0 7 29-15,-22-1-13 16,-12-2 24-16,-3-4 34 15,-4-6 5-15,7-6 12 16,12-8 42-16,9-4-8 16,9-6-6-16,4 1 9 15,0 1-22-15,2 6-23 16,16 7 27-16,6 5-14 16,3 5-3-16,4-3-14 15,-4-2-14-15,8-5-81 16,-6-4-113-16,-8-7-174 0</inkml:trace>
  <inkml:trace contextRef="#ctx0" brushRef="#br0" timeOffset="180484.84">32560 12490 2322 0,'0'0'363'16,"0"0"-206"-16,0 0-34 15,0 0-55-15,0 0-68 0,0 0-11 16,0 0-14-16,110 65 2 16,-110-23 23-1,0 4 7-15,-12 2-6 0,-9-4 16 16,-4-8-3-16,0-6 40 15,8-10 35-15,3-8-15 16,10-6-25-16,4-2-13 16,0-4-22-16,22 3 5 15,14-2 43-15,8 3 10 16,16-1-24-16,9-3-32 16,3 1-16-16,-1-1-35 15,-15 0-149-15,-32-12-398 16</inkml:trace>
  <inkml:trace contextRef="#ctx0" brushRef="#br0" timeOffset="183232.29">16873 14095 884 0,'0'0'1232'0,"0"0"-903"0,0 0-180 15,0 0 5-15,0 0-49 16,0 0-14-16,27-24-15 16,-27 24-29-16,0 0-13 15,0 0-10-15,0 0-24 16,0 16-13-16,0 34-9 16,0 40 16-16,8 38 6 15,8-6-69 1,4-19-77-16,2-33-15 0,-1-34 30 15,8-2 71-15,13-6 24 0,14-13 36 16,15-15 35 0,29-32 31-16,32-43-4 15,-5-7-62-15,-14 2-26 16,-22-5-64-16,-21-1-8 0,-15-1 36 16,-10-12 13-16,-28 5 49 15,-21 26 102-15,-38 6 75 16,-41 15-7-16,-42 31-42 15,-28 20-75-15,11 34 7 16,32 15 8-16,45-1-15 16,45-4-22-16,16 9-25 15,4 10-6-15,40 7-16 16,47 1 15-16,37-10 1 0,26-8-27 16,-21-20-136-1,-31-16-312-15</inkml:trace>
  <inkml:trace contextRef="#ctx0" brushRef="#br0" timeOffset="183565.48">17947 14731 2312 0,'0'0'361'16,"0"0"-361"-16,0 0-40 15,0 0 33-15,0 0 7 16,-43 138 16-16,30-68-13 16,2 2-3-16,6-6-4 0,5-14 4 15,0-13 7 1,29-20 51-16,14-15 62 0,10-4-14 16,5-22-30-16,-2-18-23 15,-7-12-30-15,-18-9-16 16,-20 0 0-1,-11 3-7-15,-25 8-25 0,-25 14-24 16,-11 14 12-16,-3 16-61 16,-12 7-79-16,18 26-186 15,18-4-1560-15</inkml:trace>
  <inkml:trace contextRef="#ctx0" brushRef="#br0" timeOffset="183829.65">19136 14476 2627 0,'0'0'436'16,"0"0"-334"-16,0 0-29 16,0 0-15-16,0 0-52 15,0 0-6-15,0 0-13 16,5 26 4-16,15-4-11 15,4-2 13-15,3-4 7 16,4-2 0-16,1-10-2 16,1 2-27-16,-2-4-54 15,5 4-101-15,-9-2-137 16,-9 0-692-16</inkml:trace>
  <inkml:trace contextRef="#ctx0" brushRef="#br0" timeOffset="184034.05">18907 14945 2357 0,'0'0'543'0,"0"0"-399"16,0 0-115-16,0 0 22 0,0 0 19 15,116 0 9 1,-54 3-44-16,7 3-35 0,2-3-42 15,-1-1-36-15,14-2-68 16,-14 0-158-16,-15 0-1269 0</inkml:trace>
  <inkml:trace contextRef="#ctx0" brushRef="#br0" timeOffset="184649.5">20471 14530 1417 0,'0'0'1126'0,"0"0"-889"16,0 0-116-16,0 0 41 15,0 0-24-15,0 0-67 0,0 0-67 16,-16 14-4-1,1 26-19-15,-3 12 18 0,5 8 0 16,9 2-12-16,4-4-11 16,0-9 9-16,17-16 4 15,16-8 11-15,14-17 0 16,14-8 5-16,12-12 8 16,14-28-13-16,4-10 0 15,1-16-54-15,-7-7-32 16,-14-7-6-16,-20-2 29 15,-25 2 21-15,-26 9 13 16,-9 12 29-16,-39 20 80 16,-18 13-2-16,-9 21 8 15,-5 5-22-15,6 31-18 16,12 13-12-16,20 15-34 16,26 9 0-16,16 2-8 15,23-2-12-15,27-4 19 16,20-12-5-16,41-4-60 15,-18-19-111-15,-10-12-479 0</inkml:trace>
  <inkml:trace contextRef="#ctx0" brushRef="#br0" timeOffset="184938.2">21162 14888 833 0,'0'0'1520'0,"0"0"-1484"16,0 0-17-16,0 0-26 0,-142 137 14 16,113-79-4-16,8 0-3 15,19-8-31-15,2-5 31 16,25-13 32-16,21-14 118 16,14-12 18-16,7-6-46 15,5-8-38-15,-8-24-23 16,-6-2-19-16,-18-8-4 15,-17-1 2-15,-21-1-40 16,-2 3-8-16,-25 9-54 16,-35 13 10-16,6 11-88 15,8 8-216-15</inkml:trace>
  <inkml:trace contextRef="#ctx0" brushRef="#br0" timeOffset="185143.24">21984 15089 1948 0,'0'0'814'15,"0"0"-582"-15,0 0-106 16,0 0-74-16,0 0-40 16,0 0-7-16,-154 98 4 15,114-31-9-15,6 9-4 16,10 0-73-16,13 6-75 15,4-18-116-15,7-19-404 0</inkml:trace>
  <inkml:trace contextRef="#ctx0" brushRef="#br0" timeOffset="185427.63">22614 14663 2161 0,'0'0'942'0,"0"0"-801"16,0 0-105-16,0 0-20 16,0 0-12-16,0 0-4 0,-58 139 10 15,29-54-10 1,5 1-43-16,4-2-19 0,9-9-34 15,7-16-10-15,4-16-26 16,0-19-15-16,2-19-106 16,9-5-854-16</inkml:trace>
  <inkml:trace contextRef="#ctx0" brushRef="#br0" timeOffset="185578.14">22256 14789 2572 0,'0'0'534'0,"0"0"-534"0,0 0-20 16,0 0 20-16,154 36 16 16,-70-14-16-16,52 0-121 15,-20-4-342 1,-11-8-1263-16</inkml:trace>
  <inkml:trace contextRef="#ctx0" brushRef="#br0" timeOffset="186009.43">23176 14652 997 0,'0'0'1158'0,"0"0"-819"16,0 0-124-16,0 0-76 0,0 0-74 16,0 0-20-16,-45 120-6 15,45-55-24-15,0-1-14 16,0-2-1-16,11-9-1 15,7-8 1-15,5-17 38 16,4-10 29-16,6-12-26 16,9-6 8-16,5 0 1 15,6-20-28-15,3-12-2 16,0-8-12-16,-3-10-8 16,-6-6 0-16,-10-4 3 15,-10-6-3-15,-17-1-10 16,-10 3 0-16,-16 6-6 15,-26 14 16-15,-12 16 0 16,-8 18-1-16,-3 10-3 16,3 6 3-16,10 26-8 15,17 8 9-15,20 6 1 16,15 4-1-16,11-2-2 0,35 1-11 16,18-9 5-16,19-10-2 15,44-8-59-15,-20-12-200 16,-17-8-1725-16</inkml:trace>
  <inkml:trace contextRef="#ctx0" brushRef="#br0" timeOffset="186421">23786 15127 1052 0,'0'0'1681'0,"0"0"-1423"15,0 0-183-15,0 0-29 16,0 0 14-16,0 0-14 15,145-22-23-15,-105 22-19 16,-7 0-4-16,-8 0-7 16,-13 14-7-16,-12 8-19 15,0 5 15-15,-27 9 11 16,-6 4 7-16,-6 0 7 16,3-4 7-16,10-10 14 0,10-4 0 15,12-4 7 1,4-2-9-16,7 0 20 0,26-3 1 15,19-2 8-15,39 1-41 16,61 0-14-16,-19-2-83 16,-6-5-230-16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8:57:10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13536 3212 1478 0,'0'0'338'0,"0"0"-189"16,0 0-64-16,0 0 48 16,0 0 13-16,0 0-49 15,0 0-37-15,4-52 13 16,-4 50-4-16,2 2-3 16,-2 0-35-16,0 0-20 15,0 0-8-15,0 6-3 0,0 18 0 16,0 14 0-16,0 20 6 15,0 35-1 1,6 46-5-16,-1 48 1 16,-3 20-2-16,2-6-3 15,1-21 3-15,0-30-4 0,3-5 5 16,3-7 0-16,3-3 6 16,-1-7-5-16,3-4 14 15,-5-6 6-15,2-3 3 16,1-19 2-16,-6-20-13 15,1-15 8-15,-1-11-5 16,-2 4 6-16,1 0-3 16,-3 2 1-16,-2-8 5 15,0-6 6-15,0-7-10 0,0-4-5 16,2-5-2 0,-2-6-5-16,0-2-8 0,-2-4 4 15,0-5-4-15,2-4-1 16,-2-1 1-1,0-4-7-15,0 0-5 0,0 0-58 16,0 0-42-16,0 0-48 16,0 0-72-16,0 0-85 15,0 0-11-15,0 0 144 16,0 0-43-16,0 0 76 16,0 0 150-16,0 0 47 15,0 0 91-15,0 0-24 16,0 0-41-16,0 3-24 15,0-3 30-15,0 0 33 16,0 0-16-16,0 0 9 0,0 0-8 16,0 0 19-16,0 0-17 15,0 0-13-15,0 0-24 16,0 0-19-16,0 0-2 16,0 0-1-16,0 0-7 15,0 0 19-15,0 0 0 16,0 0-7-16,0 0-17 15,0 0-7-15,0 0-2 16,0 0-1-16,0 4-13 16,0 3-5-16,0 9 0 15,0 7 8-15,-4 7-3 16,-2 6-5-16,0 10 10 16,0 8 4-16,1 11 4 0,3 4 1 15,2 10-18-15,0 5 6 16,0 2 4-16,0 8-1 15,2 14 4-15,9 19-4 16,3-11 3-16,-1-13 2 16,-1-19-8-16,-4-18 2 15,3 4-2-15,1 2-3 16,-4-7-2-16,1-11-2 16,-5-10 1-16,-1-12 4 15,-1-12-5-15,-2-10 0 16,0-6-3-16,0-4-15 15,0 0-35-15,-2-16-69 16,-18-38-136-16,2 1-146 16,3-3-383-16</inkml:trace>
  <inkml:trace contextRef="#ctx0" brushRef="#br0" timeOffset="731.29">13691 2967 723 0,'0'0'270'0,"0"0"-144"16,0 0-76-16,0 0-6 16,0 0 24-16,0-104 74 0,0 90 83 15,0 4-21-15,0 6-2 16,0 2-46-16,0 0-71 16,0 2-40-16,0 0-13 15,0 0 13-15,-3 0-24 16,1 0-11-16,-2 0-7 15,-7 12-3-15,-9 18 2 16,-12 16-2-16,-7 18 24 16,-19 29-23-16,-11 24 20 15,4-8-10-15,9-12-4 16,14-18 13-16,13-23-18 16,2-5 18-16,5-5 1 15,9-18-3-15,6-14-7 0,7-12-1 16,0-2 13-1,11-18 65-15,18-22-11 0,7-11-24 16,6-10-21 0,3-1-14-16,-3 4-11 0,0 10 13 15,-1 7-1-15,-6 14 7 16,-4 8-5-16,-6 15-21 16,-3 4-12-16,4 28-5 15,6 26 17-15,13 32 9 16,1 3-9-16,6 7-52 15,21 21-124-15,-17-41-118 16,-5-10-910-16</inkml:trace>
  <inkml:trace contextRef="#ctx0" brushRef="#br0" timeOffset="2155.42">12709 7377 1437 0,'0'0'535'15,"0"0"-340"-15,0 0 11 16,0 0-10-16,0 0-80 16,0 0-55-16,0 0 2 15,-27 4-34-15,54-4-5 16,15 4 34-16,16 2-14 16,33 6-7-16,36 0-14 15,49 4-9-15,31 2-3 16,21-2 1-16,13-4 11 15,-4 0-17-15,16-4 3 0,9-2-8 16,6-2-1-16,4-4 0 16,13 0 0-16,8 0 1 15,2 0 3-15,2-4-3 16,0-2-1-16,0 2 0 16,4 0 1-16,5 3-1 15,-6-2 1-15,1 1 3 16,-9 0-3-16,-14 0 6 15,-9 2 6-15,-8-2-4 16,-15 2 15-16,-8 0-17 16,-15 0 3-16,-14 0 0 0,-11 11 0 15,-15-2-6-15,-9 5-4 16,-11 0 0-16,-7 0 5 16,-11 0-5-16,-32-3-8 15,-24-3 7-15,-23-5 1 16,-7 0 0-16,5-2 9 15,12 2-9-15,4-3 2 16,-6 0 0-16,-9 0-2 16,-9 0 0-16,-12 0 0 15,-7 0-1-15,-8 0 1 16,-6 0 0-16,-5 0 0 16,-1 0 3-16,-3-3-3 15,4 3-1-15,2 0 1 16,7 0 0-16,8 0-5 15,5 0 4-15,7 0-6 0,4 0-5 16,5 0 8-16,0 4 4 16,4 3 1-16,4-4-1 15,7 4 0-15,6 1 2 16,5-2-1-16,2 2-2 16,1-2 1-16,-2-1 0 15,-10 0 8-15,-8-2-8 16,-12-3 1-16,-13 3 2 15,-13-3-2-15,-11 0 7 16,-11 0-8-16,-3 0 0 16,-2 0-4-16,0 0-13 15,0 0-17-15,-14-12-47 16,-3-2 1-16,-6-2 23 16,-4-7 35-16,-6 0 2 0,-5-1-22 15,-4-5 12-15,-3 5 28 16,-1 2 2-16,1 6 20 15,5 4 20-15,7 4-16 16,6 2 0-16,4 4 9 16,10 2 0-16,9 0 2 15,4 0-35-15,0 0 1 16,6 0-1-16,19 11 2 16,8 10 9-16,9 8 0 15,6 0-4-15,-6 3 0 16,-9-2-5-16,-13-2-2 15,-15 1 8-15,-5 3-1 16,-29 0-3-16,-46 4-4 0,-40-4-13 16,-43-14-81-16,20-8-111 15,17-10-764-15</inkml:trace>
  <inkml:trace contextRef="#ctx0" brushRef="#br0" timeOffset="3346.2">13673 4234 1950 0,'0'0'401'0,"0"0"-290"15,0 0-12-15,0 0 17 16,0 0-4-16,0 0-36 0,0 0-43 16,0 0-17-1,0 0 5-15,0 0 17 0,0 0-5 16,0 0-11-16,11 0-22 15,12 0 10-15,16 0-9 16,40-5 9-16,41-1-10 16,51 0 10-1,28 0-10-15,9 2 0 0,2 0-4 16,-9 0 4-16,1 0 7 16,-5 2-3-16,-18-2-3 15,-42 2 0-15,-31-3-1 16,-35 2 5-16,-20 1-5 15,-2 0 0-15,-6-2 0 16,-8 1 0-16,-18 2 0 16,-10-2 6-16,-4 3-2 15,1-1 1-15,3-1-5 0,8 0-8 16,12-4 7-16,10-1-14 16,8 2-37-16,7-1-23 15,-1 2-17-15,0 2-28 16,-11 2-71-16,-17 0-208 15</inkml:trace>
  <inkml:trace contextRef="#ctx0" brushRef="#br0" timeOffset="4276.34">16227 4155 805 0,'0'0'1010'0,"0"0"-800"16,0 0-132-16,0 0 7 15,0 0 43-15,0 0 16 16,0 0-42-16,17-5-28 16,3 5-5-16,7 0-19 15,9 3-27-15,7 8 9 0,7 7-3 16,8 9-14 0,9 7-3-16,9 8-12 0,6 12 1 15,7 10 3-15,25 29 7 16,27 27-6-16,30 30-3 15,22 9-2-15,8-2 0 16,0-8 0-16,2-6-6 16,13-1 6-16,13-5 1 15,9-8-1-15,3-8 11 16,4-7-10-16,-6 1-1 16,-8-3 7-16,-5 0-4 15,-10 0 8-15,-9 1 3 16,-11 1 13-16,-13-2-15 0,-14 1-10 15,-13-5 5-15,-11-5 4 16,-12-9 0-16,-25-20 2 16,-22-14 0-16,-18-16-5 15,-4-2 17-15,9 2 0 16,8 5-4-16,6 3-4 16,-8-9 5-16,-4-4 12 15,-7-5 4-15,-5-8-4 16,-9-6-5-16,-10-3-11 15,-13-6 13-15,-6-3 3 16,-10-4 0-16,-4 2-12 16,-2-2-6-16,-3 0-6 15,1 2-9-15,-2-4-1 0,0 3 4 16,-5-4-4-16,2 1 0 16,-2 0-2-16,2 1 2 15,0 0 0-15,7 3-6 16,5 4 6-16,3 4 0 15,8 3 0-15,6 5 0 16,2 0 0-16,3 0 0 16,1 2 0-16,0-2 1 15,-6-3 3-15,0-1-4 16,-7-5 0-16,-4-3 15 16,-2-2 4-16,-9-4-5 15,-2-2 4-15,-5-2-2 16,-2 0 6-16,0 0 4 15,0 0-17-15,0 0 0 0,0 0 1 16,0 0-9 0,0 0-1-16,0 0-5 0,-15-9-44 15,-2-10-123-15,-7-5-305 0</inkml:trace>
  <inkml:trace contextRef="#ctx0" brushRef="#br0" timeOffset="6641.23">12635 4261 1257 0,'0'0'509'0,"0"0"-284"16,0 0-140-16,0 0 40 15,0 0 1-15,0 0-8 16,0 0 4-16,-51-34-33 15,31 24-29-15,-7-4-33 16,-7-4-18-16,-8-8-9 16,-9-12-6-16,-3-17-9 15,-6-25-2-15,0-32-19 16,9-28 8-16,13-9 27 16,25 25-1-16,13 34 2 15,2 33 3-15,27 9 8 16,13-7-8-16,14-8-3 0,12-3 1 15,4 9 6-15,-3 9-7 16,-13 9 0-16,-16 10-12 16,-18 11-53-16,-19 5-16 15,-3 6-56-15,-25 3-201 16,-11 0-84-16,-9 0 252 16,-1-2 140-16,2 2 30 15,5-4 53-15,8 0 78 16,6 0 2-16,12 0 75 15,7 0-3-15,4 2-47 16,2 2-18-16,0 3-68 16,0-2-37-16,0 3-9 15,6 0-8-15,7 0-2 0,3 0-9 16,5 18-6-16,-2 4 9 16,4 9-10-16,-3 4 2 15,0 3 4-15,-2-2-6 16,-5-1 0-16,-2-6 1 15,-4-6-1-15,-3-3-20 16,-4-4-66-16,0 0-13 16,-11 0-65-16,-5-6-232 15,6-4-890-15</inkml:trace>
  <inkml:trace contextRef="#ctx0" brushRef="#br0" timeOffset="7840.95">12637 1846 1067 0,'0'0'354'16,"0"0"-180"-16,0 0-101 0,0 0-20 16,0 0-26-16,0 0 20 15,0 0-2-15,12-36-24 16,-4 27 3-16,1-1 29 15,0-1 59-15,2 1-31 16,2 0-41-16,8 2-4 16,3 4-34-16,3 2-2 15,4 2-11-15,0 2-2 16,-7 20-23-16,-6 10-29 16,-13 12 15-16,-5 13 50 15,-29 11 7-15,-24 6-7 16,-17-2-18-16,-3-6 18 15,4-14 15-15,13-13 57 16,16-15 27-16,20-8-50 16,18-10-49-16,2-4-93 15,29-2 93-15,22 0 23 0,11-8 16 16,12-14-39-16,3-6-84 16,-2-6-94-16,-11-7-5 15,-6-4 47-15,-14-4 79 16,-8-1 57-16,-9 3 28 15,-9 0 134-15,-5 10 31 16,-7 8 36-16,-3 11-81 16,0 8-40-16,-3 10-73 15,0 0-35-15,0 12-50 16,0 24 50-16,0 16 3 16,8 8 13-16,7 4-9 15,4-6-7-15,3-9-13 16,2-17 7-16,1-17 6 0,-1-11 24 15,3-4 48-15,0-22 58 16,0-19-48-16,-3-14-40 16,-2-6-29-16,-6 0 5 15,-5 4-5-15,-7 10-13 16,-4 11-11-16,0 10-49 16,-13 13-4-16,-11 13 3 15,-3 0-99-15,2 26-71 16,6 5-151-16,9-5-271 0</inkml:trace>
  <inkml:trace contextRef="#ctx0" brushRef="#br0" timeOffset="8302.2">13707 1532 1874 0,'0'0'293'15,"0"0"-226"-15,0 0-54 16,0 0-13-16,-83 108-12 16,81-41 10-16,2 10 2 15,2 2-32-15,20-3 31 16,3-12-8-16,4-14-14 16,-2-14-4-16,4-16 27 15,-2-12 39-15,0-8 3 0,-3 0 29 16,-1-25-22-16,-5-4-28 15,-5-3-7-15,-3-1-12 16,-10 6 9-16,-2 9-11 16,0 10-19-16,0 8 19 15,0 4 4-15,0 24-3 16,0 14-1-16,0 10 0 16,13 3-3-16,12-5-20 15,6-11 12-15,2-12 11 16,5-20 3-16,1-7 23 15,-4-21 32-15,-8-19-13 16,-10-13-2-16,-12-1-30 16,-5 0-13-16,-13 4-19 0,-21 12-3 15,-6 12 15 1,-7 16-13-16,3 10-97 0,5 32-203 16,14 8-201-16,15 0-70 15</inkml:trace>
  <inkml:trace contextRef="#ctx0" brushRef="#br0" timeOffset="8700.16">14467 2017 1140 0,'0'0'389'0,"0"0"-227"15,37-103 107-15,-37 67 18 16,0 9-41-16,-20 9-117 16,-4 8-98-16,-1 10-8 0,3 0-22 15,4 26-1 1,11 12-28-16,7 7 1 0,0 4-23 15,9-3-26-15,9-8-7 16,0-12 34-16,-3-10 49 16,-6-10 0-16,-4-4 3 15,-3 0 24-15,-2-2 9 16,0 6-36-16,0 6-20 16,0 10 20-16,-4 20 0 15,-1 15 11-15,-2 9-9 16,-1 2-2-16,-3-6-2 15,-1-16-20-15,-1-14 22 16,4-16 0-16,0-11 166 0,5-5 9 16,2-10-27-1,-1-23-125-15,3-11 1 0,0-8 2 16,9-8-26-16,11-6-17 16,16-35-112-16,-5 15-112 15,-2 6-168-15</inkml:trace>
  <inkml:trace contextRef="#ctx0" brushRef="#br0" timeOffset="8950.33">14868 1277 1267 0,'0'0'1000'15,"0"0"-891"-15,0 0-86 16,0 0-7-16,-74 114-7 0,38-29-1 15,1 43-7 1,5 34 13-16,10-5-13 0,14-31 10 16,6-44-11-16,6-36 15 15,21-2-4-15,6-1 16 16,12-7 33-16,4-16-25 16,5-16-2-16,4-4-33 15,10-38-103-15,-12-6-212 16,-14-7-1031-16</inkml:trace>
  <inkml:trace contextRef="#ctx0" brushRef="#br0" timeOffset="9223.7">15092 1562 1649 0,'0'0'461'0,"0"0"-313"16,0 0-8-16,0 0 24 0,34-104-88 15,6 87-15-15,7 3-12 16,2 8-12-16,-7 5-8 15,-8 1-29-15,-14 3-8 16,-11 21 8-16,-9 10-17 16,0 9 17-16,-21 3 6 15,-6 2 5-15,1-2 7 16,4-3-12-16,6-10 5 16,5-4-11-16,7-10-6 15,4-5-52-15,0-6-35 16,-3-8-14-16,1 0-145 15,-2-14-1394-15</inkml:trace>
  <inkml:trace contextRef="#ctx0" brushRef="#br0" timeOffset="9474.92">15231 1510 1132 0,'0'0'1126'0,"0"0"-896"16,0 0-156-16,0 0-74 15,0 0-7-15,0 0-7 16,0 130 14-16,0-15 0 16,2 26 16-16,2-6-16 15,1-31 0-15,-3-37 0 16,0-34 0-16,0-3 0 0,0-7 0 16,-2-7 0-1,0-16 25-15,0 0 40 0,0-60-65 16,-10 1-107-16,-4-5-629 15</inkml:trace>
  <inkml:trace contextRef="#ctx0" brushRef="#br0" timeOffset="9754.03">15288 1438 2038 0,'0'0'373'15,"0"0"-249"-15,0 0-94 16,0 0-30-16,0 0-11 15,0 0-6-15,130 61-17 0,-108-18-67 16,-11 1-146 0,-8 2 78-16,-3 0 80 0,-5-4 89 15,-15-4 0-15,-1-5 200 16,6-8-24-16,1-3-59 16,10-5-20-16,4-3-81 15,0 0-16-15,2-2 0 16,17-2 6-16,5-2 30 15,5-4 0-15,2-4-36 16,11 0-19-16,-8-14-278 16,-10-2-1153-16</inkml:trace>
  <inkml:trace contextRef="#ctx0" brushRef="#br0" timeOffset="10057.07">15651 1688 835 0,'0'0'670'0,"0"0"-554"16,0 0-104-16,0 0-12 15,38 121 0-15,-22-85-17 16,-7-3-94-16,-7-1 31 16,-2-3 74-16,0-5 6 15,-15-6 247-15,-3-4 49 16,3-4-73-16,5-5-63 15,6 0-38-15,4-5-43 16,0 2-50-16,0-2-19 0,0 0-9 16,7 2-1-16,8 0 26 15,3-2 13-15,6 0-14 16,5 0-25-16,14-8-28 16,-5-6-228-16,-5-4-940 15</inkml:trace>
  <inkml:trace contextRef="#ctx0" brushRef="#br0" timeOffset="10316.68">16182 1445 518 0,'0'0'1677'0,"0"0"-1435"15,0 0-163-15,0 0 9 0,0 0 23 16,0 0-84-16,0 0-27 15,-69 22-9-15,38 50 9 16,-20 43 6-16,-19 44 5 16,-7 11-5-16,-2-5-6 15,21-42 0-15,18-44 0 16,13-25 0-16,10-14 0 16,1 9-8-16,5-10-133 15,7-8-248-15</inkml:trace>
  <inkml:trace contextRef="#ctx0" brushRef="#br0" timeOffset="10560.91">16160 2009 2341 0,'0'0'331'15,"0"0"-229"-15,0 0-102 16,0 0-27-16,0 0 13 15,-8 110 14-15,6-41 0 16,2 7-11-16,0-7 9 16,0-8-24-16,0-15-11 15,0-16-16-15,0-16 9 16,2-12-26-16,-2-18-41 16,0-18-182-16,0-8-1260 0</inkml:trace>
  <inkml:trace contextRef="#ctx0" brushRef="#br0" timeOffset="10790.69">16237 1989 1741 0,'0'0'433'0,"0"0"-237"16,0 0-116-16,0 0-26 15,0 0-54-15,0 0-14 16,0 0-29-16,54 132 43 16,-54-68 1-16,-18-5-1 15,-4-7 1-15,2-12 0 16,2-14 18-16,5-10 95 15,6-8 0-15,7-4-30 16,0-4-35-16,0 0-37 16,7 0 41-16,13 0-23 0,7 0-13 15,4 4-17 1,20 8-31-16,-4-2-161 0,-5 0-250 16</inkml:trace>
  <inkml:trace contextRef="#ctx0" brushRef="#br0" timeOffset="11040.49">16690 2368 1334 0,'0'0'1110'16,"0"0"-928"-16,0 0-134 16,0 0-12-16,0 0-18 15,0 0-17-15,0 0-1 0,-25 126 6 16,21-77-5-1,2-4 8-15,0-5-9 0,2-4-37 16,0-7-39 0,0-9-78-16,2-12-576 0</inkml:trace>
  <inkml:trace contextRef="#ctx0" brushRef="#br0" timeOffset="11367.03">16927 1426 1957 0,'0'0'255'0,"0"0"-191"15,48 104-13-15,6-12 47 16,17 46-25-16,5 44 0 16,-16 11-28-16,-26-32-21 15,-32-49-12-15,-4-48-3 16,-32-17-3-16,-17 0 9 15,-18 0 4-15,-47-1-19 0,16-18-18 16,15-14-434-16</inkml:trace>
  <inkml:trace contextRef="#ctx0" brushRef="#br0" timeOffset="12985.83">16454 4532 457 0,'0'0'1213'15,"0"0"-1016"-15,0 0-141 16,0 0-15-16,0 0-26 16,0 0 10-16,0 0-22 15,0-2 12-15,0 2 29 16,0 5 27-16,0 8-17 16,0 5-10-16,-5 3-12 0,1 10-13 15,0 7-8 1,-3 10-10-16,2 8 1 0,-2 8-2 15,-1 9 0 1,-1 7 0-16,-3 6 1 0,2 8 10 16,-1 19-11-16,-1 21-8 15,3 16 6-15,3 5 2 16,-4-14 0-16,2-12-1 16,-3-15-45-16,-3-1 7 15,1-17 18-15,4-15 6 16,0-17 15-16,0-2 0 15,3 10 9-15,-6 8-7 16,3 6-2-16,1-8 9 16,-1-9 6-16,2-11 22 15,2-14-8-15,1-12-12 0,0-9 5 16,1-10 3-16,3-7-7 16,0-4-10-16,0 0 0 15,0-2-8-15,0 0 0 16,0 0-8-16,0 0-48 15,0 0-91-15,0 0-161 16,0-2-247-16</inkml:trace>
  <inkml:trace contextRef="#ctx0" brushRef="#br0" timeOffset="13419.19">16004 6645 865 0,'0'0'284'16,"0"0"-216"-16,0 0 2 16,0 0 82-16,0 0-7 15,0 0-59-15,0 0-20 16,38 80-21-16,-21-44 17 15,1 6-38-15,-2 7 25 16,-1 3 12-16,-2 0 22 16,-1 2-21-16,-1-5 28 15,1-7-1-15,-4-10-32 16,-1-8 5-16,-1-13-2 16,-1-4 6-16,-2-7 31 15,1 0 10-15,2-3-20 0,10-15-16 16,6-9 3-16,9-8-8 15,5-5-27-15,1 0-20 16,0 4-19-16,-2 6-5 16,-6 7-51-16,0 14-93 15,-9 7-196-15,-6 2-665 0</inkml:trace>
  <inkml:trace contextRef="#ctx0" brushRef="#br0" timeOffset="14555.76">16335 7550 1384 0,'0'0'505'0,"0"0"-355"15,0 0-131 1,0 0 1-16,0 0 22 0,0 150-12 16,2-88 2-16,12 10-14 15,-1 1-5-15,3-1 1 16,-3-8-13-16,3-8 19 15,-1-12 1-15,-1-10 12 16,-1-10 14-16,-1-8-6 16,-1-8 2-16,0-4-10 15,0-4-22-15,0 0-11 16,2 0-6-16,-1-4-81 16,-8-1-398-16</inkml:trace>
  <inkml:trace contextRef="#ctx0" brushRef="#br0" timeOffset="14884.95">16206 8203 1591 0,'0'0'568'15,"0"0"-421"-15,0 0-120 16,0 0-11-16,0 0 15 15,150 98-30-15,-97-66 29 16,3 0-29-16,-1-1 3 16,-3-7 6-16,-10-6-4 15,-8-8 5-15,-10-8 39 16,-8-2 27-16,-10-2 40 16,-1-20 18-16,-5-6-6 15,0-9-38-15,0-2-27 16,0-4 0-16,0 3-35 15,0 0-19-15,0 6-10 16,0 5-8-16,0 8-36 0,14 7-88 16,-1 6-171-16,3 1-805 0</inkml:trace>
  <inkml:trace contextRef="#ctx0" brushRef="#br0" timeOffset="15634.15">17098 8311 2082 0,'0'0'303'16,"0"0"-239"-16,0 0-27 15,0 0 13-15,0 0-13 0,0 0-37 16,0 0 2-16,-13 93 6 15,6-45-1-15,-3-4 1 16,0-6-8-16,1-12 1 16,2-10-1-16,4-10 29 15,3-6 19-15,0-4 25 16,0-20 3-16,17-10-49 16,0-8-9-16,5-2-18 15,1 2 0-15,-4 8 2 16,-5 9-2-16,-3 10 0 15,-7 6 0-15,0 9-16 16,-2 0 7-16,-2 13 1 16,2 16-1-16,0 10 9 15,4 7 0-15,1 4 0 0,-1 1-9 16,0-1-24-16,-6 0-45 16,0-6 35-16,-3-6 30 15,-17-6-27-15,-9-4 25 16,-9-6-31-16,-5-4 16 15,-1-4 30-15,-1-4 1 16,5-2 30-16,7-5 36 16,13 0 21-16,9-3-32 15,9 0 0-15,2 0-14 16,6 0-28-16,25 0 1 16,11 0-4-16,14 0-11 15,7 0 0-15,1-3 2 0,-1 2-2 16,-10-1 1-1,-5 2-1-15,-13 0-31 0,-10 0-47 16,-19 0-63-16,-6 0-163 16,0 0-1171-16</inkml:trace>
  <inkml:trace contextRef="#ctx0" brushRef="#br0" timeOffset="16034.18">17951 8177 1953 0,'0'0'482'0,"0"0"-320"16,0 0-125-16,0 0 51 16,0 0 34-16,0 0-50 15,0 0-62-15,-27 54-4 16,-8 3 10-16,-23 32-11 16,-27 38-5-16,-19 26 17 15,0-11-17-15,23-30 10 0,25-38-3 16,20-27-7-16,5 0 17 15,2-2 5 1,4-7-21-16,12-12-1 0,13-12-9 16,0-6-4-16,3-6-62 15,23-2-37-15,0 0-171 16,-5-6-1308-16</inkml:trace>
  <inkml:trace contextRef="#ctx0" brushRef="#br0" timeOffset="16700.72">17729 8776 2009 0,'0'0'330'15,"0"0"-253"-15,0 0-56 16,0 0 15-16,0 0-5 16,0 0-15-16,148-65-16 15,-103 62-8-15,-7 3 8 0,-9 3-1 16,-11 19-6-16,-14 10 7 16,-4 4 0-16,-8 6 7 15,-27 0 0-15,-4 0 11 16,-6-2 15-16,0-4 42 15,10-7 13 1,6-10-30-16,14-5 4 0,13-8-55 16,2-3 1-16,6-3-8 15,23 0 40-15,9 0-8 16,8 0-9-16,8-9-23 16,-3-3-42-16,-4-2-70 15,6-8-97-15,-15 2-172 16,-7 2-834-16</inkml:trace>
  <inkml:trace contextRef="#ctx0" brushRef="#br0" timeOffset="17085.03">18240 8767 2020 0,'0'0'436'0,"0"0"-265"16,0 0-1-16,0 0-26 16,0 0-70-16,0 0-47 15,0 0-27-15,0 26 4 16,0 8-2-16,0 8-2 15,0 4 8-15,-8-4-8 16,-1-7 0-16,5-12 0 16,-1-9 0-16,5-8-5 15,0-6 5-15,0 0 0 16,0-2-5-16,0-20 4 0,9-10 1 16,4-2 0-1,5-4-7-15,-3 6 6 0,2 6-3 16,-9 10 4-16,-1 8 13 15,-5 5 7-15,0 3 17 16,3 7-32-16,4 17 2 16,2 10 0-16,7 4-7 15,-1 4 1-15,4-2 4 16,-3-5-5-16,-3-6 0 16,-4-8-22-16,-6-7-18 15,-5-14-39-15,-8 0-103 16,-11 0-202-16</inkml:trace>
  <inkml:trace contextRef="#ctx0" brushRef="#br0" timeOffset="17262.86">18085 8819 2200 0,'0'0'563'16,"0"0"-487"-16,0 0-64 15,0 0 50-15,142-43-7 16,-68 30-27-16,11 1-7 15,2 0-21-15,-6 4-30 16,0-1-135-16,-21 6-201 16,-22 1-1025-16</inkml:trace>
  <inkml:trace contextRef="#ctx0" brushRef="#br0" timeOffset="18598.63">19475 8733 1048 0,'0'0'463'0,"0"0"-229"16,0 0-127-16,0 0-50 16,0 0-14-16,0 0-25 15,0 0-18-15,2-4-44 16,-2 4-114-16,0 0-21 16,0 0 66-16,0 0 23 15,0 0 38-15,0 0 21 16,0 0-13-16,0 0-220 15,0 2-522-15</inkml:trace>
  <inkml:trace contextRef="#ctx0" brushRef="#br0" timeOffset="57350.99">18834 8810 1248 0,'0'0'687'0,"0"0"-394"0,0 0-157 15,0 0-14-15,0 0 18 16,0 0-44-16,0-11-39 16,0 11-14-16,0 0 18 15,0 0-9-15,0 0-15 0,0 0-37 16,0 14-4-16,0 15-1 15,0 10 5-15,2 13 0 16,4 8 15-16,3 4-15 109,-2 3-5-109,2-9-23 0,-5-10-45 0,1-12 1 0,-5-14-14 0,0-22-87 0,0-12-64 0,0-18-312 0</inkml:trace>
  <inkml:trace contextRef="#ctx0" brushRef="#br0" timeOffset="57622.63">18851 8699 2168 0,'0'0'454'0,"0"0"-291"0,0 0-49 16,0 0-52-16,0 0-35 16,0 0-25-16,0 0-2 15,87-6 9-15,-47 26-9 16,3 4-40-16,-10 4-30 15,-9 4-31-15,-10-2-37 16,-14 3-39-16,0-1 15 16,-25-2 114-16,-8-1 48 15,0-1 83-15,-1-1 45 16,12-6 4-16,7-1-44 16,9-2-43-16,6 3-42 15,6-1 2-15,15 1 10 16,10 0 30-16,8-1 6 15,1-4-27-15,0-5-9 16,11 0-15-16,-11-5-101 0,-11-6-464 16</inkml:trace>
  <inkml:trace contextRef="#ctx0" brushRef="#br0" timeOffset="57970.51">19281 9027 360 0,'0'0'2306'16,"0"0"-2101"-16,0 0-204 15,0 0 2-15,0 0 4 0,0 0-1 16,0 0 10-16,114-14-11 16,-76 30 0-16,-5 2-5 15,-10 4-25-15,-15 6-8 16,-8 5 19-16,-6 1 14 15,-21 2 1-15,-4-4 9 16,2-6 27-16,6-8 4 16,12-7-4-16,7-6-29 15,4-3-8-15,0-2-18 16,13 0 8-16,16 0 10 16,9 0 11-16,11 0-9 15,5-4-2-15,19-18-86 16,-11 2-117-16,-10 0-391 0</inkml:trace>
  <inkml:trace contextRef="#ctx0" brushRef="#br0" timeOffset="58246.65">20172 8685 1281 0,'0'0'505'15,"0"0"-193"-15,0 0-43 16,0 0-46-16,0 0-49 16,0 0-50-16,0 0-85 15,-33-22-34-15,-9 30-4 16,-7 16 36-16,-3 10 7 16,4 9-3-16,9 10 0 0,13 5-6 15,17 1-28-15,9-4-7 16,18-2-2-16,28-8 2 15,22-8 20-15,36-18-8 16,48-30-12-16,-19-23-5 16,-21-19-498-16</inkml:trace>
  <inkml:trace contextRef="#ctx0" brushRef="#br0" timeOffset="113041.64">10039 14043 818 0,'0'0'226'16,"0"0"-132"-16,0 0-71 0,-13-133-21 16,13 97-2-16,18-2 2 15,29-8-2-15,-5 9-176 16,-2 10-236-16</inkml:trace>
  <inkml:trace contextRef="#ctx0" brushRef="#br0" timeOffset="115277.86">15171 11079 404 0,'0'0'667'16,"0"0"-356"-16,0 0-100 15,0 0-41-15,0 0 2 16,0 0 15-16,-41-117-21 0,37 101-34 16,2 2 1-16,-1 0-21 15,1 6-14-15,2 2-15 16,0 2-24-16,0 4-35 16,0 0-24-16,0 10-3 15,0 23-6-15,7 15 9 16,9 16 7-16,-1 14-6 15,-1 4-1-15,-3 0-5 16,-5-7-3-16,-2-11-7 16,1-16-15-16,0-16-20 15,8-26-74-15,-2-6-228 16,0-4-1154-16</inkml:trace>
  <inkml:trace contextRef="#ctx0" brushRef="#br0" timeOffset="115605.64">15832 10706 1909 0,'0'0'746'15,"0"0"-620"-15,0 0-92 16,0 0-34-16,-145 60 5 16,83-6 0-16,-7 12-5 15,-2 5 1-15,4 1 3 16,11-8-4-16,13-10 0 15,14-14 0-15,18-12-8 16,11-6-2-16,5-6 4 16,26-2 6-16,12 0 14 0,10 2-1 15,7 5-6-15,4 0 5 16,4 4 1-16,-3 3-1 16,-5-1-11-16,-8 0 7 15,-6-1-8-15,-7-2 5 16,-5-4-5-16,-3-4-34 15,8 0-78-15,-11-2-134 16,-4-8-281-16</inkml:trace>
  <inkml:trace contextRef="#ctx0" brushRef="#br0" timeOffset="116536.95">14959 11853 1610 0,'0'0'439'16,"0"0"-288"-16,0 0-116 0,0 0 46 16,-129 0 88-1,115 0-49-15,8-2-41 0,1 0-29 16,3 2-15-16,2 0 26 16,-2 0-18-16,2 0-18 15,0 0-10-15,-2 0-5 16,2 0-2-16,0 0-8 15,0 0 0-15,0 0-13 16,11 0-16-16,15 0-43 16,21 0 54-16,40 0 18 15,54 0 1-15,63-16 23 16,41-6 4-16,14-4-21 16,-1 2 14-16,-19 2-13 15,-8 1-3-15,-13 6-5 16,-21 1-1-16,-30 3 1 15,-43 1 0-15,-34 4-21 0,-32 3 2 16,-18-2 13-16,-5 4 6 16,-6-2 0-16,-11 3-31 15,-24 0-84-15,-28 3-146 16,-13 4-542-16</inkml:trace>
  <inkml:trace contextRef="#ctx0" brushRef="#br0" timeOffset="117111.71">14573 13044 1766 0,'0'0'404'16,"0"0"-270"-16,0 0 4 16,0 0 11-16,0 0-27 15,0 0-40-15,137-92-36 0,-87 49-20 16,6-7-4-1,0-6 0-15,-4-3-16 0,-11 0 8 16,-9 3-12-16,-12 2-1 16,-16 9-1-16,-4 9-8 15,-14 13 8-15,-15 6 0 16,-2 11 14-16,-2 6 3 16,4 0-10-16,7 13-7 15,6 11-7-15,12 10 5 16,4 9-15-16,4 10 11 15,27 5 6-15,11 6-1 16,3 0-23-16,-5-1-49 16,-6-4-1-16,-16-8 11 15,-18-8 40-15,0-10 12 16,-29-9 11-16,-15-10 76 0,-6-10 17 16,-1-4 8-1,2-4-38-15,11-20-34 0,12-8-28 16,14-6-1-16,12-2-32 15,16 0-74 1,55-13-70-16,-4 13-130 0,2 6-784 16</inkml:trace>
  <inkml:trace contextRef="#ctx0" brushRef="#br0" timeOffset="117392.4">15520 12435 2026 0,'0'0'384'0,"0"0"-260"0,0 0 33 16,0 0-22-16,0 0-93 16,0 0-42-16,0 0 0 15,2 84 0-15,7-16 4 16,3 7 4-16,-4 2-7 16,1-7 6-16,-2-7-6 15,0-9-1-15,-3-13-61 16,-2-10-117-16,1-13-171 15,-3-12-868-15</inkml:trace>
  <inkml:trace contextRef="#ctx0" brushRef="#br0" timeOffset="117504.92">15325 12762 1670 0,'0'0'1015'0,"0"0"-814"16,0 0-190-16,0 0-9 15,187-51 6-15,-38 25 5 16,7-2-13-16,-37 8-211 16,-40 6-875-16</inkml:trace>
  <inkml:trace contextRef="#ctx0" brushRef="#br0" timeOffset="120909.99">16781 12117 1234 0,'0'0'1053'16,"0"0"-884"-16,0 0-134 16,0 0-34-16,0 0 11 15,-47 107 19-15,47-55 4 16,0 6-7-16,12 2-3 15,1 0-16-15,-5-5-8 16,0-9 23-16,-6-8-24 16,-2-10-13-16,0-14-91 0,0-10-221 15,0-4-1337-15</inkml:trace>
  <inkml:trace contextRef="#ctx0" brushRef="#br0" timeOffset="121154.97">17216 12096 1719 0,'0'0'560'16,"0"0"-367"-16,0 0-56 15,0 0-72-15,0 0-64 16,0 0 28-16,-71 120-15 16,21-30-4-16,-21 31-3 15,-22 25 3-15,-15 4-3 0,13-26 7 16,17-30 19-1,27-35-2-15,9-7 6 0,-1 4-13 16,3 2-4-16,4-3-16 16,16-15-4-16,14-12-12 15,6-16-98-15,12-10-169 16,7-2-602-16</inkml:trace>
  <inkml:trace contextRef="#ctx0" brushRef="#br0" timeOffset="121700.8">16966 12791 1661 0,'0'0'774'0,"0"0"-591"0,0 0-138 15,0 0-45-15,0 0 1 16,0 0-1-16,-4 109 1 15,15-42 4-15,3 10-5 16,-3 1 0-16,-5-4 0 16,-2-8 7-16,-4-12-7 15,0-13-1-15,0-15 1 16,0-14-7-16,0-12-10 16,0-4-45-16,0-30-91 0,0-14-176 15,0-13-246 1,0-9-108-16,8-2 29 15,0 0 654-15,7 5 407 0,8 8 145 16,4 9-90-16,4 9-218 16,7 11-63-16,2 14-118 15,0 12-37-15,-4 4-26 16,-7 16-132-16,-16 18-165 16,-13 7-57-16,-5 5-78 15,-32 2 432-15,-15-2 326 16,-6-6 202-16,0-4-131 15,5-8-123-15,13-6-67 16,14-10-71-16,14-3-51 16,12-6-58-16,2 2-18 15,25 2-6-15,13 4 26 16,9 4-4-16,7 6-24 16,2 1 1-16,0 3-2 0,-9-2-82 15,2-7-112-15,-15-4-251 16,-9-10-990-16</inkml:trace>
  <inkml:trace contextRef="#ctx0" brushRef="#br0" timeOffset="122010.73">17563 13074 813 0,'0'0'1467'0,"0"0"-1160"0,0 0-245 16,0 0-37-16,0 0-10 15,0 0-15-15,0 0 0 16,79 94-48-16,-79-58-8 16,-9 7 30-16,-22-3 19 15,-10 2 7-15,-1-6 65 16,4-6 49-16,11-7-15 16,11-12-33-16,14-5-36 15,2-6-30-15,18 0-15 16,22 0 15-16,12-10 20 15,6-4-3-15,6-4-17 16,12-2-81-16,-18 4-151 16,-11 2-399-16</inkml:trace>
  <inkml:trace contextRef="#ctx0" brushRef="#br0" timeOffset="122265.66">18348 12800 1523 0,'0'0'870'15,"0"0"-745"-15,-141-9-86 16,70 14 18-16,0 18 45 16,1 13 9-16,10 10-21 15,16 7-44-15,19 3-3 16,25 2-32-16,5-4-2 15,42-5-9-15,20-13 15 16,17-14-15-16,10-11-16 16,26-11-56-16,-24-11-165 15,-18-11-877-15</inkml:trace>
  <inkml:trace contextRef="#ctx0" brushRef="#br0" timeOffset="123586.99">19076 11474 1542 0,'0'0'536'0,"0"0"-373"0,0 0-47 15,0 0-13-15,0 0-3 16,0 0-35-16,0 0-28 16,-2 0-11-16,9 0 15 15,6 0-17-15,10 0 21 16,10 0 12-16,13-2-26 15,17-4 0-15,13 0-9 16,6-2 0-16,5 0 1 16,-2 4-22-16,-5 1 0 15,-11 3 3-15,-9 0 7 16,-6 0-11-16,-14 0-16 16,-9 3-37-16,-11 3-28 15,-13 4-57-15,-7 6-32 16,-21-2-60-16,-5-4-582 0</inkml:trace>
  <inkml:trace contextRef="#ctx0" brushRef="#br0" timeOffset="123839.59">19317 11672 1984 0,'0'0'365'0,"0"0"-273"16,0 0-82-16,0 0 10 15,0 0 111-15,0 0 25 16,165 4-78-16,-90-4-20 0,8 0-21 16,-1-4-19-1,-6-1-13-15,-9 0-5 0,-9 3 0 16,-14-2-9 0,-13 2-28-16,-12 2-44 0,-19-4-68 15,-3 0-31-15,-19-1-575 16</inkml:trace>
  <inkml:trace contextRef="#ctx0" brushRef="#br0" timeOffset="125020.38">21228 10950 1950 0,'0'0'306'16,"0"0"-256"-16,0 0-31 15,0 0-2-15,0 0-15 16,0 0 20-16,0 0 23 0,43 137-13 16,-32-81-7-1,-2-2 15-15,-2-5-2 16,-5-12-19-16,-2-9-4 15,0-11-2-15,0-9-3 0,0-8 13 16,0 0 5-16,-24-43-28 16,1 1-201-1,-2-4-619-15</inkml:trace>
  <inkml:trace contextRef="#ctx0" brushRef="#br0" timeOffset="125320.55">21224 10778 1161 0,'0'0'513'16,"0"0"-225"-16,0 0-47 15,0 0-67-15,147-54-58 16,-111 54-67-16,-3 2-49 0,-2 20-10 16,-4 10-20-16,-9 4 22 15,-9 8-8-15,-9 4-17 16,0 2 21-16,-27-1 9 16,-6-3 3-16,-5-8 2 15,7-6 109-15,6-9 15 16,11-8-38-16,10-7-63 15,4-2-25-15,0 0 8 16,7 2 7-16,13 2 39 16,9 5-16-16,6 0-15 15,10 7-12-15,4 0-7 16,0 2 4-16,3 0-8 16,-8 1-1-16,3-2-157 15,-11-5-209-15,-12-7-972 0</inkml:trace>
  <inkml:trace contextRef="#ctx0" brushRef="#br0" timeOffset="125910.94">20482 11314 1314 0,'0'0'1005'15,"0"0"-749"-15,0 0-151 16,0 0 39-16,0 0-42 15,0 0-21-15,0 0-61 16,38 0-8-16,-3-7 12 16,10-1-15-16,9 2 0 15,1 0-9-15,19 4-39 16,-14 2-170-16,-16 0-759 0</inkml:trace>
  <inkml:trace contextRef="#ctx0" brushRef="#br0" timeOffset="126661">21995 11347 424 0,'0'0'1274'0,"0"0"-936"16,0 0-97-16,0 0-46 15,0 0-47-15,0 0-29 16,0 0-13-16,-20-42-59 16,33 34-24-16,8 0-17 15,6 0 5-15,4 0-1 16,2 2-4-16,0 3-5 16,-1 3-1-16,-3 0-4 15,-6 0 4-15,-2 1-19 16,-7 12-18-16,-8 2 25 0,-4 3-11 15,-2 7 12-15,0 3 1 16,-14 4 2-16,-7 0 3 16,-4-2 4-16,0 0 0 15,3-4 1-15,2-4 2 16,9-6-1-16,2-2 6 16,9-6-7-16,0-2 1 15,0 0 6-15,7-1 16 16,13-4 22-16,7 1-10 15,8-2 7-15,7 0-16 16,8 0-8-16,1 0-13 16,-2 0-5-16,-6 0-14 15,-8 0-68-15,-11 0-125 16,-15 4-371-16</inkml:trace>
  <inkml:trace contextRef="#ctx0" brushRef="#br0" timeOffset="127060.59">20781 12010 1537 0,'0'0'907'16,"0"0"-717"-16,0 0-123 0,0 0 25 16,0 0-69-16,0 0 3 15,0 0 25-15,152-21-2 16,-21 7-19-16,47-4-8 16,22 0-3-16,8 0 3 15,-1 2-12-15,-9 2-5 16,9 2 4-16,1 4-8 15,-14 2 7-15,-18 2 5 16,-43 0 0-16,-41 2-13 16,-34 2 0-16,-23-2 4 15,-6 2-4-15,-8 0 0 16,-11 0-16-16,-10 0-21 0,-8 0 37 16,-57 2-61-16,5 8-211 15,-6-2-823-15</inkml:trace>
  <inkml:trace contextRef="#ctx0" brushRef="#br0" timeOffset="127579.38">21444 12312 1082 0,'0'0'1278'0,"0"0"-1087"0,0 0-147 16,0 0-4-16,0 0-40 15,0 0 15-15,0 0-2 16,-4 127 8-16,4-62-9 16,0 6-5-16,9-3-1 15,2-10-5-15,-2-9-1 16,-2-14-25-16,-3-15-12 16,-4-20-50-16,0 0-72 15,0-20-296-15</inkml:trace>
  <inkml:trace contextRef="#ctx0" brushRef="#br0" timeOffset="127867.15">21489 12296 1874 0,'0'0'452'0,"0"0"-256"15,0 0-12-15,138-86-19 16,-82 72-53-16,0 9-40 16,-5 5-70-16,-9 8-2 15,-15 21-55-15,-20 9-50 16,-7 8 1-16,-31 2 8 15,-23 1-8-15,-11-5 48 16,-8-8 56-16,7-9 30 16,7-6 61-16,17-7-2 15,15-6-12-15,20-2-19 16,7 2-58-16,12 4 7 16,26 4-7-16,12 6 48 0,16 5-20 15,5-2-15 1,2 1 3-16,-1-2-16 0,-10-5-29 15,-4-4-51-15,1-9-90 16,-13-6-182-16,-13 0-1312 16</inkml:trace>
  <inkml:trace contextRef="#ctx0" brushRef="#br0" timeOffset="128065.61">22331 12485 1541 0,'0'0'931'15,"0"0"-712"-15,0 0-82 16,0 0-46-16,0 0-69 16,0 0 19-16,67 106 1 15,-57-36-11-15,-2 6-23 0,-3 1-7 16,1-8-1-16,10 7-40 16,-1-19-130-16,1-19-312 0</inkml:trace>
  <inkml:trace contextRef="#ctx0" brushRef="#br0" timeOffset="129110.09">13684 13582 1478 0,'0'0'812'0,"0"0"-655"15,0 0-110-15,0 0-37 16,0 0 22-16,0 0 83 16,0 0 4-16,85-39 6 15,-31 15-51-15,12-12-24 16,30-17-37-16,37-25 14 0,35-21-3 15,17-16-2 1,-2-1-13-16,-17 8-9 16,-23 13 0-16,-27 15 0 0,-29 20 14 15,-27 16-14-15,-17 10-8 16,-8 2-11 0,-4 2 10-16,-8 7 8 0,-17 11-5 15,-6 11-46-15,-14 1-12 16,-15 4-9-16,-4 16-33 15,0 6-1-15,-3 4-82 16,9-4-134-16,8-8-500 0</inkml:trace>
  <inkml:trace contextRef="#ctx0" brushRef="#br0" timeOffset="129398.01">14988 12529 1969 0,'0'0'423'0,"0"0"-316"16,0 0 41-16,0 0-47 15,0 0-33-15,0 0-9 16,156-61-26-16,-92 59-18 16,-1 2-15-16,-3 0-2 15,-6 14-17-15,-10 13 19 16,-11 3 7-16,-6 6 3 0,-14-2 6 15,-11 2-11 1,-2-4-1-16,-6-4-4 0,-17-2-10 16,-8-5-42-16,5-9-122 15,4-7-223-15</inkml:trace>
  <inkml:trace contextRef="#ctx0" brushRef="#br0" timeOffset="129674.78">15894 12129 1328 0,'0'0'962'0,"0"0"-761"16,0 0-133-16,0 0 1 16,0 0-13-16,0 0-13 15,0 0-36 1,-122 113 19-16,115-71-26 0,7-6 5 15,0-10-12-15,7-12-8 16,11-14 15-16,2 0 96 16,9-26 11-16,2-16-35 15,-4-12-44-15,-11 0-28 16,-28-1-73 0,-26 19-148-16,-20 16-722 0</inkml:trace>
  <inkml:trace contextRef="#ctx0" brushRef="#br0" timeOffset="133489.92">17274 13802 470 0,'0'0'203'0,"0"0"-203"16,0 0-242-16</inkml:trace>
  <inkml:trace contextRef="#ctx0" brushRef="#br0" timeOffset="134040.91">15012 14450 1529 0,'0'0'787'0,"0"0"-673"16,0 0-114-16,0 0-37 16,0 0 37-16,-11 200 17 15,9-52 64-15,-5 11-44 16,3-25-14-16,-6-36-9 15,4-43 15-15,-1-15 35 16,1-4-4-16,6-6-10 16,0-6-50-16,0-16-5 15,22-8-36-15,43-52-22 16,-8-7-108-16,3-3-765 0</inkml:trace>
  <inkml:trace contextRef="#ctx0" brushRef="#br0" timeOffset="134331">15694 14542 2134 0,'0'0'461'16,"0"0"-345"-16,0 0-44 15,0 0-19-15,0 0-53 16,-130 44-25-16,62 4 23 16,-6 8 2-16,0 2 1 15,8 1 11-15,10-14-11 16,18-2 43-16,19-11-14 15,16-2-30-15,3-1-6 16,31-2 6-16,20 7 20 16,14-4 17-16,11 0-7 15,6 4-8-15,-2-6-11 0,-4 3-6 16,-11-5-4-16,-12-7 0 16,-8-2-1-16,-9-3-32 15,6-14-100-15,-11 0-90 16,-4-14-766-16</inkml:trace>
  <inkml:trace contextRef="#ctx0" brushRef="#br0" timeOffset="134540.81">16460 14770 2200 0,'0'0'584'0,"0"0"-500"16,0 0-70-16,0 0 0 15,0 0 10-15,0 0-18 16,0 0-6-16,45-22 0 16,-28 26 0-16,4 14-34 15,3 9-73-15,-5 1-118 16,-9-6-569-16</inkml:trace>
  <inkml:trace contextRef="#ctx0" brushRef="#br0" timeOffset="134677.71">16362 15061 2302 0,'0'0'394'0,"0"0"-298"0,0 0-60 16,0 0-16-16,0 0 10 15,0 0 11-15,143-22-11 16,-41 8-30-16,-13 4-119 16,-8 2-493-16</inkml:trace>
  <inkml:trace contextRef="#ctx0" brushRef="#br0" timeOffset="140136.1">17839 14552 839 0,'0'0'735'0,"0"0"-327"16,0 0-235-16,0 0-9 16,0 0 10-16,0 0-33 15,0 0-81-15,-79 0-48 0,79 0-11 16,11 0 34-16,7 0 8 16,6 0 6-16,9 0-6 15,10 1-12-15,5-1-16 16,4 3-7-16,2 1-8 15,-3 0-10-15,-5-2-32 16,-1 2-27-16,6-4-68 16,-13 0-139-16,-7 0-492 0</inkml:trace>
  <inkml:trace contextRef="#ctx0" brushRef="#br0" timeOffset="140772.78">18934 14209 549 0,'0'0'600'0,"0"0"-279"16,0 0-9-16,0 0-68 16,0 0-60-16,0 0-114 15,0 0-37-15,-65 70 27 16,43-42-3-16,1-2-13 15,8-8-14-15,5-5-12 16,6-8-18-16,2-5 0 16,0 0-22-16,0 0 22 0,15-18 42 15,7-8-28 1,5-6-14-16,-1-2-59 0,3 0-12 16,-4 4 29-16,-5 6 40 15,-7 6 2 1,-5 8 21-16,-6 8 73 0,-2 2 21 15,0 0-37-15,0 6-66 16,-6 24-12-16,-2 6 12 16,-1 12 1-16,3 9-13 15,-2-2 8-15,6 4-2 16,2-5-6-16,0-6 0 16,-2-4 0-16,0-8-54 15,-7-4-15-15,-2-6-33 16,-5-6-103-16,-6-4 55 15,-5-2-30-15,-1-4-89 0,-7 1 218 16,4-6 51-16,0-1 213 16,10-2 51-16,4 1-35 15,9-3-55-15,8 0-34 16,0 0-92-16,0 0-39 16,15 0 11-16,12 0 11 15,10-3 8-15,11-3 0 16,8-3-24-16,6 1-1 15,7-3 4-15,7 4-18 16,-3 2 15-16,-2 1-15 16,-11 4-27-16,-2 4-80 15,-20 8-153-15,-15 2-197 0</inkml:trace>
  <inkml:trace contextRef="#ctx0" brushRef="#br0" timeOffset="141170.63">17808 15105 1683 0,'0'0'545'15,"0"0"-372"-15,0 0-95 16,0 0-76-16,0 0 70 16,0 0 20-16,125-14-12 0,-34 2-32 15,36-6-21-15,43 0-20 16,21-4 22-16,10 5-21 16,6 2 21-1,-10 5-16-15,-2 4-10 0,-10 2 5 16,-25 1-5-16,-35 3-3 15,-38 0 1-15,-29 0-1 16,-20 0 1-16,-7 0 4 16,-6 0-5-16,-9 0-18 15,-16 0-38-15,-5 0-11 0,-52 15-18 16,1 1-194 0,-2-2-655-16</inkml:trace>
  <inkml:trace contextRef="#ctx0" brushRef="#br0" timeOffset="141540.23">18470 15284 1998 0,'0'0'456'0,"0"0"-325"15,0 0-60-15,0 0-25 16,0 0-18-16,0 0-28 16,0 0-6-16,-2 32 6 15,2 4 25-15,0 14-1 16,5 10-11-16,1 0-13 15,5 2 14-15,3-5-14 16,-3-11-25-16,0-10-9 16,-2-14-43-16,-5-10-22 15,3-12-76-15,-1 0-211 16,-4-18-195-16</inkml:trace>
  <inkml:trace contextRef="#ctx0" brushRef="#br0" timeOffset="141898.03">18548 15392 1447 0,'0'0'486'0,"0"0"-231"16,0 0-41-16,54-104-5 16,-21 79-77-16,7 6-55 15,1 1-45-15,-2 5-19 16,1 9-13-16,-6 4-20 16,-10 0-40-16,-3 23-57 15,-13 7 6-15,-8 6 52 16,0 4 49-16,-17-4 0 15,-14 0 10-15,-8-6 1 0,-3-6 42 16,2-7 50-16,9-8-6 16,9-5-8-1,11-4-2-15,8 0-33 0,3 0-44 16,0 0 0-16,0 0 33 16,3 0-9-16,-1 0 1 15,2 0-4-15,3 5-14 16,6 12-5-16,9 5 12 15,10 10 7-15,7 0-11 16,9 7 4-16,-2-3-14 16,3-4-34-16,11-4-52 15,-12-8-143-15,-11-11-430 0</inkml:trace>
  <inkml:trace contextRef="#ctx0" brushRef="#br0" timeOffset="142413.09">19475 15601 1795 0,'0'0'567'15,"0"0"-400"-15,0 0-81 16,0 0-17-16,0 0-15 15,0 0-23-15,0 0 12 16,-84 6-8-16,84-2-19 16,0 0-16-16,0 0 0 0,4-3 24 15,7 4 14 1,0-3-16-16,0 4-3 0,-4-6-7 16,-1 0-4-16,-3 0-1 15,-1 0-2-15,-2 0 5 16,0 0-4-16,0 0 4 15,0 0-3-15,0 0-3 16,0 0-2-16,0 0 3 16,0 0-10-16,0 4-1 15,0-3-14-15,0 8 2 16,5 7 9-16,-1 5 9 16,7 14 18-16,3 7-3 15,1 8 4-15,1-2-19 16,1 2 0-16,-3-2 4 0,-1-1-2 15,-4-7-2-15,1-10 0 16,-6-6 2-16,2-10-2 16,-4-2-8-16,1-12-13 15,-1 0-13-15,0 0-40 16,2-10-70-16,-4-6-193 0</inkml:trace>
  <inkml:trace contextRef="#ctx0" brushRef="#br0" timeOffset="142776.97">20259 15386 1689 0,'0'0'515'16,"0"0"-316"-16,0 0 10 16,0 0 7-16,0 0-66 15,0 0-89-15,0 0-13 16,-39-20-19-16,10 38-28 16,-8 12 3-16,4 10 0 15,2 13 12-15,11 5-7 16,8 2 4-16,12-1-6 0,3-4-7 15,33-5 0-15,17-14-3 16,40-14 3-16,40-18 6 16,18-16-6-16,-20-20-128 15,-37-3-1013-15</inkml:trace>
  <inkml:trace contextRef="#ctx0" brushRef="#br0" timeOffset="145164.92">25203 13752 292 0,'0'0'276'16,"0"0"-184"-16,0 0-64 16,0 0 2-16,0 0 63 15,0 0-24-15,0 0-43 16,-60 14-24-16,53-14 40 15,1 0 113-15,2 0-43 16,-1 0-40-16,1 0-17 16,-3 0-55-16,-2 0-43 15,2 0-282-15,-1 0-297 0</inkml:trace>
  <inkml:trace contextRef="#ctx0" brushRef="#br0" timeOffset="145679.32">25026 13766 288 0,'0'0'562'16,"0"0"-383"-16,0 0-137 0,0 0-40 15,0 0-2-15,0 0-42 16,0 0-28-16,-92-6 70 16,78 2 146-16,1-4 52 15,2 2-6-15,0-2 32 16,0 0-37-16,-1 2-21 16,4 2-67-16,-1 0-16 15,3 1-26-15,-2 2-26 16,6 1 7-16,0-3 21 15,2 3 0-15,0 0-13 16,0 0 1-16,0 0 2 16,0 0 6-16,0-2-15 15,0 2-13-15,0-1 0 16,0 1 16-16,4 0-17 16,10-2-12-16,8 2 18 0,7-4-3 15,11-1-11 1,7-2-8-16,9 0-3 0,4 2-6 15,4 2 6-15,3 2-5 16,2 1-2-16,-2 0 7 16,-2 0-6-16,-5 0 0 15,-9 0 11-15,-6 0-12 16,-5 0 0-16,-9 0 0 16,-4 0 7-16,-7 0 24 15,-7 0-12-15,-4-4 1 16,-7 2 16-16,-2 2 9 0,0 0-5 15,0 0-10 1,0 0-19-16,0 0-1 0,0 0-10 16,0 0-8-16,-2 0-33 15,2 0-25-15,-3 0-26 16,3 2-55-16,-2 6-61 16,0-3-154-16,-2 0-1428 0</inkml:trace>
  <inkml:trace contextRef="#ctx0" brushRef="#br0" timeOffset="147102.53">26721 12944 2094 0,'0'0'316'15,"0"0"-233"-15,0 0-47 16,0 0-22-16,0 0-14 16,0 0-16-16,0 0 1 15,-29 56 15-15,17-10 8 16,2 3 9-16,-1-4-17 15,3-8 20-15,2-14-20 16,4-11 3-16,2-8 7 16,0-4 7-16,0-2 47 15,14-23 11-15,9-16-30 16,6-12-25-16,0-8-20 0,3-1-18 16,-8 4 18-16,-3 9-1 15,-6 9 1-15,-3 15 7 16,-6 8 10-16,-6 12 15 15,0 5-31-15,0 4-1 16,0 25-6-16,-2 21 6 16,-8 15 14-16,4 11-7 15,-1 8-7-15,1 1-13 16,-1-5 7-16,-2-8-35 16,-2-10-1-16,-7-10-1 15,-2-14 9-15,-4-10-19 16,-5-8-26-16,-3-10 2 0,-1-4 41 15,0-4 36 1,2-2 6-16,4 0 78 0,4 0 54 16,10 0 3-16,6 0-25 15,7 0-40-15,0 0-71 16,0 0-5-16,18 0 0 16,11 0 3-16,6 0 5 15,11 5 7-15,0-1-15 16,-1-4-17-16,17 0-112 15,-13 0-139-15,-4 0-412 0</inkml:trace>
  <inkml:trace contextRef="#ctx0" brushRef="#br0" timeOffset="147403.97">27576 12759 1059 0,'0'0'1280'15,"0"0"-1068"-15,0 0-152 16,0 0 86-16,0 0-31 16,0 0-91-16,0 0-17 15,-11-26-2-15,-7 54-4 16,-6 16 11-16,-17 36 2 16,-21 43-9-16,-20 43-4 15,-9 17 9-15,-3-11-9 0,18-37-1 16,22-47 11-1,14-26-6-15,9-12 4 0,0 2 11 16,2-4-20 0,2-4 2-16,14-13-2 0,11-15-9 15,6-16-114-15,19 0-175 16,2 0-143-16</inkml:trace>
  <inkml:trace contextRef="#ctx0" brushRef="#br0" timeOffset="147690.79">27615 13038 564 0,'0'0'1637'0,"0"0"-1435"16,0 0-179-16,0 0 32 15,0 0-4-15,0 0-50 16,-65 157 9-16,49-40 17 15,5 0-13-15,4-11 5 16,5-18 1-16,2-26-4 16,0 3-9-16,0-5 2 15,0-18-9-15,2-14-4 16,9-16-33-16,7-12-55 16,0-8-20-16,-3-16-193 0</inkml:trace>
  <inkml:trace contextRef="#ctx0" brushRef="#br0" timeOffset="147992.9">27641 13204 2120 0,'0'0'421'0,"0"0"-321"16,0 0-43-16,0 0 13 16,0 0-19-16,122-40-40 15,-83 53-11-15,-2 13-7 16,-6 10-102-16,-10 8-81 15,-17 2-25-15,-4 4 53 16,-29-2 70-16,-20-2 83 16,-7-4 9-16,-4-7 134 15,7-6 87-15,8-7-10 0,18-4-87 16,14-5-73 0,13-1-51-16,0-1-25 0,18 2 25 15,18 3 68 1,8 0-19-16,7 0-21 0,3 0-16 15,-5-2-12-15,13 0-49 16,-13-2-192-16,-9-4-622 0</inkml:trace>
  <inkml:trace contextRef="#ctx0" brushRef="#br0" timeOffset="148224.88">28224 13644 2293 0,'0'0'618'16,"0"0"-539"-16,0 0-63 0,0 0-16 16,0 0 0-16,0 0 22 15,0 138-10-15,0-84-7 16,0-2-5-16,0-6-5 16,0 0-51-16,8-13-160 15,0-12-835-15</inkml:trace>
  <inkml:trace contextRef="#ctx0" brushRef="#br0" timeOffset="148545.9">29136 13221 1374 0,'0'0'1284'0,"0"0"-1158"16,0 0-33-16,0 0 31 16,0 0-16-16,0 0-47 15,0 0-19-15,-40-87-15 16,15 87-22-16,-12 0-5 16,-15 24-4-16,-10 13 4 15,-5 11 0-15,3 16 0 16,8 4 0-16,14 4 2 15,17-7 1-15,21-6-3 16,4-11 0-16,23-9 6 16,27-12 0-16,14-7-6 0,17-11-8 15,10-7 8-15,9-2-7 16,12-8-61-16,-26-6-186 16,-26 0-1308-16</inkml:trace>
  <inkml:trace contextRef="#ctx0" brushRef="#br0" timeOffset="149375.82">24500 14498 1217 0,'0'0'361'0,"0"0"-182"16,0 0 41-16,0 0 19 15,0 0-45-15,0 0-89 16,0 0-57-16,-54 0 13 16,71 0 45-16,8 0-5 0,4 0-2 15,7 0-24-15,7 0-10 16,7 0-18-16,8 0-19 15,11 0 4 1,30 0-13-16,36 0-12 0,48 4-2 16,29 6 2-16,19 2-7 15,10 0 1-15,2-2 0 16,15-3 8-16,14 2-8 16,14-7 0-16,5-2-1 15,12 0-6-15,9 0 6 16,-4-2-10-16,-3-12 9 15,-9 0-2-15,-15-4 3 16,-14 2 10-16,-15 0 7 0,-24 3 11 16,-31 6-4-1,-47 1 5-15,-48 3 15 0,-36 1-29 16,-24 2-9 0,-7 0 1-16,-6 0 7 0,-11 0-14 15,-16 0-9-15,-2 0 8 16,0 2-16-16,-20 7-46 15,-36 9-60-15,6 0-119 16,-6-6-316-16</inkml:trace>
  <inkml:trace contextRef="#ctx0" brushRef="#br0" timeOffset="150235.26">25018 15719 1180 0,'0'0'949'15,"0"0"-749"-15,0 0-184 16,0 0 3-16,0 0 25 16,0 0 9-16,147-118-21 15,-84 69-3-15,3-4-8 16,-3 3 38-16,-7 1 4 15,-13 9-17-15,-12 4 12 16,-14 14 1-16,-13 4-11 16,-4 10 11-16,-10 2-16 15,-22 6-43-15,-5 0-4 16,-6 18 4-16,1 4 8 16,6 6-8-16,7 4-8 15,13 2 3-15,14 4-12 0,2 2 2 16,23 4-31-16,14 0-9 15,11 6 28-15,2 3-4 16,0-4 24-16,-11 1 7 16,-12-7 10-16,-13-3-10 15,-14-8 1-15,-2-10 33 16,-25-8 62-16,-9-6 6 16,0-3-20-16,-1-5-28 15,1 0-42-15,5-23-12 16,4 1-54-16,16-18-48 15,4 5-118-15,7 8-484 0</inkml:trace>
  <inkml:trace contextRef="#ctx0" brushRef="#br0" timeOffset="150490.29">26382 15352 2341 0,'0'0'415'0,"0"0"-306"15,0 0-72-15,0 0 15 0,0 0-15 16,-11 152-5-16,11-86-13 16,9 1-5-16,9-3-6 15,0-8-1-15,-3-6-7 16,1-16-19-16,-3-10-115 15,-1-14-142-15,-8-10-623 0</inkml:trace>
  <inkml:trace contextRef="#ctx0" brushRef="#br0" timeOffset="150654.71">26231 15575 2004 0,'0'0'821'0,"0"0"-632"16,0 0-114-16,0 0-67 15,0 0 21-15,164-31 6 0,-79 30-23 16,9-2-12-16,28 3-142 16,-24 0-290-1,-15-2-1588-15</inkml:trace>
  <inkml:trace contextRef="#ctx0" brushRef="#br0" timeOffset="151519.65">27641 15061 2192 0,'0'0'337'16,"0"0"-270"-16,0 0-45 15,0 0 45-15,0 0 18 16,0 0-48-16,0 0-22 16,0-24-7-16,0 24 1 15,0 0 15-15,0 0 10 16,0 0 3-16,0 0-12 16,0 0-5-16,0 0-19 15,0 0 0-15,0 0-1 16,0 0-6-16,0 0-21 15,0 6-23-15,0 6 50 16,0 6 1-16,0 6 12 16,0-2 2-16,0 0-7 0,0-4-2 15,0-8-5-15,0-2 0 16,0-3 0-16,0-5 0 16,0 0 8-16,0 0 8 15,0 0 2-15,0 0-4 16,0 0-11-16,0 0-3 15,0 0-1-15,0 0 1 16,0-13-1-16,3-2-1 16,1-10-5-16,2-3 6 15,1-7-1-15,-1 2-4 16,2 4 5-16,-4 4 1 16,3 5 1-16,-3 6-2 15,2 6 0-15,-1 2 0 0,0 4 0 16,-3 2 0-1,-2 0-5-15,0 0-6 0,0 0-12 16,2 16-23-16,0 14 30 16,5 10 16-16,1 10 10 15,6 4 1-15,-3 4 11 16,5 1-22-16,-3-3 0 16,-2-2-3-16,1-4-15 15,-6-6-8-15,-4-12 4 16,-2-5-8-16,0-6 10 15,-8-7-28-15,-13-4-13 16,-8-2-18-16,-6-8-49 0,-3 0 57 16,-5 0 71-16,6 0 60 15,5 0 44 1,10-5 37-16,9 1-15 0,11-1-59 16,2 5-27-16,4-4-40 15,23 1 9-15,11 1-9 16,9-1 10-16,6 3-3 15,5 0 3-15,-5 0-10 16,-1 0-88-16,6-6-110 16,-14 2-154-16,-11-8-653 0</inkml:trace>
  <inkml:trace contextRef="#ctx0" brushRef="#br0" timeOffset="151787.84">28356 15151 989 0,'0'0'754'15,"0"0"-378"-15,0 0-170 16,0 0-17-16,0 0-83 16,0 0-25-16,0 0-22 15,94-74 22-15,-94 74-47 16,-4 14-19-16,-19 18 23 16,-4 14 27-16,-10 19-13 15,-13 25-27-15,-14 30-3 16,-16 33 3-16,-3 4-25 15,12-24 14-15,18-34-8 16,15-37-6-16,7-8 0 16,-6 0 4-16,0 8-3 15,-3-4-1-15,9-9-36 16,4-9-90-16,8-14-211 0,11-12-1166 16</inkml:trace>
  <inkml:trace contextRef="#ctx0" brushRef="#br0" timeOffset="152073.17">28363 15709 2152 0,'0'0'410'0,"0"0"-313"16,0 0-97-16,-83 124 27 0,70-62-21 15,11 6-6-15,2 3 0 16,0-3-49-16,15-6 26 16,3-12-3-16,3-10 16 15,0-10 10-15,0-12-10 16,-1-8 7-16,-3-10 2 16,-1-1-34-16,-5-17-136 15,-6-5-572-15</inkml:trace>
  <inkml:trace contextRef="#ctx0" brushRef="#br0" timeOffset="152388.66">28336 15869 1836 0,'0'0'438'0,"0"0"-251"0,0-103-29 15,14 71-39-15,12 3-50 16,12 5-42-16,4 6-1 16,3 6-13-16,-3 6-13 15,-2 6 0-15,-9 0-8 16,-6 0-3-16,-8 14 10 15,-9 4-24-15,-8 9-3 16,0 3 19-16,-21 8 9 16,-10-3 9-16,-6 5 1 15,-3 0-5-15,-1-9-4 16,6-4 39-16,8-4 37 16,9-10-6-16,11 0-33 15,7-12-29-15,0 2 6 16,2 3 5-16,21-3-10 15,6 6 3-15,6 5-1 16,6 0 1 0,-1-1-13-16,-3 10-39 0,9 7-56 0,-11-4-93 15,-6-6-412-15</inkml:trace>
  <inkml:trace contextRef="#ctx0" brushRef="#br0" timeOffset="152749.35">28876 16088 2234 0,'0'0'557'15,"0"0"-482"-15,0 0-41 0,0 0-21 16,0 0 19-16,0 0-32 16,0 0 15-16,71-12-3 15,-51 12-12-15,-5 8-5 16,-2 2-3-16,-3 6-30 15,-8 6 17-15,-2 2 6 16,0 6 10-16,-16-2-12 16,-8 2 17-16,-5-2 13 15,2-1 9-15,7-9 43 16,5-6-15-16,7-7-28 16,8-1-2-16,0 1-8 15,0-5-5-15,18 0-2 16,9 0 3-16,7 0-2 15,5 0-6-15,7 0-50 16,14-10-87-16,-12 2-145 0,-7-6-738 16</inkml:trace>
  <inkml:trace contextRef="#ctx0" brushRef="#br0" timeOffset="153140.71">29802 15673 1901 0,'0'0'371'0,"0"0"-226"16,0 0 44-16,0 0 12 15,0 0-82-15,0 0-85 16,0 0-26-16,-60-36 6 16,29 36-2-16,-8 1 5 15,-5 20 10-15,0 7 19 16,3 12 19-16,8 5-2 16,14 5-22-16,17 5-6 15,2 4-21-15,21-6 0 16,28-4-5-16,31-3-3 15,43-20-6-15,51-22 5 16,11-4-5-16,-15-36-5 0,-53 2-117 16,-59 8-596-16</inkml:trace>
  <inkml:trace contextRef="#ctx0" brushRef="#br0" timeOffset="59915.11">22900 5329 1232 0,'146'49'106'0,"-11"-5"-106"16,-42-14-1197-16</inkml:trace>
  <inkml:trace contextRef="#ctx0" brushRef="#br1" timeOffset="78841.31">19377 7203 496 0,'0'0'1610'0,"0"0"-1404"16,0 0-83-16,0 0-18 15,0 0-9-15,0 0-42 16,0 0-30-16,20-40-20 16,-13 30-4-16,-1-3-7 15,-2-5-72-15,-4 5-154 16,0-1-1146-16</inkml:trace>
  <inkml:trace contextRef="#ctx0" brushRef="#br1" timeOffset="79524.56">22186 3405 1008 0,'0'0'203'16,"0"0"-147"-16,0 0 9 15,0 0 102-15,0 0 17 16,0 0-101-16,0 0-83 15,6-18-9-15,-6 13-40 16,0-3 4-16,0-16-42 16,0 1-52-16,0-6-509 0</inkml:trace>
  <inkml:trace contextRef="#ctx0" brushRef="#br1" timeOffset="80865.46">22456 1700 1403 0,'0'0'233'0,"0"0"-87"16,0 0 90-16,0 0-95 0,0 0 0 15,-9-106-81-15,3 90-40 16,2 2 45-16,-2 4-22 16,4 3 13-16,2 4-3 15,-2 3 22-15,2-2-12 16,0 2-20-16,0 0-21 15,0 0-13-15,0 0-9 16,0 0 0-16,0 0-14 16,0 0 14-16,0 8-7 15,0 18 1-15,0 14 6 16,0 20 7-16,0 28-7 16,0 33-11-16,-25 33 3 15,-17 20 8-15,-11 3 8 0,-5-7 7 16,3-11 2-1,1 3-16 1,9 1 8-16,7-1 3 0,13-1-12 16,13-5 0-16,9 1 15 0,3 1-15 15,0-6-1-15,5-7 1 16,3-11 1-16,6-10 5 16,-1-3-4-16,5 1 15 15,2 0-16-15,0 1 0 16,-2-2 3-16,-5-3 7 15,1-7-6-15,-3 0-5 16,0-3 0-16,5-2 4 16,-1-13 3-16,-3-20-6 15,-1-14-1-15,-3-2 1 0,4 8 0 16,1 13 1 0,1 13-2-16,1-1 1 15,-2 4-1-15,1 15 0 0,-3 15 0 16,-2 14 0-16,0-9 0 15,-5-27 10-15,5-26-10 16,3-2-10-16,1 1 10 16,5 9-2-16,1 10 1 15,2-16 0-15,1 12 1 16,0-2 12-16,0 4-11 16,5 17 8-16,-4-11-8 15,-2 5-1-15,4 11-1 0,-9 2 1 16,-1-2 5-16,-3-12 1 15,-6-15 6-15,-1-13-5 16,1 10-7-16,3 13 13 16,0-3-1-16,0 0 4 15,2-1 8-15,1-2-13 16,1 16 11-16,3 15-11 16,-1 16-10-16,1-12-1 15,-5-26 0-15,-3-27 6 16,2-18-1-16,-2 8 3 15,3 10-8-15,3 7 0 16,-3 0 7-16,0-1-1 16,0-7-1-16,-2-4-1 15,2-5 2-15,1-6-5 0,-2-2 7 16,2 5 5-16,-1 0-13 16,0 4 5-16,-2 2-5 15,0 2 0-15,-5 0 1 16,1-1-2-16,-5-6 1 15,0 0-1-15,0-5 1 16,0-4 0-16,0-4 0 16,-5-5 0-16,-1-10-4 15,-1-9 2-15,2-6 2 16,3-6-5-16,0-5-8 16,2-4-19-16,0-3-27 15,0 3-10-15,0-3-19 16,0 0 7-16,0 0-3 15,-2 0-17-15,2 0-66 16,-3-9-381-16</inkml:trace>
  <inkml:trace contextRef="#ctx0" brushRef="#br1" timeOffset="82574.33">22986 11480 1324 0,'0'0'439'16,"0"0"-320"-16,0 0-85 16,0 0 67-16,0 0 112 15,0 0-53-15,0 0-30 16,0 0-39-16,10 0-35 16,7 0-11-16,14 0 19 15,14-6 11-15,15-4-33 16,30-8-10-16,32-5-17 15,41-8-10 1,17-6 3-16,1 5-7 0,-6 2 12 16,-7 6 14-16,1 1-8 15,5 0 2-15,-3 5-7 16,-6 2-2-16,-4 2-12 16,-10 4 5-16,-6 6 0 0,-9 0-5 15,-9 2 0-15,-22 0 0 16,-17 2 0-16,-18 0 0 15,-1 0 7-15,16 0-6 16,26 0-1-16,34 0-8 16,19 0 8-16,6 0 0 15,-12 0-1-15,-15 0 1 16,-14 0 0-16,2 0 10 16,-4 0-10-16,2 0 0 15,1 0 0-15,1 2 0 16,1-2-4-16,1 0 4 0,-3 0 0 15,-21 0-1 1,-22 0 1-16,-16 0-1 16,-5 0 1-16,13-2 0 15,14 0 0-15,12 0 1 0,-2-1 0 16,-1 0 8-16,-2 1-4 16,1 0-4-16,-5 0-1 15,-3 0-3-15,1 2-3 16,1-2 6-16,-1 2 0 15,4 0 0-15,0 0 0 16,3 0 0-16,-3 0 0 16,-1 2 3-16,-1 4-3 15,-2 2 0-15,-5-2 2 16,2 0 2-16,-2 0 1 16,3 0-5-16,-3-3 0 15,-2 2 0-15,-1 1 1 16,-1-4-1-16,-2 2-1 0,-3-1-6 15,0-2 7-15,-1 1-1 16,-4-2 1-16,-4 2 0 16,-1-2 8-16,-1 0-8 15,-5 0 0-15,1 0 0 16,-5 0 0-16,0 0 0 16,-2 0 0-16,-4 0-6 15,-4 0 6-15,-2 0 4 16,-6 0-4-16,-3 0-3 15,0 0 3-15,-1 0 1 16,1 0-1-16,-3 0 10 16,3 0 2-16,-4 0-7 0,-2 0 16 15,-1 0-10-15,1 2 11 16,-2 0-21-16,0 0 15 16,5-2 8-16,-1 0-1 15,5 1-11-15,-1-1-2 16,-4 0-4-16,-4 0-6 15,-8 0 8-15,-8 0-8 16,-6 0 4-16,-4 0-4 16,-5 0 0-16,0 0 8 15,0 0-8-15,0 0 5 16,0 0-5-16,0 0 0 16,0 0-21-16,-41-3-73 15,1-13-111-15,-11-2-1378 0</inkml:trace>
  <inkml:trace contextRef="#ctx0" brushRef="#br1" timeOffset="84890.78">23463 2733 997 0,'0'0'195'0,"0"0"-102"0,0 0-73 15,0 0-3-15,0 0-17 0,0 0 0 16,0 0 0-16,-10-17-211 16,4 14-330-16</inkml:trace>
  <inkml:trace contextRef="#ctx0" brushRef="#br1" timeOffset="86071.45">23131 2837 854 0,'0'0'132'15,"0"0"-132"-15,0 0-44 16,0 0 44-16,0 0 49 16,0 0 106-16,0 0 6 15,5-10-69-15,-5 6-50 0,0 2-17 16,2-2-25-16,0-4-29 16,-2 2-199-1,2 1-261-15</inkml:trace>
  <inkml:trace contextRef="#ctx0" brushRef="#br1" timeOffset="86850.57">23160 2659 1405 0,'0'0'440'0,"0"0"-345"16,0 0-93-16,0 0-2 15,0 0 168-15,0 0-114 16,0 0-38-16,0-4-16 15,0 4 0-15,0 0-9 16,0 9 9-16,0 12-1 16,2 10 1-16,7 6 0 15,1 5 1-15,0 2 1 16,1 0-1 0,3-6 1-16,-1-3-2 0,-1-10 0 15,1-7 1-15,-5-7-1 0,0-5 3 16,-4-5-3-16,1-1 64 15,-3 0 11-15,0 0 27 16,4 0 6-16,4-10-50 16,1-3-22-16,2-4-10 15,3-3-14-15,1 1-6 16,1-2 4-16,0-1-3 16,2 0-7-16,-2 0 0 15,-1-1 9-15,-3 2 0 16,-1-1-9-16,1 0 0 15,-3-2-2-15,0-2 1 0,0-2 1 16,-2-2-1 0,-5-2-15-16,-1-3-23 0,-3 3 13 15,0 1 18-15,-9 0 8 16,-9 5 2-16,-2 4 7 16,-2 6-7-16,3 4-1 15,2 4 1-15,1 4-2 16,3 4 0-16,2 0 0 15,2 0-1-15,0 0-7 16,5 4-1-16,0 14-2 16,4 4 5-16,0 8-1 15,0 6 6-15,2 0-1 16,17-1 2-16,4-5 0 16,1-4 0-16,3-9-11 0,-2-2 9 15,-3-8 4-15,-2 0-4 16,-9-3 2-16,-11 1-32 15,0-2-233 1,0-1-1541-16</inkml:trace>
  <inkml:trace contextRef="#ctx0" brushRef="#br1" timeOffset="87476.17">23669 3101 1275 0,'0'0'420'16,"0"0"-207"-16,0 0-64 15,0 0 60-15,0 0-68 16,0 0-70-16,0 0-8 16,4-7-26-16,3 1-7 0,1 0 0 15,4 0-7-15,3 0-6 16,3 0-17-16,4 2-4 15,3 0 4-15,1 2 9 16,1 2-9-16,-2 0-1 16,-3 0-15-16,-6 0 4 15,-6 12-25-15,-7 12-47 16,-3 8-48-16,-9 8-27 16,-27 9 49-16,-13-2-74 15,-7 1 96-15,-3-5 71 16,3-7 17-16,7-10 42 15,9-9 71-15,13-4 38 16,14-5-24-16,8-6-40 16,5-2-46-16,0 0-8 0,2 0-4 15,20 0-5 1,10 0 13-16,5 0-4 0,6 0-32 16,-1 0 19-16,-2 0-13 15,-1 0-5-15,-10 0-4 16,-4 0-12-16,-8-2-220 15,-11-2-1130-15</inkml:trace>
  <inkml:trace contextRef="#ctx0" brushRef="#br1" timeOffset="88158.74">22728 3619 999 0,'0'0'709'0,"0"0"-499"0,0 0-210 16,0 0 0-16,0 0 59 15,0 0 19-15,0 0 118 16,94 18-68-16,-41-16-17 16,14 0-35-16,14-2 15 15,27 0-29-15,29 0-25 16,-10-4-20-16,-12-2-3 15,-22 3-13-15,-27 3-1 16,-2 0-5-16,-7 0 4 16,-16 0-6-16,-16 6-42 15,-25 11-126-15,-2-1-184 16,-23-2-168-16</inkml:trace>
  <inkml:trace contextRef="#ctx0" brushRef="#br1" timeOffset="88747.95">23191 3998 1802 0,'0'0'389'0,"0"0"-343"0,0 0-43 16,0 0-3-16,0 102 14 15,0-56-2-15,5 4-11 16,-1 0 8-16,4-5-9 16,-2-7 1-16,0-12-1 15,-1-10-1-15,1-10-16 16,0-6 17-16,2 0 113 16,5-22 57-16,8-12-105 15,3-12-22-15,3-8-6 16,-1-3-26-1,3-1 5-15,-4 4-2 0,-3 6 3 16,-7 8 20-16,-3 10 3 16,-8 12-10-16,-1 10 7 15,-3 6-32-15,0 2-5 0,0 0-6 16,0 0-18-16,0 0 9 16,0 0-4-16,0 0 5 15,0 0 13 1,0 0 0-16,0 0 1 0,0 0 1 15,0 0 7-15,0 0 7 16,0 0-9-16,0 0 2 16,0 0-6-16,0 0-1 15,0 0-1-15,0 0-3 16,0 0-5-16,0 0-6 16,0 0-58-16,0 2-23 15,0 4 37-15,0 0-7 16,0-2 11-16,0-2 11 15,0 2-75-15,0 0-171 0,0 0-222 16,0-2-867-16</inkml:trace>
  <inkml:trace contextRef="#ctx0" brushRef="#br1" timeOffset="89049.28">23441 3942 1320 0,'0'0'408'15,"0"0"-408"-15,0 0 15 16,0 0-4-16,0 0 32 15,0 0-27-15,0 0-4 16,0-6 8-16,0 4 95 16,0 2 31-16,0 0 0 15,0 0-50-15,0 0-29 16,0 0-11-16,0 0-18 0,0 0-10 16,0 0-13-16,0 0-13 15,0 0-2-15,0 0 8 16,0 0-8-16,0 0 0 15,0 0 0-15,0 0-14 16,0 2 1-16,0 8 6 16,6 2-4-16,4 0-21 15,7 4 10-15,-1-6-116 16,-5-2-257-16</inkml:trace>
  <inkml:trace contextRef="#ctx0" brushRef="#br1" timeOffset="89352.04">23655 4091 1570 0,'0'0'281'0,"0"0"-230"16,0 0-35-16,0 0-1 15,0 0-5-15,6 109 7 16,-6-70-15-16,0 1 10 16,0 0-10-16,0-6-4 15,0-6-7-15,0-10 9 0,0-6 2 16,0-6 17-16,0-4 26 16,0-2 26-16,0 0-29 15,0 0-42-15,0-17-98 16,0-4-236-16,0 4-389 15</inkml:trace>
  <inkml:trace contextRef="#ctx0" brushRef="#br1" timeOffset="90168.95">24283 2974 1159 0,'0'0'614'15,"0"0"-314"-15,0 0-206 16,0 0-16-16,0 0-51 16,0 0-27-16,0 0 0 15,-49 62 8-15,31-10 12 0,-1 12-19 16,-2 10 9-16,-1 9-9 15,4 7 27-15,0 0-28 16,5-1 0 0,6-8 0-16,7-13-11 15,0-13-18-15,0-15-27 16,29-16-54-16,0-12-74 0,-2-10-231 16</inkml:trace>
  <inkml:trace contextRef="#ctx0" brushRef="#br1" timeOffset="90492.22">24434 3367 1086 0,'0'0'464'15,"0"0"-81"-15,0 0-82 16,0 0-145-16,0 0-80 16,0 0-6-16,0 0-62 15,0-62-7-15,-13 84-1 16,0 6 1-16,2 6 1 15,4 2-1-15,7 2-1 16,0 2-14-16,5-2 12 16,15-1-13-16,5-2 15 15,-2-3-1-15,0-4-38 16,-5-6-24-16,-9-4 8 16,-9-1 31-16,0-4-1 15,-11 0 25-15,-14-2 8 16,-6-3-7-16,0-1 13 15,-2-7-14-15,6 0-85 16,11 0-385-16</inkml:trace>
  <inkml:trace contextRef="#ctx0" brushRef="#br1" timeOffset="90798.11">24625 3122 1564 0,'0'0'619'0,"0"0"-382"0,0 0-136 16,0 0 34-16,0 0-27 15,0 0-72-15,0 0-36 16,29-8-42-16,-4 44 42 16,14 18 11-16,10 29-4 15,6 29-6-15,-1 28 1 16,-12 9 6-16,-21-27-8 15,-17-28-25 1,-4-36-29-16,-4-14 9 16,-19-2-10-16,-4-3 25 0,-19-5 2 15,3-16-79 1,10-12-456-16</inkml:trace>
  <inkml:trace contextRef="#ctx0" brushRef="#br1" timeOffset="91103.69">25743 3395 2173 0,'0'0'391'15,"0"0"-379"-15,0 0-1 0,0 0-11 16,0 0 43 0,0 0-6-16,174 0-24 0,-103-4 2 15,0 2-15-15,-9 2 0 16,-17 0-40-16,-16 0-214 15,-22 0-940-15</inkml:trace>
  <inkml:trace contextRef="#ctx0" brushRef="#br1" timeOffset="91255.42">25874 3645 2026 0,'0'0'296'0,"0"0"-220"16,145-8-6-16,-72-4 71 15,8-2-80-15,25-1-34 16,-21 6-27-16,-18-1-133 0</inkml:trace>
  <inkml:trace contextRef="#ctx0" brushRef="#br1" timeOffset="93131.17">28016 2519 154 0,'0'0'1735'0,"0"0"-1420"0,0 0-187 15,0 0 9-15,0 0-8 16,0 0-14-16,0 0-46 16,-8-47-34-16,8 47-14 15,0 0-7-15,0 0-6 16,0 0-8-16,0 0-1 16,0 21-28-16,-4 16 6 15,-3 20 23-15,-3 13 0 16,-7 12-26-1,2 0-31-15,1-2-12 0,1-10 9 16,5-11 4-16,5-9-21 16,3-18-141-16,0-12-292 0</inkml:trace>
  <inkml:trace contextRef="#ctx0" brushRef="#br1" timeOffset="93425.87">28305 2613 2057 0,'0'0'422'16,"0"0"-295"-16,0 0-87 15,0 0-40-15,0 0-37 16,0 0 2-16,0 0-2 16,-63-4 37-16,34 23 2 15,-2 8 14-15,4 0-16 16,10 7 0-16,5-2-5 15,12-2-5-15,0 5-1 0,16-3-7 16,18 0 18-16,8-2 1 16,7-4 37-16,7-3-18 15,2-5-19 1,-7-4-1-16,-6 8-7 0,-14-7-185 16,-16 2-557-16</inkml:trace>
  <inkml:trace contextRef="#ctx0" brushRef="#br1" timeOffset="93795.23">26944 3578 1870 0,'0'0'385'0,"0"0"-252"15,0 0-98-15,0 0 39 16,0 0-50-16,0 0 11 16,0 0 27-16,227 0 42 15,-45 0-31-15,32-3-43 16,7-3-19-16,-5-2 5 16,-11-2 16-16,5 2-9 15,-4 2 10-15,-5 0-14 16,-14 0-12-16,-22 0 16 15,-37 3-16-15,-37 0-7 16,-36 1 1-16,-16 2-1 16,-8 0 0-16,-12 0-3 0,-14 0-39 15,-45 8-192-15,-23 4-100 16,-14 2-568-16</inkml:trace>
  <inkml:trace contextRef="#ctx0" brushRef="#br1" timeOffset="94352.74">27153 4321 1986 0,'0'0'347'16,"0"0"-255"-16,0 0-69 16,0 0 91-16,0 0 52 15,0 0-59-15,0 0-33 16,73-28-20-16,-33 4-25 16,8-6-5-16,0-9 2 15,1-4-14-15,-1-8-12 16,-9-3-8-16,-7 2 1 15,-12 4-7-15,-9 6 2 0,-11 8 0 16,0 9-18-16,0 12 30 16,-9 3 17-16,-3 6-12 15,4 4-5-15,1 0-3 16,3 0-16 0,-1 10 14-16,5 14-13 15,0 8-2-15,0 10 5 0,14 8-28 16,8 5 22-16,4-1-26 15,1-3 27-15,-2-2 4 16,-7-5-27-16,-7-4-19 16,-7-8 2-16,-4-8 43 15,-2-9 17-15,-21-6 12 16,-3-7 15-16,-5-2 63 16,2 0-19-16,2-14-20 15,9-6-51-15,12-7-27 0,6 0-145 16,33-15 22-1,11 4-208-15,8 2-475 0</inkml:trace>
  <inkml:trace contextRef="#ctx0" brushRef="#br1" timeOffset="94532.97">28149 3816 1680 0,'0'0'500'16,"0"0"-296"-16,0 0-3 15,0 0-28-15,0 0-138 16,0 0-23-16,0 0-11 0,-2 114 11 15,-3-44-12 1,3 4-31-16,2-6-62 0,0-10-28 16,0-9-28-1,0-11-63-15,0-14-125 0,2-12-1057 0</inkml:trace>
  <inkml:trace contextRef="#ctx0" brushRef="#br1" timeOffset="94697.09">27917 4100 2329 0,'0'0'416'0,"0"0"-296"16,0 0-26-16,0 0-74 15,0 0 2-15,0 0-4 0,132-38-5 16,-50 35-13 0,9 0-59-16,34 2-147 0,-24 1-197 15,-17-5-879-15</inkml:trace>
  <inkml:trace contextRef="#ctx0" brushRef="#br1" timeOffset="95132.23">29267 3796 1203 0,'0'0'308'16,"0"0"-179"-16,0 0 69 15,0 0-2-15,0 0-24 16,0 0-74-16,0 0 1 0,23-16-45 16,-26 22-52-1,-7 18-2-15,-6 10 16 0,-5 14-5 16,0 6 1 0,-6 8-5-16,-2 0 8 0,-5-5 2 15,-1-5 13-15,-1-12 55 16,0-10-7-16,5-10-14 15,4-10-3-15,3-8-21 16,-1-2-20-16,1-2-20 16,-1-20-25-16,3-4 1 15,4-5-19-15,7 2-20 16,6-1 54-16,5 3 9 16,0 8 9-16,0 5 30 15,14 7-28-15,15 7-11 16,11 0-6-16,16 22-2 0,13 9 7 15,9 3 0-15,35 14 1 16,-22-11-87-16,-14-6-339 16</inkml:trace>
  <inkml:trace contextRef="#ctx0" brushRef="#br1" timeOffset="96110.74">29613 4113 1683 0,'0'0'267'0,"0"0"-216"15,0 0-21-15,0 0 101 16,0 0-26-16,149 58 0 16,-93-50 23-16,10-2-9 15,11-6-27-15,-2 0-10 16,5 0-29-16,-2 0-28 16,-2-8-7-16,-5-5-13 0,-4-1-5 15,-11 1-9-15,0-15-112 16,-19 3-143-1,-12 3-793-15</inkml:trace>
  <inkml:trace contextRef="#ctx0" brushRef="#br1" timeOffset="96358.93">30310 3854 1219 0,'0'0'1144'15,"0"0"-991"-15,0 0-153 16,0 0-95-16,0 0 60 15,0 0 35-15,0 0 42 16,91 80-16-16,-51-42-5 0,1 2-3 16,-6 3-7-16,-8-6-10 15,-7-2-1-15,-13-5-18 16,-7-6 16-16,0-2 2 16,-12-4 56-16,-11 0-12 15,-9-4-22-15,-4 0-22 16,-22-2-5-16,10-2-291 15,2-6-1889-15</inkml:trace>
  <inkml:trace contextRef="#ctx0" brushRef="#br1" timeOffset="97228.2">31332 3587 999 0,'0'0'755'15,"0"0"-462"-15,0 0-98 16,0 0 13-16,0 0-57 16,0 0-43-16,0 0-44 15,0-16-47-15,0 16-17 16,0 2-26-16,0 20-15 16,0 14 41-16,0 13 0 0,0 9-16 15,3 4-106 1,6 16-46-16,0-14-79 15,-3-14-240-15</inkml:trace>
  <inkml:trace contextRef="#ctx0" brushRef="#br1" timeOffset="97499.04">30943 4091 1454 0,'0'0'794'15,"0"0"-691"-15,0 0-103 16,0 0 20-16,0 0 22 0,0 0-31 16,0 0 27-1,140 0-25-15,-75 0-1 0,9 0-1 16,5 0 0-16,10 0-9 16,5 0 9-16,0 0-10 15,-3 0 6-15,-15 0 0 16,-13 0-7-1,-21 0 0-15,-18 0 0 16,-24 0-1-16,0 0-154 16,-8 4-377-16</inkml:trace>
  <inkml:trace contextRef="#ctx0" brushRef="#br1" timeOffset="100216.46">31355 3455 374 0,'0'0'1547'0,"0"0"-1342"0,0 0-158 16,0 0-31-1,125-24-16-15,-69 21 23 0,4 3 16 16,0 0 35-16,-6 0-11 16,-12 0-25-16,-11 7-38 15,-13 4-13-15,-14 9-24 16,-4 7 33-16,-16 7 3 15,-26 6 2-15,-18 4-2 16,-9-6-8-16,-5-6-19 16,5-7 17-16,11-10 10 15,16-5 1-15,13-6 36 16,13-1 5-16,14-3 28 16,2 0-38-16,0 0-6 15,23 0 14-15,6 4-6 16,11 2-10-16,7 3 3 15,6 5-8-15,0 7-16 16,3-1 35-16,0 4-10 0,-4-2 5 16,-8-2-21-16,-9-4 1 15,-8-2-11-15,-4-6 7 16,-15 0-7-16,1-4-1 16,-3 0 0-16,-2-2-29 15,-2-2-57-15,-2 0-45 16,0 0-136-16,-6 0-680 0</inkml:trace>
  <inkml:trace contextRef="#ctx0" brushRef="#br1" timeOffset="101297.44">31945 3749 1804 0,'0'0'409'0,"0"0"-281"15,0 0-43-15,0 0 17 0,0 0-29 16,0 0-19-16,0 0-25 16,2-1-12-16,-2 1-10 15,0 0-7 1,0 0-13-16,3 14 7 0,2 6 6 15,-3 8 2-15,2 4 10 16,1 0-11-16,-5 0 7 16,2-4-8-16,0-8 1 15,0-4 0-15,-2-6 0 16,0-4 0-16,0-2 8 31,0-4-9-31,0 0 5 0,0 0 11 0,0 0-10 16,0 0-6-16,0 0 1 0,0 0 3 15,0 0-3 1,0 0-2-16,0 0-58 0,0 0 8 16,0 0 6-1,0 0 20-15,0 0-24 0,0 0-8 16,0-2-154 0,0-6-1290-16</inkml:trace>
  <inkml:trace contextRef="#ctx0" brushRef="#br1" timeOffset="102560.88">31431 4423 1799 0,'0'0'404'15,"0"0"-268"-15,0 0-10 16,0 0 35-16,0 0-45 16,0 0-35-16,0 0-29 0,0-10-13 15,0 10 1-15,0 0-3 16,0 0-9-1,0 0-13-15,0 0-15 0,0 0-20 16,0 3 5 0,0 12 4-16,0 11-9 0,0 9-7 15,0 3 22-15,0 4 5 16,0-4 0-16,5-4 6 16,-1-8-5-16,0-6-2 15,1-8-7-15,-3-4 8 16,0-4-11-16,0-4 11 15,0 0 1-15,1 0 10 16,-1 0-2-16,3 0 14 16,3 0-8-16,8 0-15 15,13 0 10-15,13 0 1 16,14 0 3-16,9 0-5 0,2-2-2 16,-1 0 1-16,-6 0 6 15,-8 0 7-15,-14 2 7 16,-16-2-12-16,-9 2 12 15,-9 0 1-15,-4 0 8 16,0 0-11-16,0 0-19 16,0 0-3-16,0 0-4 15,0 0 0-15,0 0-57 16,-4 6-85-16,-4 8-115 16,-4-2-492-16</inkml:trace>
  <inkml:trace contextRef="#ctx0" brushRef="#br1" timeOffset="108565.81">23515 5606 1228 0,'0'0'213'0,"0"0"-153"15,0 0-20-15,0 0 80 16,2 103 93-16,0-65-8 15,3 4-35-15,-3 7-66 16,2 2-25-16,-2 1-29 16,3 0 13-16,-5-2-33 15,0 0 3-15,0 1-18 16,-11 3-13-16,-12 0-2 0,-17 10-104 16,7-13-150-1,4-15-296-15</inkml:trace>
  <inkml:trace contextRef="#ctx0" brushRef="#br1" timeOffset="108896.03">23869 5865 1921 0,'0'0'397'0,"0"0"-265"15,0 0-41-15,0 0 42 16,0 0-17-16,0 0-82 0,0 0-27 15,0-48-7-15,-31 69 0 16,-7 8 6-16,-3 4 14 16,3 2-20-16,7 0 1 15,12-6-1-15,7-5-7 16,10-1-7-16,2-3-5 16,12 0 16-16,14-2 3 15,14 0 41-15,7-2-9 16,4-2-15-16,1-2 0 15,-6 2-11-15,-6-2-6 16,-9 0-53-16,-4 8-55 16,-9-4-66-16,-9 0-231 0</inkml:trace>
  <inkml:trace contextRef="#ctx0" brushRef="#br1" timeOffset="109225.2">23107 6483 2049 0,'0'0'343'16,"0"0"-297"-16,0 0-46 15,0 0 0-15,0 0 36 16,0 0 96-16,184 6-33 15,-96-6-51-15,28 0-23 16,23-4-16-16,29-14 0 0,5-4 10 16,-12 2-17-1,-36 4-2-15,-38 7 7 16,-27 4-7-16,-13 1 1 0,-2-1-1 16,-5 4-18-16,-9-1-27 15,-23 2-47-15,-18 0-85 16,-24 0 26-16,-9 8-249 15</inkml:trace>
  <inkml:trace contextRef="#ctx0" brushRef="#br1" timeOffset="109488.63">23561 6691 1146 0,'0'0'0'15,"0"0"-1069"-15</inkml:trace>
  <inkml:trace contextRef="#ctx0" brushRef="#br1" timeOffset="109872.32">23561 6691 1674 0</inkml:trace>
  <inkml:trace contextRef="#ctx0" brushRef="#br1" timeOffset="110033.83">23561 6691 1674 0,'-29'16'458'0,"29"-16"-302"0,0 0-71 0,0 0-23 0,0 0-17 0,0 0-45 0,0 0-1 16,0 14-10-16,0 14 11 15,0 12 28-15,0 14-9 16,0 19-1-16,0 7-16 15,0 2 8-15,9-6 0 16,-2-15-9-16,-5-19 16 16,1-16-17-16,-1-16-68 15,-2-10-60-15,0-19-87 16,0-12-1630-16</inkml:trace>
  <inkml:trace contextRef="#ctx0" brushRef="#br1" timeOffset="110404.26">23644 6699 2183 0,'0'0'451'16,"0"0"-327"-16,0 0-84 15,0 0-19-15,0 0-21 16,0 0 1-16,0 0-4 16,0 0 3-16,87 79-65 15,-70-50-30-15,-6-2 21 16,-3-1 27-16,-8-4-22 15,0-2 30-15,-10-4 39 16,-9 0 1-16,-4-2 0 16,0-2 22-16,2-2 59 15,3-2 11-15,5 2-43 16,5 3-15-16,8 2-35 16,0 3 2-16,0 4-1 0,14 0 10 15,3 1 4-15,6-2 2 16,2-4 0-16,4-2 26 15,0-2-12-15,0-3-15 16,0-2-6-16,-5-4-10 16,0 0-43-16,1-4-103 15,-5 0-173-15,-7 0-1426 0</inkml:trace>
  <inkml:trace contextRef="#ctx0" brushRef="#br1" timeOffset="110642.92">24010 7070 742 0,'0'0'1401'16,"0"0"-1125"-16,0 0-146 15,0 0 40-15,0 0-60 16,0 0-69-16,0 0-32 16,4 25 1-16,0 8-10 15,3 11 15-15,-1 9-7 16,2 1-3-16,-4 0-5 15,0-8-28-15,1-8-15 16,-1-10-51-16,7-12-70 16,0-10-124-16,0-6-1049 0</inkml:trace>
  <inkml:trace contextRef="#ctx0" brushRef="#br1" timeOffset="110916.73">24593 6681 2284 0,'0'0'373'16,"0"0"-252"-16,0 0-44 16,0 0 12-16,0 0-37 15,0 0-50-15,0 0 3 16,-34 68-5-16,3-2 6 15,-13 31 4-15,0-3-9 0,-1 2 4 16,0-5-5-16,7-26-49 16,0 1-20-16,3-15-78 15,10-19-153 1,12-15-1909-16</inkml:trace>
  <inkml:trace contextRef="#ctx0" brushRef="#br1" timeOffset="111193.08">24839 6946 999 0,'0'0'1470'16,"0"0"-1305"-16,0 0-151 0,0 0-14 16,0 0 0-1,0 0 5-15,0 0-4 0,-66 156 9 16,51-98 3-16,4-1 9 15,4-11-22-15,5-8 6 16,2-10 10-16,0-10 3 16,11-6 6-16,15-6 71 15,11-6-36-15,5 0-30 16,7 0-10-16,4-6-20 31,13-8-12-31,-14 4-122 0,-12 0-405 0</inkml:trace>
  <inkml:trace contextRef="#ctx0" brushRef="#br1" timeOffset="111530.81">25689 6349 2147 0,'0'0'314'0,"0"0"-229"16,0 0 66-16,0 0-10 0,0 0-39 15,0 0-61-15,0 0-29 16,56-22-1-16,-16 19-1 15,7-1-3-15,1 2-7 16,2 2 0-16,-6 0-52 16,-3 0-107-16,-12 2-92 15,-16 6-407-15</inkml:trace>
  <inkml:trace contextRef="#ctx0" brushRef="#br1" timeOffset="111693.17">25701 6550 2201 0,'0'0'191'0,"0"0"-141"15,0 0 63-15,0 0 41 0,140-1-68 16,-80-10-43-16,6 0-43 16,24-5 0-16,-19 4-181 15,-13 2-764-15</inkml:trace>
  <inkml:trace contextRef="#ctx0" brushRef="#br1" timeOffset="112212.95">26832 6381 2210 0,'0'0'429'16,"0"0"-307"-16,0 0-84 15,0 0 15-15,0 0-24 16,0 0-3-16,0 0-13 15,49-7 6-15,-9 5-18 16,12 0 8-16,10-1-9 16,7-1 10-16,4 1-3 15,-1-1-6-15,-5 2 11 16,-11 0-7-16,-17 2-5 16,-10-2-5-16,-10 2 4 15,-11-1-4-15,-8-3-26 16,0 0-67-16,0-3-153 0</inkml:trace>
  <inkml:trace contextRef="#ctx0" brushRef="#br1" timeOffset="112601.49">28035 5803 2241 0,'0'0'331'16,"0"0"-227"-16,0 0-56 15,0 0 43-15,0 0-27 16,0 0-22-16,0 0-29 15,-2-33-13-15,2 33-14 16,0 21-6-16,0 15 20 16,0 16 13-16,0 10-13 15,4 7 0-15,1-4-4 16,2-4-28-16,2-13 4 16,-3-12-22-1,0-12-25-15,0-12-29 0,-6-12-57 16,0-10-70-1,0-14-890-15</inkml:trace>
  <inkml:trace contextRef="#ctx0" brushRef="#br1" timeOffset="112887.8">28099 5779 1394 0,'0'0'541'16,"0"0"-214"-16,0 0-99 16,0 0-55-16,0 0-78 15,0 0-33-15,128-94-36 16,-110 94-5-16,0 1 3 15,-5 17-13-15,-5 9-11 16,-8 3-7-16,0 6-33 16,-10 2 10-16,-19 2 25 15,-7-2 4-15,1-4-3 16,1-4 4-16,5 0 18 16,11-3 6-16,7-4 2 0,7 4-19 15,4-3-7-15,0-2 13 16,6 2-6-16,15-5-6 15,8 0 0-15,2-5 11 16,2-4 2-16,11-4-14 16,-10-6-78-16,-7 0-259 0</inkml:trace>
  <inkml:trace contextRef="#ctx0" brushRef="#br1" timeOffset="113325.44">28623 6055 2341 0,'0'0'394'16,"0"0"-301"-16,0 0-66 16,0 0 10-16,0 0 0 15,0 0-37-15,0 0-11 16,31-1 11-16,-15 1 6 15,3 3 10-15,0 6-15 16,-1-2 5-16,-1 4-5 16,-3 2-2-16,-5 6-3 0,-5 5 4 15,-4 6-8 1,-2 8-3-16,-20 2 8 0,-7 4-1 16,-3-6 8-1,3-3 1-15,6-8-5 16,4-6 6-16,9-7-5 15,5-6 4-15,3-4 16 0,2-4 2 16,0 0-11-16,0 0 5 16,0 0 28-16,9 0-11 15,8 0-32-15,10 0 29 16,6 0-9-16,8-4-20 16,3 2-2-16,1 2-62 15,8 0-104-15,-8 0-149 16,-14 0-996-16</inkml:trace>
  <inkml:trace contextRef="#ctx0" brushRef="#br1" timeOffset="113656.59">27875 6707 2162 0,'0'0'477'16,"0"0"-394"-16,0 0-81 15,0 0 38-15,0 0 30 16,116 0 13-16,-47 0-41 0,11 0-15 16,14-5-8-1,17-4-10-15,-8 1 19 0,1 0-18 16,-6 2-1-16,-26 0 7 15,-3 2-16-15,-25 2-9 16,-30 2-65-16,-14 0-128 16,0 0-395-16</inkml:trace>
  <inkml:trace contextRef="#ctx0" brushRef="#br1" timeOffset="113911.91">27906 6912 1845 0,'0'0'820'15,"0"0"-725"-15,0 0-86 16,0 0 20-16,0 0-10 16,0 0-14-16,0 0-4 15,27 156 18-15,-19-91-18 16,-3-1 8-16,0-5-9 15,-3-9-105-15,5-13 77 16,-1-9 13-16,1-13-75 16,2-6 3-16,6-9-113 15,-1 0-67-15,-3-14-245 0</inkml:trace>
  <inkml:trace contextRef="#ctx0" brushRef="#br1" timeOffset="114220.07">28151 6954 516 0,'0'0'1646'16,"0"0"-1384"-16,0 0-136 16,0 0 31-16,116-42-42 15,-87 42-39-15,-4 0-39 16,-8 0-37-16,-1 8-11 16,-9 12 11-16,-7 8-35 15,0 10-4-15,-14 7 23 16,-17 3 15-16,-11-1 1 15,-2-4 0-15,-2-7 14 16,11-10 36-16,10-10 7 16,12-8-21-16,9-6-36 15,4 0-5-15,0-2-23 0,2 2 28 16,18 0 21-16,6 1 5 16,10 2-10-16,7 1-16 15,1-2-37-15,20 1-87 16,-10-2-117-16,-7-3-543 0</inkml:trace>
  <inkml:trace contextRef="#ctx0" brushRef="#br1" timeOffset="114418.88">28625 7172 2326 0,'0'0'497'0,"0"0"-423"0,0 0-46 16,0 0-27-16,0 0 7 15,0 0 5-15,8 127-1 16,0-77-10-16,-1-4-2 16,-3-6-16-16,-2-5-118 15,0-12-62-15,-2-9-790 0</inkml:trace>
  <inkml:trace contextRef="#ctx0" brushRef="#br1" timeOffset="124145.8">23721 8409 2102 0,'0'0'390'0,"0"0"-278"0,0 0-20 16,0 0 20-16,0 0-29 16,0 0-31-16,7 0-25 15,-7 0-15 1,0 3-7-16,3 9 5 0,-3 8-10 16,2 16 0-1,-2 18 11-15,0 14 2 0,0 11-5 16,0 5-3-16,2-2-5 15,1-8-22-15,1-12-37 16,-4-13-47-16,0-17-16 16,0-13-12-16,0-19-22 0,0 0-97 15,0-12-1198-15</inkml:trace>
  <inkml:trace contextRef="#ctx0" brushRef="#br1" timeOffset="124452.03">23944 8595 1352 0,'0'0'463'0,"0"0"-162"16,0 0-166-16,0 0-36 16,108-111-68-16,-100 105-31 15,-8 6-112-15,0 0-40 16,0 14 84-16,-13 8 68 16,-9 6 27-16,-5 4-13 0,-7 0 75 15,1 4 59 1,2-3-9-16,4-1-30 0,10-6-37 15,5-5-15 1,12-3-48-16,0 2 4 0,18-2 44 16,18-1 0-1,6 1-27-15,11-2-28 0,8-2 12 16,1-2-6-16,0-4-8 16,-1-2-28-16,1-4-132 15,-15-1-219-15,-11-1-1232 0</inkml:trace>
  <inkml:trace contextRef="#ctx0" brushRef="#br1" timeOffset="124664.4">24762 8584 2034 0,'0'0'666'16,"0"0"-587"-16,0 0-61 15,0 0-1-15,147-47 1 16,-107 42 1-16,-2 5-19 16,-5 0-9-16,-4 0-48 15,-6 6-80-15,-9 6-134 16,-12 0-1109-16</inkml:trace>
  <inkml:trace contextRef="#ctx0" brushRef="#br1" timeOffset="124843.87">24833 8829 1865 0,'0'0'665'0,"0"0"-605"0,0 0-49 16,0 0 107-16,121-28-41 16,-66 12-36-16,6 2-41 15,-1 1-14-15,7 4-120 16,-16 3-240-16,-13 3-1664 0</inkml:trace>
  <inkml:trace contextRef="#ctx0" brushRef="#br1" timeOffset="125090.95">25760 8560 1362 0,'0'0'0'0,"0"0"-401"16</inkml:trace>
  <inkml:trace contextRef="#ctx0" brushRef="#br1" timeOffset="125982.74">25614 8598 1974 0,'0'0'370'0,"0"0"-277"16,0 0-53-16,0 0-24 0,0 0 21 16,0 0 16-1,0 0 9-15,124-8 2 16,-73 2-30-16,3 0-6 16,2 2-3-16,0-1-19 0,-6 2-6 15,-3-1-32-15,-5 2-79 16,-3 0-66-16,-11-2-237 15,-10 0-600-15</inkml:trace>
  <inkml:trace contextRef="#ctx0" brushRef="#br1" timeOffset="127427.19">26589 8029 1203 0,'0'0'565'0,"0"0"-316"16,0 0-104-16,0 0 1 0,0 0-38 15,0 0-32 1,0 0-29-16,0-10-10 0,0 10 13 16,0 0-7-16,0 0-10 15,-2 0-13-15,2 0-18 16,0 14-2-16,0 12 0 16,0 12 3-16,0 8-3 15,0 6 1-15,4 0 0 16,4 1-1-16,-2-6 0 15,0-6-1-15,-1-7-6 16,-1-8 6-16,-2-8 0 16,-2-6 0-16,0-6-1 15,3-4 2-15,-3-2-6 16,0 0-22-16,3 0-78 0,-3 0-111 16,2-2-277-16</inkml:trace>
  <inkml:trace contextRef="#ctx0" brushRef="#br1" timeOffset="127930.03">26649 7963 1366 0,'0'0'531'16,"0"0"-287"-16,0 0-154 15,0 0 34-15,0 0-13 0,0 0-41 16,0 0-22-16,43-64-21 16,-24 60 4-16,4 4-6 15,2 0 5-15,-1 0-23 16,-2 12 9-16,1 8-16 16,-5 6-1-16,-7 4-9 15,-5 2-7-15,-6 0-9 16,0 2-4-16,-9-2 3 15,-17-2 5-15,-8 1 9 16,-6-6 13-16,0-3 11 16,2-1-9-16,5-6 25 15,8-1 8-15,8-2-19 16,7 1-16-16,6-2-13 0,4 2 13 16,0 0 3-16,14 4 28 15,7-3 11 1,10 2-32-16,6 0-4 0,5-3 13 15,5 4-19-15,-1-3 5 16,2 0-1-16,-9-4-4 16,-5 0 2-16,-7-2 2 15,-12-4-4-15,-6 0-8 16,-6-4-37-16,-3 0-65 16,-3 0-166-16,-11 0-760 0</inkml:trace>
  <inkml:trace contextRef="#ctx0" brushRef="#br1" timeOffset="130067.07">27023 8404 2060 0,'0'0'397'0,"0"0"-274"15,0 0-61-15,0 0 39 16,0 0 4-16,0 0-28 16,0 0-11-16,79-115-24 15,-55 101-6-15,3 2-13 0,-3 5-6 16,-1 4-17 0,-3 3 0-16,-5 0 0 0,-3 14-25 15,-10 11-16 1,-2 5-3-16,0 6-5 0,-12 0 9 15,-5-3-4-15,-3-4 29 16,4-11 15-16,5-6 0 16,6-6 5-1,5-6-4-15,0 0 37 0,12 0-13 16,16-10-24-16,11-8-1 16,23-6-67-16,-6 4-157 15,-12 4-582-15</inkml:trace>
  <inkml:trace contextRef="#ctx0" brushRef="#br1" timeOffset="130333.95">27920 7901 1445 0,'0'0'828'0,"0"0"-607"16,0 0-85-16,0 0-32 15,0 0-21-15,0 0-56 16,0 0-17-16,-83 98 5 16,14-8-7-16,-13 25 4 15,8-4 5-15,9-10-17 16,19-15 0-16,12-19-10 16,3 1 10-16,0-5-8 15,10-16-25-15,21-25-146 16,0-12-131-16,5-10-789 0</inkml:trace>
  <inkml:trace contextRef="#ctx0" brushRef="#br1" timeOffset="130681.73">27951 8279 2444 0,'0'0'282'0,"0"0"-214"15,0 0-47-15,0 0 1 16,0 0-20-16,0 0 7 16,0 0-10-16,-29 104 2 0,13-53 8 15,1 1-9 1,1-1-5-16,5-8 5 0,7-6 0 16,2-9 0-16,0-10 8 15,2-5 18-15,16-7 12 16,8-1-8-16,13-5 5 15,9 0-15-15,11 0-13 16,3-2 9 0,5-7-9-16,-7 5-7 0,-6 1 34 15,-15-2-22-15,-14 5-11 16,-14 0 9-16,-13 0-10 16,-22 0-11-16,-10 0-223 15</inkml:trace>
  <inkml:trace contextRef="#ctx0" brushRef="#br1" timeOffset="135420.36">24785 10024 2238 0,'0'0'308'0,"0"0"-236"0,0 0-43 16,0 0-19-16,0 0-10 15,0 0 0-15,11 52 0 16,2 3 6-16,0 14 16 15,0 12-10-15,-3 3-12 16,-1-6-7-16,-3-11-61 16,1-14-131-16,0-16-247 15,-3-22-205-15</inkml:trace>
  <inkml:trace contextRef="#ctx0" brushRef="#br1" timeOffset="135606.88">25105 10042 1736 0,'0'0'554'0,"0"0"-237"16,0 0-34-16,0 0-97 0,0 0-114 15,0 0-59-15,0 0-13 16,2 58 0-16,3 13 3 16,4 11-3-16,-4 0-1 15,-1-6-58-15,-4-14-14 16,0-11-33-16,-4-18-43 15,-12-11-122-15,-2-15-811 0</inkml:trace>
  <inkml:trace contextRef="#ctx0" brushRef="#br1" timeOffset="135804.91">24885 10311 2234 0,'0'0'457'0,"0"0"-329"16,0 0-96-1,0 0-15-15,116-42 7 0,-52 26-24 16,10-1-34-16,29-11-144 16,-17 5-117-16,-12-2-469 0</inkml:trace>
  <inkml:trace contextRef="#ctx0" brushRef="#br1" timeOffset="135949.48">25662 9919 1523 0,'0'0'580'16,"0"0"-191"-16,0 0-142 15,0 0-137-15,0 0-57 16,-125 77-18-16,94 3-27 0,9 37-8 16,7-5 1-16,6-10 1 15,9-19-2-15,0-26-3 16,0-7-72-16,11-5-18 16,20-29-44-16,-2-14-34 15,0-2-188-15</inkml:trace>
  <inkml:trace contextRef="#ctx0" brushRef="#br1" timeOffset="136227.7">25809 9958 2287 0,'0'0'558'0,"0"0"-394"16,0 0-98-16,0 0-66 0,0 0 1 15,0 0-2 1,0 128-4-16,0-64 5 0,0 1 0 15,0-5-2-15,0-12 1 16,0-10 1-16,5-12-4 16,1-10 4-16,-1-6 0 15,-5-4 0-15,3-4 0 16,-3-2 8-16,0 2-8 16,0-2 2-16,0 0-2 15,0 2-24-15,0 1-45 16,-19 2-106-16,4 1-29 15,-3-2-268-15</inkml:trace>
  <inkml:trace contextRef="#ctx0" brushRef="#br1" timeOffset="137119.01">25845 10073 512 0,'0'0'1700'0,"0"0"-1422"0,0 0-160 16,0 0 23 0,0 0-28-16,0 0-18 0,0 0-94 15,-29-35 39-15,2 47-20 16,-6 6-19-16,-3 8 15 16,1 3-13-1,4 1-2-15,10-2-2 0,15-1-5 16,6 0-33-16,14-1 5 15,25 0 34-15,15-2 19 16,6-4-14-16,1-2 8 16,-11-2-1-16,-12-3-12 15,-16-4-7-15,-17 0-16 16,-5 0-7-16,-15 5 30 16,-23 4 22-16,-9 3 18 15,-5 2 0-15,1-3-10 16,8-4-28-16,10-4-2 0,14-6-74 15,17-6-79-15,2-7-180 16,2-11-1608-16</inkml:trace>
  <inkml:trace contextRef="#ctx0" brushRef="#br1" timeOffset="137402.11">25959 9842 2316 0,'0'0'398'0,"0"0"-250"16,0 0-52-16,0 0-57 16,0 0-34-16,0 0-5 15,0 0 9-15,129 74-9 16,-71-20 5-16,4 16 0 16,-4 10-5-16,-9 8 2 15,-8 3 2-15,-20-3-4 16,-11-10-5-16,-10-12-3 15,-10-11 8 1,-16-15 4-16,-1-12 9 0,3-10-13 16,11-16-47-16,5-2-127 15,8 0-626-15</inkml:trace>
  <inkml:trace contextRef="#ctx0" brushRef="#br1" timeOffset="137626.41">27002 9713 2573 0,'0'0'310'16,"0"0"-246"-16,0 0-57 15,0 0 4-15,0 0-10 16,0 0 0-16,0 0 16 15,153-16-17-15,-92 14-47 16,-15 2-166-16,-13 0-527 0</inkml:trace>
  <inkml:trace contextRef="#ctx0" brushRef="#br1" timeOffset="137778.41">26939 9966 2336 0,'0'0'210'0,"0"0"-162"16,0 0 18-16,0 0 65 16,144-10-72-16,-38-12-59 15,-17 4-59-15,-9 2-343 0</inkml:trace>
  <inkml:trace contextRef="#ctx0" brushRef="#br1" timeOffset="138401.98">28541 9330 2134 0,'0'0'376'16,"0"0"-261"-16,0 0 23 16,0 0 10-16,0 0-128 15,0 0-6-15,0 0-14 16,102-12 26-16,-37 0-10 15,11 0 8-15,2 0-24 16,-4 2 0-16,-7 2-87 16,-3-2-139-16,-20 4-210 15,-13 0-1121-15</inkml:trace>
  <inkml:trace contextRef="#ctx0" brushRef="#br1" timeOffset="138661.79">29366 9001 1078 0,'0'0'345'0,"0"0"-51"16,0 0 132-16,0 0-114 15,0 0-74-15,0 0-140 16,0 0-78-16,28-32-20 16,-28 70 0-16,0 20 0 0,0 15 11 15,0 11-3 1,0 2-8-16,0-4 0 0,5-9 1 15,6-14-9-15,0-14-2 16,-4-15-18 0,0-14-23-16,-1-12-35 0,3-11-9 15,-3-18-54-15,2-7-760 16</inkml:trace>
  <inkml:trace contextRef="#ctx0" brushRef="#br1" timeOffset="138948.73">29452 9024 1305 0,'0'0'631'0,"0"0"-241"16,0 0-105-16,0 0-112 0,-15-105-78 16,17 101-63-1,21 2-8-15,8 2-24 0,4 0 14 16,3 8-14-16,-7 14 14 16,-6 6-14-16,-14 8-20 15,-11 7-39-15,-13 4-4 16,-28 4 33-16,-10-4 24 15,-5-6 6-15,7-7 71 16,11-10 16-16,16-8-29 16,13-4-45-16,9-6-12 15,0 3 29-15,16-2 19 16,11 4-23-16,9-2-12 16,8-1-9-16,25 1-5 15,-11-5-107-15,-7-4-301 0</inkml:trace>
  <inkml:trace contextRef="#ctx0" brushRef="#br1" timeOffset="139282.95">29861 9186 2210 0,'0'0'466'0,"0"0"-324"15,0 0-100-15,0 0-14 16,0 0-28-16,0 0-2 15,0 0 2-15,57 54 0 16,-44-26-3-16,-4 4 9 16,-7 0-12-16,-2 3 6 15,-15-3-61-15,-22 0 29 16,-11-5 31-16,-3 0 1 0,4-7 18 16,12-6 34-16,12-4 7 15,15-6-37-15,8-4-4 16,0 0 30-16,8 0-12 15,19 0-16-15,13 0-4 16,9-7 4-16,4-2-9 16,5-1-11-16,16-12-53 15,-13 5-203-15,-15-1-1477 0</inkml:trace>
  <inkml:trace contextRef="#ctx0" brushRef="#br1" timeOffset="139556.26">30686 8598 1879 0,'0'0'892'0,"0"0"-789"16,0 0-80-16,0 0 26 15,0 0-17-15,0 0-32 16,-77 167 0-16,1-33 19 15,-11 17-7-15,11-19-5 16,20-32-5-16,25-42 1 16,12-13-3-16,0-2 0 15,7-3-5-15,2-5-23 16,10-25-67-16,12-8-121 0,12-2-205 16</inkml:trace>
  <inkml:trace contextRef="#ctx0" brushRef="#br1" timeOffset="139883.48">30856 8821 2756 0,'0'0'269'0,"0"0"-203"16,0 0-54-16,0 0-12 15,0 0 0-15,-18 124 1 16,-4-50 5-16,-2 11-6 0,-5 1 2 15,0-6 6 1,4-12-8-16,8-14 0 0,5-18 0 16,8-11 17-16,4-11 6 15,0-6-5-15,10-4 25 16,15-4 8-16,10 0-6 16,15 0-8-16,10 0-18 15,11-4-8 1,5 0-11-16,0 1-3 0,-5 3 3 15,-9 0 0-15,-13 0-21 16,-15 13-90-16,-16-1-82 16,-16-2-491-16</inkml:trace>
  <inkml:trace contextRef="#ctx0" brushRef="#br1" timeOffset="140486.91">28234 9980 2326 0,'0'0'321'0,"0"0"-167"16,0 0 12 0,0 0-53-16,0 0-51 0,0 0-62 15,0 0-16-15,-29-24 16 16,46 22 0-16,12 2 23 15,16-4 22-15,15-2-12 16,36-2 8-16,51-6-19 16,67-4-2-16,36 0-3 15,22 1-8-15,-3 6-9 16,-16 3-2-16,2 0-3 16,-1 3-1-16,-5 1-2 15,-10 0-13-15,-16-1-5 16,-20-1 18-16,-23-2-21 0,-22-1 19 15,-35 1 9-15,-34 0-4 16,-32 2 5-16,-12 1 0 16,-5-2 11-16,-4 3-6 15,-7 1-5-15,-13-1 29 16,-10 4 22-16,-4 0-11 16,-2 0-9-16,0 0-18 15,0 0-10-15,0 0-3 16,0 0-22-16,-27 0-78 15,-6 9-163-15,-9 1-250 16</inkml:trace>
  <inkml:trace contextRef="#ctx0" brushRef="#br1" timeOffset="141248.79">28757 10666 944 0,'0'0'1657'16,"0"0"-1431"-16,0 0-169 0,0 0 37 16,0 0-29-16,0 0-24 15,134-92-18-15,-78 51-21 16,6-5 9-16,0-6 5 15,1-4-16-15,-7 2 0 16,-14 2-49-16,-16 10 3 16,-17 11 4-16,-9 12-26 15,-19 11 54-15,-26 8 14 16,-11 0 0-16,-7 21 12 16,3 10 10-16,7 5 4 15,10 6-16-15,20 1-10 16,13 0-11-16,10 1-26 15,25-2 32-15,19-2 5 16,14-2 4-16,2-1 7 0,-6-9-6 16,-12-6 4-16,-13-7-9 15,-19-4-14-15,-10-3 14 16,-14-2 41-16,-24 2 13 16,-12 0-12-16,2 0-9 15,3-4-10-15,16 0-23 16,29-4-90-16,5 0-135 15,29-12-513-15</inkml:trace>
  <inkml:trace contextRef="#ctx0" brushRef="#br1" timeOffset="141431.53">29896 10275 2235 0,'0'0'534'0,"0"0"-359"0,0 0 4 16,0 0-64-16,0 0-80 15,0 0-34-15,0 0-1 16,-12 124 5-16,12-56-5 16,0 4 1-16,0-1-1 15,8-5-8-15,-2-11-66 16,-6-6 2-16,0-17-80 16,0-16-279-16</inkml:trace>
  <inkml:trace contextRef="#ctx0" brushRef="#br1" timeOffset="141591.67">29715 10473 2653 0,'0'0'428'0,"0"0"-339"16,0 0-53-16,0 0-9 16,0 0-18-16,121-2 19 15,-55 2-28-15,32-2-16 16,-13-2-153-16,-14-3-475 0</inkml:trace>
  <inkml:trace contextRef="#ctx0" brushRef="#br1" timeOffset="142116.86">30752 10100 1914 0,'0'0'346'16,"0"0"-238"-16,0 0 22 15,0 0-27-15,0 0-49 16,0 0-25-16,0 0 27 16,13 96-11-16,-5-48-18 15,4 5-4-15,-1-1-17 16,2 0-4-16,-1-7 6 0,-4-8-4 16,1-9-4-16,-2-6-1 15,-2-9-4-15,-5-8-44 16,0-5-46-16,-3 0-43 15,-10-14-487-15</inkml:trace>
  <inkml:trace contextRef="#ctx0" brushRef="#br1" timeOffset="142404.99">30809 10186 1636 0,'0'0'297'0,"0"0"-62"16,0 0 41-16,85-106-75 15,-56 88-59-15,0 6-55 16,0 6-21-16,0 6-8 0,-4 0-21 15,-6 2-20 1,-5 20-10-16,-5 8-7 0,-9 10-3 16,0 7-20-16,-21 4-4 15,-12-2 8 1,-5-3 10-16,1-10 9 0,7-10 19 16,8-8 21-16,13-8-11 15,9-2-9-15,0-4 13 16,9 2 16-16,20 1-7 15,9-4-12 1,9 1-15-16,1-2-7 0,4-2-8 16,-7 2-13-16,3 2-64 15,-10 0-89-15,-11 0-257 16</inkml:trace>
  <inkml:trace contextRef="#ctx0" brushRef="#br1" timeOffset="142642.82">31469 10333 1088 0,'0'0'1534'0,"0"0"-1320"16,0 0-121-16,0 0 17 16,0 0-48-16,0 0-46 15,0 0-5-15,-20 84 8 16,7-40-10-16,1 0-9 15,5 1 0-15,3-8 0 16,0-5-9-16,4-7-53 16,0-11-92-16,2-6-119 15,9-8-1263-15</inkml:trace>
  <inkml:trace contextRef="#ctx0" brushRef="#br1" timeOffset="142931.83">32061 10042 2675 0,'0'0'297'16,"0"0"-223"-16,0 0-17 16,0 0 12-16,0 0-36 0,0 0-27 15,0 0-4 1,-68 131 2-16,18-55 1 0,-6 10 5 15,-8 7-6-15,-5-2-4 16,0-2 0-16,5-11 0 16,8-10 13-16,11-16-13 15,13-12-2-15,15-12-3 16,8-10-18-16,9-14-45 16,16-4-162-16,6 0-644 15</inkml:trace>
  <inkml:trace contextRef="#ctx0" brushRef="#br1" timeOffset="143256.61">32097 10349 2086 0,'0'0'694'15,"0"0"-613"-15,0 0-51 16,0 0 79-16,0 0-53 15,0 0-40-15,0 0 17 16,0 152-19-16,-9-90-1 16,-2 3 7-16,0-5-19 15,0-8 6-15,-1-10 8 16,6-12-3-16,3-14 25 16,3-8-25-16,0-8-1 15,0 0 32-15,27 0 4 16,17 0-15-16,24-10 20 15,36-2-12-15,4 2-25 0,3 4-8 16,3-2-7 0,-50 2-84-16,-24-6-582 0</inkml:trace>
  <inkml:trace contextRef="#ctx0" brushRef="#br1" timeOffset="141564.17">1292 12362 1986 0,'0'0'417'0,"0"0"-259"0,0 0-114 16,0 0-19-16,0 0-25 15,0 0 15-15,-58 8-15 16,58 0-18-16,14 6 18 15,-1 6 17-15,-3 4-11 16,0 11-6-16,-3 37-86 16,-5-6-197-16,0 2-317 0</inkml:trace>
  <inkml:trace contextRef="#ctx0" brushRef="#br1" timeOffset="141930.15">1762 12711 1666 0,'0'0'357'0,"0"0"-197"16,0 0-48-16,-15-104 16 0,15 79-3 15,2 2-18 1,9 3-67-16,2 3-21 0,0 7-1 16,0 5-18-16,-1 2-6 15,3 3-7-15,6 0 12 16,3 7 1-16,7 4 6 16,5 4-2-16,-3-5-4 15,-4-2-38-15,-6-6-11 16,-8-2 6-16,-6-6 24 15,-2-24 19-15,0-19 17 16,-1-14-15-16,-2-8 14 16,3-1-8-1,-2 5-8-15,-3 17 7 16,-2 16-15-16,0 23-32 0,-9 8-147 16,-6 3-768-16</inkml:trace>
  <inkml:trace contextRef="#ctx0" brushRef="#br1" timeOffset="143992.01">3413 3976 479 0,'0'0'239'16,"0"0"-94"-16,0 0 82 15,0 0-133-15,0 0-11 16,0 0 20-16,-58-104 56 15,49 86-67-15,2 0 39 16,5 0-34-16,0 1-61 0,-1 2-17 16,3 0-9-16,0 1-8 15,0 3 22-15,0 3-12 16,0 0 18-16,0 3 24 16,0 1 26-16,0 0-56 15,0 3 10-15,0-2-2 16,0 2 9-16,0-2-9 15,0 1-10-15,0 1 26 16,0-2 7-16,0 3 8 16,0-2-4-16,0 2-15 0,0 0-8 15,0 0-13 1,0 0-10-16,0 0 1 0,0 0 2 16,0 0 2-16,0 0 3 15,0 0-21-15,0 0 0 16,0 0-11-16,0 0-14 15,0 12 12-15,0 10 4 16,0 7 9-16,7 8 0 16,5 10 1-16,-2 9 14 15,7 4-15-15,-2 6 1 16,1 3 11-16,1-1-11 16,-1-6-1-16,-5-4 6 15,0-8 7-15,-2-6 5 16,-2-9 14-16,-3-10-16 15,0-7-3-15,-1-8-12 0,-3-4 0 16,2-4 11-16,-2 1-7 16,0-3 9-16,0 0-6 15,3 0-6-15,-3 0-1 16,0 0-1-16,2 1-1 16,2 3-4-16,1 3 0 15,-1 0-8-15,2 0-58 16,1 1-88-16,0-6-89 15,-2-2-275-15,-1 0-455 0</inkml:trace>
  <inkml:trace contextRef="#ctx0" brushRef="#br1" timeOffset="144890.2">3636 3716 387 0,'0'0'512'16,"0"0"-175"-16,0 0-144 16,0 0 80-16,0 0 7 15,0 0-97-15,0 0-43 16,-11-36-61-16,9 31-18 15,2 1-20-15,0 4 2 16,0 0-12-16,0 0-16 0,0 0-2 16,0 0-11-16,0 0 21 15,0 0 3 1,0 0-6-16,0 0-10 16,0 0-10-16,0 0 0 0,0 0-27 15,-6 17-4 1,0 7 31-16,-5 12 0 0,-3 12 0 15,-1 10 46-15,-1 4-39 32,3 4 12-32,2 0-5 15,4-1-8-15,3-3-5 0,1-6 11 0,3-3-2 16,0-6-9-16,0-7-1 16,3-6-8-16,6-5 8 15,-2-10 0-15,1-3 1 0,-3-5-1 16,-1-4 0-16,1-2-46 15,-3-4-30-15,-2-1 37 16,7-4 24-16,-1-11-69 16,-1-6-289-16</inkml:trace>
  <inkml:trace contextRef="#ctx0" brushRef="#br1" timeOffset="147117.39">3646 3707 839 0,'0'0'609'16,"0"0"-298"-16,0 0-128 16,0 0 15-16,0 0-12 15,0 0-95-15,0 0-6 16,-2-84-33-16,2 78-5 15,0 2-12-15,0 2-35 16,0 2 9-16,0 0-9 16,0 0-5-16,0 0-17 15,0 0 9-15,0 0 6 16,6 6 6-16,4 5-12 16,3 6 3-16,3 4 9 0,2 2-9 15,-2 4 10-15,-1 0 0 16,-1 5-7-16,-3 0 6 15,-3 5-15-15,-3 1 14 16,0 2-7-16,-5 0 9 16,0-2 2-16,0 0 13 15,0-6-5-15,0-2-10 16,2-7 1-16,2-4 0 16,-2 0 1-16,3-5 8 15,-3 2-9-15,2-2 6 16,-2 0-7-16,1-2 0 0,0 0 7 15,-1 0-7 1,0-4 0-16,0 2 1 16,-2-4 15-16,2 2-16 15,-2-2-7-15,0-3 6 0,0 3 1 16,0-5 0-16,0 1 0 16,0-2 1-16,0 0-1 15,0 0 3-15,0 0-3 16,0 0 0-16,2 0 7 15,-2 0 0-15,0 0-6 16,0 0 9-16,0 0-9 16,0 0-1-16,0 0 0 0,0 0-1 15,0 2-8 1,0 4 5-16,3 2 4 0,-3 2 0 16,0 2 0-16,2 2-1 15,-2 2 1-15,0 2-2 16,0 0-14-1,0 4 8-15,0-1-1 0,0 1 9 16,0-3 2-16,-2-1 9 16,-1-1-10-16,1-6 18 15,2 2-19-15,-2-4-10 16,2-1 10-16,0 3 1 16,0-4-1-16,0 4-2 15,0-3 2-15,0 0 0 16,0-4 0-16,0 0 9 15,0-4-9-15,0 0-1 0,0 0 1 16,0 0 26 0,0 0 32-16,0 0-12 0,0 0 4 15,0-12-10-15,0-4-16 16,0-6-24-16,0-2 5 16,0-7-2-16,2-1 2 15,-2 0-3-15,0-4-2 16,0 3-15-16,0-5-4 15,0 3-14-15,-2-1-4 16,-4 2-13-16,-2 2 20 16,2-2 8-16,-1 0 5 15,-1-1-3-15,0-3 14 16,2 0-12-16,-1 2-4 16,-1 3 1-16,-2 0 2 0,3 5 19 15,-1 2 2-15,1 3-2 16,3 4-1-1,-1 3 1-15,3 4 5 0,-1 0-5 16,3 6-10-16,-2 2 10 16,2 2 12-16,0 2-12 15,0 0-11-15,0 4-17 16,0 18 6-16,0 6 3 16,0 10 17-16,10 6-10 15,-4 6 12-15,1 0 0 16,1 2 7-16,-1-2-6 15,0 0 6-15,0-4-7 16,-3-1-1-16,-2-5 1 16,-2-8 0-16,0-2-1 0,0-7-6 15,0-5 7-15,0-4 1 16,0-5 1-16,0 0-2 16,0-6 3-16,0-3-3 15,0 0 1-15,0 0 13 16,3 0 0-16,-3-7 37 15,2-14-15-15,-2-4-21 16,2-7 7-16,-2-6 7 16,2 1-14-16,-2-3-8 15,2-1-7-15,-2 0 0 16,3-1 1-16,-3-1-1 16,2 3 0-16,-2 6-9 0,0 6 8 15,0 4 1-15,0 6 6 16,0 6-5-16,0 4 5 15,0 4-6-15,0 2 0 16,0 2-12-16,0 0-29 16,0 0 3-16,0 16-2 15,0 12 39-15,0 10 1 16,7 6-1-16,2 4-10 16,-1-1 11-16,4-7-11 15,-1-6 10-15,1-4-19 16,-6-2-69-16,-4-6-101 15,-2-8-382-15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9:14:45.88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2562 7648 824 0,'0'0'381'0,"0"0"-283"16,0 0 53 0,0 0-80-16,0 0 10 0,0 0 49 15,22 42-12-15,-20-38-41 16,3-2-46-1,-3 2-7-15,0 0-12 0,0 4-3 16,0 4 6-16,4 4-15 16,0 20-31-16,-2-4-154 15,5-4-214-15</inkml:trace>
  <inkml:trace contextRef="#ctx0" brushRef="#br0" timeOffset="1917.89">7504 8213 426 0,'0'0'463'0,"0"0"-287"16,0 0-113-16,0 0 7 15,0 0 5-15,0 0 83 16,0 0-76-16,-4-4 15 16,4 4-35-16,0 0 7 15,0 0-6-15,0 0-13 16,0 0 0-16,0 0-29 15,0 0 16-15,0 0-35 16,0 0-1-16,0 0 23 0,0 0 12 16,0 0-12-16,0 0 13 15,0 0-17-15,0 0-1 16,0 0-3-16,0 0 16 16,0 0-22-16,0 0 25 15,0 0-1-15,0 0-5 16,0 0 1-16,0 0-4 15,0 0-10-15,0 0-7 16,0 0-9-16,0 0-3 16,0 0 3-16,0 0 0 15,0 0 3-15,0 0-2 16,0 0 0-16,0 0-1 0,0 0-11 16,0 0 0-16,0 0-6 15,0 0-15-15,0 0 9 16,0 0 15-16,0 0 8 15,0 0 1-15,0 0 8 16,0-2-9-16,0-2-20 16,0 0 20-16,0-6 34 15,2 0 10-15,6-6-26 16,5-5-3-16,8-6-12 16,3-3 20-16,8-4-11 15,10-4-1-15,7-3-10 16,9 1 31-16,9 0 17 15,4 0-4-15,5 2-15 16,4 4-24-16,-4 2 1 0,-5 4-5 16,-13 10-2-1,-14 6-1-15,-13 6 1 0,-15 4-11 16,-7 2-6-16,-9 0-64 16,0 0-25-16,-2 4 77 15,-29 10-38-15,2-4-188 16,-3-2-655-16</inkml:trace>
  <inkml:trace contextRef="#ctx0" brushRef="#br0" timeOffset="2183.16">7996 7626 764 0,'0'0'1130'16,"0"0"-994"-16,0 0-88 15,0 0-31-15,0 0-2 16,129 52-15-16,-93-24 0 16,-3 2 13-16,-2 0-11 15,-2 0 13-15,-8-2 28 16,-8 0-7-16,-11-2 17 16,-2-1-16-16,-2 0-5 15,-23 0-16-15,-6-3-16 16,-18-2-57-16,9-7-261 15,8-6-1325-15</inkml:trace>
  <inkml:trace contextRef="#ctx0" brushRef="#br0" timeOffset="3011.43">8967 7431 802 0,'0'0'326'0,"0"0"-72"0,0 0-7 15,0 0-88-15,0 0-2 16,0 0-47-16,0 0-25 16,0-16 0-16,0 14-5 15,0 0-8-15,0 0-25 16,-6-1-22-16,-7 0 5 15,-3 1-23-15,-7 2-5 16,-4 0-4-16,-2 0 12 16,-4 5-10-16,2 4 1 15,2 3 6-15,5 0 0 16,6-2-7-16,5 0 1 16,3 1-1-16,8-2-9 15,2 1-12-15,0 3 2 16,16-4 19-16,9 4 9 0,6-4-2 15,5-1-7 1,6 3 7-16,5-4-7 0,-1 6-1 16,-1-2-13-16,-7 6-10 15,-5-2 0-15,-8 2 5 16,-12-1-8 0,-9 0-16-16,-4 0 43 0,-2-2 3 15,-23 0 52-15,-10 0 6 16,-9-2-8-16,-8 0 4 15,-6-2-18-15,2-4-18 16,1 1 18-16,6-6-19 16,11-1-12-16,9 0-8 15,11 0 0-15,14 0-11 16,4 0-70-16,6-14-11 0,44-16-54 16,-6 6-44-16,1 0-267 15</inkml:trace>
  <inkml:trace contextRef="#ctx0" brushRef="#br0" timeOffset="3408.15">9424 7513 1126 0,'0'0'578'0,"0"0"-281"15,0 0-128-15,0 0-14 16,0 0-27-16,0 0-58 15,0 0-41-15,0-10-16 16,0 10-4-16,7-1-8 16,4-2 0-16,5 1 8 15,4-2-1-15,5 2-8 16,1-1-13-16,0 0-31 0,1 3-58 16,2 0-69-16,-6 0-161 15,-8 0-394-15</inkml:trace>
  <inkml:trace contextRef="#ctx0" brushRef="#br0" timeOffset="3618.98">9440 7608 1495 0,'0'0'366'0,"0"0"-318"0,0 0-46 16,0 0 150-1,0 0 22-15,0 0-62 0,0 0-51 16,120 0-50-16,-84 0 10 16,2 0-10-16,-1 0-11 15,5-2-8-15,-7 2-154 16,-14-2-708-16</inkml:trace>
  <inkml:trace contextRef="#ctx0" brushRef="#br0" timeOffset="11172.87">10542 7652 407 0,'0'0'96'16,"0"0"-96"-16,0 0-230 15,0 0 151-15,0 0 54 16,0 0-144-16</inkml:trace>
  <inkml:trace contextRef="#ctx0" brushRef="#br0" timeOffset="19785.04">10208 7435 1092 0,'0'0'490'0,"0"0"-256"0,0 0-43 15,0 0 26 1,0 0-68-16,0 0-51 0,0-10-51 15,0 10-30 1,0 0 3-16,0 0 15 0,0 0-17 16,0 0-18-16,0 18-9 15,0 18 9-15,0 17 0 16,0 12 0-16,3 12-65 16,4 5-34-16,-1-2-89 15,-4-6-57-15,-2-12-117 16,-13-17 131-16,-23-19 231 15,-10-18 332-15,-8-8 76 16,-2-16-128-16,3-18-142 16,4-13-71-16,7-3 0 15,13-3-3-15,13-4-44 16,9 3-18-16,7 2 5 16,0 4-7-16,18 4-38 0,14-11-52 15,-9 13-137 1,0 6-579-16</inkml:trace>
  <inkml:trace contextRef="#ctx0" brushRef="#br0" timeOffset="19901.34">9968 7153 1799 0,'0'0'348'0,"0"0"-348"15,0 0-332-15</inkml:trace>
  <inkml:trace contextRef="#ctx0" brushRef="#br0" timeOffset="20378.11">10369 7336 1986 0,'0'0'251'0,"0"0"-251"16,0 0-28-16,0 0 16 16,0 127 12-16,0-81-65 15,0-3-78-15,0-7 84 16,0-10 43-16,0-8 16 16,0-12 67-16,13-6-4 15,8 0 33-15,5-18 40 16,6-11-75-16,3-3-45 0,-2-2-1 15,-4 6-13-15,-9 8-1 16,-6 8 7-16,-10 8-8 16,-2 4-78-16,-2 2 65 15,0 20 13-15,0 8 38 16,0 2-6-16,0-4-2 16,7-3-3-16,2-11 3 15,2-6 15-15,2-8 0 16,5 0 16-16,3-4 16 15,-2-18-26-15,2-9-29 0,-3-2-15 16,-7-2-7-16,-7 1-12 16,-4 2-21-16,-2 4 11 15,-21 6-15-15,-21 9-63 16,4 10-77-16,2 3-386 0</inkml:trace>
  <inkml:trace contextRef="#ctx0" brushRef="#br0" timeOffset="21296.93">11358 7418 1454 0,'0'0'242'0,"0"0"-174"16,0 0-24-16,0 0 86 15,0 0 35-15,0 0-43 16,0 0-53-16,23-39 0 16,-21 35-8-16,-2 3-1 15,2 1-28-15,-2 0-21 16,0 0 1-16,0 0-11 16,0 0-2-16,0 0-15 15,0 7 14-15,0 15 1 16,0 11 1-16,0 12 23 15,0 6 5-15,5 0-27 16,-1-2 10-16,0-7 0 16,3-8-11-16,-3-12 0 15,1-8-11-15,2-10 4 16,-1-4 7-16,5 0 15 0,5-8 54 16,1-14-4-16,6-6-53 15,2 0 10-15,-3 2-22 16,-2 2 1-16,-4 8 4 15,-6 3-5-15,-3 8 1 16,-4 5 11-16,-3 0 9 16,0 0-20-16,0 0 11 0,4 10-11 15,5 8 8-15,4 4-2 16,5 2-6-16,0-2 4 16,2-5-5-16,2-4 0 15,1-7-16-15,-2-4 0 16,2-2 16-16,0-2 3 15,-6-18 6-15,-1-8 4 16,-10-6-4-16,-6-6-9 16,0-2 0-16,-6-1 0 15,-17 1 27-15,-1 5 17 16,-2 2-15-16,-1 9-26 16,4 6-3-16,1 8-17 15,7 8-77-15,1 4-128 0,5 0-167 16,3 4-703-16</inkml:trace>
  <inkml:trace contextRef="#ctx0" brushRef="#br0" timeOffset="22910.71">11842 7411 1203 0,'0'0'536'0,"0"0"-253"0,0 0-107 15,0 0-4 1,0 0-46-16,0 0-9 0,0 0-49 16,0-16-34-16,0 16-11 15,0 0 0-15,0 0-3 16,0 0-14-16,0 0-6 15,7 12-5-15,12 8 5 16,10 9 9-16,7 0-9 16,7 6-19-16,3-5-26 15,1-1-13 1,-3-2-42-16,-3-5-27 0,-6-4-35 16,-10-6 53-16,-12-4 41 15,-6-4 57-15,-7-2 11 16,0-2 159-16,0 2-42 15,-16-2-6-15,-4 2-40 0,-2 4-19 16,-2 0 22 0,1 4-32-16,3 2-31 0,5 0 1 15,1 0-7-15,1 0-4 16,1-2-1-16,3-2 0 16,5-2-96-16,4-4-102 15,0-2-163-15,2 0-708 0</inkml:trace>
  <inkml:trace contextRef="#ctx0" brushRef="#br0" timeOffset="23254.05">12360 7401 1554 0,'0'0'596'16,"0"0"-387"-16,0 0-143 15,0 0-40-15,0 0-2 16,0 0 31-16,0 0-11 16,3 52-25-16,6-28-8 15,2 1-10-15,5-3-1 16,6 1-6-16,2-2 6 16,3-1 0-16,4-2-19 15,-4 0 9-15,-4 2-4 16,-8-2-5-16,-6 0 11 0,-9 0-3 15,0 2-2 1,-9 0 13-16,-14-2 15 16,-2 0 26-16,-5-4 5 15,1-1-10-15,5-6-15 0,1-3-21 16,3-4-83-16,9 0-224 16,5-2-972-16</inkml:trace>
  <inkml:trace contextRef="#ctx0" brushRef="#br0" timeOffset="23782.44">13183 7411 1676 0,'0'0'495'0,"0"0"-339"16,0 0-79-16,0 0-1 16,0 0 4-16,0 0-29 15,0 0-51-15,0 13 6 16,-4 8-6-16,-10 11 26 15,-4 4-8-15,-4 4-10 16,-5 0-2-16,-2-1-5 16,-4-5-2-16,-1-6-2 15,1-8 3-15,2-8 1 0,2-4 11 16,2-8-4 0,5 0-8-16,4-4-18 15,7-16-61 1,4-4 22-1,5-4 55-15,2 0 2 0,0 0 2 0,9 5 5 16,9 8 7-16,2 4-12 16,3 10 8-16,2 1 8 0,7 0 15 15,6 16 16-15,4 7-25 16,8 8-6-16,0 1 6 16,0 2-16-16,-4-4-8 15,-1 2-84-15,-14-10-84 16,-10-10-614-16</inkml:trace>
  <inkml:trace contextRef="#ctx0" brushRef="#br0" timeOffset="24058.05">13390 7676 2065 0,'0'0'369'16,"0"0"-257"-16,0 0-13 0,0 0 0 15,0 0-43-15,0 0-41 16,0 0 14-16,9 66 18 16,-5-16-12-16,-4 14-12 15,0 27-23-15,-15-14-156 16,-5-18-1921-16</inkml:trace>
  <inkml:trace contextRef="#ctx0" brushRef="#br0" timeOffset="28658.78">11485 9829 555 0,'0'0'525'0,"0"0"-273"16,0 0-36-16,0 0 9 16,0 0-48-16,0 0-35 0,0-5-37 15,0 2-19 1,0 3-7-16,0-2 6 0,0 1-21 16,0 1-13-16,0 0-28 15,0 0-10-15,0 0-13 16,0 0-6-16,0 0-21 15,5 0 4-15,9 14 23 16,5 5 10-16,8 6-9 16,6 5 6-16,5 2 0 15,3 6-5-15,5 2-2 16,1-1-10-16,2-2-3 16,2-1 3-16,3-8-4 15,-4-3 6-15,0-6 0 16,-4-7 0-16,-1-1 8 15,-5-5 0-15,-2-2-1 0,-4-4 0 16,-6 0-1 0,-3 0 2-16,-5 0 2 0,-5 0-2 15,-5 0 1-15,-4 0-1 16,-4 0-19-16,-2 0-20 16,0 0-92-16,0 2-71 15,-6-2-66-15,-8 0-106 16,1 0-789-16</inkml:trace>
  <inkml:trace contextRef="#ctx0" brushRef="#br0" timeOffset="28984.97">12198 10034 1234 0,'0'0'415'16,"0"0"-182"-16,0 0-92 15,0 0-9-15,0 0-31 16,0 0-24-16,0 0-39 15,-2-14-23-15,2 14-2 16,2 8 29-16,9 6-30 16,3 8-3-16,1 2 2 15,1 6-11-15,-1 2 0 16,-1 0 0-16,-3 4-1 16,-5-1-9-16,-4-3 3 15,-2-4 6 1,-6-2-12-16,-19-7 13 0,-6 1 0 0,-4-8 14 15,1-1-7 1,3-5-6-16,6-2-1 0,12-4-48 16,9 0-242-1,4 0-716-15</inkml:trace>
  <inkml:trace contextRef="#ctx0" brushRef="#br0" timeOffset="30468">12900 10132 1086 0,'0'0'368'0,"0"0"-92"15,0 0-64-15,0 0-32 16,0 0-1-16,0 0-63 16,0 0-40-16,4-44-8 15,-4 42 17-15,0 2 0 16,0 0-20-16,0 0-29 15,0 0-26-15,-10 0-10 16,-9 0-2-16,-7 0-15 16,-6 10 9-16,-1 4 3 15,0 0 5-15,4 0 8 16,6-3 0-16,8-2-4 16,11 0-4-16,4 0-26 0,0 4-14 15,21 1 39 1,8 1 1-16,5 2-13 0,0-1 13 15,-1 2 0 1,-7 0-13-16,-5 2-27 0,-5 1 13 16,-10-6 15-16,-2-1 0 15,-4 0 3-15,0-4-2 16,-8-1 11-16,-10 2 10 16,-5-1 24-16,-1-2 16 15,2 1-28-15,-1-4-1 16,6-1-21-16,1-1 0 15,5-3-6-15,7 0-39 16,4 0-60-16,6 0-104 16,17-12-100-16,1-5-326 0</inkml:trace>
  <inkml:trace contextRef="#ctx0" brushRef="#br0" timeOffset="30656.42">13158 10207 339 0,'0'0'1536'16,"0"0"-1235"-16,0 0-204 16,0 0-43-16,0 0-31 15,0 0-7-15,0 0-16 16,96-2-3-16,-69 2-33 16,0 3-57-16,-7 7-189 15,-11-2-243-15</inkml:trace>
  <inkml:trace contextRef="#ctx0" brushRef="#br0" timeOffset="30783.18">13143 10367 1194 0,'0'0'624'16,"0"0"-458"-16,0 0-148 16,0 0 16-16,0 0 49 15,127-21-62-15,-81 4-21 16,-5 3-666-16</inkml:trace>
  <inkml:trace contextRef="#ctx0" brushRef="#br0" timeOffset="31026.72">13511 10153 1885 0,'0'0'387'0,"0"0"-297"16,0 0-71-16,0 0 1 15,0 0-9-15,42 123-2 16,-28-62-9-16,-4 1-51 16,-5 2-72-16,-5-3-125 15,-5-11-701-15,-24-11 949 16,-8-15 2-16,-23-24 122 16,6 0-124-16,10-13-952 0</inkml:trace>
  <inkml:trace contextRef="#ctx0" brushRef="#br0" timeOffset="31171.47">13548 9861 150 0,'0'0'2187'0,"0"0"-1994"15,0 0-193-15,0 0-107 16,0 0-106-16,0 0-222 0</inkml:trace>
  <inkml:trace contextRef="#ctx0" brushRef="#br0" timeOffset="31586.85">13744 10105 1320 0,'0'0'514'0,"0"0"-357"15,0 0-61-15,0 0 36 16,0 124-35-16,0-86-53 15,0-2-24-15,0-6-18 16,8-10-2-16,2-10-1 16,1-10 0-16,7 0 1 15,0-12 50-15,4-16-7 16,1-8-35-16,-1 0-8 16,-2 2-28-16,-2 7-10 15,-7 10 7-15,-5 8-24 16,-4 9-41-16,-2 0 36 0,0 11 60 15,0 10 51 1,0 4 15-16,0-3-31 16,0-4-7-16,0-8 11 0,4-6-25 15,2-4 5-15,0 0 22 16,7-8 58-16,1-15-14 16,4-6-51-16,0-5-29 15,-5-1-5-15,-1 6-19 16,-10 2 19-16,-2 7-15 15,0 6 3-15,-23 6 12 16,-6 6 0-16,-19 2-9 16,5 6-111-16,5 4-206 0</inkml:trace>
  <inkml:trace contextRef="#ctx0" brushRef="#br0" timeOffset="32649.88">14616 10171 1433 0,'0'0'447'0,"0"0"-163"0,0 0-77 0,0 0-98 15,0 0-12-15,0 0-37 16,0 0-15-16,-5-36 10 15,5 36-16-15,0 0-28 16,-2 0-11-16,-1 14-6 16,1 10 6-16,0 10 8 15,0 8-8-15,2 2 0 16,0-2-9-16,0-8-8 16,4-10 1-16,6-9 16 15,1-8-5-15,2-7-10 16,3 0 15-16,6-7 22 15,4-14 0-15,1-8-12 0,2 0-10 16,-4 1-13-16,-5 6 12 16,-5 8 0-16,-6 6 1 15,-4 8-12-15,-1 0-26 16,-1 10 24-16,3 12 14 16,5 6 11-16,3 1-9 15,-1-6 10-15,5-5-12 16,-1-8-8-16,1-10-1 15,1 0 9-15,-4-12 18 16,1-18 7-16,-5-6-25 16,-5-7 0-16,-6 0 1 15,0 0-1-15,0 8 0 16,-17 4-23-16,-4 9 4 0,-12 10-30 16,4 6-179-1,4 6-954-15</inkml:trace>
  <inkml:trace contextRef="#ctx0" brushRef="#br0" timeOffset="33649.86">15765 10084 1777 0,'0'0'453'0,"0"0"-342"0,0 0-60 15,0 0-20-15,0 0 2 16,0 0-18-16,0 0-15 16,0 0-8-16,0 0-27 15,-8 6 35-15,-15 9 0 16,-6 3 9-16,-6 1 4 15,-8 6 16-15,-4-2 25 16,6 2-4-16,0-4-14 16,7 0 8-16,12-7-4 15,9-2-20-15,6-5-20 16,7 2-33-16,0-1 24 16,5 2 9-16,12 4 7 15,8 2 2-15,4 0 3 16,2 4-6-16,0-2 6 15,0 0-10-15,0 0-1 16,1 0-1-16,-1-6 0 16,0 0 0-16,-2-6-6 0,0-2 4 15,-2-3-6-15,-5-1-43 16,-6 0-7-16,-7 0-37 16,-9 0-78-16,0 0-77 15,-18 0-1091-15</inkml:trace>
  <inkml:trace contextRef="#ctx0" brushRef="#br0" timeOffset="34146.29">16148 10076 1930 0,'0'0'418'0,"0"0"-310"16,0 0-77-16,0 0 2 16,0 0 38-16,0 0-21 15,0 0-50-15,-17-3 2 16,-10 18-2-16,-8 5 9 15,-8 7 13-15,-1-4 9 16,2 4 9-16,5-5-19 0,11-4-12 16,10-4-9-16,12-2-6 15,4 2-20-15,0 0 24 16,15 1 2-16,14 6 5 16,6-1 1-16,6 0-4 15,3-2 5-15,4-2-7 16,-4-2 1-16,-1-4 0 15,-4-2 0-15,-5-1 0 16,-5-4-1-16,-9-3-1 16,-9 2 1-16,-5-2 0 15,-6 0 0-15,0 2-1 16,0-2-15-16,-10 0-43 16,-6 0-105-16,1 0-545 0</inkml:trace>
  <inkml:trace contextRef="#ctx0" brushRef="#br0" timeOffset="36167.26">16902 10126 1174 0,'0'0'500'0,"0"0"-222"16,0 0-113-16,0 0-96 15,0 0-13-15,0 0-21 16,0 0-32-16,0 2 5 15,0 10 6-15,0 6-5 16,-2 10 3-16,-14 9 9 0,-9 5-10 16,-8 4-11-1,-5-2-13-15,-4-3-27 0,-3-9-7 16,3-7-127-16,0-9-96 16,1-6 43-1,-3-10-29-15,11 0-162 0,6-6 157 16</inkml:trace>
  <inkml:trace contextRef="#ctx0" brushRef="#br0" timeOffset="36342.99">16503 10289 764 0,'0'0'566'0,"0"0"-67"15,0 0-133-15,0 0-189 16,0 0-29-16,142-2-43 0,-108 26-47 16,4 4-27-16,2 2-17 15,2 2-8-15,-2-2 0 16,0-3-5-16,-2-4-1 15,5-1-33-15,-12-6-70 16,-9-7-179-16</inkml:trace>
  <inkml:trace contextRef="#ctx0" brushRef="#br0" timeOffset="36751.76">17100 10439 1223 0,'0'0'604'0,"0"0"-363"16,0 0-183-16,0 0-32 16,0 0 19-16,0 0-18 15,0 0-14-15,66-14-13 16,-45 14 0-16,-3 0 0 15,-3 0 0-15,-1 0 0 16,-5 3 1-16,-3 4 1 16,-4 4 18-16,-2 4 3 15,0 3-4-15,0 8-10 16,-13 4 7-16,-9 6-16 16,-5 3-48-16,-4-3-262 15,0-4 310-15,4-8 45 16,7-8 67-16,6-6-3 0,12-7-39 15,2 0-70-15,0-3 11 16,18 0 19-16,11 0 77 16,11 0-39-16,4 0-29 15,8-4-4-15,-3-2-8 16,4 2-7-16,-14 0-20 16,-20 0-297-16</inkml:trace>
  <inkml:trace contextRef="#ctx0" brushRef="#br0" timeOffset="42856.24">8497 8854 255 0,'0'0'132'0,"0"0"-132"15,0 0-92-15,0 0-113 16,0 0 130-16,0 0 60 16,0 0 15-16,0 3 0 15,0 1 0-15</inkml:trace>
  <inkml:trace contextRef="#ctx0" brushRef="#br0" timeOffset="43091.01">8497 8854 378 0</inkml:trace>
  <inkml:trace contextRef="#ctx0" brushRef="#br0" timeOffset="43142.07">8497 8854 378 0,'-33'56'269'0,"33"-56"-196"0,-2 0-60 0,0 0-13 0,0 0-51 0,-1 0-462 0</inkml:trace>
  <inkml:trace contextRef="#ctx0" brushRef="#br0" timeOffset="48729.81">1514 9978 1115 0,'0'0'422'0,"0"0"-218"0,0 0-139 16,0 0-44-1,0 0 26-15,0 0 14 0,0 0 21 16,0 0-25-16,-75 100 61 15,55-58 2-15,-7 9-39 16,-2 11-14-16,-2 6-41 16,-1 10-12-16,1 22-4 15,2 25 8 1,0 35-18-16,8 19 0 0,7 1 12 16,7-2-1-16,5-9-9 15,-2 7 8-15,-3 1 7 16,2 3-16-16,1 1 19 15,4-5 2-15,0 3-21 16,2-11 30-16,20-8-13 16,10-5 1-16,3-9-1 0,10 2-9 15,6-5 6-15,-2-2-15 16,5-6 8-16,-8 2-5 16,4 2-2-16,-2-2 0 15,4 1-1-15,-1-10-4 16,4-4-3-16,3-8 11 15,7-4-16-15,-9-13 10 16,-9-27 2-16,-7-12 0 16,-5-10 6-16,6 4 8 15,3 4-3-15,0 1 24 16,-1-14 9-16,-5-4 16 16,-7-7-15-1,-4-12-5-15,-5 0-21 16,-4-8-6-16,-4-2-4 0,-4-2-2 15,-1-4-7-15,1 1 0 0,-2 2 5 16,5 1-1-16,3 4-4 16,1 4 0-16,6 4 1 15,0 0-1-15,-3 4 8 16,-1-3-7-16,0 3 6 16,-2 2-3-16,-1 2 13 15,1-2-10-15,1 1 12 16,-1 0-14-16,0-2 0 15,-1-2-5-15,1-3 0 16,1 6 2-16,2-2-2 16,2 6 0-16,1 0 6 15,4 3-2-15,-6 0-4 0,2-3-9 16,-3-1 8-16,-5-9 1 16,-3-4 1-16,-3-8-1 15,-3-2 0-15,-1-2-5 16,-3-2 5-16,0 0 0 15,1 0 1-15,-1 0 5 16,0-2-5-16,0 0-1 16,-2-2 0-16,3 0-1 15,-3 0-9-15,0 0-14 16,0 0-4-16,0-2-28 16,0-14-13-16,0-10 23 15,-5-10 12-15,-11-16-2 16,-3-7 16-16,-4-9-18 0,1-2 32 15,-3 2-3-15,0 2 9 16,-1 8 20-16,2 4 26 16,1 9 13-16,3 5 15 15,0 12-13-15,4 4-8 16,3 6-16-16,3 4-16 16,2 6 4-16,4 2 4 15,2 6-22-15,2 0 9 16,0 0-16-16,0 0 0 15,0 0-3-15,0 0-12 16,0 0 3-16,0 0 1 16,0 8-4-16,4 10 15 0,18 14 1 15,10 13 6-15,7 5 2 16,7 12 3-16,0 0-12 16,1-4 0-16,-7 4-1 15,-5-8-4-15,-10-4-11 16,-10-8 7-16,-5-5 7 15,-8-9 2-15,-2-6-5 16,0-4 5-16,-9-5 29 16,-9 0 9-16,-7 1 17 15,-1-2-9-15,-6 2-18 16,-1-4 0-16,0-2-3 16,-1-2 2-16,-1-2-15 15,2 0 10-15,-1-4-18 16,3 0-3-16,6 0 3 15,5 4-4-15,5-4-23 0,3 4-43 16,8-4-12-16,-1 2-32 16,5 2-64-16,0 0-139 15,0 0-438-15</inkml:trace>
  <inkml:trace contextRef="#ctx0" brushRef="#br0" timeOffset="49882.96">3950 15815 1989 0,'0'0'401'0,"0"0"-262"0,0 0-92 16,0 0 25-16,0 0 20 16,0 0-10-16,0 0-59 15,-3-4 16-15,1 18-30 16,0 16-1-16,-2 24 1 15,0 31 16-15,-1 1-15 0,0 10-1 16,1-2 1-16,1-17-1 16,3-1-4-1,0-15 2-15,0-5-14 16,0-21-21-16,0-17-87 0,23-18-90 16,2 0-46-16,2-21-331 15</inkml:trace>
  <inkml:trace contextRef="#ctx0" brushRef="#br0" timeOffset="50216.93">4313 15989 2004 0,'0'0'470'16,"0"0"-332"-16,0 0-64 0,0 0 3 16,0 0-51-16,0 0-15 15,-145 5-11-15,105 31-26 16,-2 8 26-16,-1 6 1 15,3 8 7-15,3-4 25 16,8-2 25-16,8-10-15 16,10-3-25-16,11-11-18 15,0-2-16-15,9-2-4 16,20 2 20-16,9 3 0 16,7-2 13-16,3 5-12 15,4-3 14-15,-6 0-14 16,-1-3 4-16,-9-6-4 15,-9-2-1-15,-7-6 0 16,-7-2-18-16,-4-2-84 16,-2 1-104-16,-5-8-283 0</inkml:trace>
  <inkml:trace contextRef="#ctx0" brushRef="#br0" timeOffset="50493.24">4554 16507 1786 0,'0'0'551'16,"0"0"-327"-16,0 0-86 16,0 0 6-16,0 0-48 0,0 0-29 15,0 0-67-15,-21 20 8 16,21 10-8-16,0 10 35 15,0 4-10-15,0 2-20 16,-2-2-5-16,0-3 0 16,-2-6-14-16,-1-8-54 15,3-5-52-15,0-12-138 16,2-6-657-16</inkml:trace>
  <inkml:trace contextRef="#ctx0" brushRef="#br0" timeOffset="52184.74">2869 16744 1257 0,'0'0'529'0,"0"0"-239"0,0 0-192 15,0 0-31-15,0 0 72 16,0 0-74-16,0 0-65 15,-17 1-20-15,17-1 19 16,0 0 1-16,0 0 13 16,0 0-6-16,6 4-4 15,7 4 30-15,10-2 9 16,6 6 7-16,11-1-13 16,9 1-6-16,11 2-16 15,16-6-5-15,8 2-3 16,12-2 8-16,25-4-6 15,24 6-8-15,19-2 0 16,1 2 10-16,-12-2 3 0,-12-2-13 16,-14 2 18-1,7-8-17-15,8 4 0 0,6 0 6 16,8-4-7-16,4 6 0 16,4 2 5-16,2 2-4 15,-10 6 8-15,-9-2-8 16,-9 0-1-16,-9-6 9 15,-5 2-9-15,-18-6 12 16,-24-4-12-16,-20 0 2 16,-8 0-1-16,2 0 0 15,2 0 0-15,-7-4 6 16,-13-2-6-16,-17 2 10 16,-9 4-11-16,-8 0 16 15,-4 0 18-15,0 0-9 0,-4 0-25 16,-39 0-83-16,3 0-167 15,-4 0-764-15</inkml:trace>
  <inkml:trace contextRef="#ctx0" brushRef="#br0" timeOffset="54061.12">3738 17106 1795 0,'0'0'544'16,"0"0"-375"-16,0 0-162 15,0 0-7-15,0 0-7 16,0 0 7-16,0 0 0 16,-13 85 9-16,4-39 13 15,-3 2-8-15,2 0-7 0,-1-12-1 16,-1-8 18-1,6-10 14-15,1-10-12 16,5-8-26-16,0 0 6 0,0-8-6 16,3-16 25-16,9-6-1 15,5-6-15-15,-2 1-2 16,1 3 0-16,-6 5-6 16,0 9 7-16,-6 10-7 15,-4 8-1-15,0 0 4 16,0 4-4-16,3 22 0 15,-1 14 14-15,4 10-14 16,3 8-33-16,-2 4-20 16,-2 1-48-16,-5-5-15 15,0-8-18-15,0-6 45 0,-14-8 44 16,-6-10 29-16,-4-12-40 16,-3-2-150-1,-4-6-298-15,-5-6-193 0,3 0 697 16,-3 0 445-16,7 0 8 15,2-6-113-15,11 2-23 16,5 0-95-16,7 0-63 16,4 4-82-16,0 0-77 15,0 0-13-15,17 0 13 16,10 0 2-16,7 0 14 16,3 4-16-16,6 0 12 15,-3 2-7-15,0-2-5 16,-2 4-5-16,-4-2-81 15,3-6-24-15,-5 4-123 16,-8-4-281-16</inkml:trace>
  <inkml:trace contextRef="#ctx0" brushRef="#br0" timeOffset="54393.03">4257 17431 1674 0,'0'0'512'0,"0"0"-332"15,0 0-125-15,0 0 1 0,0 0 47 16,0 0-7-16,0 0-16 16,0-62-29-16,0 62 16 15,0 0-11-15,0 0-33 16,0 14-17-16,0 8-1 15,0 10-2-15,0 8 9 16,0 8 1-16,0 2-6 16,0-1-2-16,0-3-5 15,0-6-17-15,0-6-21 16,-4-6-51-16,-13-6-77 16,0-13-131-16,-1-6-511 15</inkml:trace>
  <inkml:trace contextRef="#ctx0" brushRef="#br0" timeOffset="54565.86">3990 17575 1950 0,'0'0'452'0,"0"0"-326"16,0 0-95-16,0 0-16 15,0 0-2-15,165-32-12 16,-105 29 3-16,20 3-4 15,-13 0-129-15,-14 3-333 0</inkml:trace>
  <inkml:trace contextRef="#ctx0" brushRef="#br0" timeOffset="55688.96">5404 17120 1676 0,'0'0'470'15,"0"0"-290"-15,0 0-120 16,0 0 70-16,0 0 14 16,0 0-48-16,0 0-42 15,0-1-40-15,0 2 9 16,0 16 2-16,0 11 6 16,-2 8 6-16,-13 12-18 15,-8-2-11-15,-8 6-8 16,-6-8 0-16,-5 2 13 15,-3-10-6-15,0-10 0 16,3-8-7-16,6-5 7 0,5-13-5 16,8 0-2-16,6 0-16 15,3-17 16-15,8-6 3 16,1 0-3-16,5-3 0 16,0 0 2-16,0 8-2 15,11 0 0-15,1 4-7 16,1 4-2-16,1 2 4 15,1 4 5-15,3 4 0 16,7-3-3-16,1 3-4 0,7 0-1 16,6 0 3-16,3 7-15 15,0 15-10-15,-2 6 7 16,-2 16 23-16,-5 1 0 16,-1 5 0-16,-3-6 22 15,-5-4-22-15,-4-8-1 16,-4-6-10-16,-3-12-42 15,-6-6-129-15,-3-8-508 16</inkml:trace>
  <inkml:trace contextRef="#ctx0" brushRef="#br0" timeOffset="56036.29">5686 17504 978 0,'0'0'277'15,"0"0"-138"-15,0 0 27 16,0 0 4-16,0 0-20 16,0 0 52-16,0 0 0 15,29-18-29-15,-29 18-22 16,0 0-32-16,0 0-16 15,0 0-21-15,0 0-27 16,0 0-17-16,0 0-19 16,0 0-8-16,4 7-11 15,1 8 4-15,1 7 6 0,5 2-10 16,-2 6 14-16,-2-2-14 16,-1 2-21-16,-1-4-48 15,-3-2-37 1,-2-2-104-16,0-6-202 0</inkml:trace>
  <inkml:trace contextRef="#ctx0" brushRef="#br0" timeOffset="56571.45">6289 17423 1736 0,'0'0'428'0,"0"0"-294"16,0 0-20-16,0 0 31 16,0 0-39-16,0 0-19 15,0 0-7-15,18-44-17 16,-18 44-9-16,0 0-27 0,0 0-5 16,0 0 9-16,0 0-10 15,0 0-17-15,0 4 2 16,0 4-5-16,-6 6-1 15,-12 12 0-15,-7 6 9 16,-8 13-2-16,-12 5-7 16,-8 8 0-16,-10 4-11 15,-1 4 6-15,-1-2 5 16,7-2 16-16,7-5-5 16,11-11-2-16,7-2-9 15,10-8-10-15,5-4 5 16,5-6-15-16,6-4-61 15,1-4-84-15,1-4-43 16,2-6-225-16,1-4-600 0</inkml:trace>
  <inkml:trace contextRef="#ctx0" brushRef="#br0" timeOffset="64144.96">6025 17209 1071 0,'0'0'668'0,"0"0"-287"0,-137 61-206 16,79-32-47-16,0 5 12 16,5-2-31-16,0 8-20 15,-3 4-33-15,-2 6 5 16,-7 13-19-16,-18 31-13 15,-23 30-14-15,-25 29-13 0,8-10-2 16,20-32 0-16,28-37-7 16,21-24-11-16,-6 0 2 15,-3 3-2-15,3-9-35 16,16-16-1-16,19-24-65 16,17-4-204-16,8-12-1473 15</inkml:trace>
  <inkml:trace contextRef="#ctx0" brushRef="#br0" timeOffset="64541.94">5447 17281 863 0,'0'0'1518'0,"0"0"-1170"15,0 0-256-15,0 0-46 16,0 0 29-16,0 0-19 16,0 0-26-16,31 0-30 15,-4 0 0-15,9 0 27 16,10 0-4-16,10 0-22 16,6 9 10-16,3-4-6 15,-1 8 1-15,-1-4-5 16,-7 3-1-16,-5 2-1 31,-13 1-21-31,-11-8 22 16,-11 3-9-16,-12-2-14 0,-4 10 23 0,0 8 12 0,-6 19 0 15,-17 13 10-15,-4 10-20 16,0 8 12-16,0-2-14 16,8-6 0-16,3-10 0 15,7-9-21-15,7-13-64 16,0-10-125-16,2-16-674 15</inkml:trace>
  <inkml:trace contextRef="#ctx0" brushRef="#br0" timeOffset="64835.06">6358 17499 2313 0,'0'0'414'0,"0"0"-262"16,0 0-150-16,0 0-2 16,0 0 0-16,0 0 0 15,0 0 0-15,-19-9-40 16,19 18 27-16,0 5 13 15,0-2-6-15,0 3-5 16,0-7-133-16,0-4-656 0</inkml:trace>
  <inkml:trace contextRef="#ctx0" brushRef="#br0" timeOffset="67345.89">7263 16619 1334 0,'0'0'585'0,"0"0"-306"0,0 0-184 16,0 0-24-16,0 0 55 15,0 0-8-15,0 0 1 16,0-26-50-16,0 26 6 16,0 0-20-16,0 0-17 15,0 0-25-15,0 0 3 16,0 0-16-16,0 8-10 16,-6 10 10-16,-10 14 10 15,-9 8 4-15,-6 9-9 16,-3 5-1-1,-5 0-4-15,-3-2-30 0,-4-6-24 16,2-6-4-16,-7-6-57 0,9-14-144 16,9-8-785-1</inkml:trace>
  <inkml:trace contextRef="#ctx0" brushRef="#br0" timeOffset="67584.35">6935 16709 2086 0,'0'0'489'15,"0"0"-279"-15,0 0-158 16,0 0-46-16,0 0 20 16,123 40 18-16,-63-5-11 15,7 6-18-15,5 4-15 0,12 5-21 16,-20-6-144-1,-14-14-220-15</inkml:trace>
  <inkml:trace contextRef="#ctx0" brushRef="#br0" timeOffset="68103.92">8573 16048 1621 0,'0'0'428'0,"0"0"-292"0,0 0-67 15,0 0 19-15,0 0 23 16,0 0-43-16,0 0-27 16,0-94 2-16,0 90 17 15,0 4 37-15,0 0-26 16,0 0-26-16,0 0-45 16,0 9-18-16,0 18 18 15,0 9 6-15,0 8 10 16,9 14 2-16,0 8-1 15,2-4-17-15,-2 3 0 16,0-7 18-16,0-6-18 16,-5-10 0-16,3-9-30 15,-4-4-57-15,-1-8-160 16,-2-12-658-16</inkml:trace>
  <inkml:trace contextRef="#ctx0" brushRef="#br0" timeOffset="68761.73">9108 16057 2150 0,'0'0'480'0,"0"0"-316"16,0 0-117 0,0 0-35-16,0 0 33 0,0 0 10 15,0 0-48-15,0 9-7 16,-16 13 0-16,-11 10 3 15,-8 8 4-15,-9 8 9 16,-6 6-15-16,2-5 12 16,0-4-13-16,11-10 8 15,10-7-7-15,11-16-1 16,9-6 0-16,7-6-16 16,0 0-32-16,0 0 27 15,14 0 5-15,4 0 16 16,6-4 13-16,1 4-1 15,2 0-6-15,2 0 5 16,2 14 7-16,5 12 1 0,3 8 0 16,3 2-10-1,1 4-9-15,-3-4-52 0,5 0-76 16,-12-10-110-16,-9-12-668 16</inkml:trace>
  <inkml:trace contextRef="#ctx0" brushRef="#br0" timeOffset="69099.03">9391 16387 2386 0,'0'0'536'0,"0"0"-444"16,0 0-66-16,0 0-25 0,0 0 5 15,0 0 18-15,0 0-14 16,127-57-10-16,-105 57 0 15,-4 0-24-15,-5 19-26 16,-8 11-38-16,-5 6 56 16,-2 8 4-16,-23 4 3 15,-4-3 25-15,-2-7 18 16,6-9 44-16,8-11-17 16,7-4-33-16,8-10-12 15,2 0 0-15,0-4 5 16,14 4 0-16,11-4 14 15,6 0-11-15,6 0-1 0,3 0-7 16,0 0-18-16,1 0-58 16,-10 10-122-16,-14-6-643 15</inkml:trace>
  <inkml:trace contextRef="#ctx0" brushRef="#br0" timeOffset="69621.21">7648 17093 2105 0,'0'0'436'0,"0"0"-307"15,0 0-83-15,0 0-13 16,0 0-19-16,0 0 20 15,0 0 36-15,181-14-25 16,-57 5-2-16,51-3-25 16,27 2-5-16,19-3-2 15,8 0-11-15,-8 8 5 16,4-4-3-16,-2-1-2 0,-13 2 7 16,-15-2-7-16,-21 2 7 15,-40 4-4-15,-41-4-2 16,-30 6-1-16,-19-2 0 15,-8 4 1-15,-5-4-1 16,-11 4-1-16,-18 0-8 16,-2 0-25-16,-17 0-5 15,-50 8-57-15,7 2-204 16,-2 2-1173-16</inkml:trace>
  <inkml:trace contextRef="#ctx0" brushRef="#br0" timeOffset="71322.89">8497 17252 505 0,'0'0'313'0,"0"0"-206"15,0 0-69-15,0 0 152 16,0 0 15-16,0 0-5 16,0 0 57-16,29-15-91 15,-26 15 50-15,-3-2-49 16,0 2-49-16,0 0-44 15,0 0-32-15,0 0-31 16,0 0 16-16,0 0 24 16,-9 0-27-16,-11 0-23 15,-5 0-2-15,-4 0 2 0,-4 0 18 16,-3 0 10 0,1 0-11-16,-1 0-5 15,9 6 11-15,5-2 20 0,11 0-15 16,7-4-28-16,4 3-1 15,0 3-15-15,0-1-7 16,12 2 14-16,7 0 8 16,-2 6 0-16,6-4-5 15,-3 3 0-15,-3 2-4 16,1-6 2-16,-5 6-11 16,1-3-4-16,-5 0 16 15,0-1-21-15,-5-2 15 16,0-2-2-16,-1 2 0 15,-3 0-25-15,0-2 6 16,0-2-17-16,0 4 42 0,-14-4 0 16,-6 2 8-1,-4-6 29-15,-3 4 15 0,1-4-1 16,-1 0-23-16,2 0 5 16,6 0-7-16,5-4-18 15,5-2-13-15,5 2-26 16,4 4-72-16,0-4-96 15,8 4-327-15,5 0-629 0</inkml:trace>
  <inkml:trace contextRef="#ctx0" brushRef="#br0" timeOffset="76898.92">8533 17143 1303 0,'0'0'399'15,"0"0"-250"-15,0 0-21 16,0 0 79-16,0 0-31 16,0 0-81-16,-7 22-11 15,7-10-21-15,-2-2 9 16,-6 8-3-16,-8 12-26 0,-9 12-7 15,-13 16 8-15,-13 12-16 16,-12 11-13-16,-3-1 16 16,-3 0 7-16,4-4-17 15,5-10-19-15,4-6-2 16,7-3-6-16,7-15-33 16,2-4-77-16,13-14-249 15,9-13-105-15</inkml:trace>
  <inkml:trace contextRef="#ctx0" brushRef="#br0" timeOffset="77266.77">7837 17628 1754 0,'0'0'486'0,"0"0"-345"15,0 0-102-15,0 0 9 16,0 0 32-16,0 0-8 16,0 0-29-16,-6 138-21 15,-9-92-15-15,-1 3 5 0,1-9 24 16,3-12 18-16,8-10-9 15,4-10-45-15,0-4-7 16,16-4 7-16,13 0 19 16,10 0-11-16,9-12-4 15,7-6-4-15,19-5-48 32,-14 5-106-32,-12 4-644 0</inkml:trace>
  <inkml:trace contextRef="#ctx0" brushRef="#br0" timeOffset="78635.21">9380 17340 614 0,'0'0'402'0,"0"0"-178"16,0 0-84-16,0 0-60 15,0 0-50-15,0 0-15 16,0 0-15-16,7-7 0 15,-5 7-35-15,0 0-22 16,0 0-71-16,0 0 4 16,0 0 66-16,0 0 41 0,-2 0 17 15,3 0 100 1,-3 0 23-16,0 0 32 0,0-4-15 16,0 4 8-16,0 0-30 15,0 0-23-15,0 0-16 16,0 0 2-16,0 0-18 15,0 0 4-15,0 0-13 16,0 0-17-16,0 0-13 16,0 0-17-16,0 0 4 15,0 0-10-15,0 6-1 16,0 2 15-16,0 7 15 16,0-4 8-16,-5 11 19 15,-3 2 0-15,-6 6-8 16,-1 2-2-16,-8 4 7 15,-2 5-15-15,0-3-30 16,-8-2 13-16,0 0 0 16,-5 0-6-16,-1-4 0 0,-7-2-16 15,0-2-5 1,-3-6-22-16,5-4 19 0,2-6-12 16,3-6-19-16,10-6-32 15,7 0-41-15,4-1 33 16,10-16 79-16,3 3 5 15,5-8 5-15,0-4-9 16,0-2 0-16,5-2 10 16,5 2 4-16,6 2-12 15,4 4 6-15,0 4-6 16,5 0 9-16,2 4 6 16,-1 5-8-16,1 9 21 0,-1 0-10 15,1 0-12-15,2 17 3 16,3 7 8-16,-1 6-8 15,2 6-1-15,3-4-1 16,-1 4-9-16,2-1 6 16,0-4-7-16,-1-5 20 15,-3-3 2-15,-4-9-14 16,-9-5-4-16,-4-5-4 16,-5-4-84-16,-11 0-269 0</inkml:trace>
  <inkml:trace contextRef="#ctx0" brushRef="#br0" timeOffset="81554.39">9748 17598 459 0,'0'0'479'16,"0"0"-177"-16,0 0-216 0,0 0-48 15,0 0-1 1,0 0 14-16,0 0 4 0,-52 4-21 15,46 0-11-15,0 0-21 16,2-2 12-16,0 2 1 16,2 4-13-16,-1-4 3 15,1-2-5-15,2 2-34 16,0 0-76-16,0 0-154 16,0-4-33-16,0 4-45 0</inkml:trace>
  <inkml:trace contextRef="#ctx0" brushRef="#br0" timeOffset="81758.87">9748 17598 1165 0</inkml:trace>
  <inkml:trace contextRef="#ctx0" brushRef="#br0" timeOffset="82058.57">9748 17598 1165 0,'-83'58'535'0,"83"-58"-251"0,0-4-210 0,0 4-26 16,0 0 32-16,0-2-18 0,2-2-16 15,9 0 8-15,5 0 1 16,-1-4 8-16,6 6-17 16,3-2-3-16,1 4 0 15,-1 0-13-15,0 0-28 16,-3 4-2-16,-4 10-6 16,-7 8 5-16,-6 6 1 15,-4 2 15-15,0 2 0 16,-10-1-14-16,-7-4 0 15,-3-4 8-15,5-5 10 16,1-6 28-16,7-11-4 16,7-1-31-16,0 0-10 15,0 0 4-15,11 0-5 0,14-10 13 16,6 1-1-16,12-8 1 16,5 7-9-16,4-2-4 15,2 7 5 1,-2 0-6-16,-11 5-181 0,-19 0-1230 15</inkml:trace>
  <inkml:trace contextRef="#ctx0" brushRef="#br0" timeOffset="106117.04">15558 11372 306 0,'0'0'288'16,"0"0"-162"-16,0 0-24 16,0 104-102-16,4-56-43 15,6-10-22-15,-4 0-475 0</inkml:trace>
  <inkml:trace contextRef="#ctx0" brushRef="#br0" timeOffset="107814.95">11494 17030 1445 0,'0'0'589'0,"0"0"-353"16,0 0-65-16,0 0-21 15,0 0-13-15,0 0-35 0,0 0-51 16,-15-4-6 0,15 4-13-16,0 0-22 0,4 0 16 15,13 0-18-15,12 0 1 16,19 0 0-16,16 9-8 16,32 0 7-16,35-5-2 15,-6 4-5-15,-11-6-1 16,-14 2-49-16,-13 1-71 15,-15-2-107-15,-15 1-632 0</inkml:trace>
  <inkml:trace contextRef="#ctx0" brushRef="#br0" timeOffset="108064.07">11753 17347 1223 0,'0'0'1341'16,"0"0"-1052"-16,0 0-240 16,0 0-23-16,148 0 2 15,-69-7-6-15,10-4 4 16,11 2-15-16,2 4 2 16,4-8-13-16,-9 10 0 15,-5-3-20-15,1 6-101 16,-24 0-170-16,-19 0-749 0</inkml:trace>
  <inkml:trace contextRef="#ctx0" brushRef="#br0" timeOffset="108438.06">13544 16605 2110 0,'0'0'451'16,"0"0"-278"-16,0 0-55 15,0 0 3-15,0 0-10 0,0 0-42 16,0 0-26-16,-49-83-43 15,49 83-2-15,0 18-8 16,0 14 8-16,2 19 2 16,7 17 1-16,2 13 8 15,-2 7-8-15,-3-6 2 16,0-2-3-16,-2-17-26 16,0-11-21-16,3-16-66 15,4-14-79-15,9-22-123 16,-2-18-503-1,2-16-647 1</inkml:trace>
  <inkml:trace contextRef="#ctx0" brushRef="#br0" timeOffset="108691.86">13939 16651 1071 0,'0'0'1185'16,"0"0"-900"-16,0 0-143 16,0 0-23-16,0 0-5 15,0 0-74-15,0 0-40 16,-41 48-7-16,5 2-51 15,-8 5-9-15,-3 1 60 16,5-2 7-16,9-10 10 16,10-8-1-16,19-8-9 15,4-10-25-15,19 0 25 16,26-2 19-16,16-2 11 16,12 0-8-16,5 3-12 15,4-3 1-15,-6 4-11 16,-7 0-42-16,-4 0-79 15,-18 0-115-15,-18-10-581 16</inkml:trace>
  <inkml:trace contextRef="#ctx0" brushRef="#br0" timeOffset="108880.03">14243 16940 1713 0,'0'0'707'15,"0"0"-483"-15,0 0-101 16,0 0-38-16,0 0-30 15,0 0-35-15,0 0 30 16,34 153-22-16,-12-90-28 16,0 8-14-16,1-8-4 0,-6-10-40 15,6-9-70 1,-5-16-99-16,-3-16-270 0</inkml:trace>
  <inkml:trace contextRef="#ctx0" brushRef="#br0" timeOffset="109212.23">14700 16713 1984 0,'0'0'449'0,"0"0"-285"16,0 0-33-16,0 0 6 16,0 0-36-16,0 0-42 15,0 0-47-15,-2 5-12 16,2 31 0-16,4 12 26 16,10 16-4-16,1 6-5 15,1 2-10-15,-3-6-2 16,3-3-5-16,-3-9-5 15,3-10-76-15,-3-12-7 16,3-18-37-16,6-14-93 16,-2-6-135-16,-1-20-535 0</inkml:trace>
  <inkml:trace contextRef="#ctx0" brushRef="#br0" timeOffset="109443.86">15132 16762 1519 0,'0'0'660'15,"0"0"-311"-15,0 0-150 16,0 0-79-16,0 0-73 16,0 0-29-16,-98 116-13 15,59-70 4-15,1 2-4 16,7-3-4-16,12-6-1 16,15-7-1-16,4 0-4 15,21-5 5-15,20-1 28 16,15-4-16-16,9-8-11 0,4 0-1 15,18-6-94 1,-18-2-154-16,-18-2-929 0</inkml:trace>
  <inkml:trace contextRef="#ctx0" brushRef="#br0" timeOffset="109744.22">15358 16958 1891 0,'0'0'498'0,"0"0"-327"16,0 0-129-16,0 0-15 16,0 0 9-16,138 10-10 15,-103 20-8-15,-4 12-18 16,-8 6-24-16,-12 2-28 16,-11 3 27-16,-7-3 25 0,-20-6 10 15,-4-9 63-15,2-8 58 16,12-13-16-16,12-10-42 15,5-4-26-15,24 0-46 16,30-4 7-16,17-14 3 16,14 0 1-16,4 8-12 15,11 6-68-15,-21 4-126 16,-30 0-185-16</inkml:trace>
  <inkml:trace contextRef="#ctx0" brushRef="#br0" timeOffset="110192.63">13355 17650 2030 0,'0'0'668'0,"0"0"-507"15,0 0-119-15,0 0-37 16,0 0 1-16,0 0 5 16,0 0 34-16,93-8-16 15,-30 12-15-15,12 2-5 0,37-2-4 16,42-4-5-16,46 0 5 15,25-4 1-15,2-14-6 16,-11-4 1-16,-24 2 9 16,-14 3 0-16,-20 4-1 15,-35 9-9-15,-40 0 0 16,-33 4 6-16,-21 0-6 16,-6 0-9-16,-7 0-4 15,-12 0-17-15,-4 12-12 16,-20 6 10-16,-16 4-57 15,-6 0-69-15,-23 14 7 16,10-8-187-16,5-6-579 0</inkml:trace>
  <inkml:trace contextRef="#ctx0" brushRef="#br0" timeOffset="110696.71">14691 17612 2241 0,'0'0'546'0,"0"0"-451"16,0 0-70-16,0 0-11 16,0 0-13-16,0 0-1 15,0 0 0-15,-18 70 0 16,-3-22 0-16,-11 10 8 16,-5 2-7-16,-11 3-1 15,-3-1 2-15,-7-12 8 16,5-10 3-16,6-10 28 15,9-15-10-15,16-8 0 16,13-7-31-16,9-4-14 0,0-22-5 16,6-10 10-16,17-8 9 15,4-2 18-15,2 6-8 16,2 4-10-16,-2 18 0 16,-2 9 0-16,1 9 0 15,6 14 0-15,2 31 7 16,10 13 12-16,6 4-19 15,4 11-22-15,21 6-66 16,-12-12-109-16,-14-17-330 16</inkml:trace>
  <inkml:trace contextRef="#ctx0" brushRef="#br0" timeOffset="111031.61">15159 17995 1617 0,'0'0'886'0,"0"0"-682"16,0 0-166-16,0 0-26 16,0 0 14-16,0 0 0 15,0 0-26-15,67 131 0 16,-62-88-55-16,-5-3-6 15,0-8 35-15,0-6 26 16,-7-8 56-16,4-13 2 16,3-5-9-16,0 0 22 15,16 0-51-15,18 0 13 16,14-10 1-16,10-7-9 16,12 3-16-16,3 0-9 0,10 2-54 15,-18 9-252-15,-17 0-1996 16</inkml:trace>
  <inkml:trace contextRef="#ctx0" brushRef="#br0" timeOffset="111446.74">16672 17437 2087 0,'0'0'488'0,"0"0"-300"16,0 0-94-16,0 0 27 0,0 0-29 15,127-86-32 1,-67 70-36-16,2 6-11 0,6 2-7 16,-8 2-6-16,-9 6-11 15,-11 0-18-15,-14 0-46 16,-12 9-75-16,-16 18-101 15,-25-9-179-15,-6 4-1520 0</inkml:trace>
  <inkml:trace contextRef="#ctx0" brushRef="#br0" timeOffset="111650.08">16599 17630 2068 0,'0'0'496'0,"0"0"-328"16,0 0-146-1,145-14 16-15,-23-10 14 0,36-2-26 16,-8 3-16-16,-33 10-10 16,-18 5-3-16,-51 8-276 15,-10 0-1292-15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5:19:34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7858 4284 1314 0,'0'0'298'15,"0"0"-202"-15,0 0-4 0,0 0 44 16,0 0 50 0,0 0-29-16,0-84-52 0,0 77-54 15,0 1 7-15,0 0-11 16,0 4-17-16,0 0-15 15,0 2-15-15,0 0-11 16,0 0 11-16,0 0-1 16,0 2-6-16,0 14-3 15,0 12 9-15,0 13 1 16,0 18 8-16,2 31-1 78,2 39-6-78,-2 43 5 0,6 24-2 0,0 3-4 0,8-4 6 0,2-21-5 0,0-7-1 0,-1-9 0 16,2-8 17-16,-2-7-4 0,-1-1 16 0,-1-2-13 0,-1-7-7 15,-3-27 13-15,-3-21-7 16,-2-23-14-16,-2-11 14 16,-2 7 5-1,0 3 16-15,-2-1-1 0,0-14-7 16,0-12-5-16,0-12-5 15,0-8-3-15,0-7-11 16,0-7-3-16,2 0 0 16,-2 0 7-16,0 0-8 0,0-11-11 15,0-11-43 1,0-42-75-16,-6 6-207 0,-8-6-874 16</inkml:trace>
  <inkml:trace contextRef="#ctx0" brushRef="#br0" timeOffset="815.95">7947 4398 301 0,'0'0'668'0,"0"0"-323"16,0 0-158-16,0 0-54 16,0 0-44-16,0 0 37 15,0 0-28-15,0-53-25 16,0 43-4-16,0 2 16 16,0 0-31-16,0 0-20 15,0 0-5-15,0 1 0 16,0 2 19-16,0 3 16 15,0 0 18-15,0 0 0 16,0 2-19-16,0 0-17 0,0-1-12 16,0 1-11-16,0 0-6 15,0 0-16-15,0 0 0 16,0 0-1-16,0 0 0 16,11 0-9-16,13 11 9 15,14 13 2-15,20 14 4 16,16 12-5-1,35 23 8-15,36 25-9 0,46 22-1 16,23 9 1-16,0-9 3 16,-13-8 3-16,-28-12-5 15,-7 2-1-15,-12-3 0 16,-10-3-16-16,-28-16-16 16,-29-16-11-16,-25-17-12 0,-17-12-20 15,-3 0 18-15,-2-3 24 16,-9 0 12-16,-12-8-2 15,-13-4-64 1,-6-4-93-16,-6-7-233 0,-10-4-969 16</inkml:trace>
  <inkml:trace contextRef="#ctx0" brushRef="#br0" timeOffset="1236.24">10320 5803 398 0,'0'0'726'0,"0"0"-384"16,0 0-170-16,0 0 37 15,0 0-31-15,0 0-29 16,0 0-43-16,0 0-64 16,0 4-19-16,-11 6 5 15,-9 8 18-15,-14 8-15 16,-13 12-14-16,-20 12-10 15,-39 22 1-15,-48 29 13 16,-51 23-20-16,-16 4 0 16,7-12 21-16,30-17 76 15,32-20-2-15,29-8-20 16,30-13-14-16,26-14-35 16,11-3-11-16,0 0-1 15,1 8-8-15,2-3 2 0,17-5-8 16,12-12-1-16,10-7 0 15,11-5-6-15,3-5-4 16,0-6-5-16,0-5-29 16,3-1-20-16,11-10 3 15,-6-12-30-15,-1-4-216 0</inkml:trace>
  <inkml:trace contextRef="#ctx0" brushRef="#br0" timeOffset="3466.09">3079 4885 893 0,'0'0'644'15,"0"0"-370"-15,0 0-113 16,0 0 1-16,0 0-38 16,0 0-29-16,0 0-47 15,0 0-21-15,0 0-25 16,0 1 10-16,0 20-12 16,0 17 0-16,-2 34 0 15,-5 40 13-15,-5 41-13 16,2 9-27-16,3-28 16 15,3-39-8-15,4-43 6 16,-2-14 3-16,2-2 2 16,-4-3-4-16,4 0-37 15,0-16-117-15,0-11-418 0</inkml:trace>
  <inkml:trace contextRef="#ctx0" brushRef="#br0" timeOffset="3946.98">3123 5679 1779 0,'0'0'255'16,"0"0"-195"-16,0 0-48 16,0 0 11-16,-142-105 4 15,101 90 23-15,1 4 10 0,-2 10-8 16,-3 1-17-16,1 13-16 15,-1 18-19-15,-1 9 14 16,-2 10 2-16,4 8-15 16,7 10 11-16,3 24 2 15,12-3 17 1,11 5-14-16,9 4-17 0,2-16 13 16,17 6-12-16,16-7-1 15,13-12 0-15,6-10 0 16,11-12 1-16,1-15-1 15,4-13 6-15,-6-13-6 16,1-6 0-16,-3-14 14 16,-5-20 19-16,-4-13-3 15,-6-10 6-15,-7-11 6 16,-11-8 10-16,-10-8 3 16,-10-3 0-16,-7 1 2 0,-5-1-16 15,-22 9-35-15,-6 8-6 16,-7 12 0-16,-2 18-21 15,-3 16-53-15,-17 24-58 16,8 2-131-16,8 18-447 0</inkml:trace>
  <inkml:trace contextRef="#ctx0" brushRef="#br0" timeOffset="4494.85">2559 6272 374 0,'0'0'725'0,"0"0"-517"15,0 0-195-15,0 0-13 16,0 0 0-16,0 0 54 16,0 0 101-16,3 4-33 15,3-10 58-15,2-10 39 0,0-6-68 16,1-4-55-16,3-4-35 16,-2-2-22-16,1 0-24 15,1 6-12-15,-4 1 6 16,1 7-1-16,-2 7 34 15,-2-1 12-15,-1 3-17 16,3 3-29-16,-1 4-8 16,3 2-11-16,5 0-36 15,1 7 0-15,7 18 13 16,7 8 34-16,3 7 8 16,1 0 4-16,0-2-5 15,-2-4-6-15,-6-10 0 16,-4-6-1-16,-9-10-8 0,-3-4 8 15,1-4 22 1,-6-2 67-16,5-22 27 0,-3-12-30 16,6-8-43-16,-3-4-32 15,-1 0-11-15,0 10-33 16,-8 7-82-16,0 13-129 16,0 12-576-16</inkml:trace>
  <inkml:trace contextRef="#ctx0" brushRef="#br0" timeOffset="4847.47">2896 6629 1468 0,'0'0'390'15,"0"0"-305"-15,0 0-49 16,0 0-34-16,0 0-1 16,0 153 35-16,0-49-16 15,4 30 13-15,1-8-15 0,-5-25-18 16,0-31 9-16,0-24 1 15,0 2-10-15,-5 0 2 16,-3-1-1 0,1-18-1-16,0-17-14 15,0-12-290-15,1 0-1313 0</inkml:trace>
  <inkml:trace contextRef="#ctx0" brushRef="#br0" timeOffset="5226.42">2684 7195 1986 0,'0'0'416'0,"0"0"-276"16,0 0-74-16,0 0-18 15,0 0-20-15,0 0-28 16,0 0-12-16,0 12-20 16,18 32 20-16,2 14 12 0,2 12-12 15,1 7 5-15,-1-5-16 16,-4-7 15-16,-2-10-8 15,-1-17 14-15,-1-14-3 16,-1-14-5-16,5-10-3 16,1-6 13-16,4-24 30 15,2-14 13-15,-1-13-1 16,-2-2-11-16,-2-6-30 16,-5 7 9-16,-3 6-1 15,-5 14-9-15,-7 8 0 16,0 12-1-16,-21 6 9 15,-14 6 9-15,-9 6-17 16,-10 0 0-16,-2 0 0 16,-2 0 0-16,-2 0-41 0,14 0-119 15,10 0-291-15</inkml:trace>
  <inkml:trace contextRef="#ctx0" brushRef="#br0" timeOffset="6160.38">1446 6258 1527 0,'0'0'433'0,"0"0"-301"16,0 0-78-16,0 0 10 15,0 0-64-15,0 0-15 16,0 0 6-16,-7 107 9 16,22-59 2-16,3-2-2 15,-2-6 9-15,-5-10-6 0,0-10-2 16,-4-10 13-16,-1-6 5 16,1-4-6-16,0 0 24 15,4-18 24-15,1-16 50 16,0-14-1-16,1-12-47 15,-1-7-35-15,-5-1-13 16,-3 2 3-16,-4 10-3 16,0 12-5-16,0 12-10 15,0 14 0-15,0 9 0 16,0 9 13-16,0 0-13 16,0 11-37-16,0 19-21 15,0 12 2-15,14 30-82 0,5-10-148 16,-3-6-545-16</inkml:trace>
  <inkml:trace contextRef="#ctx0" brushRef="#br0" timeOffset="6882.11">1737 6638 1601 0,'0'0'584'0,"0"0"-440"15,0 0-144-15,0 0-3 16,0 0-7-16,0 0 10 16,-13 122-8-16,13-82 9 0,0-8-1 15,0-8 2-15,0-8-1 16,0-8 42-16,0-8 40 16,0 0 3-16,0-8 36 15,0-21-48-15,2-11-46 16,5-6-21-16,2-2-6 15,0 4-1-15,-3 10 4 16,1 10 1-16,-3 12-10 16,-2 8-1-16,1 4-22 15,0 2-1-15,1 20-55 16,2 10 54-16,3 2 17 16,1 2 13-16,-2-6 1 15,1-10 6-15,-5-8-7 16,1-6-1-16,0-6 1 0,-1 0 9 15,3-7 4-15,1-18 22 16,2-3 8-16,1-2-8 16,-5 6-35-16,1 6 23 15,-5 10-23 1,-2 6-26-16,2 2 0 0,-2 6-11 16,3 22-8-16,1 12 30 15,5 4 15-15,2 5 17 16,1-9-15-16,0-6-1 15,-1-12-1-15,-3-8 1 16,0-8-1-16,-3-6-9 16,1 0 9-16,4-16 6 15,-4-14-6-15,1-3-23 16,-1 0-37-16,-2 1-5 0,0 10 37 16,-2 3 28-16,-2 12 0 15,0 2-8-15,0 5-4 16,0 0 12-16,2 9-1 15,0 18-8-15,5 10 9 16,-1 7-8-16,0 4 8 16,4-1 2-16,-6-4 0 15,1-5 10-15,-5-9-12 16,0-10 0-16,0-17-2 16,-2-2-87-16,-9 0-415 0</inkml:trace>
  <inkml:trace contextRef="#ctx0" brushRef="#br0" timeOffset="7009.57">1949 6547 2165 0,'0'0'0'0,"0"0"-123"0,0 0-474 0</inkml:trace>
  <inkml:trace contextRef="#ctx0" brushRef="#br0" timeOffset="7281.81">2283 6806 863 0,'0'0'1017'0,"0"0"-751"16,0 0-177-16,0 0-57 0,0 0-32 15,0 0-78-15,0 0-30 16,-56-27-4-16,33 41 39 15,-2 15 73-15,0 3 12 16,3 4 98-16,9 2 31 16,8-4-37-16,5-4-27 15,11-6-50-15,22-7 18 16,9-10 8-16,10-7-3 16,4 0-14-16,11-34-36 15,-16-4-43-15,-18 0-785 0</inkml:trace>
  <inkml:trace contextRef="#ctx0" brushRef="#br0" timeOffset="9854.2">3085 5067 222 0,'0'0'283'16,"0"0"79"-16,0 0-151 16,0 0-41-16,0 0-60 15,0 0-2-15,0 0 27 16,-4-8 37-16,4 6-34 16,0 2-15-16,0 0-13 15,0 0-17-15,0 0-10 16,0 0-4-16,0 0-4 15,0 0-27-15,0 0-33 16,0 0-15-16,0 0 0 16,0 0-14-16,8 0 14 0,4 0 0 15,6 0 11-15,4 0-4 16,5 0-7-16,4 2 0 16,5 0 0-16,6 1 20 15,7 3-18-15,7-3 11 16,4 1-13-16,5 0 8 15,3 0-7-15,3-2-1 16,4 0 8-16,-4 0-7 16,-3 0 8-16,-7-2-8 15,-6 0-1-15,-3 2 5 16,-6-2-5-16,2 0-1 16,-2 0 0-16,1 0 0 15,-1 0 0-15,4 0 1 16,1 0-1-16,0 0-4 15,5 2 5-15,2-2 0 0,0 2 2 16,2-2-2-16,-2 3 1 16,-2-2 0-16,-3 1-1 15,-2-2 3-15,-1 0-3 16,-6 0 0-16,0 0 0 16,-3 0 0-16,-3 0 1 15,-5 0 0-15,-2 0 2 16,-2 0-3-16,0 0-2 15,0 0 2-15,0 0 2 16,2 0-1-16,-2 0 0 16,-4 0-1-16,-1 0-2 15,-2 0 0-15,-1 0-4 16,-4 0-2-16,-3 2-1 0,-5 0-1 16,-5-2 9-16,-4 0-9 15,0 2 10-15,0-2-12 16,0 0 12-16,0 0 13 15,0 0 2-15,0 0-15 16,0 0-7-16,0 0 7 16,0 0 1-16,0 0-1 15,0 0 0-15,0 0 0 16,0 0 12-16,0 0-1 16,0 0-11-16,0 0-17 15,0 0 8-15,2 0-4 16,2 0 13-16,2 0 1 0,0-9 12 15,1-2-5 1,-1-1 4-16,3 0-4 0,-2-2 4 16,2 0 9-16,-1 0-15 15,-1 2-6-15,0 1 0 16,0 2 1-16,-5 5 0 16,0 0 1-16,-2 1 5 15,0 2 1-15,2-1-7 16,-2 0 1-16,0 0 5 15,0 0-6-15,0-4-1 16,0 2 2-16,2-2-1 16,3-2-1-16,-3 2 0 0,0-2 0 15,3 0 0 1,-3-2 0-16,1-2 6 16,1-2 0-16,0-4-6 0,1 0 0 15,1-3 3-15,4-3-2 16,-2 2 9-16,3-2-8 15,-1 2 3-15,-4 4-4 16,1 4 15-16,-5 4 18 16,-2 6-12-16,0 4-22 15,0 0-8-15,0 0-35 16,0 2-15-16,0 16 52 16,0 13 6-16,0 8 5 15,6 7-4-15,2 8-1 16,0 3 0-16,3 2-15 15,3-4 8-15,-3-1-12 16,2-8-7-16,-4-10 4 16,0-12 15-16,0-10 0 0,-2-8-12 15,-3-6 19-15,3 0 12 16,-1-16 73-16,6-16-30 16,1-10-24-16,2-8 5 15,3-10-22-15,1-2 2 16,-2-3-5-16,-1 4-9 15,-3 4 6-15,-4 12 3 16,-2 12-5-16,-5 15-1 16,-2 10-5-16,0 8-5 15,0 0-50-15,0 14-19 16,0 20 50-16,2 12 24 0,5 14 0 16,6 7-6-16,3-1-10 15,4-2 16-15,0-8-8 16,0-10 7-16,-5-12-5 15,1-11-16-15,-5-14 0 16,-1-7 17-16,-2-2 5 16,1-11 47-16,-1-20 17 15,4-11-29-15,1-8 0 16,1-5-7-16,-1-2-2 16,-2 7-14-16,1 8-7 15,-4 12 10-15,-1 13-15 16,-5 11-1-16,-2 6-33 15,0 11-61-15,2 23 0 16,3 12 56-16,4 12-27 0,0 2-74 16,5-5-55-16,-2-8-73 15,1-13 144-15,1-13 70 16,1-10 19-16,1-11-31 16,-3 0 38-16,4-2 15 15,-7-14-102-15,-3 0-30 16,-4-2 145-16,-3 6 51 15,0 2 130-15,0 2 46 16,-8 4 37-16,4 2-112 16,4 2-65-16,0 0-77 15,0 0-10-15,9 0-52 0,13 0 52 16,9 6 34 0,9 2-1-16,8-2-24 15,7-2 11-15,6-3-13 16,10-1-4-16,7 3 16 0,8-3-10 15,11 0-9-15,1 0 12 16,4 0-12-16,0 0 0 16,-5-3-8-16,-13-4 8 15,-10-1 26-15,-16 2-6 16,-16 0 36-16,-13 3 4 16,-16 0 3-16,-9 1-8 15,-4 2 9-15,0 0-41 16,0 0-23-16,0 0 1 15,0 0-2-15,0 0 1 16,0 0-17-16,0 0 11 0,0 0-20 16,0 0-41-16,-11 0-111 15,-7 2-34-15,-4 4-370 16</inkml:trace>
  <inkml:trace contextRef="#ctx0" brushRef="#br0" timeOffset="10427.65">7012 3734 809 0,'0'0'618'16,"0"0"-295"-16,0 0-108 16,0 0-69-16,0 0-84 15,0 0 9-15,0 0-36 16,-8-3-33-16,8 25 11 16,0 14-12-16,0 11 13 15,0 15-1-15,0 10-5 16,5 13-5-16,2 21-2 15,-1 20 7-15,1 17 0 16,-1-16-7-16,-3-26-1 16,-3-33 0-16,0-22 2 15,0-2-2-15,0 0 9 16,0-4-9-16,0-15 1 16,0-9 11-16,0-10-3 15,0-6-8-15,0 0 6 0,0-2-7 16,0-14-182-16,0-3-638 15</inkml:trace>
  <inkml:trace contextRef="#ctx0" brushRef="#br0" timeOffset="11105.16">7054 3571 531 0,'0'0'742'0,"0"0"-433"0,0 0-91 16,0 0 23-16,0 0-72 16,0 0-61-16,0 0-15 15,-3-18-36-15,3 18-4 16,0 0-1-16,0 0-3 16,0 0-23-16,0 0 4 15,0 0-11-15,7 0-18 16,9 0 0-16,11 0 4 15,13 0-5-15,8 2 0 16,14 2 1-16,13 0 8 16,9-1-9-16,8 0 1 15,4-1 8-15,4 4-9 16,0 1-9-16,-7 2-8 16,-8 1-20-16,-10 0 12 0,-12 0 2 15,-16-5 1-15,-14 2 12 16,-12-3 10-16,-13-4 7 15,-3 2-7-15,-5-2 10 16,0 0-9-16,0 2-1 16,0-2-36-16,0 0-84 15,0 2-113-15,0-2-238 0</inkml:trace>
  <inkml:trace contextRef="#ctx0" brushRef="#br0" timeOffset="11806.13">8236 3603 544 0,'0'0'590'0,"0"0"-378"16,0 0-86-16,0 0 18 16,0 0 24-16,0 0-51 15,6-116 8-15,-4 88-13 16,2 0-52-16,0-3 1 16,-2 4 13-16,1 0-26 15,-1 8 13-15,0 6 14 16,-2 5 27-16,0 4-28 15,0 4-42-15,0 0-30 16,2 7-2-16,2 21-31 16,4 12 31-16,-2 14 0 0,3 8 8 15,3 2-16 1,-4-2 7-16,1-8 1 0,0-11 0 16,0-11 0-16,-4-14-10 15,-1-10 10-15,0-7 8 16,0-1-2-1,4-8 53-15,3-21 29 0,6-16-48 16,6-11-24-16,3-12 12 16,3-5-23-16,3 2-4 15,-1 2 12-15,-4 7-12 16,-3 14 4-16,-9 14-5 16,-1 12 0-16,-7 10 23 15,-5 8-16-15,-2 4-7 16,0 0-16-16,0 22-21 15,4 16 30-15,3 19 7 0,7 13 0 16,1 8-1-16,5 2-20 16,1-4 0-16,0-9 5 15,2-13-3-15,-5-19 17 16,-3-11 2-16,-6-11 8 16,-2-12-2-16,-3-1 2 15,3-3 36-15,4-26 5 16,3-11-32-16,3-14-16 15,5-8 13-15,1-2-14 16,-1 0-1-16,-2 5-23 16,-4 16-1-16,-5 13 15 15,-5 16 5-15,-4 14-37 16,1 5-70-16,1 32 16 0,3 15 65 16,6 11 9-16,3 4-118 15,6-2-79-15,1-10-62 16,3-14 67-16,8-22 52 15,-7-11 44-15,-3-8-155 0</inkml:trace>
  <inkml:trace contextRef="#ctx0" brushRef="#br0" timeOffset="12706.13">9123 3577 940 0,'0'0'577'16,"0"0"-301"-16,0 0-25 15,0 0-70-15,0 0-94 16,0 0-35-16,0 0-24 16,127-4-12-16,-88 4-13 15,7 0 3-15,8 0-6 16,10 0 0-16,14 2 2 15,29 7-1-15,34 3 0 16,32 5-2-16,10 4 1 16,-9-4-14-16,-16-2 14 15,-25-6 15-15,-23-3-8 0,-23-6-6 16,-30 3 0 0,-10-3-1-16,-2 0 14 0,-7 0-13 15,-2 0 40-15,-19 0 6 16,-10 0-30-16,-7 0 9 15,0 0 4-15,0 0-30 16,0 0-7-16,0 0-33 16,0 0-5-16,0 0-24 15,0 0-30-15,0 0 16 16,0 0 36-16,0 0 47 16,0 0 8-16,0 0 24 15,0 0 14-15,0-4 3 16,-2-1-1-16,-3 1 9 15,3 0 8-15,2 3-19 16,0 1 1-16,0 0-12 0,0 0 8 16,0 0-15-16,0 0-14 15,0 0-3-15,-2 0-10 16,2 0 11-16,0 0-4 16,0 0-8-16,0 0-8 15,0 5-6-15,0 13 4 16,0 12 10-16,0 13 0 15,0 11 1-15,0 16 8 16,0 10-9-16,0 9 1 16,0 5 0-16,0 0 0 15,0-2-1-15,0 3 0 16,0-4 0-16,-3 2 1 16,-1 1-1-16,0-4 12 15,0 3-7-15,-1-3-5 16,3-1-2-16,-1-4 2 15,1-3 0-15,2-3-1 0,-2-3-1 16,2-6 1-16,-3-2 1 16,-1-7-1-16,2-10 3 15,-2-7-1-15,-1-9 9 16,1-9 17-16,-1-8 23 16,3-6 4-16,-1-7-13 15,1 2-21-15,0-5-3 16,2-2-16-16,0 0 8 15,0 0-2-15,0 0-3 16,0 0-4-16,0-2-31 16,-6-22-89-16,-1 4-117 0,-2 2-262 15</inkml:trace>
  <inkml:trace contextRef="#ctx0" brushRef="#br0" timeOffset="13204.29">10251 5800 470 0,'0'0'1318'0,"0"0"-1006"15,0 0-168-15,0 0-33 16,0 0 30-16,0 0-2 16,0 0-23-16,96-12-68 15,-54 9-19-15,7 0-8 16,13 3-1-16,9-1-12 15,12-1-8-15,11 2 1 16,22 0 4-16,24 0-5 16,18 0 6-16,5 0-6 15,-14 0 0-15,-31 6-5 16,-36-2 5-16,-19 0 5 0,-9-2 5 16,1 0-10-16,4 0 0 15,-7-2 8-15,-11 1 2 16,-19-1-6-16,-11 0 6 15,-8 0-10-15,-3 0-15 16,-12 0 14-16,-43 0-96 16,3-9-200-16,-4-1-687 0</inkml:trace>
  <inkml:trace contextRef="#ctx0" brushRef="#br0" timeOffset="17181.83">8549 2304 450 0,'0'0'1026'0,"0"0"-883"16,0 0-96-16,0 0 30 15,0 0 69-15,0 0 7 16,0 0 5-16,42 66-72 16,-33-28-35-16,0 6 10 15,0 6-25-15,-7 4-4 0,-2 4-14 16,0-1-8 0,0-1-8-16,-11-10 8 0,-1-6-10 15,-3-12-1-15,1-9-11 16,-1-6-20-16,-7-13-47 15,4 0-132-15,5-16-394 16</inkml:trace>
  <inkml:trace contextRef="#ctx0" brushRef="#br0" timeOffset="17602.96">8682 2185 2068 0,'0'0'358'0,"0"0"-285"16,0 0-40-16,0 0-24 16,0 0-2-16,0 0-7 0,0 0-2 15,145 6 1-15,-94 16 0 16,1 4 1-16,1 2 6 16,-6 3-6-16,-12-3-10 15,-12 0-16-15,-15 0 2 16,-8-2 5-16,-27 2 2 15,-23 2 17-15,-12-2 17 16,-9 1 24-16,3-6 35 16,5 0-12-16,15-5-21 15,9-4-14-15,14-1-13 16,11 0-16-16,9-1-9 16,5 0 9-16,2 4 14 15,21 4 24-15,6 0-2 16,7 0-6-16,1 1-5 15,6-3-1-15,1-3-16 0,4 2 7 16,-2-2-10-16,-4-3-5 16,-6 0-3-16,-12-1-75 15,-10-4-124-15,-12-5-477 0</inkml:trace>
  <inkml:trace contextRef="#ctx0" brushRef="#br0" timeOffset="18002.14">9315 2710 925 0,'0'0'1011'0,"0"0"-789"16,0 0-78-16,0 0 34 16,0 0-19-16,0 0-34 15,0 0-55-15,3 0-49 16,-3 0-9-16,0 0-5 16,0 0-7-16,0 7-8 15,0 13 0-15,0 12 8 0,0 8 10 16,0 8-3-16,0 4-7 15,0-2 0 1,0-3 2-16,2-11-2 0,2-10 0 16,-2-8 1-16,1-8 6 15,-1-5-6-15,-2-5-1 16,0 0 0-16,0 0-14 16,0-3-137-16,0-12-566 0</inkml:trace>
  <inkml:trace contextRef="#ctx0" brushRef="#br0" timeOffset="19052.18">5458 3684 1126 0,'0'0'886'0,"0"0"-764"15,0 0-100-15,0 0-17 16,0 0 10-16,0 0-15 15,0 0 1-15,0 90 14 16,0-32 38-16,0 12-8 16,-4 7 9-16,-3-1-45 15,1-8 20-15,-2-12-19 16,4-14 4-16,0-11-7 16,2-14-7-16,-1-9 8 15,3-6-8-15,-2-6-24 16,0-19-80-16,0-6-502 0</inkml:trace>
  <inkml:trace contextRef="#ctx0" brushRef="#br0" timeOffset="19382.34">5487 3613 1309 0,'0'0'653'16,"0"0"-391"-16,0 0-156 15,0 0-13-15,116-64-19 16,-95 64-65-16,-2 0-9 15,-1 12-39-15,-3 16-24 16,-3 6 8-16,-8 6 3 16,-4 4 52-16,0 2-21 15,-22 1 42-15,-12-3-10 16,-3-6 18-16,-4-6 64 0,3-6 30 16,9-8-43-16,10-8-20 15,5-2 2-15,12-5-33 16,2-3 4-1,0 0-33-15,0 1-41 0,14 5 17 16,5 6 24 0,10 6 49-16,2 10-12 15,1 5-37-15,-1 3 0 0,-2-3-7 16,-2 2-17-16,0-5-40 16,4-2-82-16,-9-6-167 15,-4-8-635-15</inkml:trace>
  <inkml:trace contextRef="#ctx0" brushRef="#br0" timeOffset="19756.86">5897 4079 1447 0,'0'0'813'0,"0"0"-678"16,0 0-82-16,0 0 36 15,0 0-34-15,0 0-23 16,118-23-13-16,-79 29-10 16,0 11-9-16,1 4-11 15,-6 6-32-15,-12 3-77 16,-11 2 46-16,-11 2 40 16,-2 0 34-16,-27 2 3 15,-9-4 9-15,-2-4 35 0,7-8 76 16,6-8 13-1,13-6-34-15,10-4-48 0,4-2-49 16,0 0 9-16,14 0-14 16,13 0 18-16,10 0 2 15,5-2 5-15,3-2-25 16,-1 2-117-16,-12 1-248 16,-12 1-712-16</inkml:trace>
  <inkml:trace contextRef="#ctx0" brushRef="#br0" timeOffset="21179.99">12385 5620 1417 0,'0'0'624'0,"0"0"-398"0,0 0-100 16,0 0 50-1,0 0-16-15,0 0-24 0,0 0-52 16,0-94-30 0,0 90-13-16,0 4-15 0,0 0-14 15,0 0-12-15,0 0-2 16,0 6-38-16,0 18-27 16,0 12 67-16,7 15 17 15,4 10-1-15,7 6-3 16,6-3-13-16,3-4-15 15,2-10-7-15,0-10 10 16,-2-11 1-16,-5-16 11 16,2-8 7-16,3-5-6 15,2-21 22-15,9-16 13 16,1-13 9-16,0-9-32 0,1-3 14 16,-4-6-15-16,-5-4 6 15,-4-1-18-15,-9 3 5 16,-5 6-5-16,-11 12-11 15,-2 12 2-15,-2 9-33 16,-17 12-17-16,-14 9 39 16,-4 10-1-16,-5 0 15 15,-6 10 6-15,4 17 1 16,9 10 0-16,8 9-1 16,13 8-10-16,14 2-10 15,0 2-9-15,29-1 15 16,10-9 14-16,3-9 0 15,18 0-82-15,-14-15-193 0,-5-8-846 16</inkml:trace>
  <inkml:trace contextRef="#ctx0" brushRef="#br0" timeOffset="21476.24">13063 5882 2215 0,'0'0'263'0,"0"0"-214"16,0 0-49-16,0 0-58 16,0 0 18-16,47 113 40 15,-47-61 5-15,0-2-2 16,0-3-3-16,0-13 7 16,0-12 14-16,0-12 77 0,15-10 45 15,12 0 6-15,8-18-29 16,10-16-35-16,-3-6-49 15,-2-6-14-15,-11 2-10 16,-15 4-12-16,-14 9-6 16,-10 9-93-16,-73 16-117 15,-2 6-130-15,-5 0-1586 0</inkml:trace>
  <inkml:trace contextRef="#ctx0" brushRef="#br0" timeOffset="23022.56">7963 6657 1376 0,'0'0'281'0,"0"0"-249"15,0 0-32-15,0 0 17 16,0 0-17-16,0 0 15 16,0 0 14-16,69-40 3 15,-69 38 160-15,2 2 56 16,-2-2-63-16,0 2-40 16,2 0-48-16,-2 0-30 0,0 0-25 15,0 0-9 1,0 0-8-16,0 0-19 15,-4 0 25-15,-12 0-14 16,-13 0-16-16,-13 0-1 0,-18 0 0 16,-11 0 0-1,-12 0 13-15,-4 0-13 0,0-4 5 16,1-8 6-16,3 0-4 16,10 0 1-16,5 0 8 15,15 1-10-15,13 2 19 16,13 3-9-16,9 0-10 15,12 4-5-15,4 0-1 16,2 2-23-16,0 0 5 16,0 0 3-16,0 0 15 15,0 0 1-15,0 0 7 0,0 0-7 16,0 0 0-16,0 0-1 16,0 0 0-1,0 0 2-15,0 0-2 0,0 0-1 16,0 2-4-16,0 12 5 15,0 6 0-15,0 7 1 16,0 8 0-16,0 10-1 16,0 14 1-16,0 29 0 15,0 41 8-15,-12 36-9 16,-3 15 0-16,-3-8 0 16,3-19-1-16,1-29-42 15,5-26 33-15,3-20 10 0,1-20 8 16,0-6 1-1,3-1-4-15,-3-1 15 16,3-1-7-16,2-16-1 0,0-13 6 16,0-9 10-16,0-10-4 15,0-1 10-15,0 0-13 16,0 0 1-16,0-12-22 16,0-2-70-16,0-6-92 15,-4 6-174-15,-5 4-1075 0</inkml:trace>
  <inkml:trace contextRef="#ctx0" brushRef="#br0" timeOffset="25873.15">7494 9418 564 0,'0'0'758'0,"0"0"-516"16,0 0-166-16,0 0 12 15,0 0 27-15,0 0 43 16,0 0-33-16,14-37-54 15,-14 37-44-15,0 0 19 0,0 0-7 16,0 0-18-16,0 0-17 16,0 0-4-16,0 0-12 15,0 0-86-15,0 0-39 16,0 0-123-16,0 0-375 0</inkml:trace>
  <inkml:trace contextRef="#ctx0" brushRef="#br0" timeOffset="29069.49">8510 6142 1122 0,'0'0'375'16,"0"0"-245"-16,0 0-64 15,0 0 113-15,0 0 36 16,0 0-2-16,0 0-79 16,0-4-24-16,0 4-36 15,0 0-24-15,0 14-20 16,0 16 30-16,0 16-7 16,-2 9-27-16,-2 7-17 15,-3 0 4-15,3-6-7 16,-2-8-4-16,-4-10-2 15,-3-10-31-15,1-10-56 16,-1-13-206-16</inkml:trace>
  <inkml:trace contextRef="#ctx0" brushRef="#br0" timeOffset="29245.15">8223 6383 2150 0,'0'0'424'0,"0"0"-232"15,0 0-114-15,0 0-50 16,0 0-11-16,0 0 25 16,134-6-17-16,-76 6-25 15,0 0-17-15,8 0-82 16,-14 0-117-16,-14 0-427 0</inkml:trace>
  <inkml:trace contextRef="#ctx0" brushRef="#br0" timeOffset="29879.89">8257 5205 189 0,'0'0'1934'16,"0"0"-1636"-16,0 0-196 15,0 0 18-15,0 0-6 16,0 0-23-16,0 0-20 15,-5-6-52-15,5 6-6 16,0 0-8-16,9 0 4 16,9 0-9-16,11 0 12 0,11 0 1 15,12 0-4-15,3 0-9 16,0 0 0-16,13 0-49 16,-15 0-92-16,-18 3-273 15</inkml:trace>
  <inkml:trace contextRef="#ctx0" brushRef="#br0" timeOffset="-33751.43">1107 7489 1488 0,'0'0'457'16,"0"0"-274"-16,0 0-76 15,0 0 26-15,0 0 1 16,0 0-38-16,0 0-52 16,2-10-44-16,21 8 0 15,14 2 8-15,19 0 17 16,15 0-24-16,14 0 11 16,6 0-12-16,3 0 0 15,-5 4 5-15,-5-2-5 16,-10-2-1-16,-14 0 1 0,-11 0 5 15,-13 0-3-15,-14 0-1 16,-10 0 0-16,-8 0 20 16,-2 0 17-16,-2 0-11 15,0 0-27-15,0 0-14 16,-31 0-96-16,2 0-217 16,-4 0-848-16</inkml:trace>
  <inkml:trace contextRef="#ctx0" brushRef="#br0" timeOffset="-32618.02">7500 10581 1146 0,'0'0'342'16,"0"0"-226"-16,0 0-65 0,0 0-47 15,0 0-4-15,0 0-10 16,0 0-37-16,-3 0 1 16,3 0 44-16,0 0-11 15,0 0-85-15,0 2-97 16,0 2-71-16,0 1 69 16,-5-1-116-16</inkml:trace>
  <inkml:trace contextRef="#ctx0" brushRef="#br0" timeOffset="-31717.91">1682 7896 562 0,'0'0'1110'15,"0"0"-964"-15,0 0-90 16,0 0 95-16,0 0-24 15,0 0-35-15,0 0-87 16,-14-1-5-16,14 33 0 16,0 18 37-16,0 12-17 15,-6 6-1-15,-1 4-11 16,-2-4-8-16,2-6-14 16,3-10-56-16,-1-9-47 0,5-20-80 15,0-10-100 1,0-13-163-16</inkml:trace>
  <inkml:trace contextRef="#ctx0" brushRef="#br0" timeOffset="-31409">1749 7698 1169 0,'0'0'503'0,"0"0"-307"16,0 0-60-16,0 0-106 15,0 0-10-15,-197-42 4 16,84 146 26-16,-19 55 14 15,13 25 2-15,29-2 3 16,47-23-25-16,33-51-29 0,10-29 20 16,4-28-12-1,25-14-22-15,20-7 25 0,41-10 58 16,47-20 13-16,46-62-3 16,13-43-10-16,-22-29-8 15,-45-12-42-15,-51 3-19 16,-36-5 3-16,-33 2 2 15,-9 25-6-15,-22 31-14 16,-16 36-58-16,-52 25-61 16,11 12-120-16,-8 11-776 15</inkml:trace>
  <inkml:trace contextRef="#ctx0" brushRef="#br0" timeOffset="-30234.45">7735 10754 1115 0,'0'0'402'16,"0"0"-247"-16,0 0 31 15,0 0-18-15,0 0-72 16,0 0 3-16,0 0-41 15,21-54-19-15,12 40 19 16,11 0 11-16,5 2-24 16,3 3-21-16,-1 6-23 15,-6 3-1-15,-8 0-30 0,-14 6-30 16,-14 14-38 0,-9 10-1-16,-11 6 99 0,-23 8 35 15,-9 0-10-15,4 1 19 16,3-10 28-16,9-4-17 15,13-8-20-15,10-5-6 16,4-4-29-16,7-4-1 16,22 1 1-16,11-5 22 15,11-4 8-15,3-2-13 16,4 0-17-16,-2 0-41 16,8-11-158-16,-15 0-199 15,-13-4-615-15</inkml:trace>
  <inkml:trace contextRef="#ctx0" brushRef="#br0" timeOffset="-21208.06">14003 5691 2015 0,'0'0'374'0,"0"0"-291"16,0 0-52-16,0 0 1 16,0 0 13-16,0 0-19 15,42-10 9-15,-6 10 2 16,7 0-19-16,5 0-9 16,-1 0-9-16,-3 0-27 15,4 19-95-15,-15-1-141 16,-14 2-335-16</inkml:trace>
  <inkml:trace contextRef="#ctx0" brushRef="#br0" timeOffset="-21074.09">14052 5973 1324 0,'0'0'589'15,"0"0"-452"-15,0 0-108 16,0 0-27-16,176 2 9 15,-103-2-11-15,-8 0-358 0</inkml:trace>
  <inkml:trace contextRef="#ctx0" brushRef="#br0" timeOffset="-20012.95">15142 5442 1925 0,'0'0'287'0,"0"0"-254"15,0 0-33-15,0 0 78 16,0 0-17-16,0 0-35 15,0 0-26-15,0-12-59 16,-8 34-6-16,2 20 39 16,-5 16 26-16,2 14 12 15,2 8 13-15,7-2-24 16,0-5 12-16,10-12-13 16,13-11-3-16,9-17-11 15,4-11 3-15,6-15 11 16,7-7 17-16,6-17 51 15,10-21 6-15,2-15-18 16,2-14-3-16,4-21-17 0,-12 4-12 16,-10-9 9-1,-9-1-15-15,-19 12 3 0,-10-2-21 16,-10 9-2-16,-3 20-39 16,-16 14 31-16,-18 19-39 15,-8 14 48-15,-7 8 1 16,-3 16 16-16,4 26-3 15,5 16-13-15,14 10 26 16,16 7-26-16,13 1-17 16,9-4 16-16,28-6-17 15,13-6 17-15,23-2-58 16,-11-13-157-16,-10-13-265 0</inkml:trace>
  <inkml:trace contextRef="#ctx0" brushRef="#br0" timeOffset="-19699.4">15905 5867 411 0,'0'0'1337'0,"0"0"-1162"16,0 0-114-16,0 0-4 16,0 0-48-16,0 0-9 15,0 0 0-15,-98 112 8 16,79-62 2-16,5-7-10 15,10-11 42-15,4-13 12 16,0-8-21-16,10-11 14 0,20 0 81 16,8-11 21-16,6-16-42 15,0-9-45-15,-1-4-29 16,-9-5 7-16,-12-1-17 16,-9 5 2-16,-13 0-25 15,0 7-43-15,-15 10 3 16,-34 16-126-16,7 8-90 15,-1 0-311-15</inkml:trace>
  <inkml:trace contextRef="#ctx0" brushRef="#br0" timeOffset="-19292.11">16285 5841 768 0,'0'0'964'0,"0"0"-800"16,0 0-112-16,0 0 33 16,0 0-28-16,0 0 15 15,0 0 0-15,-5-3-9 16,5 3 22-16,0 0 30 15,0 0-29-15,0 0-21 16,0 0-34-16,0 0-22 16,-2 0-9-16,-1 0-8 0,1 7-3 15,-2 18 11-15,-1 8 8 16,-1 11-6-16,2 8 5 16,-1 3 1-1,0 1-7-15,3-8 5 0,2-6-6 16,0-12 0-16,0-8 0 15,0-9-18-15,0-13-61 16,0 0-81-16,0 0-329 0</inkml:trace>
  <inkml:trace contextRef="#ctx0" brushRef="#br0" timeOffset="-18716.58">16998 5578 2120 0,'0'0'329'0,"0"0"-257"0,0 0-36 16,0 0-36-16,0 0-5 16,0 0-13-16,-5 111 18 15,-7-33 0-15,4 8-10 16,1 2-79-16,1-6-70 16,-2 7-47-16,4-23-48 15,0-20-143-15</inkml:trace>
  <inkml:trace contextRef="#ctx0" brushRef="#br0" timeOffset="-18567.29">16848 5770 2381 0,'0'0'315'16,"0"0"-315"-16,0 0-34 15,0 0 10-15,0 0 24 16,212 19 0-16,-119 3-178 15,-6-6-861-15</inkml:trace>
  <inkml:trace contextRef="#ctx0" brushRef="#br0" timeOffset="-18145.71">17851 5498 2263 0,'0'0'290'15,"0"0"-244"-15,0 0-46 16,0 0 0-16,-103 106-1 16,90-33-22-16,9 7-37 15,4-5-16-15,4-7 22 16,21-11 11-16,4-19 43 16,6-12 7-16,7-12 56 15,6-14 31-15,10 0 9 16,6-28 3-16,3-16-40 15,4-14-32-15,-5-12-13 16,-1-24-8-16,-16 0-7 16,-11-5-5-16,-15 3-2 0,-23 22-11 15,0 1 12 1,-21 17-10-16,-19 20-36 16,-11 18 46-16,-12 18 12 15,-1 7-12-15,2 33 0 0,10 16 13 16,14 10-12-16,21 6 16 15,17 0-3-15,4-6-10 16,32-4-3-16,13-9-2 16,33-1-11-16,-12-14-178 15,-8-12-430-15</inkml:trace>
  <inkml:trace contextRef="#ctx0" brushRef="#br0" timeOffset="-17683.37">18488 5959 1376 0,'0'0'84'15,"0"0"2"-15,0 0-86 16,0 0 258-16,0 0-90 16,0 0-43-16,0 0-79 15,18-60-24-15,-18 60-7 16,0 0-15-16,0 0-15 15,0 0-44-15,0 0-40 16,0 0 8-16,0 0 69 16,0 0 22-16,0 0 20 15,0 0 42-15,0 0 60 16,0 0 5-16,0 0-10 0,0 0-33 16,0 0-57-1,0 0-27-15,-7 1-8 0,-6 16 8 16,-5 5 23-16,0 6 9 15,5 4-10-15,3-3-22 16,8-5 1-16,2-6 13 16,0-9 2-16,12-4 12 15,10-5 52-15,9 0 36 16,12-16-29-16,3-13-20 16,-1-5-34-16,-5-1-13 15,-11-1-13-15,-14 1-7 16,-12 9-7-16,-3 6-77 0,-49 16-139 15,-3 4-127 1,4 0-515-16</inkml:trace>
  <inkml:trace contextRef="#ctx0" brushRef="#br0" timeOffset="-17399.64">19001 5907 1644 0,'0'0'405'15,"0"0"-146"-15,0 0-8 16,0 0-83-16,116-60-69 16,-114 60-73-16,-2 2-26 15,-2 24-80-15,-19 16 50 0,-4 12 30 16,-1 7 13 0,2-5 10-16,6-8-5 0,9-11 3 15,7-12-7-15,2-7 13 16,0-8 24-16,19-4 33 15,8-6 9-15,16 0-22 16,17 0-33-16,13-4-21 16,12-8-17-16,22 2-84 15,-22 2-223-15,-21 4-1073 0</inkml:trace>
  <inkml:trace contextRef="#ctx0" brushRef="#br0" timeOffset="-16111.67">13657 7863 1833 0,'0'0'441'15,"0"0"-381"-15,0 0-41 16,0 0 44-16,0 0 32 0,130 0-4 16,-75-3-43-1,5 3-32-15,-4 0-16 0,-6 0-24 16,-11 14-125-16,-12-2-182 16,-16-2-1319-16</inkml:trace>
  <inkml:trace contextRef="#ctx0" brushRef="#br0" timeOffset="-15949.99">13694 8107 2054 0,'0'0'301'0,"0"0"-301"15,0 0 0-15,0 0 24 16,160 0 3-16,-65 0-4 0,-14-6-23 15,-16 2-555-15</inkml:trace>
  <inkml:trace contextRef="#ctx0" brushRef="#br0" timeOffset="-8824.19">14693 8054 387 0,'0'0'402'0,"0"0"-188"16,0 0 48-16,0 0-84 16,0 0-34-16,0 0-31 15,0 13 18-15,0-13-10 16,0 0-8-16,0 0 43 15,0 0-36-15,0 0-29 16,0 0-24-16,0 0-30 16,0 0-3-16,0 0-14 0,0 0 19 15,0 0 11 1,0 0 3-16,0 0-9 0,0 0 0 16,0 0-12-16,0 0-6 15,0 0-12-15,0 0-11 16,0 0-3-1,9 0-28-15,14 0 27 0,10 0 1 16,12 0 1-16,8 0 14 16,7 0-2-16,2 0-2 15,-1 0-7-15,-8 0-4 16,-9 0-12-16,-7 0 7 16,-15 0-27-16,-6 0 11 15,-10 0-17-15,-4 0-48 16,-2 0-23-16,0 0-123 15,0 0-337-15</inkml:trace>
  <inkml:trace contextRef="#ctx0" brushRef="#br0" timeOffset="-8375.78">15440 7969 1829 0,'0'0'383'16,"0"0"-251"-16,0 0-51 16,0 0 10-16,0 0-71 15,0 0-20-15,0 0-20 0,7 60 20 16,4-14 1-16,4 4 0 16,3-4 7-16,3-8-7 15,-4-12-1-15,3-10 0 16,1-11 0-16,2-5 80 15,13-14 47-15,7-24-31 16,8-12-27-16,4-12-25 16,3-13-19-16,-4-7-3 15,-10-4-10-15,-5-1 11 16,-15 3-13-16,-10 6 7 16,-14 11 1-16,0 17-18 15,-17 16-16-15,-16 18-16 16,-11 16 32-16,-10 8 0 15,-2 30 0-15,4 21 0 0,9 11-4 16,16 8 4-16,16 2-9 16,11-8 8-16,13-7-32 15,23-14 1-15,11-12-15 16,29-17-40-16,-11-12-160 16,-11-10-570-16</inkml:trace>
  <inkml:trace contextRef="#ctx0" brushRef="#br0" timeOffset="-7678.15">16106 7969 880 0,'0'0'519'0,"0"0"-421"0,-35 102-86 15,19-46-16-15,3 9 8 16,-1-1 33-16,3-6 14 15,2-13 75-15,7-10 50 16,0-17 36-16,2-12-4 16,0-6-18-16,0 0-6 15,11-10-66-15,7-18-26 16,6-12-25-16,3-11-42 16,2 4-9-16,-5 0-7 15,-5 13-2-15,-9 9-2 16,-5 14-5-16,-3 7-5 15,-2 4-30-15,0 3-23 16,0 18-41-16,0 15 99 16,-2 4 4-16,0 2 17 15,2-5-20-15,0-12-1 0,0-10-7 16,0-12 3-16,4-3 3 16,8 0 2-16,3-10 21 15,7-16 33-15,3-6-23 16,-3-4-17-16,0 4-2 15,-4 6-13-15,-5 10 0 16,-8 8-8-16,-5 8-49 16,0 4 4-16,0 24-28 15,-5 14 81-15,-1 9 13 16,4 0 12-16,2-4-19 0,0-11-6 16,8-14-10-16,11-12 9 15,6-10 1-15,7-2 0 16,8-26 26-16,2-13 6 15,4-4-32-15,-7-5-2 16,-3 1 2-16,-9 11 8 16,-10 12-8-16,-7 10-1 15,-8 14-1-15,-2 2-28 16,0 16-11-16,-9 21 31 16,-5 18 10-16,-1 10 34 15,3 3-29-15,4-4 9 16,3-8-13-16,5-14 1 15,0-12-2-15,0-14-22 16,0-16-61-16,2-8-87 16,3-18-248-16</inkml:trace>
  <inkml:trace contextRef="#ctx0" brushRef="#br0" timeOffset="-7548.46">16605 7810 2316 0,'0'0'0'16,"0"0"-293"-16,0 0-168 0</inkml:trace>
  <inkml:trace contextRef="#ctx0" brushRef="#br0" timeOffset="-7278.9">17010 8136 1501 0,'0'0'395'0,"0"0"-194"15,0 0 47-15,0 0-53 16,0 0-50-16,0 0-145 16,0 0-109-16,-12 15 109 15,-22 23 15-15,-3 6 5 16,5 2 5-16,8-5 21 16,8-10 17-16,13-6 10 15,3-5-43-15,14-7-6 16,22 0 19-16,10-5 14 15,12-6-15-15,9-2-14 0,3 0-28 16,-4-10-67 0,10-14-111-16,-16 2-150 15,-15 2-480-15</inkml:trace>
  <inkml:trace contextRef="#ctx0" brushRef="#br0" timeOffset="-7093.09">17472 7958 2046 0,'0'0'404'16,"0"0"-210"-16,0 0-92 15,0 0-44-15,0 0-58 0,0 0-34 16,0 0-33 0,7 0 18-16,-3 7-157 0,1-3-294 15</inkml:trace>
  <inkml:trace contextRef="#ctx0" brushRef="#br0" timeOffset="-6513.24">18067 7706 1918 0,'0'0'421'0,"0"0"-256"15,0 0-53-15,0 0-3 16,0 0-43-16,0 0-66 16,0 0-24-16,-16 32-20 15,-6 16 44-15,-7 15 20 16,-5 7 21-16,1-3-26 16,4-4-6-16,7-17 8 15,8-14-16-15,8-14-2 0,4-10 1 16,2-8-19-16,4-4 19 15,19-26 1-15,12-18 26 16,5-12-27-16,7-12-24 16,-3-4 17-1,-1-1 7-15,-5 5 7 0,-7 8 11 16,-8 14 6-16,-8 15 11 16,-7 13 12-16,-5 12 15 15,-3 10-21-15,0 0-41 16,0 14-56-16,-5 27 22 15,-6 17 34-15,1 12 14 16,-2 8-14-16,1-2-19 16,-1-7-52-16,-1-4-64 0,3-18-140 15,0-17-277-15</inkml:trace>
  <inkml:trace contextRef="#ctx0" brushRef="#br0" timeOffset="-5976.78">18036 7479 1384 0,'0'0'424'16,"0"0"-282"-16,0 0-78 16,0 0-16-16,0 0 10 0,0 0 5 15,0 0-15 1,-10 68-39-16,6-22 9 16,-2 13 40-16,1 7-25 0,-1 6 10 15,1 5-14-15,0-1 16 16,3-4 3-16,2-10 3 15,0-10 2-15,0-10 4 16,0-14-4-16,0-10-10 16,0-8-15-16,2-6 8 15,3-4 4-15,0 0-22 16,1-7-18-16,1-20-40 16,6-34-102-16,-4 6-139 15,0-2-424-15</inkml:trace>
  <inkml:trace contextRef="#ctx0" brushRef="#br0" timeOffset="-5443.13">18120 7447 470 0,'0'0'1969'15,"0"0"-1679"-15,0 0-202 16,0 0-37-16,0 0-2 16,0 0 6-16,132-68-22 15,-96 68-33-15,-3 24-2 16,-4 12-19-16,-10 13-22 15,-11 6 16-15,-8 10-19 16,-2 1 14-16,-27-2 32 16,-5-4 4-16,-2-6 7 15,3-10 11-15,6-8 11 16,7-7 0-16,9-7-28 16,6-4-5-16,5-2 6 0,0-2 6 15,0 2 18-15,16 2 1 16,7 0 5-16,1 0-2 15,7 0-27-15,0-1-7 16,0 1 4-16,2 2-4 16,0-2-66-16,-2-1-64 15,-3-2-67-15,-1-6-83 16,-3-4-160-16,-1-5-16 16,0 0-234-16,-2-18 181 15,-3-7 509-15,-3-5 531 16,-1 0-99-16,-5 2-49 15,-3 4 35-15,-1 4-84 16,-2 8-99-16,-1 4-91 16,-2 4-34-16,0 4-25 15,0 0-22-15,0 6-63 0,0 23-54 16,0 14 54-16,0 15 9 16,0 10 5-16,0 3-7 15,0-3-7-15,0-8-27 16,0-10-24-16,0-8-55 15,4-14-107-15,-1-14-568 0</inkml:trace>
  <inkml:trace contextRef="#ctx0" brushRef="#br0" timeOffset="-5131.02">17554 8729 2394 0,'0'0'294'16,"0"0"-191"-16,0 0-39 15,0 0-48-15,0 0 20 16,175-16 61-16,-27 16-41 15,24 2-27-15,-2 5-6 0,-20 4-17 16,-40-4 7 0,-27 0-11-16,-23-3-2 0,-14-1-57 15,8 6-45-15,-12-1-35 16,-11-4-363-16</inkml:trace>
  <inkml:trace contextRef="#ctx0" brushRef="#br0" timeOffset="-4862.28">17733 8975 1921 0,'0'0'441'15,"0"0"-370"-15,0 0-43 0,0 0 23 16,0 0 23-16,0 104-24 15,0-43-19-15,0 7-7 16,-4 2-24-16,-4-2-22 16,6-9-11-16,2-14 23 15,0-12-17-15,0-13 8 16,0-12-28-16,7-11-42 16,6-18-134-16,-4-8-169 0</inkml:trace>
  <inkml:trace contextRef="#ctx0" brushRef="#br0" timeOffset="-4518.29">17943 8865 2486 0,'0'0'269'0,"0"0"-188"16,0 0-57-16,0 0-3 15,122-18-21-15,-96 22-1 16,-6 20-46-16,-4 11 3 15,-9 8 1-15,-7 10 20 16,0 1-25-16,-23 1 47 16,-6-1 1-16,-2-5 7 15,0-9 19-15,6-8 36 16,10-10-40-16,3-8 2 16,8-6-3-16,4-5-20 15,0-2 5-15,0 1 2 16,2 4 15-16,10 0 17 0,5 5 5 15,6-2-17-15,4 4-28 16,2-4-11-16,6 3-75 16,5-4-15-16,20-1-90 15,-8-3-54-15,-8-4-315 0</inkml:trace>
  <inkml:trace contextRef="#ctx0" brushRef="#br0" timeOffset="-4162.89">18444 9278 2001 0,'0'0'375'0,"0"0"-352"16,0 0 40-16,0 0 80 15,0 0-7-15,0 0-37 16,0 0-72-16,77-6-22 15,-52 16-5-15,-3 6-3 16,-1 6 3-16,-8 6-11 16,-7 5-8-16,-6 4 2 15,0 3-8-15,-11-1 25 16,-9-7 5-16,3-4 17 16,3-10 36-16,7-6-17 15,5-6-11-15,2-2 14 16,4-4-9-16,23 0-9 15,20 0 35-15,20 0-30 16,17-7-31-16,41-5-36 0,-20 1-185 16,-18 1-1186-16</inkml:trace>
  <inkml:trace contextRef="#ctx0" brushRef="#br0" timeOffset="8135.67">15206 9693 1228 0,'0'0'267'0,"0"0"-175"15,0 0 17-15,0 0 6 16,0 0-17-16,0 17-11 16,0-16 6-16,0 1-20 15,0 0 14-15,0 0 24 16,0 3-48-16,0 8-37 15,0 5 31-15,0 8-27 16,0 10-7-16,5 7-9 16,3 7 9-16,6 4-10 15,1 4-13-15,4 2-1 16,-4-5-3-16,1-5 3 16,-3-10 2-16,1-10-2 0,-1-9-14 15,-3-10-6 1,2-8 20-16,1-3 1 0,3 0 63 15,1-14 13-15,6-5-3 16,4-9-47-16,4-2 3 16,2-2 5-16,5 0-34 15,5 2 14-15,1 1-4 16,3 5 11-16,0 2-7 16,-3 6-7-16,-1 2-1 15,-6 4-6-15,-3 4 10 0,-1 4-10 16,-2 2-6-1,0 0-4-15,5 12-2 0,-2 6 12 16,4 4 2 0,-3 4 4-16,3 4-5 15,2 3 0-15,-2 0 0 0,0 4-1 16,0-1 3-16,-5 0-3 16,-6-2-17-16,-2 0 4 15,-3 0 8-15,-5 2 3 16,-1 4-6-16,-3 2 7 15,1 4 1-15,-1 1-10 16,-2-3-14-16,-1-6 15 16,-4-8-5-16,-2-7 14 15,1-8 10-15,-1-9-10 16,0-6 0-16,0 0-2 0,0 0 2 16,0-22 30-16,3-9 1 15,1-8-18-15,4-7-4 16,1-3-8-16,5-2 8 15,2 1-9-15,4-3 1 16,5 6-1-16,3-2 0 16,1 3-1-16,5 6 1 15,2 2 1-15,0 7 0 16,2 6-1-16,-3 2 8 16,-4 9-1-16,-4 4 9 15,-2 4-16-15,0 6-1 16,0 0-9-16,0 6 10 15,5 12-16-15,1 6 16 16,3 2 6-16,4 4 5 0,3 1-10 16,3 3 8-1,4 0-9-15,2 2 10 0,2 0-8 16,-6-4-4-16,2-2 4 16,-6-6-9-16,-3-3 6 15,-3-12-6-15,-2-3-4 16,0-6 11-16,2 0 7 15,6-22 7-15,6-12 0 16,4-8 18-16,0-10 16 16,2-6-2-16,-8-1 0 15,0 5-12-15,-13 8-22 16,-6 10-11-16,-12 10-1 0,-19 16-24 16,0 6-84-16,-16 4-303 15</inkml:trace>
  <inkml:trace contextRef="#ctx0" brushRef="#br0" timeOffset="8636.69">15894 10834 1360 0,'0'0'335'0,"0"0"-210"16,-15 124-78-16,15-65-47 15,0-1 0-15,0-4-22 16,9-8-164-16,-3-2-125 16,-3-14-110-16,-3-12 230 0</inkml:trace>
  <inkml:trace contextRef="#ctx0" brushRef="#br0" timeOffset="8831.63">15792 11233 1998 0,'0'0'399'0,"0"0"-351"16,0 0-28-16,0 0 41 16,0 0 6-16,123 59-37 15,-86-50-8-15,-1-3-22 16,-9-3-1-16,-9-3-14 15,-7 0-51-15,-11-29-62 16,0-1-173-16,-16-2-546 0</inkml:trace>
  <inkml:trace contextRef="#ctx0" brushRef="#br0" timeOffset="8963.32">15726 10824 854 0,'0'0'1478'0,"0"0"-1283"0,0 0-171 15,0 0 9-15,0 0 0 16,144-10-33-16,-72 14-25 16,-14 14-384-16,-12 0-1249 0</inkml:trace>
  <inkml:trace contextRef="#ctx0" brushRef="#br0" timeOffset="9285.45">16104 11087 1437 0,'0'0'378'15,"0"0"-277"-15,0 0-65 16,4 134-11-16,5-76-25 16,3 0-12-16,-4 1-73 0,-3-9 4 15,-3-12 81 1,-2-14 39-16,0-12 83 0,2-10-3 16,2-2 56-1,4-20-6-15,0-16-27 0,3-12-63 16,5-5-24-16,-1 6-32 15,1 4-8 1,0 14-14-16,-2 9 6 0,-6 11-7 16,-4 9-14-16,3 0-8 15,3 12-29-15,0 12 36 16,3 8 14-16,1 2-72 16,-1-4-81-16,3-3-126 15,-5-13-130-15,-1-8-1121 0</inkml:trace>
  <inkml:trace contextRef="#ctx0" brushRef="#br0" timeOffset="9967.33">16403 11165 1232 0,'0'0'662'16,"0"0"-454"-16,0 0-190 15,0 0 32-15,0 0-16 16,33 118-3-16,-20-76-22 15,1-3-9-15,-5-7 0 16,-3-9 3-16,1-6 6 16,-5-11 2-16,5-6-2 15,-2 0 41-15,3-19 37 16,3-12 43-16,3-12-49 0,-1-3-26 16,3-2-24-16,-5 8-18 15,-3 10-13-15,0 12-60 16,-6 12-46-16,-2 6-74 15,0 14-30-15,0 16 132 16,0 8 55-16,6 0 9 16,3-4 14-16,3-6-14 15,1-7 14-15,0-13 27 16,5-8 75-16,0 0 15 16,4-17 1-16,0-10-45 15,-3-8-40-15,-4 2-21 16,-9-1 1-16,-4 13-13 15,-2 7 0-15,0 12-43 16,-8 2-44-16,-5 16 87 0,-1 16 5 16,5 10 17-16,5 2-22 15,4-2 15-15,0-6-13 16,0-7 8-16,11-13-2 16,0-10 9-16,2-6 6 15,2 0 42-15,4-22 14 16,1-9-45-16,-3 0-13 15,2 0-19-15,-6 8-2 16,-2 6-8-16,-4 13-45 16,-3 4-48-16,-4 12 8 15,0 16 85-15,0 7 8 0,0-2 16 16,0-4-6 0,0-7 5-16,2-12 21 0,3-8 17 15,1-2 29 1,6-4-3-16,3-20 9 0,5-13-13 15,7-4-44-15,0-2-31 16,2 6-22-16,0 6-108 16,-5 13-226-16,-10 10-1513 0</inkml:trace>
  <inkml:trace contextRef="#ctx0" brushRef="#br0" timeOffset="10245.05">17258 10866 531 0,'0'0'1720'0,"0"0"-1368"15,0 0-222-15,0 0-49 16,0 0-39-16,0 0 0 15,0 0-15-15,0 131-5 16,12-67-10-16,0 8-1 16,0 2-11-16,-3-2-22 15,-5-4-71-15,-4 3-96 16,0-19-164-16,0-16-663 0</inkml:trace>
  <inkml:trace contextRef="#ctx0" brushRef="#br0" timeOffset="10522.08">17153 11292 1824 0,'0'0'428'0,"0"0"-410"16,0 0 24-16,0 0 25 16,136-5 2-16,-91 5-36 15,-3-4-26-15,-9 2-7 16,-8-1 0-16,-11 0-10 15,-8 3 10-15,-6 0 56 16,0 0 48-16,0 18-87 16,0 12 9-16,0 15-8 0,0 5-18 15,0 0-18-15,0-2-59 16,3-8-61-16,3-12-62 16,1-21 20-16,-3-7-113 15,-2-3-698-15</inkml:trace>
  <inkml:trace contextRef="#ctx0" brushRef="#br0" timeOffset="10642.44">17507 11085 848 0,'0'0'1316'15,"0"0"-1006"-15,0 0-230 16,0 0-80-16,0 0-55 0,0 0-357 16</inkml:trace>
  <inkml:trace contextRef="#ctx0" brushRef="#br0" timeOffset="11915.25">20063 8169 1519 0,'0'0'610'0,"0"0"-331"0,0 0-142 16,0 0 0-1,0 0-21-15,0 0-40 0,0 0-48 16,0-33-27-16,0 33-1 16,0 13-22-16,0 19 0 15,0 16 22-15,0 19 11 16,0 11 2-16,3 10 16 16,-1 0-29-16,0-6-61 15,-2-7-107-15,0-11-87 16,0-20-242-16,-2-17-1084 0</inkml:trace>
  <inkml:trace contextRef="#ctx0" brushRef="#br0" timeOffset="12092.04">19863 8444 2570 0,'0'0'320'15,"0"0"-257"-15,0 0-62 16,0 0 22-16,0 0 1 15,116-14 23-15,-47 14-16 16,8 0-31-16,24 0-53 16,-21 0-152-16,-16 0-503 0</inkml:trace>
  <inkml:trace contextRef="#ctx0" brushRef="#br0" timeOffset="14982.68">22944 7983 1708 0,'0'0'318'0,"0"0"-120"16,0 0 38-16,0 0-33 15,0 0-37-15,0 0-44 16,0 0-36-16,65-97-28 16,-70 97-58-16,-19 13-43 15,-12 19 42-15,-20 34 1 0,-17 41 4 16,-10 50-4-16,4 24-4 16,19 1 4-1,19-14 8-15,28-35-8 16,13-33-17-16,0-25-6 0,11-27-1 15,13-8 6-15,12-2 5 16,9 0-4-16,10-2-5 16,7-18-59-16,23-18-38 15,-16 0-180-15,-13-20-1378 0</inkml:trace>
  <inkml:trace contextRef="#ctx0" brushRef="#br0" timeOffset="15241.6">23249 8270 1285 0,'0'0'1395'16,"0"0"-1240"-16,0 0-100 16,0 0 39-16,0 0-18 15,0 0-67-15,0 0-9 16,0 48-14-16,0 30 14 15,0 4 14-15,0 12-4 16,0 1-2-16,0-19-8 16,-4 2-19-16,0-16-41 15,0-18-65-15,4-17-62 16,0-10-94-16,0-17-485 0</inkml:trace>
  <inkml:trace contextRef="#ctx0" brushRef="#br0" timeOffset="15452.93">23605 8209 2511 0,'0'0'320'16,"0"0"-264"-16,0 0-44 16,-8 118 15-16,-1-41 6 15,5 11-1-15,0 2-25 16,4-3-7-16,0-11 0 15,0-14 0-15,0-16-61 0,0-14-61 16,6-14-119-16,-4-17-556 16</inkml:trace>
  <inkml:trace contextRef="#ctx0" brushRef="#br0" timeOffset="15619.95">23449 8532 2632 0,'0'0'198'0,"0"0"-184"16,0 0-8-16,0 0 33 16,0 0 31-16,146-8-41 15,-88 8-29-15,24 0-104 16,-17 0-106-16,-7 0-414 0</inkml:trace>
  <inkml:trace contextRef="#ctx0" brushRef="#br0" timeOffset="15900.4">24216 8136 1739 0,'0'0'378'0,"0"0"-265"16,0 0 11-16,0 0 75 15,0 0-55-15,0 0-123 16,0 0-21-16,0 23 0 15,2 27 11-15,-2 12 19 16,2 10-11-16,2 7-19 16,-2-3-14-16,0-4-45 0,0-10-13 15,-2-12 31-15,0-13-1 16,0-16-4-16,2-12-13 16,-2-11-47-16,2-20-95 15,-2-8-1014-15</inkml:trace>
  <inkml:trace contextRef="#ctx0" brushRef="#br0" timeOffset="16203.12">24317 8149 1144 0,'0'0'1072'0,"0"0"-840"16,0 0-132-16,0 0 16 16,0 0-23-16,113-54-21 15,-82 54-71-15,-4 22-1 0,-9 12-59 16,-11 7-49-16,-7 6-51 15,-13 2 67 1,-21-4-27-16,-11-2 119 0,3-10 62 16,2-4 95-16,11-8-6 15,11 0-54-15,14-1-89 16,4 2 6-16,4 6-3 16,23 4 41-1,11 0 8-15,4 3-22 0,5-6-17 16,-1-4-11-16,2-3-10 15,-4-7-7-15,9-8-92 16,-11-7-153-16,-8 0-370 0</inkml:trace>
  <inkml:trace contextRef="#ctx0" brushRef="#br0" timeOffset="16389.61">24796 8520 1981 0,'0'0'422'0,"0"0"-210"15,0 0-46-15,0 0-58 16,0 0-88-16,0 0-20 16,0 0 0-16,10 84 8 15,-4-30 2-15,-2 7-1 16,-4 1-9-16,0-4-9 16,0 4-66-16,-10-14-77 15,-5-12-190-15</inkml:trace>
  <inkml:trace contextRef="#ctx0" brushRef="#br0" timeOffset="16638.62">24158 9071 2461 0,'0'0'322'0,"0"0"-287"15,0 0-12-15,0 0 120 16,139-2-21-16,-64-3-60 16,10 1-36-16,0 0-11 15,-2 1-8-15,-12 3-7 0,-13 0-36 16,-16 0-73-16,-32 4-113 16,-10 8-351-16,0 1-1266 15</inkml:trace>
  <inkml:trace contextRef="#ctx0" brushRef="#br0" timeOffset="16843.54">24326 9230 2411 0,'0'0'333'16,"0"0"-249"-16,0 0-42 16,0 0-13-16,0 0 26 15,31 116-20-15,-23-56-15 0,-3 6-20 16,-3 1-20-1,-2-7 13-15,0-14-43 0,0-10 0 16,-9-14-25-16,3-22-41 16,-1 0-53-16,5-18-341 0</inkml:trace>
  <inkml:trace contextRef="#ctx0" brushRef="#br0" timeOffset="17118.46">24415 9252 1394 0,'0'0'925'16,"0"0"-628"-16,0 0-140 15,0 0-18-15,0 0-20 16,113-64-34-16,-84 66-48 16,-2 20-37-16,-7 12-16 0,-9 8-28 15,-11 4-34 1,0 2-10-16,-25-2 35 0,-6-6 39 16,0-9 14-16,7-8 52 15,8-6 14-15,10-7-22 16,6 1-44-16,0-2 0 15,15 3 16-15,14 0-12 16,4 5 2-16,6-2-6 16,-2-1-26-16,5 2-93 15,-6-6-161-15,-11-4-487 16</inkml:trace>
  <inkml:trace contextRef="#ctx0" brushRef="#br0" timeOffset="17403.92">24858 9443 1865 0,'0'0'726'0,"0"0"-578"16,0 0-52-16,0 0 9 15,0 0-63-15,0 0-26 16,0 0-16-16,127 100-30 16,-115-56-69-16,-10 0-50 15,-2-4 11-15,-2-6 34 16,-15-8 104-16,2-8 3 15,6-7 117-15,4-6 39 16,5-5-44-16,0 0-69 16,0 0-22-16,17 0 2 15,6-4-7-15,8-4 0 16,8-2-12-16,3 0-5 16,0 2-2-16,1-2-35 15,15-12-71-15,-14 4-146 16,-6-4-474-16</inkml:trace>
  <inkml:trace contextRef="#ctx0" brushRef="#br0" timeOffset="17735.32">25364 7928 2381 0,'0'0'380'0,"0"0"-328"16,0 0-44-16,0 0 29 15,0 0 27-15,163 123-3 16,-43 11-19-16,18 69-18 15,-6 35 22-15,-34 7-17 16,-50-19-6-16,-44-47-18 16,-14-20-5-16,-37-39-11 15,-44-20-62-15,8-36-115 16,5-30-462-16</inkml:trace>
  <inkml:trace contextRef="#ctx0" brushRef="#br0" timeOffset="20293.61">21463 9928 1610 0,'0'0'379'0,"0"0"-249"0,0 0 24 16,0 0-2-16,0 0-49 16,0 0-44-16,-7-65-19 15,7 60 19-15,0 1 21 16,0 1 2-16,0 2-19 16,0 1-21-16,0 0-27 15,0 0-8-15,0 0-7 16,0 0-27-16,0 10 5 15,0 16-37-15,11 14 46 16,5 14 13-16,3 12-17 16,6 5-1-16,4 2-40 0,-2-6 8 15,-2-9-17 1,-4-16 45-16,0-14 1 16,1-14-16-16,5-14 37 15,4-2 11-15,7-28 44 0,6-14-29 16,5-10-5-16,0-3-20 15,-2 1 17-15,-1 8-18 16,-3 8 0-16,-3 14 1 16,-4 10 21-16,-1 12-22 15,0 4-13-15,2 26-17 16,3 18 27-16,2 14 3 16,1 7 14-16,-1-4-14 15,1-4-22-15,-1-12 22 16,2-16-7-16,10-15 7 0,6-14 26 15,11 0 6 1,7-20-14-16,5-14-12 0,1-8 2 16,-3-2 2-16,-8 3 4 15,-4 6 3-15,-4 8-9 16,-9 11 0 0,-6 12-8-16,-7 4-6 0,-3 10-14 15,-2 18-3-15,2 12 23 16,0 7 7-16,2-1 4 15,6-2-5-15,2-10-6 16,4-10-7-16,8-8 7 16,12-10 20-16,6-6-1 15,7 0-5-15,7-4-12 16,-1-12 2-16,3 0-4 16,-2 0 0-16,-5 2 6 0,-4 2-5 15,-4 6 28-15,-2 4 23 16,-4 2-9-16,1 2-19 15,2 14-5-15,3 4-12 16,1 3 0-16,8-5-6 16,3-7 0-16,5-5 0 15,18-6 8-15,-9 0 15 16,-1-14-6-16,-3-7-11 16,-28-2 0-16,2-3-7 15,-19 4-4-15,-23 4-29 16,-35 12-50-16,-6 6-99 15,-31 0-571-15</inkml:trace>
  <inkml:trace contextRef="#ctx0" brushRef="#br0" timeOffset="21318.5">22768 10730 1865 0,'0'0'312'16,"0"0"-312"-16,0 0-4 15,0 0-7-15,0 0 11 16,0 0 0-16,0 0 0 15,-11-14 9-15,13 14 3 16,-2 0-3-16,0 0-9 16,0 0-1-16,0 2 1 15,0 2-2-15,0 0-20 16,0-2-43-16,0 1-27 16,0 0 54-16,0-3 38 15,0 2 2-15,0-2 8 0,0 0 15 16,0 0 0-16,0 0-25 15,0 2-22-15,0 0-116 16,0 0-380-16</inkml:trace>
  <inkml:trace contextRef="#ctx0" brushRef="#br0" timeOffset="22131.1">22712 10868 1663 0,'0'0'743'16,"0"0"-613"-16,0 0-79 16,0 0 38-16,0 0-20 15,0 0-30-15,0 0-39 16,16-30-33-16,-16 62-19 16,0 19 52-16,0 11 35 15,0 8-35-15,2 2-33 16,0-4 6-16,-2-12-46 15,0-13 73-15,0-16 0 16,0-13 1-16,0-14 22 0,7 0 2 16,9-19 43-16,6-22-6 15,4-13-36-15,6-8-15 16,2-4-6-16,-3 5-5 16,-2 10 0-16,-7 13 6 15,-2 14-6-15,-9 13-1 16,-2 11-24-16,-2 12-57 15,-1 27 58-15,5 15 24 16,1 8 0-16,3 4-12 16,1-8 10-16,-1-9-18 15,3-14 3-15,5-15-22 16,3-14 39-16,5-6 12 0,8-20 11 16,-2-16-23-16,1-10-38 15,-5-4-39-15,-6-2 18 16,-9 6 45-16,-7 12 14 15,-9 10 31-15,-2 14 36 16,0 10-37-16,-6 10 9 16,-10 26-31-16,3 16-8 15,4 10 11-15,7 8-11 16,2-2-23-16,0-6 22 16,9-12 1-16,8-13 5 15,3-17 45-15,7-12 7 0,2-8-2 16,5-10-12-1,1-25-12-15,-6-8-13 0,-4-12-3 16,-12-6-6 0,-13-2-4-16,0 1-5 0,-22 10-15 15,-16 12-38-15,-7 18 22 16,0 13 30-16,-7 16-47 16,9 18-167-16,11 7-438 0</inkml:trace>
  <inkml:trace contextRef="#ctx0" brushRef="#br0" timeOffset="22511.32">23771 11143 2213 0,'0'0'419'15,"0"0"-419"-15,0 0-25 16,0 0 15-16,-56 108 9 15,45-60-4-15,7-4 5 16,4-6 0-16,0-11 0 16,0-13 22-16,0-13-16 15,9-1 4-15,10-13 51 16,6-21 33-16,8-11-41 16,0-8-38-16,4-4 0 15,-4 7 0-15,-6 8-8 16,-5 14 13-16,-8 10 22 15,-8 14-10-15,-4 4-18 16,0 17-14-16,0 22-15 16,1 13 15-16,3 10 5 0,6 3-5 15,1-6-58-15,3-4-48 16,3-15-24-16,12-18-89 16,-4-13-243-16,-2-9-1143 15</inkml:trace>
  <inkml:trace contextRef="#ctx0" brushRef="#br0" timeOffset="22684.29">24312 11271 2090 0,'0'0'766'0,"0"0"-668"16,0 0-87-16,0 0 37 16,0 0-3-16,151-6-45 15,-95 6-9-15,25 0-138 16,-19 0-216-16,-8 2-673 15</inkml:trace>
  <inkml:trace contextRef="#ctx0" brushRef="#br0" timeOffset="23054.57">24885 11035 2049 0,'0'0'348'0,"0"0"-223"15,0 0 32-15,0 0-49 16,0 0-108-16,0 0-15 16,0 0-11-16,-2 98 26 15,2-42 12-15,0 2-12 16,0-6-11-16,0-8-6 16,0-9-28-16,0-14-37 15,4-21-25-15,2 0-115 16,2-12-153-16</inkml:trace>
  <inkml:trace contextRef="#ctx0" brushRef="#br0" timeOffset="23149.28">25005 10728 1824 0,'0'0'905'16,"0"0"-905"-16,0 0-68 15,0 0-523-15</inkml:trace>
  <inkml:trace contextRef="#ctx0" brushRef="#br0" timeOffset="23497.32">25230 11121 2377 0,'0'0'299'15,"0"0"-299"-15,0 0-26 16,0 0 26-16,0 126 0 15,0-86-10-15,0-6-53 16,0-8 14-16,0-9 48 16,0-12-45-16,10-5 46 15,2-4 21-15,7-22 115 16,7-12-2-16,5-12-79 16,5-5-23-16,-2 0-31 15,-3 5 13-15,-4 12 16 16,-6 11-5-16,-7 16-12 15,-5 8-13-15,-5 3-2 0,3 17-38 16,0 19 24-16,4 10-11 16,0 7-38-16,2-2-58 15,3-5 17-15,15-8-41 16,-7-14-166-16,3-14-685 0</inkml:trace>
  <inkml:trace contextRef="#ctx0" brushRef="#br0" timeOffset="24063.31">25772 10991 2231 0,'0'0'389'0,"0"0"-248"15,0 0-80-15,0 0-61 16,0 0 1-16,0 102 22 16,15-48-10-16,3 0-4 15,2-6 1-15,0-10 12 16,-2-11 5-16,2-12 19 15,-2-11-19-15,7-4-9 16,1-8 35-16,6-24 8 16,-1-10-30-16,0-10-14 15,-4-6-7-15,-8 2-5 16,-3 6-5-16,-9 9-34 16,-7 15-51-16,0 12-64 15,0 14-122-15,-13 7-102 0,-1 26-6 16,3 12 200-16,9 7 2 15,2 0-45-15,4-6 222 16,23-12 199 0,9-10 201-16,8-14 74 0,7-10-201 15,5 0-123-15,0-26-90 16,-1-9-45-16,-8-8-15 16,-13-3-27-16,-14 3 3 15,-14 2 14-15,-6 11-26 16,-8 10-53-16,-17 11 71 15,-4 9 17-15,2 11 2 16,7 21 26-16,7 14-16 16,13 6-11-16,0 1-6 15,15 0 6-15,18-9 46 0,8-12 26 16,1-12 3 0,5-12-34-16,-3-8-21 0,-2-8-20 15,-3-24-26-15,-6-29-90 16,-8 2-155-16,-12 7-531 0</inkml:trace>
  <inkml:trace contextRef="#ctx0" brushRef="#br0" timeOffset="24427.36">26752 11083 1478 0,'0'0'411'16,"0"0"-242"-16,0 0-53 0,0 0 22 15,0 0-57-15,0 0-25 16,0 0-17-16,55-64-39 16,-55 60 0-16,0 4-10 15,0 0-45-15,0 8-4 16,0 16 59-16,0 10 96 16,0 10-14-16,10 4-51 15,1 2 19-15,3-4-28 16,-4-8-14-1,-1-8 17-15,1-7-3 0,-6-11-4 16,0-8 14-16,-4-4 31 16,2 0 19-16,-2-4 0 15,0-21-17-15,0-11-32 16,0-8-24-16,0-12 11 16,2-4-10-16,9-6-3 0,3-2 4 15,3 4-1-15,4 7 0 16,-1 15-10-16,0 11-23 15,-4 12-130-15,-8 9-659 0</inkml:trace>
  <inkml:trace contextRef="#ctx0" brushRef="#br0" timeOffset="24679.07">27243 10676 2667 0,'0'0'339'0,"0"0"-264"16,0 0-55-16,0 0-20 16,0 0-27-16,-10 166 27 15,1-28 5-15,1 13-5 16,0-25-6-16,2-34-28 16,1-37-19-16,3-15-12 15,2 0-39-15,0-8 28 16,0-8-108-16,0-20-968 0</inkml:trace>
  <inkml:trace contextRef="#ctx0" brushRef="#br0" timeOffset="24944.22">27220 11123 2656 0,'0'0'242'16,"0"0"-214"-16,0 0 6 15,0 0 17-15,125-20-12 16,-79 20-19-16,3 0-20 15,1 0-16-15,-4 0-11 16,-4-2 1-16,-3-3 1 16,-8-2 20-16,-12 3 5 15,-7 2 14-15,-10 2 42 16,-2 0-14-16,0 18-42 16,0 16 0-16,0 12 14 15,0 8 3-15,0 3-17 16,0-6-70-16,9-11-46 15,16-19-40-15,-1-13-165 16,-2-8-465-16</inkml:trace>
  <inkml:trace contextRef="#ctx0" brushRef="#br0" timeOffset="26739.21">5026 5667 999 0,'0'0'404'16,"0"0"-304"-16,0 0 14 15,0 0 170-15,0 0-53 16,0 0-45-16,154 14-20 16,-101-14-41-16,1 0-39 15,1 1-42-15,1 3-9 16,2 1-16-16,2 3-18 15,2 0 6-15,1 0-7 0,-1-1 0 16,-4 2-17-16,-2-5-7 16,-2 0-16-16,-6-4-23 15,2 0-51-15,-13 0-107 16,-12 0-326-16</inkml:trace>
  <inkml:trace contextRef="#ctx0" brushRef="#br0" timeOffset="26995.44">5875 5582 2176 0,'0'0'324'0,"0"0"-251"0,0 0-73 16,0 0 0-16,0 0 13 16,0 0-3-16,0 0 8 15,121 38-18-15,-84-11-34 16,-3 1-2-16,-8-4 10 15,-11 2-53-15,-15-4 13 16,0 2 66-16,-19 0 20 16,-20 2 3-16,-7 0-23 15,-18 0-72-15,12-8-225 16,10-6-1254-16</inkml:trace>
  <inkml:trace contextRef="#ctx0" brushRef="#br0" timeOffset="28383.51">7526 4810 1246 0,'0'0'336'15,"0"0"-193"-15,0 0 23 0,0 0-40 16,0 0-40 0,0 0-69-16,0 0-15 15,-7-8-2-15,7 8 37 0,0 0 55 16,0 0 3-16,0 0-6 15,-2-2-19-15,0-1-27 16,0-2-20-16,-1-3-13 16,3-2-10-16,-2-2-8 15,2-3-21-15,0-3 29 16,0-7 23-16,0-3-15 16,-2-2 21-16,0-4-11 15,0-3 0-15,0 1-12 16,2-4 1-16,0 0-14 15,0 0 8-15,0 0-11 16,0 0 8-16,8 3-28 0,3-1 15 16,3 9 13-16,-1 3-9 15,0 6-2-15,1 2 12 16,-1 2 1-16,5 0 6 16,2-2 11-16,6-3 5 15,9 0 2-15,-2 3-8 16,2-1-2-16,1 7-8 15,2 5-6-15,-1 0-1 16,6 3-6-16,1 3-11 16,4-2 18-16,-2 3 1 15,3 0 5-15,2 0-4 16,-2 0-2-16,5 0 0 16,0 0-1-16,-2 3 1 15,7 4 0-15,-4 4-25 0,1-2 24 16,-5-1-27-16,-2-2 4 15,-1-2 22-15,-4-1-6 16,-2-3 8-16,-2 0 0 16,0 0 1-16,0 0 12 15,-1-9-12-15,-4 1-1 16,-6 0-1-16,-7 0-19 16,-6 2-21-16,-8 0-17 15,-5 0 5-15,-3 0 25 16,-3 0-196-16,-19 0-22 15,-4 0 117-15,-5 1 129 16,-3-2 43-16,6 1 41 16,3 2 32-16,7-2-2 15,7 4 14-15,4-2-24 16,7 2 8-16,0 2-50 16,0-2-62-16,0 0-35 0,2 2 35 15,5 0 19-15,4 0 9 16,5 0 3-16,3 4 9 15,6 12-40-15,6 4 16 16,0 8-16-16,3 2-42 16,-5 1-19-16,-9 1-6 15,-9-6-13-15,-11-2 39 16,-4-2-31-16,-67 6 14 16,-1-6-127-16,1-4-902 0</inkml:trace>
  <inkml:trace contextRef="#ctx0" brushRef="#br0" timeOffset="34377.43">7943 8516 1267 0,'0'0'264'15,"0"0"-183"-15,0 0-77 16,0 0 26-16,0 0 19 16,-94 103 3-16,94-96-52 15,0-5-92-15,0-2-460 0</inkml:trace>
  <inkml:trace contextRef="#ctx0" brushRef="#br0" timeOffset="36365.53">7078 5536 952 0,'0'0'205'0,"0"0"-34"16,0 0 96-16,0 0-19 16,0 0-68-16,0 0-3 15,0 0-29-15,0-42-28 16,0 40-21-16,0 2-21 16,0-2-37-16,0 2-17 15,0 0-7-15,0 0-11 16,0 0-5-16,0 0-1 0,0 0-6 15,0 0-14-15,0 0-10 16,0 0-1-16,0 0-8 16,0 0 18-16,0 0 18 15,0 0 3-15,0 0 0 16,0 0 0-16,0 0 0 16,0 0 17-16,0 0-5 15,0 0-6-15,0 0 11 16,0 0-8-16,0 0-2 15,0 0-1-15,0 0-5 16,0 0-1-16,0 0-13 16,0 0-16-16,0 0 16 15,0 0 11-15,0 0 4 0,0 0 6 16,0 0-2-16,0 0 10 16,0 0 0-16,0 0-8 15,0 0-8-15,0 0 0 16,0 0-6-16,0 0 6 15,0 0-8-15,0 0-8 16,0 0 7-16,0 0 9 16,0 0 23-16,0 0-23 15,0 0 1-15,0 0 8 16,0 0-9-16,0 0-1 16,0 0-21-16,0 0 6 15,0 0-23-15,0 0 25 16,0 0 11-16,0 0-4 0,0 0-14 15,0 0 12-15,0 0 9 16,0 0 1-16,0 0 20 16,0 0 17-16,0 0-30 15,0 0 0-15,-2 0-8 16,-2 0-30-16,-4 0-18 16,-2 0 23-16,-1 0-84 15,-3 0 9-15,-1 0 58 16,-6 0 28-16,1 0 14 15,-2 0 30-15,0 0 34 16,-1 0-18-16,-1-2-30 16,0-2 23-16,-3 0-28 15,-4 0-11-15,-3 0-6 16,-6 0 6-16,-2-2 1 16,-8 0-1-16,-5-4 3 0,-5 2 8 15,-8-4 5-15,0 0 7 16,-1 2 31-16,2-2-9 15,3 2 4-15,1 2-21 16,7 0 0-16,3 0-22 16,2 0 2-16,4 0-2 15,3 0 1-15,1-2 2 16,3-3-9-16,0 4 1 16,-1-4-1-16,6 2 5 15,-1 0-4-15,7 4 5 16,7-1 0-16,4 4 14 15,5-1-8-15,4 1-11 0,5 2 4 16,1 2-5 0,1 0-37-16,0 0-26 0,0 0-81 15,-5 0-78-15,-4 0-264 16,2 2-68-16,0 2-642 0</inkml:trace>
  <inkml:trace contextRef="#ctx0" brushRef="#br0" timeOffset="36665.62">5472 5239 1388 0,'0'0'371'16,"0"0"-141"-16,0 0-37 16,0 0 2-16,0 0-39 15,0 0-50-15,0 0-48 16,-16-34-46-16,12 34-12 0,1 0-26 16,-1 0 26-16,0 2-4 15,-2 11 4-15,2 4 0 16,0 3 6-16,4 1-6 15,0-1-3-15,0-2-13 16,6 0-6-16,15 0 7 16,3 2 15-16,8-2 16 15,-1 0-13-15,-2-2-3 16,-2-4-20-16,-8-4-38 16,-5-2 27-16,-3-4 2 15,-3-2-10-15,2 0-87 16,-3 0-249-16</inkml:trace>
  <inkml:trace contextRef="#ctx0" brushRef="#br0" timeOffset="37681.25">9661 4521 1213 0,'0'0'573'16,"0"0"-404"-16,0 0-123 16,0 0-45-16,0 0 23 15,0 0-24-15,-127-7 0 16,75 9 2-16,-6 1-4 15,-2 2 4-15,2-4 16 16,4-1 53-16,10 0 6 0,11 0-20 16,10-4-22-16,12-7-12 15,9-1-23-15,2-1-118 16,0-1 86-16,18 0 32 16,0-2 8-16,-1 5 13 15,-1-2-20-15,-5 3 1 16,-4 5 25-16,-7 2-27 15,0 2-59-15,0 1-30 16,0 0-68-16,-3 0 109 16,-5 0-15-16,1 0 25 15,1 7 38-15,-1 4 11 16,7 0 43-16,0 5 21 16,0 2-20-16,7 5-13 15,12-4 14-15,8 3-18 0,14-4 4 16,-8-4-42-1,-9-5-398-15</inkml:trace>
  <inkml:trace contextRef="#ctx0" brushRef="#br0" timeOffset="38662.06">7070 5400 1299 0,'0'0'503'0,"0"0"-267"0,0 0-136 15,0 0-19-15,0 0 8 16,0 0 13-16,0 0-46 15,0 0-5-15,0 0 16 16,0 0-23-16,0 0-20 16,0 0-24-16,0 0-83 15,-6 0-110-15,0 2-165 0</inkml:trace>
  <inkml:trace contextRef="#ctx0" brushRef="#br0" timeOffset="45599.14">23185 7353 1631 0,'0'0'394'0,"0"0"-285"16,0 0-57-16,0 0 115 15,0 0-26-15,0 0-38 16,-14-18-86-16,14 16-11 15,0 2 38-15,0 0 41 16,2 0-12-16,-2 0-10 16,0 0-27-16,0 0-28 15,0 0-8-15,0 2-22 16,0 16 12-16,0 8 10 16,0 8 16-16,0-2 2 15,5-2-18-15,4-10-5 16,2-6 5-16,5-10 15 15,11-4 51-15,13-6 37 0,37-34-6 16,44-30-41 0,44-34-32-16,12-22-24 0,-38 21-65 15,-39 15-335-15</inkml:trace>
  <inkml:trace contextRef="#ctx0" brushRef="#br0" timeOffset="74849.38">7187 8079 1732 0,'0'0'435'0,"0"0"-223"16,0 0-141-16,0 0-19 15,0 0 26-15,0 0 19 16,0 0-18-16,-4-30-54 16,4 30 1-16,0 0 4 15,0 0-4-15,0 0-26 16,0 10-2-16,0 16 2 15,0 13 0-15,0 12 6 16,-3 13 2-16,-3 11-1 16,-1 3-1-16,-4 4 9 15,2-2-15-15,-2-3 0 16,-3-12 5-16,4-8-5 0,1-13 1 16,-1-10 1-1,4-11 3-15,2-8-4 0,1-7-1 16,1-4 0-16,2-2 0 15,0-2 0-15,0 0 1 16,0 0 16-16,0 0-17 16,0 0-10-16,0 0 10 15,0 0 0-15,0 0 8 16,0 0-6-16,0 0 3 16,0 0-10-16,0 0 10 15,0 0-10-15,0 0 1 16,0 0-24-16,0 0-8 15,0 0 3-15,0 0 7 0,0 0 12 16,0 0-15 0,0 0-33-16,0 0-75 0,0 0-207 15,2 0-281-15</inkml:trace>
  <inkml:trace contextRef="#ctx0" brushRef="#br0" timeOffset="76991.1">5160 8225 1275 0,'0'0'352'0,"0"0"-175"16,0 0-43-16,0 0 25 15,0 0-28-15,0 0-27 16,0 0-37-16,4-8-18 15,-4 8-3-15,0 0 1 16,0 0-11-16,0 0-36 16,0 0-36-16,0 0-15 15,0 12 51-15,-11 6 12 16,-2 9-2-16,-5 2 0 16,-2 4-9-16,2-4-1 15,3 0 1-15,1-3 2 16,1-4 18-16,1-2-16 0,6-4-5 15,-1-4-14 1,5-4-14-16,0-2-15 0,2-4-9 16,0-2-14-16,0 0-12 15,0 0-54-15,0 0-38 16,0 0-149-16,0-10-363 0</inkml:trace>
  <inkml:trace contextRef="#ctx0" brushRef="#br0" timeOffset="78198.2">5148 8243 1303 0,'0'0'343'0,"0"0"-203"16,0 0 12-16,0 0-24 16,0 0-9-16,0 0-41 15,0 0-5-15,5-18-28 0,-5 18 9 16,0 0 15-1,0 0-10-15,0 0-56 0,0 4-3 16,0 16 0-16,0 8 4 16,0 10 27-16,4 12-12 15,-1 5-16-15,-1 5 8 16,0 2-9-16,-2 2-4 16,0-1 2-16,0-6 0 15,-7-4 0-15,-2-10 6 16,-1-4 3-16,-2-8-9 15,3-6 0-15,3-3-1 16,4-1 0-16,-1-4 1 16,3-2-1-16,0-4-6 15,0-3-13-15,0-4-16 16,0 0 25-16,0-4-22 0,0 2 22 16,0-2 11-16,0 0 17 15,0 0-10-15,0 0-7 16,0 0-7-16,-4 0-53 15,-14 0-48-15,-5 0-113 16,-8 6 133-16,-4 5 88 16,-3 1 6-16,-2 2 31 15,5-1-1-15,6 2 41 16,4-1-47-16,7-2-1 16,11-3-29-16,5 0 0 15,2-1-58-15,9-1 34 16,18 0 24-16,10-3 46 15,10-2-14-15,7 0-3 16,3 1-4-16,-1 4-9 16,-2 3-16-16,-10 2 0 0,-5 4-29 15,-10 2 6-15,-12-2-11 16,-5 0 1-16,-10-2-12 16,-2 0-9-16,-2 2 54 15,-25 2-15-15,-10 2-57 16,-7 1 30-16,-9-3 16 15,-6 2 26-15,2-4 82 16,6-2 43-16,9-3-20 16,13 0-35-16,11-5-33 15,11-2-37-15,7-4-42 16,2 1-44-16,23-1 86 16,6 3 33-16,7-2 4 0,-3 2-20 15,-3 1-14 1,-8 2-3-16,-11-1-24 0,-5 2-35 15,-8-1 13-15,0 4 46 16,0-1 26-16,-12 8 42 16,-3 1-24-16,1 3-7 15,3 2 9-15,7 4-16 16,2 2 1-16,2 9-19 16,0 9 9-16,0 4-4 15,0 10-5-15,2 4-12 16,-2 6 8-16,0 1-2 15,0 2-5-15,-2-2 18 16,-10-4-5-16,-1-5 21 0,1-9 2 16,1-8 8-16,3-10-1 15,1-10-14-15,2-10-2 16,1-5-27 0,4-8-1-16,0-3-3 0,0 0 1 15,0 0-17-15,0 0-38 16,0 0-13-16,0 0-16 15,0-14-37-15,0 0-211 16,0 0-607-16</inkml:trace>
  <inkml:trace contextRef="#ctx0" brushRef="#br0" timeOffset="79018.4">5618 9106 1488 0,'0'0'460'0,"0"0"-271"15,0 0-120-15,0 0-57 16,0 0 3-16,0 0-3 16,0 0 26-16,3 66 38 15,-3-16-25-15,-3 10 10 16,-3 8-18-16,-3 4-16 16,1-1-6-16,-2-7-1 15,1-10-18-15,3-10 12 0,-1-12-14 16,2-9-1-1,1-12 1-15,-1-10-2 0,3-1 2 16,-2-11-96-16,0-22-238 16,1-14-97-16,-1-9 243 15,2-6 171-15,-1-7 17 16,3 3 68-16,0 2 30 16,0 10 59-16,14 8 33 15,3 9-4-15,6 11-24 16,6 8-54-16,6 7-37 15,4 4-39-15,-2 7 19 16,-1 0-41-16,-5 17-10 16,-6 11-25-16,-10 7-10 0,-11 8 28 15,-4 6 7-15,-6 1-7 16,-25-2 7-16,-5-2 2 16,-4-6 13-16,-1-8 33 15,10-9 17-15,10-6-7 16,9-5-22-16,10-4-36 15,2 0-13-15,0 2 13 16,16 2 23-16,9 5 34 16,8 1-21-16,0-1-13 15,5 3-8-15,-3-2-15 16,-6-2-17-16,-4 0-65 16,-8-3-92-16,-9 1-76 15,-6-5-184-15,-2-3-891 0</inkml:trace>
  <inkml:trace contextRef="#ctx0" brushRef="#br0" timeOffset="80054.13">6038 9643 1527 0,'0'0'334'0,"0"0"-219"16,0 0-44-16,0 0 64 15,0 0 42-15,0 0-51 16,0 0-44-16,0-8-19 15,0 8-56-15,-9 0 14 0,-7 0-30 16,-4 0 9-16,-2 0-2 16,-1 0-4-16,-1 10 6 15,4 0 6-15,4 0 0 16,5 3-5-16,7-2 0 16,2 3-1-16,2 4-13 15,0 3-3-15,4 0 16 16,9 5 0-16,1 3 0 15,1-2 1-15,-3 6 0 16,-1-1-1-16,-5 0 0 16,-4-4-27-16,-2-2 11 15,0-6-10-15,0-8 2 16,0-4-9-16,-4-4 2 16,-5-4 22-16,-5 0 2 15,-3-4-25-15,-5-10-47 0,-3-2-5 16,-11-6-15-16,7 4-8 15,7 2-275-15</inkml:trace>
  <inkml:trace contextRef="#ctx0" brushRef="#br0" timeOffset="80295.13">6276 9707 2054 0,'0'0'438'16,"0"0"-305"-16,0 0-68 0,0 0-15 15,0 0-50-15,0 0 0 16,0 0 0-16,-31 93 11 16,31-37 7-16,0 6-1 15,0 6-1-15,-4 28-16 16,-8-16-53-16,-5-11-208 0</inkml:trace>
  <inkml:trace contextRef="#ctx0" brushRef="#br0" timeOffset="81568.18">5055 10731 1597 0,'0'0'463'0,"0"0"-307"0,0 0-67 16,0 0 57-16,0 0-49 15,0 0-21-15,0 0-9 16,-69-1-45-16,51 1-15 16,-4 0 0-16,-5 1-7 15,-4 10 1-15,-4 1 3 16,-4 0-2-16,-1 2-1 15,3 0 0-15,3 0-1 16,10-2 8-16,5-4-8 16,11-2-7-16,5 1-6 15,3-4-53-15,3 1 15 16,21 2 25-16,8 0 26 16,7 0 20-16,9 2-9 15,2 0 1-15,0 4 1 16,-4 2-13-16,-3 4 2 0,-8 2-2 15,-8 1-9-15,-10-3 7 16,-5-2-8-16,-10 0-7 16,-2 0 17-16,0 2 0 15,-10 0 10-15,-13 2 4 16,-6 2-14-16,-4 2 0 16,-5-1 1-16,-3 2-1 15,6-3 0-15,1-4 1 16,12-4 5-16,9-4 0 15,9-6-6-15,4-2-53 16,0 0 6-16,19-2 47 16,6 2 10-16,4-2 10 0,-2 3 6 15,-5 1-13-15,-7-1-12 16,-6 3-1-16,-2 6 0 16,-7 6 0-16,0 7 19 15,0 7 0-15,-2 6 10 16,-10 0-12-16,-1 4-16 15,2-4 10-15,4 0-10 16,3 2 1-16,4 1 8 16,0 2-10-16,0 4 11 15,0-1 0-15,4-2 4 16,1-4-15-16,0-6 8 16,-5-6-7-16,0-6-2 15,0-8-5-15,0-3-2 16,0-4-15-16,0 1-33 15,0-2-69-15,0-2-223 0,0-4-713 16</inkml:trace>
  <inkml:trace contextRef="#ctx0" brushRef="#br0" timeOffset="82204.06">5381 11221 2086 0,'0'0'399'0,"0"0"-220"16,0 0-122-16,0 0-24 16,0 0-32-16,0 0 12 15,0 0-13-15,0 14 0 16,0 26 35-16,0 13 10 15,-5 11-18-15,0 2-8 16,1-2-19-16,-1-6 1 16,3-10-1-16,2-12 0 15,0-11 0-15,0-14-32 16,0-8-10-16,0-3-60 16,0-18-1-16,0-21-31 15,0-15-154-15,-4-8-41 16,-3-6 110-16,0 0 159 15,3 5 60-15,4 10 141 16,0 12 94-16,0 11-26 0,9 8-41 16,13 10-68-1,9 4-9-15,4 4-30 0,4 4-32 16,1 3-20-16,-7 16-9 16,-4 6-39-16,-10 13-61 15,-15-1-40-15,-4 5 21 16,-16 2 5-16,-24-5 49 15,-14-5 65-15,-2-6 62 16,6-10 177-16,7-4-30 16,14-6-75-16,14-2-65 15,12-2-52-15,3 2-2 0,5 2-15 16,22 6 39 0,8 4 5-16,5 4-6 0,5 2-26 15,-5-1-12-15,-2-2-6 16,-7-3-42-16,-9-1-44 15,-3-5-50-15,-9-4-62 16,-3-7-264-16</inkml:trace>
  <inkml:trace contextRef="#ctx0" brushRef="#br0" timeOffset="82755.14">5799 11556 516 0,'0'0'1449'16,"0"0"-1165"-16,0 0-196 15,0 0-37-15,0 0 18 16,0 0 19-16,0 0-28 15,-13-32-37-15,-5 30 33 16,-4 0 10-16,-5 2-30 16,0 0-24-16,1 0 11 15,7 10 14-15,6 2-13 16,9 0-24-16,4 2-10 16,0 4 10-16,23 5 2 15,2-2-2-15,9 3-2 16,-3 0-30-16,-2 1-26 15,-9-2 19-15,-6-2 2 16,-12-3-8-16,-2-4 42 16,0-2 3-16,-16-2 64 0,-4-4-9 15,1-2-24-15,-2-4-31 16,1 0-72-16,7-14-184 16,4-3-623-16</inkml:trace>
  <inkml:trace contextRef="#ctx0" brushRef="#br0" timeOffset="83034.32">6046 11558 1450 0,'0'0'476'0,"0"0"-211"16,0 0-124-16,0 0-69 16,0 0-39-16,0 0 7 15,0 0 5 1,94 54-13-16,-94-24-12 0,-7 2 2 15,-10 1 1-15,-3-1-12 16,-1-6 33-16,6-8 35 16,5-7-16-16,10-4-42 15,0-3-21-15,4-2 0 16,17-2 5-16,12 0-5 16,13 0 5-16,7 0-4 15,4-10-1-15,13-11-45 16,-19 6-152-16,-18-2-713 0</inkml:trace>
  <inkml:trace contextRef="#ctx0" brushRef="#br0" timeOffset="84672.09">5138 8430 1115 0,'0'0'369'16,"0"0"-224"-16,0 0-22 15,0 0-1-15,0 0-31 16,0 0-10-16,0 0-2 15,-14-36 6-15,7 32 9 0,1 0 9 16,-3 0-28-16,-1-1-29 16,-2 4-5-16,-7-1-14 15,-2 0-7-15,-6 2-11 16,-6 0-8-16,-6 0-1 16,-5 0 13-16,-8 2-12 15,-3 6 10-15,-7 2-4 16,-4 2-6-16,-2-2-1 15,1 0 0-15,2-2 0 16,5-2 1-16,6-4 6 0,6-2-5 16,7 0 30-1,6 0 7-15,4-4-25 16,6-5-13-16,3 4 1 16,4 1 4-16,3 0-1 0,3 2 2 15,4-1-1-15,-1 2-6 16,1-1 7-16,4 2-6 15,-2-2 9-15,-1 2-9 16,1-3 5-16,-2 3-5 16,4 0 24-16,0 0-18 15,2 0 1-15,-1 0-8 16,3 0 1-16,0 0-1 16,0 0-4-16,0 0 4 15,0 0-1-15,0 0 0 16,0 0 1-16,0 0 1 0,0 0 4 15,0 0-4-15,-2 0-1 16,0 0-1-16,-2 8 1 16,-4 10-4-16,0 7 3 15,1 5 2-15,-1 8 6 16,0 11-7-16,-1 6 0 16,-1 10 2-16,-4 4-2 15,1 6 7-15,-1 3-4 16,-1 3-2-16,-1-2 0 15,3 1-1-15,2 1 0 16,-1-5 1-16,4-3 0 16,1-4-1-16,1-6 0 15,0-11 2-15,2-7-2 16,2-16 5-16,0-7-5 16,0-11 5-16,-1-4-5 0,1-5-17 15,-2-2-15-15,-8 0-48 16,4-3-146-16,-3-10-446 0</inkml:trace>
  <inkml:trace contextRef="#ctx0" brushRef="#br0" timeOffset="85329.74">3740 9649 1366 0,'0'0'536'0,"0"0"-319"16,0 0-150-16,0 0 7 15,0 0 52-15,0 0-4 16,0 0-60-16,-42-27 5 16,17 27-38-16,-4 0-13 15,-4 3-4-15,-7 12 10 16,-4 6 5-16,-5 5 3 16,1 6 8-16,2 2-5 15,1 2 15-15,5 7-14 16,5 1-5-16,3 2-2 15,8 8-20-15,6 4-7 16,9 8-2-16,5 5-8 16,4 2-3-16,0 0 7 15,4-5-5-15,14-6-1 16,5-6-8-16,0-6 15 16,4-3-12-16,2-3-5 15,2-7-9-15,3-2-7 0,1-5-10 16,6-8 16-16,1-8 8 15,3-6 8-15,1-8 6 16,6 0 10-16,-1-6 1 16,0-10-1-16,1-6 1 15,-6-2 6-15,-3-4-6 16,-3 0 8-16,-7-1-8 16,-6 0 8-16,-2 0 0 15,-6 0 16-15,-3-6-5 16,-1 1 0-16,-3-4 3 15,-3-2 11-15,-3-5-12 0,-2 2-3 16,2-3-18 0,-6 2 4-16,0 1 1 0,0 3 4 15,0 3-10 1,-16-2 19-16,-5 1 12 0,-2 0-14 16,-4 2-17-16,-4 0-10 15,-1 5 9-15,-1 5-9 16,0 8 10-16,2 8 0 15,1 5-15-15,4 5-30 16,1 0-67-16,-4 19-63 16,6 3-170-16,6 1-828 0</inkml:trace>
  <inkml:trace contextRef="#ctx0" brushRef="#br0" timeOffset="86234.5">3459 10080 1676 0,'0'0'551'0,"0"0"-354"15,0 0-160-15,0 0 24 16,0 0-29-16,0 0-22 16,0 0 6-16,61 2 10 15,-32 2 1-15,2 2-11 0,0 2-10 16,-2 0-4-16,0-2 8 15,-2 3-10-15,-5-6 0 16,-7 2-14-16,-3-1-63 16,-12-4-111-16,0 0-233 15,0 0-547-15</inkml:trace>
  <inkml:trace contextRef="#ctx0" brushRef="#br0" timeOffset="86471.23">3629 9954 433 0,'0'0'1471'15,"0"0"-1159"-15,0 0-187 16,0 0-71-16,0 0-25 16,0 0 7-16,0 0-36 15,2 16 1-15,-2 10 12 16,0 8 24-16,0 9-19 15,0 2-1-15,0 4-17 16,-2-4 0-16,-2-2-35 16,2-4-68-16,-4-10-152 15,4-12-662-15</inkml:trace>
  <inkml:trace contextRef="#ctx0" brushRef="#br0" timeOffset="87009.31">3420 10515 1180 0,'0'0'511'16,"0"0"-291"-16,0 0-179 15,0 0-21-15,0 0-6 16,0 0-4-16,0 0 0 16,18-4-10-16,-10 4 19 15,1 0 53-15,5 0 8 16,3 0 12-16,6 0-34 0,4 0-22 15,0 2-20-15,4 2-9 16,-4 3 5-16,-2-2-12 16,-4-1-16-16,-7 0-86 15,-6-2-216-15,-8-2-1470 0</inkml:trace>
  <inkml:trace contextRef="#ctx0" brushRef="#br0" timeOffset="87413.38">3330 10973 1663 0,'0'0'552'0,"0"0"-356"15,0 0-126-15,0 0-23 16,0 0-19-16,0 0-6 16,0 0-12-16,0 10 0 15,0 6 30-15,0 10 6 16,0 13-5-16,0 8-11 15,0 13-18-15,-6 8 2 16,-1 7-14-16,3 1 0 16,-3 2-62-16,0-4 38 15,1 0 6-15,-3-4 18 0,2-3-18 16,2-3-11 0,-1-5-13-16,1-6-43 0,-1-7-23 15,2-7-52-15,-6-7-52 16,4-13 4-16,-1-6-306 0</inkml:trace>
  <inkml:trace contextRef="#ctx0" brushRef="#br0" timeOffset="87890.76">3072 11961 128 0,'0'0'1580'0,"0"0"-1239"16,0 0-178-16,0 0-18 15,0 0-94-15,0 0-39 16,0 0-2-16,-6 44-8 16,17-10 14-16,1 9-16 15,2-2-29-15,-1 2-37 16,-1-3-21-16,-3-8 22 15,-1-8 28-15,-3-6 34 0,-1-8-8 16,-2-8-16-16,1-2 27 16,-1 0 101-16,1 0 50 15,-1-10-6-15,2-12-18 16,3-12-34-16,-1-6-9 16,1-5-12-16,2 1-12 15,-2 8-31-15,-3 7-20 16,0 8-4-1,-4 7 2-15,0 8 0 0,0 2 1 16,0 2-8-16,-8 0-39 16,-13 1-7-16,-5-2 9 15,-3 0 12-15,-4 0-5 16,-1-5-26-16,-6-14-80 16,9 0-106-16,6 0-737 0</inkml:trace>
  <inkml:trace contextRef="#ctx0" brushRef="#br0" timeOffset="88621.51">2341 10626 332 0,'0'0'1677'15,"0"0"-1430"-15,0 0-212 16,0 0-26-16,0 0-9 16,0 0 0-16,0 0 46 15,-2 68 19-15,2-22-37 16,2 6-17-16,2 6-4 16,3-2-7-16,3-4-3 15,0-6-23-15,3-11-10 16,1-13 14-16,-1-10 1 15,3-12-20-15,1 0 17 16,6-18 24-16,2-18 31 16,2-10-10-16,-1-10-11 15,-2-5 3-15,-1-5-2 16,-3-2 21-16,-7-3 5 16,-3 3-17-16,-8 6 0 0,-2 12-13 15,0 12-6-15,-18 16 35 16,-7 16 48-16,-4 6-44 15,-2 12-20-15,2 22-19 16,3 11 21 0,10 10-5-16,9 4 0 0,7-1-6 15,11-2-5-15,18-2-6 16,25 9-25-16,-10-13-67 16,-3-11-232-16</inkml:trace>
  <inkml:trace contextRef="#ctx0" brushRef="#br0" timeOffset="88882.02">2659 11076 1689 0,'0'0'445'16,"0"0"-319"-16,0 0-75 15,0 0-13-15,0 0-38 16,0 0 0-16,0 0 52 15,-17 111 4-15,9-52-14 16,-2 0-30-16,-1-3 1 16,-1-7-1-16,2-11-11 0,1-14 1 15,3-8-2 1,0-16-40-16,6 0-89 0,0-12-356 0</inkml:trace>
  <inkml:trace contextRef="#ctx0" brushRef="#br0" timeOffset="89102.53">2638 11004 1957 0,'0'0'354'16,"0"0"-280"-16,0 0-43 16,0 0-18-16,0 0-12 15,75 131-1-15,-52-85-11 0,-6 2-96 16,-7-2 4-16,-10-3-4 15,0-7 39-15,-16-9 68 16,-16-4 60-16,1-9 11 16,0-9-12-16,0-5-59 15,8-1-118-15,10-13-288 0</inkml:trace>
  <inkml:trace contextRef="#ctx0" brushRef="#br0" timeOffset="89419.26">2809 11105 1126 0,'0'0'920'0,"0"0"-694"0,0 0-140 16,0 0-51-16,0 0-33 15,0 0-2-15,0 0-1 16,0-6-13-16,2 8 14 15,4 14 63-15,2 13 54 16,1 6-58-16,-1 10-28 16,2 8-16-16,-4 4-8 15,-6-3-6-15,0-4-1 16,0-9-10-16,-14-4-2 16,-5-13 11-16,-1-8 1 15,-1-14 0-15,0-8-15 16,2-20-197-16,9-6-1250 0</inkml:trace>
  <inkml:trace contextRef="#ctx0" brushRef="#br0" timeOffset="90053.37">2838 11133 1608 0,'0'0'535'0,"0"0"-311"0,0 0-158 15,0 0-25-15,0 0 8 16,0 0 15-16,0 0 2 16,0-8-20-16,2 8-5 15,10 0-12-15,3 4-13 16,12 13-2-16,8 6-8 15,7 9 3-15,6 4-9 16,-4 5-46-16,-4 0-15 16,-6 0-30-16,-15-3 2 15,-9-5 30-15,-10 0 56 16,-5-5 3-16,-24-2 61 0,-6-2-17 16,-6-2-11-1,-3-4-10-15,1-4-4 0,5-6-19 16,3-6-6-1,10-2-115-15,10 0-347 0</inkml:trace>
  <inkml:trace contextRef="#ctx0" brushRef="#br0" timeOffset="92127.6">5300 10215 183 0,'0'0'1112'0,"0"0"-851"16,0 0-173-16,0 0 115 15,0 0 12-15,0 0-32 16,0 0-25-16,-9-22-59 15,9 19-37-15,0 3 8 16,0 0 16-16,0 0-18 0,0 0-20 16,0 0-12-1,0 0-10-15,0 0-15 0,0 0 9 16,0 0 4 0,0 0-9-16,0 0-3 0,0 0-7 15,0 0-5-15,0 0 0 16,5 0 0-16,10 4 1 15,7 7 0-15,12-1-1 16,6 1 6-16,11-2-6 16,7-1 0-1,9 0 3-15,9-2-3 0,4-1 1 16,2 0-7-16,3 1 2 16,0-4-29-16,-1 2-14 15,-5-4 12-15,-4 2 21 16,-3-2-2-16,-8 0 14 0,-6 0 2 15,-7 0-1 1,-6 0 1-16,-7 0 0 0,-7 0 0 16,-4 0 0-16,-6 0 1 15,-2 2-1-15,-9-2 0 16,2 2 0-16,-3-2 4 16,-1 2-4-16,4 0 0 15,1-1 1-15,3 2 5 16,1-2-5-16,6 2 7 15,0-1-8-15,-2 0 1 16,2 0-6-16,-1 0 13 16,-4 0-15-16,-2-1 8 15,-6-1-1-15,0 0 11 16,-8 0-11-16,0 0 0 0,0 0 0 16,5 0 1-16,2 0-1 15,9 0 0-15,4 0 3 16,2 0 2-16,3 0-3 15,-2 0-2-15,-5 0 1 16,-9 0 1-16,-5 0 4 16,-1 0-5-16,-5-1 11 15,3-1 40-15,-3 0-4 16,0 2-21-16,0-2-2 16,2 0-9-16,-2 0-3 15,0-5-9-15,0-2 17 16,0-5-12-16,0-4-3 15,0 0 2-15,0-2 10 0,0 2 6 16,0-4-3-16,0 1-6 16,0-3-4-16,0 0-11 15,0-2-1-15,0-4 1 16,0-2 12-16,4-2-12 16,3-1 1-16,-1-2-1 15,-1 1 1-15,-1-4-4 16,1 0 7-16,-1-3-5 15,-1 4 1-15,-1-2 0 16,0 1 5-16,0 0 1 16,2-2-6-16,1-2-2 15,2-4 2-15,0 1 0 16,-1-1 0-16,1 4 0 0,-1 0 1 16,-1 2-1-16,-3 2 6 15,-2 1-6-15,0 3 0 16,0 0 14-16,0 2-9 15,0 0 3-15,0 2 0 16,3-2-7-16,1 2 0 16,-2 0-1-16,2-2 0 15,-1 2 0-15,-1-2 0 16,0 2 0-16,-2 0 4 16,0 0-4-16,0 1 0 15,0-1 0-15,0 0 0 16,2-2 0-16,3-2 0 0,-2 0-8 15,-1-4 8 1,2 0 0-16,-2 0 0 0,2-2-4 16,-1 2 4-16,1 1 6 15,0 3-6-15,-2 3 0 16,-2 1 0-16,0 1 0 16,0 1-1-16,0 0-6 15,0 4-9-15,0 0 16 16,0 4 0-16,0-1 0 15,0 5 1-15,0 3 0 16,0 1-1-16,0-1 0 16,0 5 0-16,0 5 0 15,0 0-7-15,-4 5-47 0,-15 2-73 16,-2 16-182 0,-6 7-982-16</inkml:trace>
  <inkml:trace contextRef="#ctx0" brushRef="#br0" timeOffset="93163.44">4792 12053 1103 0,'0'0'569'16,"0"0"-242"-16,0 0-113 15,0 0 22-15,0 0-81 16,0 0-11-16,0 0-19 16,-2 0-48-16,2 0-26 15,0 0-11-15,0 0-11 0,0 0-11 16,0 0-5-16,0 0-8 15,0 0-5-15,2 0 0 16,7 0 0-16,6 0 0 16,8 0 0-16,6 4-1 15,2 3 1-15,4-2 0 16,1-1 1-16,-5 1-1 16,-4-1 0-16,-7-3-3 15,-7-1-11-15,-5 0 14 16,-6 3 7-16,-2-3-1 15,0 1-6-15,0 1-1 16,0 5 1-16,0 2-13 16,0 8 4-16,-4 10 5 15,-10 8 3-15,-1 7 0 16,-6 4-8-16,-6-2-8 16,0-4 9-16,-4-4-7 0,0-7-35 15,-15-10-50-15,7-6-140 16,4-12-1034-16</inkml:trace>
  <inkml:trace contextRef="#ctx0" brushRef="#br0" timeOffset="93352.05">4616 12136 2218 0,'0'0'540'0,"0"0"-422"0,0 0-118 15,0 0 0-15,0 0 9 16,71 128-9-16,-38-66 0 16,17 24-107-16,-10-15-64 15,-7-17-266-15</inkml:trace>
  <inkml:trace contextRef="#ctx0" brushRef="#br0" timeOffset="94685.34">3689 13352 1082 0,'0'0'699'0,"0"0"-417"15,-8 148-180-15,8-79-2 16,0-6 2-16,0-1-25 0,8-6-43 16,3-6-6-16,-4-10-18 15,0-8-10 1,-5-9 1-16,-2-12-1 0,0-11 0 15,0-2-46-15,-7-16-341 0</inkml:trace>
  <inkml:trace contextRef="#ctx0" brushRef="#br0" timeOffset="94993.53">3650 13369 1842 0,'0'0'403'0,"0"0"-269"16,0 0-92-16,0 0 3 0,0 0-20 15,124 16-20-15,-111 17-5 16,-8 6-23-16,-5 7 5 16,-9-2 7-16,-22-2 11 15,-9-4 1-15,-5-7 39 16,1-5 53-16,5-10-1 16,13-7 1-16,12-2-12 15,12-7-81-15,2 2-1 16,0 0-10-16,25 5-11 15,8 10 22-15,13 7 11 16,10 8-10-16,2 6 9 16,-4 4-10-1,0 12-116-15,-17-9-138 0,-10-16-654 16</inkml:trace>
  <inkml:trace contextRef="#ctx0" brushRef="#br0" timeOffset="95329.23">4175 13708 1808 0,'0'0'414'0,"0"0"-251"15,0 0-116-15,0 0-7 16,0 0 18-16,0 0-15 16,0 0-43-16,-80 30-9 15,38-8 9-15,3-2 47 16,8-2 26-16,14 0 3 15,10 0-42-15,7 0-34 0,15 4-6 16,21 2-8 0,11 2-3-16,4-2 7 0,-2 0-45 15,-11 1-56 1,-16-6-38-16,-22-1 44 0,0-4 105 16,-33-1 122-16,-10-5-15 15,-5-2 70-15,0-4-84 16,11-2-86-16,10 0-7 15,18-8-115-15,11-16-64 16,25 4-150-16,7-1-218 16</inkml:trace>
  <inkml:trace contextRef="#ctx0" brushRef="#br0" timeOffset="95512.69">4465 13836 2287 0,'0'0'369'0,"0"0"-282"15,0 0-69-15,0 0-11 16,-48 146 14-16,42-80-5 16,4 6-16-16,2-1-8 15,0-5-31-15,2-12 5 16,7-10-35-16,7-22-63 16,-4-16-203-16,2-6-1200 0</inkml:trace>
  <inkml:trace contextRef="#ctx0" brushRef="#br0" timeOffset="95726.45">4696 13655 2375 0,'0'0'379'0,"0"0"-297"15,0 0-66-15,0 0 10 16,0 0 14-16,157-2 2 15,-107 2-24-15,4 9-10 16,-2-3-8-16,-6 2-43 16,-9 3-134-16,-12-2-214 15,-16 0-1366-15</inkml:trace>
  <inkml:trace contextRef="#ctx0" brushRef="#br0" timeOffset="95878.99">4732 13963 2333 0,'0'0'374'16,"0"0"-329"-16,0 0-20 15,121-15 6-15,-50 1-9 16,39-7-22-16,-13 3-48 16,-19-1-525-16</inkml:trace>
  <inkml:trace contextRef="#ctx0" brushRef="#br0" timeOffset="96434.58">5512 13601 2304 0,'0'0'567'0,"0"0"-449"16,0 0-86-16,0 0-15 16,0 0-17-16,0 0-3 15,0 0 3-15,-7 141 11 16,1-71-10-16,-2 0 4 15,6-2-5-15,0-10 3 16,2-11-2-16,0-13-1 16,0-14 0-16,0-10-9 15,0-10-38-15,4 0-36 16,1-26 4-16,0-16 19 16,-5-16-68-16,0-11-62 15,0-5 156-15,-18 0 34 16,3 3 114-16,1 7-25 0,5 14-16 15,5 12 11 1,4 12-28-16,0 10-24 0,11 6-12 16,15 4-5-16,12 4 6 15,9 2-2-15,4 4-4 16,1 20-3-16,-6 10-12 16,-8 7-19-16,-11 3-43 15,-14 3-40-15,-13 0 15 16,0-3 38-16,-29-4 34 15,-11-8 15-15,-5-6 114 16,1-7 45-16,9-8-29 16,8-3-43-16,15-4-46 15,10 0-27-15,2 0-14 16,5 6-24-16,21 6 23 16,8 3 0-16,8 3 1 0,5-2 0 15,-2 0 0-15,-3-2-56 16,1-4-63-16,-10-4-95 15,-9-5-309-15</inkml:trace>
  <inkml:trace contextRef="#ctx0" brushRef="#br0" timeOffset="96742.05">6193 13880 2290 0,'0'0'403'0,"0"0"-247"16,0 0-106-16,-114-12 11 16,81 12-22-16,6 0 8 15,8 2-14-15,7 10-33 16,10 6 0-16,2 4 0 16,0 1-1-16,10 3 0 15,7 0 1-15,1-2-1 16,-3-2 1-16,-1 0 0 15,-10-3 1-15,-4-2 0 16,0 1-1-16,-26-7-5 16,-6 0 3-16,-5-4 2 15,1-7-1-15,0 0-61 16,-8-3-117-16,10-12-81 16,5-2-510-16</inkml:trace>
  <inkml:trace contextRef="#ctx0" brushRef="#br0" timeOffset="97480.13">6108 13932 1464 0,'0'0'802'0,"0"0"-608"16,0 0-179-16,0 0-5 16,0 0-9-16,0 0 0 15,0 0 30-15,59-18 8 16,-24 14 15-16,6 0 1 16,1 2-9-16,0 2-32 15,-4 0 3-15,-6 0-15 16,-11 0 6-16,-5 0-8 15,-9 0 0-15,-7 10 0 16,0 8 34-16,0 7 17 0,-21 7-3 16,-2 5-24-1,-6 3-9-15,-5 1-14 16,-1-5-1-16,0-2 0 0,4-8 0 16,5-4 8-16,10-4 10 15,5-4-3-15,11-8-10 16,0-1 2-16,0 2-7 15,18-3 5-15,9 0-5 16,10-1 1-16,11-2 13 16,5-1-7-16,4 0-6 15,15 0-1-15,-14-1-61 16,-16-6-213-16</inkml:trace>
  <inkml:trace contextRef="#ctx0" brushRef="#br0" timeOffset="128133.95">21162 8314 1845 0,'0'0'382'0,"0"0"-296"0,0 0-20 16,0 0 23-16,0 0-46 16,0 0-32-16,0 0-4 15,0-17 12-15,0 17 10 16,0 6-20-16,0 15-1 16,-5 11 17-16,3 8 16 15,2 4-28-15,0 0 2 16,2-4-15-16,16-6-1 15,8-10 1-15,6-11-9 16,4-13-2-16,6-3 11 0,4-29 1 16,8-16 19-16,-2-12-20 15,-1-10-64-15,-11-5-70 16,-11 1-37-16,-16 8 16 16,-13 6 155-16,0 14 45 15,-15 11 44-15,-10 17 60 16,-4 14-60-16,0 4-42 15,2 29-34-15,2 15 2 16,6 12-14-16,13 4-1 16,6 3-7-16,0-4 0 15,17-2 6-15,8-5 1 16,6-8 12-16,4-6-12 16,19-7-83-16,-10-14-146 15,-6-7-172-15</inkml:trace>
  <inkml:trace contextRef="#ctx0" brushRef="#br0" timeOffset="128352.21">21766 8442 1986 0,'0'0'398'0,"0"0"-259"16,0 0-27-16,0 0-92 15,0 0-20-15,0 0-28 16,0 0 18-16,-21 136-45 15,8-82-41-15,-1-1-54 16,6-12 44-16,1-9 33 16,7-18-50-16,0-10-116 15,0-4-335-15</inkml:trace>
  <inkml:trace contextRef="#ctx0" brushRef="#br0" timeOffset="128573.61">21797 8303 2207 0,'0'0'267'0,"0"0"-226"16,0 0-24-16,0 0 20 15,140 115-23-15,-93-67-14 16,-5 2-41-16,-11 0-62 16,-15-3-6-16,-16-6 33 0,-9-5 11 15,-29-5 65-15,-10-7 87 16,-8-8-13-16,2-6-17 15,5-9-57-15,13-1-68 16,14-18-295-16,15-3-871 0</inkml:trace>
  <inkml:trace contextRef="#ctx0" brushRef="#br0" timeOffset="128978.31">22133 8347 2116 0,'0'0'420'16,"0"0"-287"-16,0 0-90 0,0 0-37 16,0 0-6-16,-49 103-15 15,49-47-16-15,0 2-51 16,0 0 10-16,7-4-35 16,0-8-13-16,-3-7-6 15,-2-13 83-15,-2-14 23 16,0-12-110-16,0 0 23 15,0-28-315-15,0-14 65 16,0-11 132-16,0-6 225 16,0-6 79-16,9-1-77 15,9 4 74-15,0 12 123 16,2 14 132-16,-1 13-4 16,6 17-92-16,2 6 5 15,6 11-96-15,1 20-27 16,-1 16-85-16,-4 7-30 0,-9 10-1 15,-11 4-1 1,-9 1-60-16,-9-3-55 0,-26-6-89 16,-17-12 66-16,-33-8 88 15,12-14-43-15,9-12-399 0</inkml:trace>
  <inkml:trace contextRef="#ctx0" brushRef="#br0" timeOffset="129276.98">21280 9100 1827 0,'0'0'395'0,"0"0"-224"15,151-12-3-15,-61-1-16 16,10 6-85-16,4 0-43 16,-3 7-24-16,-1 0-116 15,-25 7-79-15,-27 4-471 0</inkml:trace>
  <inkml:trace contextRef="#ctx0" brushRef="#br0" timeOffset="129582.94">21458 9465 2215 0,'0'0'446'15,"0"0"-389"-15,0 0-30 16,0 0 47-16,0 0-13 16,152-40-30-16,-92 33-16 15,-5 7-15-15,-8 0-48 16,-16 26-58-16,-15 13-13 0,-16 7 35 16,0 4 42-16,-20-1 42 15,-5-6 115-15,5-7 21 16,9-8-35-16,11-7-44 15,5-6-29-15,37-8 10 16,45-7-9-16,53-35-29 16,-11-7-40-16,-19-6-636 15</inkml:trace>
  <inkml:trace contextRef="#ctx0" brushRef="#br0" timeOffset="168376.06">13330 11289 229 0,'0'0'169'15,"0"0"244"-15,0 0-132 0,-20-106-53 16,18 80-147-1,2 4-6-15,0 6-22 0,0 2-24 16,6 2-11-16,4 2 7 16,-2 0 3-16,-1 4-8 15,-1 0-20-15,4 2-13 16,-6 0-259-16,1 0-500 0</inkml:trace>
  <inkml:trace contextRef="#ctx0" brushRef="#br0" timeOffset="170524.36">7004 10393 470 0,'0'0'302'0,"0"0"-211"16,0 0-2-16,0 0 93 15,0 0 4-15,0 0-59 16,0 0-2-16,39 0 16 16,-37 0 4-16,-2 0-27 15,0 0-31-15,2 0-39 16,-2 0-15-16,0 0 2 15,0 0 1-15,0 0 7 16,0 0 4-16,0 0 24 16,0 0-5-16,0 0-20 15,0 0-10-15,0 0-8 16,0 0-28-16,0 0-1 16,0 10 1-16,0 10 6 15,4 10-4-15,3 10 20 16,-1 14-8-16,4 7-13 15,-1 7 1-15,-1 2-1 16,-1-4 1-16,0-5 5 0,0-11 3 16,-1-11-10-16,1-10 12 15,0-12-12-15,-3-4 0 16,-2-11-29-16,1-2 26 16,-1 0 3-16,2-15 0 15,-2-8-36-15,0-4-211 0</inkml:trace>
  <inkml:trace contextRef="#ctx0" brushRef="#br0" timeOffset="170859.09">6879 11051 1482 0,'0'0'535'16,"0"0"-328"-16,0 0-119 15,0 0 68-15,0 0-62 16,0 0-94-16,0 0-59 16,-46 0 19-16,71 2 40 15,4 3 16-15,8 2-2 16,3-1 7-16,8-2-14 16,6-3-8-16,14-1 2 15,10 0 18-15,4 0-19 16,1 0 0-16,-10-7-87 15,-10 2-18-15,-19-2 51 0,-15 5 46 16,-13 2 8-16,-12 0-9 16,-4 0-37-16,-27 2-65 15,-4 8-137-15,-4 2-127 0</inkml:trace>
  <inkml:trace contextRef="#ctx0" brushRef="#br0" timeOffset="171163.76">6840 11390 2113 0,'0'0'384'0,"0"0"-308"16,0 0-69-16,0 0-7 15,0 0 22-15,0 0 8 16,160-14-12-16,-86 7-12 16,1 6-5-16,4-2-2 15,-2 3 12-15,-5 0-22 16,-7-1-15-16,-13-2-90 16,-11 2-22-16,-14-1 14 15,-27-1-57-15,0 3-72 16,-7 0-266-16</inkml:trace>
  <inkml:trace contextRef="#ctx0" brushRef="#br0" timeOffset="171462.01">7377 11431 1745 0,'0'0'468'16,"0"0"-321"-16,0 0-94 15,0 0-15-15,0 0-20 16,0 0-18-16,0 0 0 0,-10 101 6 16,8-39 9-1,0 15 12-15,0 9 9 16,0 6-14-16,2 2-11 0,0-4 9 16,0-4-19-16,0-7 6 15,0-11-5 1,-4-8 5-16,1-12-7 0,-1-12 0 15,2-10 0-15,-1-12 0 16,3-7-7-16,0-7-127 16,0-13-85-16,-5-9-342 15</inkml:trace>
  <inkml:trace contextRef="#ctx0" brushRef="#br0" timeOffset="171807.16">7147 12136 1938 0,'0'0'487'0,"0"0"-319"16,0 0-101-16,0 0-46 16,0 0-21-16,0 0-13 15,0 0 13-15,76 113 7 16,-40-44 1-16,1 5-8 16,1-2-32-16,-2-6 7 15,-5-11 0-15,0-15 10 16,0-18-10-16,3-16 17 15,6-6-2-15,4-32 10 16,6-18 17-16,-2-17-16 16,-3-5 9-16,-11-1-4 15,-12 6 4-15,-13 9 10 16,-9 15 37-16,-2 16 50 16,-25 14-4-16,-6 11-9 15,-13 2-63-15,-2 23-31 16,-4 9 0-16,8 8-12 0,11 2-44 15,15-10-130 1,13-14-461-16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5:30:32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19065 5037 437 0,'0'0'417'0,"0"0"-257"0,0 0-21 16,0 0 36-16,0 0 22 15,0 0-20-15,0-42-52 16,0 40-7-16,0 0-19 16,0 2-32-16,0 0-62 15,0 0-5-15,0 0-19 16,0 0 17-16,0 0 2 16,0 0 3-16,0 0 12 0,0 0 9 15,0 0-23-15,0 0-1 16,0 0-9-16,0 0-18 15,0 0-2-15,0 6 29 16,0 0-2-16,0 0 2 16,0-1-11-16,0 4 8 15,0 0 3-15,0 4 1 16,0 3 1-16,0 2 8 16,2 2-10-16,2 1-10 15,1-4-43-15,-3 1-29 16,1-2-104-16,-3-3-77 15,0-6-486-15</inkml:trace>
  <inkml:trace contextRef="#ctx0" brushRef="#br0" timeOffset="247.66">18974 5005 948 0,'0'0'286'16,"0"0"-202"-16,0 0-3 15,0 0-81-15,0 0-9 16,0 0 9-16,0 0 51 16,97 4-51-16,-67 1-99 0</inkml:trace>
  <inkml:trace contextRef="#ctx0" brushRef="#br0" timeOffset="650.54">19537 5316 718 0,'0'0'104'0,"0"0"-87"0,0 0 18 15,0 0-12-15,0 0-23 16,0 0-233-16</inkml:trace>
  <inkml:trace contextRef="#ctx0" brushRef="#br0" timeOffset="1135.82">19537 5316 411 0,'-4'-16'378'16,"4"14"-108"-16,0 0 9 15,0-1-11-15,0 2-75 16,0 1-62-16,0 0-85 16,0 0-46-16,0 0-21 15,0 6-4-15,0 16 25 16,2 12 3-16,5 10 33 0,4 6-19 16,4 4-17-16,1 0 1 15,3-6 1-15,-2-7-2 16,1-11-2-16,1-10-45 15,2-11 47-15,4-9 2 16,1 0 126-16,3-13-6 16,3-19-38-16,-1-10-31 15,-2-7-40-15,-5-1 7 16,-4-4-20-16,-2 4 27 16,-9 2 4-16,-5 6-7 15,-4 2-9-15,0 8-15 16,0 7-21-16,-11 7 21 15,2 11 47-15,-2 3-32 0,4 4-15 16,-2 4-15-16,2 19 5 16,3 9 10-16,4 7-8 15,0 1 8-15,0 2-11 16,7-4 10-16,9-2 0 16,1-6-2-16,1-2-19 15,3-8-17-15,-4-3-29 16,1-5-54-16,1-6-18 15,8-5-82-15,-2-1-207 16,-5 0-701-16</inkml:trace>
  <inkml:trace contextRef="#ctx0" brushRef="#br0" timeOffset="1437.41">20166 5562 813 0,'0'0'269'0,"0"0"-132"15,0 0 89-15,0 0-27 16,0 0-122-16,0 0-53 15,0 0-22-15,-23 79 21 16,15-47-23-16,3-5 0 16,5-5-11-16,0-3 11 15,0-10 2-15,3-2 9 16,7-7-1-16,6 0 33 16,2 0 114-16,0-16-52 15,1-4-13-15,-3-6-47 16,-3-2-28-16,-8 0 16 0,-5 4 18 15,0 4-4-15,-18 3 59 16,-13 7-63-16,-4 10-43 16,-28 0-15-16,12 13-127 15,5 1-636-15</inkml:trace>
  <inkml:trace contextRef="#ctx0" brushRef="#br0" timeOffset="1874.47">20473 5329 878 0,'0'0'470'16,"0"0"-152"-16,0 0-56 15,0 0-90-15,0 0-99 16,0 0-28-16,0 0-19 15,0 0-22-15,0 0-4 0,0 0-17 16,5 0-1 0,3 3 18-16,8 2 18 0,6 2-7 15,5-3 6-15,6-2-3 16,6-2 1-16,5 0 3 16,3 0-15-16,0-2 22 15,-2-6-13-15,-8 0-12 16,-3 1-58-16,-10 6-231 15,-15-1-700-15</inkml:trace>
  <inkml:trace contextRef="#ctx0" brushRef="#br0" timeOffset="2076.65">20629 5526 1584 0,'0'0'447'0,"0"0"-356"15,0 0-25-15,0 0 37 16,0 0-36-16,0 0-21 16,0 0-24-16,87-16-13 15,-55 10-9-15,7 0-96 16,-5 0-369-16,-7 0-1046 0</inkml:trace>
  <inkml:trace contextRef="#ctx0" brushRef="#br0" timeOffset="2702.61">21496 5187 367 0,'0'0'999'0,"0"0"-785"16,0 0-113-16,0 0-25 16,0 0-52-16,0 0-24 15,0 0-29-15,-11 20 29 16,6 4 3 0,-2 11 15-16,1 6-1 0,-1 10-7 15,1 7-10-15,1 2 6 16,2 0-4-16,3-5-4 15,0-11-9-15,6-11 11 16,13-10 41-16,4-11 37 16,4-12 78-16,4 0 25 15,2-8-70-15,0-16-66 16,1-11-45-16,-1-27 0 16,-8 6-110-16,-10 4-354 0</inkml:trace>
  <inkml:trace contextRef="#ctx0" brushRef="#br0" timeOffset="2844.23">21369 4991 1754 0,'0'0'301'16,"0"0"-301"-16,0 0-164 15,0 0-836-15</inkml:trace>
  <inkml:trace contextRef="#ctx0" brushRef="#br0" timeOffset="3587.52">21920 5534 884 0,'0'0'401'0,"0"0"-100"0,0 0-15 16,0 0-39-16,0 0-94 15,0 0-91-15,0 0-24 16,0 13-38-1,0-1-10-15,0 7 10 0,0 7 1 16,0 1 8-16,-5-4-9 16,-4-2-1-16,4-7-7 15,1-6-7-15,0-5 15 16,4 0 12-16,0-3 8 16,0 0-3-16,0-17 131 15,2-9-65-15,6-10-61 16,2-6-21-16,1 2 14 15,2 2-6-15,-4 8-8 16,0 8 8-16,-3 8-7 16,-3 8-2-16,-1 2-5 0,-2 4-9 15,0 0-7 1,0 2-10-16,4 18-16 0,4 10 23 16,0 6 24-16,3 8 1 15,3 5-1-15,1-1-13 16,-1-2-30-16,-5 0-23 15,-3-4-19-15,-2-4 40 16,-4-6-18-16,0-4-6 16,-10-4 2-16,-15-3 32 15,-4-6 21-15,-2-5-4 16,-3-2-3-16,3-2 21 16,6-4 55-16,8-2 51 15,5 0 31-15,6 0 6 16,4 0-34-16,2 0-29 15,0 0-32-15,0 0-24 16,18 0-17-16,6 0 4 0,10-5 9 16,6-4-19-16,4 3 10 15,5 3-10-15,-2-2-1 16,-2 3 0-16,3 0-50 16,-11 2-138-16,-14-2-194 0</inkml:trace>
  <inkml:trace contextRef="#ctx0" brushRef="#br0" timeOffset="4120.68">22376 5542 1595 0,'0'0'353'0,"0"0"-294"0,0 0 20 16,0 0-30-16,0 0-49 15,0 0-51-15,0 0-40 16,22 6 21-16,-20 0 53 16,0 2 17-16,-2-4-10 15,0 0-25-15,0-1 35 16,-4-3 116-16,0 0 2 15,-1 0 34-15,3 0-13 16,2 0-28-16,0-7-45 16,0-5 5-16,0 0-14 15,0 2-25-15,0 0-15 16,0 4-17-16,0 5-14 16,0-2-93-16,0 1-176 15,0 0-558-15</inkml:trace>
  <inkml:trace contextRef="#ctx0" brushRef="#br0" timeOffset="6610.64">22777 5390 1223 0,'0'0'608'16,"0"0"-272"-16,0 0-77 15,0 0-20-15,0 0-94 16,0 0-43-16,0 0-41 16,0-4-25-16,0 4-7 15,0 0-11-15,0 0-10 16,0 0 0-16,0 0-8 16,0 0-5-16,0 0-16 15,0 10-7-15,9 10-2 16,6 10 30-16,8 8 0 0,1 2 0 15,1 4-10-15,-1-6-4 16,-4-2 3-16,-1-5-7 16,-11-9 11-16,-1-8 0 15,-5-6 7-15,-2-3-10 16,0-5-13-16,-2 0-20 16,-16 0 8-16,-6 0 35 15,-3-11 11-15,0-9 5 16,2-4-6-16,8-7-1 15,5-5 20-15,8-4 11 16,4-4-11-16,6-4-3 16,21 0-10-16,12 0-11 15,5 1-2-15,8 4-3 16,-2 6 0-16,-3 5 1 16,-5 10-1-16,-6 4 0 0,-11 11 0 15,-17 7-24-15,-5 9-108 16,-3 11-358-16</inkml:trace>
  <inkml:trace contextRef="#ctx0" brushRef="#br0" timeOffset="62727.37">17403 10451 1014 0,'0'0'232'0,"0"0"-173"16,0 0-57-16,0 0 15 15,0 0 1-15,0 0-18 16,8-54-89-16,2 50-49 15,-1 1-33-15,-3 2 73 16,1 1-95-16,-5 0 60 16,-2 0 133-16,0 0 22 15,0 7 76-15,0 0-46 16,0 3-32-16,-4 0 4 16,-3 2 4-16,-2-1-9 15,-2-2-19-15,2-1 13 16,3-2 24-16,-1-2 23 0,5-4-11 15,0 2-24 1,2-2-12-16,0 0 8 0,0 0 15 16,0 0 3-16,0 0 0 15,0-4-14-15,0-2-2 16,0-1-8-16,0 0-15 16,-21-1-9-16,1 0-84 15,1 1-345-15</inkml:trace>
  <inkml:trace contextRef="#ctx0" brushRef="#br0" timeOffset="63773.13">15333 10713 1791 0,'0'0'359'0,"0"0"-249"0,0 0-15 16,0 0-37-16,0 0-6 16,0 0 13-16,0 0 1 15,89 3-32-15,-49 1 15 16,10-4 17-16,10 0-31 15,13 0 16-15,31 0-8 16,41-10-16-16,36-4-17 16,8-1 0-1,-15 8-1-15,-42 5-8 0,-50-1 8 16,-26 3-9-16,-20-1-1 16,-7 1 0-16,-8 0 1 15,-7 0 12-15,-12 0 11 16,-2 0 10-16,-2 0-33 15,-20-2-23-15,-22-9-101 16,3 4-193-16,5-1-540 0</inkml:trace>
  <inkml:trace contextRef="#ctx0" brushRef="#br0" timeOffset="71601.81">17265 9481 1556 0,'0'0'352'0,"0"0"-234"16,0 0-74-16,129-14-24 15,-69 5-7-15,5 6 6 16,6 1-10-16,3-1 13 16,-3 3-22-16,-2 0 14 15,-9 0-8-15,-6 0-5 16,-12 0 1-16,-11 0-1 15,-11 0 1-15,-9 0-2 16,-7 0 1-16,-4 0 44 16,0 0 24-16,-10 0-4 15,-15 0-14-15,-6 0-28 16,-9 0-13-16,-9 0-10 0,-9 0-10 16,-9 7-38-1,-4 3 14-15,-5 2 29 16,5 2-2-16,8-2 14 0,12-2-3 15,15-3 21-15,11 0 21 16,15-7 6-16,10 0-52 16,0 0-12-16,20 0 12 15,16-7 27-15,15-4 13 16,11-1-4-16,9-2-9 16,3 0-21-16,2 6 1 0,-5 2-6 15,-7 2 0 1,-3 4 1-16,-14 0-2 0,-14 0-10 15,-13 0 9-15,-13 0-22 16,-7 0 0-16,0 2 23 16,-10 0 83-16,-13 2 8 15,-4 0-60-15,0-2-6 16,7 2 5-16,9-4-11 16,11 0-19-16,0-6-83 15,17-10-195-15</inkml:trace>
  <inkml:trace contextRef="#ctx0" brushRef="#br0" timeOffset="116389.47">11039 5360 1683 0,'0'0'406'0,"0"0"-261"16,0 0-67-16,0 0 45 16,0 0-36-16,0 0-87 15,0 0 13-15,8-28-13 16,15 24 34-16,6-2 13 16,2 2-16-16,6 2-25 15,-2 2 6-15,3 0-12 16,-5 2-10-16,-4 14-20 15,-6 5-63-15,-12 8-2 16,-11 11 44-16,-7 10 44 16,-30 10 7-16,-17 10 2 15,-6 3 50-15,-5-3 17 16,9-6-17-16,12-8-22 16,17-14-11-16,13-8-10 15,14-10-9-15,0-7-13 16,12-6 13-16,8-4 20 15,-2-4-20-15,-3-3-20 16,-5-8-194-16,-10-8-557 0</inkml:trace>
  <inkml:trace contextRef="#ctx0" brushRef="#br0" timeOffset="116684.89">10758 5718 1930 0,'0'0'414'0,"0"0"-248"16,0 0-117-16,0 0-6 15,0 0-7-15,121-53-18 16,-59 53 1-16,8 0-19 16,-1 8-58-16,0 5-117 0,-5 0-79 15,-8-5-98-15,-14-2 135 16,-13-4 127-16,-13 0 90 16,-9-1 41-16,-7 3 155 15,0 6 34-15,0 8-126 16,-9 13-12-16,-3 15 7 15,2 12-11-15,-1 9-38 16,3 4-30-16,2-4-10 16,4-7-10-16,-1-14 0 15,3-14-61-15,0-14-96 16,0-16-280-16</inkml:trace>
  <inkml:trace contextRef="#ctx0" brushRef="#br0" timeOffset="116844.21">11376 5378 2457 0,'0'0'258'16,"0"0"-258"-16,0 0-41 16,0 0-40-16,-20 158-73 15,29-95-211-15</inkml:trace>
  <inkml:trace contextRef="#ctx0" brushRef="#br0" timeOffset="117149.59">11552 5895 1097 0,'0'0'316'16,"0"0"-169"-16,0 0-90 0,0 110-40 16,-4-76-13-16,-1-7 9 15,1-11-11-15,2-8 0 16,2-8 278-16,0-2 97 15,0-25-117-15,2-11-197 16,11-8-20-16,3-4-21 16,1 2 14-16,4 4-8 15,-2 8-6-15,1 12-1 16,3 10-11-16,0 10 9 16,0 4-11-16,6 8-6 0,5 20 20 15,2 8-14-15,2 2-8 16,4 0 0-16,3-5-8 15,1-10-53 1,10-17-67-16,-10-6-162 0,-9 0-1251 16</inkml:trace>
  <inkml:trace contextRef="#ctx0" brushRef="#br0" timeOffset="117331.09">12279 5586 1829 0,'0'0'542'16,"0"0"-356"-16,0 0-77 16,137-8-21-16,-83 8-57 15,0 0-31-15,-6 6-29 0,-5 5-97 16,-12 3-31-16,-13-5-98 16,-16 0-340-16</inkml:trace>
  <inkml:trace contextRef="#ctx0" brushRef="#br0" timeOffset="117499.41">12245 5763 1194 0,'0'0'194'0,"0"0"-43"15,0 0 126-15,0 0 65 16,144 8-156-16,-72-8-114 16,4-1-41-16,2-12-31 15,-5 1-14-15,-6-4-69 16,9-10-181-16,-19 2-227 15,-7-1-549-15</inkml:trace>
  <inkml:trace contextRef="#ctx0" brushRef="#br0" timeOffset="117741">13218 5428 1933 0,'0'0'255'16,"0"0"-203"-16,0 0-19 15,-81 122 9-15,46-59-24 16,9-5-18-16,13-7 3 15,13-12-2-15,0-11 11 16,24-14 10-16,18-10 45 16,12-4 50-16,8-19 3 15,3-22-44-15,-3-11-32 16,-12-11-7-16,-21-3-16 0,-27 0-20 16,-14 8-1-16,-105 16-18 15,1 16-91-15,-5 12-306 16</inkml:trace>
  <inkml:trace contextRef="#ctx0" brushRef="#br0" timeOffset="119515.91">19774 6088 418 0,'0'0'699'0,"0"0"-424"15,0 0-189-15,0 0-53 16,0 0-21-16,0 0-10 16,0 0-2-16,-61 0 0 15,53 0 0-15,-4 0 2 16,3 0 12-16,1 0-14 15,-1 0-14-15,2 0-72 0,2 0-62 16,3 0 49 0,0 0 99-16,2-6 239 0,0-1 47 15,0 2-16-15,0-1-68 16,0-1-82-16,0 4 8 16,0-1 3-16,0 0-28 15,0 1-26-15,6 2-31 16,4-3-16-16,5-2-5 15,8-1-20-15,10 2 2 16,9-1-7-16,5 2 0 16,9 4 0-16,4 0 0 15,3 0-12-15,3 1 11 16,3 16-21-16,-2 1 12 16,0 2-8-16,-3-2 7 15,-8 0 9-15,-4-4-4 16,-10-4 6-16,-11-4 0 15,-11-4-17-15,-9 0 10 0,-7-2 7 16,-4 0 19-16,0 0 12 16,0 0-1-16,0 0-23 15,0 0 7-15,0-4-14 16,0 2 1-16,3-2 10 16,0 1-10-16,-1 2 17 15,-2 1-18-15,0 0 11 16,0 0 1-16,0 0-12 15,0 0-17-15,0 0-2 0,0 0 6 16,0 4-15 0,0 18 12-16,0 12 16 15,0 14 10-15,0 10-4 16,0 8-1-16,0 2-4 0,0-1-1 16,0-3 0-16,0-6-11 15,0-6-28-15,0-6 21 16,2-8-35-16,0-7-19 15,-2-12-58-15,0-6-94 16,-2-12-279-16</inkml:trace>
  <inkml:trace contextRef="#ctx0" brushRef="#br0" timeOffset="119879.93">19952 5993 1029 0,'0'0'512'0,"0"0"-285"16,0 0-111-16,0 0 73 16,0 0-24-16,0 0-43 15,0 0-25-15,80-50-18 16,-80 50-9-16,0 0-14 15,0 0-49-15,-15 9-7 16,-12 10 0-16,-7 9 13 16,-5 2-13-16,-2 5 9 15,3-6 0-15,9 0-3 0,10-3 0 16,7-2-7-16,10-4 1 16,2 2 0-1,10-2 0-15,23 2 11 16,11-2 5-16,12 0-12 0,42 6-4 15,-14-6-100-15,-8-3-242 16</inkml:trace>
  <inkml:trace contextRef="#ctx0" brushRef="#br0" timeOffset="120324.09">21317 6606 1885 0,'0'0'509'0,"0"0"-279"16,0 0-74-16,0 0-49 15,0 0-52-15,0 0-55 16,0 0-16-16,-35-7-41 15,37 7 57-15,2 0 9 16,3 0-2-16,-2 8-7 16,2 3-1-16,-3 4-28 15,0-1 5-15,-4 2 10 16,2 0 14-16,-2 2 7 16,0 0-6-16,0-2-1 0,0-2-5 15,0-3-23-15,0-3 1 16,0-7 11-16,0 1 15 15,0-2 1-15,0 0-5 16,0 0-7-16,3 0-37 16,-1-6-9-16,-2-6-134 15,0 1-251-15,0-2-804 0</inkml:trace>
  <inkml:trace contextRef="#ctx0" brushRef="#br0" timeOffset="120432.54">21317 6606 2007 0</inkml:trace>
  <inkml:trace contextRef="#ctx0" brushRef="#br0" timeOffset="120721.44">21317 6606 2007 0,'-31'-17'447'0,"31"13"-277"0,0 2-21 0,0 0-21 16,0 0-42-16,0 0-41 15,2-2-35-15,12-2-10 16,6-2 0-16,4-1 14 15,3 0-14-15,5 3 0 16,-3 2 0-16,2 4-7 16,-4 0-9-16,-5 0-8 15,-5 10-9-15,-6 12-17 16,-5 6 2-16,-6 10 9 0,-6 10 18 16,-20 9 13-1,-7 2-2-15,-6 4 9 0,6-5 1 16,4-6 1-16,12-6 7 15,5-6-7-15,12-4 0 16,0-4 0-16,20-1 12 16,16-5 5-16,9-2-8 15,8-7 7-15,5-2-4 16,0-9-13-16,-4-6 0 16,-10-8-6-16,-15-16-144 15,-20-6-427-15</inkml:trace>
  <inkml:trace contextRef="#ctx0" brushRef="#br0" timeOffset="121096.28">21139 6870 2171 0,'0'0'379'0,"0"0"-280"0,0 0-99 16,0 0 9-16,0 0 52 15,145 8 5-15,-76 5-35 16,7 6-31-16,-3-1-1 15,-4 0-41-15,-6 2 23 16,-8-4 12-16,-9-2 6 16,-15-2-7-16,-12-4 7 15,-9 4-32-15,-10 2-22 16,0 6 55-16,-25 10 6 16,-4 6 6-16,0 3 13 0,2-3-10 15,5-8-9-15,11-8-5 16,9-8-1-16,2-8 0 15,0-4 21-15,18 0 97 16,10-22 7-16,13-8-30 16,3-10-37-16,1-4-31 15,-5 1-12-15,-9 6-11 16,-11 6-4-16,-13 9 0 16,-7 8-47-16,-23 10-110 15,-14 4-87-15,-3 0-695 0</inkml:trace>
  <inkml:trace contextRef="#ctx0" brushRef="#br0" timeOffset="121955.84">22144 6996 729 0,'0'0'1219'16,"0"0"-990"-16,0 0-166 15,0 0-22-15,0 0 29 16,0 0-35-16,0 0-19 15,0-6-16-15,0 6 2 16,0 0 7-16,0 0-18 16,0 0 2-16,0 0 4 15,0 4-7-15,0 10 10 16,0 4 2-16,-2 4 11 16,-2 7-11-16,2 0-2 15,2 4 11-15,0-4-11 0,0 0 0 16,2-8 5-1,11-3-5-15,3-5 0 0,1-5 11 16,3-7 20-16,3-1-3 16,-1 0 8-16,4-15 8 15,1-11-20-15,2-8-18 16,-2-4 3-16,-4-1 1 16,-6 3-2-16,-5 4 17 15,-8 8-11-15,-4 6-1 16,0 8 31-16,0 8-22 15,-14 2-22-15,-1 6-12 16,-3 22 12-16,3 6 3 16,3 4 2-16,8 3-5 15,4-4 0-15,0-4-14 16,2-7 8-16,22-10-27 16,-1-8-90-16,0-8-256 0</inkml:trace>
  <inkml:trace contextRef="#ctx0" brushRef="#br0" timeOffset="122133.74">22564 6898 1374 0,'0'0'1150'0,"0"0"-942"16,0 0-159-16,0 0-34 16,0 0-13-16,0 0 6 15,-12 161-8-15,5-71-98 16,3-18-159-16,2-14-599 0</inkml:trace>
  <inkml:trace contextRef="#ctx0" brushRef="#br0" timeOffset="122258.66">22499 7077 2165 0,'0'0'417'16,"0"0"-374"-16,0 0-43 15,129-5-11-15,-78 5-270 0</inkml:trace>
  <inkml:trace contextRef="#ctx0" brushRef="#br0" timeOffset="122455.63">23104 6779 1550 0,'0'0'966'0,"0"0"-855"0,0 0-88 16,0 0-6-16,0 0 6 15,0 0-23-15,145-1-25 16,-95 1-99-16,0 0 13 16,-12 1-172-16,-13 4-1055 0</inkml:trace>
  <inkml:trace contextRef="#ctx0" brushRef="#br0" timeOffset="122630.96">22971 6968 2131 0,'0'0'362'0,"0"0"-233"16,0 0 52-16,0 0-55 15,145 0-65-15,-90 0-40 16,21 0-21-16,-13-2-152 15,-12-4-368-15</inkml:trace>
  <inkml:trace contextRef="#ctx0" brushRef="#br0" timeOffset="123422.53">23755 6625 1587 0,'0'0'767'16,"0"0"-668"-16,0 0-46 15,0 0 34-15,0 0 7 16,0 0-43-16,0 0-48 16,-2-26-3-16,-3 44-20 15,-1 10 20-15,-1 11 0 16,0 6 11-16,0 4-4 15,5 1-6-15,0-6 4 16,2-6-5-16,0-8-11 16,0-10 11-16,0-8 0 0,0-8 0 15,2-4 24-15,0 0 56 16,-2-6 21-16,3-12-52 16,-3-2-37-16,0 0-12 15,0 2-22-15,0 4-17 16,0 4-10-16,0 4-11 15,0 2-4-15,-3 0 2 16,-1 2-28-16,-4 2-32 16,3 0-142-16,-2 0-216 0</inkml:trace>
  <inkml:trace contextRef="#ctx0" brushRef="#br0" timeOffset="124454.47">23751 6667 485 0,'0'0'674'16,"0"0"-396"-16,0 0-163 16,0 0-29-16,0 0 15 0,0 0 74 15,0 0-31-15,-34 93-80 16,30-51 15-1,4 3-13-15,0 4-28 0,0-5-2 16,8-2-17-16,15-8 32 16,4-6 6-16,8-10 24 15,7-6 9-15,8-8-7 16,8-4 16-16,4 0-58 16,5-12 7-16,-3-8-26 15,1-4 12-15,-5-4 1 16,-8-2 6-16,-8-8 15 15,-13-4-6-15,-11-8-4 0,-15-9 3 16,-5-3-6 0,-31-2-13-16,-21 6 11 0,-21 8-24 15,-32 12-17-15,-33 18 0 16,-22 20-18-16,26 6-115 16,39 18-312-16</inkml:trace>
  <inkml:trace contextRef="#ctx0" brushRef="#br0" timeOffset="144437.51">10972 8911 470 0,'0'0'0'0</inkml:trace>
  <inkml:trace contextRef="#ctx0" brushRef="#br0" timeOffset="144850.98">10334 8971 9 0,'0'0'1196'0,"0"0"-812"16,0 0-60-16,0 0-25 15,0 0-60-15,0 0-56 16,0 0-72-16,-31-17-51 16,31 16-25-16,0 1-12 15,2 0-14-15,9 0-9 16,7 0 5-16,8 0-3 15,10 0-2-15,4 0 5 16,4 4-3-16,1 4-2 0,-5 2-29 16,-7 3-8-1,-6-4-8-15,-6 0 0 0,-11 0-3 16,-5 0 5-16,-5 2-6 16,0 5 49-16,-15 8 12 15,-10 11 14-15,-6 5-25 16,-1 4 18-16,1 4-13 15,7-3 0-15,5-4 0 16,9-2-4-16,7-6-2 16,3-5 0-16,0-6-14 15,21-1 13-15,3-7 0 16,7-2-1-16,0-2-10 16,0-4 11-16,-4 0-69 15,-5-6-129-15,-5 0-221 0,-13 0-923 16</inkml:trace>
  <inkml:trace contextRef="#ctx0" brushRef="#br0" timeOffset="145174.59">10239 9332 2210 0,'0'0'368'15,"0"0"-337"-15,0 0-31 16,0 0-46-16,0 0 35 15,0 0-6-15,126-6 17 0,-69 6-206 16,5 0-60 0,-4 0-123-16,-6 0-132 0,-10 0-70 15,-11 2 591 1,-10 2 143-16,-11 1 261 0,-8 2-139 16,-2 5 10-16,0 8-20 15,0 9-85-15,0 6-70 16,0 10-55-16,0 5-27 15,12 0 3-15,-1-4-21 16,3-8-34-16,-5-8 14 16,-1-10-37-16,-4-18-116 15,-4-2-182-15,0-4-1088 0</inkml:trace>
  <inkml:trace contextRef="#ctx0" brushRef="#br0" timeOffset="145316.21">10717 9202 1804 0,'0'0'486'16,"0"0"-310"-16,0 0-176 16,0 0-154-16,0 0-635 0</inkml:trace>
  <inkml:trace contextRef="#ctx0" brushRef="#br0" timeOffset="145606.88">10999 9440 1868 0,'0'0'273'16,"0"0"-190"-16,0 0-49 0,0 0-26 16,0 0-8-1,0 0-12-15,-75 113-38 0,75-103 16 16,0-6-60-16,0-4 94 16,17-6 74-16,4-20 136 15,3-10-46-15,3-5-71 16,-1 1-54-1,-3 9 15-15,-5 7-1 0,-7 11-10 16,-5 13-43-16,-2 0-14 16,2 20-37-16,5 16 51 15,1 4 28-15,9 3-27 16,1-7-1-16,5-10-59 16,2-12-8-16,5-14-41 15,12-26 21-15,-5-16-152 16,-10-6-1050-16</inkml:trace>
  <inkml:trace contextRef="#ctx0" brushRef="#br0" timeOffset="145801.24">11344 9064 1936 0,'0'0'445'16,"0"0"-202"-16,0 0-76 16,0 0-82-16,0 0-85 15,0 0-13-15,0 0 3 16,54-7 10-16,-14 7 0 15,3 0-24-15,1 0-102 16,-3 3-69-16,1-3-50 0,-9 0-228 16,-10 1-443-16</inkml:trace>
  <inkml:trace contextRef="#ctx0" brushRef="#br0" timeOffset="145930.67">11434 9220 1198 0,'0'0'550'0,"0"0"-300"15,0 0-116-15,0 0 76 16,0 0-79-16,0 0-84 16,136 16-34-16,-92-16-13 15,6 0-160-15,-15 0-113 16,-10 0-581-16</inkml:trace>
  <inkml:trace contextRef="#ctx0" brushRef="#br0" timeOffset="146547.88">11993 8911 163 0,'0'0'1619'0,"0"0"-1402"0,0 0-121 15,0 0 37-15,0 0-82 16,0 0-51-16,0 0 12 16,-42 64-8-16,35-20 12 15,1 2-16-15,4 3 0 16,2-7-20-16,0-8-19 15,10-6 9-15,8-10 8 16,6-10 22-16,1-8 27 16,4 0 25-16,0-12 40 15,0-18 0-15,2-8-27 16,1-7 4-16,-3-3-32 16,-3 2-15-16,1 6-3 15,-1 6-18-15,-1 10-1 16,2 8 0-16,0 9-1 15,4 7-46-15,2 9 1 0,5 20 46 16,0 1 10 0,0 8-9-16,-7-5 4 0,-6-5 6 15,-12-4-11-15,-11-5-1 16,-2-7 1-16,-20-2 59 16,-24-6 39-16,-19-4-41 15,-12 0 8-15,-8-8-3 16,0-16-22-16,6-9 7 15,5-10 20-15,10-10-28 16,11-7-19-16,8-8-16 16,14 0-4-16,12-7-31 0,5 21-92 15,8 17-183-15</inkml:trace>
  <inkml:trace contextRef="#ctx0" brushRef="#br0" timeOffset="169232.37">18824 8121 505 0,'0'0'384'0,"0"0"-127"16,0 0 26-1,0 0-134-15,0 0-44 0,0 0-9 16,-2-32-39-16,2 24-14 16,0 2-23-16,2 0-3 15,3 2-17-15,-3 0 2 16,-2 2 16-16,3 2-18 15,-3 0 2-15,0 0-2 16,0 0 0-16,0 0 0 16,0 0-41-16,0 0-27 0,0 0-6 15,0 0 23 1,0 0 8-16,0 0 26 0,0 0 17 16,0 0-2-16,0 0 2 15,2 0-11 1,2 0 9-16,1 0 2 0,1 0 4 15,1 8-4-15,0 2-23 16,2 5-11-16,-1 6 34 16,3 9 0-16,3 8 45 15,-1 8 4-15,3 4-15 16,-1 2-8-16,1 1-24 16,-5-8-2-16,1-2 11 15,-6-11-9-15,-1-10 14 16,-3-8-14-16,0-8-1 15,-2-4 53-15,2-2 22 0,-2 0-27 16,0 0-8-16,0-2-24 16,0-10-17-16,0-1-20 15,0 0 8 1,-4 3-19-16,-9 4-65 0,-6 2-23 16,-5 4 68-16,-5 0 34 15,-5 2 17-15,-3 12 2 16,3 0 45-16,3-2 28 15,7 0 0-15,8-4-33 16,11-4-32-16,5 0-10 16,5-2-154-16,21 0 110 15,11 2 17-15,5 1-145 16,4-2-99-16,1 3-65 16,-5 0 63-16,-5 5 24 15,-14-2 126-15,-11 4 123 0,-12 2 200 16,0 2 171-16,-24-2 2 15,-10 6-116-15,-3-2-84 16,-4 2-72 0,3-1-29-16,7 2-45 0,6 0-25 15,10 4-2-15,5 1-15 16,10 0 13-16,0 1-15 16,8 0-1-16,9 1 18 15,1 2-2-15,-2-1 2 16,0 5 0-16,-6-2 14 15,-1 3-12-15,-4-1 7 0,-5-1 23 16,0-6-3 0,0-2-9-16,0-2 11 15,0 0-5-15,0 2-25 16,3 2-1-16,3 0 0 0,3 0 0 16,-1 0-3-16,2 2-48 15,-4-7-115-15,-1-11-354 0</inkml:trace>
  <inkml:trace contextRef="#ctx0" brushRef="#br0" timeOffset="172051.2">20077 9138 1564 0,'0'0'432'0,"0"0"-239"0,0 0 11 15,0 0-44-15,0 0-48 16,0 0-62-16,0 0-4 15,-2 0-14-15,4 0-2 16,4-2-17-16,10 2-7 16,8-3 1-16,19 0 14 15,15 0-16-15,13 2-5 16,10-1-12-16,5 2 7 16,-1-5 2-16,-3 1 3 15,-11-1-1-15,-13 1-32 16,-16-2-2-16,-15 3 21 15,-11-1 14-15,-9 3 5 16,-5 1-5-16,-2-2-5 16,0-6-80-16,0 1-177 15,0 0-289-15</inkml:trace>
  <inkml:trace contextRef="#ctx0" brushRef="#br0" timeOffset="172457.63">20486 8842 1472 0,'0'0'388'0,"0"0"-279"16,0 0-91-16,0 0-18 16,0 0 0-16,0 0-3 15,0 0 3-15,-151 50 10 16,107-27 8-16,-1 1-4 16,5-2 31-16,4 0 33 15,14-4 15-15,9-4-37 16,8 0-56-16,5 0-10 15,9 4 2-15,20 4 8 16,9 3 35-16,4 0 1 16,5 2-8-16,-5-1-3 15,-3 2-16-15,-6 0-9 0,-6 0-11 16,-8-2-76 0,-5 0-15-16,-5-6-14 15,-5-10-243-15</inkml:trace>
  <inkml:trace contextRef="#ctx0" brushRef="#br0" timeOffset="172870.46">21170 9156 1394 0,'0'0'645'0,"0"0"-383"15,0 0-160-15,0 0-1 16,0 0-23-16,0 0-58 16,0 0-13-16,50-5 7 15,-30 5-14-15,-3 0-24 16,-3 5-15-16,-5 11-42 15,-7 10 18-15,-2 10 46 16,0 8 4-16,-11 6 13 16,-7 9 26-16,3-2-25 15,3 4 15-15,12-9-16 16,0-4-5-16,14-8-9 16,15-7 14-16,9-10 14 0,4-9-1 15,3-7-2-15,7-7-11 16,-9-5-106-16,-16-15-423 15</inkml:trace>
  <inkml:trace contextRef="#ctx0" brushRef="#br0" timeOffset="173275.55">21014 9525 2098 0,'0'0'222'16,"0"0"-222"-16,0 0 0 15,0 0 91-15,152 0-23 0,-85 0-57 16,2 1-11 0,-6 2-56-16,-11-1 23 0,-11 2 31 15,-14-2-5-15,-10 0 7 16,-10-1 6-16,-5 3-6 16,-2 5-22-16,0 5 21 15,0 6 1-15,5 8 19 16,4 4 4-16,4 0-23 15,3 0-14-15,1-8-1 16,1-3-14 0,1-12 11-16,-4-5-4 0,1-4 22 15,-1-2 60-15,1-18 23 16,1-10-11-16,2-4-19 16,-4 0-6-16,-4 0-19 15,-4 2-1-15,-7 6 8 16,0 6-2-16,-9 2-33 0,-15 6-16 15,-10 6-11-15,-4 6-83 16,-15 0-112-16,8 4-98 16,9 8-301-16</inkml:trace>
  <inkml:trace contextRef="#ctx0" brushRef="#br0" timeOffset="173572.43">21826 9517 1670 0,'0'0'299'16,"0"0"-211"-16,0 0-14 15,0 0-74-15,0 0-3 16,-52 116-22-16,73-89-106 16,6-6 4-16,1-7 68 15,4-10 37-15,-4-4 22 16,-3-4 42-16,-5-20 119 15,-11-4-5-15,-9-5 5 16,0-2-56-16,-27 3-92 16,-7 4-3-16,-5 7-20 15,1 12-44-15,-7 9-90 16,14 0-169-16,11 0-907 0</inkml:trace>
  <inkml:trace contextRef="#ctx0" brushRef="#br0" timeOffset="173909.24">22242 9278 282 0,'0'0'1398'15,"0"0"-1050"-15,0 0-42 0,0 0-11 16,0 0-103 0,0 0-97-16,0 0-51 0,0 0-39 15,0 6-5-15,0 20-33 16,0 19 11-16,7 18 22 16,4 13 18-16,2 9 3 15,3-3-9-15,-1-8-12 16,2-12-25-16,-7-14-20 15,1-15-22-15,-3-24-59 16,-4-9-37-16,0 0-172 16</inkml:trace>
  <inkml:trace contextRef="#ctx0" brushRef="#br0" timeOffset="174105.83">22283 9544 505 0,'0'0'1732'0,"0"0"-1481"15,0 0-166-15,0 0 17 16,0 0-95-16,0 0-7 16,0 0-1-16,15 57-8 15,52-61 9-15,-9-18-194 16,-2-4-918-16</inkml:trace>
  <inkml:trace contextRef="#ctx0" brushRef="#br0" timeOffset="174268.27">22902 9212 1741 0,'0'0'480'0,"0"0"-434"15,0 0-44-15,0 0 56 16,0 0-58-16,125 0-25 15,-67 0-201-15,-12 0-112 16,-8 0-103-16</inkml:trace>
  <inkml:trace contextRef="#ctx0" brushRef="#br0" timeOffset="174477.74">22900 9522 1885 0,'0'0'399'16,"0"0"-185"-16,0 0-38 15,0 0-74-15,123-37-59 16,-71 19-43-16,9 0-7 16,19-5-93-16,-13 5-215 15,-11 2-1023-15</inkml:trace>
  <inkml:trace contextRef="#ctx0" brushRef="#br0" timeOffset="174722.96">23546 9292 1770 0,'0'0'389'0,"0"0"-310"16,0 0-27-16,-51 114 33 15,42-62-81-15,9 1-4 16,0-9-86-16,22-9-58 15,18-14 60-15,13-19 84 16,9-2 61-16,6-30 115 16,-1-16-12-16,-9-15 4 15,-16-2-18-15,-27-6-42 16,-15 7-73-16,-33 6-35 16,-49 14-24-16,-53 22-55 15,18 12-68-15,10 8-449 0</inkml:trace>
  <inkml:trace contextRef="#ctx0" brushRef="#br0" timeOffset="186445.54">9883 12242 1604 0,'0'0'843'0,"0"0"-651"16,0 0-161-16,0 0 12 16,0 0-13-16,7-12-29 15,7 12 0-15,5-2 12 16,6 2-5-16,2 0 1 15,2 0-1-15,0 0-7 16,-2 0 0-16,-4 4-1 16,0 10-8-16,-5 7 2 15,-5 10-31-15,-4 5 14 16,-9 8-10-16,0 6-1 16,-7 2 2-16,-12 3 22 15,-2-3 10-15,7-2 0 16,8-8 30-16,6-4-30 15,0-4-8-15,16-7 8 16,11-5 18-16,4-8 0 0,2-5-4 16,1-3-2-16,-1-6-10 15,-6 0-2-15,-8-14-197 16,-13-4-1318-16</inkml:trace>
  <inkml:trace contextRef="#ctx0" brushRef="#br0" timeOffset="186726.86">9861 12551 325 0,'0'0'2248'0,"0"0"-1964"16,0 0-265-16,0 0-6 15,0 0 5-15,131-57-11 16,-71 53-3-16,6 4-4 16,-4 0-146-16,-5 7 29 15,-10 8 13-15,-9 3 33 16,-9 0 50-16,-6 3 21 15,-8 3 15-15,1 2 83 16,-5 5 5-16,2 4-20 16,0 3-42-16,0 4-18 15,-1 0-7-15,-1-6-10 16,-2-3-5-16,-2-9-1 16,-5-7-31-16,-2-11-62 15,0-10-40-15,-16-19-26 16,-1-12-971-16</inkml:trace>
  <inkml:trace contextRef="#ctx0" brushRef="#br0" timeOffset="186845.68">10400 12359 2110 0,'0'0'416'16,"0"0"-302"-16,0 0-103 16,0 0-11-16,0 0-212 15,0 0-679-15</inkml:trace>
  <inkml:trace contextRef="#ctx0" brushRef="#br0" timeOffset="187128.48">10688 12650 1914 0,'0'0'402'15,"0"0"-270"-15,0 0-23 0,0 0-28 16,0 0-55 0,0 0-9-16,26 107-3 0,-23-95-13 15,1-6 7 1,-2-6 11-16,4 0 15 0,4-6 4 15,5-20 18-15,6-6-13 16,1-2-31-16,-2 1-2 16,-4 10-5-16,-3 9-3 15,-5 12-2-15,2 2-16 16,1 12-2-16,5 21 18 16,3 6 14-16,4 7-13 15,4-2 5-15,-1-4-6 16,-1-12-59-16,13-24-41 15,-9-4-90-15,-2-5-271 0</inkml:trace>
  <inkml:trace contextRef="#ctx0" brushRef="#br0" timeOffset="187292.41">11249 12380 1965 0,'0'0'816'0,"0"0"-672"16,0 0-124-16,0 0-1 15,0 0-3-15,145 10-14 16,-89 4-2-16,17 6-55 16,-13-4-215-16,-13-3-579 0</inkml:trace>
  <inkml:trace contextRef="#ctx0" brushRef="#br0" timeOffset="187421.98">11458 12637 1289 0,'0'0'1283'0,"0"0"-1049"15,0 0-190-15,0 0-44 16,0 0-64-16,0 0 64 16,0 0-7-16,108-16-54 15,-53-2-597-15</inkml:trace>
  <inkml:trace contextRef="#ctx0" brushRef="#br0" timeOffset="187673.93">11859 12453 2123 0,'0'0'478'0,"0"0"-320"16,0 0-124 0,0 0-12-16,-39 113 0 0,39-67-12 15,0-3 4-15,13-7-8 16,9-8-1-16,7-14 4 16,4-14-8-16,7 0 34 15,5-28 7-15,2-16-13 16,-2-10-6-16,-8-6-8 15,-16 2-14-15,-21 4 14 16,-8 9-8-16,-36 15 19 16,-20 12-26-16,-50 18-33 15,16 14-75-15,11 10-240 0</inkml:trace>
  <inkml:trace contextRef="#ctx0" brushRef="#br0" timeOffset="195342.69">19466 12196 833 0,'0'0'442'15,"0"0"-135"-15,0 0-37 16,0 0 10-16,0 0-93 16,0 0-64-16,-29-67-41 15,29 66-21-15,0 1-31 16,-2 0-7-16,2 0-14 16,0 0-8-16,-2 0-1 15,2 0-9-15,0 0 8 16,0 0-12-16,0 0-10 15,0 0-5-15,0 0-2 16,0 1 6-16,0 3 16 16,0 0-12-16,0 0-16 0,0-4-5 15,0 3-10-15,0-3-68 16,0 2-191-16,-2-2-585 0</inkml:trace>
  <inkml:trace contextRef="#ctx0" brushRef="#br0" timeOffset="196002.79">19379 11997 1441 0,'0'0'557'15,"0"0"-357"-15,0 0-177 16,0 0-23-16,0 0 1 15,0 0 11-15,0 0 21 16,23 125-5-16,-8-71-11 16,3 6 4-16,-2 2 4 15,1 2-7-15,-3-2 9 16,-1-3-27-16,-2-9 3 16,-4-6-2-16,-2-12 0 15,-3-8-1-15,-2-10-1 16,0-14-42-16,0 0-229 15,0-12-688-15</inkml:trace>
  <inkml:trace contextRef="#ctx0" brushRef="#br0" timeOffset="196451.92">19399 12079 2033 0,'0'0'340'0,"0"0"-233"16,0 0-69-16,0 0 5 15,0 0-20-15,0 0-23 16,114-51-13-16,-76 51 12 16,0 18-26-16,-7 5-45 15,-4 5-2-15,-9 4 54 16,-9 3 11-16,-9-5-2 16,0 0 9-16,-12-6 2 15,-10-6 17-15,2-4 41 0,3-6 15 16,5-4 25-1,7-4 0-15,5 0-36 0,0 0-54 16,0-10 18-16,11-6-16 16,7-1-10-16,7 2-5 15,2 5-1-15,-1 3-7 16,1 7 1-16,-2 0-17 16,-3 7-7-16,-5 13 15 15,-1 3 10-15,-5 6 11 16,-3-3 1-16,-8 0-1 15,0-4 0-15,-10-2 13 16,-13-4 6-16,-2-4 5 16,-4-2-12-16,0-3 13 15,4-6-16-15,0-1-9 0,3 0-10 16,6-12-151-16,4 0-324 0</inkml:trace>
  <inkml:trace contextRef="#ctx0" brushRef="#br0" timeOffset="196647.84">19905 12224 1614 0,'0'0'563'0,"0"0"-299"15,0 0-108-15,0 0-56 0,0 0-60 16,0 0-34-1,0 0-1-15,12 20-10 0,-6-10-78 16,-4-2-314-16</inkml:trace>
  <inkml:trace contextRef="#ctx0" brushRef="#br0" timeOffset="197287.05">20099 12039 1338 0,'0'0'504'16,"0"0"-362"-16,0 0-111 15,0 0 49-15,0 0-2 16,0 0-68-16,0 0-1 16,-11 21-1-16,11 5-8 15,0 7 27-15,0 10 22 0,0 3-27 16,0 4 2 0,11 2-16-16,4-3 10 0,6-5-7 15,3-8-11-15,0-9 8 16,3-8-7-16,-2-14 23 15,2-5-1-15,-3-7-1 16,8-54-22-16,-11 3-125 16,-5-4-428-16</inkml:trace>
  <inkml:trace contextRef="#ctx0" brushRef="#br0" timeOffset="197419.83">20108 11506 2402 0,'0'0'339'16,"0"0"-282"-16,0 0-57 0,0 0-50 16,0 0-58-1,0 0-153-15</inkml:trace>
  <inkml:trace contextRef="#ctx0" brushRef="#br0" timeOffset="197854.7">20524 12191 1715 0,'0'0'340'16,"0"0"-228"-16,0 0-32 15,0 0-22-15,0 0 22 0,0 0-22 16,18 147-36-16,-13-97-15 16,-1-2 0-16,0-4 7 15,-1-9-7-15,-3-11-5 16,0-10-1-16,0-14-1 16,0 0-115-16,0-14-328 0</inkml:trace>
  <inkml:trace contextRef="#ctx0" brushRef="#br0" timeOffset="197970.38">20484 11932 2539 0,'0'0'139'0,"0"0"-139"15,0 0-263-15,0 0-253 0</inkml:trace>
  <inkml:trace contextRef="#ctx0" brushRef="#br0" timeOffset="198092.42">20678 12082 575 0,'0'0'0'0</inkml:trace>
  <inkml:trace contextRef="#ctx0" brushRef="#br0" timeOffset="198547.59">20460 12212 1601 0,'0'0'344'16,"0"0"-229"-16,0 0 1 15,0 0 26-15,0 0-32 16,0 0-64-16,0 0-46 16,-13-6-51-16,8 26 47 15,1 10 4-15,-6 6 7 16,0 8 6-16,-3 0 2 15,-3-3-8-15,0-8-14 16,0-4-17-16,6-11 23 0,7-15-46 16,3-3-176-16,0 0-419 15</inkml:trace>
  <inkml:trace contextRef="#ctx0" brushRef="#br0" timeOffset="198751.48">20405 12603 1663 0,'0'0'547'16,"0"0"-369"-16,0 0-159 15,0 0-19-15,0 0-4 16,0 0 2-16,0 0-36 16,-14 64 37-16,30-60-6 15,3-4 7-15,6 0 24 16,6-2 5-16,23-28-21 0,-10 2-8 15,-3 0-293-15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5:38:26.2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17871 5199 798 0,'0'0'1415'0,"0"0"-1184"15,0 0-159-15,0 0 24 16,0 0-22-16,0 0-36 0,0 0-21 16,-3-15-17-1,3 15-18-15,0 11-7 0,0 21-15 16,0 20 40-16,0 19 8 15,0 13 8-15,0 6-5 16,0 1 1-16,12-11-12 16,1-12-8-16,2-14 8 15,1-16 1-15,0-12-1 16,-1-12-2-16,4-9 2 16,7-5 24-16,12 0 30 15,13-21-4-15,11-13-28 16,10-12-9-16,1-12-13 15,0-12 0-15,-5-10-18 16,-13-9 2-16,-10-1-22 0,-18 3 4 16,-18 11 17-1,-9 12 17-15,-3 14 23 0,-17 14 17 16,-2 10-9-16,2 12-27 16,0 14-4-16,2 0-17 15,-2 30 7-15,3 18 9 16,3 10 1-16,7 8-14 15,7-2 5-15,0-3 8 16,13-11 1-16,10-8-1 16,4-12-21-16,17-12-34 15,-5-10-94-15,-4-8-367 16</inkml:trace>
  <inkml:trace contextRef="#ctx0" brushRef="#br0" timeOffset="307.12">18789 5677 1184 0,'0'0'1040'16,"0"0"-935"-16,0 0-77 16,0 0 16-16,0 0-44 15,0 0-13-15,0 0 11 16,-54 140 2-16,41-90 0 15,7-10-13-15,3-8 12 16,3-14 2-16,0-9 55 0,16-9 65 16,8 0 21-1,7-25 1-15,5-9-68 0,-1-6-48 16,-8-2-27 0,-11-1-10-16,-13 6-57 15,-3 3-81-15,-52 12-8 0,-2 10-114 16,1 10-609-16</inkml:trace>
  <inkml:trace contextRef="#ctx0" brushRef="#br0" timeOffset="617.3">19451 5400 1314 0,'0'0'1054'16,"0"0"-860"-16,0 0-88 15,0 0 27-15,142-38-39 16,-99 30-63-16,-1 4-16 15,-2 2-15-15,-3 2-1 16,-2 0-39-16,-6 12-115 16,-12 4-155-16,-8 2-464 0</inkml:trace>
  <inkml:trace contextRef="#ctx0" brushRef="#br0" timeOffset="774.87">19626 5642 1515 0,'0'0'620'0,"0"0"-419"16,0 0-89-16,0 0 36 16,0 0-59-16,0 0-37 15,137-14-52-15,-77 3-40 16,-5-2-290-16</inkml:trace>
  <inkml:trace contextRef="#ctx0" brushRef="#br0" timeOffset="1140.81">20442 5043 1732 0,'0'0'463'15,"0"0"-281"-15,0 0-72 16,0 0-24-16,0 0-86 16,0 0-2-16,0 0 2 15,-18 114 13-15,7-54-4 16,-1 7 4-16,6 3-13 16,2 0 0-16,4-4 0 15,0-6 14-15,0-8-11 0,10-9 25 16,7-13 7-16,3-8 10 15,4-10 4-15,5-8 0 16,2-4-2-16,8 0-20 16,0-27-2-16,1-9-25 15,3-44-23-15,-14 10-133 16,-12-2-495-16</inkml:trace>
  <inkml:trace contextRef="#ctx0" brushRef="#br0" timeOffset="1275.33">20357 4716 2023 0,'0'0'350'0,"0"0"-260"15,0 0-90-15,0 0-84 16,0 0-12-16,0 0-254 0</inkml:trace>
  <inkml:trace contextRef="#ctx0" brushRef="#br0" timeOffset="1741.06">20991 5448 1891 0,'0'0'279'15,"0"0"-200"-15,0 0-2 16,0 0-18-16,0 0-43 15,0 0-6-15,-150 24-1 16,103 16-6-16,1 10-3 0,0 8-2 16,13 1 1-16,14-7-8 15,13-6 9-15,6-8 0 16,19-10 74-16,16-10 43 16,12-9 17-16,8-9-26 15,6-3-25-15,-1-23-19 16,-7-10-13-16,-7-8-15 15,-21-6-26-15,-15-7-10 16,-10 0-32-16,-25 2-10 16,-60-1-69-16,6 18-99 15,3 12-351-15</inkml:trace>
  <inkml:trace contextRef="#ctx0" brushRef="#br0" timeOffset="3095.04">21262 5362 833 0,'0'0'975'0,"0"0"-790"15,0 0-43-15,0 0 4 16,0 0-33-16,0 0-39 16,0 0-38-16,9-8-36 15,-9 8-12-15,-4 12 12 16,-10 9 11-16,-1 10 7 16,-8 5 7-16,-4 7-5 15,1 1-17-15,-3-3 10 16,-3-3-13-16,3-4 0 15,0-6-41-15,-2-6-140 16,4-8-214-16,10-5-862 0</inkml:trace>
  <inkml:trace contextRef="#ctx0" brushRef="#br0" timeOffset="3342.9">21057 5358 798 0,'0'0'1433'0,"0"0"-1269"16,0 0-100-16,0 0 12 15,0 0-24-15,0 0-52 16,0 0-20-16,42 34 20 16,-21 6 9-16,0 6 5 15,6 4-13-15,2 0 9 16,0-1-8-16,0-8-4 15,-2-5-13-15,-7-9-89 0,-5-11-136 16,-10-8-532-16</inkml:trace>
  <inkml:trace contextRef="#ctx0" brushRef="#br0" timeOffset="4074.38">21598 5325 1441 0,'0'0'408'0,"0"0"-211"0,0 0-10 16,0 0-36-16,0 0-74 16,0 0-53-16,0 0-9 15,12-11-7-15,-12 11 0 16,0 0-8-16,0 0-10 15,0 0 10-15,0 0 20 16,0 0-20-16,0 0-15 16,0 2-30-16,0 10 29 15,0 6 16-15,0 4 25 16,0 2 11-16,6 4 20 16,7 2-7-16,6 0-20 0,5 0-11 15,7-2-11-15,9 0 11 16,7-3-8-16,11-3-8 15,2-3 4-15,2-1-5 16,0 0 6-16,-8-1 0 16,-11 1-6-16,-12 0-1 15,-13 0-6-15,-14 0-10 16,-4 2-78-16,-17 0 36 16,-26-2 50-16,-20-1 5 15,-16-4-73-15,-8-5-70 16,-29-8-28-16,24 0-194 15,19-10-911-15</inkml:trace>
  <inkml:trace contextRef="#ctx0" brushRef="#br0" timeOffset="4540.96">21864 5380 2260 0,'0'0'521'0,"0"0"-408"16,0 0-39-16,0 0 12 15,126-80-39-15,-74 69-29 16,6 6-17-16,2 3-1 16,5 2 0-16,-5 0-5 15,-7 0-44-15,-6 5 3 16,-14 4 20-16,-10-5 17 0,-12 0 2 16,-9-3-6-16,-2 4-5 15,0 3-19 1,0 8-23-16,0 8 47 0,-7 10 13 15,1 10 5-15,2 8 15 16,4 1-20-16,0 1-4 16,0-7 4-16,0-7 0 15,4-7 12-15,5-10-12 16,-1-11 7-16,4-3-7 16,1-3 8-16,3-6 3 15,8 0 21-15,9-4 2 16,8-16-14-16,1-10-6 15,-2-10-7-15,-4-7-7 0,-14-4-6 16,-16-4-9 0,-6 1-21-16,-28 2 29 15,-21 8-25-15,-14 10 24 0,-3 11 8 16,-1 16-55-16,5 7-130 16,16 14-144-16,26 8-494 15</inkml:trace>
  <inkml:trace contextRef="#ctx0" brushRef="#br0" timeOffset="4836.01">22962 5408 2113 0,'0'0'259'0,"0"0"-145"15,0 0 6-15,0 0-120 0,0 0-7 16,0 0-49-16,-20 108 23 15,7-46-51-15,6 1 11 16,7-7 38-16,0-12 26 16,4-14 9-16,21-12 115 15,10-12 47-15,10-6 4 16,11-6-21-16,6-22-38 16,1-11-50-16,-3-8-26 15,-9-8-2-15,-13 1-28 16,-18 0-2-16,-20 6-47 15,-51 2-98-15,-14 15-175 16,-6 12-886-16</inkml:trace>
  <inkml:trace contextRef="#ctx0" brushRef="#br0" timeOffset="5705.84">23368 5782 1634 0,'0'0'560'0,"0"0"-412"0,0 0-111 16,0 0 8-16,0 0-4 15,0 0-9-15,158 31-20 16,-98-21-5-16,0-2 27 15,3 0 2-15,-8-4-18 16,-2-4 4-16,-6 0-22 16,-9 0 21-16,-2-14-6 15,-7-8 0-15,-7-4-15 16,-4-8-70-16,-9-4-45 16,-9-8-2-16,0-7 33 15,-6-3 28-15,-15-6 56 16,-1-2 10-16,4 2 45 15,9 1 8-15,9 9-1 0,0 10-25 16,20 12 40-16,16 10-31 16,7 6-17-16,9 10-2 15,6 4 9-15,7 0 13 16,4 6-10-16,-2 15-4 16,-2 2 3-16,-9 8-20 15,-12 2-7-15,-19 8-11 16,-19 3-23-16,-6 8 9 15,-31 6 14-15,-21 2 0 16,-8 1 18-16,0-7-7 16,12-8 2-16,12-8-13 15,16-10-9-15,20-8 9 16,0-4 14-16,29-2 67 0,20-4 10 16,18-2 9-1,33-6-49-15,37-2-29 0,29 0-13 16,-12 0-9-16,-19 0-2 15,-50-6-161-15,-45-4-623 0</inkml:trace>
  <inkml:trace contextRef="#ctx0" brushRef="#br0" timeOffset="8902.78">25433 5494 156 0,'0'0'1958'16,"0"0"-1619"-16,0 0-215 16,0 0-14-16,0 0-8 15,0 0-43-15,0 0-27 16,58-8-10-16,-38 6-12 15,4 2 4-15,3 0-2 16,6 0-7-16,3 0-1 16,7 0-3-16,1 10 0 15,3 2-1-15,0 0-29 16,-2-2-50-16,-1 6-51 16,-13-6-82-16,-13-2-237 0</inkml:trace>
  <inkml:trace contextRef="#ctx0" brushRef="#br0" timeOffset="9100.76">25627 5695 1533 0,'0'0'509'0,"0"0"-398"16,0 0-9-16,118 26 64 15,-49-20-58-15,9-2-60 16,4-4-48-16,25 0-84 15,-20 0-263-15,-16-13-1120 0</inkml:trace>
  <inkml:trace contextRef="#ctx0" brushRef="#br0" timeOffset="9664.92">26954 5155 242 0,'0'0'1931'0,"0"0"-1736"0,0 0-125 16,0 0-28-16,0 0 22 16,0 0-38-16,0 0-26 15,0-16-58-15,0 38-11 16,0 15 69-16,0 7 6 16,7 6-6-16,5 2-7 15,3-4-14-15,5-10-12 16,5-8 33-16,4-14 0 15,4-12 2-15,5-4 38 0,4-16 14 16,5-22-11 0,-5-14-16-16,1-11-20 0,-10-6-7 15,-8-3-17-15,-12-3-4 16,-11 1-15-16,-2 3 36 16,-6 6 58-16,-17 7 17 15,1 11 16-15,0 14-20 16,2 10-39-16,7 13-32 15,3 10-11-15,6 8-7 16,4 28-2-16,0 16 1 16,6 11 10-16,17 5 8 15,10 0 1-15,3-4 5 16,2-8-5-16,2-10-15 16,-2-10-47-16,13-10-61 15,-9-11-50-15,-6-10-308 0</inkml:trace>
  <inkml:trace contextRef="#ctx0" brushRef="#br0" timeOffset="9925">28064 5113 2150 0,'0'0'392'0,"0"0"-296"15,0 0-96-15,0 0-64 16,0 0 64-16,0 0 31 15,-115 140-23-15,68-86-8 16,-3-6-5-16,8-7 5 16,7-9 1-16,4-10 13 0,8-10-14 15,3-8-47-15,2-4-66 16,-2-16-140-16,5-12-205 16,3-4-724-16</inkml:trace>
  <inkml:trace contextRef="#ctx0" brushRef="#br0" timeOffset="10058.45">27627 5264 1052 0,'0'0'443'0,"0"0"-63"15,0 0-57-15,0 0-113 16,0 0-66-16,0 0-57 16,0 0-51-16,127-35-30 15,-93 77-6-15,4 12 0 16,2 3-6-16,4 1-17 16,-1-8-62-16,12-4-11 15,-10-14-85-15,-9-12-227 0</inkml:trace>
  <inkml:trace contextRef="#ctx0" brushRef="#br0" timeOffset="10466.87">26997 5677 1478 0,'0'0'337'0,"0"0"-132"16,147 4 42-16,-62-3-75 16,24 2-75-16,25 3-17 15,21 0-63-15,6 0-3 16,-29-2-2-16,-34-2-5 16,-40-2-6-16,-12 0-1 15,-1 0 0-15,-3 0-5 16,-6 0-9-16,-18 0-26 15,-14 0-15-15,-8 2-105 16,-21 0-266-16,-4 0-741 0</inkml:trace>
  <inkml:trace contextRef="#ctx0" brushRef="#br0" timeOffset="10990.36">27365 5957 1790 0,'0'0'576'16,"0"0"-415"-16,0 0-58 15,0 0 44-15,0 0-57 16,0 0-49-16,0 0-41 16,-3-8-20-16,-6 14 19 15,1 16-17-15,-3 12 18 0,-3 9 13 16,5 0-13-1,5 2-19-15,4-3 7 0,0-6-13 16,13-4 21 0,14-4 4-16,4-2 15 0,7-4-15 15,1-1 0 1,4-3 0-16,-5 0 0 0,-7 4-34 16,-6 0-42-16,-12 2-50 15,-13 4-31-15,-2-2 15 16,-34-4-17-16,-15-2 92 15,-16-6 49-15,-8-9 18 16,-2-5 13-16,-9-3-13 16,17-17-33-16,18-7-357 0</inkml:trace>
  <inkml:trace contextRef="#ctx0" brushRef="#br0" timeOffset="11417.92">27443 6042 1492 0,'0'0'1083'0,"0"0"-951"16,0 0-42-16,0 0 31 16,0 0-61-16,0 0-48 15,0 0-12-15,133-26-1 16,-86 38-6-16,7 2 7 16,1-2-11-16,-1 0-9 15,-5-3 20-15,-9-5 5 16,-11 1-4-16,-9-3 6 15,-9 0-7-15,-9 2 0 16,-2 4-30-16,0 6-42 16,-2 10 23-16,-11 14 49 0,-3 8 20 15,1 6-7 1,3 4 0-16,3-3-5 0,5-7-8 16,4-10-7-16,0-11-1 15,9-6 8-15,13-10 8 16,9-4 31-16,7-5-2 15,9-6-6-15,2-18-7 16,-2-8-15-16,-3-7 2 16,-10-5-11-16,-12-1 7 15,-13-2-7-15,-9 3-11 0,0 6-30 16,-27 10 19 0,-13 7-10-16,-27 21-92 15,9 0-179-15,7 0-407 0</inkml:trace>
  <inkml:trace contextRef="#ctx0" brushRef="#br0" timeOffset="11732.5">28588 6166 1745 0,'0'0'515'16,"0"0"-333"-16,0 0-107 15,0 0-21-15,0 0-10 16,-90 156-31-16,77-93 2 0,9-3-15 16,4-8 9-16,0-10 47 15,20-14 28-15,4-10 10 16,5-14-14-16,7-4 20 16,2-14-10-16,2-23-31 15,-4-16-27-15,-7-10-17 16,-11-7-14-16,-14 1-1 15,-4 0-44-15,-18 9-30 16,-17 11 6-16,-32 17-71 16,9 14-152-16,4 15-556 0</inkml:trace>
  <inkml:trace contextRef="#ctx0" brushRef="#br0" timeOffset="12099.93">29165 5582 1790 0,'0'0'560'0,"0"0"-362"16,0 0-15-1,0 0-32-15,0 0-115 0,0 0-36 16,0 0-34-16,-47 31 34 16,13 9 13-16,-8 7-6 15,-2 6 9-15,-3-6-5 16,7-2-3-16,5-8-3 15,8-6-5-15,6-6-18 16,8-11-77-16,4-9-167 16,7-5-496-16</inkml:trace>
  <inkml:trace contextRef="#ctx0" brushRef="#br0" timeOffset="12309.43">28926 5550 1867 0,'0'0'682'0,"0"0"-639"16,0 0 3-16,0 0 9 15,79 117-10-15,-46-63-24 16,3 0-21-16,3-2-3 16,13 3-87-16,-10-10-169 15,-9-13-670-15</inkml:trace>
  <inkml:trace contextRef="#ctx0" brushRef="#br0" timeOffset="12744.97">29693 5213 2404 0,'0'0'241'0,"0"0"-163"16,0 0 21-16,0 0-73 15,0 0-25-15,0 0-1 0,-71 109 13 16,42-49-13-1,6 4-10-15,12-4 10 0,9-6 6 16,2-5-5-16,13-11 4 16,14-8 24-16,9-8 6 15,7-6-6-15,1-2-4 16,0 2-8-16,-1 0-16 16,-8 4-1-16,-8 6-7 15,-12 5-31-15,-5 1-18 16,-10 1 19-16,0-2 23 15,-2-8-12-15,-21-5-5 16,-10-8 30-16,-12-10 1 16,-31-12-41-16,12-18-165 15,4-6-748-15</inkml:trace>
  <inkml:trace contextRef="#ctx0" brushRef="#br0" timeOffset="13149.03">29980 5264 2432 0,'0'0'277'15,"0"0"-190"-15,0 0-28 16,0 0 6-16,139 20-40 16,-97-11-12-16,7 3-8 0,-3-1-4 15,-3-2-1 1,-7 2-3-16,-12-1-39 15,-11 4 1-15,-13 6-43 16,0 8-43-16,-22 12 116 0,-12 12 11 16,-3 7 11-16,-1 5 5 15,7-5-2-15,13-3-14 16,13-13-10-16,5-7 10 16,9-8 60-16,20-8 47 15,8-8 1-15,7-10-24 16,7-2 5-16,7-4-35 15,-1-21-24-15,-1-5-20 16,-4-11-3-16,-12-7-2 16,-14-8-5-16,-19-4-48 15,-7-5-39-15,-33 3 7 0,-23 12-10 16,-49 16 13 0,12 16-77-16,8 12-513 0</inkml:trace>
  <inkml:trace contextRef="#ctx0" brushRef="#br0" timeOffset="13517.33">31139 5541 1468 0,'0'0'1086'0,"0"0"-953"16,0 0-32-16,0 0 3 16,0 0-104-16,0 0-10 15,0 0 10-15,-91 119 24 16,59-70-24 0,12-5 6-16,11-8-12 0,9-10 11 15,0-9-5-15,12-4 20 16,16-9 47-16,13-4 27 15,7-4-6-15,8-20-26 16,2-9-26 0,-2-10-12-16,-10-5-8 15,-9-7-16-15,-18-1-7 0,-19 2-33 16,-33 6-70-16,-21 14-96 16,-6 14-528-16</inkml:trace>
  <inkml:trace contextRef="#ctx0" brushRef="#br0" timeOffset="14277.91">31665 6132 1889 0,'0'0'276'0,"0"0"-253"0,0 0 130 15,0 0 14-15,0 0-62 16,0 0-19-16,140 2-43 15,-87-2-4-15,7 0-13 16,1-4-8-16,-3-12-17 16,-9-10-1-16,-13-8-8 15,-14-10-75-15,-20-13-109 16,-2-7 42-16,-20-5 36 16,-13-2 114-16,-1 4 65 15,7 9 107-15,12 12-2 16,10 15-18-16,5 8-44 15,18 9-31-15,22 8-49 16,14 6-19-16,12 0-6 0,6 24-1 16,6 13-2-16,-2 7 0 15,-7 4 6-15,-13 4-6 16,-23 0-14-16,-20-2-10 16,-13-2 18-16,-15-2 6 15,-18-6-8-15,-6-8 16 16,8-6-6-16,6-8 10 15,12-5 2-15,9-5-7 16,4-3 0-16,11 2-5 16,22-4 52-16,23 1 37 15,20 1-37-15,16-5-32 16,8 0-22-16,24 0-16 16,-24-6-182-16,-23-7-828 0</inkml:trace>
  <inkml:trace contextRef="#ctx0" brushRef="#br0" timeOffset="16312.87">19462 7351 2248 0,'0'0'372'0,"0"0"-272"15,0 0-39-15,0 0 22 0,0 0-35 16,0 0 5-16,0 0-29 16,15 0-10-16,-1 0 15 15,10 0 2 1,10-2-3-16,12 0-16 0,10-2-6 16,6 4-6-16,3 0-16 15,7 0-63-15,-19 0-126 16,-18 0-494-16</inkml:trace>
  <inkml:trace contextRef="#ctx0" brushRef="#br0" timeOffset="16478.99">19518 7575 2038 0,'0'0'403'16,"0"0"-299"-1,124-11-61-15,-44-3 16 0,50-7-29 16,-21 5-30-16,-14 2-183 0</inkml:trace>
  <inkml:trace contextRef="#ctx0" brushRef="#br0" timeOffset="17454.9">28884 5961 1568 0,'0'0'1073'16,"0"0"-938"-16,0 0-96 15,0 0-16-15,0 0-23 16,0 0 0-16,0 0 9 16,-222 147 47-16,52-49-30 0,-34 12 11 15,-18-4-14-15,4-13-12 16,16-15-1 0,3-14-6-1,16-12-4-15,34-16-38 16,40-14-49-1,28-7-47-15,37-8-174 16,17-5-1497-16</inkml:trace>
  <inkml:trace contextRef="#ctx0" brushRef="#br0" timeOffset="18196.89">31077 5185 1761 0,'0'0'331'16,"0"0"-130"-16,0 0 38 15,0 0-38-15,0 0-105 16,0 0-62-16,0 0-16 16,4-4 18-16,-4 4 4 15,-2 0-8-15,-21 3-31 16,-37 29 6-16,-55 30 35 16,-68 36 3-16,-40 23-20 15,-4 2 0-15,24-5-20 16,50-25-5-16,28-13-20 0,44-24-159 15,28-18-417-15</inkml:trace>
  <inkml:trace contextRef="#ctx0" brushRef="#br0" timeOffset="21906.29">20650 7153 1044 0,'0'0'353'15,"0"0"-253"-15,0 0-43 0,0 0 48 16,0 0 22 0,0 0-26-16,0 0 19 0,0-33 55 15,0 31-31-15,0-2-42 16,0 3-30-16,0-2-9 16,0 2-3-16,2 1-13 15,-2 0-11-15,0 0-16 16,0 0-4-16,0 0-2 15,0 0-7-15,0 0 3 16,0 0-10-16,0 0-8 16,0 0-3-16,0 0-31 15,0 18-5-15,0 8 47 16,0 11 13-16,-2 12 2 16,-6 7-8-16,0 8 3 15,1 4-9-15,3 4-2 16,2-1-2-16,2-8-3 0,0-6-6 15,13-13-19-15,9-14 31 16,5-10 5-16,2-12 6 16,4-8 9-16,3 0 8 15,-3-22-5-15,-4-10-18 16,-9-36-5-16,-6 7-134 16,-12 2-1379-16</inkml:trace>
  <inkml:trace contextRef="#ctx0" brushRef="#br0" timeOffset="22056.02">20687 6593 2677 0,'0'0'213'16,"0"0"-158"-16,0 0-55 15,0 0-78-15,0 0-220 16,0 0-116-16</inkml:trace>
  <inkml:trace contextRef="#ctx0" brushRef="#br0" timeOffset="22514.92">21246 7367 1190 0,'0'0'475'15,"0"0"-136"-15,0 0-64 16,0 0-80-16,0 0-67 16,0 0-63-16,0 0-27 15,-58 10-9-15,36-2 25 16,-3 2-4-16,6 4-29 15,1 2-17-15,5 4-4 16,6 2-1-16,5 4-9 16,2 1-3-16,0 3 13 15,13 2 0-15,7 1 1 0,2 0 4 16,5-1-5 0,2-4-1-16,0-2 1 0,-5-6 0 15,-6-2 4 1,-6-8-4-16,-8-2-1 0,-4-4-17 15,0-4 18-15,-13 0 47 16,-12 0 4-16,-2 0-12 16,0 0-15-16,-2 0-24 15,5-2-24-15,2-16-124 16,4 0-146-16,11 0-1252 0</inkml:trace>
  <inkml:trace contextRef="#ctx0" brushRef="#br0" timeOffset="22771.23">21581 7315 1111 0,'0'0'979'0,"0"0"-800"16,0 0-63-16,0 0 55 16,0 0-66-16,0 0-65 15,0 0-40-15,25-29-44 16,-25 58 44-16,-4 9 82 15,-9 12-30-15,-2 4-19 16,-1 2-15-16,0-5-17 16,1-9-1-16,2-8-13 15,-1-10-52-15,-3-14-64 0,3-6-157 16,3-4-619-16</inkml:trace>
  <inkml:trace contextRef="#ctx0" brushRef="#br0" timeOffset="22953.17">21398 7311 2129 0,'0'0'467'0,"0"0"-273"15,0 0-87-15,0 0-53 16,0 0-38-16,0 0 28 16,0 0-11-16,127 114-16 15,-75-62-17-15,-4 3-1 16,16 6-96-16,-12-10-159 15,-14-15-444-15</inkml:trace>
  <inkml:trace contextRef="#ctx0" brushRef="#br0" timeOffset="24508.39">22503 7258 1103 0,'0'0'361'0,"0"0"-275"15,0 0-17-15,0 0 76 16,0 0-17-16,-74 123-14 15,45-80-9-15,2-2-15 16,4-3-14-16,4-3-12 16,6-14 10-16,6-5-9 15,7-9-6-15,0-7-7 0,0 0 16 16,0 0 34-16,10-12-26 16,5-12-24-16,7-9-29 15,3-3 4-15,2-5-13 16,2 2-2-16,-5 3-2 15,-2 4 1-15,-4 6 19 16,-5 8-1 0,-6 8-8-16,-3 3-1 15,-1 6-10-15,-3 1-10 0,0 0-11 16,0 7-29-16,0 14 24 16,0 13-17-16,0 12-6 0,0 8 0 15,0 8 26 1,0 4-10-16,0-1-6 15,0-1-10-15,0-4-11 0,-9-5-47 16,-9-7-90-16,-6-9 80 16,-5-10-86-16,0-14 22 15,0-7 114-15,-1-8 38 16,6 0-1-16,4 0 20 16,6-1 110-16,6-7 62 15,6-1 8-15,2 1-32 16,0 2-22-16,10 1-89 15,13-2-20-15,4 1-11 16,11 2 0-16,3 0 4 0,11 3 10 16,4-2 19-1,0 2-18-15,6-4-21 0,-13 2-48 16,-14-3-379-16</inkml:trace>
  <inkml:trace contextRef="#ctx0" brushRef="#br0" timeOffset="24873.82">22951 7277 2119 0,'0'0'475'15,"0"0"-377"-15,0 0-69 16,0 0-23-16,0 0 2 0,0 0-2 15,-7 106 1 1,-1-46-6-16,-4 10 0 0,-1 0 11 16,2-3-7-16,1-11-5 15,6-10 0-15,4-14 15 16,0-14 26-16,0-8 20 16,0-8 22-16,0-2 0 15,14 0-9-15,5-20 3 16,13-10-16-16,11-12-27 15,3-6-19-15,5-4-3 16,-4-2-12-16,-7 3-26 16,-14 4-68-16,-12 10-94 15,-14 15-316-15</inkml:trace>
  <inkml:trace contextRef="#ctx0" brushRef="#br0" timeOffset="25044.94">23038 7612 2054 0,'0'0'391'16,"0"0"-171"-16,0 0-20 16,0 0-65-16,0 0-51 15,0 0-34-15,129 106-34 16,-98-74-16-16,2 2-40 16,12 10-129-16,-7-9-170 15,-5-10-972-15</inkml:trace>
  <inkml:trace contextRef="#ctx0" brushRef="#br0" timeOffset="25622.83">23490 7869 1464 0,'0'0'381'0,"0"0"-160"0,0 0 53 16,0 0-66-16,123 34-75 16,-81-34-54-16,3 0-28 15,-3-2-14-15,-4-13-13 16,-7-7-5-16,-4-4 1 0,-11-10-5 16,-8-6-1-16,-8-8-14 15,0-4 10-15,-20-5-10 16,-7 5 32-16,-2 4 11 15,5 10-9-15,8 8 23 16,5 10-2-16,9 9-19 16,2 6-26-16,5 2 15 15,19-1-25-15,16 5 4 16,6-1-4-16,12 2 7 16,3 0 0-16,-3 0 4 15,-2 9-7-15,-12 2-3 16,-13 3-1-16,-13 5-4 15,-18 10-24-15,0 5 1 16,-29 9 16-16,-13 3-4 16,-3-1 7-16,3-1 4 0,9-5 3 15,10-7 0-15,12-6-3 16,11-6-11-16,0-6 15 16,20-2 22-16,15-4 27 15,17-4-4-15,10-4-12 16,7 0-14-16,7 0-4 15,-7-8-8-15,-11 0-3 16,-14 0-4-16,-19 4-31 16,-21 2-57-16,-19 2-113 15,-22 0-244-15,-9 2-1100 0</inkml:trace>
  <inkml:trace contextRef="#ctx0" brushRef="#br0" timeOffset="29616.94">25518 7694 29 0,'0'0'598'15,"0"0"-598"-15</inkml:trace>
  <inkml:trace contextRef="#ctx0" brushRef="#br0" timeOffset="31495.45">18209 8649 1933 0,'0'0'512'16,"0"0"-301"-16,0 0-98 16,0 0 44-16,0 0-63 15,0 0-11-15,0 0-32 16,7-51-11-16,-2 49 1 16,-5 1-7-16,2 1-14 15,-2 0-15-15,0 0-5 16,0 0-5-16,2 18-7 15,5 15-3-15,4 16 2 16,5 9-10-16,1 4-2 16,3-5-6-1,1-7 3-15,0-11 17 0,-2-8 4 16,-1-13 3-16,-1-9 3 16,1-9-8-16,5 0 9 0,8-12 23 15,7-20-6-15,8-14-6 16,5-8-4-16,-1-11-7 15,-2-8 6-15,-8-7-5 16,-9-1-1-16,-12 1-5 16,-17 6-12-16,-2 10 1 15,-19 9-4-15,-9 17 20 16,-8 15 14-16,0 14-14 0,-1 9-1 16,-1 5 0-1,3 27 1-15,8 12-4 0,9 14 3 16,18 6-17-1,0 2 18-15,26-4 0 16,16-6 8-16,10-7-8 0,2-10-2 16,8-10-31-1,-16-12-140-15,-12-8-471 0</inkml:trace>
  <inkml:trace contextRef="#ctx0" brushRef="#br0" timeOffset="31870.96">18940 8895 378 0,'0'0'1820'16,"0"0"-1500"-16,0 0-159 15,0 0 30-15,0 0-72 16,0 0-59-16,0 0-60 15,-16 38 0-15,10 0 1 16,4 2-1-16,2-4-1 16,0-8-25-16,2-11 26 15,14-9 1-15,1-8 17 16,6 0 9-16,1-8 10 16,3-16-1-16,-5-6-15 15,-8-5-10-15,-10 1-11 0,-4 4-6 16,-18 8-87-1,-20 8 25-15,-39 14-40 0,5 0-199 16,5 12-741-16</inkml:trace>
  <inkml:trace contextRef="#ctx0" brushRef="#br0" timeOffset="32117.1">17904 9312 1874 0,'0'0'804'0,"0"0"-717"0,0 0-63 16,0 0 9-1,192 2 78-15,-54 2-24 0,34 4-37 16,5 0-30-16,-31 2-12 15,-44-2 3-15,-44-2-6 16,-11-1-5-16,-5 0-5 16,-4 1-69-16,-22 2-101 15,-16-2-322-15,0-4-943 0</inkml:trace>
  <inkml:trace contextRef="#ctx0" brushRef="#br0" timeOffset="32435.13">18348 9631 1648 0,'0'0'1017'15,"0"0"-879"-15,0 0-126 16,0 0 3-16,0 0-15 15,-10 144 0-15,4-77 0 16,-3 3-36-16,-2 2 22 16,-3-10 14-16,4-10 0 15,3-14 0-15,7-14-11 16,0-11 11-16,13-13 18 16,18 0 50-16,11-29 9 0,8-10-47 15,1-16-30-15,7-43-68 16,-14 9-161-16,-17 5-522 15</inkml:trace>
  <inkml:trace contextRef="#ctx0" brushRef="#br0" timeOffset="32519.14">18367 9367 371 0,'0'0'1974'16,"0"0"-1974"-16,0 0 0 16,0 0-359-16</inkml:trace>
  <inkml:trace contextRef="#ctx0" brushRef="#br0" timeOffset="32895.79">18713 9765 459 0,'0'0'1142'0,"0"0"-762"16,0 0-155-16,0 0-50 15,0 0-34-15,0 0-51 16,0 0-51-16,-16 20-30 16,-1-2 21-16,-5 7-14 15,1 1 5-15,6 0 2 16,5 0-9-16,10 0-14 16,0 0-22-16,12 2 22 15,17 0 8-15,5 2 7 0,1 2-1 16,1-3-8-16,-10-2-6 15,-11-4-8-15,-7-3-19 16,-8-6 27-16,-8-4 3 16,-21-2 34-16,-6-4 7 15,-5-4-9-15,0 0-30 16,-9-15-5-16,9-8-121 16,11-1-265-16</inkml:trace>
  <inkml:trace contextRef="#ctx0" brushRef="#br0" timeOffset="33162.69">19493 9413 492 0,'0'0'2037'15,"0"0"-1749"-15,0 0-176 16,0 0-40-16,0 0-2 16,0 0-5-16,0 0-38 15,145-46-27-15,-114 43-8 16,-2 3-73-16,-5 4-51 0,-6 13-118 16,-9-2-433-16</inkml:trace>
  <inkml:trace contextRef="#ctx0" brushRef="#br0" timeOffset="33307.12">19486 9587 1925 0,'0'0'499'0,"0"0"-362"16,0 0-136-16,0 0 78 16,0 0 28-16,0 0-33 15,156 0-74-15,-83 0-19 16,-10-6-275-16,-9 3-1454 0</inkml:trace>
  <inkml:trace contextRef="#ctx0" brushRef="#br0" timeOffset="34280.06">20841 9060 1248 0,'0'0'892'0,"0"0"-705"16,0 0-90-16,0 0-1 15,0 0-66-15,0 0 1 16,0 0-31-16,-4 91 38 16,-10-38-8-16,1-1-12 15,1-6-11-15,6-11-5 16,1-14 2-16,5-9-4 0,0-10 0 15,0-2 63 1,9-5 24-16,11-24-17 0,5-7-40 16,4-12-30-16,2-2-15 15,-2-3-7-15,-5 10 3 16,-6 6 13-16,-5 11 6 16,-5 13 17-16,-6 8 16 15,-2 5-33-15,0 15-7 16,-4 22 7-16,-10 20 13 15,1 17-6-15,1 14-7 16,5 2-42-16,1-2-22 16,4-9 1-16,0-15 30 15,0-12 22-15,-8-12 2 16,-3-14-13-16,-10-7-80 16,-6-12-55-16,-6-7-55 0,-5 0 50 15,0 0 90-15,4-10 72 16,7 0 97-16,9 2 158 15,9 1-40-15,11 1-77 16,3 3-72-16,28-1-38 16,15 0-8-16,12 4 1 15,9 0 4-15,9 0-4 16,2 0 13-16,-2 0-9 16,10 0-25-16,-21 0-173 15,-16 0-667-15</inkml:trace>
  <inkml:trace contextRef="#ctx0" brushRef="#br0" timeOffset="34591.1">21631 9126 2508 0,'0'0'323'16,"0"0"-278"-16,0 0-45 15,0 0 0-15,0 104 9 16,-13-38-9-16,3 10-3 16,-2 1-49-16,1-7 24 15,7-14 13-15,2-16 13 16,2-16-2-16,0-12 4 0,4-12 56 16,15 0 29-1,13-14-3-15,11-16-16 0,8-12-34 16,6-6-19-1,-1-2 6-15,-2 0 0 0,-3 0-19 16,-15 11-111-16,-17 16-205 0</inkml:trace>
  <inkml:trace contextRef="#ctx0" brushRef="#br0" timeOffset="34766.83">21764 9579 1234 0,'0'0'1446'15,"0"0"-1282"-15,0 0-83 16,0 0 34-16,122 36-57 16,-71-18-39-16,0 2-19 15,20 10-32-15,-10-6-150 16,-12-3-185-16</inkml:trace>
  <inkml:trace contextRef="#ctx0" brushRef="#br0" timeOffset="35434.75">22655 9701 2123 0,'0'0'430'16,"0"0"-332"-16,0 0-69 15,0 0-15-15,0 0 1 16,0 0 21-16,111-130-25 16,-100 81-10-16,0-6-1 15,-2-4 53-15,3 1 4 16,1 2-17-16,5 8-5 15,1 8 14-15,4 10-30 16,1 10 3-16,3 8-9 16,5 8-1-16,1 4-6 15,2 0-6-15,1 20 1 16,-5 10 0-16,-8 8-1 16,-8 6-1-16,-11 6-35 15,-4 2 9-15,0 0 17 16,-19 1 1-16,-8-6 9 0,0-2 19 15,2-9 11-15,6-6-9 16,7-7-3-16,10-5-11 16,2-7 7-16,8-3 26 15,21 0 26-15,14-3-1 16,15-5-17-16,13 0-24 16,12 0-17-16,3-3-1 15,-1-5-6-15,11-1-48 16,-24 4-166-16,-24-1-403 0</inkml:trace>
  <inkml:trace contextRef="#ctx0" brushRef="#br1" timeOffset="115949.44">2383 13766 2390 0,'0'0'366'0,"0"0"-314"0,0 0-52 16,0 0-7-16,0 0-69 15,0 0-115-15,0 0-273 0</inkml:trace>
  <inkml:trace contextRef="#ctx0" brushRef="#br1" timeOffset="176670.89">10677 14343 1362 0,'0'0'393'16,"0"0"-271"-16,0 0-80 15,0 0 53-15,-96 139 11 16,65-83-20-16,2 2-40 16,-2-4-12-16,4-6 37 0,4-12 13 15,10-12-20-15,8-10-42 16,5-11-22-16,0-3-167 16,23-31 52-16,1 0-88 15,-1-10-293-15</inkml:trace>
  <inkml:trace contextRef="#ctx0" brushRef="#br1" timeOffset="177770.71">12111 15683 1930 0,'0'0'746'16,"0"0"-746"-16,0 0-667 16,0 0-43-16</inkml:trace>
  <inkml:trace contextRef="#ctx0" brushRef="#br1" timeOffset="179557.08">18359 14373 459 0,'0'0'608'15,"0"0"-311"-15,0 0-138 16,0 0-27-16,0 0-64 16,0 0 8-16,0 0 0 0,53-93-26 15,-42 88-3 1,-1-5 7-16,-2 4-6 16,3-2-30-16,-4 0-18 0,2-2-167 15,-4 0-165-15,-1 5-925 0</inkml:trace>
  <inkml:trace contextRef="#ctx0" brushRef="#br1" timeOffset="182765.8">19927 14770 1037 0,'0'0'877'15,"0"0"-677"-15,136-57-48 16,-100 40 78-16,-21 11-56 0,-10 6-12 15,-5 0-141-15,-7 18-7 16,-15 22-14-16,-2 5 10 16,4 9-5-16,3-3-5 15,13-4-8-15,4-11-2 16,2-10-11-16,23-18 21 16,8-8 54-16,5-2 22 15,5-30 7-15,-1-12-27 16,1-6-29-16,-10-12-10 15,-7 3-9-15,-12 1-4 16,-12 8-4-16,-2 12-23 16,-16 10-39-16,-17 14-26 15,-32 14-127-15,5 0-163 16,7 0-676-16</inkml:trace>
  <inkml:trace contextRef="#ctx0" brushRef="#br1" timeOffset="192148.17">21567 13635 279 0,'0'0'426'16,"0"0"-140"-16,0 0-112 0,0 0-84 15,0 0 41 1,0 0-39-16,0-30-33 0,0 28-24 15,0 2-18-15,0-2 28 16,0 2 10-16,0-1-19 16,0-2-25-16,0 2-11 15,0-2-60-15,0 1-89 16,0 2-267-16</inkml:trace>
  <inkml:trace contextRef="#ctx0" brushRef="#br1" timeOffset="-212265.96">25878 11251 255 0,'0'0'257'16,"0"0"-166"-16,0 0-52 15,0 0 102-15,0 0-141 16,58 27 60-16,-31-20 18 15,4 4 47-15,7 0-93 16,16 13 45-16,-7-4-77 16,-12 1-587-16</inkml:trace>
  <inkml:trace contextRef="#ctx0" brushRef="#br1" timeOffset="-193502.62">19987 14560 1802 0,'0'0'389'0,"0"0"-269"0,0 0-24 16,0 0 49-1,0 0-60-15,-122 40-32 0,91-22-19 16,-9 8-4-16,-14 8-1 16,-12 10 34-16,-30 18 0 15,2-3-26-15,-9 3 0 16,-1-4-16-16,17-14-14 15,-2-3-7-15,15-6-11 16,21-13-30-16,21-12-75 16,32-10-123-1,17-8-511-15,20-12-566 0</inkml:trace>
  <inkml:trace contextRef="#ctx0" brushRef="#br1" timeOffset="-167196.9">21957 13493 1405 0,'0'0'305'0,"0"0"-186"15,0 0 48-15,0 0 55 16,0 0-52-16,0 0-62 16,0 0-42-16,7-90 6 15,-5 87 7-15,0 0-4 16,0 1-19-16,-2 0-4 15,2 0-20-15,1 0-10 16,-3 2-11-16,0-2 1 16,3 2 2-16,-3 0 3 15,0 0-17-15,0 0 0 16,0 6-5-16,0 12-2 16,0 14 7-16,-3 14 11 0,-11 11 1 15,2 4-5 1,-5 0 0-16,5-11 0 0,0-8-5 15,5-12 2-15,7-14-4 16,0-12-19-16,9-4-11 16,22-2 30-16,12-22 37 15,13-7-8-15,4 0-18 16,2 3-11-16,-3 6 6 16,-9 14-6-16,-7 8-6 15,-10 4-49-15,-11 24 18 16,-6 11 27-16,-14 11 2 15,-2 5 1-15,-8 1 6 16,-24-2 1-16,-11-6 16 16,-3-9 36-16,-1-10 21 15,3-8-9-15,3-11-17 0,10-10-47 16,3 0-21-16,5-22-48 16,-1-37-33-16,5 7-111 15,4-2-406-15</inkml:trace>
  <inkml:trace contextRef="#ctx0" brushRef="#br1" timeOffset="-156623.24">24716 15250 2642 0,'0'0'320'15,"0"0"-241"-15,0 0-78 0,0 0 59 16,0 0 54-16,117 62-62 15,-61-32-20-15,2-4-23 16,-2 6-9 0,-10-6-23-16,-7 6-97 0,-17-9-114 15,-15-10-630-15</inkml:trace>
  <inkml:trace contextRef="#ctx0" brushRef="#br1" timeOffset="-152330.86">22693 13090 787 0,'0'0'208'16,"0"0"-127"-16,0 0 44 0,0 0 0 15,0 0 48 1,0 0-17-16,0 0-30 0,102-28-23 15,-98 28 14-15,0 0-12 16,-4 0-20-16,3 0-39 16,-3 0-18-16,3 0-28 15,1 0-10-15,2 0-20 16,7 0-132-16,-1 6-111 16,1 0-736-16</inkml:trace>
  <inkml:trace contextRef="#ctx0" brushRef="#br1" timeOffset="-150229.89">26387 14323 1710 0,'0'0'463'15,"0"0"-287"-15,0 0-63 16,0 0 9-16,0 0-48 16,0 0-40-16,-5 0-15 15,5 0 1-15,0 0 15 16,0 0 19-16,0 0-4 15,0 0-12-15,0 0-18 16,0 0-10-16,0 0-5 16,0 0-4-16,0 0-1 15,0 0-4-15,9 0 2 16,6 0 2-16,8 0 15 16,6 0-4-16,4 0 2 15,3 0 0-15,4 0-9 16,0 0 6-1,2 0-10-15,-3 0 1 0,-4 0-1 0,-8 2 0 16,-7 0-18-16,-11 0-2 16,-7 1 10-16,-2-3-9 15,0 1-16-15,-14 7-54 16,-5-2-101-16,-1 2-537 0</inkml:trace>
  <inkml:trace contextRef="#ctx0" brushRef="#br1" timeOffset="-141190.59">27837 13778 1223 0,'0'0'460'0,"0"0"-268"16,0 0-102-16,0 0-30 15,0 0 4-15,0 0 39 16,0-16-54-16,0 16-28 15,0 0-11-15,0 0 40 16,0 0-15-16,0 0-35 0,0 0 0 16,0 0-15-16,0 0-9 15,0 0-6-15,0 0 30 16,0 0-29-16,0 0-21 16,0 0-19-16,0 0-67 15,-2 0-132-15,-2 4-475 0</inkml:trace>
  <inkml:trace contextRef="#ctx0" brushRef="#br1" timeOffset="-119328.8">27652 14875 2480 0,'0'0'481'0,"0"0"-426"16,0 0-54-1,0 0 3-15,0 0-3 0,0 0 8 16,0 0 10-16,15 141 0 15,-3-74-18-15,1-5 14 16,-1 1-10-16,1-9-3 16,-5-14 3-16,2-8-4 15,-4-10-1-15,1-18-37 16,-1-4-209-16,-1 0-842 0</inkml:trace>
  <inkml:trace contextRef="#ctx0" brushRef="#br1" timeOffset="-119058.61">28066 15133 2280 0,'0'0'577'15,"0"0"-490"-15,0 0-68 16,0 0-9-16,0 0-10 16,0 0-12-16,0 0-23 15,43-4-17-15,-43 7 11 16,0 1-20-16,0-4 33 15,0 1 28-15,0-1 80 16,0 0 9-16,0 0-29 16,0 0-46-16,0-8-9 15,0 2 25-15,0-2-10 16,0 2-19-16,0 4 14 16,0 0-15-16,0 2-27 15,0 0-141-15,2 0-165 16,5 0-762-16</inkml:trace>
  <inkml:trace contextRef="#ctx0" brushRef="#br1" timeOffset="-118684.95">28585 14781 2581 0,'0'0'352'0,"0"0"-275"15,0 0-37-15,0 0 49 16,0 0-20-16,0 0-69 0,0 0-5 16,-8 39-5-16,4 2 10 15,4 7 8-15,0-6-8 16,0-2-10-16,0-6-7 16,10-11 9-16,4-5-16 15,1-7 2-15,4-5 11 16,0-6 11-16,6 0 0 15,-1 0 5-15,3 0 0 16,2 0-5-16,-2 4-26 16,-3 14-34-16,1 4-2 15,-7 10 5-15,-7-2 0 16,-9 2-14-16,-2-1 12 16,-11-3 59-16,-20-10-39 0,-32-10-33 15,8-6-194 1,1-2-1453-16</inkml:trace>
  <inkml:trace contextRef="#ctx0" brushRef="#br1" timeOffset="-118534.08">28633 14825 1957 0,'0'0'1119'15,"0"0"-982"-15,0 0-76 16,144-53-19-16,-93 39-42 15,18 4-7-15,-15 5-165 16,-10 1-663-16</inkml:trace>
  <inkml:trace contextRef="#ctx0" brushRef="#br1" timeOffset="-115299.28">30569 13461 818 0,'0'0'1226'0,"0"0"-1126"0,0 0-82 15,0 0 32 1,0 0 10-16,0 0-12 0,0 0-46 15,0 18 31-15,0 12 65 16,0 11-9-16,0 10-16 16,-2 12-13-16,-1 5-24 15,3 6-1 1,0-4-26-16,0-4 8 0,0-10 2 16,7-9 12-16,4-17 14 15,0-12-6-15,3-10-38 16,-4-8-1-16,11-38-8 15,-6-4-116-15,1-13-723 0</inkml:trace>
  <inkml:trace contextRef="#ctx0" brushRef="#br1" timeOffset="-115140.52">30626 13156 2718 0,'0'0'322'15,"0"0"-322"-15,0 0-329 16,0 0-32-16,-48 110-899 0</inkml:trace>
  <inkml:trace contextRef="#ctx0" brushRef="#br1" timeOffset="-114798.83">31077 13609 1761 0,'0'0'1006'0,"0"0"-903"0,0 0-89 16,0 0 12-16,0 0-10 15,0 0-16-15,0 0-29 16,-19 37 24-16,-2-11 5 16,-6 2 2-16,-4 4 16 15,4-2 4-15,4-4 15 16,10-2-25-16,7-4-12 15,6-4-24-15,0 0 14 16,27-2 10-16,8-2 9 16,9 2 2-16,6-5-11 15,-2 2 8-15,-9 1-3 16,-11 2-5-16,-16 2-13 16,-12 0 13-16,0 4 8 15,-29 4 22-15,-11 1-9 0,-7 1-21 16,-20-2-24-16,13-6-181 15,12-10-521-15</inkml:trace>
  <inkml:trace contextRef="#ctx0" brushRef="#br1" timeOffset="-114509.29">31484 13659 1942 0,'0'0'532'15,"0"0"-381"-15,0 0-104 16,0 0-10-16,0 0 4 16,0 0-1-16,0 0 0 15,-46 139-10-15,25-81-14 16,-1 2-10-16,2-5-6 15,-2-10-52-15,-7-6-83 16,4-17-93-16,6-12-181 0</inkml:trace>
  <inkml:trace contextRef="#ctx0" brushRef="#br1" timeOffset="-114359.54">31311 13603 2593 0,'0'0'347'0,"0"0"-277"16,0 0-48-16,31 106-15 16,-14-49-7-16,14 23-43 15,-1-13-271-15,-1-16-1477 0</inkml:trace>
  <inkml:trace contextRef="#ctx0" brushRef="#br1" timeOffset="-113267.93">32294 13990 1198 0,'0'0'1398'15,"0"0"-1075"-15,0 0-105 16,139 39-45-16,-70-31-50 0,5-2-52 15,-1-1-40-15,-6-1-31 16,0 10-66-16,-16-1-113 16,-17 1-272-16</inkml:trace>
  <inkml:trace contextRef="#ctx0" brushRef="#br1" timeOffset="-112469.67">31220 14794 1318 0,'0'0'430'0,"0"0"-218"16,0 0 34-16,0 0 17 16,0 0-77-16,-32 107-78 15,32-67-47-15,0 5-23 16,0-6-1-16,7 1-22 0,4-4-1 15,-2-12-14 1,0-2 0-16,-3-10 12 16,-1-3 2-16,-3-4 19 15,-2-5 8-15,0 0-12 0,0 0-29 16,0 0-63-16,0 0-435 0</inkml:trace>
  <inkml:trace contextRef="#ctx0" brushRef="#br1" timeOffset="-112278.47">31515 14954 2520 0,'0'0'512'0,"0"0"-492"15,0 0-20-15,0 0-2 16,0 0 1-16,0 0 1 15,0 0-102-15,-2 21-100 16,0-10-364-16</inkml:trace>
  <inkml:trace contextRef="#ctx0" brushRef="#br1" timeOffset="-111870.64">31879 14731 1482 0,'0'0'859'0,"0"0"-612"15,0 0-63-15,0 0-20 16,0 0-61-16,0 0-47 15,0 0-42-15,-32 21-3 16,24-3-1-16,1 5-10 16,2 0 0-16,5 4-1 15,0-1-6-15,7-4 7 16,15-2 6-16,5-2-6 16,6-2 4-16,6 2-4 15,-1-4 0-15,-3 2-15 0,-6 4-10 16,-9 0 0-1,-13 2-3-15,-7 2 28 0,-7 2 0 16,-24-6 10-16,-14 2 11 16,-6-4-21-16,-23-6 0 15,12-3-158-15,10-9-634 0</inkml:trace>
  <inkml:trace contextRef="#ctx0" brushRef="#br1" timeOffset="-111689.58">32024 14690 2921 0,'0'0'347'0,"0"0"-299"16,0 0-30-16,0 0-11 16,0 0-7-16,0 0-47 15,0 0-174-15,108-18-608 0</inkml:trace>
  <inkml:trace contextRef="#ctx0" brushRef="#br1" timeOffset="-110362.97">31079 14739 1595 0,'0'0'862'0,"0"0"-715"16,0 0-111-16,0 0 21 15,0 0-9-15,0 0-20 16,0 0-28-16,0-3 0 15,0 3 0-15,-7 7 0 16,-1 16 8-16,-8 8 20 16,-5 9-3-16,4 4 3 0,-1-2-16 15,3-2-7 1,6-12-5-16,1-8-8 0,8-6-11 16,0-12-34-16,0-2-24 15,14-2 49-15,8-25 28 16,7-2 2-16,4-9 5 15,2-2 4-15,-4 1 0 16,-2 3-9-16,-8 9 16 16,-5 4 18-16,-7 9 35 15,-2 6 12-15,-7 4-16 16,0 4-38-16,0 0-29 16,0 0-19-16,0 0-20 15,0 12-3-15,0 6 18 16,0 6 24-16,6 7 2 15,2 3 3-15,-2 4-5 16,0 1-7-16,-1-2-48 16,-3 1-34-16,-2-2-23 0,0 6-53 15,0-8-145-15,0-12-520 0</inkml:trace>
  <inkml:trace contextRef="#ctx0" brushRef="#br1" timeOffset="-110137.99">31010 15254 1955 0,'0'0'361'16,"0"0"-183"-16,0 0-23 15,0 0-21-15,0 0-63 0,0 0-63 16,0 0 12-16,54 0 26 16,-19 0-11-16,7 0-15 15,5 0-11-15,0 0-8 16,0 0-1-16,-3 0-16 15,-9 0-56-15,-6 0-58 16,-10 0-146-16,-13 0-1399 0</inkml:trace>
  <inkml:trace contextRef="#ctx0" brushRef="#br1" timeOffset="-15364.41">8 9463 787 0,'0'0'364'0,"0"0"-155"15,0 0-83-15,0 0 69 0,0 0 32 16,0 0-24-16,0 0-95 16,0 0-48-16,0 0-60 15,0 0-82 1,0-8-1175-16</inkml:trace>
  <inkml:trace contextRef="#ctx0" brushRef="#br1" timeOffset="-14690.39">4224 7786 1649 0,'0'0'355'0,"0"0"-230"16,0 0-23-16,0 0-8 15,0 0-2-15,0 0-54 16,0 0-31-16,-73-58 40 16,73 58-11-16,0 0 20 15,0 0-5-15,0 0-47 0,2 20-4 16,2 18 0-16,7 36 22 15,5 43 7 1,1 35-12-16,4 15 5 0,-3-9-14 16,-3-36-7-16,-1-40 7 15,-6-25-8-15,-1-14 0 16,2-2-5-16,-2-3-5 16,-3-4-3-16,-1-13-30 15,-3-10-67-15,0-7-96 16,-7-4-155-16,-7 0-1179 0</inkml:trace>
  <inkml:trace contextRef="#ctx0" brushRef="#br1" timeOffset="-13388.05">2669 13922 1541 0,'0'0'440'16,"0"0"-321"-16,0 0-117 15,0 0 43-15,0 0 73 16,0 0 55-16,0 0 6 16,7-18-48-16,-7 18-36 0,0 0 1 15,0 0-20 1,-14 0-76-16,-14 0-4 0,-15 18-24 15,-18 17-1 1,-10 16 13-16,-9 18 16 0,-4 15 7 16,-5 23-7-1,2 20 11-15,12 12-10 0,25-9 4 16,27-28-5-16,23-27-15 16,9-18-4-16,34 8-25 15,19 3 0-15,38 6 14 16,38-25-3-16,40-32 9 15,17-17 10-15,-8-56 13 16,-25-34-8-16,-37-22-17 16,-25-17-23-16,-31-11 20 15,-26-2 29-15,-32-3 63 0,-11 7 83 16,-34 26 31 0,-12 26-54-16,-3 28-12 0,-12 17-34 15,-12-1-56-15,-12 12-20 16,-12 10-2-16,3 20-20 15,3 18-41 1,-1 48-75-16,7 57-66 0,21-13-97 16,19-6-421-16</inkml:trace>
  <inkml:trace contextRef="#ctx0" brushRef="#br1" timeOffset="-13108.81">2597 14307 1757 0,'0'0'517'16,"0"0"-306"-16,0 0-153 16,-67 148 15-16,48-79 4 15,3 5-18-15,1 0-22 16,1-7-20-16,3-12-1 15,-1-10-15-15,6-15 6 16,4-16-7-16,2-14-7 16,0-6-109-16,0-34-10 0,14-57-97 15,1 7-222 1,1 4-874-16</inkml:trace>
  <inkml:trace contextRef="#ctx0" brushRef="#br1" timeOffset="-12848.92">2597 14307 1501 0,'-44'-124'786'0,"44"124"-512"15,0 15-198-15,-7 26-58 16,-15 13 8-16,-9 14-10 16,-5 7-15-16,1-9 4 15,1-16-5-15,12-16 0 16,10-18 7-16,12-16-7 16,0-6-37-16,18-34 31 15,16-18 5-15,11-14 1 16,3-4-101-16,-1 6-52 15,-5 19 91-15,-13 17 62 16,-6 19 10-16,-8 15 27 0,-5 15 31 16,1 31 40-16,-1 18-27 15,4 13-44-15,3 3-37 16,8 11-47-16,-4-20-235 16,-4-23-734-16</inkml:trace>
  <inkml:trace contextRef="#ctx0" brushRef="#br1" timeOffset="-12491.52">2568 15069 1617 0,'0'0'493'0,"0"0"-209"16,0 0-84-16,0 0-51 16,0 0-93-16,0 0-47 15,0 0-6-15,-9 102 2 16,3 37 10-16,2 19 12 16,4-3-17-16,0-39 4 15,0-44 0-15,0-24-9 16,4-16 6-16,2-4-11 15,1-8 0-15,0-4-5 16,0-14-32-16,1-2-37 0,5-42-68 16,-3-4-59-16,-4-4-884 15</inkml:trace>
  <inkml:trace contextRef="#ctx0" brushRef="#br1" timeOffset="-12130.34">2659 12421 1700 0,'0'0'379'16,"0"0"-171"-16,0 0-57 15,0 0-9-15,0 0 8 16,0 0-15-16,0 0-34 16,-13-91-32-16,13 91-52 15,0 6-17-15,0 36-13 16,0 42 13-16,0 47 3 15,3 20 11-15,1 5-6 16,0-21-1 0,-4-36-7-16,0-21-36 0,0 7-65 15,-2-30-157-15,-11-6-725 0</inkml:trace>
  <inkml:trace contextRef="#ctx0" brushRef="#br1" timeOffset="-11671.37">1221 14403 1281 0,'0'0'616'0,"0"0"-318"15,0 0-149-15,0 0 19 16,0 0-32-16,0 0-28 15,0 0-34-15,-10 20-45 16,-3 10-11-16,-9 20-5 16,-9 35 2-16,-9 35-10 15,2 24-5-15,11-10 0 0,15-33-1 16,12-43-12-16,0-27-1 16,19-3 8-16,8-5-49 15,8-6 52-15,5-17 3 16,7-23 0-16,22-85-25 15,-9 8-132-15,-13-8-639 0</inkml:trace>
  <inkml:trace contextRef="#ctx0" brushRef="#br1" timeOffset="-11564.68">1176 14030 1840 0,'0'0'693'0,"0"0"-693"16,0 0-452-16</inkml:trace>
  <inkml:trace contextRef="#ctx0" brushRef="#br1" timeOffset="-11228.86">1581 14895 1159 0,'0'0'575'0,"0"0"-318"15,-113 56-199-15,64-21 22 0,2 0 33 16,9-1 3-16,14 2 1 16,17-2-26-16,7 0-91 15,35 1-21-15,23 1 21 16,16-3 30-16,4 2 2 15,-6-3-21-15,-17-2-1 16,-22-8-10-16,-21-2 1 16,-12 2 39-16,-29-2 114 15,-19 0-67-15,-29-3-87 16,8-14-12-16,15-3-329 0</inkml:trace>
  <inkml:trace contextRef="#ctx0" brushRef="#br1" timeOffset="-9670.69">2840 12214 1263 0,'0'0'501'0,"0"0"-160"16,0 0-83-16,0 0-28 15,0 0-95-15,0 0-76 16,0 0-58-16,-27-18 6 16,39 18-6-16,5 12 22 0,8 4-2 15,13 6 4 1,11-1-12-16,36 6-11 16,48 3 2-16,65 2-3 15,39 0 5-15,12-4-6 0,-10-4 0 16,-30-3-39-1,-13-10-61-15,-15-4-158 0,-25-7-139 16,-38 0-34-16,-35 0-26 16,-33-2 451-16,-16-7 6 15,-5 2 422-15,-9-1-41 16,-5-5-83-16,-15 1-18 16,0 0-143-16,-4-1-94 15,-11 0-43-15,-1 3 0 16,5 2 25-16,4 2-11 15,5 2-4-15,2 1-10 0,0 3-18 16,0-3 18-16,0 3 17 16,0 0-4-16,0 0 11 15,0 0 5-15,0 0-18 16,0 0-5-16,0 21-5 16,0 11 0-16,0 20 13 15,0 31 8-15,2 40-7 16,9 35-14-16,2 15 4 15,1-11-4-15,-3-35-1 16,-5-43 0-16,-1-25 1 16,-2-14 0-16,-3-5 1 15,2-4 3-15,2-5-5 16,-2-16-7-16,0-7-1 16,1-8 8-16,-3 0 0 15,0 0 15-15,0 0-1 0,-16 0-14 16,-24 0-14-16,-38 10-19 15,-38 10 12-15,-33 13 21 16,9-1 47-16,30-2 14 16,39-4 5-16,28-8-25 15,6 2-31-15,3 0-10 16,12-2 0-16,20-4-22 16,2 0-15-16,40 0 20 15,21 2 5-15,16 0 12 16,17 2 2-16,3 3 8 15,1-2-5-15,-8 6-5 16,-12 1 0-16,-16 2 0 16,-15-5-12-16,-18 4-7 15,-18-1 19-15,-11-4-24 0,-4 5 24 16,-27 3 10-16,-14 2 4 16,-7 9-1-16,-3 3-5 15,-3 0-3-15,5 0-5 16,11-2 5-16,10-3-5 15,16-5-1-15,14 0-18 16,2 0-3-16,18 0 15 16,14 2 6-16,5 4 1 15,1 3 2-15,-3 2 8 16,-8 8-5-16,-6 3 2 16,-11 8-6-16,-5 4 11 15,-5 2 12-15,0 4 7 16,0 2-9-16,0 5-15 15,0 1 1-15,7 4 3 0,4-5-4 16,0-1-7-16,1-4 1 16,1-10 7-16,-3-8 1 15,0-8 6-15,-1-14-4 16,-5-5-2-16,0-14-9 16,-2-6 0-16,0-4-3 15,2-7-33-15,-2-18-90 16,0-14-156-16,0-10-636 0</inkml:trace>
  <inkml:trace contextRef="#ctx0" brushRef="#br1" timeOffset="-9102.9">5661 14315 1190 0,'0'0'569'0,"0"0"-100"16,0 0-173-16,0 0-51 16,0 0-112-16,0 0-82 15,0 0-45-15,-22 42-6 16,15 22 12-16,-1 13-3 0,0 3-8 16,-1-8-2-1,3-14-4-15,2-22 5 16,2-14-1-16,2-13 1 0,0-9 9 15,0-12-9-15,4-25-23 16,13-17 22-16,6-14-4 16,4-2 5-16,-1 7-7 15,-6 11 3-15,-4 20 4 16,-8 14 20-16,-3 18 14 16,-5 0 10-16,0 28-29 15,0 39-14-15,0 33-1 16,0 4 0-16,0-9-38 15,0-15-16-15,0-22-10 16,0 0 13-16,0-6-12 16,0-15-5-16,-7-16 4 0,-12-11-38 15,-10-10-136 1,-10 0-271-16,-5 0 401 0,-3-10 108 16,7 2 479-16,9 2-17 15,14 2-176-15,11 1-124 16,6 3-93-16,12 0-69 15,26 0 8-15,18 0-8 16,17 0 4-16,12 0-4 16,2-1-12-16,17-19-128 15,-23 0-171 1,-19-6-517-16</inkml:trace>
  <inkml:trace contextRef="#ctx0" brushRef="#br1" timeOffset="-8764.91">6091 14476 2562 0,'0'0'444'16,"0"0"-418"-16,0 0-24 16,0 0-2-16,0 140 16 15,0-60-7-15,0 8-9 16,0 1-4-16,2-14 3 16,1-16 1-16,-3-19-7 15,4-21 7-15,0-12 5 16,6-7-5-16,7-18 8 15,12-22 18-15,9-16-5 16,7-10-9-16,1-2-12 16,-5 9-38-16,-8 11-83 15,-16 22-85-15,-14 20-99 16,-3 6-33-16,-18 27 192 0,-15 14 146 16,0 12 178-1,6 1 38-15,11-2-24 0,16-8-27 16,0-10-41-16,29-9-14 15,16-10-38-15,14-7-15 16,13-8-29-16,19-14-28 16,-17-13-89-16,-21 0-353 0</inkml:trace>
  <inkml:trace contextRef="#ctx0" brushRef="#br1" timeOffset="-7402.28">5269 12450 1804 0,'0'0'400'0,"0"0"-281"15,0 0-9-15,0 0 22 16,0 0-2-16,0 0-34 16,0 0-54-16,0-6-35 15,8 6 4-15,11 0-6 16,8 0 0-16,14 0 12 15,18 0 7-15,14 0-17 0,16 0-6 16,25 2-2 0,31-2 2-16,33 0-1 0,16 0 16 15,-9 0-15 1,-18 2 0-16,-24 4 4 16,-14 1-4-16,-22-2-1 0,-21 1 1 15,-18-3-2-15,-8-1 6 16,5 1-3-16,5 0-1 15,4-1 1-15,-10-2 3 16,-4 0-10-16,-8 0 7 16,-3 0-2-16,-7 0 0 15,-6 0-5-15,-9 0 5 16,-9 0 8-16,-7 0-7 16,-7 0-1-16,-4 0 1 15,0-2 21-15,0 2-3 0,0 0 4 16,0 0-13-16,0 0-10 15,0 0-8-15,0 0 1 16,0 0 7-16,0 0 9 16,0 0-8-16,0 0-1 15,0 0 5-15,0 0-5 16,0 0 0-16,0 0-5 16,4 3 4-16,3 9 1 15,2 6 0-15,0 9 12 16,2 9-8-16,1 8-4 15,-4 10-1-15,1 12-4 16,0 10 4-16,-2 22-6 16,-1 23 7-16,1-9 6 15,-3-11-5-15,1-18-1 0,0-20 5 16,-1 1-5-16,0 0 0 16,1-16 0-16,-3-14 1 15,0-12-1-15,0-11-6 16,-2-7 6-16,0-4-7 15,0-15-43-15,0-9-21 16,-15-6-286-16</inkml:trace>
  <inkml:trace contextRef="#ctx0" brushRef="#br1" timeOffset="-6836.62">7261 12400 1627 0,'0'0'379'15,"0"0"-179"-15,0 0-77 16,0 0 29-16,0 0-55 0,0 0 2 16,0 0-16-1,-100-70-27-15,97 68-5 0,1 0 1 16,2 2-3-16,-2-2-1 16,-1 2-12-16,1-2-3 15,-2 0-9-15,2 2-8 16,2 0-5-16,0 0-7 15,0-2-4-15,0 2-9 16,0 0-15-16,0 0-8 16,0 0 6-16,4 0 7 15,-2 0 9-15,5 0 10 16,0 0 5-16,6 0 7 16,5 12 1-16,4 8-3 15,7 4-5-15,4 8 0 16,1 5-5-16,2 3-28 0,-10 2-12 15,-6-5-8-15,-13 1-2 16,-7-5 37-16,-11-4 13 16,-24 2 12-16,-11-5 19 15,-4-2 13-15,0-6-15 16,4-4-29-16,-8-4-10 16,17-4-209-16,8-4-1064 0</inkml:trace>
  <inkml:trace contextRef="#ctx0" brushRef="#br1" timeOffset="-5252.74">7742 13691 1799 0,'0'0'527'16,"0"0"-270"-16,0 0-144 0,0 0-63 15,0 0-33-15,0 0 1 16,0 0-10-16,0 7-2 16,0 22 32-16,2 14 4 15,5 11-10-15,-2 4-22 16,1 2-2-16,1 0 0 16,2-7-8-16,0-7-7 15,-1-14 7-15,1-6-5 16,-2-14 5-16,0-6-19 15,2-4 10-15,-3-2 7 16,4 0 2-16,-6 0 1 16,-2 0 7-16,-2 0-2 15,0 0 4-15,0 0-10 0,-4 0-10 16,-19 7-12 0,-10 5 12-16,-14 1-20 0,-8 5 18 15,-8 0 12 1,1-2 18-16,4 0 17 0,13-8 8 15,12-2-12-15,12-2-26 16,15-4-5-16,6 1-6 16,0-1-29-16,14 3 9 15,17 1 26-15,9 0 6 16,11 2-6-16,9-3 1 16,3 2 6-16,3 5 4 15,-3 0 4-15,-5 4-5 16,-10 6-6-16,-14-2-4 15,-14 5-9-15,-18-1-13 16,-2 4-39-16,-38 2 40 0,-17 2 6 16,-16-1 10-1,-10 0 5-15,1-1 7 0,4-4 12 16,14-4 3-16,15-2-6 16,16-6-16-16,20 0-34 15,11 0-37-15,0 2 21 16,26 3 41-16,14 1 9 15,3 1 9-15,1 2 2 16,-8-2-5-16,-9 2 4 16,-13-1 22-16,-10 2 12 15,-4 4 12-15,-4 8-25 16,-21 4-14-16,-2 6-5 16,-2 0 2-16,2 0-9 15,8 6-5-15,5 0 0 0,9 3-5 16,5 5 4-16,0-4 1 15,0 0 5-15,5-1 3 16,3-8-2-16,-2 4 6 16,-4-5 12-16,-2-2-12 15,0-2-1-15,0-2-10 16,0-2 5-16,0-4-6 16,0-6-5-16,-5-4-6 15,0-2-1-15,1 0 3 16,0-6 9-16,1 4 0 15,1-8-6-15,2 7 6 0,0-8 0 16,0 5 0-16,0 3 0 16,0 1 0-16,0-4 5 15,0 4-3-15,0 0-2 16,0-4 4-16,0 2-3 16,0 2 16-16,0 4-4 15,-2-4 2-15,0 0-8 16,0-4 2-16,2-6-2 15,-2-4-2-15,2-2-4 16,0-2-1-16,0 0-5 16,0-22-59-16,-4-6-74 15,4-8-728-15</inkml:trace>
  <inkml:trace contextRef="#ctx0" brushRef="#br1" timeOffset="-4864.58">7938 14898 1568 0,'0'0'875'15,"0"0"-621"-15,0 0-137 16,0 0-10-16,0 0-20 15,0 0-22-15,0 0-24 16,-35-46-24-16,35 55-16 0,0 17-1 16,0 3 1-16,0 10 0 15,2 1-1-15,15-2 0 16,6-5-9-16,8-2-15 16,4-3 6-16,3-3 14 15,3-4 4-15,-6 2 3 16,-6 1-3-1,-9-3-1-15,-11 2-7 0,-9 3-14 16,-4 2-19-16,-30-2 4 16,-15-8-6-16,-13 0-41 15,-34-14-57-15,18-4-38 16,9 0-249-16</inkml:trace>
  <inkml:trace contextRef="#ctx0" brushRef="#br1" timeOffset="-4471.95">7907 14816 2068 0,'0'0'509'0,"0"0"-281"15,150-40-100-15,-86 30-57 16,-6 5-48-16,-9 2-23 16,-10 3-30-16,-10 0-41 15,-6 8-1-15,-7 9-1 16,-9 1 8-16,-3 6 32 15,-4 2 33-15,0 4 46 16,-2 12 8-16,-9 6-10 0,-3 8-26 16,3 4-11-1,2 3-7-15,6-1 0 16,3-4-31-16,0-8-14 0,12-14 12 16,8-14 33-16,0-14 20 15,3-8 41-15,1-4 28 16,2-28 19-16,-1-6-15 15,-3-11-23-15,-3-5-25 16,-9 0-17-16,-10 0-1 16,0 7-17-16,-18 4-10 15,-15 9-32-15,-9 8-72 16,-23 20-42-16,9 2-110 16,9 4-296-16</inkml:trace>
  <inkml:trace contextRef="#ctx0" brushRef="#br1" timeOffset="-4169.19">8782 15007 1761 0,'0'0'596'16,"0"0"-341"-16,0 0-198 15,0 0-36-15,-85 140-8 16,56-82-2-16,8 3-11 15,7-7-8-15,14-10 2 0,0-12-6 16,22-14 9 0,14-14 3-16,13-4 56 0,9-32 29 15,5-12-14 1,-5-12-14-16,-16-9-14 0,-20-1 2 16,-22 0 8-16,-14 2-1 15,-38 12-6-15,-22 15-30 16,-14 17-16-16,-36 23-64 15,19 23-105-15,21 8-381 16</inkml:trace>
  <inkml:trace contextRef="#ctx0" brushRef="#br1" timeOffset="-2220.69">2599 15777 1840 0,'0'0'671'0,"0"0"-477"0,0 0-129 15,0 0-43-15,0 0 8 16,0 0 32-16,0 0-15 15,10-2-27-15,-10 24-10 16,0 14 8-16,0 22 28 16,0 14-8-16,0 4-21 15,0 9-2-15,0-9-15 16,0-14 0-16,-2-7-6 16,0-21-5-16,2-10-20 15,-4-12-6-15,2-11-12 16,0-1-10-16,-4 0-6 15,-5-1 31-15,-3-16-436 16,1 3 470-16,-3 5 120 0,7 0 32 16,3 4-31-16,6 2-48 15,0 3-31-15,0-1 3 16,6 1-45-16,19 0 0 16,15 0 29-16,18 0 11 15,13 0 3-15,34-4-20 16,31-4 11-16,36-3-7 15,15-5 2-15,-2 6-1 16,-11 2-14-16,-24 6-1 16,-7 2-9-16,-9 0 3 15,-6 0-6-15,-7 0 11 16,-5 0-12-16,0 0 6 16,-18 0-6-16,-17 0 0 15,-15 2 1-15,-3 2-1 0,12 0-1 16,14 0-18-1,14 0 3-15,0-2-13 0,1 7 3 16,1-2 14-16,2-1 11 16,-2 2 0-16,-1 1-8 15,1-8 5-15,0 3 4 16,-1 0 1-16,0-4 5 16,-4 0-6-16,-7 0 0 15,-8 0-10-15,-10 0 4 16,-8 0 6-16,-11 0 0 15,-9 0 0-15,-7 0 0 16,-7 0 0-16,-4 0 14 0,-6 0 0 16,-6 0-3-16,1 0 4 15,-3 0-10 1,4 0 0-16,1 0-4 0,6-4-1 16,8 4 0-16,4-1 4 15,4-2-4-15,7 3 2 16,0-1-1-16,2 1-1 15,1 0 1-15,-6 0 0 16,-3 0-1-16,-5 0 1 16,-7 0 10-16,-2 0 6 15,-2 0-3-15,-3 0-3 16,-2 0-6-16,-2 0 2 16,-2 0 3-16,-6 1-9 0,-4 2 4 15,-4-2 0-15,-4-1-5 16,0 0 2-16,0 4 9 15,0-4 3-15,0 0 4 16,0 0-12-16,0 0-4 16,0 0-2-16,0 0 0 15,0 0 0-15,0 0-1 16,0 0-16-16,0 0-15 16,-17 0-73-16,-10-8-320 15</inkml:trace>
  <inkml:trace contextRef="#ctx0" brushRef="#br1" timeOffset="-305.3">8595 13379 850 0,'0'0'1323'0,"0"0"-1156"15,0 0-126-15,0 0 19 16,0 0 82-16,0 0 3 16,0 0-29-16,16-45-55 15,-16 45-33-15,0 0-9 16,0 0 6-16,0 3-13 16,0 12-12-16,0 13-9 0,-5 15 8 15,-1 14 1-15,-1 9 2 16,5 3 6-16,2 0-8 15,0-9-13-15,15-8-2 16,8-16 6-16,1-12 8 16,8-16-6-16,5-8-6 15,13-14 13-15,5-22 9 16,10-12-3-16,0-10 5 16,-3-4-10-16,-12-1 4 15,-7 1 5-15,-16 0-3 16,-16 4 14-16,-11 0 40 15,0 8-25-15,-20 8 12 16,-12 7-34-16,-5 15-14 16,-5 14-4-16,-3 6-6 15,1 26-1-15,4 20 4 0,11 15 7 16,11 7-14-16,15 2 10 16,3-2 0-16,25-10-14 15,17-5-33-15,32-8-74 16,-9-12-115-16,-7-13-451 0</inkml:trace>
  <inkml:trace contextRef="#ctx0" brushRef="#br1" timeOffset="-106.02">9447 13669 2300 0,'0'0'369'0,"0"0"-275"16,0 0-94-16,0 0 0 15,0 0 0-15,-108 137 0 16,75-83-67-16,2 0-60 16,0-5 23-16,4-17 12 15,-2-12-152-15,7-13 11 16,4-7-173-16</inkml:trace>
  <inkml:trace contextRef="#ctx0" brushRef="#br1" timeOffset="32.29">9137 13685 1674 0,'0'0'725'0,"0"0"-443"16,0 0-157-16,0 0-64 15,0 0-9-15,0 0-5 0,71 115-23 16,-17-49-24-16,-8-10-84 16,-3-15-214-16</inkml:trace>
  <inkml:trace contextRef="#ctx0" brushRef="#br1" timeOffset="729.36">10527 14129 2168 0,'0'0'312'0,"0"0"-250"15,0 0-13-15,0 0-16 16,0 0-4-16,116-16 36 16,-53 16-20-16,8 0-19 15,2 0 5-15,-3 0-16 16,-8 0 3-16,-7 7-18 15,-12 2-5-15,-18 3-31 16,-15-2-181-16,-10 0-855 0</inkml:trace>
  <inkml:trace contextRef="#ctx0" brushRef="#br1" timeOffset="930.93">10636 14408 2042 0,'0'0'402'0,"0"0"-289"16,0 0-6-16,0 0 51 16,0 0-49-16,120 15-5 15,-64-15-33-15,9 0-32 16,-1 0-26-16,-1-4-13 16,-1 0-86-16,-17 3-122 15,-18 1-596-15</inkml:trace>
  <inkml:trace contextRef="#ctx0" brushRef="#br1" timeOffset="1911.09">12113 13858 1894 0,'0'0'387'16,"0"0"-387"-16,0 0-81 15,0 0 81-15,-71 108 18 16,46-44 75-16,8 8-41 15,3 5-21-15,10-8 5 16,4-6 11-16,0-13-21 16,20-11-5-16,5-18 4 15,1-6-3-15,5-15-15 16,0-6-5-16,-2-27-2 16,-8-39-46-16,-10 6-228 15,-11-2-1315-15</inkml:trace>
  <inkml:trace contextRef="#ctx0" brushRef="#br1" timeOffset="2007.92">11913 13561 2131 0,'0'0'0'0,"0"0"-61"0</inkml:trace>
  <inkml:trace contextRef="#ctx0" brushRef="#br1" timeOffset="2683.04">12666 14125 418 0,'0'0'1402'0,"0"0"-1156"15,0 0-189-15,-146-6-25 16,87 6 96-16,1 17 49 16,9 2-30-1,13 3-86-15,12 4-36 0,15 1-5 16,9 4 8-16,4 5-6 15,25 0 1-15,11 4-1 16,5-4-13-16,-3 3 4 16,-4-3 0-16,-13-4 9 15,-11-4-22-15,-14-2-1 16,-12-4 1-16,-30 0 4 16,-16-8 12-16,-7-4-13 15,-26-8-3-15,15-2-88 16,15 0-256-16</inkml:trace>
  <inkml:trace contextRef="#ctx0" brushRef="#br1" timeOffset="2926.87">13105 14193 2397 0,'0'0'415'0,"0"0"-293"15,0 0-62-15,0 0 36 16,0 0-72-16,0 0-24 0,0 0 0 16,-118 87-13-1,71-28 13-15,3-1-20 0,1-2-24 16,7-9-21-16,5-11-25 16,0-12-47-16,6-10-151 15,8-12-752-15</inkml:trace>
  <inkml:trace contextRef="#ctx0" brushRef="#br1" timeOffset="3093.94">12707 14227 1291 0,'0'0'1172'0,"0"0"-969"16,0 0-158-16,0 0-4 0,0 0 22 15,117 146-28 1,-76-87-35-16,1-1-49 0,14 4-95 15,-12-18-81-15,-9-12-473 16</inkml:trace>
  <inkml:trace contextRef="#ctx0" brushRef="#br1" timeOffset="3809.29">13833 13820 1223 0,'0'0'671'0,"0"0"-430"16,0 0-170-16,0 0 36 15,0 0 14-15,0 0-23 16,0 0 2-16,-50 120-42 16,27-65-36-16,-1-2-10 15,5-8-11-15,6-11 0 16,5-13 12-16,3-8 2 15,5-11-6-15,0-2 13 16,0-10 23-16,16-18-15 0,6-10-30 16,5-6-26-16,4-4-1 15,0-1 27 1,-4 7 0-16,-5 6 1 16,-6 8 6-16,-10 12 0 0,-6 10 15 15,0 6 8-15,0 14-30 16,-8 22 19-16,-8 18-19 15,5 10 1-15,2 11-2 16,9 0 0-16,0-2-12 16,0-3-7-16,4-10 13 15,1-8 1-15,-3-7-2 16,-2-10-4-16,0-12 11 16,-16-5-20-16,-6-12-21 0,-7-4 1 15,0-2 23-15,2 0 18 16,5 0 0-16,9-4 1 15,3 0-1-15,8-2 20 16,2 3 16-16,0 3 3 16,0 0-30-16,5 0-9 15,13 0 0-15,4 0 2 16,7 0 12-16,5 3 14 16,5-1-1-16,4-2-11 15,10 0-16-15,-12-2-27 16,-10-10-242-16</inkml:trace>
  <inkml:trace contextRef="#ctx0" brushRef="#br1" timeOffset="4141.14">14139 13860 2304 0,'0'0'346'16,"0"0"-262"-16,0 0-53 16,0 0-31-16,0 0 0 15,0 0 0-15,-13 135 0 16,5-69-34-16,6 0-39 16,2-4 19-16,0-8 34 15,0-14 20-15,8-8 9 0,7-18 67 16,7-10 30-1,9-4 26-15,5-4-28 0,8-22-34 16,8-8-27-16,1-5-15 16,-1 0-14-16,-6 3-14 15,-8 4-46-15,-13 10-132 16,-19 8-715 0</inkml:trace>
  <inkml:trace contextRef="#ctx0" brushRef="#br1" timeOffset="4310.19">14380 14383 2549 0,'0'0'365'0,"0"0"-187"15,0 0-67-15,153 31-48 16,-115-19-37-16,-7 3-26 16,-4 6 0-16,0-1-114 15,17 4-66-15,-9-6-110 16,2-6-543-16</inkml:trace>
  <inkml:trace contextRef="#ctx0" brushRef="#br1" timeOffset="4516.5">15221 14159 371 0,'0'0'1818'0,"0"0"-1426"0,0 0-228 15,0 0-96-15,0 0-58 16,0 0 6-16,0 0 6 15,-142 130-1-15,102-80-8 16,0-2-5-16,2 1-8 16,-11-9-22-16,9-8-175 15,11-12-506-15</inkml:trace>
  <inkml:trace contextRef="#ctx0" brushRef="#br1" timeOffset="4679.21">14961 14177 2637 0,'0'0'231'0,"0"0"-192"0,0 0-28 16,63 103-1-16,-32-54-10 16,25 17-83-16,-8-16-157 15,-3-9-552-15</inkml:trace>
  <inkml:trace contextRef="#ctx0" brushRef="#br1" timeOffset="4981.95">15747 14137 2168 0,'0'0'454'0,"0"0"-271"0,0 0-119 16,0 0-2-16,0 0-50 15,0 0-7-15,0 0-5 16,-151 43-13-16,117-5 4 16,13-3-21-16,11 5 21 15,10 0 2-15,4 4 7 16,25-6-1-16,14 5-16 16,8-1-45-16,3 0-73 15,-1-4-44-15,-8-4-10 16,-12-6 66-16,-17-6 74 15,-16-8-46-15,-7-8 95 16,-33-6 48-16,-38-10-48 16,9-12-63-16,5-6-460 0</inkml:trace>
  <inkml:trace contextRef="#ctx0" brushRef="#br1" timeOffset="5385.23">15839 14125 2137 0,'0'0'654'16,"0"0"-570"-16,0 0-62 15,132-30-15-15,-86 28-2 16,-1 2-1-16,1 0 9 16,2 0-6-16,-4 4 0 15,-9 6-7-15,-6-2 0 16,-13 2-1-16,-11-2-1 15,-5 4-10-15,-2 8 12 0,-23 6 22 16,-4 8 0-16,0 9-10 16,6 4-12-16,12-1-17 15,11 1-16-15,0-10 11 16,23-6 22-16,12-12 0 16,7-8 23-16,12-11 18 15,2 0 11-15,2-16-15 16,-3-10-23-16,-8-8-3 15,-9-1-11-15,-16-5 0 16,-15 0-12-16,-7 0-21 16,-23 4 7-16,-21 6-3 0,-36 12-64 15,11 7-203 1,11 11-1959-16</inkml:trace>
  <inkml:trace contextRef="#ctx0" brushRef="#br1" timeOffset="5671">16933 14243 2297 0,'0'0'683'0,"0"0"-560"16,0 0-123-16,0 0-24 16,0 0 20-16,0 0 4 0,-120 140-77 15,113-78-69 1,7-5 55-16,24-7 91 0,17-14 42 15,7-14 47 1,8-16 6-16,4-6 7 0,-2-22-11 16,-2-20-38-16,-14-12-22 15,-13-12-11-15,-17-2 3 16,-12-3-4-16,-14 5-6 16,-26 10-13-16,-36 14-46 15,7 15-119-15,2 20-601 0</inkml:trace>
  <inkml:trace contextRef="#ctx0" brushRef="#br1" timeOffset="6623.6">13538 14963 1413 0,'0'0'393'15,"0"0"-230"-15,0 0-19 16,0 0 83-16,0 0-38 15,0 0-32-15,0 0-59 0,-14 0-32 16,16 0-28-16,10 0-1 16,3 0-4-16,9 0 10 15,14 3 1-15,12 2-15 16,12-1-12-16,29 0-11 16,38 3-5-1,50-4 6-15,25 3-7 0,12-3-1 16,0 3 1-16,-6-3 2 15,8 1 9-15,3 6-11 16,-10 0 1-16,-14 6 5 16,-28 2-6-16,-42-4-10 15,-36-4 10-15,-33-2 4 16,-13 0 2-16,-3-4 9 16,-2 0-9-16,1 2 11 15,-8-2-13-15,-7-2-2 0,1 2-2 16,2 0 0-16,0 0 3 15,-2 0-3-15,-7 0 0 16,-7-2-1-16,-13 1-9 16,0-3-40-16,-56 1-56 15,-4 2-106-15,-4-2-1051 16</inkml:trace>
  <inkml:trace contextRef="#ctx0" brushRef="#br1" timeOffset="7022.68">13775 15406 2173 0,'0'0'567'0,"0"0"-434"16,0 0-60-16,0 0 44 0,0 0-24 16,0 0-25-16,0 0-41 15,5-4-27-15,-5 26-8 16,-3 16 8-16,-3 7 2 15,4 9 2-15,0 0-4 16,2 0 0-16,0-7 2 16,0-6-2-16,0-5-1 15,0-10 0-15,0-4-28 16,0-6-52-16,0-4-103 16,0-12-515-16</inkml:trace>
  <inkml:trace contextRef="#ctx0" brushRef="#br1" timeOffset="7284.25">14217 15705 2596 0,'0'0'524'16,"0"0"-409"-16,0 0-64 15,0 0 8-15,0 0-28 16,0 0-31-16,0 0-30 16,9 0-150-16,-5 0-281 0</inkml:trace>
  <inkml:trace contextRef="#ctx0" brushRef="#br1" timeOffset="7610.07">14614 15557 2560 0,'0'0'426'0,"0"0"-314"16,0 0-18-16,0 0-12 15,0 0-30-15,0 0-43 16,0 0-9-16,-18-58-28 15,7 63 2-15,3 17 12 16,4 9-2-16,4-1 12 16,0 6 2-16,23 0 2 15,6 0 0-15,4 0 0 0,2-1 4 16,-1 0-4 0,-5-3-19-16,-7-4-27 0,-13-2-10 15,-9-4 26-15,0-8 14 16,-17-6 3-16,-14-3 9 15,-6-5 3-15,-5 0-19 16,0-27-123-16,-9-25-31 16,11 6-111-16,11-2-1000 0</inkml:trace>
  <inkml:trace contextRef="#ctx0" brushRef="#br1" timeOffset="7727.21">14614 15557 1936 0,'113'-135'537'16,"-70"127"-273"-16,5 4-127 15,8 0-71-15,0 2-66 16,13 2-3-16,-15 0-270 16,-8 0-1356-16</inkml:trace>
  <inkml:trace contextRef="#ctx0" brushRef="#br1" timeOffset="8018.58">15364 15392 2684 0,'0'0'412'15,"0"0"-338"-15,0 0-67 16,0 0-7-16,0 0-23 16,0 0 23-16,-39 146 0 0,18-73-18 15,1-5-23 1,7-2 28-16,1-12 9 0,6-14 4 16,6-14 27-16,0-12 10 15,0-6 16-15,0-8-6 16,14 0 21-16,9-10-7 15,14-12-24-15,7-4-25 16,10-6-6-16,-1 1 0 31,-2 4-6-31,-6 7-41 0,-9 0-52 0,-14 8-137 16,-15 4-545-16</inkml:trace>
  <inkml:trace contextRef="#ctx0" brushRef="#br1" timeOffset="8167.43">15487 15865 2530 0,'0'0'445'15,"0"0"-289"-15,120 76-67 16,-69-41-70-16,-4-4-19 16,-5-2-8-16,-13-9-182 15,-11-10-728-15</inkml:trace>
  <inkml:trace contextRef="#ctx0" brushRef="#br1" timeOffset="11671.83">9788 16659 1556 0,'0'0'475'16,"0"0"-284"-16,0 0-132 15,0 0 35-15,0 0 42 16,0 0 42-16,0 0-30 16,42-4-55-16,-24 4-34 15,3 0-23-15,8-4-20 0,8 4-2 16,5 0-10-16,4 0-4 15,8-4 0 1,2 4-10-16,4 0-50 16,0 0-55-1,0 0-26-15,-2 0-7 16,16 0 28 0,-19 0-40-1,-8 0-261-15</inkml:trace>
  <inkml:trace contextRef="#ctx0" brushRef="#br1" timeOffset="11900.94">9867 16802 2283 0,'0'0'349'15,"0"0"-316"-15,0 0-22 16,0 0 59-16,0 0 36 15,0 0-31-15,132 14-34 16,-90-10-14-16,6-2-19 16,4-2 3-16,4 0-11 15,-2 0 0-15,0 0-46 16,-2 0-88-16,-9-6-200 16,-14-3-1792-16</inkml:trace>
  <inkml:trace contextRef="#ctx0" brushRef="#br1" timeOffset="12334.04">11057 16349 999 0,'0'0'549'0,"0"0"-327"16,0 0-117-16,0 0 106 15,0 0-70-15,0 0-26 16,0 0-37-16,34 12-11 16,-34 14 53-16,0 16-67 15,-2 10-6-15,-7 10-32 16,-3 0-4-16,8-2 1 16,4-3-6-16,0-11-5 15,6-12 0-15,15-16-1 16,6-13 14-16,22-23-14 0,-3-17-22 15,-6-14-174-15</inkml:trace>
  <inkml:trace contextRef="#ctx0" brushRef="#br1" timeOffset="12488.04">11229 15945 2618 0,'0'0'346'15,"0"0"-346"-15,0 0-183 16,0 0-42-16,0 0-454 0</inkml:trace>
  <inkml:trace contextRef="#ctx0" brushRef="#br1" timeOffset="12830.02">11813 16507 2168 0,'0'0'447'16,"0"0"-296"-16,0 0-106 16,0 0-10-16,0 0 9 15,0 0-3-15,0 0-21 16,-85 108-10-16,40-64 9 16,1-4 15-16,2-3 8 15,6-5 16-15,14-10-21 0,10-5-22 16,12 1-8-16,0-5-7 15,21-3-7-15,10 2 3 16,2 2 0-16,3 0 4 16,-3 0 0-16,-10-2-8 15,-13 2-36-15,-10-2-31 16,-6 2 34-16,-30-4 41 16,-11-2 0-16,-8 0 13 15,1-8 10-15,5 0-23 16,11 0-17-16,14-16-164 15,15-2-739-15</inkml:trace>
  <inkml:trace contextRef="#ctx0" brushRef="#br1" timeOffset="13054.69">12432 16547 1764 0,'0'0'894'15,"0"0"-634"-15,0 0-181 16,0 0-68-16,0 0-2 16,-126 104 16-16,85-60 6 15,3 5-17-15,7-9-7 16,6-8-6-16,8-10-1 16,5-12-74-16,6-10-65 15,1-10-96-15,3-16-682 0</inkml:trace>
  <inkml:trace contextRef="#ctx0" brushRef="#br1" timeOffset="13217.65">12125 16517 1974 0,'0'0'523'0,"0"0"-250"0,0 0-81 0,0 0-78 16,0 0-44-16,0 0-32 16,0 0-14-16,91 102-24 15,-53-52-6-15,20 8-100 16,-10-10-140-16,-5-16-496 0</inkml:trace>
  <inkml:trace contextRef="#ctx0" brushRef="#br1" timeOffset="13498.39">12746 16459 2505 0,'0'0'373'16,"0"0"-261"-16,0 0-79 15,0 0-15-15,0 0-7 16,0 0-11-16,-14 146 5 16,14-96 4-16,8 4-8 15,11-6 6-15,4-3-4 16,-1-9-3-16,-2-4 0 16,-4-6 9-16,-5-4-9 15,-7-4 1-15,-4 0 2 16,-2-8-3-16,-20 2-29 0,-11-6-13 15,-8-2-33 1,-5-4-12-16,1 0 56 0,-8-14-39 16,12-8-175-1,10 0-437-15</inkml:trace>
  <inkml:trace contextRef="#ctx0" brushRef="#br1" timeOffset="13879.8">12886 16449 306 0,'0'0'2236'0,"0"0"-1892"16,0 0-233-16,116-4-42 15,-80 4-50-15,0 4-12 16,-2 14-7-16,-3 2-32 16,0 6-24-16,-2 1-5 0,-7-2-10 15,-4 3-2-15,-10 2 56 16,-5 2 17-16,-3 8 10 15,0 1 28-15,-16 7 7 16,0 2-38-16,1-2 0 16,4-2-6-16,6-6-1 15,5-14 0-15,0-8-1 16,9-13 1-16,20-5 50 16,10-13 5-16,7-15-11 15,8-8-20-15,1-8-24 16,-4-4 14-16,-6 2-14 15,-12-2 0-15,-10 3 1 0,-17 13 8 16,-6 6 33 0,-10 8 18-16,-27 10-60 0,-27 8-34 15,6 2-178-15,5 12-794 16</inkml:trace>
  <inkml:trace contextRef="#ctx0" brushRef="#br1" timeOffset="14264.27">13879 16663 2065 0,'0'0'359'15,"0"0"-197"-15,0 0-10 16,0 0-40-16,0 0-36 16,0 0-33-16,0 0-24 15,-70 121-11-15,55-75 0 16,10-2-8-16,5-8 0 16,2-10-6-16,23-8 2 15,11-14 4-15,8-4 38 16,12-8 23-16,2-24-6 15,2-8-21-15,-6-4-14 16,-15-4-7-16,-12 2-9 16,-18 1-4-16,-9 9 0 15,-65 10-64-15,-1 12-60 16,-8 10-410-16</inkml:trace>
  <inkml:trace contextRef="#ctx0" brushRef="#br1" timeOffset="14689.08">12477 17138 1981 0,'0'0'420'0,"0"0"-209"16,0 0 14-16,0 0-78 16,0 0-47-16,0 0-27 15,116 17-34-15,-74-3-15 16,9 0-5-16,14 4-3 15,26 4 4-15,36 0-20 16,35 0 1-16,19-4 13 0,-7-8-10 16,-36-3 2-1,-39-1-1-15,-31-3-5 0,-14 1 4 16,-1-2-3-16,-6 1-1 16,-11 2 0-1,-23-1-3-15,-13 0-29 0,-42 3-47 16,-10 0-106-16,-3 1-397 0</inkml:trace>
  <inkml:trace contextRef="#ctx0" brushRef="#br1" timeOffset="15043.31">12892 17495 2404 0,'0'0'479'15,"0"0"-426"-15,0 0-49 16,0 0-3-16,0 0 18 15,-12 111 25-15,3-53-21 16,3 4-15-16,-4 0-1 0,4-8-6 16,-1-9 1-1,5-13-2-15,2-10 5 16,0-12-5-16,0-2-9 16,25-8-80-16,4-8-121 0,2-10-946 15</inkml:trace>
  <inkml:trace contextRef="#ctx0" brushRef="#br1" timeOffset="15206.21">13123 17808 2450 0,'0'0'484'16,"0"0"-410"-16,0 0-66 16,0 0-1-16,0 0-7 15,0 0-11-15,0 0-133 0,16-5-232 16,-10 5-1624-16</inkml:trace>
  <inkml:trace contextRef="#ctx0" brushRef="#br1" timeOffset="15537.2">13684 17692 854 0,'0'0'1370'0,"0"0"-1137"16,0 0-141-16,0 0 24 16,0 0-22-16,0 0-16 0,0 0 0 15,-138 12-17 1,116 2-11-16,9 4-8 0,11 0-10 16,2 4-15-16,10 5-13 15,19-1-3-15,9 1-1 16,2 4 9-16,1-3-9 15,-8-2 0-15,-8 2 2 16,-14-2-1-16,-11-1-1 16,0 0 13-16,-29-3 10 15,-9-4 10-15,-9-6-28 16,-2-6-1-16,0-6-4 16,-11-15-78-16,13-8-159 15,12-7-634-15</inkml:trace>
  <inkml:trace contextRef="#ctx0" brushRef="#br1" timeOffset="15713.69">14020 17610 2377 0,'0'0'570'0,"0"0"-408"16,154-17-70-16,-98 16-40 15,-14 1-52-15,-15 0-113 16,-20 0-744-16</inkml:trace>
  <inkml:trace contextRef="#ctx0" brushRef="#br1" timeOffset="29114.42">14876 17129 904 0,'0'0'432'16,"0"0"-247"-16,0 0-109 16,0 0 54-16,0 0 30 15,0 0-38-15,5 0-34 16,-3 0-20-16,-2 0 11 16,0 0 4-16,0 0-18 15,0 0-2-15,0 0-27 16,0 0-18-16,0 0 7 0,0 0-8 15,0 0 3 1,0 0 10-16,0 0 3 0,2 0-11 16,8 0 12-1,0 0-16-15,5 0-5 0,8 4 3 16,4 0-9-16,8 2-7 16,6 2-4-16,1-4 4 15,2 2 12-15,-3 2-12 16,-3-4-8-16,-7 0-12 15,-4-2-26-15,-8 2-19 16,-3 4-38-16,-5-4-156 16,-9 2-343-16</inkml:trace>
  <inkml:trace contextRef="#ctx0" brushRef="#br1" timeOffset="29369.24">15105 17299 2189 0,'0'0'430'0,"0"0"-278"15,0 0-142-15,0 0 5 16,0 0-7-16,0 0-7 16,0 0 7-16,43 3 16 15,-9 3-22-15,3-3 11 16,6 1-6-16,1-4 3 15,0 2-5-15,-1-2-5 16,-5 0-23-16,-7 0-37 0,-4 0-75 16,-7 0-158-16,-7 0-787 15</inkml:trace>
  <inkml:trace contextRef="#ctx0" brushRef="#br1" timeOffset="32329.48">16008 17022 1529 0,'0'0'450'0,"0"0"-232"15,0 0-78-15,0 0 71 16,0 0-64-16,0 0-67 16,0 0-50-16,-56-18-30 15,59 12-12-15,13-2 12 16,10-2 14-16,5-2 9 16,7-2-1-16,2 6-22 15,0 8-11-15,-1 0 11 16,-6 4-29-16,-4 18-5 0,-10 10-15 15,-12 2-42-15,-7 2 48 16,-4 5 1-16,-25-5 42 16,-7-4 29-16,-4-2 73 15,3-8-23-15,8-5-6 16,8-6-2 0,13-7-47-16,8-4-24 0,0 0-4 15,19 0-2-15,12 0 6 16,8 3 0-16,3 4-4 15,0 6 4-15,-4-1 0 16,-12 6-41-16,-8 5 17 16,-13 7 0-16,-5 2-3 0,-13 4 27 15,-18 0 24-15,-10-5 21 16,3-3 2-16,5-6-3 16,10-8-11-1,13-6-33-15,10-8-23 0,0 0-135 16,26-22 39-16,43-32 27 15,-6 5-80-15,-1 3-342 0</inkml:trace>
  <inkml:trace contextRef="#ctx0" brushRef="#br1" timeOffset="32597.29">16578 17129 1515 0,'0'0'579'0,"0"0"-240"16,0 0-71-16,0 0-90 15,0 0-110-15,0 0-50 0,0 0-13 16,-50 138-5-16,50-85 5 15,10 2-5-15,17-7-7 16,4-12-11-16,7-9-18 16,0-20-9-16,5-7 24 15,-1-26 21-15,-2-22 11 16,-9-13 2-16,-9-7 11 16,-10-3-7-1,-12 7 5-15,0 6 11 0,-10 9-8 16,-7 18-18-16,-5 12-7 15,1 15-25-15,4 4-32 16,1 28-93-16,7 6-281 16,5 3-599-16</inkml:trace>
  <inkml:trace contextRef="#ctx0" brushRef="#br1" timeOffset="32902.23">17311 16976 1702 0,'0'0'539'0,"0"0"-188"16,0 0-118-16,0 0-129 16,0 0-76-16,-51 148-28 15,40-77 11-15,5 4-6 16,6-2-1-16,0-19-3 16,8-14-1-16,23-22-23 15,9-18 23-15,10-14 2 16,3-26 13-16,1-21 7 0,-12-9-8 15,-13-5-1 1,-20 0-13-16,-9 7 10 0,-15 14 16 16,-19 14-26-16,-4 18-8 15,-4 18-33-15,2 4-58 16,-1 44-126-16,12 2-196 16,12 2-1065-16</inkml:trace>
  <inkml:trace contextRef="#ctx0" brushRef="#br1" timeOffset="33648.15">18107 16936 1023 0,'0'0'1121'15,"0"0"-932"-15,0 0-149 16,0 0 2-16,0 0 53 16,0 0-3-16,0 0-46 15,-6 40-21-15,-8 4-10 16,1 10-7-16,-3 10 26 15,3 7-18-15,6-5 33 0,5-6 3 16,2-8-17 0,4-12-13-16,18-12-12 0,10-16 0 15,6-12 2-15,6 0-12 16,12-58-1-16,-9 0-127 16,-14-3-641-16</inkml:trace>
  <inkml:trace contextRef="#ctx0" brushRef="#br1" timeOffset="33781.29">18043 16695 2517 0,'0'0'44'16,"0"0"-44"-16,0 0-442 16,77 103-1102-16</inkml:trace>
  <inkml:trace contextRef="#ctx0" brushRef="#br1" timeOffset="34109.05">18697 17156 2604 0,'0'0'281'0,"0"0"-229"15,0 0-44-15,0 0 12 16,-122 45-7-16,93-27-13 15,0 0 1-15,0 4-1 16,7-4 7-16,4-2 5 16,14 2 0-16,4 0-12 15,8 0-12-15,28 4-5 16,11 6 16-16,13 6-6 0,5 2 7 16,-3 5 0-1,-10-1-17-15,-19 0-31 0,-22-4 28 16,-11-8 13-16,-42-2 7 15,-21-8 23-15,-13-6-6 16,-38-12-17-16,24-8-94 16,11-10-1014-16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5:58:58.49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16358 5975 227 0,'0'0'337'0,"0"0"-228"16,133 127-109-16,-69-69 13 15,0 2-13-15,-2-4 0 16,-1-4 34-16,-4-2 42 16,-6-6-42-16,5 6 3 15,-16-9-37-15,-11-13-90 0</inkml:trace>
  <inkml:trace contextRef="#ctx0" brushRef="#br0" timeOffset="1602.91">20246 11231 1101 0,'0'0'200'0,"0"0"-200"15,0 0-125-15,0 0-225 16,0 0 197-16,0 0 127 0,0 0 26 15,33-14-5 1,-26 22-60-16,-2 6-108 16,-5 0-70-16</inkml:trace>
  <inkml:trace contextRef="#ctx0" brushRef="#br0" timeOffset="4182.46">19803 11314 156 0,'0'0'366'0,"0"0"-122"16,0 0-136-16,0 0 13 16,0 0 89-16,0 0-53 15,-5-111-2-15,5 93-6 16,0 0 48-16,2 2-45 16,1 4-5-16,-1-1-5 15,-2 6-39-15,2-1-43 16,-2 2-21-16,0 0-2 15,0-2 2-15,0 2-22 0,0 0 9 16,0 0-7 0,0 2-6-16,0 0-2 0,0 3-3 15,0-2-7-15,0 3 5 16,0 0-6-16,0 0 0 16,0 0-13-16,0 0-6 15,2 0-3-15,2 10-16 16,6 15 38-16,-1 8 13 15,4 11-12-15,3 9 0 16,-1 6 18-16,3 3-18 16,2 3 7-16,0-5-7 15,2-4-1-15,-1-8 11 16,-2-10-11-16,2-10-7 0,-3-11 6 16,1-12 1-1,4-5 22-15,6 0 42 0,4-20 5 16,5-12-5-1,-1-14-14-15,4-12-20 0,-1-8-3 16,-2-12-15-16,-5-19 7 16,-8 6-9-16,-9-2-10 15,-14 1 0-15,-2 22 4 16,-8 1-3-16,-13 19 8 16,-2 16-9-16,-1 12-4 15,4 12 4-15,2 8 0 16,2 2 0-16,3 0-1 15,2 24-12-15,-1 10-2 16,4 8 9-16,6 6-4 16,2 0-5-16,0-3 4 0,4-8 5 15,14-5-1-15,4-5 7 16,0-7-5-16,5-6 4 16,0-5-27-16,0-6-54 15,0-1-86-15,-8-2-175 16,-7 0-579-16</inkml:trace>
  <inkml:trace contextRef="#ctx0" brushRef="#br0" timeOffset="4491.74">20424 11226 306 0,'0'0'1117'0,"0"0"-891"16,0 0-82-16,0 0-21 16,0 0-19-16,0 0-35 0,0 0-23 15,16 81-19-15,-9-60-15 16,-3 0-10-16,-2 3 17 15,0-1-5-15,-2-5-11 16,0-2 19-16,0-2 17 16,0-4 1-16,2-2-19 15,-2-4 15-15,0 0-12 16,3-4 21-16,-3 0 7 16,0 0 17-16,0 0 0 15,0 0-12-15,2 0-20 16,0 0-21-16,-2 0-10 15,3 0-6-15,-3-2 0 16,0-6-20-16,0 0-62 16,-5-4-110-16,-8 2-149 15,2 3-710-15</inkml:trace>
  <inkml:trace contextRef="#ctx0" brushRef="#br0" timeOffset="4964.8">20536 11572 393 0,'0'0'1122'16,"0"0"-905"-16,0 0 33 0,0 0-20 15,0 0-9-15,0 0-43 16,0 0-69-16,4-4-30 16,-4 0-20-16,0 2-22 15,0 2-12-15,-2 0-15 16,-14 0-10-16,-4 26-1 16,-6 14-8-16,-1 14-2 15,4 11-1-15,6 3 12 16,9-7-12-16,6-8 7 15,2-13-1-15,0-15 5 0,16-9-11 16,5-15 8-16,0-1 4 16,6-17 14-16,0-20 12 15,-2-13 22-15,-8-10-3 16,-5-2-18-16,-8 3-6 16,-4 9-12-16,0 12-2 15,0 12-7-15,-4 12-2 16,-3 10-39-16,0 4-76 15,7 16-92-15,0 15-246 16,0-1-643-16</inkml:trace>
  <inkml:trace contextRef="#ctx0" brushRef="#br0" timeOffset="5618.92">21106 11318 764 0,'0'0'984'0,"0"0"-785"0,0 0-24 15,0 0 1-15,0 0-23 16,0 0-70-16,0 0-46 15,-2-3-9-15,2 2 31 16,0 1 22-16,0-3-6 16,0 3-36-16,2 0-25 15,2-1-14-15,8-2 0 16,5-1 0-16,10-2 7 16,12-2-1-16,2 0-4 15,6 2-2-15,0 0 0 16,-3 2-8-16,1 3-25 15,-5 1-36-15,-2 0-16 16,-5 0-36-16,-4 0-83 16,-9 0-60-16,-7 1-185 15,-9 5-292-15</inkml:trace>
  <inkml:trace contextRef="#ctx0" brushRef="#br0" timeOffset="5846.76">21269 11481 1882 0,'0'0'325'15,"0"0"-290"-15,0 0-18 16,0 0 30-16,0 0 94 16,0 0-14-16,0 0-72 15,113 0-29-15,-80 0-14 16,1 0-10-16,-3 0 5 0,-2 0-7 15,2-7-56-15,-4-1-148 16,-9 2-538-16</inkml:trace>
  <inkml:trace contextRef="#ctx0" brushRef="#br0" timeOffset="7659.89">22392 11073 1519 0,'0'0'406'0,"0"0"-257"16,0 0-49-16,0 0 21 16,0 0-5-16,0 0-46 15,0 0-43-15,-11-26-27 16,9 26-4-16,-4 0-18 15,2 22-67-15,-3 17 53 16,-1 24 36-16,-4 15 35 0,3 10-11 16,1 1 5-16,1-7-20 31,3-14-9-31,-1-16 0 0,3-13 0 16,2-20 23-16,0-9-23 15,0-10-10-15,0-3 10 16,0-31 65-16,2-21 8 0,7-15-43 15,2-15-19-15,2-21 8 16,-1 10 0-16,-1 0-13 16,-5 12 12-16,-1 25-2 15,0 8 17-15,-3 17-4 16,-2 15 1-16,2 11-10 16,-2 8-19-16,0 0-1 15,4 12-38-15,5 24-22 16,5 23 60-16,11 29 8 15,1 2 2-15,5 8 0 0,0 2-10 16,-4-13 0-16,2 7-12 16,-5-8-7-16,-1-7-5 15,-4-15-19-15,-2-16 10 16,-5-12 2-16,0-16-56 16,-7-14-59-16,-5-6-124 15,0 0-154-15</inkml:trace>
  <inkml:trace contextRef="#ctx0" brushRef="#br0" timeOffset="7869.31">22275 11480 2090 0,'0'0'375'16,"0"0"-283"-16,0 0-92 15,0 0 12-15,123-16 46 16,-53 8-4-16,5 0-34 15,-2 0-20-15,-3-1-3 16,3 0-104-16,-15 1-159 16,-16-1-611-16</inkml:trace>
  <inkml:trace contextRef="#ctx0" brushRef="#br0" timeOffset="8229.95">23399 10868 1248 0,'0'0'430'16,"0"0"-212"-16,0 0 17 15,0 0-16-15,0 0-54 16,0 0-68-16,0 0-45 15,-12-58-52-15,6 58-47 16,-5 10-9-16,-10 20 56 16,-8 19 15-16,-12 31 3 15,-11 40-1-15,-4 34-5 0,8 9-5 16,16-9 14-16,18-33-20 16,14-41 2-16,0-18-3 15,19-10-1-15,8 2-29 16,10-4 30-16,7-4 5 15,10-16-5-15,6-17 0 16,23-13-15-16,-16-13-115 16,-9-11-280-16</inkml:trace>
  <inkml:trace contextRef="#ctx0" brushRef="#br0" timeOffset="8680.79">23651 11189 1867 0,'0'0'282'0,"0"0"-184"15,0 0 13-15,0 0-19 16,0 0-92-16,0 0-30 16,0 0 30-16,18 140 4 15,-1-70 11-15,1 5-6 16,2-7 11-16,2-10-20 15,1-14-3-15,1-14 3 16,2-13 7-16,1-14 1 16,4-3 42-16,5-23 34 15,0-24 0-15,2-13-51 16,-5-14-13-16,-6-8-15 16,-4-3-5-16,-10 5-17 0,-7 12-21 15,-6 18 22 1,0 16 10-16,-6 18 5 0,-15 14-36 15,2 2 35-15,-6 20-4 16,3 20-4-16,-1 8 3 16,6 8 7-16,5-1 10 15,8-4-10-15,4-7-10 16,0-9-1-16,9-8-18 16,15-6 29-16,5-10 0 15,4-2-36-15,15-9-137 16,-8 0-247-16,-7 0-954 0</inkml:trace>
  <inkml:trace contextRef="#ctx0" brushRef="#br0" timeOffset="8924.87">24297 11454 1474 0,'0'0'573'0,"0"0"-426"16,0 0-120-16,0 0-17 15,0 0-1-15,-25 140-8 16,21-74 12-16,-1 9-12 16,5-3 7-16,-2-4-8 15,2-10 3-15,0-12-2 16,0-11-1-16,0-16 0 0,0-9-9 16,0-10-157-1,4-22-111-15,-1-6-354 0</inkml:trace>
  <inkml:trace contextRef="#ctx0" brushRef="#br0" timeOffset="9140.16">24249 11423 1877 0,'0'0'351'0,"0"0"-279"16,0 0-9-16,0 0-47 15,0 0-16-15,123 71 0 16,-96-31 0-16,-7 0-102 15,-11-2-49-15,-9-4 66 0,0-8 85 16,-11-5 40 0,-9-10 67-16,2-4 30 15,4-7-56-15,4-4-81 16,3-14-300-16,7-3-653 0</inkml:trace>
  <inkml:trace contextRef="#ctx0" brushRef="#br0" timeOffset="9632.04">24740 11481 1723 0,'0'0'345'15,"0"0"-183"-15,0 0-39 0,0 0-69 16,0 0-18-16,0 0-8 16,0 0 11-16,78-29-10 15,-42 21-12-15,-1 1 12 16,1 1-6-16,-3 3-16 15,-4 1 3-15,-4-1-10 16,-9 3-1-16,-8 0 0 16,-3 0-16-16,-5 0-13 15,0 0-71-15,0 0-98 16,-9 3-266-16</inkml:trace>
  <inkml:trace contextRef="#ctx0" brushRef="#br0" timeOffset="10713.76">25344 11091 453 0,'0'0'1419'0,"0"0"-1228"16,0 0-125-16,0 0-18 15,0 0-16-15,0 0-32 16,0 0-39-16,-4 35-58 16,4 15 97-16,6 15 19 15,3 8 8-15,5 0-27 16,1-4-38-16,1-11 25 15,-1-14-11-15,1-14 22 0,-3-14 2 16,5-14 74-16,2-2 79 16,9-26 62-16,9-18-61 15,4-12-54-15,2-12-64 16,1-7-2-16,-3-2-12 16,-1-4-7-1,-10-1-4-15,-9 8-10 0,-8 12 6 16,-10 11 2-16,-4 15-9 15,-2 12-14-15,-18 12-25 16,-9 10-28-16,-5 2 37 16,-3 12 29-16,-1 22 2 15,5 9-1-15,6 7 5 0,8 4 4 16,11 0-8 0,8-2-1-16,0-6-10 0,8-6-2 15,19-8-12-15,17 0-52 16,-3-12-167-16,-3-7-344 0</inkml:trace>
  <inkml:trace contextRef="#ctx0" brushRef="#br0" timeOffset="11188.94">25936 11336 723 0,'0'0'739'0,"0"0"-469"16,0 0-135-16,0 0 37 15,0 0-19-15,0 0-43 16,0 0-57-16,0 3-44 16,0 18 11-16,0 9 29 15,0 10 6-15,-4 8-26 16,-2 2-16-16,-1 0-11 15,2-6 7-15,0-6-1 16,1-12-7-16,2-8-1 16,0-8 0-16,2-10 0 15,0 0-56-15,0-11-53 16,0-21 17-16,0-9-203 16,-2-7 169-16,-1 0 88 0,1 2 38 15,0 6 15-15,2 8 62 16,0 10 71-16,0 7 8 15,0 9-35 1,0 6-55-16,0 0-48 0,0 8-18 16,4 19 0-16,7 9 6 15,3 8 19-15,1 4-16 16,1-4-7-16,-3-4 0 16,-2-7 5-16,-1-8-6 15,-2-5 0-15,-3-7-1 16,-5-12-25-16,0-1-106 15,0 0-256-15</inkml:trace>
  <inkml:trace contextRef="#ctx0" brushRef="#br0" timeOffset="12242.8">25903 11481 472 0,'0'0'1177'16,"0"0"-1033"-16,0 0-106 16,0 0-6-16,0 0-20 15,0 0 7-15,0 0-19 16,0-1-15-16,0 1-31 16,0 0 46-16,0 12 46 15,0 6 42-15,0 8-33 16,0 6 1-16,0 9-21 15,0 4-19-15,0-1-1 16,2 1-15-16,2-9 0 16,-1-6 12-16,-1-10 3 15,-2-8 59 1,3-6 3-16,-1-6 17 16,0 0 11-16,3 0-14 0,-1-15 6 15,4-14-17-15,4-9-49 16,3-10-7-16,1-2-11 0,2-3-7 15,0 7-1-15,1 8 1 16,0 6-6-16,-1 10 0 16,-3 4-9-16,-1 8 9 15,-3 4-6-15,-1 6-12 16,0 0-1-16,1 4-4 16,0 20-2-16,2 10 14 15,0 10 11-15,3 8 15 16,2 7-5-16,0-1 0 0,-1 0-3 15,1-7-7-15,1-6-7 16,-6-9-60-16,5-20-79 16,-3-7-183-16,-4-9-1250 15</inkml:trace>
  <inkml:trace contextRef="#ctx0" brushRef="#br0" timeOffset="12896.79">26315 10601 1291 0,'0'0'819'0,"0"0"-641"16,0 0-81-16,0 0-66 15,0 0-14-15,0 0-3 16,0 0 0-16,41 32 25 16,-10 7 4-16,6 15-16 15,13 26-1-15,10 37 4 16,5 36-8-16,-5 18-12 0,-14 0 6 16,-19-11-8-1,-19-24-9-15,-8-25 1 0,0-22-20 16,-4-30-36-16,-11-13 45 15,-5-1 10-15,-3-4 1 16,2 0 10-16,0-18 29 16,10-8 11-16,4-12-15 15,7-3-35-15,0-14-53 16,0-10-131-16,0-3-1041 0</inkml:trace>
  <inkml:trace contextRef="#ctx0" brushRef="#br0" timeOffset="17718.77">21315 12950 809 0,'0'0'1059'0,"0"0"-917"15,0 0-103 1,0 0-25-16,0 0-4 0,0 0 9 16,0 0-3-16,16 0 2 15,-7 0-4-15,0 0-11 16,-3 0 6-16,-1 0-9 16,-2 0 0-16,-3 0-9 15,0 0-47-15,0 0-105 16,0 0-37-16,0 0-29 15,-12 8-44-15,1 0-144 16,0-2-283-16</inkml:trace>
  <inkml:trace contextRef="#ctx0" brushRef="#br0" timeOffset="17931.18">21315 12950 1097 0,'-6'28'475'16,"6"-28"-153"-16,0 0-129 15,0 0-86-15,0 0-47 16,6 0-47-16,10 0 24 16,6 0 21-16,7-2-4 15,2 0-5-15,5 0-33 16,0 2-9-16,0-2 3 16,-1 2-9-16,-4 0-2 15,3 0-55-15,-10 0-107 16,-6 0-289-16</inkml:trace>
  <inkml:trace contextRef="#ctx0" brushRef="#br0" timeOffset="18170.7">21298 13212 1972 0,'0'0'284'0,"0"0"-208"15,0 0-76-15,0 0 0 16,0 0 27-16,0 0 58 16,0 0-3-16,131 0-45 15,-82 0-23-15,0-4-14 16,-2 3-16-16,18-3-59 16,-15-3-125-16,-4 1-401 0</inkml:trace>
  <inkml:trace contextRef="#ctx0" brushRef="#br0" timeOffset="18678.56">22151 12887 1261 0,'0'0'283'16,"0"0"-140"-16,0 0 19 15,0 0 44-15,0 0-45 16,0 0-161-16,0 0-9 0,-2 25 9 15,-14 21 56-15,3 13-33 16,-5 10-4-16,2 1 16 16,1-4-34-16,-1-9 11 15,7-13 7 1,3-16-6-16,4-11-5 0,2-14-8 16,0-3 0-16,2-14 26 15,17-22 40-15,6-19-11 16,6-11-22-16,3-12-16 15,-1-6 6-15,2-2-8 16,-3 1-8-16,-6 7-6 16,-1 12 28-16,-7 16 8 15,-7 16 30-15,-4 16-13 16,-3 8 1-16,-4 8-8 16,0 2-23-16,0 0-24 0,2 14-42 15,1 16 11-15,4 18 21 16,3 12 10-16,4 12 21 15,-1 7-14-15,2 3 4 16,2 0-11-16,-1-4-3 16,-3-5-2-16,0-7-16 15,-2-9 21-15,0-14-13 16,-4-9 4-16,-5-8-82 16,0-10-15-16,-2-5-66 15,0-4-68-15,-4-7-288 0</inkml:trace>
  <inkml:trace contextRef="#ctx0" brushRef="#br0" timeOffset="18875.81">22184 13211 2150 0,'0'0'382'16,"0"0"-201"-16,0 0-120 15,0 0-30-15,0 0-11 16,0 0-5-16,0 0 15 15,103-51-17-15,-59 44-13 16,4-1-24-16,12 3-111 16,-12 3-130-16,-5 0-435 0</inkml:trace>
  <inkml:trace contextRef="#ctx0" brushRef="#br0" timeOffset="19377.39">23305 12489 1257 0,'0'0'364'0,"0"0"-81"15,0 0-31-15,0 0-28 16,0 0-59-16,0 0-46 16,0 0-42-16,3-61-70 15,-3 61-7-15,-7 0-44 16,-7 12 44-16,-5 16 24 15,-8 16-13-15,-14 33-5 16,-7 34-5-16,-4 36 7 16,6 20-8-16,15-3 6 15,21-15-6-15,10-39 0 16,2-26-3-16,16-26-8 16,5-11 3-16,6 0 8 15,9 6 25-15,6-7-19 0,7-10 24 16,1-12-10-16,-2-10-3 15,0-8-1-15,-6-6-11 16,-5 0 8-16,-8-8-13 16,-7-8-33-16,-13-10-77 15,-4 2-168-15,-7 2-862 16</inkml:trace>
  <inkml:trace contextRef="#ctx0" brushRef="#br0" timeOffset="19971.82">23555 12847 1587 0,'0'0'358'16,"0"0"-197"-16,0 0-13 15,0 0 19-15,0 0 9 16,0 0-41-16,0 0-72 16,-5-12-63-16,3 12-10 15,-3 20-51-15,1 16 39 16,-1 17 22-16,3 9 30 0,2 4-11 15,0-4-19 1,0-7-7-16,9-12-5 0,3-13-19 16,1-12 7-1,1-9 24-15,3-9 9 16,7-6 12-16,10-26 26 16,8-16-3-16,7-13-20 15,1-11-10-15,-4-6-14 0,-8-2-9 16,-7 0-12-16,-13 1 9 15,-9 9-24-15,-9 10 22 16,0 14 13-16,-13 13-22 16,-12 18-39-16,-6 11 43 0,-5 4 19 15,-1 16 12 1,0 16-4-16,6 12 8 16,12 10-16-16,7 4 6 15,12 4-6-15,0 1 0 16,16-8-1-16,11-2-4 0,6-11 5 15,3-8-12-15,13-4-63 16,-9-12-191-16,-7-8-521 0</inkml:trace>
  <inkml:trace contextRef="#ctx0" brushRef="#br0" timeOffset="20783.55">24176 13066 341 0,'0'0'541'16,"0"0"-212"-16,0 0-50 15,0 0-86-15,0 0-99 16,0 0-56-16,0 0 22 16,-2-8 46-16,2 8-3 15,0 0-16-15,0-2-4 16,0 2 5-16,0 0-11 16,0 0-29-16,0 0-5 0,0 0-17 15,0-2-13-15,0 2-12 16,0 0 9-16,0 0-5 15,0 0-4-15,0 0 0 16,0 0-1-16,0 0-7 16,0 0-20-16,0 0 2 15,0 0 23-15,0 0-12 16,0 0 14-16,0 0 6 16,0 0-6-16,0 0 10 15,0 0 2-15,0 0 1 16,0 0 0-16,0 0-11 15,0 0 11-15,-4 0 9 0,-3 0 12 16,-4 0-18-16,-5 4-7 16,-2 6 0-16,1 2 4 15,-1 0 5-15,2-2-8 16,5 0-4-16,4-2-6 16,3-1 0-16,4-4-6 15,0-1-14-15,0 2-24 16,0 0 40-16,4 1 4 15,7 0 8-15,5 1 6 16,1 2-5-16,4 2 4 16,6 5-12-16,2 0 2 15,4 6 7-15,3 2-10 16,-3 4-9-16,0-1-22 16,-2 2-5-16,-6 0-16 15,-7-2-11-15,-7-2 5 0,-11-4 10 16,0-4 48-1,-16-2 31-15,-17-2 19 0,-9-2 24 16,-8-6 10-16,0-4-4 16,-4 0 0-16,7-4-27 15,3-13-39-15,8-2-14 16,9-1-80-16,5-3-42 16,11 3-65-16,5 8-233 0</inkml:trace>
  <inkml:trace contextRef="#ctx0" brushRef="#br0" timeOffset="22297.89">24775 12967 367 0,'0'0'698'16,"0"0"-320"-16,0 0-200 16,0 0-44-16,0 0-19 15,0 0 11-15,0 0-33 16,-4 0-33-16,4 0 3 15,0 0-13-15,0 0 13 16,0 0-8-16,0 0-3 16,0 0-6-16,0 0-14 15,0 0-9-15,0 0-1 16,0 0-4-16,0 0 2 16,0 0-18-16,0 0 11 15,0 0-6-15,0 0 1 0,0 0-8 16,7 0-1-16,2-1-5 15,4-3 6-15,7 0 12 16,7 0-11-16,6-2 6 16,1 2 1-16,3 0-1 15,3 1-6-15,-1 1-1 16,-1 1 1-16,-7 1 0 16,-4 0 0-16,-8 0-1 15,-7 0 0-15,-4 0 0 16,-5 0 6-16,-1 0 9 15,-2 0 24-15,0 0 19 16,0 0-9-16,0 0-15 16,0 0-16-16,0 0-7 0,0 0-10 15,0 0-1-15,0 0 0 16,0 0-5-16,0 0-15 16,0 0-32-16,-2 0-68 15,-9 0-92-15,-3 0-295 0</inkml:trace>
  <inkml:trace contextRef="#ctx0" brushRef="#br0" timeOffset="28793.86">25687 12769 503 0,'0'0'437'0,"0"0"-262"16,0 0 96-16,0 0 43 15,0 0-12-15,0 0-139 16,-9-40-83-16,9 40-24 16,0 0-16-16,0 0-9 15,0 0-10-15,0 0-2 16,0 0-3-16,0 0-9 0,0 0-5 16,0 0-2-16,0 0-9 15,0 0-11-15,0 0-18 16,0 0-21-16,0 0 8 15,0 0-9-15,0 0 18 16,0 0-27-16,0 0-16 16,0 0 34-16,0 0 34 15,0 0 16-15,0 0 1 16,0 0 0-16,0 0 12 16,0 0-11-16,0 0 60 15,0 0 22-15,0 0-2 16,0 0-23-16,0 0-15 15,0 0-15-15,0 0-1 0,0 0 4 16,0 0-7 0,0 0-24-16,0 3-12 0,0 4-47 15,0 9 41 1,0 7 18-16,0 4 25 0,0 7-25 16,5 5 2-16,3 2 6 15,4 2-8-15,-1 1 9 16,7-2-9-16,-1-4 0 15,4-4-9-15,0-8-16 16,0-8 25-16,1-5 13 16,-5-6-1-16,2-5 16 15,-1-2 0-15,-3 0-10 16,1 0 26-16,-1-6 19 16,6-8-24-16,-2-6-9 15,3-6 6-15,5-6-12 16,0-6-12-16,0-4-11 15,0-2 12-15,-5-4-12 0,-4-1-1 16,-7 1 0-16,-5 2 0 16,-6 6 0-16,0 8-10 15,0 8 4-15,-2 8-6 16,-11 8-54-16,-3 6 15 16,-1 2 51-16,-6 0 1 15,0 6 0-15,2 16 7 16,1 4-8-16,1 6 1 15,6 2-1-15,9 0-12 16,4 0-19-16,0-4 29 0,15-5 2 16,6-3 18-1,3-6 4-15,3-4-8 16,-2-4-13-16,-1-4 9 0,2-4-10 16,14 0-26-16,-5 0-111 15,-6-6-386-15</inkml:trace>
  <inkml:trace contextRef="#ctx0" brushRef="#br0" timeOffset="29253.78">26356 13004 1454 0,'0'0'508'15,"0"0"-311"-15,0 0-91 16,0 0-5-16,0 0-6 16,0 0-20-16,0 0-51 15,0 0-13-15,0 6-12 16,0 4 1-16,-3 8-11 15,-6 10 11-15,0 10 1 16,3 4 4-16,4-2-5 16,2-1-19-16,0-7 18 15,4-10-10-15,9-6 1 16,3-8 10-16,4-8 0 0,2 0 27 16,5-8 28-16,4-16-6 15,-2-4-10-15,-2-7-5 16,-5 1-5-1,-9 2-2-15,-4 0-12 16,-7 6-9-16,-2 6-6 16,0 6-20-1,-35 12-108 1,1 2-75-16,1 0-693 0</inkml:trace>
  <inkml:trace contextRef="#ctx0" brushRef="#br0" timeOffset="30308.5">26964 12985 1082 0,'0'0'726'0,"0"0"-388"15,0 0-139-15,0 0-9 16,0 0-32-16,0 0-42 16,0 0-66-16,4-3-29 15,-4 3-18-15,0 0-3 16,0 0-18-16,0 0-23 16,0 0-59-16,0 0 28 15,-2 8 45-15,-3 0 27 16,3 0 8-16,0-4-2 15,2-2 2-15,0-2-8 16,0 0-14-16,0 0 0 0,0 0 14 16,0 0 13-1,0 0-12-15,4-8 5 0,3-4 3 16,2 0-7-16,2-1-2 16,-2 2 2-16,0 1-1 15,-3 4 0-15,-1 1-1 16,-5 5 0-16,0 0-12 15,0 0-18-15,0 2-101 16,-9 19 95-16,-9 5 36 16,-1 7 12-16,-4 2 5 15,3-3-10-15,2-4 2 16,4-6-1-16,6-8-8 16,3-4-30-16,3-10-84 0,2 0-82 15,0-12-51 1,0-7-692-16</inkml:trace>
  <inkml:trace contextRef="#ctx0" brushRef="#br0" timeOffset="30372.2">26964 12985 848 0</inkml:trace>
  <inkml:trace contextRef="#ctx0" brushRef="#br0" timeOffset="30468.96">26964 12985 848 0,'-47'-71'997'0,"47"71"-683"0,0 0-160 0,2 0-65 0,0 0-48 0,0 3-40 15,8 17-1-15,-1 5 31 16,3 7-8-16,2 2-23 15,1 0-21-15,2-1-94 16,2-1-43-16,-1-6-171 0,-5-11-198 16</inkml:trace>
  <inkml:trace contextRef="#ctx0" brushRef="#br0" timeOffset="30924.9">27222 12855 1109 0,'0'0'267'0,"0"0"-179"16,0 0 12-16,0 0 38 15,0 0 14-15,0 0-51 16,0 0-60-16,0 0-25 16,-6-27-8-16,6 27-8 0,-2 0-14 15,2 0-47 1,-3 0-32-16,0 0-36 0,1 0 16 16,2 0-25-16,0 0-81 15,0 0-116-15,0 0-185 0</inkml:trace>
  <inkml:trace contextRef="#ctx0" brushRef="#br0" timeOffset="31897.38">27211 12815 538 0,'0'0'1212'15,"0"0"-1044"1,0 0-138-16,0 0-14 0,0 0-16 16,0 0-39-16,0 0 28 15,3 39 11-15,-3-8 41 16,0 10 18-16,0 5 3 16,0 4-18-16,0 2-42 15,0-4 16-15,0-6-11 16,4-10-7-16,0-6 0 15,-2-12-13-15,0-7 11 16,1-7-92-16,-1 0-77 16,0-7 47-16,0-18-67 15,0-8-102-15,0-9-5 0,4-6 298 16,0-5 79 0,5-2-12-16,3-2 70 0,-1 6-3 15,5 2 17-15,-1 9 111 16,2 10-74-16,0 9-15 15,3 6-63-15,-1 5-27 16,-2 6-21-16,2 4-31 16,-3 0-21-16,-1 4-10 15,-1 21-53-15,-5 4-88 16,-7 10-69-16,-4 0-43 16,0 4-58-16,-6-2 46 15,-17-5 178-15,-4-1 87 16,4-9 301-16,2-4 52 0,8-6-88 15,6-2-97 1,7-2-121-16,0-1-47 16,7-2 61-16,11 1 15 15,9 3-27-15,2 0-23 0,2 3-26 16,6 14-26 0,-8-5-195-16,-8-2-599 0</inkml:trace>
  <inkml:trace contextRef="#ctx0" brushRef="#br0" timeOffset="32272.76">27812 12996 1799 0,'0'0'318'0,"0"0"-219"16,0 0-39-16,0 0-2 15,0 0-26-15,0 0-30 16,0 0 6-16,40 4-8 16,-24 10 22-16,-1 7-21 15,1 4-1-15,-7 5-36 16,-7 4 2-16,-2 2-9 16,-2 0 43-16,-15-2 39 15,-1-3-20-15,3-12 43 16,3-4 23-16,7-7-27 15,5-6-58-15,0-2-10 0,0 0 10 16,5 0 31-16,15 0 3 16,7 0 14-16,8-7-11 15,5 0-11-15,3 3-26 16,1 4-45-16,-8 0-221 16,-11 0-660-16</inkml:trace>
  <inkml:trace contextRef="#ctx0" brushRef="#br0" timeOffset="32935.64">25990 13597 969 0,'0'0'536'0,"0"0"-298"16,0 0-63-16,0 0 30 15,0 0-55-15,0 0-91 16,0 0-7-16,-9-10-52 16,24 8 60-16,4 2 35 15,0 0-19-15,2 0-42 16,3 0-22-16,5-2 1 15,5 2-3-15,10-1-8 16,9-4 7-16,14 1 0 16,12 0-9-1,25-1 0-15,27-4 8 0,32 1-8 16,11 0 0-16,-7-1 9 16,-15 2-9-16,-41 2 0 15,-20-1 1-15,-22 1 0 16,-7 1 0-16,6-2 1 0,1 0-1 15,-5 0 10-15,-16 4-1 16,-20-1-9-16,-15 2-1 16,-8 1 2-16,-5 0 30 15,0 0-26-15,0 0 8 16,0 0-14-16,0 0-19 16,0 0-20-16,0 0-25 15,-2 0-18-15,-1 0-42 16,-15 1-21-16,1 2-215 15,-1-1-868-15</inkml:trace>
  <inkml:trace contextRef="#ctx0" brushRef="#br0" timeOffset="33982.37">26688 13615 1073 0,'0'0'428'0,"0"0"-289"16,0 0-84-16,0 0-31 16,0 0-9-16,0 0-4 15,0 0 28-15,0 38 4 16,0-14 29-16,0 7-1 16,0 5-29-16,0 4-10 15,0 4-8-15,2 0-22 16,4 0-2-16,1-6-29 15,-1-6-94-15,-1-10-41 16,2-9 61-16,-3-12-151 0,1-1-732 0</inkml:trace>
  <inkml:trace contextRef="#ctx0" brushRef="#br0" timeOffset="34300.76">26807 13635 1657 0,'0'0'487'15,"0"0"-313"-15,0 0-59 16,0 0-25-16,0 0-33 16,0 0-44-16,0 0-13 15,64-24-7-15,-49 39-13 0,1 0-30 16,-6 3-33-16,-1-1 4 16,-5-2-6-16,-4-1 19 15,0 3 21-15,-6-1 43 16,-17-2-17-16,-2 2 19 15,-4-2 18-15,-1 0 58 16,6 0-20-16,6 0-18 16,7 2-8-16,6 0-21 15,5 0 9-15,0 0 7 16,5 0 1-16,17 2 7 16,7-8 18-16,5 0-31 15,1-6 0-15,14-2-20 16,-11-2-101-16,-7 0-621 0</inkml:trace>
  <inkml:trace contextRef="#ctx0" brushRef="#br0" timeOffset="34564.72">27133 13850 1745 0,'0'0'737'15,"0"0"-663"-15,0 0-40 16,0 0-28-16,0 0-6 16,0 0 0-16,0 0 0 15,2 68 13-15,-2-29-3 16,0-1-3-16,0 0-7 0,0-5-24 16,0-4-57-16,2-5-99 15,5-13-298-15,0-4-1227 0</inkml:trace>
  <inkml:trace contextRef="#ctx0" brushRef="#br0" timeOffset="34786.08">27438 13760 1957 0,'0'0'646'16,"0"0"-536"-16,0 0-63 0,0 0-47 15,0 0-10 1,0 0 8-16,0 0 2 0,0 104 15 16,0-62-15-16,0 2 0 15,0-1 0-15,0-6-29 16,0-4-72-16,0-7-63 16,0-8-165-16,-4-6-269 0</inkml:trace>
  <inkml:trace contextRef="#ctx0" brushRef="#br0" timeOffset="34951.93">27284 13906 2087 0,'0'0'576'16,"0"0"-487"-16,0 0-57 0,0 0 1 16,0 0 13-1,0 0-15-15,159-16-22 0,-104 16-9 16,14 0-86-16,-15 0-165 15,-10 0-236-15</inkml:trace>
  <inkml:trace contextRef="#ctx0" brushRef="#br0" timeOffset="35197.15">27777 13735 453 0,'0'0'1669'16,"0"0"-1394"-16,0 0-186 15,0 0-42-15,0 0-47 0,0 0-5 16,0 0-6 0,-4 89 11-16,4-41 17 0,0 6-17 15,0 0-22 1,0-4 15-16,0-7 7 0,0-11-21 16,0-10-1-16,0-8-39 15,0-12-77-15,0-2-151 16,6-18 6-16,-2-5-1037 15</inkml:trace>
  <inkml:trace contextRef="#ctx0" brushRef="#br0" timeOffset="35505.31">27866 13685 1360 0,'0'0'874'0,"0"0"-639"16,0 0-68-16,0 0-33 15,0 0-62-15,0 0-40 16,0 0-17-16,92-30-15 15,-70 30-10-15,-5 0-16 16,-1 0-30-16,-3 13-10 16,-6-4-10-16,-5 5-23 15,-2 4-3-15,0 3 58 16,-11 2 44-16,-11 4 37 16,0 1-11-16,0-4 19 15,3-2 27-15,8-4-25 16,7-2-18-16,4 0-21 15,0-2 9-15,0-2-4 16,11 3 20-16,7 3-3 16,4-6-13-16,5-1-7 15,0 1-10-15,8 1-66 0,-6-3-233 16,-6-9-859-16</inkml:trace>
  <inkml:trace contextRef="#ctx0" brushRef="#br0" timeOffset="35880.07">28222 13852 1942 0,'0'0'638'16,"0"0"-581"-16,0 0-45 16,0 0 19-16,0 0-16 0,0 0-1 15,0 0-9 1,85-10-5-16,-71 24-1 0,-3 4-17 15,-3 6 18-15,-3 2 11 16,-5 2-2-16,0 2 25 16,0-4 3-16,-11 0-16 15,0-5 31-15,1-5 6 16,4-7-13-16,4-2-27 16,2-5-17-16,0-2 7 15,0 0 14-15,0 0 6 16,0 0-8-16,0 0-12 15,8 0-7-15,11 0 8 16,10-2 2-16,6-6-6 16,7 0-5-16,12-2-90 0,-9 1-149 15,-9 4-315-15</inkml:trace>
  <inkml:trace contextRef="#ctx0" brushRef="#br0" timeOffset="36481.83">28608 12480 551 0,'0'0'1231'16,"0"0"-1044"-16,0 0-133 15,0 0-11-15,0 0 29 16,0 0 21-16,0 0-18 16,73 29-18-16,-40 5 14 15,4 14 4-15,14 28 20 16,15 35-21-16,11 39-25 16,-9 24-31-16,-16 7-18 15,-27-7 0-15,-23-20 0 16,-2-12 0-16,-18-13-16 0,-9-25 15 15,-2-25 1 1,0-24-29-16,-7-7-53 0,-35 3-82 16,7-9 11-16,-1-6-730 15</inkml:trace>
  <inkml:trace contextRef="#ctx0" brushRef="#br0" timeOffset="41021.01">19840 14816 464 0,'0'0'254'0,"0"0"108"0,0 0-72 15,0 0-56-15,0 0-54 16,0 0-43-16,-6-58-8 15,4 48 13-15,-1-2-46 16,3 2-3-16,-2 4 16 16,2 0-14-16,0 5-11 15,0-4-11-15,0 5-25 16,0-4-13-16,0 2-34 16,0 0 19-16,0 2-3 15,0 0-5-15,-2 0 5 16,2 0-2-16,0 0-15 0,-2 0-5 15,0 0-14 1,0 8 19-16,-6 16-12 16,4 14 12-16,-3 12 11 0,5 7-11 15,2 3-2 1,0-4 2-16,0-6-1 0,9-10-28 16,5-12 11-1,-1-7 8-15,5-16-11 16,4-5-1-16,7-1 22 0,6-30 19 15,8-9-4-15,1-14 5 16,-1-9-19-16,-3-4 0 16,-7-3 8-16,-2-2-9 15,-10 1 8-15,-10 7 0 16,-9 8 0-16,-2 14-7 16,-2 12-1-16,-17 13-1 0,-2 13-8 15,-8 4 5-15,-2 16 4 16,-1 21 0-16,3 11 0 15,9 10-5-15,9 4-6 16,7 2 11-16,4-6 1 16,0-4 0-16,17-5-1 15,4-9 0-15,1-8-38 16,11-7-76-16,-6-7-146 16,-3-9-646-16</inkml:trace>
  <inkml:trace contextRef="#ctx0" brushRef="#br0" timeOffset="41280.49">20235 14991 444 0,'0'0'1787'15,"0"0"-1573"-15,0 0-139 16,0 0-49-16,-54 120-24 16,54-77-1-16,0-3-1 15,0-7-1-15,14-8-14 16,1-11 15-16,3-9 13 15,7-5 7-15,-1-3 4 16,5-20 46-16,0-4-3 16,-4-9-30-16,-7-1-3 15,-7-1-26-15,-7 6 1 16,-4 5-9-16,0 10-37 16,-31 13-121-16,-1 4-67 15,-1 0-296-15</inkml:trace>
  <inkml:trace contextRef="#ctx0" brushRef="#br0" timeOffset="41631.19">19235 15502 1328 0,'0'0'1022'16,"0"0"-856"-16,0 0-102 15,0 0-51-15,0 0 39 16,0 0 29-16,150-18-36 16,-75 16-22-16,10 2-3 15,6 0-20-15,22 0 8 16,-10 0 1-16,3 0 0 15,-1 2-7-15,-18-2-2 16,2 0 0-16,-13 0-12 16,-15 0-44-16,-22 0-33 15,-24 0-50-15,-12 0-172 0,-3 0-686 16</inkml:trace>
  <inkml:trace contextRef="#ctx0" brushRef="#br0" timeOffset="42076.3">19909 15599 1676 0,'0'0'371'0,"0"0"-272"16,0 0-78-16,0 0-12 15,0 0 59-15,-22 114 6 16,9-61-38-16,-3 10-23 15,0-1 14-15,1-8-26 16,1-13-1-16,4-15 2 0,5-12 5 16,5-10 17-16,0-4 34 15,7-8-17-15,17-25 9 16,10-11 21-16,1-14-28 16,5-13-30-16,1-4-13 15,-3 3-1-15,-7 0 1 16,-4 13 9-16,-8 20 15 15,-5 12 44-15,-10 13-5 16,-2 14-3-16,-2 0-4 16,0 0-36-16,0 23-15 15,5 16-5-15,1 16 10 16,8 7-10-16,3 6 7 16,6 2-6-16,2-8 4 0,-1-4-5 15,-1-8-2-15,-4-9-26 16,-5-11-70-16,-9-8-60 15,-5-8-103-15,0-10-538 16</inkml:trace>
  <inkml:trace contextRef="#ctx0" brushRef="#br0" timeOffset="42276.85">19938 15801 2384 0,'0'0'371'0,"0"0"-271"15,0 0-88-15,0 0 13 16,0 0 37-16,166-44-32 0,-98 30-19 16,3 5-11-1,-1 2-50-15,8-4-88 0,-18 8-134 16,-13-6-681-16</inkml:trace>
  <inkml:trace contextRef="#ctx0" brushRef="#br0" timeOffset="44331.22">21045 15432 334 0,'0'0'825'0,"0"0"-461"16,0 0-260-16,0 0 19 16,0 0-40-16,0 0-31 15,0 0-6-15,146-10-1 16,-101 10-11-16,1-4 45 16,-4 4 8-16,-6-4-35 15,-4 4-26-15,-9-4-25 16,-7 4 0-16,-16-2-1 15,0 2-183-15,0 0-379 0</inkml:trace>
  <inkml:trace contextRef="#ctx0" brushRef="#br0" timeOffset="44579.94">21215 15286 1219 0,'0'0'1029'16,"0"0"-888"-16,0 0-76 16,0 0-15-16,0 0-24 15,0 0 14-15,0 0-40 16,11 16-7-16,-11 16 7 16,0 16 18-16,0 6 2 15,2 9-8-15,6-1-11 16,0-8-1-16,3-4-78 0,3-2-85 15,-3-18-245-15,-3-10-778 16</inkml:trace>
  <inkml:trace contextRef="#ctx0" brushRef="#br0" timeOffset="45374.39">22001 14913 1648 0,'0'0'418'16,"0"0"-247"-16,0 0-63 0,0 0-40 16,0 0-4-1,0 0-64-15,0 0-14 0,-11 50 14 16,3-4 28-16,-2 10 4 15,4 4-11-15,-1 2-10 16,7-5-10-16,0-9 9 16,0-10-9-16,0-8 1 15,5-12 24-15,3-10 22 16,0-4 4-16,0-4-6 16,1 0 7-16,7 0 9 15,1-8-12-15,6-10-17 16,2 0-23-16,-5 0 0 15,-1 2-10-15,-3 2 5 16,-5 4 0-16,0 2-5 16,-4-2 1-16,0-2 5 0,2-7-5 15,-3-2 5 1,4-8-5-16,-4-5-1 0,3-8 0 16,3-6-7-16,-6-8-1 15,3-2-5-15,-3-2-17 16,-2 6 12-16,-1 6 18 15,-3 7 1-15,0 7 9 16,0 12-1-16,0 6-9 16,0 8-17-16,-9 3-35 15,-2 2 10-15,-5 3 42 16,-1 0 1-16,-6 4 5 16,-1 14 0-16,1 4-6 15,6 6 0-15,3 3-8 16,5 4-6-16,9 4 13 15,0 1 1-15,2 2 1 0,17-4-1 16,5-4 10-16,2-4-4 16,3-12-6-16,14-3-3 15,-7-8-70-15,-5-7-263 0</inkml:trace>
  <inkml:trace contextRef="#ctx0" brushRef="#br0" timeOffset="45716.12">22385 15077 1067 0,'0'0'724'16,"0"0"-522"-16,0 0-148 16,0 0-39-16,0 0 4 15,0 0 135-15,0 0-31 16,0 88-73-16,-16-35-11 15,5-5-17-15,7 2 0 16,4-10 14-16,0-8-3 16,0-10 41-16,13-8 45 15,7-7-22-15,7-7-7 16,4 0-4-16,7-9-11 16,0-17-31-16,-3-4-25 15,-8-4-4 1,-9 0-5-16,-11-1-10 0,-7 8-2 15,-9 3-48-15,-24 12-75 16,-39 7-13-16,7 5-179 0,5 0-666 16</inkml:trace>
  <inkml:trace contextRef="#ctx0" brushRef="#br0" timeOffset="46590.97">23149 15087 1820 0,'0'0'377'0,"0"0"-301"0,0 0-43 16,0 0-10-16,0 0 12 16,0 0-17-16,0 0 13 15,-20 6-10-15,5 14 14 16,-5 12 20-16,-3 0-4 16,-2 9-19-16,2-5-19 15,4-4-6-15,3-6-7 16,5-8-29-16,5-6-83 15,0-12-213-15,1 0-301 16,5-12-509-16</inkml:trace>
  <inkml:trace contextRef="#ctx0" brushRef="#br0" timeOffset="46775.83">22969 15123 1601 0,'0'0'761'0,"0"0"-533"15,0 0-71-15,0 0-83 16,0 0-74-1,0 0-2-15,0 0-13 0,22 45 15 16,-9-13 14-16,8-2-14 16,-2 2-21-16,4-5-35 15,1-4 5-15,-1-5-44 16,3-6-34-16,15-12-106 16,-6 0-162-16,-2 0-882 0</inkml:trace>
  <inkml:trace contextRef="#ctx0" brushRef="#br0" timeOffset="47001.17">23503 15027 499 0,'0'0'1540'0,"0"0"-1164"15,0 0-153-15,0 0-153 16,0 0-70-16,0 0-15 16,0 0 15-16,-42 96 0 15,24-43-2-15,3 5-51 16,-1-4-29-16,5-4-31 15,5-14 30-15,0-10 18 16,6-8 29-16,0-14-61 16,6-8-176-16,7-14 35 15,-1-8-823-15</inkml:trace>
  <inkml:trace contextRef="#ctx0" brushRef="#br0" timeOffset="47307.71">23515 14865 150 0,'0'0'691'0,"0"0"331"15,0 0-664-15,0 0-156 16,0 0-45-16,0 0-56 16,0 0-55-16,2-95-20 15,7 95-25-15,8 0-1 16,6 5 18-16,3 9-2 16,1 4-9-16,-2 0-7 15,-8 9-31-15,-7 8 8 16,-8 7 22-16,-2 4 0 0,-14 4 1 15,-15-4 0 1,-4-6 36-16,-1-4 18 0,8-7-4 16,8-5-20-16,4-6-27 15,8-4-3 1,4-2 0-16,2 2-30 16,0-4 22-16,8 2 8 0,13-3 12 15,6 0-12-15,25-3-7 16,-6-4-62-16,-2 0-262 15</inkml:trace>
  <inkml:trace contextRef="#ctx0" brushRef="#br0" timeOffset="47682.86">23947 15186 2395 0,'0'0'405'0,"0"0"-335"15,0 0-70 1,0 0 5-16,0 0 7 0,0 0 3 16,0 0-15-16,113-9 0 15,-90 21 0-15,-5 3-1 16,-9 2-12-16,-5 6-1 16,-4 3 9-16,-7 8 4 15,-22 4 0-15,-4-2 1 16,-2-4 0-16,0-2 22 15,14-8 3-15,7-8-13 16,7-8-11-16,5-2 11 16,2-4 8-16,0 0 15 0,0 0-13 15,9 0-12 1,9 0-10-16,11 0 21 0,4-4-21 16,3-2-12-16,6 6-111 15,-11 0-174-15,-4 0-534 0</inkml:trace>
  <inkml:trace contextRef="#ctx0" brushRef="#br0" timeOffset="48486.26">23087 15716 1648 0,'0'0'562'0,"0"0"-361"16,0 0-60-16,0 0-49 16,0 0-16-16,0 0-7 0,0 0-42 15,0 0-15 1,0 0-4-16,0 0 0 0,0 0-8 16,0 0 1-1,0 0 10-15,0 0-10 0,0 0-1 16,-10 0-8-16,-2 0 6 15,-11 7-11-15,-8 1-25 16,-3-2 25-16,-1 0 0 16,2 5 13-16,6-8 1 15,9-1 5-15,5-2 4 16,6 2 4-16,5-2 14 16,2 0 1-16,-2 0-19 15,-3 2-4-15,-11 7-6 16,-10-4-11-16,-21 7-37 15,-13 6 2-15,-12-3 29 0,-1-3 17 16,0 1 6-16,9-5 8 16,12-6-8-16,9 0-5 15,14-2 20-15,14 0-15 16,10 0-6-16,5 0 0 16,7-2-45-16,26-4 45 15,14-8 0-15,16 2 12 16,14-2 13-16,25 0-1 15,28-4 13-15,31 0 7 16,7 2 14-16,-2 5-19 16,-17 4-18-16,-22-1-14 15,-20 5 3-15,-24 0-4 0,-23 3-6 16,-12 0 1 0,-1 0-1-16,0 0 1 0,-6 0 3 15,-17 0-4-15,-13 0 0 16,-7 0 8-16,-2 0 5 15,-2 0-1-15,0 0-12 16,0 0-3-16,0-4-39 16,-10-1-78-16,-4 0-332 0</inkml:trace>
  <inkml:trace contextRef="#ctx0" brushRef="#br0" timeOffset="48889">22450 16092 154 0,'0'0'1908'0,"0"0"-1680"0,0 0-181 15,0 0-16-15,0 0-7 16,0 0 47-16,0 0-10 16,20 14-33-16,-18 26 40 15,5 4-10-15,-1 10-13 16,5-4-23-16,3-1-13 15,1-9 11-15,1-8 3 16,-5-10-3-16,1-8-20 16,-4-2 0-16,1-8-2 15,-5-4-67-15,0-12-120 16,-4-10-194-16</inkml:trace>
  <inkml:trace contextRef="#ctx0" brushRef="#br0" timeOffset="49373.66">22708 16012 1014 0,'0'0'1288'16,"0"0"-1091"-16,0 0-43 15,161-36-67-15,-117 33-38 16,-9 3-49-16,-12 0 0 16,-12 16-31-16,-11 8-92 15,0 11 53-15,-29 5 4 16,-11 0 42-16,-12 0 24 15,0-4 46-15,2-4 75 16,13-6 20-16,12-8-35 16,16-10-49-16,9 3-57 15,0-4 18-15,9 4 8 16,18 2 10-16,8 4-18 16,7-3-6-16,5-5-6 15,2 4-6-15,-2-9-33 0,-5-3-45 16,1-1-58-16,-5 0-102 15,-7 0-83-15,-2-1-61 16,-9-11 90-16,-5-7 215 16,-6 1 77-16,-7-3 57 15,1 3 131-15,-3 3 111 16,0 3-29-16,0 7-61 16,0 5-73-16,0 0-52 15,0 0-51-15,-3 0-9 16,1 21-7-16,-2 8 6 15,2 15 5-15,2 0-27 16,0 6-1-16,0-3 0 16,0-2-59-16,0-9-37 15,11-14-115-15,0-8-203 16,2-14-908-16</inkml:trace>
  <inkml:trace contextRef="#ctx0" brushRef="#br0" timeOffset="49591.2">23568 16034 1008 0,'0'0'1100'0,"0"0"-910"16,0 0-122-16,0 0-10 0,0 0 26 16,-73 130-1-16,57-76-7 15,5 4-55-15,6-4-15 16,5-5 3-16,0-9-9 15,0-10 0-15,16-12-68 16,-3-8-118-16,-4-10-349 0</inkml:trace>
  <inkml:trace contextRef="#ctx0" brushRef="#br0" timeOffset="49756.36">23281 16250 2455 0,'0'0'342'16,"0"0"-309"-16,0 0-12 0,0 0-13 16,166-28 0-1,-63 18-8-15,-19 6-130 0,-9 0-521 0</inkml:trace>
  <inkml:trace contextRef="#ctx0" brushRef="#br0" timeOffset="49988.45">23838 16074 833 0,'0'0'1415'15,"0"0"-1278"-15,0 0-89 16,0 0-38-16,0 0-10 16,0 0 0-16,0 0 5 15,-23 72 18-15,21-26-22 16,0 6 5-16,2 3 3 0,0-5-9 15,0-2-6-15,0-12-15 16,0-6-47-16,0-12-70 16,0-9-186-16,0-8-1307 0</inkml:trace>
  <inkml:trace contextRef="#ctx0" brushRef="#br0" timeOffset="50886.48">23819 15986 1360 0,'0'0'990'0,"0"0"-958"16,0 0-32-16,0 0 0 15,0 0 0-15,123-55 2 16,-80 51-2-16,-1 4 19 16,-5 0 10-16,-3 0-4 0,-7 4 18 15,-7 10-22 1,-7 0-21-16,-6 7-25 0,-7 6 25 15,0 4 13-15,-11 7-13 16,-20 6-11-16,-7 4-20 16,-8-6 8-16,-4 0-15 15,3-6 26-15,5-7 12 16,11-13 39-16,8-6 32 16,10-6 6-16,11-2-1 15,2-2-14-15,0 0-7 16,7 0-33-16,13 0-2 15,7 0-2-15,6 7 4 16,3 2-12-16,1 5-9 16,1 4-1-16,-3 4-15 15,8 4-91-15,-9-4-144 16,-10-8-456-16</inkml:trace>
  <inkml:trace contextRef="#ctx0" brushRef="#br0" timeOffset="51210.9">24272 16236 549 0,'0'0'1919'0,"0"0"-1726"15,0 0-118-15,0 0-41 16,0 0-7-16,0 0-22 16,0 0-8-16,38 16 8 15,-31 8-4-15,-3 6-1 16,-4 2-6-16,0-1 6 15,-4 1 0-15,-14-6 13 16,2-6 19-16,3-4 24 16,6-12 8-16,5 2-64 15,2-6-13-15,0 0-4 0,0 4 15 16,0-4-21-16,4 4 13 16,9-4 9-16,10 3 0 15,4-3-11-15,10 0-1 16,11 0-22-16,21-25-89 15,-9 3-173 1,-6-4-1594-16</inkml:trace>
  <inkml:trace contextRef="#ctx0" brushRef="#br0" timeOffset="52987.59">24829 15352 1441 0,'0'0'676'0,"0"0"-471"16,0 0-92-16,0 0-12 16,0 0-8-16,0 0 5 15,0-6-42-15,2 6-36 16,0-2-8-16,0 2 15 16,4 0 9-16,0 0-20 15,7 0-10-15,10 0 1 16,3 0-7-16,6 0-33 15,3 0-46-15,1 0-23 16,-3 4-11-16,0 4-10 16,3-2-64-16,-11 2-198 0,-5-4-971 15</inkml:trace>
  <inkml:trace contextRef="#ctx0" brushRef="#br0" timeOffset="53162.07">24901 15481 1281 0,'0'0'940'0,"0"0"-902"16,0 0-38-16,0 0-70 15,0 0 70-15,0 0 119 16,0 0-59-16,148 7-25 16,-58-7-35-16,-12 0-66 15,-11 0-345-15</inkml:trace>
  <inkml:trace contextRef="#ctx0" brushRef="#br0" timeOffset="54039.3">25818 15268 1320 0,'0'0'419'16,"0"0"-302"-16,0 0-65 16,0 0 26-16,0 0 4 15,0 0-77-15,0 0-5 16,7-6-15-16,-7 14 15 15,0 8 89-15,3 6 4 16,-1 4-33-16,2 6-12 16,5 6-12-16,-1 0-7 15,6 1-9-15,1-8 7 16,1-5-7-16,-3-7 35 16,1-6 14-16,-3-8-17 0,3-5 5 15,1 0 11 1,6-5-11-16,5-16-2 0,8-8-32 15,1-10-6 1,7-6-9-16,3-7 0 0,-1-8-8 16,2-2 5-1,-7-11-1-15,-5 3 1 0,-12 2-5 16,-13 8-5-16,-9 14-5 16,0 16-2-16,-27 12 12 15,-6 14 16-15,-9 4-15 16,-6 8 6-16,-1 20 1 15,3 9 6-15,6 6 1 0,11 5-15 16,9 0-1-16,13-2-11 16,7 3 12-16,0-10 0 15,25 6-6-15,8-9-14 16,5-8-41-16,8-2-34 16,22-4-91-16,-10-12-253 15,-6-2-461-15</inkml:trace>
  <inkml:trace contextRef="#ctx0" brushRef="#br0" timeOffset="54338.85">26582 15410 929 0,'0'0'1078'0,"0"0"-772"15,0 0-147-15,0 0-8 16,0 0-12-16,0 0-29 0,0 0-64 16,17-28-46-16,-34 28-59 15,-5 14 59 1,-4 12 8-16,-3 2-1 0,4 6-7 15,7 4-12-15,7 1 12 16,9-3 0-16,2-6 0 16,0-2-10-16,17-4-1 15,6-4 10-15,-1-3-9 16,-2-2 2-16,-4-5 0 16,-7-2-18-16,-9 0-30 15,0 1-81-15,-13 0 127 16,-14 0 9-16,-9 4-40 15,-13-3-51-15,7-6-161 16,6 0-778-16</inkml:trace>
  <inkml:trace contextRef="#ctx0" brushRef="#br0" timeOffset="54715.27">27262 15294 2065 0,'0'0'615'16,"0"0"-525"-16,0 0-49 16,0 0-9-16,0 0-1 15,0 0 1-15,0 0-21 16,6 0-11-16,-6 0-42 15,0 0-120-15,0 0-542 0</inkml:trace>
  <inkml:trace contextRef="#ctx0" brushRef="#br0" timeOffset="81241.75">25680 16423 187 0,'0'0'335'0,"0"0"-215"15,0 0 40-15,0 0-44 16,0 0-24-16,-10 4-12 15,4-2-21-15,2 2-59 16,-5 4-15-16,1-4-84 16,-2 0-147-16</inkml:trace>
  <inkml:trace contextRef="#ctx0" brushRef="#br0" timeOffset="92295.75">27037 12186 121 0,'0'0'187'0,"0"0"-110"15,0 0-29-15,0 0 63 16,0 0-21-16,0 0-64 16,-8 0 6-16,5 0 175 15,3 0-33-15,0 0-80 16,0 0-15-16,0 0 31 16,0 0-14-16,0 0-25 15,0 0-22-15,0 0-32 16,0 0-2-16,0 0 10 15,0 0 9-15,0 0 33 16,0 0-15-16,0 0-23 16,0 0-7-16,-3 0-22 15,-1 0 0-15,0 0-58 16,-3 0-47-16,1 1 15 16,-4 3 37-16,-3 3-18 0,5-1-174 15,-4-2-898-15</inkml:trace>
  <inkml:trace contextRef="#ctx0" brushRef="#br0" timeOffset="133278.76">19506 17258 426 0,'0'0'1699'0,"0"0"-1465"16,0 0-152-16,0 0-57 16,0 0-14-16,0 0 15 0,0 0-24 15,-2 5 9 1,2 22-10-16,-2 12 9 0,-1 19 5 15,1 10 7-15,2 13-15 16,0-1-7-16,0 4-9 16,0-12-14-16,14-14 8 15,3-14 5-15,4-17-5 16,6-17-25-16,6-10 40 16,7-14 21-16</inkml:trace>
  <inkml:trace contextRef="#ctx0" brushRef="#br0" timeOffset="134408.39">19607 17835 1334 0,'0'0'361'16,"0"0"-202"-16,0 0-41 15,0 0 13-15,0 0 11 16,0 0-33-16,0 0-44 16,0-6-35-16,0 4 7 15,0 2 29-15,0 0-2 16,0 0-11-16,0 0-11 16,0 0-1-16,0 0-10 15,0 0-30-15,0 0 14 16,0 0-10-16,0 0-4 15,0 0-1-15,0 0-1 16,0 0 0-16,0 0-13 0,0 0-6 16,0 0 10-16,0 0-14 15,0 0-2-15,0 0 7 16,-8 0-46-16,0 0-81 16,-3 0-199-16</inkml:trace>
  <inkml:trace contextRef="#ctx0" brushRef="#br0" timeOffset="135648.32">19470 17945 925 0,'0'0'315'0,"0"0"-79"16,0 0 3-16,0 0-11 15,0 0-30-15,116-84-27 16,-93 61-68-16,2-3-19 16,-4-1-22-16,2-4 14 15,-3-5 0-15,-3-4-9 16,2-10-15-16,-2-6-15 0,-1-8-9 15,-5-7-22 1,-3-5 5-16,-4 0-11 0,-4 10-38 16,0 8 4-1,-6 16 14-15,-7 11 9 0,-3 17-18 16,-1 14-31 0,-8 0 35-16,-2 23 7 0,-2 13 18 15,3 8 0-15,4 6 0 16,6 4-1-16,9-2-1 15,7-2-8-15,0-10 9 16,13-4 2-16,14-9 10 16,4-14-11-16,8-4-7 15,-1-9 6-15,2 0-23 16,5-4-78-16,-12-7-216 16,-9 4-1109-16</inkml:trace>
  <inkml:trace contextRef="#ctx0" brushRef="#br0" timeOffset="136006.95">19932 17714 1867 0,'0'0'309'0,"0"0"-209"15,0 0-44-15,0 0-13 16,0 0 36-16,0 0-6 15,0 0-27-15,29-10-33 16,-32 28 30-16,-9 14-18 16,-7 12-6-16,6 5-7 15,-1-4 0-15,8-4-12 0,4-11-24 16,2-12 24-16,0-8 54 16,2-10-31-16,13 0 37 15,5-10 4-15,5-16 0 16,2-10-29-16,-2-4-2 15,-6-1-10-15,-3 6-4 16,-9 4-18-16,-3 9-1 16,-4 8-20-16,0 14-49 15,-2 0-97-15,-5 0-224 0</inkml:trace>
  <inkml:trace contextRef="#ctx0" brushRef="#br0" timeOffset="136506.68">20952 16807 1877 0,'0'0'396'15,"0"0"-267"-15,0 0-32 16,0 0 48-16,0 0-6 15,0 0-78-15,0 0-38 16,-31-13-12-16,7 35 2 16,-10 18-2-16,-10 14-2 15,-17 26-4-15,-19 45 0 16,-16 45-5-16,5 22 0 16,18 1 9-16,33-16-9 15,28-39-33-15,12-30-37 16,10-28-90-16,13-26 127 15,11-5 33-15,11-3 2 0,8-2 45 16,12-4 21 0,0-18-32-16,-1-10-9 0,-4-12-25 15,5-22-2 1,-14-12-153-16,-13-7-1063 0</inkml:trace>
  <inkml:trace contextRef="#ctx0" brushRef="#br0" timeOffset="136874.26">21411 16950 1865 0,'0'0'432'16,"0"0"-260"-16,0 0-37 15,0 0 20-15,0 0-16 16,0 0-40-16,0 0-46 16,10-14-25-16,-10 14-26 15,0 0-2-15,0 18-4 16,0 8 4-16,0 16 5 15,2 6 1-15,-2 11 5 16,2-1-2-16,2 0-9 0,-4-4-44 16,0-2-77-16,0 2-101 15,-4-14-187-15,-12-12-839 16</inkml:trace>
  <inkml:trace contextRef="#ctx0" brushRef="#br0" timeOffset="137105.01">21059 17512 365 0,'0'0'2170'0,"0"0"-1892"16,0 0-139-16,0 0-107 15,0 0-16-15,0 0 9 16,0 0 20-16,87-58-16 16,-32 45-11-16,6 9-7 0,-1-2-5 15,-2 6 5-15,-7-4-11 16,-2 4-6-16,-6 0-43 15,5 0-36-15,-11 4-86 16,-11 2-234-16</inkml:trace>
  <inkml:trace contextRef="#ctx0" brushRef="#br0" timeOffset="137501.54">21213 17664 2478 0,'0'0'338'0,"0"0"-308"0,0 0-30 16,-43 148 0-16,30-86 1 15,-3 1-1-15,-1-9-36 16,-1-7-12-16,3-15 44 16,3-5 4-16,5-16 28 15,7-11-28-15,0 0-41 16,2-11-22-16,19-23 60 15,8-16 1-15,6-12 2 16,5-6-51-16,1-12-9 16,-1 3 27-16,-3 7 33 15,-5 16 3-15,-8 18 14 16,-5 13 104-16,-11 16 1 16,-3 7-39-16,-5 16-32 15,0 25-34-15,0 26 25 0,0 13-19 16,0 10-11-16,0-1-2 15,0-3-10-15,2-8 0 16,8-14-10-16,0-16-57 16,-3-16 47-16,-1-18-82 15,-2-10-116-15,-2-4-263 16</inkml:trace>
  <inkml:trace contextRef="#ctx0" brushRef="#br0" timeOffset="137675.82">21137 17808 2294 0,'0'0'600'0,"0"0"-502"16,0 0-56-16,0 0-42 0,0 0 0 15,0 0 1 1,0 0 18-16,180-14 2 0,-105 14-21 16,20 0-17-16,-17-4-133 15,-14-1-317-15</inkml:trace>
  <inkml:trace contextRef="#ctx0" brushRef="#br0" timeOffset="138008.35">22133 17165 1495 0,'0'0'599'16,"0"0"-455"-16,0 0-88 15,0 0 39-15,0 0 46 16,0 0 17-16,0 0-55 16,-11-28-41-16,11 34-27 15,0 20-13-15,0 10 25 16,0 18-14-16,0 7-17 15,0 12-8-15,0 1-8 16,0-1-8-16,0-11-43 16,0-8-12-16,0-14-38 15,-9-10-36-15,0-16-92 16,-2-10-253-16</inkml:trace>
  <inkml:trace contextRef="#ctx0" brushRef="#br0" timeOffset="138160.95">21949 17431 273 0,'0'0'2082'16,"0"0"-1750"-16,0 0-184 16,0 0-116-16,0 0-22 15,0 0 30-15,118-22-9 16,-54 22-11-16,5 0-20 16,25 0-93-16,-19 0-132 15,-13 0-753-15</inkml:trace>
  <inkml:trace contextRef="#ctx0" brushRef="#br0" timeOffset="139236.24">23352 17173 1901 0,'0'0'643'0,"0"0"-539"0,0 0-32 15,0 0 26-15,0 0 0 16,0 0-16-16,0 0-47 16,0-30-35-16,0 56-13 15,0 10 13-15,-3 17 4 16,-3 0 8-16,2 11-7 16,2-8-4-16,-1-10-1 15,3-10-7-15,0-13 6 16,0-11 0-16,0-8-11 15,0-4-27-15,0-12-6 0,0-24-3 16,11-9-35-16,2-9-15 16,3-8 47-16,-3-4 26 15,3 8 25-15,-3 4 9 16,1 9-2-16,-1 10 18 16,3 17 2-16,1 3-13 15,4 15 18-15,-1 0 14 16,-3 0-17-16,2 18-14 15,-6 9-15-15,-9 9-16 16,-4 0-5-16,0 8 15 16,-24-5 6-16,-10 2 3 15,1-5 39-15,1-10 62 16,9-6-14-16,9-4-25 16,9-6-49-16,5-6-12 15,0 4-4-15,3-2 6 0,9 8-1 16,9 2 3-1,4 2-2-15,4 5-6 0,0-5-19 16,2-1-59-16,9 6-115 16,-7-9-133-16,-2-4-860 15</inkml:trace>
  <inkml:trace contextRef="#ctx0" brushRef="#br0" timeOffset="139653.84">23923 17325 1795 0,'0'0'581'15,"0"0"-418"-15,0 0-93 16,0 0 54-16,0 0-5 16,0 0-44-16,0 0-57 15,0-44-18-15,0 44-31 16,0 4 8-16,2 4 15 16,8 1 7-16,2 0-8 15,1 0 9-15,2 0 5 16,3-3-5-16,-1 2 0 15,-2 4 0-15,-7-2 0 16,0 8-6-16,-8 0-22 16,0 8 7-16,-12 1 21 15,-10 0 0-15,-2 0 34 16,1-4 19-16,5-2 14 16,7-7-9-16,7-5-27 0,4 0-15 15,0-9-5 1,0 4 2-16,11-4-5 0,7 0 1 15,4 0-1-15,4 0 0 16,5 0-2-16,1 0-6 16,-1 0-17-16,5 0-63 15,-9 0-153-15,-7 5-559 16</inkml:trace>
  <inkml:trace contextRef="#ctx0" brushRef="#br0" timeOffset="139941.66">22679 17955 2284 0,'0'0'296'0,"0"0"-278"15,0 0 9-15,0 0 13 16,196 0 95-16,-62-8-48 16,42-10-50-16,22 0-15 15,1-1 4-15,-8 1 3 16,-22 5-7-16,-15 5 2 16,-32-3-22-16,-37 4-2 15,-27 2 0-15,-18 2 0 0,-7-4-5 16,-14 7-56-1,-11 0-143-15,-8 0-213 0</inkml:trace>
  <inkml:trace contextRef="#ctx0" brushRef="#br0" timeOffset="140237.57">23218 18020 1509 0,'0'0'601'0,"0"0"-417"0,0 0-52 15,0 0-34-15,0 0-5 16,0 0 10-16,0 0-62 16,34 33-13-16,-43 11 11 15,3 6-6-15,0 8-8 16,6-5-23-16,0-9-2 15,0-12-50-15,0-6 1 16,0-16-8-16,2-10-47 16,4-18-69-16,-4-8-264 0</inkml:trace>
  <inkml:trace contextRef="#ctx0" brushRef="#br0" timeOffset="140526.98">23372 17874 1614 0,'0'0'767'0,"0"0"-633"15,0 0 26-15,0 0-7 0,0 0-87 16,129-26-33-16,-115 48-28 16,-10 13-5-16,-4 1-49 15,0 8-33-15,-24-2-13 16,-8-6 62-16,-5-6 33 16,-2-8 49-16,10-8 66 15,10-6-5-15,7-2-50 16,10-2-48-16,2-4-5 15,0 0 7-15,2 0-14 16,14 4 1-16,4 4 10 16,6-2-9-16,1 2 17 0,2 0-19 15,0-2-7-15,2-6-57 16,14 0-112-16,-9 0-171 16,-5-4-1226-16</inkml:trace>
  <inkml:trace contextRef="#ctx0" brushRef="#br0" timeOffset="140722.45">23746 18053 492 0,'0'0'1819'16,"0"0"-1411"-16,0 0-217 16,0 0-100-16,0 0-45 15,0 0-14-15,0 0-21 16,2 70-3-16,-2-24 9 16,0 12-9-16,-2-4-8 0,2-1-3 15,0-13-33 1,0-12-40-16,0-6-31 0,16-22-69 15,-3 0-112 1,0-8-252-16</inkml:trace>
  <inkml:trace contextRef="#ctx0" brushRef="#br0" timeOffset="140919.32">24201 17883 29 0,'0'0'1562'16,"0"0"-1143"-16,0 0-84 15,0 0-98-15,0 0-90 16,0 0-9-16,-56 144-62 0,31-78-38 16,6 0-11-16,3-2-9 15,5-6-18 1,7-9-1-16,1-9-23 16,3-10-39-16,-3-14-53 0,1-12-95 15,-2-4-450-15</inkml:trace>
  <inkml:trace contextRef="#ctx0" brushRef="#br0" timeOffset="141086.46">23931 18151 2411 0,'0'0'525'16,"0"0"-461"-16,0 0-64 16,0 0-1-16,0 0 1 15,0 0 0-15,141 0 7 16,-90 0-7-16,0 0-42 0,11 0-143 15,-15-4-137-15,-9-6-681 16</inkml:trace>
  <inkml:trace contextRef="#ctx0" brushRef="#br0" timeOffset="141520.16">24395 18031 2254 0,'0'0'421'0,"0"0"-271"0,0 0-81 15,0 0-49-15,0 0-13 16,-21 102 23-16,12-52-17 15,3 7-10-15,0-7-3 16,-1-2-18-16,2-16 4 16,0-6-24-16,3-12-7 0,2-14-18 15,0 0-47 1,0-10 21-16,0-24-181 0,0-10-244 16,7-11 254-16,5-7 243 15,0-6 17-15,5 1 149 16,0 6-50-16,1 7 74 15,-3 18 107-15,1 9-54 16,-1 18-59-16,4 9-44 16,3 0-3-16,2 0-29 15,1 18-47-15,-3 8-21 16,-4 6-9-16,-9 0-14 16,-9 8-38-16,0-1-22 15,-23-1 26-15,-10-3 34 16,-5-1 1-16,3-6 46 15,8-6 10-15,9-8-34 0,9-1-15 16,7-4-7 0,2 0-1-16,0-5 7 0,13 0 1 15,12-3-8-15,22-1-6 16,-5 0-64-16,-7-5-280 16</inkml:trace>
  <inkml:trace contextRef="#ctx0" brushRef="#br0" timeOffset="142108.57">24793 18191 2530 0,'0'0'542'0,"0"0"-478"0,0 0-63 16,0 0 4-16,0 0 14 15,0 0-19-15,0 0-21 16,7 13-46-16,-7 0 39 15,0 1 28-15,-4 4 4 16,-1-6-4-16,3-1 1 16,0-7 12-16,2 1-6 15,0-5 3-15,0 0-5 16,0 0-7-16,0 0 3 16,0 0-2-16,0 0 1 15,0 0-1-15,0 0 1 16,-2 0-1-16,2 0 2 15,0 0 8-15,0 0 2 16,0 0-3-16,0 0-3 0,0 4-5 16,2 1 6-16,2-2-5 15,1 2-1 1,-1-1-1-16,2 2 1 0,2-3 7 16,0 4-7-16,1-3 1 15,-1 4 0-15,-4-4-1 16,-4 5-1-16,0 6 0 15,0 5-3-15,0 4 4 16,0 2 9-16,-8 4 0 16,2-10-2-16,-1-1 4 15,3-12 4-15,4-3-1 16,0-4-1-16,0 0 18 16,0 0-4-16,0 0-1 0,0 0-6 15,11 0-11-15,11-10-5 16,14-6 7-16,11-2-10 15,10-4-1-15,9-2-3 16,0-6-31-16,24-18-66 16,-19 6-103-16,-18 2-599 0</inkml:trace>
  <inkml:trace contextRef="#ctx0" brushRef="#br0" timeOffset="142621.32">25103 16924 1614 0,'0'0'496'0,"0"0"-362"16,0 0-88-16,0 0 4 16,0 0 26-16,0 0 6 15,0 0 54-15,83 66-37 16,-37-18-6-16,14 12-24 16,21 29-7-16,10 32-18 15,-4 30 15-15,-18 18-28 16,-33-12-15-16,-32-36-15 15,-4-40 5-15,-11-25-6 16,-16-14 6-16,-4 6-1 16,-9-8-5-16,-9 4-7 15,-13-16-38-15,10-12-121 16,10-14-654-16</inkml:trace>
  <inkml:trace contextRef="#ctx0" brushRef="#br0" timeOffset="142950.78">26173 17536 2593 0,'0'0'357'0,"0"0"-271"16,0 0-64-16,147-46-4 16,-82 33 1-16,1 3 0 15,-6 6-13-15,-4 4-6 16,-7 0-96-16,-16 14-165 15,-15 2-983-15</inkml:trace>
  <inkml:trace contextRef="#ctx0" brushRef="#br0" timeOffset="143096.1">26266 17682 2290 0,'0'0'678'15,"0"0"-629"-15,0 0-48 16,0 0-1-16,136-8 16 15,-33-10-16-15,-12 0-35 16,-11 4-311-16</inkml:trace>
  <inkml:trace contextRef="#ctx0" brushRef="#br0" timeOffset="143529.7">27338 17088 2312 0,'0'0'382'16,"0"0"-293"-16,0 0-54 16,0 0 26-16,0 0 37 15,0 0-26-15,0 0-55 16,-16 14-7-16,-17 27-6 16,-1 11 5-16,5 2 1 15,14-1-5-15,8-8-5 16,7-9 13-16,0-14 3 15,7-8 12-15,17-6 5 16,13-8 13-16,11-8-3 0,12-20-10 16,7-12-17-1,5-12-10-15,-5-6-6 0,-5-4-7 16,-14-2-23-16,-14-3 18 16,-18 5-11-1,-16 8-12-15,-7 10 7 0,-26 16 9 16,-12 12 13-16,-9 16 6 15,-1 12 0-15,4 28 0 16,5 10 8-16,21 16-8 16,17 2 12-16,8 7-12 15,29-7 8-15,23-6-8 16,12-7-18-16,44-8-40 16,-17-11-89-16,-9-14-324 0</inkml:trace>
  <inkml:trace contextRef="#ctx0" brushRef="#br0" timeOffset="143812.64">28213 17333 2432 0,'0'0'347'16,"0"0"-270"-16,0 0-17 16,0 0 8-16,0 0-31 15,0 0-37-15,-164 14 0 16,104 18 0-16,6 4 6 15,12 12 3-15,19 1-2 16,21 5-7-16,2 0-1 16,38 0 1-16,16-2 0 15,8-6 15-15,0-2-8 16,-6-12-2-16,-16-6-4 16,-17-8-1-16,-23-9 1 0,-10-4 37 15,-41 4-12-15,-62-9-26 16,8 4-161-16,4-4-314 0</inkml:trace>
  <inkml:trace contextRef="#ctx0" brushRef="#br0" timeOffset="173246.07">9861 14123 525 0,'0'0'351'15,"0"0"-60"-15,0 0-72 16,0 0 12-16,0 0-39 15,0 0-107-15,72-68-48 16,-64 61-37-16,3 4 0 0,3-3-15 16,-5 4-79-16,-5-2-307 15</inkml:trace>
  <inkml:trace contextRef="#ctx0" brushRef="#br0" timeOffset="176383.27">17884 17682 1582 0,'0'0'278'16,"0"0"-116"-16,0 0 58 16,0 0 19-16,0 0-29 15,0 0-43-15,0 0-52 16,-71-48-56-16,51 38-13 15,-5 6-11-15,-4-4-6 16,-6-2 2-16,-5-4 4 0,-5 1 0 16,-9-4 1-16,-4-1-7 15,-8-9 8-15,-10-5 2 16,-24-16 6-16,-36-20 1 16,-37-30-10-16,-22-14-9 15,8 1-22-15,18 9-5 16,51 30-9-16,26 14-7 15,26 18 7-15,14 4-8 16,-2-1 0-16,6 7 4 16,5 2 9-16,22 12-4 15,11 10-12-15,8 2-17 16,2 4-16-16,0 0 3 16,0 0 17-16,0 0-2 15,0 0-22-15,0 0-27 16,0 0-4-16,0 0-2 0,-2 0 52 15,-1 0 38-15,1 0 8 16,2 0 34-16,0 0 14 16,0 0-11-16,0 0-6 15,0 0-13-15,0 0-15 16,0 0-11-16,0 0 0 16,-4 12-7-16,-5 12 7 15,-2 16 0-15,-2 13-6 16,4 1 0-16,-1 4-5 15,8-8 5-15,2-6 5 0,0-8 1 16,0-18 7 0,0-5-6-16,5-8 7 15,-3-5 34-15,3 0 8 16,-3-5-10-16,2-18 12 0,1-17-10 16,-3-18-21-16,-2-13-2 15,0-10-4-15,0-8-15 16,-7 6-9-16,-11 6-21 15,1 19-5-15,1 18 2 16,3 13 33-16,3 18-1 16,8 9-5-16,2 0-15 15,0 0-4-15,7 9 10 16,11 9 14-16,4 3 1 0,3-7 11 16,1 0 4-1,1-6 8-15,4 2 8 16,2-6-5-16,6 4-16 15,-1 2-4-15,-3 0-6 16,-4 5-1-16,-8 0 1 16,-6-1-14-16,-5 2-19 0,-8-6-35 15,-4-10-69-15,0 0-113 16,-2 0-768-16</inkml:trace>
  <inkml:trace contextRef="#ctx0" brushRef="#br0" timeOffset="178022.88">6392 14977 1591 0,'0'0'240'0,"0"0"-179"16,0 0-35-1,0 0 16-15,0 0 121 16,0 0-24-16,0 0-78 0,-27-11-43 16,27 11-6-16,0 0 41 15,0-3 47-15,0 3-9 16,0 0-47-16,0 0-17 16,0 0-17-16,0 0 1 15,0 0 5-15,-2 0 16 16,2 0 29-16,0 0-23 15,0 0-18-15,0 0-7 16,0 0-13-16,0 0 8 16,0 0-1-16,0 0 5 15,0-4 20-15,0 2-1 16,0 0-3-16,0 2-12 16,0 0-7-16,0 0 3 15,0 0-7-15,0 0-3 0,0 0 2 16,0 0-3-16,0 0 6 15,0 0 6-15,0 0-1 16,0 0-12-16,-2 0-3 16,2 8-13-16,-3 15-22 15,-1 12 21-15,1 17 17 16,3 16 0-16,0 9-31 16,0-3-2-16,7-2-30 15,11-12-27-15,0-16 36 16,6-13 19-16,3-22 17 15,4-9 18-15,8-14 28 16,3-26 41-16,0-14-10 16,1-16-26-16,-8-8-33 15,-4-3 18-15,-8-3-10 16,-10 1-3-16,-11 2 6 0,-2 5-5 16,0 10 43-16,-15 16-5 15,-5 11-7-15,1 19 5 16,-2 16-15-16,0 4-27 15,-1 24-25-15,2 27 12 16,6 13 2-16,10 6 11 16,4 1 5-16,18-4-5 15,22-13-1-15,9-12-14 16,6-16 7-16,14-22 1 16,-13-4-41-16,-15-8-251 0</inkml:trace>
  <inkml:trace contextRef="#ctx0" brushRef="#br0" timeOffset="178399.72">6885 15289 2119 0,'0'0'355'16,"0"0"-278"-16,0 0-56 15,0 0-12-15,0 0 72 16,0 0-8-16,0 0-22 0,39 13-28 16,-36 13 16-1,-1 8-6-15,4 4-20 0,6-2-5 16,5-4-8-16,6-1 0 16,6-14 0-16,4-2 1 15,3-12 48-15,-1-3-4 16,-4-3-7-16,-6-24 0 15,-9-9-3-15,-14-8-11 16,-2-2-8-16,-16-2-3 16,-17 7-2-16,-9 14-10 15,-10 9-1-15,-1 18-48 16,-32 19-113-16,16 20-174 16,7 3-891-16</inkml:trace>
  <inkml:trace contextRef="#ctx0" brushRef="#br0" timeOffset="178747.7">5552 15897 2273 0,'0'0'370'0,"0"0"-222"16,0 0-139-16,0 0-9 0,0 0 30 15,0 0 17 1,138 8-16-16,-65 0-20 0,37 6-10 16,39 0 5-16,47 0-6 15,18 3 5-15,-6-13 0 16,-29-3-5-16,-54-1-12 15,-34 0-81-15,-28 0 11 16,-20 0 53-16,-10-1 28 16,-13-2 1-16,-27 3-10 15,-31 0-139-15,-20 0-1743 0</inkml:trace>
  <inkml:trace contextRef="#ctx0" brushRef="#br0" timeOffset="179292.23">6210 16218 1405 0,'0'0'830'0,"0"0"-611"16,0 0-54-16,0 0-92 15,0 0 15-15,0 0-8 16,0 0-32-16,4 0-33 0,-4 22-10 16,0 18-4-16,0 9 11 15,0 19-12-15,0 2-5 16,0 3-3-16,0-2-30 15,8-13 5-15,5-14 4 16,6-13 7-16,3-18 15 16,5-13 7-16,11 0 12 15,6-35 29-15,5-14-4 16,5-13 0-16,-3-9-7 16,-6-10 0-16,-8 5 18 15,-10-1 1-15,-12 11 10 16,-9 16-16-16,-6 12-13 15,0 20-1-15,-17 16-5 16,-9 2-24-16,-8 28-8 16,1 20-12-16,4 11 8 0,9 4 1 15,13 0-33-15,7-5-19 16,0-10-4-16,25-16 0 16,21-14-21-16,-5-10-62 15,-4-8-261-15</inkml:trace>
  <inkml:trace contextRef="#ctx0" brushRef="#br0" timeOffset="179732.86">6850 16487 783 0,'0'0'789'0,"0"0"-582"0,0 0-61 15,0 0-89-15,0 0-24 16,0 0 74-16,0 0-17 15,83-28-9-15,-79 24 11 16,-4 4 40-16,0 0 30 16,0 0-32-16,0 0-45 15,0 0-20-15,0 0-22 16,0 0-22-16,0 0-9 16,0 0-1-16,0 0-10 15,-8 0 9-15,-5 4-1 16,-8 4-8-16,1 6 5 0,-1 0-5 15,2 4 9 1,3 3-10-16,8 2-1 0,5 4-8 16,3 8-6-16,5-3-5 15,19 8-10-15,5 0-13 16,5 1 8 0,-3-1 8-16,-4-4-24 0,-10-6 14 15,-9-8 21-15,-8-4 16 16,0-8 32-16,-14-10 53 15,-13 0-22-15,-4 0-25 16,-5-10 7-16,1-12-45 16,-3-18-62-16,9 4-109 15,11 6-525-15</inkml:trace>
  <inkml:trace contextRef="#ctx0" brushRef="#br0" timeOffset="186332.11">8368 15811 963 0,'0'0'211'0,"0"0"-102"15,0 0-40-15,0 0-2 0,0 0-28 16,0 0-39-1,71-14-2-15,-71 14-118 16,0 0-287-16</inkml:trace>
  <inkml:trace contextRef="#ctx0" brushRef="#br0" timeOffset="186691.77">8159 15816 1644 0,'0'0'544'0,"0"0"-383"15,0 0-57 1,0 0-29-16,0 0 3 0,0 0 4 16,0 0-48-1,-14 0-15-15,14 0-14 0,0 0 7 16,7 0-3-16,2 0-7 15,6 0 13-15,8 0 4 16,8 0-2-16,6-1-7 16,9 1-9-16,3 0 0 15,6 0 9-15,-1 0-6 16,-3 0-3-16,-7 0-2 16,-6 0 1-16,-11 1-21 15,-9 8-19-15,-9-9-13 0,-9 8-59 16,0-7-128-1,-15 4-331-15</inkml:trace>
  <inkml:trace contextRef="#ctx0" brushRef="#br0" timeOffset="186909.9">8152 16056 2302 0,'0'0'312'0,"0"0"-234"16,0 0-65-16,0 0 8 16,136 0 50-16,-70-4-12 15,6-4-29-15,-1 2-14 16,-4 2-16-16,-13 0-12 0,-8 0-87 16,-15 4-130-16,-17-4-246 15</inkml:trace>
  <inkml:trace contextRef="#ctx0" brushRef="#br0" timeOffset="189906.74">11149 14684 982 0,'0'0'334'16,"0"0"-143"-16,0 0-52 0,0 0 35 16,0 0 26-1,0 0-53-15,-23 127-59 0,12-91-42 16,1-2 2-16,2-6-25 15,2-10 2-15,4-6 12 16,2-6-11-16,0-6-1 16,0 0-4-16,0 0 19 15,0 0 12-15,0 0-3 16,0-9-14-16,6-11-3 16,8-3-19-16,1-5-4 15,1-6-1-15,-3 4-2 16,-1 4 6-16,-4 5 1 15,-1 10 13-15,-5 4-5 16,-2 5-13-16,0 2-8 0,0 0 0 16,0 0-9-16,0 6-8 15,0 15 1-15,0 8 15 16,0 12 1-16,2 15-1 16,3 5 0-16,2 12-16 15,-3-1-28-15,1 4-23 16,-5-6-26-16,0-5 5 15,0-9 23-15,0-12 11 16,0-8 40-16,0-12 15 16,-12-6-2-16,-5-6 1 15,-6-7 1-15,-4-5-17 16,-2 0-19-16,-2 0-28 0,2 0 64 16,0-5 33-16,5-5 51 15,6 2-38 1,5 4-12-16,6-2 12 0,7 4-17 15,0 0-19-15,0 2-10 16,14 0-1-16,8 0 0 16,11 0 1-16,9 0 1 15,10 0 1-15,6 0 13 16,2 0-3-16,3 0 2 16,3 0-14-16,-17 0-84 15,-14 0-430-15</inkml:trace>
  <inkml:trace contextRef="#ctx0" brushRef="#br0" timeOffset="190536.91">9511 15875 1962 0,'0'0'396'0,"0"0"-311"16,0 0-31-16,0 0-34 15,0 0 36-15,0 0 12 16,0 0-61-16,-58 0-5 0,67 0 8 15,5 0 39 1,1 0 31-16,10 0-31 0,6 0-9 16,9 0 3-16,13 0 0 15,16-2-11-15,29-6-7 16,36 2-1-16,43 2-7 16,18 0-8-16,13 0 1 15,3 0-10-15,0 0 0 16,22 2 8-16,16-1-2 15,13 3-2-15,6 0 8 16,0-1 8-16,-14-3 3 16,-11-3-2-16,-17 0 7 15,-16 3-2-15,-25-6-8 16,-27 6 5-16,-38 0-11 0,-39 4-3 16,-29 0-2-16,-21 0-1 15,-5 0 0-15,-6 0-5 16,-4 0 0-16,-12 0 4 15,-1 0-5-15,-3 0 0 16,0 0 4-16,0 0-4 16,0 0-4-16,6 0-6 15,1 0 10-15,-1 0-13 16,-6 4-40-16,0-4-38 16,-38 2-49-16,-8 0-50 15,-10-2-683-15</inkml:trace>
  <inkml:trace contextRef="#ctx0" brushRef="#br0" timeOffset="191955.29">9908 16401 1277 0,'0'0'433'15,"0"0"-303"-15,0 0-73 16,0 0-35-16,0 0-8 0,0 0 17 15,0 0 4-15,0-4 0 16,0 4 36-16,0-4-6 16,0 2-16-16,0 2-41 15,0-3-8-15,4 2-30 16,1-3-20-16,-1 0-26 16,2 0 33-16,0-6 25 15,-2 1 18-15,0 0 0 16,1 0 24-16,-1 4 26 15,-2 1 31-15,-2 4 17 16,0 0-16-16,0 0-32 16,0 0-34-16,0 4-16 15,0 15 0-15,-6 12 0 16,-3 5 1-16,2 12 13 0,-2 2-1 16,0-2-11-1,1 2 10-15,-4-6-10 0,1-12 34 16,3-5 37-1,-2-14 13-15,8-4-2 0,2-5-24 16,0-4-19-16,0 0 7 16,0-13-12-16,0-14-20 15,2-8-7-15,2-9-8 16,4 2-1-16,-2-1 4 16,1 5-3-16,-3 13 0 15,0 7 8-15,-2 10-3 16,-2 6 6-16,0 2 0 15,0 0-9-15,0 18-3 0,4 14 0 16,0 9 1 0,4 2-1-16,3 11-1 0,3-4 1 15,-1 3-39-15,1-3-40 16,-5-2-49-16,-5-8-44 16,-4-8-37-16,0-6-73 15,-13-4 31-15,-14-8-34 16,-6-4-48-16,-8-2 56 15,-1-4 277-15,0 0 321 16,-1-4 88-16,6 2-96 16,5-2-100-16,12 0-43 15,7 0-5-15,11 0-49 16,2 0-65-16,6 0-22 16,25 0-28-16,11 0 38 15,17-2-3-15,5-6-15 0,8 4 4 16,-1-2-24-16,2 6-1 15,-17 0-90-15,-20 0-265 0</inkml:trace>
  <inkml:trace contextRef="#ctx0" brushRef="#br0" timeOffset="192220.55">9061 17285 1748 0,'0'0'579'0,"0"0"-458"0,0 0-64 15,136 0 23-15,-40 0 0 16,0-8 13-16,4 1-40 16,2 4-27-16,-24 3-22 15,1 0-4-15,-20 0-55 16,-20 0-64-16,-29 0-54 15,-10 0-55-15,-2 3-120 0</inkml:trace>
  <inkml:trace contextRef="#ctx0" brushRef="#br0" timeOffset="192637.25">9603 17325 789 0,'0'0'769'0,"0"0"-384"16,0 0-59-16,0 0-129 15,0 0-43-15,0 0-14 16,0 0-65-16,33 40-33 16,-49 4-29-16,-3 19 9 15,-2 5-22-15,1 8 0 16,5-6 0-16,1-6 1 16,3-11 3-16,7-14-4 15,-1-15 0-15,5-11 0 16,0-9-10-16,5-4-37 15,13-9 17-15,6-23-33 16,2-7-63-16,1-14-76 0,0-5-111 16,-4-6 101-16,-4-2 131 15,-1 8 81-15,-3 13 30 16,-3 13 161-16,-3 14 64 16,-5 10-22-16,0 8-60 15,-1 0-73-15,2 22-63 16,4 14-6-16,4 17-14 15,5 7 3-15,4 2-20 16,2 4-18-16,-1-8-30 16,-3-8-27-16,-7-5-26 15,-13-15-51-15,0-12-173 16,0-13-796-16</inkml:trace>
  <inkml:trace contextRef="#ctx0" brushRef="#br0" timeOffset="192792.03">9464 17650 2329 0,'0'0'593'16,"0"0"-507"-16,0 0-77 15,0 0-9-15,0 0 0 16,168-38 11-16,-83 28-11 16,39-8-10-16,-19 4-204 15,-20-2-578-15</inkml:trace>
  <inkml:trace contextRef="#ctx0" brushRef="#br0" timeOffset="193278.14">10567 16838 2076 0,'0'0'352'0,"0"0"-254"16,0 0-74-16,0 0 0 15,0 0 76-15,36 152-4 16,-22-86-21-16,-6 2-24 16,1-1-15-16,0-6-5 15,-4-11-15-15,-3-5-2 16,-2-9-14-16,0-14-128 0,-2-12-374 0</inkml:trace>
  <inkml:trace contextRef="#ctx0" brushRef="#br0" timeOffset="193444.79">10507 17097 2644 0,'0'0'459'16,"0"0"-369"-16,0 0-77 16,0 0 2-16,156-39 5 0,-92 37-14 15,6-2-6-15,18 4-100 16,-16-4-116-16,-14 0-229 15</inkml:trace>
  <inkml:trace contextRef="#ctx0" brushRef="#br0" timeOffset="193983.18">11654 16651 1811 0,'0'0'387'0,"0"0"-263"15,0 0-45-15,0 0 0 16,0 0 34-16,0 0-14 16,0 0-23-16,62 62-36 15,-54-18-11-15,-6 6-13 16,2-1-2-16,-4-3-14 16,3-8 6-16,-3-6-6 15,0-14 0-15,0-4-21 16,0-14 7-16,0 0-2 15,0-10-3-15,0-26-116 16,0-8-11-16,0-14-8 0,0-8-29 16,0-6 42-1,0-5 93-15,4 8 48 0,12 6 132 16,1 13 63-16,6 14-20 16,6 14-48-16,2 8-21 15,9 6-23-15,7 8-25 16,6 0-29-16,0 12-17 15,-1 12-12-15,-12 2-91 16,-24 20-165-16,-16 7-234 16,-33-10-494-16</inkml:trace>
  <inkml:trace contextRef="#ctx0" brushRef="#br0" timeOffset="194117.86">11964 16673 1311 0,'0'0'661'0,"-125"49"-156"16,65-27-211-16,18-9-130 0,17-2-103 15,19-4-44-15,6 2-16 16,14 1 9-16,23 0 9 15,16 2 9-15,15-3-28 16,5 0-5-16,5-5-24 16,6 0-49-16,-19-4-104 15,-18 0-170-15</inkml:trace>
  <inkml:trace contextRef="#ctx0" brushRef="#br0" timeOffset="194504.73">12279 16790 2293 0,'0'0'549'0,"0"0"-437"15,0 0-84-15,0 0-14 16,0 0-3-16,0 0-11 16,0 0 4-16,84 52-4 15,-64-32-34-15,0 6 11 16,-7-8 16-16,-1 4 7 15,-10-4-2-15,-2 4 2 16,-5 4 10-16,-21 0 3 16,-5-2 17-16,-6 2 12 15,4 1 23-15,6-9-6 16,10-4-34-16,8-10-10 16,9 0-15-16,0-4-10 0,3 0-14 15,20 0 14-15,14 0 3 16,7-4 1-16,5-5 1 15,4 0-11-15,-1 5 8 16,-10-1-12-16,-6 5-54 16,-12 0-20-16,-15 0-55 15,-6 0-98-15,-3 5-512 0</inkml:trace>
  <inkml:trace contextRef="#ctx0" brushRef="#br0" timeOffset="194966.64">11165 17383 1238 0,'0'0'870'16,"0"0"-677"-16,0 0-53 15,0 0-54-15,0 0 16 16,0 0 0-16,119-25-7 16,-65 22-25-16,10-1-4 0,19-4-18 15,29 0 1-15,39-2-23 16,41-4-5-16,18 2-7 15,-6 3-1 1,-15 0 7-16,-25 3 6 0,-18-2 5 16,-28 0-6-16,-29 7-4 15,-33-5-7-15,-16 3-10 16,-4 3-3-16,-10 0 3 16,-3 0 0-16,-14 0-4 15,-9 0-1-15,0 0-11 16,0 0-23-16,-13 0-22 15,-6 3-34-15,-18 12-39 16,1-5-101-16,1-2-601 0</inkml:trace>
  <inkml:trace contextRef="#ctx0" brushRef="#br0" timeOffset="196030.75">11587 17504 1464 0,'0'0'803'0,"0"0"-708"16,0 0-58-16,0 0-37 15,0 0-7-15,0 0 7 0,0 0 40 16,0 21-7-1,0-3 17-15,0 14 17 16,0 5 17-16,0 11-39 16,0 2-29-16,0 8-2 0,0-6-7 15,0 2-7-15,0-9-5 16,5-5-51 0,0-12-43-16,-3-16-36 0,-2-8-118 15,0-4-226-15</inkml:trace>
  <inkml:trace contextRef="#ctx0" brushRef="#br0" timeOffset="196402.19">11585 17543 1136 0,'0'0'1239'16,"0"0"-1094"-16,0 0-82 16,0 0-35-16,0 0-20 15,0 0-1-15,145-44-7 16,-109 44-25-16,-5 9-71 15,-6 5-111-15,-10 0-92 16,-10 2 86-16,-5-2 135 16,-7 4 78-16,-22 0 119 15,-11 0-1-15,-4-4 45 16,-6-2 75-16,6 2-22 16,6-4-56-16,11 2-52 15,14 2-64-15,11 8-32 16,2 0-11-16,10 4-2 0,24 2 1 15,13 5 0 1,7-7 12-16,4-5-12 16,-1-3-5-16,-3-5-6 0,-5-12-2 15,-3-1-57-15,-12 0-189 16,-14 0-1122 0</inkml:trace>
  <inkml:trace contextRef="#ctx0" brushRef="#br0" timeOffset="196844.03">12142 17740 2461 0,'0'0'352'0,"0"0"-216"0,0 0-99 16,0 0-25 0,0 0 14-16,0 0 11 0,0 0 2 15,0 90-14-15,0-41-9 16,0-2-1-16,0-4-15 16,0-3-1-16,0-11-35 15,0-4-17-15,8-21-52 16,-2-4-124-16,3 0-572 0</inkml:trace>
  <inkml:trace contextRef="#ctx0" brushRef="#br0" timeOffset="197049.04">12535 17575 2546 0,'0'0'334'16,"0"0"-253"-16,0 0-81 15,0 0-21-15,0 0 21 16,0 0 7-16,0 0-1 16,-9 139-6-16,7-91-30 15,0-2 26-15,2-6 4 16,0-14 1-16,0-3-1 16,0-14-5-16,-2-9-63 15,-4 0-165-15,0-5-602 0</inkml:trace>
  <inkml:trace contextRef="#ctx0" brushRef="#br0" timeOffset="197208.95">12310 17754 2705 0,'0'0'263'16,"0"0"-185"-16,151-10-54 15,-71 6-24-15,3 0 11 16,-4 0-11-16,4-2-47 15,-20 2-227-15,-20 0-1317 0</inkml:trace>
  <inkml:trace contextRef="#ctx0" brushRef="#br0" timeOffset="197860.3">12898 17504 1786 0,'0'0'221'0,"0"0"-221"16,0 0-64-16,0 0 64 15,0 0 98-15,0 0 64 16,0 0-47-16,0-18-29 15,0 18 22-15,0 0 49 16,0 0-38-16,0 0-47 16,0 0-45-16,0 0 3 15,0 0-2-15,0 0-8 16,0 0-3-16,2-5 4 16,5 1-20-16,-1 0 22 0,4 4-11 15,-6-1 9 1,0 1-14-16,-4 0 2 0,2 0 5 15,-2 0-7 1,0 1-7-16,5 16 0 0,-1 6 0 16,6 12 0-16,-2 5-8 15,-1 6 1-15,1 6 1 16,0 2 5-16,1 0-4 16,-3 0 4-16,0-10 1 15,-1-3 0-15,-3-5 1 16,-2-10-1-16,0-4 0 15,0-8-4-15,0-10-13 16,0-1-36-16,3-3-118 16,-3-7-198-16,0-7-1580 0</inkml:trace>
  <inkml:trace contextRef="#ctx0" brushRef="#br0" timeOffset="198200.16">12925 17472 2669 0,'0'0'437'0,"0"0"-422"16,0 0-15-16,0 0-15 15,0 0 15-15,135-35 13 16,-97 35-2-16,-3 4-10 16,-3 10-1-16,-12 8-11 15,-6 5-11-15,-12 5 5 0,-2 2 3 16,-9 6 10-1,-20 2-3-15,-9-2 7 0,-4 0 2 16,1-6 3-16,8-6 24 16,13-10 0-16,9-3-15 15,8-7-13-15,3-1-1 16,3 4 14-16,21 1 18 16,7 2-10-16,12 4-8 15,2-4-14-15,2 1 0 16,-1-8-29-16,4-3-97 15,-13 0-169-15,-10-4-2161 0</inkml:trace>
  <inkml:trace contextRef="#ctx0" brushRef="#br0" timeOffset="198563.25">13384 17744 2152 0,'0'0'429'0,"0"0"-342"16,0 0-56-16,0 0-6 16,0 0 2-16,0 0 52 15,122-8-27-15,-109 16-37 16,-2 2 9-16,-3 8-5 16,-6 0-6-16,-2 8 15 15,0 0-14-15,-18 11-14 16,-9-1-8-16,-7 0 3 15,1-6 5-15,2-2 0 0,4-6 9 16,10-8 9 0,7-6 24-16,10-3 17 0,0-5-25 15,16 0 2-15,22 0-15 16,16-5 15-16,17-10-9 16,11 4-25-16,2 1-2 15,17 2-42-15,-21 2-60 16,-22 2-199-16</inkml:trace>
  <inkml:trace contextRef="#ctx0" brushRef="#br0" timeOffset="-173124.04">3070 12735 1190 0,'0'0'319'16,"0"0"-101"-16,-18-106-132 15,11 59-57-15,1-5 11 16,2 7 18-16,-2 3 44 16,2 11-3-16,0 9-25 15,-1 10 44-15,3 8-17 16,0 4-101-16,2 0-8 15,0 14-69-15,0 16 61 16,0 16 16-16,0 15 18 16,9 7-6-16,5 4 4 15,-1 0-3-15,-1-8-6 16,5-7-14-16,-2-15-1 0,7-14-39 16,5-16 25-16,4-12 22 15,7-8 24-15,7-30 8 16,1-17 3-16,2-9-4 15,-4-10 5-15,-7-4-22 16,-6-1 1-16,-6 1 5 16,-11 4 2-16,-10 6 4 15,-4 10 8-15,-6 14-21 16,-17 16 15-16,-3 18-22 16,-6 10 16-16,-1 15-26 15,4 34 11-15,6 19-4 16,11 14 13-16,12 6-2 15,4-1-14-15,29-9 0 0,14-12-6 16,8-16-5 0,8-16-11-16,13-26-133 0,-14-8-151 15,-18 0-750-15</inkml:trace>
  <inkml:trace contextRef="#ctx0" brushRef="#br0" timeOffset="-172769.86">3839 12823 1447 0,'0'0'395'0,"0"0"-319"16,0 0-46-16,-2 136-28 0,2-67 8 16,0 3-10-16,19-4-18 15,10-7 7-15,4-18 10 16,1-18-1-16,1-24 2 15,2-4 0-15,-6-38 105 16,-4-17 18-16,-12-10-10 16,-11-2-42-16,-4 6-32 15,-11 10-39-15,-20 14-35 16,-4 18-87-16,-23 22-77 16,8 12-118-16,8 15-356 0</inkml:trace>
  <inkml:trace contextRef="#ctx0" brushRef="#br0" timeOffset="-172553.51">2876 13469 865 0,'0'0'1447'16,"0"0"-1115"-16,0 0-234 15,0 0 6-15,0 0-71 16,0 0-33-16,0 0 0 16,194 2 55-16,2-4-21 15,18 2-19-15,-5 0-15 16,-22 0-38-16,-16 0-38 16,-36 0-34-16,-40 0-73 0,-34 0-70 15,-26 0 0-15,-26 0 32 16,-7 2-150-16,-2 6-672 0</inkml:trace>
  <inkml:trace contextRef="#ctx0" brushRef="#br0" timeOffset="-171996.99">3264 13954 984 0,'0'0'1058'16,"0"0"-778"-16,0 0-133 15,0 0-40-15,0 0-50 16,0 0-57-16,0 0-40 16,-25 75 40-16,43-11 26 0,4 8-25 15,5 4-1 1,4-6-5-16,2-8 4 0,4-20-8 15,0-13-3-15,3-20 12 16,5-9 18-16,1-17 77 16,2-33 20-1,-2-17-20-15,-8-13-24 0,-14-6-33 16,-10-2-11-16,-14 7 0 16,0 11-11-16,-12 16-5 15,-7 18-3-15,1 18 6 16,5 14-14-16,8 4-25 15,5 32-11-15,0 18-6 0,16 12 18 16,15 8-19 0,11 3-50-16,5-7-48 0,11-3-103 15,-12-22-139 1,-10-14-1253-16</inkml:trace>
  <inkml:trace contextRef="#ctx0" brushRef="#br0" timeOffset="-171681.96">4295 14033 1902 0,'0'0'349'0,"0"0"-219"16,0 0-95-16,0 0-22 0,-111 108 12 16,88-66 5-1,8 4-12-15,8 0-18 16,7-3-9-16,0-6-5 15,29-2-4-15,6-7 0 0,10-2 17 16,-3-4 2-16,-3-2 17 16,-15 0-14-16,-17 2 6 15,-7 2 57-15,-18 2 88 16,-20 0-31-16,-7-2-48 16,1-8-70-16,1-14-6 15,15-2-162-15,12-6-384 0</inkml:trace>
  <inkml:trace contextRef="#ctx0" brushRef="#br0" timeOffset="-171379.93">5238 13343 1661 0,'0'0'442'0,"0"0"-150"0,0 0-138 15,0 0-28 1,0 0-65-16,0 0-35 0,0 0-7 15,143-24-19 1,-85 24-8-16,-1 0-38 0,12 2-88 16,-16 4-99-16,-12 0-231 0</inkml:trace>
  <inkml:trace contextRef="#ctx0" brushRef="#br0" timeOffset="-171236.91">5423 13559 929 0,'0'0'1386'0,"0"0"-1177"16,0 0-209-16,0 0-55 16,0 0 28-16,151 6 27 15,-66-12 0-15,-5-7-482 0</inkml:trace>
  <inkml:trace contextRef="#ctx0" brushRef="#br0" timeOffset="-168477.65">7035 12414 1388 0,'0'0'457'0,"0"0"-183"0,0 0-253 16,0 0 19-16,0 0-38 16,-26 102 76-16,12-43-15 15,-1 5-32-15,-1-2 4 16,1-8 27-16,1-8 5 15,6-14-19-15,3-14-13 16,5-10-35-16,0-8-14 16,0-4 0-16,9-28 14 15,7-13 26-15,1-16-26 16,2-5-22-16,-9 2-15 16,-1 10 37-16,-4 14 0 15,-5 15 20-15,0 16 26 16,0 9 38-16,0 13-84 0,7 45-17 15,8 44 17 1,10 35 0-16,-1 16 0 0,-4-7-83 16,-11-34-99-16,-9-35-13 15,0-23-65-15,-20 4 28 16,-5-8-62-16,-2-10-320 16</inkml:trace>
  <inkml:trace contextRef="#ctx0" brushRef="#br0" timeOffset="-168343.4">6819 13427 1140 0,'0'0'515'15,"0"0"-112"-15,0 0-73 16,0 0-116-16,0 0-123 16,0 0-62-16,58-104-15 15,19 96 8-15,14 4-12 0,7 4-10 16,24 0-94 0,-24 0-200-16,-22 0-579 0</inkml:trace>
  <inkml:trace contextRef="#ctx0" brushRef="#br0" timeOffset="-168141.52">7787 12544 1882 0,'0'0'716'16,"0"0"-458"-16,0 0-164 16,0 0-94-16,0 0-15 15,0 0 15-15,0 185 11 16,6-81-11-16,3-7-42 15,3-13-59-15,-8-24-16 16,0 0-113-16,1-1 18 16,-3-23-113-16,-2-18-387 0</inkml:trace>
  <inkml:trace contextRef="#ctx0" brushRef="#br0" timeOffset="-167988.7">7687 12819 2224 0,'0'0'540'0,"0"0"-422"16,0 0-118-16,0 0 0 16,0 0 12-16,133 4-12 15,-50 5-21-15,-12-6-300 16,-9-1-468-16</inkml:trace>
  <inkml:trace contextRef="#ctx0" brushRef="#br0" timeOffset="-167256.04">8791 12184 1445 0,'0'0'373'0,"0"0"-91"16,0 0-84-16,0 0-29 15,0 0-2-15,0 0-50 16,0 0-51-16,-2-58-51 16,2 64-15-16,5 22-35 15,6 18 35-15,6 18 2 16,4 12 15-16,-1 8 1 15,-1 1-18-15,-3-7 0 16,-5-12-41 0,-3-14-86-16,-8-19-73 15,0-12-93-15,-12-19-320 0</inkml:trace>
  <inkml:trace contextRef="#ctx0" brushRef="#br0" timeOffset="-166965.78">8936 12149 955 0,'0'0'1127'16,"0"0"-864"-16,0 0-118 16,0 0-86-16,137 11-59 15,-118 28-16-15,-13 11-24 16,-6 13-130-16,-23 3-45 16,-22-1 38-16,-11-10 177 15,1-9 163-15,8-13 48 16,13-16-29-16,18-6-68 15,16-9-24-15,0-2-74 16,16 0-16-16,20 4 87 16,11 4-13-16,8 6-37 0,5 6-7 15,-2 6-30 1,-6 2-4-16,-6 2-95 0,3 2-97 16,-15-8-231-1,-7-10-438-15</inkml:trace>
  <inkml:trace contextRef="#ctx0" brushRef="#br0" timeOffset="-166649.95">9408 12527 1468 0,'0'0'409'15,"0"0"-21"-15,0 0-141 16,0 0-63-16,0 0-92 0,0 0-83 16,0 0-9-1,25-16-26-15,-3 42 26 0,3 2 0 16,2 4-22-16,-5 0-25 15,-6-4 29-15,-10 2-5 16,-6 0 0-16,0 0-4 16,-9 1 17-16,-11-4 10 15,1-3 24-15,3-6 41 16,7-6-3-16,9-6-62 16,0-6-6-16,11 0 6 15,20 0 23-15,14-10 33 16,10-6-22-16,5-2-11 15,-4 0-23-15,-7 8-17 16,-15 10-107-16,-17 0-148 16,-15 0-264-16</inkml:trace>
  <inkml:trace contextRef="#ctx0" brushRef="#br0" timeOffset="-166365.24">8678 13218 1390 0,'0'0'471'0,"0"0"-132"15,0 0-217-15,0 0-46 16,0 0 156-16,156-22-65 16,-85 15-77-16,3 4-49 15,-3 3-26-15,-11 3-8 0,-6 19-7 16,-12 12-8-1,-7 8 0-15,-10 8-16 16,-8 4-13-16,-5 0-18 16,-5-6-10-16,-3-4-49 15,0-4-69-15,-2-10-170 0,4-10-730 16</inkml:trace>
  <inkml:trace contextRef="#ctx0" brushRef="#br0" timeOffset="-164308.74">9542 12368 1482 0,'0'0'483'0,"0"0"-229"16,0 0-96-16,0 0-49 16,0 0 7-16,0 0-53 15,0 0-37-15,3 4-26 16,1 22 18-16,2 11 48 16,4 8-5-16,-4 8-37 0,3-3-11 15,-5-4-3 1,-1-8 14-16,-1-11-7 0,-2-6-2 15,0-9 0-15,0-7 3 16,0-4 1-16,0-1-3 16,0 0-4-16,2 0-12 15,-2-12-5-15,0-8-7 16,0-10 11-16,0-6-5 16,0-8 6-16,0 0-1 15,0 0 1-15,-4 5 0 16,-1 11 7-16,3 13 4 15,0 10 13-15,2 5-24 16,0 11-23-16,0 26-6 16,0 15 28-16,0 15 2 15,0 5 0-15,0-4 11 0,0-6-8 16,0-14-4 0,0-14 0-16,0-11 0 0,0-17-14 15,0-6-19-15,2-9 5 16,0-24 15-16,0-18 6 15,-2-9 6-15,0-8 1 16,0 2 8-16,0 5 4 16,-2 11 11-16,-4 14 21 15,-1 17 16-15,3 15 12 16,1 4-72-16,3 18-21 16,0 23-6-16,0 16-20 15,0 9-57-15,3 24-96 16,6-18-163-16,-3-16-1272 0</inkml:trace>
  <inkml:trace contextRef="#ctx0" brushRef="#br0" timeOffset="-163912.5">8460 13154 1986 0,'0'0'408'0,"0"0"-153"15,0 0-143-15,0 0-32 16,0 0-27-16,0 0 16 15,156-14 12-15,-38 2-27 16,42 0-21-16,21-2-22 16,6 2-3-16,-9 2-4 15,-13 4 0-15,-9 0-2 16,-34 2-2-16,-28 2-28 16,-36 0-14-16,-20 0 8 15,-7 2 3-15,-13 0-14 16,-14 0-7-16,-8 0-23 15,-81 18-37-15,4 2-230 16,0 0-449-16</inkml:trace>
  <inkml:trace contextRef="#ctx0" brushRef="#br0" timeOffset="-163614.73">9144 13412 1852 0,'0'0'415'0,"0"0"-137"16,0 0-145-16,0 0-24 0,0 0-42 16,0 0-67-16,0 0 5 15,8 89-5-15,4-26 7 16,-1 5 3-16,-3 0-10 15,-5-2-10-15,-3-14-12 16,0-6-32-16,0-14-30 16,-3-12 7-16,-5-20-67 15,1 0-156-15,0-20-1286 0</inkml:trace>
  <inkml:trace contextRef="#ctx0" brushRef="#br0" timeOffset="-163329.99">9152 13343 1727 0,'0'0'522'16,"0"0"-156"-16,0 0-175 0,0 0-48 16,116-52-84-16,-85 52-37 15,-1 25-22-15,-10 18-9 16,-9 10-46-16,-11 10-45 16,-7 1-39-16,-31-2 20 15,-9-8 61-15,-2-7 58 16,7-14 58-16,13-12 46 15,14-11-24-15,15-10-80 16,0 0 28-16,21-16 3 16,17-2 9-16,7 0 18 15,7 4 1-15,3 8-23 16,-4 6-17-16,1 4-19 16,-8 24-18-16,1 14-83 15,-12-2-157-15,-11-8-846 0</inkml:trace>
  <inkml:trace contextRef="#ctx0" brushRef="#br0" timeOffset="-163027.64">9908 13547 2302 0,'0'0'519'15,"0"0"-388"-15,0 0-119 16,0 0-12-16,0 0-97 0,0 0 52 15,-23 104-77 1,1-50-124-16,-9 7-49 16,-9-3 178-16,0-6 117 15,5-6 98-15,8-14 124 0,13-10-47 16,14-9-98-16,8-9-30 16,33-4 73-16,19 0 31 15,16-18-27-15,13-7-60 16,2 1-33-16,-4 2-24 15,-13 6-7-15,-16 12-52 16,-23 4-116-16,-19 0-303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6:35:26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1822 13714 1052 0,'0'0'373'16,"0"0"-222"-16,0 0 275 0,0 0-119 15,0 0-217-15,0 0-55 16,2-74 59-16,8 60 20 16,0 2-53-16,-1 1-20 15,-5 5 8-15,1 2-1 16,-2 0-10-16,-3 4-14 15,0 0 5-15,0 0-29 16,0 0-2-16,0 12-23 16,0 19 17-16,0 17 8 15,0 18 15-15,0 12-15 32,0 2 0-32,8-5-15 15,5-7-16 1,6-13 15-16,3-14 7 0,0-15 2 15,5-18-44-15,6-8 31 0,10-18 20 0,5-26 22 16,6-19-7-16,2-10 1 0,-3-10 5 16,-6-3-13-16,-9 2 3 15,-9-1-10-15,-15 5 15 16,-14 10-15-16,0 12 6 16,-21 14-6-16,-10 20 6 15,-7 16 21-15,-5 8-18 16,-1 12-9-16,4 22 1 15,4 8-2-15,14 4-3 16,13 0 2-16,9-4-14 16,14-2 1-16,21-1-4 0,13-10-8 15,22 2-14 1,-7-11-176-16,-15-6-482 0</inkml:trace>
  <inkml:trace contextRef="#ctx0" brushRef="#br0" timeOffset="299.88">2524 13876 1945 0,'0'0'339'16,"0"0"-278"-16,0 0-61 16,-44 140-20-16,36-73 17 15,8 1 3-15,0-6-2 16,10-10-6-16,19-14-13 0,6-16 21 15,10-18 17-15,6-4 60 16,5-26 30-16,-1-18-19 16,-8-12-26-16,-11-6-17 15,-16 1-14-15,-18 3-7 16,-2 12-16-16,-29 12-8 16,-16 14-124-16,-12 16 34 15,-40 18-114-15,13 20-272 16,8 4-735-16</inkml:trace>
  <inkml:trace contextRef="#ctx0" brushRef="#br0" timeOffset="599.97">1207 14546 1874 0,'0'0'381'0,"0"0"-100"16,0 0-92-16,0 0-189 15,0 0-3-15,0 0 3 16,134 18 20-16,15-4 19 16,23 2 0-16,2-4-39 0,-12-2 0 15,-24-2-39 1,-20 0 19-16,-27-4 11 15,-26 0-9-15,-11-2-76 16,-5 2-52-16,-5 0 16 16,-21 4-48-16,-19 2-177 0,-4-6-790 15</inkml:trace>
  <inkml:trace contextRef="#ctx0" brushRef="#br0" timeOffset="1089.13">1495 14993 1348 0,'0'0'844'0,"0"0"-632"15,0 0-142-15,0 0-70 16,0 0-50-16,-47 126 2 16,45-59 48-16,2 9 12 15,0 0-11-15,12 0 0 16,11-18-1-16,2-10 0 16,6-21-23-16,7-17-61 15,9-10 84-15,8-23 111 16,7-27 5-16,4-12-48 15,-6-16-11-15,-12-4-25 0,-12-7-4 16,-16 7 17-16,-16 4-17 16,-4 16-10-16,-12 16 18 15,-20 18-2-15,-4 20-2 16,-6 8 8-16,2 12-25 16,7 23-14-16,8 15-1 15,21 5-9-15,4-1 9 16,24 0-9-16,23-6 8 15,6-7-29-15,8-11-42 16,14-10-75-16,-13-8-156 16,-10-6-903-16</inkml:trace>
  <inkml:trace contextRef="#ctx0" brushRef="#br0" timeOffset="1427.96">2350 15171 262 0,'0'0'976'16,"0"0"-621"-16,0 0 53 15,0 0-109-15,0 0-184 16,0 0 57-16,0 0-100 16,-13-6-72-16,-5 23 0 15,-2 6 32-15,0 6 10 16,-1 0-19-16,6 6-3 15,4-3-15-15,6 0-5 0,5 2 0 16,0-4 0-16,2 6-1 16,12-8-1-16,-3 2-8 15,-4-1-14 1,-7-3-4-16,0-4-1 0,-16-4 6 16,-15-4 23-16,-2-5 16 15,-5-2-16-15,-13-7-2 16,11 0-167-16,9-8-536 0</inkml:trace>
  <inkml:trace contextRef="#ctx0" brushRef="#br0" timeOffset="2427.67">3172 14588 512 0,'0'0'432'15,"0"0"-375"-15,0 0-38 16,156 22-19-16,-104-16-295 0</inkml:trace>
  <inkml:trace contextRef="#ctx0" brushRef="#br0" timeOffset="2601.41">3143 14855 1815 0,'0'0'490'0,"0"0"-348"0,0 0-142 15,0 0-111-15,0 0 93 16,158-3 18-16,-39-6 0 16,-15-1-154-16,-11 2-656 15</inkml:trace>
  <inkml:trace contextRef="#ctx0" brushRef="#br0" timeOffset="2944.24">4010 14421 2134 0,'0'0'564'16,"0"0"-490"-16,0 0 28 15,0 0-101-15,0 0 10 16,0 0 1-16,85-102-7 15,-48 98-4-15,1 4-2 16,-1 0-8-16,-4 0 1 16,-4 17-16-16,-10 2-19 15,-5 7-25-15,-7 11 51 16,-7 2 17-16,0 6-2 0,-14 5-3 16,-12 4 4-1,-11 0-21-15,-2 3 11 0,-3-4 11 16,1-4 1-16,-5 17-1 15,10-11-88-15,7-10-556 0</inkml:trace>
  <inkml:trace contextRef="#ctx0" brushRef="#br0" timeOffset="3113.42">3966 15458 1205 0,'0'0'1210'0,"0"0"-921"16,0 0-171-16,0 0-67 16,0 0-51-16,0 0-149 15,0 0-150-15</inkml:trace>
  <inkml:trace contextRef="#ctx0" brushRef="#br0" timeOffset="23055.62">7346 5392 328 0,'0'0'416'0,"0"0"-61"0,0 0-138 15,0 0-147-15,0 0 8 16,-23-110 22-16,23 98 31 16,0 6-15-16,0-1-16 15,0 3-35-15,0 0 8 16,0 3-19-16,0-2-26 15,0 3-10-15,0 0-18 16,0 0-2-16,0 0-20 16,0 0 20-16,0 0-16 15,0 0 8-15,0 0-35 16,0 0-58-16,0 0 10 0,0 3 20 16,0 2-10-16,0 2-3 15,3-1-7-15,3-1-66 16,-2 2-274-16</inkml:trace>
  <inkml:trace contextRef="#ctx0" brushRef="#br0" timeOffset="23177.04">7346 5392 1564 0</inkml:trace>
  <inkml:trace contextRef="#ctx0" brushRef="#br0" timeOffset="23280.51">7346 5392 1564 0,'28'38'383'0,"-28"-38"-281"0,0 4-102 0,0 2-65 0,0 8 55 0,0 6 10 16,0 10 25-16,0 8-23 15,5 8 20-15,-5 5-7 16,0 5-15-16,0 30-15 16,-5-12-183-16,-6-8-301 0</inkml:trace>
  <inkml:trace contextRef="#ctx0" brushRef="#br0" timeOffset="23552.91">7165 7247 874 0,'0'0'496'16,"0"0"-138"-16,0 0-146 16,0 0-54-16,9 116-73 15,-3-86-58-15,1 4-13 16,-2 6-13-16,-5 4 2 16,0 9-3-16,0 5-12 15,0 36-117-15,-14-14-168 16,3-6-736-16</inkml:trace>
  <inkml:trace contextRef="#ctx0" brushRef="#br0" timeOffset="23685.71">7127 8516 1366 0,'0'0'370'16,"0"0"-252"-16,0 0-70 15,0 142-48-15,0-74-105 16,-2-11-232-16,-1-7-949 0</inkml:trace>
  <inkml:trace contextRef="#ctx0" brushRef="#br0" timeOffset="24300.38">7127 9605 1486 0,'0'0'493'0,"0"0"-320"15,0 108-73-15,5-56-71 16,-3 4-10-16,2 3-17 16,1 5 7-16,-1 4-9 15,0 2-30-15,-1-2-54 16,1 3 24-16,-1-5 29 16,-3 0-26-16,0 0-52 15,0-2-67-15,0 3-91 16,0-2-36-16,0 1-127 15,0-3 384-15,0-3 46 16,-5-2 347-16,0-3 56 16,-1 1-143-16,2-3-70 0,-1 4-51 15,-2-1-58-15,5 1-36 16,0-6-28-16,2 3-4 16,0 0 28-16,0 1-16 15,0 1-10-15,0 0 6 16,0 0 13-16,-3 2-33 15,1-1 0-15,0 1-1 16,0 0 2-16,2 0-1 16,0-2-1-16,0-3 3 15,0 0 16-15,0-3 29 16,0 0-7-16,0-1-10 16,0 1-12-16,0 0-10 15,0 0 9-15,-2-1-17 16,0-4 7-16,-1-1-2 15,1-3-6-15,0-1 0 0,-2-4-5 16,1-2 5-16,-2-4 0 16,3 0 11-16,-2-4-10 15,2-2 0-15,0-1-1 16,2-4-6-16,-3-1-51 16,-3-2-61-16,-2-4-184 15,2-8-1103-15</inkml:trace>
  <inkml:trace contextRef="#ctx0" brushRef="#br0" timeOffset="40140.18">2542 5185 1719 0,'0'0'523'0,"0"0"-266"15,0 0-147-15,0 0-56 16,0 0 10-16,-5-46 2 0,5 36-13 15,0 1-8 1,5-4-12-16,2-3 0 16,-1-8 5-16,7-6-5 15,5-10-19-15,9-12-10 16,9-11 2-16,22-27-6 0,21-30 0 47,22-27-23-47,-5 7-12 0,-16 28 11 0,-20 30 14 0,-17 26 9 0,5-5 1 15,2 1-9-15,-1 4 9 16,-16 16 0-16,-13 18-7 16,-13 12-45-16,-7 10-78 15,0 0-44-15,-12 10-19 16,-29 20-6-16,0-2-133 16,3-3-696-16</inkml:trace>
  <inkml:trace contextRef="#ctx0" brushRef="#br0" timeOffset="40379.26">3027 3876 1748 0,'0'0'461'15,"0"0"-315"-15,0 0-99 16,0 0 4-16,0 0 2 16,0 0-32-16,0 0-21 15,132-22-7-15,-96 52 5 16,1 8 1-16,-1 6 0 15,-1 2 1-15,-1 4 6 16,-5-3-6-16,-4-3 1 16,-5-6-1-16,-7-4 1 15,-7-6 7-15,-6 8-8 16,-2-11-161-16,-15-2-243 0</inkml:trace>
  <inkml:trace contextRef="#ctx0" brushRef="#br0" timeOffset="41365.29">4275 2402 1063 0,'0'0'452'16,"0"0"-314"-16,0 0-110 16,0 0-7-16,0 0 2 15,0 0 22-15,0 0-25 16,7-46 1-16,-7 40 79 15,2 0 30-15,-2 0-39 16,0 0-23-16,0 2-24 16,0-2 6-16,2-1-18 15,-2-1-22-15,2 1 0 16,0-1-8-16,1-1-1 16,-1 2-1-16,1 1 15 15,-3 0-6-15,0 4 41 0,0 0 9 16,0 2-20-1,0 0-34-15,0 0-5 0,0 0-26 16,0 5-7-16,0 19 5 16,0 9 27-16,0 9 1 15,0 8 5-15,0 2 5 16,0 2 5-16,0-4-8 16,4-3-4-16,11-9 11 15,6-8-6-15,1-6 3 16,2-10-8-16,5-6 59 15,2-8 24-15,3 0-26 16,4-6 5-16,0-16-23 16,2-6-13-16,-1-8-13 15,0-4-1-15,-3-8 3 16,-3-5-10-16,-6-5-6 0,-3 0-2 16,-6-4 0-1,-7 2-7-15,-6 3 1 0,-5 7-3 16,0 6 0-16,0 6-4 15,-14 9-5-15,-1 8 1 16,-1 5-1-16,1 9-7 16,-1 1 25-16,0 6-13 15,-2 0 13-15,3 6 9 16,-3 15-9-16,5 5-13 16,3 9-19-16,8 2 13 0,2 5 19 15,0 1 1 1,23 1 0-16,4-4 6 15,6-4 10-15,0-2-6 0,-2-4-11 16,-2-2-19-16,-2-4-54 16,-4-2-40-16,1 0-93 15,-6-6-145-15,-5-6-283 0</inkml:trace>
  <inkml:trace contextRef="#ctx0" brushRef="#br0" timeOffset="41666.03">4970 2498 1631 0,'0'0'379'0,"0"0"-148"16,0 0-152-16,0 0-46 16,0 0 6-16,0 0 31 15,0 0-20-15,0-50 7 16,0 50-1-16,0 0-23 16,0 0-33-16,0 6-16 0,0 16 11 15,-7 12 5-15,1 11 6 16,0 6 3-16,-1 3-7 15,4 3-1-15,1-3 0 16,2-4 3-16,0-8-2 16,0-6 2-16,0-10-4 15,2-7-1-15,8-7-7 16,-4-6 8-16,3-2-1 16,0-4-11-16,6 0-63 15,-2-9-101-15,-3-9-211 0</inkml:trace>
  <inkml:trace contextRef="#ctx0" brushRef="#br0" timeOffset="41834.55">4861 2727 2020 0,'0'0'413'0,"0"0"-272"16,0 0-131-16,0 0-10 15,0 0-47-15,0 0 1 16,0 0 35-16,109-11-52 15,-62 11-181-15,-5 0-291 0</inkml:trace>
  <inkml:trace contextRef="#ctx0" brushRef="#br0" timeOffset="42242.87">5300 2384 1537 0,'0'0'364'15,"0"0"-208"-15,0 0-96 16,0 0-60-16,0 0-17 16,0 0-31-16,0 0 35 15,0 94 13-15,-2-38 10 16,-5 6 9-16,3 5-9 16,-6-5-9-16,4-2 18 15,-1-10-15-15,3-10 25 16,0-12 46-1,2-8 32 1,0-10-8 0,2-5-33-16,0-5 1 15,0 0 10-15,0 0 9 0,0-19-10 0,10-2-50 16,3-8-15-16,3 3 1 0,2 2-11 0,-2 4 3 16,-3 8-4-16,1 6-10 15,-2 6-5-15,5 0-22 16,-2 14 7-16,5 14 16 15,3 2 13-15,-2 0 1 16,2 0 9-16,-3-8-8 16,-3-4 0-16,-1-5-1 15,-3-9-8-15,-6-4-226 0</inkml:trace>
  <inkml:trace contextRef="#ctx0" brushRef="#br0" timeOffset="42890.08">5790 2605 2046 0,'0'0'458'0,"0"0"-272"16,0 0-103-16,0 0-4 15,0 0-7-15,0 0-32 16,0 0-40-16,7-2 0 15,7 0 0-15,5 2 8 16,10 0 4-16,7 0-12 0,7 0 0 16,1 0-9-1,1 0-28-15,-3 2-32 0,0 9-35 16,-8 2-107 0,-15-3-278-16</inkml:trace>
  <inkml:trace contextRef="#ctx0" brushRef="#br0" timeOffset="43077.7">5853 2807 1981 0,'0'0'356'0,"0"0"-354"16,0 0 35-16,0 0 80 0,116-16-18 15,-58 6-63 1,0 0-36-16,11-1-15 0,-16 4-144 15,-15 2-706-15</inkml:trace>
  <inkml:trace contextRef="#ctx0" brushRef="#br0" timeOffset="44582.85">6025 7335 1574 0,'0'0'443'16,"0"0"-235"-16,0 0-29 16,0 0-23-16,0 0-53 15,0 0-39-15,0 0-23 16,6-6-16-16,-6 6-4 15,2 0-1-15,-2 0-7 16,0 0-12-16,0 0 7 16,0 0-8-16,0 0 0 15,0 0-1-15,0 0 0 16,5 0-7-16,3 0 8 0,6 0-1 16,3 0 1-16,10 0-1 15,9 0-5-15,4 0 5 16,7 2 2-16,2-2 4 15,0 0-4-15,0 2-1 16,-5 1 0-16,-3 2 0 16,-8-1-1-16,-6 0 1 15,-7-2 0-15,-7 0 0 16,-4-2 0-16,-5 3 0 16,-1-3 0-16,-3 0-23 15,0 0-9-15,0 1-42 16,0-1-71-16,0 0-162 15,0 0-183-15</inkml:trace>
  <inkml:trace contextRef="#ctx0" brushRef="#br0" timeOffset="44820.45">6494 7217 1693 0,'0'0'502'0,"0"0"-338"15,0 0-115-15,0 0-47 16,0 0 5-16,0 0 13 16,0 0-2-16,25 51-8 15,-10-28-2-15,3 1-7 16,2-3 9-16,0 4 15 16,-1-3-13-16,-2 2 4 15,-5-2-2-15,-10-2-4 0,-2 5 10 16,-37 8-20-16,-7-5-26 15,-12-2-471-15</inkml:trace>
  <inkml:trace contextRef="#ctx0" brushRef="#br0" timeOffset="50154.23">7054 2095 1544 0,'0'0'377'0,"0"0"-248"16,0 0-62-16,0 0 11 16,0 0 20-16,0 0-29 15,-40-24-18-15,40 24-3 16,0 0 7-16,-2 0-14 16,2 0-24-16,0 0-7 15,0 0-10-15,0 0-1 0,0 0 1 16,0 0 0-16,0 0 0 15,-3 20-1-15,1 10-6 16,2 14 6-16,-3 15-7 16,3 6 8-16,0 8 1 15,3-3-1-15,12-8-1 16,4-13-11-16,-2-14 2 16,3-14-40-16,0-11 21 15,2-10 29-15,3 0 37 16,4-28 67-16,4-16-18 15,1-13-44-15,-1-11-8 16,2-6-11-16,-1-4-17 16,-5 1-6-1,-2 4-29 1,-9 8-26-16,-7 7 30 16,-9 12-11-16,-2 10 1 0,0 12 22 15,-9 12 3-15,-7 7-3 0,-3 5 13 0,-6 14 20 16,-4 21-10-16,2 11-4 15,2 12 1-15,12 8-7 16,9 2 0-16,4-6-19 16,7-5 18-16,19-12 1 15,6-8-16-15,3-9 16 16,3-8 10-16,11-6-10 16,-9-3-138-16,-7-8-307 0</inkml:trace>
  <inkml:trace contextRef="#ctx0" brushRef="#br0" timeOffset="50457.01">7706 2426 2023 0,'0'0'359'16,"0"0"-272"-16,0 0-79 16,0 0-8-16,0 0 17 15,-113 36 0-15,79-14-1 16,8 0 11-16,6 0-7 15,9-4-20-15,6 0-11 16,5 0-6-16,0 1 15 16,18-1 2-16,2 0 0 15,2 0 12-15,-2-2-12 0,-7-2-8 16,-8-1-30-16,-5-6 27 16,0 1 11-16,-20 0 37 15,-7-2 26-15,-6-2-19 16,-5-2-20-16,3-2-24 15,-4 0-1-15,10 0-95 16,10-8-324-16</inkml:trace>
  <inkml:trace contextRef="#ctx0" brushRef="#br0" timeOffset="50783.84">8225 2253 1554 0,'0'0'374'16,"0"0"-218"-16,0 0-51 15,0 0 21-15,0 0-4 16,0 0-16-16,0 0-52 15,50-47-54-15,-54 54-11 16,-13 18-11-16,-9 13 22 16,-8 8 37-16,-3 4-11 15,-3 0-26-15,-1-6-23 16,1-6-133-16,-5-5-101 16,7-11-171-16,12-11-1216 0</inkml:trace>
  <inkml:trace contextRef="#ctx0" brushRef="#br0" timeOffset="50995.48">7965 2278 2086 0,'0'0'417'0,"0"0"-282"16,0 0-27-16,0 0-35 16,0 0-73-16,0 0-3 15,0 0-56-15,73 76 30 0,-44-20 19 16,3 4-6-16,-1-4-48 15,0-9-10-15,-4-10 6 16,2-4-5-16,-7-13-122 16,-7-8-193-16</inkml:trace>
  <inkml:trace contextRef="#ctx0" brushRef="#br0" timeOffset="51602.1">8660 2009 273 0,'0'0'1631'15,"0"0"-1284"-15,0 0-174 16,0 0-15-16,0 0-49 15,0 0-54-15,0 0-38 16,0 0-16-16,2 0 0 16,-2 0 14-16,0 0-15 15,0 0-14-15,0 6-11 0,0 14 14 16,0 10 10-16,2 14 2 16,2 6 8-16,0 6-8 15,-2-1-1 1,0-3-2-16,-2-6 2 0,0-8 0 15,0-6 0-15,0-8-11 16,-2-6-8-16,-12-2-33 16,3-4-101-16,-3-8-230 0</inkml:trace>
  <inkml:trace contextRef="#ctx0" brushRef="#br0" timeOffset="51980.11">9012 2057 1965 0,'0'0'291'0,"0"0"-192"16,0 0-12-16,0 0 26 16,0 0-16-16,0 0-79 15,0 0-18-15,13-4-52 16,-13 32 52-16,0 10 16 15,0 6 3-15,0 2 0 16,11-3-18-16,3-7-1 16,3-9 0-16,2-2 5 15,-1-9 6-15,-3-4-10 16,-1-4 22-16,-8-4-8 16,-1 2-15-16,-5 0-8 0,0 2-15 15,0 2 12-15,0 5 11 16,0 0-9-16,-3 3-1 15,-5-1-37-15,-6-2-57 16,-22 3-96-16,1-3-120 16,-1-6-724-16</inkml:trace>
  <inkml:trace contextRef="#ctx0" brushRef="#br0" timeOffset="52257.96">9223 1957 2004 0,'0'0'520'15,"0"0"-352"-15,0 0-157 16,0 0-10-16,0 0 8 15,0 0 0-15,135-15-3 16,-85 15 3-16,2 0-8 16,-1 0-1-16,5 3-43 15,-14 7-160-15,-13-2-293 0</inkml:trace>
  <inkml:trace contextRef="#ctx0" brushRef="#br0" timeOffset="52901.57">8408 2956 1736 0,'0'0'396'0,"0"0"-301"15,0 0-92-15,0 0 34 16,0 0 44-16,0 0 51 16,0 0-49-16,102-3-59 15,-54 1 6-15,10 0-4 16,8 2-6-16,12 0-10 16,9 0-4-16,4 0-1 15,9 0-4-15,-1 0-1 16,-1 0 9-16,-9 2-9 15,-9 0 13-15,-13-2-11 16,-18 0 2-16,-18 0-4 16,-15 0 7-16,-9 0-6 15,-7 0 55-15,0 0-21 16,-7 0-35-16,-9 3-13 0,-17 4-137 16,4 0-180-16,2-2-669 15</inkml:trace>
  <inkml:trace contextRef="#ctx0" brushRef="#br0" timeOffset="56034.01">8620 3320 1140 0,'0'0'489'15,"0"0"-253"-15,0 0-17 16,0 0-6-16,0 0-25 16,0 0-41-16,0 0-54 15,-14-4-25-15,14 4-6 16,0-2-23-16,0 2-1 15,0-1-14-15,0 1-14 16,0 0-10-16,0-2-10 16,0 2 9-16,3-5-19 15,8-1 20-15,4 0 0 0,8-1 0 16,1-2 10 0,1 4-10-16,0 1 0 15,-2-1-2-15,0 5-3 0,-5 0-13 16,-5 0-23-16,-2 0-17 15,-4 6-3-15,-4 11 5 16,-3 2 35-16,0 9 2 16,-14 9 1-16,-15 3 5 15,-5 2-11-15,-3 0 5 16,-1-3 10-16,3-7-1 16,3-9 10-16,10-7 6 15,8-4 1-15,5-6-7 16,9-4-10-16,0-2-16 15,0 0 15-15,16 0 11 0,11 0 26 16,4 0 25-16,5 0-4 16,4-4 5-16,-1-4-14 15,2 2-16-15,-5 0-14 16,-5 1-8-16,-2 2 0 16,-4-1-46-16,6-7-69 15,-10 2-239-15,0-3-1470 0</inkml:trace>
  <inkml:trace contextRef="#ctx0" brushRef="#br0" timeOffset="56436.08">9127 3316 1816 0,'0'0'405'0,"0"0"-241"15,0 0-14-15,0 0-25 16,0 0 10-16,0 0-62 15,0 0-41-15,0-29-32 16,0 29-9-16,0 0-7 16,0 0 0-16,0 9-12 15,0 8 28-15,0 2 8 16,3 4-8-16,4 0 1 16,4-2-1-16,2-3 3 15,3-4-3-15,4-4 0 16,0 0 4-16,2-4-3 15,-3 0 0-15,-4 0 4 0,-5 0 0 16,0 0-5 0,-4-2-1-16,-1 2-16 0,-3-1 5 15,-2 2 3-15,0 3-12 16,0 2 3-16,-2 2 0 16,-13 2-1-16,-6 0-7 15,-6 0-29-15,-4 0-16 16,-20-2-67-16,9-4-142 15,4-3-267-15</inkml:trace>
  <inkml:trace contextRef="#ctx0" brushRef="#br0" timeOffset="56648.89">9341 3226 2290 0,'0'0'394'16,"0"0"-317"-16,0 0-57 16,0 0 1-16,0 0-21 15,117-26-2-15,-72 24 2 16,17 2-119-16,-11 0-243 16,-8 0-1262-16</inkml:trace>
  <inkml:trace contextRef="#ctx0" brushRef="#br0" timeOffset="60897.21">9482 2131 1957 0,'0'0'264'0,"0"0"-201"16,0 0-13-16,0 0 64 15,0 0-28-15,0 0-64 16,0 0-22-16,-87 20 15 15,43 9-13-15,-14 8 11 16,-12 11-6-16,-12 9 4 16,-9 7-8-16,-2 2-2 15,-3 5-1-15,7-6 0 16,12 0-14-16,4 5-109 16,19-16-130-16,23-15-190 0</inkml:trace>
  <inkml:trace contextRef="#ctx0" brushRef="#br0" timeOffset="61310.59">9678 3083 1770 0,'0'0'683'0,"0"0"-514"16,0 0-39-16,0 0 8 0,0 0-53 15,0 0-60-15,0 0-25 16,-80 7-10-1,31 17 10-15,-20 12 0 0,-29 22-8 16,-34 14-15-16,-32 12 2 16,-3-2 7-16,26-19 13 15,39-19 1 1,44-19 0-16,11 0 2 0,5-3-2 16,13 2-88-1,6-4-153-15,23-12-598 16</inkml:trace>
  <inkml:trace contextRef="#ctx0" brushRef="#br0" timeOffset="61990.56">10173 2352 1464 0,'0'0'388'15,"0"0"-169"-15,0 0-20 16,0 0 58-16,0 0-86 16,0 0-67-16,0 0-68 15,-11-32-13-15,15 30-2 16,10-2-15-16,5 0-5 15,6 0 12-15,4 0-12 16,0 4-2-16,2 0 1 16,-2 0-7-16,-4 10-10 0,-3 6-7 15,-6 6-15-15,-10 4-44 16,-6 6 10-16,-20 3-1 16,-22-2 62-16,-12 1 11 15,-4-3 1-15,3-9 9 16,10-4 11-16,14-8-7 15,10-2-3-15,15-4-10 16,6-2-41-16,0 2-9 16,16 1 50-16,11 4 2 15,6 0 15-15,5 2-7 16,0 3 1-16,-1 0-2 16,-6 0 2-16,-6 0-11 0,-9 0-5 15,-5-2-20 1,-9 2 25-16,-2-2 1 0,0 3 10 15,0-3 16-15,-6 8-7 16,-7-2-18-16,-5 1-2 16,-22 9-147-16,3-4-240 15,2-4-1000-15</inkml:trace>
  <inkml:trace contextRef="#ctx0" brushRef="#br0" timeOffset="62326.64">9796 3124 2001 0,'0'0'402'0,"0"0"-345"0,0 0-44 16,0 0 105-16,0 0 7 15,168 0-43-15,-97 0-42 16,8 0-30-16,4 0-2 16,0 0-7-16,-6 0 16 15,-5 0-8-15,-9 0-8 16,-15 0-1-16,-14 0-7 0,-30 0-72 15,-4 6-144-15,-7 2-461 16</inkml:trace>
  <inkml:trace contextRef="#ctx0" brushRef="#br0" timeOffset="62714.87">10114 3266 470 0,'0'0'1841'16,"0"0"-1598"-16,0 0-154 0,0 0-1 15,0 0-59-15,0 0-29 16,0 0-59-16,4 66 47 16,-10-27 0-16,0 4-5 15,4 2-1-15,2-5 0 16,0-8 1-16,2-6 11 15,14-6 6-15,-1-6 0 16,1-4 18-16,-1-4-8 16,-1 0 7-16,-5-2-8 15,-3 0-9-15,-4 3-3 16,-2 6-43-16,0 5 46 16,0 7 10-16,-4 3-3 15,-11 3-7-15,-10 0-82 0,-6-1 53 16,-8-6-157-1,-5-2-69-15,-20-8 35 0,8-6-45 16,12-4-260-16</inkml:trace>
  <inkml:trace contextRef="#ctx0" brushRef="#br0" timeOffset="62907.27">10213 3311 1874 0,'0'0'815'0,"0"0"-659"16,0 0-89-16,0 0-11 0,0 0-27 15,0 0-10 1,0 0-19-16,144-38-5 0,-79 34-31 16,-9 1-103-1,-9-1-446-15</inkml:trace>
  <inkml:trace contextRef="#ctx0" brushRef="#br0" timeOffset="72092.76">12015 2601 1101 0,'0'0'490'0,"0"0"-263"16,0 0-86 0,0 0-51-16,0 0-28 0,0-13 13 15,0 13-17-15,0 0-37 16,0 0 26-16,0 0 40 16,0 0 6-16,0 0-26 15,0 0-28-15,0 0-17 16,0 0-20-16,0 0-2 15,0 0 0-15,0 0-28 16,0 11-32-16,5 15 31 16,6 12 15-16,2 12-54 15,1 10-14 1,1 8-32 0,-2 0 34-16,1-2 11 0,-3-9 33 15,-1-11 35-15,-6-14 1 0,-2-12 0 16,0-10 41-16,-2-6 143 15,0-4 43-15,0 0-29 0,0-10-40 16,0-18-72-16,0-12-59 16,0-12 1-16,7-11 1 15,7-7-10-15,3-1-5 16,3 6-7-16,5 2-3 16,3 8-4-16,6 9 0 15,2 8-7-15,6 9-4 16,3 9 9-16,1 8-10 15,1 12-21-15,0 0-52 16,6 26-88-16,-13 7-174 16,-9-1-935-16</inkml:trace>
  <inkml:trace contextRef="#ctx0" brushRef="#br0" timeOffset="72345.53">12632 2823 1710 0,'0'0'250'16,"0"0"-229"-16,0 0-21 16,0 0 0-16,-10 122 13 15,5-64 7-15,1 7 4 16,-3-1-5-16,2-3 34 16,1-11 19-16,2-11 25 15,2-8-60-15,0-12-24 16,0-2-2-16,0-5-11 15,0-6-52-15,0-6-291 0</inkml:trace>
  <inkml:trace contextRef="#ctx0" brushRef="#br0" timeOffset="72731.6">12363 3166 1617 0,'0'0'563'16,"0"0"-432"-16,0 0-119 15,0 0 5-15,0 0 71 16,0 0-16-16,136-20-36 15,-80 10-16-15,-3 0-6 0,0 4-14 16,3-4-54-16,-12 4-274 16,-12 0-1283-16</inkml:trace>
  <inkml:trace contextRef="#ctx0" brushRef="#br0" timeOffset="73135.12">12884 2977 1925 0,'0'0'326'0,"0"0"-255"16,0 0-71-16,0 0-2 15,0 0-6-15,0 0-6 16,0 0 3-16,72 91 11 0,-59-45 1 16,-4 6 1-16,-4-4-1 15,-5-1-1-15,0-10 2 16,0-8-1-16,0-10 24 15,0-9 46-15,0-5 57 16,0-5 14-16,0 0-3 16,0 0-32-16,4-15-41 15,11-8-33-15,4-4-19 16,2 1-1-16,4 4-4 16,0 4-8-16,-1 4-1 15,1 9-7-15,2 2-1 16,-1 3-1-16,1 0-9 15,4 10 1-15,-2 4 5 0,-2 0 12 16,-5 2 5 0,-2-4 2-16,-2 2-7 0,0 7-20 15,-5-3-132-15,-4-2-431 16</inkml:trace>
  <inkml:trace contextRef="#ctx0" brushRef="#br0" timeOffset="74469.05">6394 5689 1305 0,'0'0'352'0,"0"0"-246"16,0 0-56-16,0 0 39 0,0 0 55 15,0 0-37-15,0 0-57 16,0 0-31-16,0 0 10 16,0 0 21-16,0 0 11 15,0 0-22-15,0 0-8 16,0 0-2-16,0 4-15 15,7 6-3-15,6 2-10 16,3 5 6-16,1 1-5 16,4 2 0-16,-1-2 6 15,-5-7-6-15,-1-3-1 16,-3-4 10-16,0-4 17 16,2 0 32-16,3-8 45 15,8-18-4-15,7-13-48 16,9-14-35-16,5-9-14 15,4-2-4-15,15-15-9 0,-12 19-117 16,-12 10-413-16</inkml:trace>
  <inkml:trace contextRef="#ctx0" brushRef="#br0" timeOffset="75648.96">3660 7447 2068 0,'0'0'410'0,"0"0"-294"0,0 0-70 16,0 0-30-1,0 0-2-15,0 0-3 0,0 0-5 16,0 0-6-16,0 0 6 16,0 0 16-16,0 0 2 15,0 0-24-15,3 0-9 16,12 0-72-16,-1 0-155 16,-2 0-1068-16</inkml:trace>
  <inkml:trace contextRef="#ctx0" brushRef="#br0" timeOffset="76681.98">4683 9942 1486 0,'0'0'447'0,"0"0"-283"15,0 0-1-15,0 0-37 16,0 0-31-16,0 0-5 0,0 0-17 16,8-6-7-1,-8 6 15-15,0 0-11 0,0 0-19 16,0 0-30 0,0 0-11-16,0 0 0 0,0 0-9 15,0 0-1-15,0 0 1 16,0 0 8-16,0 0-9 15,0 0 1-15,0 0 0 16,0 0 0-16,0 0 4 16,0 0 1-16,0 0-6 15,0 0 1-15,0 0 4 16,0 0-4-16,0 0 4 16,0 0 3-16,0 0-8 15,0 0 0-15,0 0 1 16,0 0-1-16,0 0 2 0,0 0-2 15,0 0 0 1,0 0-1-16,0 0 1 0,0 0 0 16,0 0 1-16,0 0-1 15,0 0 0-15,0 0-6 16,0 0-3-16,0 0-23 16,0 0-5-16,0 0-12 15,0-2-19-15,5-4-35 16,0 0-113-16,-1 0-527 0</inkml:trace>
  <inkml:trace contextRef="#ctx0" brushRef="#br0" timeOffset="81624.99">13902 2917 1223 0,'0'0'583'0,"0"0"-292"15,0 0-83-15,0 0-14 16,0 0-54-16,0 0-30 16,0 0-22-16,0-26-36 15,0 26-15-15,0 0 16 16,0 0-6-16,0 0-17 16,0 0-13-16,2 0-16 15,6-2 0-15,7 0-1 16,7 0 0-16,12 0 0 0,1 2-1 15,5 0-17-15,1 0-38 16,-8 0-13-16,-2 0 2 16,-6 2 3-16,-14 14-44 15,-7-1-82-15,-4-4-230 16</inkml:trace>
  <inkml:trace contextRef="#ctx0" brushRef="#br0" timeOffset="81785.45">13912 3214 1972 0,'0'0'287'0,"0"0"-241"0,0 0 22 16,120-14-24 0,-38-8-44-16,-12 4-104 0,-8 0-401 0</inkml:trace>
  <inkml:trace contextRef="#ctx0" brushRef="#br0" timeOffset="82104.17">14546 2799 2074 0,'0'0'288'0,"0"0"-184"0,0 0 47 16,0 0-40-16,0 0 5 15,0 0-45-15,54-104-46 16,-50 100-17-16,-4 4-7 16,0 0-1-16,0 0-11 15,0 0-39-15,0 14 16 16,0 16 34-16,0 13 0 16,0 12 13-16,0 7 3 15,5 5-13 1,2-4-3-16,0-2 0 15,-1-9-28 1,-4-8-51 0,0-6-46-16,-2-14-190 0,0-12-927 0</inkml:trace>
  <inkml:trace contextRef="#ctx0" brushRef="#br0" timeOffset="82465.07">14990 2663 2516 0,'0'0'321'16,"0"0"-229"-16,0 0-65 15,0 0-15-15,0 0-9 16,0 0-3-16,0 0-33 16,5-10-17-16,-5 34 32 15,0 6 18-15,0 8-1 16,0 0-15-16,15-2-22 15,5-2 5-15,7-2 21 0,2-1 11 16,4-3 2 0,-2-5-1-16,1 2 0 0,-6-1-2 15,-3-4-35 1,-8 0-6-16,-4-4-9 0,-6 2-30 16,-5-2-6-16,-7 0-11 15,-29 0 87-15,-14 2 12 16,-16-2 12-16,-5 0-3 15,0-6-8-15,2-2-2 16,-3-8-94-16,22 0-295 16,13-8-846-16</inkml:trace>
  <inkml:trace contextRef="#ctx0" brushRef="#br0" timeOffset="82663.56">15255 2609 1942 0,'0'0'508'0,"0"0"-335"16,0 0-102-16,0 0-16 15,0 0-26-15,0 0-6 16,0 0-23-16,70-46-13 16,-28 46-74-16,-5 0-157 15,-1 0-1025-15</inkml:trace>
  <inkml:trace contextRef="#ctx0" brushRef="#br0" timeOffset="82973.45">15629 2548 2234 0,'0'0'343'16,"0"0"-265"-16,0 0-34 15,0 0-44-15,0 0-17 16,0 0 8-16,-55 151 9 15,43-83 18-15,4 2-17 16,-1-4 11-16,3-6-11 16,-4-7 5-16,3-12 1 15,3-6 2-15,0-13-3 16,2-10 11-16,2-6-11 16,0-4 8-16,0-2 37 0,0 0 17 15,10-12 16-15,11-14-24 16,10-8-29-16,5-8-9 15,3-4-16 1,1 3-6-16,-6 7-49 0,-8 7-132 16,-7 11-176-16,-13 9-1066 15</inkml:trace>
  <inkml:trace contextRef="#ctx0" brushRef="#br0" timeOffset="83146.09">15583 3016 1766 0,'0'0'218'0,"0"0"-168"16,0 0 164-16,0 0-72 0,0 0-26 16,137 82-48-1,-89-64-41-15,-4 0-11 0,7-2-16 16,-13-2-166-16,-7-6-372 0</inkml:trace>
  <inkml:trace contextRef="#ctx0" brushRef="#br0" timeOffset="83560.05">16227 2646 1492 0,'0'0'409'0,"0"0"-282"16,0 0-61-16,0 0 40 15,0 0 12-15,0 0 15 16,0 0-27-16,13-11-27 16,-13 11 4-16,0 0-25 15,0 0-16-15,0 0-38 16,0 0-4-16,0 6-5 15,0 8 4-15,7 8-10 16,0 8 10-16,-1 8 2 16,3 4-1-16,-3 4 13 15,2 2-13-15,-2-4 10 16,-2-6-9-16,3-5 0 0,-3-8 5 16,-2-4-6-16,4-7-15 15,-6-2-33-15,0 0-103 16,0-4-145-16,0-4-520 15</inkml:trace>
  <inkml:trace contextRef="#ctx0" brushRef="#br0" timeOffset="83827.2">16048 2917 2274 0,'0'0'321'0,"0"0"-223"16,0 0-11-16,0 0-27 16,0 0-23-16,0 0-16 15,127-46 2-15,-62 35-15 16,4 0 1-16,0 1 11 16,-6 2-5-16,-10 2-5 15,-15 0-10-15,-13 4 0 16,-12 2 0-16,-11 0-37 15,-2 0-75-15,-15 0-136 16,-6 0-244-16</inkml:trace>
  <inkml:trace contextRef="#ctx0" brushRef="#br0" timeOffset="85383.26">17140 2713 1820 0,'0'0'395'0,"0"0"-266"0,0 0-43 16,0 0 78-16,0 0-47 16,0 0-14-16,0 0-36 15,32-62-24-15,-28 56-19 16,-2 2-6-16,0 2-6 16,-2 2-4-16,0 0-8 15,0 0-13-15,0 0-9 16,0 0 13-16,0 4 8 15,0 12-10 1,0 10 10-16,0 10 1 0,0 10-20 16,0 4-37-16,-6 2-51 15,-2 0-81-15,6 1-73 16,2-15-105-16,0-12-311 0</inkml:trace>
  <inkml:trace contextRef="#ctx0" brushRef="#br0" timeOffset="85723.07">17630 2737 2357 0,'0'0'346'16,"0"0"-251"-16,0 0-72 15,0 0-23-15,0 0-61 16,0 0 21-16,0 0 40 15,0 116-1-15,0-68-12 16,0-1 7-16,7-10 6 16,8-8 0-16,4-10-7 15,-2-8 7-15,5-11 11 0,5 0 22 16,0-12 12-16,4-21 0 16,-2-7-12-16,-2-7-24 15,-5-5-1-15,-8 5-7 16,-10 3 5-16,-4 6-6 15,-4 6-9-15,-25 11-3 16,-14 14-76-16,-39 7-95 16,8 11-206-16,5 12-134 0</inkml:trace>
  <inkml:trace contextRef="#ctx0" brushRef="#br0" timeOffset="85998.16">18488 2719 2459 0,'0'0'286'0,"0"0"-183"15,0 0-9-15,0 0-93 16,0 0-1-16,0 0-10 15,0 0-11-15,-58 74-14 16,22-24-7-16,-8 5-45 16,-5-4-9-16,-27 7-179 0,14-15-171 15,6-13-747-15</inkml:trace>
  <inkml:trace contextRef="#ctx0" brushRef="#br0" timeOffset="86204.19">18165 2763 2557 0,'0'0'296'0,"0"0"-222"16,0 0-63-16,0 0-11 15,0 0-1-15,0 0-5 16,0 0-10-16,142 115 8 0,-84-58-58 15,-6-11-90-15,-10-11-467 0</inkml:trace>
  <inkml:trace contextRef="#ctx0" brushRef="#br0" timeOffset="87683.19">18820 2637 1702 0,'0'0'483'16,"0"0"-296"-16,0 0-74 15,0 0-3-15,0 0-48 16,0 0-22-16,0 0 5 16,16-34-21-16,-14 34-14 15,-2 0 10-15,0 0 7 16,0 0-14-16,0 0-13 16,0 0-5-16,0 0-13 15,0 0-2-15,0 0 8 0,0 2-8 16,0 7 5-16,0 8 10 15,0 5 4-15,4 3 0 16,-1 7 0-16,1 3 1 16,0 3 0-16,-2-2 0 15,3-4 0-15,-3-5-1 16,1-4-11-16,-3-5 12 16,0-6 0-16,0-2-48 15,0-2-34-15,-7 0-47 16,-6-2-163-16,-1-2-217 0</inkml:trace>
  <inkml:trace contextRef="#ctx0" brushRef="#br0" timeOffset="88132.06">19138 2581 1234 0,'0'0'530'16,"0"0"-188"-16,0 0-115 16,0 0-37-16,0 0-85 15,0 0-46-15,0 0-32 16,5-18-27-16,-5 18-6 16,3 1-28-16,1 13-2 0,2 4 36 15,5 3 2-15,1 5 7 16,3 0-8-16,3 0 11 15,2 2-2-15,2-3-8 16,1-4-4-16,-3-5 10 16,0-2-11-16,-2-4 4 15,-3-2-1-15,-3-2 5 16,-6-1-5-16,-1 2-17 16,-5 1-20-16,2 0-22 15,0 1 59-15,0 6-11 16,4 1 11-16,2 0 10 15,-2-2-10-15,-1-2-7 16,-5-1-13-16,0-6-26 16,0 2-51-16,-15 0-58 15,-28-3-35-15,3 0-98 16,4-4-451-16</inkml:trace>
  <inkml:trace contextRef="#ctx0" brushRef="#br0" timeOffset="88341.38">19482 2514 2041 0,'0'0'340'0,"0"0"-237"0,0 0 36 16,0 0-19-16,121-32-39 15,-90 26-16 1,2 5-36-16,0-2-26 0,3 3-3 15,-3 0-47-15,11 0-60 16,-10 8-140-16,-7 0-525 0</inkml:trace>
  <inkml:trace contextRef="#ctx0" brushRef="#br0" timeOffset="89307.06">16910 3319 1649 0,'0'0'409'0,"0"0"-297"16,0 0-82-16,0 0-30 15,0 0-8-15,0 0-34 16,0 0 17-16,-2 1 23 16,9 2 2-16,2-2 15 15,2 2 35-15,4-2-3 16,8 2 34-16,10-3 2 15,10 0-8-15,12 0-35 16,15 0 11-16,9 0 4 16,31 0-5-16,28 0-16 0,32-4-12 15,12 1-7-15,1 3-2 16,-12 0-4-16,-9 0-9 16,6 0 7-16,-3 0-5 15,0 0-1-15,-5 0 10 16,-8-5 28-16,-8-1-12 15,-23 2-11-15,-28 0 4 16,-23-1-11-16,-12 3-2 16,1 0-6-16,-3 0 3 15,-2 1-2-15,-21 1-1 16,-15-2 0-16,-13 2 0 16,-5 0 5-16,0 0 24 0,-14 0-30 15,-12 0-13-15,-34 0-142 16,4 0-218-16,0 3-965 15</inkml:trace>
  <inkml:trace contextRef="#ctx0" brushRef="#br0" timeOffset="92206.25">17668 3734 1741 0,'0'0'379'16,"0"0"-190"-16,0 0 38 15,0 0-70-15,0 0-33 16,0 0-26-16,0 0-30 16,0-10-18-16,0 7 4 15,0 3-11-15,5-4-15 16,-1-1-12-16,5-6-4 0,7-1-11 15,3 0-1-15,6 2 0 16,2 0-5 0,2 4 5-16,-2 3-12 15,-1 0-24-15,-1 3 3 0,-3 0-17 16,-4 0-11 31,-3 10-5-32,-3 4-28-15,-10 6 4 0,-2 7 9 0,-4 6 16 16,-23 6 6-16,-11 3-57 0,-5 0 33 0,-3-2 62 0,1-4 21 0,7-5 0 16,7-10 0-16,8-5 15 15,13-6 9-15,5-6-24 16,5-2-8-16,3-2 8 16,19 0 13-16,9 0 36 0,9-3-13 15,6-10-15 1,4 3-6-16,1 0-13 0,-2 0 0 15,9 0-2-15,-13 4-59 16,-10-2-324-16</inkml:trace>
  <inkml:trace contextRef="#ctx0" brushRef="#br0" timeOffset="92646.2">18272 3701 1702 0,'0'0'764'0,"0"0"-629"16,0 0-46-16,0 0 15 15,0 0-63-15,0 0-23 16,0 0-18-16,4-17-34 16,-4 17-13-16,0 11 46 15,0 7 1-15,3 7 11 16,1-1-3-16,5 0 1 15,0-4-9-15,5-2-6 16,-2-4-1-16,2-4 7 16,6-4 13-16,0-4-3 15,5-2-2-15,4 0 3 16,0 0-3-16,-1 0-7 16,1 0 3-16,-4 0-4 0,-5 0 0 15,1 6-16-15,-9 12-45 16,-1 6-16-16,-3 8 35 15,-6 4 42-15,-2 0-1 16,0 0 1-16,0-6 0 16,-8-4-1-16,-9-8-5 15,-5-1 6-15,-5-6 0 16,-20-2-30-16,5-3-254 16,4-6-691-16</inkml:trace>
  <inkml:trace contextRef="#ctx0" brushRef="#br0" timeOffset="92837.1">18406 3742 1285 0,'0'0'1285'0,"0"0"-1068"16,0 0-122-16,0 0 20 15,115-61-62-15,-63 47-11 16,4 2-21-16,4 5-14 15,15 7-7-15,-13 0-102 16,-14 0-225-16</inkml:trace>
  <inkml:trace contextRef="#ctx0" brushRef="#br0" timeOffset="104002.06">13952 4618 2197 0,'0'0'344'16,"0"0"-251"-16,0 0-4 16,0 0 20-16,0 0 10 0,0 0-38 15,2 0-30 1,0 0-18-16,0 0 7 0,-2 0-10 16,2-2-14-16,6-2-8 15,0 0-8-15,10-4-1 16,8 0 0-16,12 0-12 15,9-1-7-15,9 2 8 16,0-1-34 0,-1 2-29-16,-6 2-18 0,-9 2-12 15,-11 2 7-15,-19 0-75 16,-10 0-199-16,0 0-783 16</inkml:trace>
  <inkml:trace contextRef="#ctx0" brushRef="#br0" timeOffset="104229.18">14056 4802 2542 0,'0'0'367'15,"0"0"-270"-15,0 0-69 16,0 0-18-16,128-52-9 15,-86 38-1-15,2 4-39 16,16-2-114-16,-10 6-113 16,-11 0-361-16</inkml:trace>
  <inkml:trace contextRef="#ctx0" brushRef="#br0" timeOffset="106052.92">14839 4373 1366 0,'0'0'474'16,"0"0"-276"-16,0 0-113 15,0 0 30-15,0 0-5 16,0 0-23-16,0 0 11 15,39-24-34-15,-25 18-9 16,1-2 30-16,2 0-28 16,4-2-37-16,2 2-10 15,6-2 5-15,2 2-9 16,2 2-4-16,3 2-2 16,1 4-5-16,-2 0 0 15,-4 0-25-15,-7 14-27 16,-6 8-53-16,-10 4-28 15,-8 6 38-15,0 2 20 16,-24 5-12-16,-16-2-28 0,-12 2 67 16,-8-6 53-16,-4-3 5 15,-3-5 86-15,2-5 62 16,12-6 32-16,11-4-72 16,13-6-40-16,10-2-40 15,13-2 2-15,6 0-3 16,0 0-32-16,4-2 0 15,17-8 5-15,3-3 24 16,8 2-13-16,-1 1-15 16,2 2 7-16,-2 8-7 15,3 0 2-15,1 2-3 16,3 18-14-16,3 4-1 16,-2 4-5-16,1-2-65 0,-1-2-67 15,5-4-135-15,-9-10-142 16,-6-6-235-16</inkml:trace>
  <inkml:trace contextRef="#ctx0" brushRef="#br0" timeOffset="106700.58">15674 4261 1360 0,'0'0'539'16,"0"0"-310"-16,0 0-139 15,0 0-59-15,0 0 10 16,0 0-33-16,0 0 6 16,-49 74 6-16,29-45 1 15,2 0 51-15,5-6-28 16,1-8-10-16,8-5 4 15,4-6-7-15,0-1-12 16,0-3-6-16,0 0-5 16,4-5 47-16,12-13 24 15,9-8-39-15,4-9-15 16,2 2-25-16,0-2 16 0,-5 6-15 16,-5 8 0-1,-7 10 5-15,-10 5-6 0,-4 6-24 16,0 0-44-16,0 17 60 15,-12 16 8-15,-3 15 17 16,-5 9-6-16,5 2-5 16,1 4-6-16,5-3 0 15,3-2-10-15,-1-4 9 16,-3-2-53-16,0-3-170 16,-6-10 34-16,-2-8 62 15,-4-9-113-15,-1-11 52 16,2-4 137-16,-4-5 52 15,0-2 47-15,3 0 195 16,7 0 1-16,3-9-18 0,8 4-66 16,4-1-82-16,0-1-30 15,6 2-22-15,17-4-13 16,8 1-10-16,10 0 7 16,0 1-8-16,6-2 6 15,-4 5-6-15,-6 0-1 16,-3 3-56-16,-5 1-104 15,-7-3-219-15,-7 2-514 0</inkml:trace>
  <inkml:trace contextRef="#ctx0" brushRef="#br0" timeOffset="107031.86">16084 4369 2113 0,'0'0'411'0,"0"0"-297"16,0 0-77-16,0 0-12 16,0 0-25-16,0 0-12 15,0 0 12-15,-7 68 12 16,-1-13-2-16,-6 9-8 16,3 2 10-16,-2-4-11 15,3-8 5-15,2-13-5 16,6-14 9-16,2-10-10 15,0-11 1-15,0-6 19 0,0 0 59 16,2 0 2 0,11-15-22-16,5-8-7 0,4-12-22 15,5-3-23 1,1-2-7-16,-1-2-8 0,0-4-71 16,-4 10-128-1,-10 6-526-15</inkml:trace>
  <inkml:trace contextRef="#ctx0" brushRef="#br0" timeOffset="107210.74">16071 4686 1097 0,'0'0'1377'0,"0"0"-1273"15,0 0-67-15,0 0 11 16,95 148-21-16,-57-96-9 15,9 19-18-15,-11-15-354 16,-11-12-1288-16</inkml:trace>
  <inkml:trace contextRef="#ctx0" brushRef="#br0" timeOffset="109110.16">4047 13939 557 0,'0'0'738'16,"0"0"-532"-16,0 0-159 15,0 0-43-15,0 0 8 0,0 0 2 16,0 0 31 0,35-93-45-16,-27 79-17 0,-1 6-588 0</inkml:trace>
  <inkml:trace contextRef="#ctx0" brushRef="#br0" timeOffset="110019.7">4596 12533 1568 0,'0'0'370'0,"0"0"-246"0,0 0-96 15,0 0-7-15,0 0 5 16,0 0 107-16,0 0 4 15,18-71-45-15,-14 66-19 16,1-2 17-16,-3 3-1 16,0 2-25-16,-2 2-20 15,0 0-28-15,0 0-16 16,0 0 0-16,0 0-1 16,0 0 1-16,4 0-15 15,2 0-7-15,4 13-10 16,5 9 32-16,8 6 16 15,6 9-2-15,4 10-4 16,5 5-10 0,3 8 8-16,5 4-7 15,1 6 12 1,6 5-13-16,1 1 0 16,4 2 0-1,2 1 0-15,2-2 1 0,3-2-1 0,2-1 0 16,2-6 1-16,-2-6-1 0,2-8 5 0,-7-8-5 15,-4-10 0-15,-6-9 5 16,-8-6-5-16,-4-6 0 16,-5-3 5-16,-3-6-5 15,-6-4-18-15,-1-2-37 16,-4 0-37-16,-6 0-84 16,-1-11-250-16,-10-4-858 0</inkml:trace>
  <inkml:trace contextRef="#ctx0" brushRef="#br0" timeOffset="110318.33">5846 13327 1770 0,'0'0'507'0,"0"0"-233"15,0 0-72-15,0 0-67 16,0 0-55-16,0 0-6 16,0 0-40-16,-29-47-16 15,29 47-18-15,0 11-1 16,0 14-8-16,0 16 9 15,11 9 5-15,5 8-5 16,1 4-5-16,1 2-34 16,0-4 21-16,-2-2 3 15,-3-1 11-15,-1-5-1 0,-8-6 4 16,-4-6 1 0,0-10-1-16,-13-1 1 0,-14-3 1 15,-9-4 5-15,-9-3 4 16,1-1-5-16,-16-1-5 15,11-7-144-15,11-6-675 16</inkml:trace>
  <inkml:trace contextRef="#ctx0" brushRef="#br0" timeOffset="111766.03">6962 15254 1786 0,'0'0'427'0,"0"0"-198"0,0 0-154 16,0 0 15-16,0 0-19 15,0 0 88-15,0 0-53 16,11-68-61-16,-11 59-1 16,-9 3 5-16,-6 3-33 15,-7 3 12-15,-7 0-28 16,-9 0-44-16,-7 18-5 16,-6 8 18-16,-5 7 18 0,3 10 10 15,3 7 3 1,8 2 10-16,9 8-10 0,8 10-3 15,14 11 2-15,11 5 0 16,0 10 1-16,13 0-1 16,16 1-21-16,7-3 2 15,5-14 20-15,5-12 0 16,3-10 5-16,2-9-3 16,5-13 12-16,0-14-5 15,0-8 3-15,2-10-11 16,-2-4 5-16,1-8-1 15,-1-16 6-15,-1-11-2 0,1-5-2 16,-2-10-2 0,-6-8 0-16,-2-12 2 0,-7-7 3 15,-3-7 13-15,-5-6 19 16,-6 0-1-16,-7-2 12 16,-7 6 11-16,-9 5 12 15,-2 5-6-15,-7 4-16 16,-22 10-20-16,-8 6-18 15,-10 10-16-15,-11 5 0 16,-7 10-16-16,-8 10-19 16,-6 15-26-16,-3 6-13 15,2 2-39-15,2 28-53 16,-14 28-70-16,21-8-328 16,15-1-1442-16</inkml:trace>
  <inkml:trace contextRef="#ctx0" brushRef="#br0" timeOffset="112353.33">6817 15968 1423 0,'0'0'376'15,"0"0"-166"-15,0 0 39 16,0 0-82-16,0 0-21 16,0 0-15-16,0 0-25 15,-9-18-60-15,9-5-22 16,9-4-9-16,3-8 16 16,1-1-19-16,1-4 1 15,3 5-6-15,1 3-5 16,-3 5 4-16,3 11-6 15,-5 6-8-15,4 10-7 0,-5 0-20 16,7 8 22-16,3 16 6 16,6 14 6-16,1 4-10 15,5 6-10-15,0-8 7 16,-1-9 13-16,-4-8-9 16,-3-15 2-16,-1-8 8 15,2-4 31-15,0-23 44 16,0-16-8-16,-3-10-23 15,-4-8-23-15,-4 2-21 16,-8 2-88-16,-5 17-161 0,-3 14-1403 16</inkml:trace>
  <inkml:trace contextRef="#ctx0" brushRef="#br0" timeOffset="112961.71">7114 14441 1727 0,'0'0'423'16,"0"0"-174"-16,0 0-73 15,0 0-92-15,-23-109-53 16,19 96 14-16,2 5-5 15,0 4-29-15,-1 4 15 16,1 0 0-16,2 0-25 16,0 0 16-16,0 0-16 15,0 4 0-15,0 12 0 16,0 8-1-16,0 12 5 16,0 14-7-16,5 19 4 15,3 23-2-15,4 30 6 16,-1-5-4-16,-3-13-4 15,-3-16-4-15,-5 2-80 0,0-15-137 16,0-7-677-16</inkml:trace>
  <inkml:trace contextRef="#ctx0" brushRef="#br0" timeOffset="113457.87">7070 16513 910 0,'0'0'992'0,"0"0"-639"15,0 0-169-15,0 0-20 16,0 0-91-16,0 0-13 15,0 0 0-15,0 12-41 0,2 20-19 16,4 16 1-16,-1 16 0 16,1 7 12-16,0 1-8 15,-3 4 0-15,0 4-4 16,-1-10 4-16,-2-2 1 16,0-9-5-1,0-11 0-15,0-12 0 0,0-8 5 16,2-12-6-16,2-7-11 15,-1-3-23-15,3-6-3 16,-2-6-97-16,1-6-295 0</inkml:trace>
  <inkml:trace contextRef="#ctx0" brushRef="#br0" timeOffset="114488.06">8078 15364 742 0,'0'0'1395'15,"0"0"-1111"-15,0 0-144 16,0 0-55-16,0 0-45 16,0 0 1-16,0 0 39 0,-2-12-42 15,2 12-38-15,0 4-6 16,0 18 6-16,0 14 7 16,0 8 2-16,4 10 2 15,10 9-4-15,3-5-7 16,4 0 0-16,4-15 0 15,-1-5-21-15,-4-17 20 16,0-7 1-16,-5-10 0 16,3-4 1-16,3-12 11 15,-2-15 23-15,8-14-10 16,-2-11-6-16,2-7-13 0,-3-4-5 16,-2-4 19-1,-4-1-20-15,-3-2 1 16,-7 2-2-16,-6 10 6 0,-2 3-2 15,0 13-3-15,-14 14 0 16,-5 10 0-16,-6 10 7 16,0 8-2-16,-2 0-5 15,0 8 5-15,6 14-5 16,7 10 6-16,7 7-6 16,7 6-4-16,9 4-15 15,22 1 19-15,10-2 4 16,3-2-4-16,3-6 0 15,0 0-16-15,-2-9-71 16,1 5-53-16,-10-10-99 16,-12-6-445-16</inkml:trace>
  <inkml:trace contextRef="#ctx0" brushRef="#br0" timeOffset="114807.99">8778 15647 1441 0,'0'0'565'16,"0"0"-164"-16,0 0-151 16,0 0-44-16,0 0-61 15,0 0-45-15,0 0-31 16,0-2-50-16,-2 2-19 16,-7 14 0-16,0 4-1 15,0 6 1-15,3 6-5 16,3-2-3-16,3 6 3 15,0-2 1-15,11 0-30 0,12 6 5 16,6-2 14-16,2 5-14 16,0-9-14-16,-2 0 14 15,-6-6-1-15,-10-4-9 16,-11-8 29-16,-2-2-1 16,-7-2-4-16,-24-2 15 15,-14 0-16-15,-10-2-36 16,-30-6-51-16,16 0-93 15,11-14-468-15</inkml:trace>
  <inkml:trace contextRef="#ctx0" brushRef="#br0" timeOffset="115078.46">9468 15472 1998 0,'0'0'463'16,"0"0"-280"-16,0 0-86 15,0 0-48-15,0 0-32 16,0 0-6-16,-50 107 25 16,25-49-20-16,0 0 3 15,1-8-19-15,-2-2 1 16,-1-12-1-16,-2-8-48 0,-16-10-96 15,7-10-249-15,3-8-1246 16</inkml:trace>
  <inkml:trace contextRef="#ctx0" brushRef="#br0" timeOffset="115233.73">9148 15538 1640 0,'0'0'598'15,"0"0"-261"-15,0 0-131 16,0 0-90-16,133 37-84 15,-88 3-32-15,4 14 0 16,0 0-54-16,7 16-139 16,-12-16-198-16,-10-14-726 0</inkml:trace>
  <inkml:trace contextRef="#ctx0" brushRef="#br0" timeOffset="115679.98">9869 15374 2642 0,'0'0'295'15,"0"0"-229"-15,0 0-45 16,0 0-14-16,0 0 14 16,0 0 24-16,0 0-38 15,87-50-7-15,-66 50-6 0,-1 0 6 16,-5 6 8-1,1 12-8-15,-7 8 0 16,-7 2 0-16,-2 10-8 0,-8-2-3 16,-21 0 11-16,-5-8 0 15,1-3 0-15,2-9 17 16,6-4-5-16,11-8-1 16,8 0-4-16,6-4-7 15,0 4-42-15,14 2 27 16,15 2 15-16,8 2 5 15,9 6-4-15,4 2 11 16,-4 3-6-16,-5 8-3 16,-10-5-3-16,-11 5-20 15,-11 4 20-15,-9 1 8 0,0-2-8 16,-27-2 0-16,-10-2-11 16,-11-1-19-1,-18-9-17-15,10-6-98 0,10-3-430 16</inkml:trace>
  <inkml:trace contextRef="#ctx0" brushRef="#br0" timeOffset="115962.83">9529 16222 2173 0,'0'0'336'0,"0"0"-175"0,0 0-86 16,0 0-43-16,0 0-12 16,0 0 18-16,0 0 62 15,127 4-39-15,-53-4-17 16,8 0 11-16,2 0-17 16,-1-4-7-16,-12 0-20 15,-11-4-11-15,-10 6 0 16,-19-2 0-16,-11 4-8 15,-20 0-75-15,-3 0-160 16,-21 6-522-16</inkml:trace>
  <inkml:trace contextRef="#ctx0" brushRef="#br0" timeOffset="116274.87">9850 16352 1146 0,'0'0'1311'0,"0"0"-1026"16,0 0-174-16,0 0-58 15,0 0-52-15,0 0 8 16,0 0 7-16,15 97 5 16,-11-47-2-16,0 3-12 15,0 0-7-15,4-7 5 16,5-11-5-16,6-3-15 16,3-10 15-16,7-8 22 15,2 0-6-15,3-10 0 16,-1 4-11-16,-4-4-4 15,-4 2-1-15,-10 6-1 16,-9-2 0-16,-6 8-10 0,0 0 11 16,-19 0 30-1,-18 4-2-15,-7-4-3 0,-7-6-10 16,-18-6-15-16,11-2-100 16,7-4-328-16</inkml:trace>
  <inkml:trace contextRef="#ctx0" brushRef="#br0" timeOffset="116427.83">10099 16325 2557 0,'0'0'433'0,"0"0"-305"16,0 0-59-16,0 0-41 0,0 0-28 15,0 0-83 1,0 0-222-16</inkml:trace>
  <inkml:trace contextRef="#ctx0" brushRef="#br0" timeOffset="118373.28">7199 14101 143 0,'0'0'1657'0,"0"0"-1365"16,0 0-146-16,0 0 15 15,0 0-81-15,0 0 13 16,0 0-40-16,-54-17-53 16,56 17-54-16,12 0 54 0,8 0 75 15,9 0 30-15,16 0-19 16,15 0-30-16,16 0-18 16,34-1-4-1,37-13-17-15,42-8-2 0,15-3 1 16,-6 5-4-16,-17-2-2 15,-34 5-9-15,-24 4 9 16,-30 3-10-16,-28 4-4 16,-18 2 4-16,-2 0 1 15,-6 2 12-15,-10 0-13 16,-18 2-11-16,-13 0 6 16,0 0-8-16,-9 0 4 15,-9 0-5-15,1 0 22 16,3 0-8-16,5 0 10 15,5-4-9-15,4 4-1 16,0-2-40-16,0-1 1 0,2-2 22 16,4 1 17-16,3-5 22 15,3-2-9-15,-2-5-13 16,1-4 17-16,3-2-16 16,-3-4-1-16,1-2 0 15,-4-4 5-15,1 1-4 16,1 4 5-16,-2 3 1 15,-1 3-5-15,-3 10 4 16,0 3-6-16,-2 5-3 16,1 3 1-16,0 0-12 15,1 4-3-15,5 21-25 16,4 11 29-16,5 14 13 0,2 10 0 16,2 2-12-16,0-1-27 15,1-11 18-15,0-11-7 16,-6-11 17-16,1-10 1 15,-5-9 10-15,1-9 0 16,-1 0 29-16,0-9 29 16,3-18 19-16,-1-14-20 15,5-9-19-15,3-8-20 16,2-2-14-16,1 0-3 16,3 4 9-16,0 10-8 15,-5 10 2-15,1 13-4 16,-5 15-7-16,-5 8-8 15,-1 13-21-15,-1 24-11 16,-2 17 47-16,5 11 0 0,1 7-16 16,4-8-44-1,-1-6 5-15,-2-14 32 0,-2-13 17 16,-6-13-10 0,2-9-4-16,-5-6 18 0,-1-3 2 15,3 0 22-15,0-17 10 16,2-6-13-16,2-9-8 15,1-2-1-15,-1-1-9 16,1 7 0-16,-3 6 0 16,-5 6 0-16,1 8 0 15,-2 4 7-15,-3 4 2 16,0 0-10-16,5 0-1 16,3 4 1-16,9 8 15 15,5 4 4-15,8-4 4 0,10 2-10 16,5-4 15-1,8-2-3-15,7-3-2 0,8-2-15 16,3-1 0-16,2-2-2 16,6 4-5-16,2-4 3 15,2 0-4-15,1 0 0 16,3 0 0-16,2 0 0 16,-1 0 0-16,-3-6 0 15,-7-2 0-15,-11 0 5 16,-15 3 0-16,-14 0-2 15,-16 3-3-15,-11 0 7 0,-11 2-6 16,-2 0-1-16,0 0-15 16,-4 0-25-16,-12 0-23 15,-22-2-97-15,3 0-180 16,-3-2-968-16</inkml:trace>
  <inkml:trace contextRef="#ctx0" brushRef="#br0" timeOffset="119339.08">9287 12985 2225 0,'0'0'353'0,"0"0"-259"0,0 0-94 15,0 0 18-15,0 0-18 16,0 0 22-16,115-73-22 16,-57 61-8-16,4 3-17 15,-2 5 0-15,-10 4 16 16,-11 0 3-16,-9 4-6 15,-18 17-32-15,-12 7 11 16,0 10 33-16,-25 4 31 16,-16 4-8-16,-3-2 24 15,-1-8 29-15,11-8 27 16,10-9-18-16,11-12-37 16,10-3-41-16,3-1-7 15,3-3-50-15,21 0 50 16,16 0 5-16,12 0 12 15,8 0-17-15,7-7-42 0,17-7-111 16,-15 5-279-16,-13-2-1784 16</inkml:trace>
  <inkml:trace contextRef="#ctx0" brushRef="#br0" timeOffset="119897.52">10182 12839 2113 0,'0'0'379'16,"0"0"-279"-16,0 0-69 16,0 0-31-16,0 0-33 0,0 0 33 15,0 0 18-15,17 87-3 16,-17-54 3-16,-2-4-17 16,0-11 5-16,2-7-1 15,0-6-5-15,0-5-18 16,0 0-6-16,9-6 24 15,7-18 14-15,6-6 1 16,2-6-15-16,3-3 1 16,0 6 1-16,-2 4-1 15,-8 9 10 1,-5 8 26-16,-8 8 56 0,-4 4 10 16,0 2-93-16,0 26 4 15,0 12 7-15,-2 15-9 0,-3 7 3 16,1 6-8-1,2-2-7-15,2-4 0 0,0-5 1 16,0-9-1-16,0-9 0 16,-3-3-33-16,-8-5-54 15,-6-5-60-15,-10-5-103 16,-6-1-130-16,-10-8 2 16,1-1 251-16,-1-5 127 15,3-5 247-15,11 2 89 16,12-3-37-16,7 0-111 15,10 0-77-15,0 0-68 16,27 0-7-16,14-6 12 16,11-6 23-16,13 2-37 15,7 0-21-15,-1 2-13 16,14 1-24-16,-19 2-190 0,-14 1-649 0</inkml:trace>
  <inkml:trace contextRef="#ctx0" brushRef="#br0" timeOffset="120242.5">10881 12809 1897 0,'0'0'552'0,"0"0"-300"0,0 0-131 15,0 0-37 1,0 0-69-16,0 0-15 0,0 0 0 15,56 56 0 1,-67 9 17-16,-3 13-4 0,-1 0-5 16,1-4 1-16,6-12-4 15,3-15 0-15,5-19-5 16,0-13-9-16,0-8 9 16,0-7 5-16,0 0 39 15,11-10 2-15,7-19 19 16,9-8-18-16,4-10-22 15,3-1-14-15,3 4-11 16,-1 6 0 0,1 7-81-16,-4 12-190 15,-14 9-953-15</inkml:trace>
  <inkml:trace contextRef="#ctx0" brushRef="#br0" timeOffset="120381.46">11109 13211 2372 0,'0'0'355'0,"0"0"-299"16,0 0 36-16,0 0 1 16,0 0-47-16,120 86-37 15,-71-62-9-15,-12-6-248 16,-5-5-1998-16</inkml:trace>
  <inkml:trace contextRef="#ctx0" brushRef="#br0" timeOffset="120935.46">11412 13864 1360 0,'0'0'496'16,"0"0"-155"-16,0 0-72 15,0 0-147-15,0 0-12 16,0 0-42-16,0 0-36 16,-3-46 3-16,3 46 17 15,-4 0-6-15,1 0-41 16,-3 6-1-16,2 12 2 15,-3 12 6-15,5 6-12 0,2 6 0 16,0-3-9 0,2-6-7-16,15-8-19 0,6-9 35 15,2-13 1-15,4-3 16 16,0-5-5-16,0-26 1 16,-8-6-5-16,-11-8-8 15,-10 1-35-15,-36-4-66 16,-15 16-68-16,-9 8-117 15</inkml:trace>
  <inkml:trace contextRef="#ctx0" brushRef="#br0" timeOffset="122196.45">6898 17227 2007 0,'0'0'341'15,"0"0"-108"-15,0 0-54 16,0 0-91-16,0 0-60 15,0 0 12-15,0 0-16 0,-11-14-24 16,22 14 0 0,4 0 20-16,9 0-2 0,8 0-17 15,8 0 7 1,9 0-6-16,7 0-2 0,4-8-10 16,0-2 10-16,-2-2 1 15,-12 2 3-15,-5 2-3 16,-17-1 10-16,-8 8-5 15,-12 1-6-15,-4 0 28 16,0 0 42-16,0 0-47 16,0 6-22-16,-2 16 0 15,-9 14 10-15,-5 8 0 16,-4 13-2-16,-6 6-9 16,-7-1-12-16,-4-3-15 15,-3-5-6-15,1-14-16 0,-15-14-19 16,10-8-77-16,5-14-227 15</inkml:trace>
  <inkml:trace contextRef="#ctx0" brushRef="#br0" timeOffset="122358.44">6904 17281 2294 0,'0'0'395'0,"0"0"-237"16,0 0-126-16,0 0-14 15,0 0-3-15,131 59-7 16,-90-34-8-16,-1 7-83 16,-9-10-148-16,-11-8-488 0</inkml:trace>
  <inkml:trace contextRef="#ctx0" brushRef="#br0" timeOffset="123850.28">7936 5759 1482 0,'0'0'351'15,"0"0"-191"-15,0 0-15 16,0 0 8-16,0 0-37 16,0 0-38-16,0 0-37 0,4-14-24 15,-1 14-17-15,1 0-6 16,2 10-15-16,6 16-33 16,3 13 42-16,1 12 12 15,2 12 0-15,-2 6 7 16,1 3-7-1,-3-5-7-15,-5-7-31 0,-5-12-19 16,-4-4-29-16,0-11-160 16,-7-15-211-16</inkml:trace>
  <inkml:trace contextRef="#ctx0" brushRef="#br0" timeOffset="124081.41">7870 6200 1739 0,'0'0'524'16,"0"0"-361"-16,0 0-129 16,0 0-27-16,0 0 7 15,0 0 8-15,0 0-7 16,124 130-5-16,-88-100-4 16,-3-7-5-16,0-14-1 15,3-9 64-15,-1 0 25 16,1-24-19-16,-5-10-44 15,-4-28-10-15,-9 6-16 16,-11 6-267-16</inkml:trace>
  <inkml:trace contextRef="#ctx0" brushRef="#br0" timeOffset="127180.5">14068 6324 1505 0,'0'0'63'15,"0"0"-63"-15,0 0-269 16,42-136-1030-16</inkml:trace>
  <inkml:trace contextRef="#ctx0" brushRef="#br0" timeOffset="128158.74">11173 6021 1891 0,'0'0'402'0,"0"0"-263"16,0 0-53-16,0 0-18 15,0 0-3-15,0 0-28 16,0 0-26-16,9-4-11 15,-2 7-13-15,4 12 7 16,2 10 6-16,6 5 1 0,-2 2 0 16,-1-2 5-16,1-6 0 15,-3-6 21-15,-1-6 7 16,1-6 0-16,-3-6 34 16,2 0 5-16,7-8 27 15,11-28-4-15,14-16-7 16,12-18-37-16,9-10-12 15,1-7-9-15,1-1-15 16,-3 6-15-16,-7 8 0 16,-9 13 4-16,-9 15-5 15,-13 16-6-15,-14 16-26 16,-7 8-20-16,-6 6-29 16,0 4-55-16,-23 48-74 0,-8-2 4 15,-1-2-468-15</inkml:trace>
  <inkml:trace contextRef="#ctx0" brushRef="#br0" timeOffset="130913.77">10523 4987 1930 0,'0'0'330'0,"0"0"-148"16,0 0-92-16,0 0-34 15,0 0 11-15,0 0-24 16,0 0-43-16,0-20-34 15,2 44 11-15,13 12 23 16,3 14 2-16,5 8-1 16,-4 2 11-16,4 0-4 15,0-8 1-15,-4-7-8 16,4-11 4-16,-3-12-3 16,-5-6-1-16,1-8-1 0,-5-8 0 15,2 0 15 1,3-16 84-16,2-18-8 0,6-12-58 15,5-12-4 17,0-7-16-32,0-1-2 15,0-2-11-15,-4 2-14 0,-3 3 9 16,-11 12-34-16,-7 8-14 16,-4 10 0-16,-2 10 23 0,-20 9 1 0,-7 10 29 15,-11 4 11-15,-2 0-10 16,-3 18-1-16,5 5 1 15,4 3 14-15,12-1-10 16,11 6-5-16,13 3-24 0,0 0 5 16,21 2 19-1,20 0 5-15,10-4 7 0,5-6 0 16,4-6-1-16,-2-6-10 16,-2-6-1-16,2 0-32 15,-12-2-153-15,-15-2-313 16</inkml:trace>
  <inkml:trace contextRef="#ctx0" brushRef="#br0" timeOffset="131212.3">11238 5167 2110 0,'0'0'370'0,"0"0"-289"0,0 0-55 16,0 0-17-16,-67 122-9 15,58-61-8-15,2-1 8 16,7-4 2-16,0-12-2 16,0-13-14-16,12-13 14 15,1-12-2-15,3-6 2 16,-1-5 30-16,-2-23 70 16,-5-7-8-16,-6-8-57 15,-2-3-6-15,-5 0-15 16,-17 8-13-16,-3 7 6 15,-2 12-7-15,0 11-5 16,-6 12-122-16,4 19-175 16,7 4-418-16</inkml:trace>
  <inkml:trace contextRef="#ctx0" brushRef="#br0" timeOffset="132376.89">11213 5225 1986 0,'0'0'393'15,"0"0"-251"-15,0 0-58 16,0 0-21-16,0 0-3 16,0 0-39-16,0 0-21 15,-27-16-14-15,19 28 14 16,-1 12-1-16,-3 6-1 0,2 9 2 15,3 2 0 1,1 2 0-16,6-5 0 0,0-4-8 16,0-6-4-16,4-8 12 15,9-10 0-15,1-6-8 16,3-4 8-16,1 0 7 16,4-16 34-16,3-8-4 15,-5-8-4-15,-3-4-1 16,-3-6 3-16,-7 0-34 15,-7-2 10-15,0 5 14 16,-5 3-11-16,-17 6-14 16,-5 10 0-16,-4 6-5 0,-13 14-44 15,6 6-132 1,5 12-381-16</inkml:trace>
  <inkml:trace contextRef="#ctx0" brushRef="#br0" timeOffset="132833.44">11637 5095 1086 0,'0'0'944'0,"0"0"-727"16,0 0-102-16,0 0 40 16,0 0-39-16,0 0-43 15,0 0-73-15,2-10-9 16,-8 30-15-16,-13 10 20 0,-8 8 4 16,-6 9 28-1,-5 4-7-15,-1 0-6 0,0-5-15 16,3-6-43-16,-3 0-147 15,8-12-140-15,8-12-294 0</inkml:trace>
  <inkml:trace contextRef="#ctx0" brushRef="#br0" timeOffset="133006.86">11396 5157 2245 0,'0'0'445'0,"0"0"-265"15,0 0-96 1,0 0-34-16,0 0-33 0,0 0-17 16,143 50-11-16,-92 7 5 15,23 37-35-15,-14-12-120 16,-12-12-231-16</inkml:trace>
  <inkml:trace contextRef="#ctx0" brushRef="#br0" timeOffset="136105.98">13536 13443 1427 0,'0'0'455'0,"0"0"-231"0,0 0-19 15,0 0-54-15,0 0-46 16,0 0-38-16,0 0-26 16,0-13 15-16,0 13-13 15,0 0 15-15,0 0-52 16,0 9-6-16,0 14-11 15,0 16 11-15,0 13 19 16,0 9-6-16,12 5-13 0,1-2-18 16,6-8-33-16,-1-12 24 15,1-12 10-15,2-13-20 16,6-18 37-16,2-1 3 16,6-28 12-16,5-16 0 15,7-14-15-15,-1-14-1 16,2-7-11-16,-6-6-16 15,-5 0-1-15,-8 1 23 16,-10 6 6-16,-15 9 0 16,-4 13 37-16,-9 18 15 15,-20 14-8-15,-9 18 14 16,-7 6-48-16,-4 22-2 16,1 22-7-16,5 11 12 15,7 6 0-15,17 4-12 16,13-2-1-16,6-6 0 0,12-9-15 15,19-10-24-15,9-12 17 16,29-10-37-16,-9-8-111 16,-6-5-527-16</inkml:trace>
  <inkml:trace contextRef="#ctx0" brushRef="#br0" timeOffset="136374.05">14181 13539 2270 0,'0'0'342'0,"0"0"-270"16,0 0-53-16,0 0-8 16,-67 105-11-16,63-53-11 0,4 0-1 15,0-2-47 1,0-10 7-16,6-14 28 0,10-10 8 16,7-14 16-16,8-2 48 15,2-12-11-15,5-14-17 16,-5-8-20-16,-4-2 18 15,-10 0-7-15,-11 6-10 16,-8 4 32-16,-4 8 13 16,-25 9-8-16,-9 7-36 15,-27 2-2-15,12 19-120 16,6-1-468-16</inkml:trace>
  <inkml:trace contextRef="#ctx0" brushRef="#br0" timeOffset="136654.91">14787 13550 1761 0,'0'0'469'0,"0"0"-238"15,0 0-50-15,0 0-19 16,0 0-35-16,0 0-54 15,0 0-59-15,-9 29-8 16,-9 7 0-16,-9 13 15 16,-4 3-21-16,-4 4 1 0,-1-4-1 15,3-6-12 1,4-6-89-16,-5-5-99 0,8-16-231 16,3-8-1328-16</inkml:trace>
  <inkml:trace contextRef="#ctx0" brushRef="#br0" timeOffset="136814.37">14533 13682 2309 0,'0'0'389'16,"0"0"-273"-16,0 0-98 16,0 0-11-16,0 0-7 0,116 88 0 15,-65-16-49-15,-8-8-195 16,-8-7-656-16</inkml:trace>
  <inkml:trace contextRef="#ctx0" brushRef="#br0" timeOffset="138921.83">15449 13585 1894 0,'0'0'550'16,"0"0"-360"-16,0 0-106 15,0 0-19-15,0 0-42 16,0 0-9-16,0 0 4 15,60-16-7-15,-36 11 1 16,5 0 15-16,5 3-1 16,2 2-4-16,2-2-10 15,2 2-11-15,-1 0 5 16,0 0-6-16,-6 0-5 16,-4 0-32-16,-7 0-40 15,-6 4-57-15,-7 2-153 0,-7 0-685 16</inkml:trace>
  <inkml:trace contextRef="#ctx0" brushRef="#br0" timeOffset="139183.14">15539 13816 1537 0,'0'0'405'15,"0"0"-297"-15,0 0-98 16,0 0 143-16,0 0 36 16,0 0-57-16,124-6-62 15,-80 2-26-15,-2-4-32 16,1 2-11-16,-9 4-1 0,-5 0-37 16,-10-1-195-1,-9 3-1065-15</inkml:trace>
  <inkml:trace contextRef="#ctx0" brushRef="#br0" timeOffset="142967.21">16520 13142 2186 0,'0'0'312'0,"0"0"-259"16,0 0-51-1,0 0 15-15,0 0 52 0,0 0-1 16,0 0-25 0,0-15-42-16,0 15 14 0,0 7 5 15,0 17-14-15,0 16 8 16,0 16 0-16,0 17-6 16,8 7-3-16,5 4-5 15,5-6-13 1,-1-7-20-16,6-15 8 0,-3-17 13 15,2-8-16-15,-2-19 14 16,3-10 14-16,1-2 20 16,2-12 18-16,3-18 2 15,5-10-6-15,-1-12 6 16,3-9-12-16,2-9-15 16,-3-8-3-16,-3-4-5 15,-5-1 8-15,-9 4-13 16,-7 8 0-16,-11 11-1 15,0 14-4-15,-9 14-22 0,-14 14-37 16,-4 10 38-16,-4 8 11 16,0 0 14-16,-2 14-10 15,2 12 11-15,4 6 9 16,4 8-8-16,12 4 4 16,11 2-4-16,0 1 16 15,16-3-12-15,13-6-3 16,9-6 4-16,2-8-4 15,4-4-1-15,3-6-1 16,7-2-73-16,-14-2-193 16,-9-2-1057-16</inkml:trace>
  <inkml:trace contextRef="#ctx0" brushRef="#br0" timeOffset="143320.8">17189 13557 2119 0,'0'0'335'0,"0"0"-238"16,0 0-25-16,0 0-29 16,0 0 6-16,0 0-49 15,0 0-3-15,18 2 3 16,-27 14 0-16,-2 6 9 16,-2 3 13-16,3-1-4 15,4-2 3-15,4-8 5 0,2 0-14 16,0-1-7-1,10 0 0-15,11 0 17 16,3 4-14-16,5 1-7 16,-4 0 4-16,-3 2-5 0,-10 0-29 15,-12-2-14-15,0 0 33 16,-23-6 10-16,-15 0 0 16,-9-4 13-16,-4-4 30 15,0-4-14-15,9 0-29 16,5-4-19-16,16-28-112 15,9 0-270-15,10 0-1013 0</inkml:trace>
  <inkml:trace contextRef="#ctx0" brushRef="#br0" timeOffset="143600.13">17779 13337 2377 0,'0'0'343'0,"0"0"-236"16,0 0-74-16,0 0-26 15,0 0 0-15,-66 128 3 16,36-66-2-16,-1 0-3 16,2-4-5-16,0-9 2 0,6-11-2 15,-2-6-47 1,4-14-53-16,-1-12-108 0,7-6-222 15,1 0-1170-15</inkml:trace>
  <inkml:trace contextRef="#ctx0" brushRef="#br0" timeOffset="143732.29">17492 13391 2218 0,'0'0'430'15,"0"0"-296"-15,0 0-81 16,0 0-32-16,0 0-21 15,120 92-4-15,-80-40-1 16,3 2-75-16,6 7-117 16,-12-13-193-16,-8-16-863 0</inkml:trace>
  <inkml:trace contextRef="#ctx0" brushRef="#br0" timeOffset="144197.46">18076 13247 1942 0,'0'0'540'0,"0"0"-377"15,0 0-69-15,0 0 22 16,0 0-37-16,129-101-15 16,-89 89-17-16,5 2-13 15,3 4-12-15,-3 4-1 16,-5 2-8-16,-4 0-7 15,-12 12-6-15,-5 8-16 0,-13 6-14 16,-6 4 14 0,-2 6 16-16,-23 1 13 15,-8-2 1-15,0-4 2 0,4-6-8 16,8-13 9-16,8-3-10 16,11-7-7-16,2 0-7 15,0 0-27-15,0 0-3 16,15 6 37-16,8 2 13 15,4 5-4-15,4 5-1 16,-2-1-3-16,-2 3 1 16,-6 2-6-16,-5-2-8 0,-3 2-3 15,-1 0-17 1,-8 0-37-16,-4-4-19 16,0-2 50-16,0-3 34 15,-16-1 3-15,-8 0-3 0,-25 5-34 16,5-1-162-16,1-1-762 15</inkml:trace>
  <inkml:trace contextRef="#ctx0" brushRef="#br0" timeOffset="144479.16">17997 13895 1827 0,'0'0'341'0,"0"0"-158"16,0 0 75-16,0 0-52 15,0 0-98-15,0 0-96 16,0 0-2-16,43 0 17 16,2-7 7-16,13 1-23 15,8-4-2-15,8 2-1 16,2-2 10-16,-5 2-10 15,-6 2-6-15,-10 2-2 16,-12 2 0-16,-12 2-3 16,-16 0-102-16,-10 0-236 0</inkml:trace>
  <inkml:trace contextRef="#ctx0" brushRef="#br0" timeOffset="145073.61">18176 14183 1320 0,'0'0'414'0,"0"0"-152"16,0 0 28-16,0 0-49 16,0 0-69-16,0 0-23 15,0 0-10-15,18-18-60 16,-18 18-27-16,0 0-34 15,0 0-18-15,0 0-5 16,0 0-16-16,0 8-10 16,-2 12 8-16,-2 6 23 15,1 8 7-15,3 0-7 16,0 0 0-16,0-5-77 16,5-6 51-16,10-1 6 0,5-9 20 15,7 0 10 1,7 2-5-16,3-7-4 0,5 3 0 15,3 5-1-15,-3-1 0 16,-4 5-1-16,-7 2-10 16,-6 3 3-16,-9 4-17 15,-8-1 5-15,-8 0-5 16,0-2 7-16,-8-4 10 16,-21 0 8-16,-9-4 6 15,-9-8-6-15,-9-2-5 16,-4-4-11-16,-3-4 0 15,-14-17-65-15,12-10-201 16,14-5-730-16</inkml:trace>
  <inkml:trace contextRef="#ctx0" brushRef="#br0" timeOffset="145264.33">18305 14191 1492 0,'0'0'924'0,"0"0"-692"15,0 0-84-15,116-50 24 16,-85 38-83-16,-2 2-48 16,0 4-28-16,0 4-13 15,-6 2-110-15,-8 0-227 0</inkml:trace>
  <inkml:trace contextRef="#ctx0" brushRef="#br0" timeOffset="151125.01">16156 14377 1739 0,'0'0'399'0,"0"0"-211"16,0 0-21-16,0 0-72 15,0 0-23-15,0 0-13 16,0-12-19-16,0 12-20 16,0 0 23-16,0 0 8 15,0 0 0-15,0 0-18 16,0 0-9-16,0 0-17 0,0 0 7 16,0 0 0-16,0 0 5 15,0 0 2-15,0 0-6 16,0 0-2-16,0 0-13 15,0 0 0-15,0 0-1 16,0 0 1-16,0 0 13 16,8-1-8-16,10-2-4 15,8-1 17-15,10 2 4 16,9-3-2-16,3 0-1 16,2 3-13-16,-3 2-6 15,-5 0 6-15,-4 0-2 16,-7 0-4-16,-6 0 0 15,-12 0-1-15,-4 0 1 16,-7 0-2-16,-2 0 0 0,0 2-3 16,0-2-21-16,-2 0-6 15,-16 0-74-15,3 0-169 16,1 0-795-16</inkml:trace>
  <inkml:trace contextRef="#ctx0" brushRef="#br0" timeOffset="153244.5">19417 13690 1564 0,'0'0'485'15,"0"0"-315"-15,0 0-67 16,0 0 10-16,0 0-26 15,0 0 0-15,0 0-33 16,-7-14-26-16,7 14-8 16,0 0-9-16,0 0-9 15,0 0-2-15,0 0-10 16,-2 0 10-16,-2 0-1 16,-1 4 1-16,-3 10-1 15,-6 1 1-15,-3 8 0 16,-4-2 15-16,1 4-15 15,0-5 1-15,4-4 2 16,6-4-3-16,0-4 0 16,3-4-65-16,5-2-139 15,0-2-582-15</inkml:trace>
  <inkml:trace contextRef="#ctx0" brushRef="#br0" timeOffset="153482.03">19204 13716 2155 0,'0'0'459'16,"0"0"-351"-16,0 0-79 0,0 0-18 16,0 0 6-16,0 0 17 15,115 34-16-15,-91-12-10 16,-1 2-8-1,0 0-2-15,-4-2-4 0,-3 0 1 16,-1-4-53-16,-1-4-150 16,-5-6-858-16</inkml:trace>
  <inkml:trace contextRef="#ctx0" brushRef="#br0" timeOffset="153953.45">20106 13140 938 0,'0'0'528'0,"0"0"-172"16,0 0-94-16,0 0 43 15,0 0-81-15,0 0-50 16,0 0-62-16,0-40-54 16,0 40-32-16,0 0-14 15,0 8-12-15,2 20 0 16,0 13 5-16,0 16 9 16,3 12-5-16,-3 7-2 15,2 0-7-15,-2-4-33 16,3-10-60-16,0-14-32 15,-1-9-61-15,0-15-231 16,-1-15-790-16</inkml:trace>
  <inkml:trace contextRef="#ctx0" brushRef="#br0" timeOffset="154318.44">20565 13138 2608 0,'0'0'515'16,"0"0"-462"-16,0 0-37 16,0 0-16-16,0 0-5 15,0 0-51-15,0 0 23 16,-27 55 25-16,11-16 8 16,5 4 10-16,5-2-10 0,6-2-21 15,0-7-9 1,15-1 9-16,12-8 11 0,4-3 6 15,4-2-3-15,2-2 7 16,-2-4 6-16,-8 2-5 16,-5-5 4-1,-11 4-5-15,-8 1-22 0,-3 2 11 16,-10 4 10-16,-19 2 1 16,-11 3-47-16,-6-6-100 15,-6-1-51-15,-4-8-22 16,-12-10-64-16,14 0-148 15,10 0-720-15</inkml:trace>
  <inkml:trace contextRef="#ctx0" brushRef="#br0" timeOffset="154795.61">20752 13090 2182 0,'0'0'569'0,"0"0"-478"16,0 0-12-16,0 0-47 15,114-60-21-15,-110 60-6 16,-4 0-5-16,0 0-60 16,0 0-70-16,0 2-11 15,2 6-16-15,3 0 52 16,1 0 63-16,3-4 42 16,2 0 15-16,2 0 4 15,-1-2 33-15,-1 2 21 0,0 0-4 16,-2 2-28-16,-2 6-32 15,-3 6-9-15,-4 10-32 16,0 14 24-16,0 10 8 16,0 9 31-16,-6 3 8 15,1-6 18-15,5-6-20 16,0-11 2-16,0-12 16 16,11-11-3-16,4-8 20 15,6-8-8-15,3-2 7 16,5-2-15-16,7-17-17 15,2-8-18-15,1-9-10 16,-2-6-1-16,-8-6 0 16,-10-6-4-16,-14 0 3 15,-5-1 10-15,-22 3-10 16,-21 12-9-16,-15 10 0 0,-7 18-11 16,-5 12-67-16,-15 20-96 15,16 13-117-15,19-2-686 16</inkml:trace>
  <inkml:trace contextRef="#ctx0" brushRef="#br0" timeOffset="155136.45">21679 13092 2060 0,'0'0'596'0,"0"0"-404"15,0 0-52-15,0 0-21 16,0 0-72-16,0 0-20 15,0 0-27-15,-9-48-9 16,4 86 9-16,-2 18 10 16,1 14-10-16,-1 5 1 15,-1-1 5-15,0-10-5 16,4-12-1-16,0-18 4 16,4-14-4-16,0-12 0 15,0-6-10-15,0-2 10 16,0 0 48-16,4-8-9 15,12-16 1-15,6-12-20 16,9-10-12-16,5-6 0 16,6-3-7-16,-2 8-1 15,1 5-1-15,-8 13-23 16,-16 15-68-16,-7 12-135 0,-10 2-400 16</inkml:trace>
  <inkml:trace contextRef="#ctx0" brushRef="#br0" timeOffset="155288.7">21689 13529 2049 0,'0'0'363'0,"0"0"-167"15,0 0-4-15,0 0-60 16,141 46-46-16,-97-42-47 16,10 2-39-16,-12 0-74 15,-11 0-435-15</inkml:trace>
  <inkml:trace contextRef="#ctx0" brushRef="#br0" timeOffset="157256.12">20061 14083 1178 0,'0'0'166'0,"0"0"-99"16,0 0 234-16,0 0-48 15,0 0 29-15,0 0-110 16,0 0-76-16,-24 0-31 15,24 0 5-15,0 0 7 16,0 0-18-16,0 0-16 16,0 0 7-16,0 0-20 15,0 0 1-15,9-3-12 16,6 0-1-16,7-1 8 16,12 0-5-16,11-4-3 15,13-1-11-15,13 2-1 16,31-5 9-16,34 0-3 15,44-2-11-15,17 0 6 0,1 3 2 16,-14 5-1-16,-20 1 1 16,-8 0-2-16,-14 2 17 15,-26-6-3-15,-29 3 0 16,-27 3 7-16,-16 0 5 16,-6 1 12-16,-4 1-7 15,-10-2-9-15,-12 3-3 16,-10 0 7-16,-2 0-8 15,0 0-15-15,0 0-9 16,0 0-2-16,0 0 1 16,0 0-10-16,0 0-13 15,0 0-32-15,0 0-39 16,-7 0-73-16,-7 3-324 0</inkml:trace>
  <inkml:trace contextRef="#ctx0" brushRef="#br0" timeOffset="159279.23">20117 14494 1362 0,'0'0'1171'0,"0"0"-888"16,0 0-171-16,0 0-16 16,0 0-44-16,0 0-14 0,0 0-16 15,18 0-5-15,-16 0-13 16,4 0 7-16,5-4 4 16,7 0-4-16,7-2-3 15,8-3-7-15,5 4-1 16,4 1 3-16,-3 1-1 15,-4 3-4-15,-4 0-3 16,-6 0-7-16,-5 5-16 16,-9 7-22-16,-6 0-4 15,-5 8-23-15,-5 8 24 16,-24 6 38-16,-14 10 15 16,-5 2 0-16,-6 2 0 15,0-4 0-15,10-3 1 16,9-5 1-16,10-10 10 0,14-6-12 15,6-7-5-15,5-3 2 16,0 1 3-16,18-9 35 16,11 2-6-16,7-4-15 15,9 0-6-15,5 0 8 16,6 0-16-16,0 0 0 16,13-6-70-16,-13-2-209 15,-12-2-1049-15</inkml:trace>
  <inkml:trace contextRef="#ctx0" brushRef="#br0" timeOffset="159893.45">20863 14498 2598 0,'0'0'276'15,"0"0"-224"-15,0 0-38 16,0 0-14-16,0 0 5 15,0 0 11-15,0 0-4 16,-7 55 3-16,-6-16 11 16,-1-9-1-16,4-2-16 15,3-10 6-15,7-8-15 16,0-7-9-16,0-3 9 16,0 0 27-16,9-9 0 15,7-17-1-15,5-4-14 16,2-6 2-16,2-2-14 15,-3-1 0-15,-2 12 11 16,-6 4-11-16,-4 7 1 0,-5 9-5 16,-3 4 1-16,-2 3-9 15,0 0-13-15,0 13-8 16,0 13 33-16,0 14 3 16,0 7 7-16,0 6-4 15,0 4-5-15,0-2-1 16,6-1-12-16,0-1-21 15,-4-1-19-15,-2-6-3 16,0-10-80-16,0-4 30 16,0-10 68-16,-10-6 25 15,-7-2-4-15,-1-9-7 16,-5 1-7-16,1-3 29 16,2-3-1-16,5 0 4 15,1 0 43-15,10 0 38 0,2 0 29 16,2 0-32-16,0 0-5 15,0 0-32-15,8-3-31 16,13-3-10-16,5 1-2 16,10-1 7-16,4 0-3 15,1 2-4-15,1 2-11 16,13 2-64-16,-13 0-131 16,-6-4-395-16</inkml:trace>
  <inkml:trace contextRef="#ctx0" brushRef="#br0" timeOffset="160334.88">21855 14321 2173 0,'0'0'371'0,"0"0"-223"16,0 0 2-16,0 0-12 15,0 0-42-15,0 0-52 16,0 0-44-16,0 12 0 16,0 19 0-16,-2 10 11 0,-6 12 0 15,0 1-5 1,-1-2-1-16,0-6-4 0,2-6 3 15,3-14-4-15,2-8 0 16,-1-10 9-16,3-2 6 16,0-6-3-16,0 0-1 15,0 0 0-15,0 0 16 16,11-18 3-16,10-8 11 16,8-12-23-16,6-8-12 15,10 0-6-15,6-2-30 16,-2 7 2-1,0 10-42-15,-2 7-83 0,-14 11-126 16,-14 5-921-16</inkml:trace>
  <inkml:trace contextRef="#ctx0" brushRef="#br0" timeOffset="160494.81">21955 14714 2267 0,'0'0'389'0,"0"0"-178"16,140 87-68-16,-64-45-69 16,-1 2-45-16,8 8-29 15,-23-5-90-15,-24-17-1183 0</inkml:trace>
  <inkml:trace contextRef="#ctx0" brushRef="#br0" timeOffset="170062.14">20894 14415 1267 0,'0'0'441'0,"0"0"-279"15,0 0-128-15,0 0 19 0,0 0 53 16,0 0-16 0,3-1-55-16,-3 1-25 0,0 0-7 15,0 0-3-15,0 0 29 16,0 0-15-16,0 0-13 16,2 0 8-16,2 0-9 15,1 0-9-15,3 1-41 16,-1 5-154-16,0 0-340 0</inkml:trace>
  <inkml:trace contextRef="#ctx0" brushRef="#br0" timeOffset="170823.51">21180 14498 306 0,'0'0'1419'0,"0"0"-968"15,0 0-239-15,0 0-64 16,0 0-42-16,0 0-24 15,0 0-44-15,0-4-19 16,0 4-19-16,0 0 0 16,-2 0-9-16,-6 0 9 0,-3 0 0 31,-4 12 9-31,-3 3 20 0,-2 2 5 16,0 3-7-16,0 2-16 15,-1 2-6-15,4 0 17 16,-1 2-9-1,3 1 0-15,-1 0-4 16,3 1-2 0,-3 2-6-16,3-3 18 15,1-1-9-15,1-2-3 0,3-2-2 0,1 0-1 0,5 2-4 16,-1-2-7-16,3 0 4 16,0-2 3-16,0 2 1 0,0-4 0 15,12 3 0-15,-2-6 4 16,4-1-5-16,-1-4 1 15,3-2-1-15,-3-4 6 16,2-2-11-16,2-2 5 16,-1 0 0-16,-1 0 1 15,3 0 4-15,3-10 3 16,2-4-3-16,4-8 10 16,2-5-15-16,2 0 6 15,0-3-7-15,-2-2 1 16,0-7 0-16,-4 3 2 15,-8 3 2-15,-3-3-4 16,-5 5 1-16,-5-3 1 0,-4 6 10 16,0 1 16-1,0-2 2-15,0 5-3 0,0-4-9 16,-11 2-3-16,-3 4 12 16,-5 0 8-16,-6-2 0 15,-4 7 3-15,-2 1-16 16,-4 6-16-16,-6 5-1 15,-32 5-5-15,6 10-70 16,-2 8-194-16</inkml:trace>
  <inkml:trace contextRef="#ctx0" brushRef="#br0" timeOffset="173626.62">21365 12775 1608 0,'0'0'489'0,"0"0"-326"0,0 0-112 15,0 0 97-15,0 0-13 16,0 0-9-16,0 0-30 16,19-24-26-16,-19 24-27 15,0 0-7-15,0 0-33 16,0 0 2-16,0 0 8 16,0 8-7-16,-8 15 6 15,-5 9 6-15,-8 13-1 16,-8 18-6-16,-15 27-1 15,-3 2-4-15,-5 7-2 16,-1 3 1-16,10-22-1 16,-1 3-3-16,11-16-1 0,8-15 0 15,1-16-14-15,9-12-151 16,3-13-1205-16</inkml:trace>
  <inkml:trace contextRef="#ctx0" brushRef="#br0" timeOffset="174254.55">21407 14364 1338 0,'0'0'1052'16,"0"0"-905"-16,0 0-120 16,0 0-11-16,0 0 38 15,0 0 54-15,0 0-32 16,6-14-30-16,-6 14-17 16,0 0 21-16,0 0 10 15,0 0-36-15,-11 7-15 16,-9 15 2-16,-13 13-1 15,-14 17 6-15,-25 30 28 0,-19 33 2 16,-9 29-18-16,11-12-16 16,24-24-12-16,7-8-9 15,23-42-119-15,-1-5-357 16</inkml:trace>
  <inkml:trace contextRef="#ctx0" brushRef="#br0" timeOffset="175357.29">20453 14198 483 0,'0'0'999'0,"0"0"-641"16,0 0-224-16,0 0-45 15,0 0 96-15,0 0-12 16,0 0-45-16,0-3-53 16,0 3-37-16,-4 0-17 15,-3 3-2-15,-9 10 2 16,-3 9-4-16,-8 8 12 16,-9 10 24-16,-7 12-24 15,-5 7 3-15,-10 9-6 16,-2 3-17-16,0 0-8 15,2-5 7-15,8-4-8 16,8-16 0-16,2 3-58 16,11-21-151-16,7-10-1586 0</inkml:trace>
  <inkml:trace contextRef="#ctx0" brushRef="#br0" timeOffset="175772.4">21222 13060 2042 0,'0'0'476'16,"0"0"-334"-16,0 0-102 15,0 0-28-15,0 0 13 16,-131 4 18-16,83 16-24 15,-12 8-10-15,-29 18 20 16,-34 25 27-16,-33 25-11 0,-15 8-16 16,9-3-17-16,32-20 6 15,44-24-18-15,24-17 0 16,10-4-15-16,-13 14-57 16,10-10-184-16,7-6-1849 15</inkml:trace>
  <inkml:trace contextRef="#ctx0" brushRef="#br0" timeOffset="176403.7">19678 12172 1295 0,'0'0'1107'15,"0"0"-855"-15,0 0-161 16,0 0-48-16,0 0 36 15,0 0-34-15,0 0-25 16,42-25-4-16,-9 22-4 16,10 0-2-16,1-1-3 15,6 0-6-15,0 0 4 16,4-2 0-16,-2-2-4 16,-6 3 0-16,-10-1 3 15,-10 1-3-15,-10 3-1 16,-11 1 0-16,-3 1 0 15,-2 0-13-15,0 1-24 0,-5 21 37 16,-11 17 14-16,1 11-1 16,-3 14 4-16,3 10-17 15,4 4 0-15,2 7 0 16,2-3-14-16,3-4-25 16,-1 8-77-16,3-20-130 15,-2-20-684-15</inkml:trace>
  <inkml:trace contextRef="#ctx0" brushRef="#br0" timeOffset="176617.2">19923 12662 2715 0,'0'0'429'0,"0"0"-358"16,0 0-62-16,0 0-3 15,0 0 1-15,120-53-7 16,-66 45 0-16,1 1-53 16,26 4-100-16,-19-1-82 15,-8 2-512-15</inkml:trace>
  <inkml:trace contextRef="#ctx0" brushRef="#br0" timeOffset="176763.32">20496 12466 2564 0,'0'0'313'16,"0"0"-237"-16,0 0-76 15,0 0-13-15,0 0-60 16,0 0-129-16,0 0-494 0</inkml:trace>
  <inkml:trace contextRef="#ctx0" brushRef="#br0" timeOffset="177133.01">20752 12123 1993 0,'0'0'454'0,"0"0"-335"0,0 0-69 16,0 0 37-16,0 0-36 15,0 0-28-15,0 0-23 16,2-54-51-16,-2 81 51 16,4 10 20-16,3 10 0 15,7 3-9-15,3 4-11 16,8-2-11-16,6-2-6 16,4-1-36-16,11-4 16 15,0-3 0-15,-1-3-4 16,-3-6-5-16,-11-2-47 0,-15-9-22 15,-16-4 54 1,-5-4 61-16,-33-6 185 16,-12-4-49-16,-11-4-33 0,-1 0 5 15,0-2-39-15,-10-25-69 16,16 4-155-16,12-4-468 16</inkml:trace>
  <inkml:trace contextRef="#ctx0" brushRef="#br0" timeOffset="177301.7">20959 12208 2009 0,'0'0'502'0,"0"0"-257"15,174-54-89-15,-102 33-28 0,-13 3-74 16,-10 2-35 0,-13 6-19-16,-9 4-29 0,-11 5-155 15,-10 1-605-15</inkml:trace>
  <inkml:trace contextRef="#ctx0" brushRef="#br0" timeOffset="179405.31">14849 16369 1842 0,'0'0'840'0,"0"0"-701"15,0 0-115-15,0 0-14 16,0 0-1-16,0 0 1 15,141 0 12-15,-99 0-6 16,3 0-11-16,2 0-5 16,-5 0 6-16,-6 0-6 15,-5 10-33-15,-9-6-107 16,-13 4-655-16</inkml:trace>
  <inkml:trace contextRef="#ctx0" brushRef="#br0" timeOffset="179553.98">15074 16540 2351 0,'0'0'307'15,"0"0"-226"-15,0 0-52 16,137-53-21-16,-44 21 0 16,-12 6-8-16,-12 6-647 0</inkml:trace>
  <inkml:trace contextRef="#ctx0" brushRef="#br0" timeOffset="179932.42">16071 15847 1657 0,'0'0'987'0,"0"0"-807"15,0 0-180-15,0 0-9 16,0 0-11-16,0 0 20 15,-21 133 8-15,15-79-8 16,6 0-16-16,0-6 2 16,0-6 14-16,15-16-27 15,5-12-7-15,9-14 34 0,5-14 0 16,9-30 41 0,5-14-2-16,6-10-21 0,0-7-11 15,-6-5-1 1,-8 5-6-16,-9 2 1 0,-15 11 7 15,-14 16 4-15,-2 16-5 16,-18 16 77-16,-15 14-22 16,-9 5-48-16,0 30 0 15,1 11-5-15,12 8-8 16,12 4-1-16,12-1 0 16,5-4 0-16,18-4-35 15,17-13 29-15,31-14-10 16,-12-9-123-16,0-13-642 0</inkml:trace>
  <inkml:trace contextRef="#ctx0" brushRef="#br0" timeOffset="180264.05">16804 15954 2251 0,'0'0'630'0,"0"0"-554"15,0 0-76-15,0 0 0 16,-141 44-6-16,110-4 6 16,4 10-10-16,12 4-3 15,8-2-6-15,7-2-47 16,3-10 21-16,18-4 19 16,8-4 25-16,2-1 1 15,1-9 14-15,-8 0-4 0,-8-8-8 16,-11 0 12-16,-5-2 45 15,-16 2 65-15,-18-4-68 16,-5 6-32 0,-2-6-24-16,-6-5-77 0,12-5-96 15,10 0-637-15</inkml:trace>
  <inkml:trace contextRef="#ctx0" brushRef="#br0" timeOffset="180503.52">17417 16052 2297 0,'0'0'553'0,"0"0"-423"16,0 0-47-16,0 0-54 16,0 0-29-16,0 0 6 15,-108 102-6-15,75-48 6 16,2-4 3-16,2-2-9 15,0-7 1-15,4-9-7 16,3-10-18-16,4-14-70 16,0-8-88-16,5-22-398 15,4-4-1303-15</inkml:trace>
  <inkml:trace contextRef="#ctx0" brushRef="#br0" timeOffset="180618.2">17114 16048 1078 0,'0'0'1399'0,"0"0"-933"0,0 0-339 15,0 0-65-15,0 0-49 16,0 0-13-16,0 0 0 16,100 112-3-16,-49-38-108 15,-7-9-120-15,-8-13-511 0</inkml:trace>
  <inkml:trace contextRef="#ctx0" brushRef="#br0" timeOffset="182380.56">12994 15913 1468 0,'0'0'902'16,"0"0"-719"-16,0 0-120 15,0 0-35-15,0 0-7 0,0 0-4 16,0 0-6-16,4 6-11 16,7 20 0-1,5 15 34-15,1 9 5 0,4 6-7 16,5 2-24-16,3-4-8 16,5-9-1-16,-1-10 1 15,3-8 9-15,-1-18 6 16,2-9 6-16,0 0 52 15,3-27 19-15,0-12-34 16,1-7-8-16,-4-16-20 16,-1-4-7-16,-7-2-12 15,-7-7-7-15,-11 7-4 16,-7 6 1-16,-4 14 4 16,-4 16-5-16,-18 14 0 15,-2 10 36-15,-3 8-18 0,2 8-11 16,7 14-3-16,5 8-4 15,11 6-7-15,2 0-1 16,4 0-13-16,21 0 17 16,6-5 3-16,5-10-10 15,1 2-53-15,17-3-88 16,-12-7-181-16,-1 0-2022 0</inkml:trace>
  <inkml:trace contextRef="#ctx0" brushRef="#br0" timeOffset="182770.08">14020 16034 2606 0,'0'0'325'0,"0"0"-235"0,0 0-78 16,0 0-12-16,-129 86-5 16,105-30 4-16,4 8 0 15,9-2-9-15,6-8 10 16,5-13 0-16,0-15 5 15,11-12 3-15,12-14 1 16,6 0 20-16,2-28 22 16,4-11 9-16,-1-6-13 15,-1-10-32-15,-8 3 5 16,-5 2-8-16,-7 10-4 16,-6 14-4-16,-4 12 6 15,-3 10 7-15,0 4-3 16,0 4-14-16,0 18-55 0,-6 4 18 15,-2 10 8-15,1-8 10 16,3-2 4-16,0-12-43 16,4-5-4-16,0-9-21 15,0 0-82-15,19-19-1 16,8-7-31-16,2-4-351 0</inkml:trace>
  <inkml:trace contextRef="#ctx0" brushRef="#br0" timeOffset="182997.54">14535 15980 1501 0,'0'0'509'16,"0"0"-206"-16,0 0-33 16,0 0-77-16,0 0-57 15,0 0-53-15,0 0-62 16,-4-4-16-16,-14 41-5 15,-9 16 0-15,-4 1 6 16,0-2-6-16,-3-2-18 16,5-14-28-16,2-18-73 15,8-10-98-15,7-8-388 0</inkml:trace>
  <inkml:trace contextRef="#ctx0" brushRef="#br0" timeOffset="183152.2">14392 16004 1390 0,'0'0'1245'0,"0"0"-967"16,0 0-199-16,0 0-70 16,0 0-1-16,54 152 4 15,-31-78-10-15,8 34-2 16,-4-19-223-16,-8-17-472 0</inkml:trace>
  <inkml:trace contextRef="#ctx0" brushRef="#br0" timeOffset="183500.98">13065 16763 2316 0,'0'0'413'0,"0"0"-213"16,0 0-106-16,0 0-22 15,0 0-37-15,0 0-1 16,0 0-34-16,-15 0-22 16,41 0 22-16,8 0 9 15,10 5 6-15,12-1-11 16,13-4 8-16,16 0-5 0,8 0-7 15,9 0 8-15,1 0-3 16,-9 0 1-16,-12 0-6 16,-18 3-43-16,-19 2-10 15,-24 5-28-15,-13-2-84 16,-8 1-400-16</inkml:trace>
  <inkml:trace contextRef="#ctx0" brushRef="#br0" timeOffset="184028.34">12952 17213 2007 0,'0'0'511'15,"0"0"-253"-15,0 0-133 16,0 0-36-16,0 0-45 16,0 0 25-16,0 0-26 15,0-4-33-15,0 8-9 16,0 14-2-16,0 10 8 16,0 21 2-16,0 8 1 15,0 15-4-15,13-5-6 16,5-1-21-16,1-16 6 0,6-18-12 15,2-14-1 1,2-14-12-16,6-4 40 16,7-28 27-16,1-12-19 15,1-12 1-15,-1-9 5 0,-7-13 5 16,-7-2 12-16,-10-8-10 16,-9 8 3-16,-10 4-4 15,0 17-9-15,-5 16-11 16,-10 16 4-16,-4 19-4 15,0 4 18-15,1 8-17 16,3 20-1-16,7 8 0 16,8 8-9-16,0 1-1 15,25 1 3-15,6-2 1 16,4-8 5-16,2-2-22 0,9-5-65 16,-8-8-94-16,-9-7-309 15</inkml:trace>
  <inkml:trace contextRef="#ctx0" brushRef="#br0" timeOffset="184348.32">13677 17375 2012 0,'0'0'726'0,"0"0"-515"16,0 0-125-16,0 0-36 15,0 0-32-15,0 0-12 16,0 0-6-16,-75 12-13 15,44 16 3-15,2 6 10 16,4-2 1-16,11 4-1 16,12 1-1-16,2-3-12 0,14-2-23 15,13-2 1 1,6-6 24-16,1 2 4 0,-5-8-35 16,-7 0 31-16,-11-4 11 15,-11-2 0-15,0-6 8 16,-4-2 71-16,-19 4-45 15,1-8-34-15,-14 0-38 16,9-4-146-16,6-10-871 0</inkml:trace>
  <inkml:trace contextRef="#ctx0" brushRef="#br0" timeOffset="185523.88">16463 15895 1190 0,'0'0'1218'15,"0"0"-966"-15,0 0-114 16,0 0-24-16,0 0-62 15,0 0 9-15,71-114-7 16,-42 105-32-16,-4 0-14 16,-10 9-8-16,-11 0 0 15,-4 16-34-15,-33 24 6 16,-40 28 28-16,-37 18-7 16,-1-5-5-16,8-11 12 15,24-26 57-15,31-18 0 16,11-6-8-16,12-4-49 0,25-10-4 15,16-6-22-15,53-2 24 16,47-24 2-16,42-10 13 16,15-4-8-16,-23 10-5 15,-43 12-3-15,-49 12 3 16,-16 6 0-16,-4 0-5 16,-9 14-2-16,-13 10-8 15,-16 12-1-15,-16 12 6 16,-33 4-8-16,-16 2 18 15,-4 1 0-15,2-15 20 16,9-8 23-16,18-10-3 16,20-10-38-16,20-10-2 0,0-2-41 15,38 0-3-15,11-10 31 16,11-4-5-16,3-4 18 16,-12 6-14-16,-15 6 2 15,-23 6 12-15,-13 0 7 16,-22 10 80-16,-27 18-39 15,-14 9 10-15,-8 4-11 16,-3-1 9-16,12-8-11 16,18-6 7-16,19-12-19 15,25-10-33-15,9-4-31 16,55 0-30-16,57-34 8 16,-12 2-55-16,-2 0-261 0</inkml:trace>
  <inkml:trace contextRef="#ctx0" brushRef="#br0" timeOffset="186419.83">17951 15963 1234 0,'0'0'1072'15,"0"0"-815"-15,0 0-72 16,0 0-27-16,0 0-44 15,0 0-18-15,0 0-51 16,-27-27-32-16,27 22 2 16,5 5-2-16,6-4 2 15,9 0-3-15,7-4 3 16,8 2 3-16,5-3-12 16,5 0-6-16,-3 5 0 15,-1-4 0-15,-10 6 0 16,-7 2-6-16,-8 0 4 15,-8 0 2-15,-3 0-12 0,-3 6-5 16,-2 16 8-16,0 9 9 16,0 10-7-16,0 12 7 15,-7 9 0 1,1 6-14-16,-1 2-10 0,1 2-33 16,1-4-31-16,0-7-32 15,-5-5-27-15,-1-16-33 16,-1-15-250-16</inkml:trace>
  <inkml:trace contextRef="#ctx0" brushRef="#br0" timeOffset="186586.08">17982 16343 2486 0,'0'0'512'0,"0"0"-446"15,0 0-48-15,0 0-9 16,148-53-2-16,-80 43 4 15,28-3-11-15,-17 4-192 16,-17 1-799-16</inkml:trace>
  <inkml:trace contextRef="#ctx0" brushRef="#br0" timeOffset="186736.13">18579 16218 2171 0,'0'0'699'16,"0"0"-622"-16,0 0-77 16,0 0-157-16,0 0-978 0</inkml:trace>
  <inkml:trace contextRef="#ctx0" brushRef="#br0" timeOffset="187094.23">18963 15909 2110 0,'0'0'908'16,"0"0"-871"-16,0 0-37 0,0 0-11 16,0 0-8-16,0 0 18 15,0 0-5-15,-23 0-40 16,15 22-15-1,3 4 60-15,2 6 1 0,3-3 0 16,6 1 10-16,19-4 0 16,12 6-5-16,9-6-5 15,8 2 5-15,0 4-5 16,-6-2 2-16,-7 2-2 16,-17-2-5-16,-15 3-7 15,-9-7 12-15,-27-4 18 16,-20-4 36-16,-13-4-27 15,-5-10-6-15,1-4-21 16,-14-14-60-16,16-12-146 16,13-5-492-16</inkml:trace>
  <inkml:trace contextRef="#ctx0" brushRef="#br0" timeOffset="187224.9">18878 15927 1914 0,'0'0'694'15,"0"0"-415"-15,141-86-65 16,-72 52-64-16,-3 6-65 15,-1 8-56-15,-9 10-29 16,-3 10-106-16,-17 10-167 16,-11 12-582-16</inkml:trace>
  <inkml:trace contextRef="#ctx0" brushRef="#br0" timeOffset="187465.13">19689 16022 1799 0,'0'0'477'0,"0"0"-224"16,0 0-29-16,0 0-33 16,0 0-58-16,0 0-7 15,0 0-31-15,107-28-59 16,-129 64-31-16,-12 18-5 16,-8 14-15-16,-7 10-25 15,-1-2 7-15,4-3-20 16,4-15-103-16,6-14 65 15,0-18-47-15,11-11-115 16,6-15-465-16</inkml:trace>
  <inkml:trace contextRef="#ctx0" brushRef="#br0" timeOffset="187614.94">19497 16084 2773 0,'0'0'374'15,"0"0"-344"-15,0 0-23 16,0 0 3-16,141 88-4 16,-88-48-6-16,25 15-97 15,-13-11-307-15,-7-8-404 0</inkml:trace>
  <inkml:trace contextRef="#ctx0" brushRef="#br0" timeOffset="188093.96">20193 15861 2562 0,'0'0'468'0,"0"0"-391"16,0 0-77-16,0 0-4 15,0 0 4-15,0 0 14 16,0 0-8-16,46-10 2 15,-13 10-1-15,8 0 19 16,1 4-1-16,-2-2-9 16,-5 6-7-16,-8-4-9 15,-11 0 0-15,-11 6-6 0,-5 2-11 16,-14 8 10-16,-20 2 7 16,-5 4-1-16,-3 0 0 15,3-3 1-15,13-5 0 16,8 0-5-16,14-10-4 15,4 2-28-15,0 0 9 16,22 2 21-16,9-2 7 16,9 2 10-16,2 2 1 15,-3 4-10-15,-4 0 21 16,-8 0-6-16,-10 4-6 16,-5 4-3-16,-5 6-3 15,-7-2-1-15,0 2-3 16,-16 4 0-16,-18-5-8 15,-10 1-5-15,-12-6-20 0,-2-4-9 16,-20-8 14-16,15-4-62 16,8-2-200-16</inkml:trace>
  <inkml:trace contextRef="#ctx0" brushRef="#br0" timeOffset="188704.58">17815 16914 2030 0,'0'0'404'0,"0"0"-292"16,0 0-60-16,0 0-27 15,0 0-13-15,0 0 3 16,201-8 14-16,-74-6-20 15,42-4 0-15,29-4 3 16,10-5 40-16,8 0 9 16,-2 9 14-16,4-5-37 15,-4 10-9-15,-10 0-3 0,-21 4 12 16,-40 5-7-16,-39-1 18 16,-34 1 9-16,-26 4-31 15,-4 0 2-15,-11 0-29 16,-11 0 0-16,-18 0-7 15,-49 13-5-15,-13 5-57 16,-7-1-338-16</inkml:trace>
  <inkml:trace contextRef="#ctx0" brushRef="#br0" timeOffset="189163">18951 17133 1384 0,'0'0'1130'15,"0"0"-933"-15,0 0-158 16,0 0-39-16,0 0-4 16,0 0-1-16,0 0-1 15,-84 86 6-15,62-47 0 16,8-2 0-16,14 3 1 16,0 0 6-16,24-6-5 0,19-6 1 15,12-6 3-15,11-8-1 16,5-1 23-16,2 0 17 15,-4 0 30-15,-11 0-45 16,-20-2-13-16,-18 7-12 16,-20 0-4-16,-2 3 17 15,-40 6 0-15,-19 5-13 16,-13-6-5-16,-7-4 0 16,-4-8 21-16,-22-14-21 15,22 0-87-15,16-4-473 0</inkml:trace>
  <inkml:trace contextRef="#ctx0" brushRef="#br0" timeOffset="189331.16">19188 17085 2799 0,'0'0'403'15,"0"0"-280"-15,0 0-32 16,0 0-50-16,153-23-23 15,-59 23-18-15,-14 0-84 16,-9 0-410-16</inkml:trace>
  <inkml:trace contextRef="#ctx0" brushRef="#br0" timeOffset="191689.95">21710 16502 2046 0,'0'0'483'0,"0"0"-343"16,0 0-98-16,0 0-24 15,0 0 14-15,0 0 49 16,0 0-21-16,0 0-31 15,0 0-8-15,0 0 30 16,0 0 2-16,0 0-33 16,0 11-9-16,-14 10-11 15,-17 17-7-15,-7 13 6 16,-12 7-13-16,-6 6-40 16,-5-2 1-16,1-13 21 15,6-9 27-15,10-12 4 16,11-20-8-16,10-8-125 15,13 0-787-15</inkml:trace>
  <inkml:trace contextRef="#ctx0" brushRef="#br0" timeOffset="191881">21367 16565 2071 0,'0'0'878'0,"0"0"-795"16,0 0-79-16,0 0-4 16,149 108 9-16,-65-50-9 15,-14-9-39-15,-10-13-385 0</inkml:trace>
  <inkml:trace contextRef="#ctx0" brushRef="#br0" timeOffset="193087.26">22962 15883 1764 0,'0'0'505'15,"0"0"-329"-15,0 0-9 16,0 0-2-16,0 0-28 15,65-108-33-15,-61 105-46 16,-4 3-20-16,0 0 6 16,0 0 2-16,0 0-4 15,0 0-21-15,0 0-21 0,-14 7-27 16,-5 18 5-16,-8 12 5 16,-6 13 3-16,-1 13-1 15,5 1 2 1,9 6 3-16,7-2-13 0,9-6-10 15,4-10 10-15,4-11 13 16,20-9-3-16,10-14 11 16,4-4 2-16,4-14 1 15,1 0 16-15,-6 0-5 16,-6-14-2-16,-13-9-9 16,-13 2 14-16,-5-3-15 15,-23 1-9-15,-24 7-2 16,-15 11 11-16,-9 5 0 15,-5 0 0-15,7 21-76 0,4 11-89 16,21-5-336-16,17-7-1010 16</inkml:trace>
  <inkml:trace contextRef="#ctx0" brushRef="#br0" timeOffset="193569.25">23809 15869 1897 0,'0'0'752'16,"0"0"-590"-16,0 0-66 16,0 0-7-16,0 0-22 15,0 0 1-15,0 0-18 16,62-62-16-16,-75 62-23 15,-16 0-11-15,-10 12 0 16,-3 3-10-16,3 6 4 16,5-3 6-16,14 4-6 15,11 1-22-15,9 4-9 16,0 1 3-16,25 6 30 16,8 7 4-16,9 3 0 15,5 6 5-15,0 2-5 16,-5 3-39-16,-11-2-71 15,-15-8-63-15,-16-5 38 0,-2-16 37 16,-36-8 98-16,-16-12 3 16,-6-4 156-16,0-20-3 15,4-16-26-15,14-14-46 16,15-5-38-16,19-1 8 16,8 2-27-16,37 4-4 15,44 2-22-15,40 8-1 16,2 12-18-16,22 10-52 15,-45 14-157-15,-40 4-1956 0</inkml:trace>
  <inkml:trace contextRef="#ctx0" brushRef="#br0" timeOffset="194408.03">22133 16958 2300 0,'0'0'433'0,"0"0"-308"16,0 0-91-16,0 0-22 16,0 0-4-16,0 0 25 15,0 0-5-15,129-22-19 16,-75 10-1-16,13-2 6 15,29-4 0-15,35-4 3 16,43-6 0-16,19 2 7 16,3 0-5-16,-1 4-12 15,-15 3 0-15,10-3-2 0,-3 4 12 16,-5-4-9-16,-11 8 16 16,-17-4 5-16,-31 0 1 15,-30 4 1-15,-28 6 5 16,-14 0 4-16,-1 2-8 15,-8-2-8-15,-5 2 1 16,-18 2 8-16,-11 4-16 16,-6 0 13-16,-2 0-20 15,0 0-10-15,0 0-33 16,0 0-27-16,-24 7-56 16,2 4-72-16,-7-1-266 0</inkml:trace>
  <inkml:trace contextRef="#ctx0" brushRef="#br0" timeOffset="201118.19">23033 17169 1519 0,'0'0'944'0,"0"0"-783"16,0 0-111-16,0 0-14 16,0 0 2-16,0 0-18 15,38 0-7-15,-34 0 5 16,1 0-12-16,-2 0 1 16,-3 0 0-16,0 0-6 15,0 0 7-15,0 0-7 16,0 0 8-16,0 0-9 15,0 0-29-15,0 0-25 16,0 0-11-16,0 0 31 16,0 0 34-16,0 4-9 0,0 0 9 15,0 2 9-15,0 6-3 16,0 10 9-16,0 6 1 16,0 4 1-16,-3 8-9 15,0 1 9-15,1 2-17 16,0-3 11-16,0-4 18 15,2-9-27-15,0-6 15 16,0-6 6-16,0-7-10 16,0 2-13-16,0-6-14 15,2 0-124-15,5-4-318 0</inkml:trace>
  <inkml:trace contextRef="#ctx0" brushRef="#br0" timeOffset="201811.32">23447 17205 2293 0,'0'0'544'0,"0"0"-437"16,0 0-97-16,0 0-10 15,0 0-45-15,0 0 45 16,0 0 14-16,-8 135-2 15,1-82-1-15,5 3-3 16,2-6-2-16,0-9-6 16,9-6 1-16,7-12 9 0,1-5 9 15,3-14 9-15,5-4 21 16,1 0 14-16,5-8-20 16,0-16-18-16,-2-6-19 15,-2-3-2 1,-6-6-3-16,-11-2 7 15,-7 1 4-15,-3 0-11 0,-9 4-1 16,-18 9 0 0,-4 6 0-16,0 7-13 0,0 5-17 15,6 3-30-15,5 6-23 16,7 0 7-16,4 0 1 16,9 0-41-16,0 0-36 0,0 11 25 15,22-7 88 1,7 4 39-16,7-6 0 0,6-2 7 15,3 0-6-15,3 0 17 16,0-7-12-16,-2-4-5 16,-5 1-1-16,-8-2 34 15,-13 6 20-15,-9 6 22 16,-11 0 106-16,0 0-33 16,-4 14-77-16,-14 16-45 15,-3 10-22-15,6 6-1 16,4 2-3-16,8 2 5 15,3-14-6-15,0-6-7 16,10-12 7-16,14-7 0 16,10-11 0-16,14 0 21 15,13-24 3-15,7-13-5 0,4-7-15 16,-7-4 1-16,-14-2-5 16,-22 7-7-16,-24 5 7 15,-15 17 0-15,-61 7 0 16,-70 14-21-16,10 10-79 15,0 12-498-15</inkml:trace>
  <inkml:trace contextRef="#ctx0" brushRef="#br0" timeOffset="208027.65">25450 16391 141 0,'0'0'1134'16,"0"0"-682"-16,0 0-146 16,0 0-83-16,0 0-58 15,0 0-19-15,0-4-6 0,0 4-20 16,0 0-4-16,0-4-23 16,0 4-37-16,0 0-12 15,0 0-22-15,0 0-9 16,0 0-1-16,0 0-8 15,8 0-4-15,5 0 0 16,11-4 0-16,10 4-5 16,8 0 5-16,9 0-14 15,5 0-14-15,0 0-9 16,1 0-10-16,-5 0-31 16,6 4-59-16,-16 0-70 15,-13-3-262-15</inkml:trace>
  <inkml:trace contextRef="#ctx0" brushRef="#br0" timeOffset="208254.55">25355 16722 2632 0,'0'0'252'0,"0"0"-191"15,0 0-42-15,158-27-19 16,-86 13 0-16,-1 2-41 16,-3 6-26-16,7 2-58 15,-19 4-62-15,-19 0-268 0</inkml:trace>
  <inkml:trace contextRef="#ctx0" brushRef="#br0" timeOffset="-152002.54">24283 15218 1981 0,'0'0'0'0</inkml:trace>
  <inkml:trace contextRef="#ctx0" brushRef="#br0" timeOffset="-150811.3">27012 15989 2360 0,'0'0'372'15,"0"0"-260"-15,0 0-28 16,0 0 20-16,0 0-4 16,0 0-47-16,0 0-31 15,3 0-10-15,-3 0 7 16,0 0 16-16,0 0-13 15,0 0-6-15,0 0 0 16,0 0-10-16,0 0-6 16,-11 11-18-16,-12 11 0 0,-12 18 18 15,-12 8 5-15,-4 10-5 16,-1 4 0-16,6 1-2 16,5 0 2-16,10 4 0 15,12-9-23-15,7-5 14 16,12-4 1-16,0-7-3 15,2-4-1-15,19-10 1 16,5 3 7-16,8-9 4 16,3-4-1-16,11-8-15 15,2-7-31-15,4-3-37 16,2-3-12-16,-2-25-3 0,-8-7 28 16,-8-5 19-16,-12-4 37 15,-10 2 15-15,-11 2 34 16,-5 4 26-16,0 6-6 15,-7 8-24-15,-4 8 15 16,2 10 6-16,2 4-34 16,3 0-17-16,0 36-10 15,-1 31 10-15,5 34 5 16,0 2-5-16,7-9 0 16,8-8-1-16,-4-24-28 15,1 4-33-15,-2-3-47 16,2-9-38-16,-5-18-133 15,-3-18-663-15</inkml:trace>
  <inkml:trace contextRef="#ctx0" brushRef="#br0" timeOffset="-150374.67">27588 16645 1786 0,'0'0'420'16,"0"0"-320"-16,0 0-61 0,0 0-4 16,0 0-16-16,0 0-16 15,0 0 12-15,13 14-13 16,-13-10 8-16,0-4 14 15,0 2 62-15,0 2-21 16,0 0-8-16,0-4-26 16,0 4-31-16,-3-4 18 15,3 0-17-15,0 0 12 16,0 0 21-16,0 0 18 16,0 0 24-16,0 0-26 15,0 0-27-15,0 0-23 16,0 0-5-16,0 0-62 15,0 0-10-15,0 0-37 0,0 0-16 16,0 0-24-16,0 0-39 16,0 0 39-16,0-4-145 0</inkml:trace>
  <inkml:trace contextRef="#ctx0" brushRef="#br0" timeOffset="-149786.05">28261 16226 1897 0,'0'0'537'0,"0"0"-343"0,0 0-88 16,0 0-18-16,0 0-43 15,0 0-24-15,0 0-21 16,-79 125 1-16,55-53 13 16,6 7-14-16,7 2 8 15,11 1 9-15,2-7-3 16,25-13-7-16,11-16 1 15,8-20-7-15,10-16 23 16,11-10 5-16,8-22 25 16,6-24-16-16,0-21-27 15,-13-13 10-15,-14-6-14 16,-23-2 2-16,-26 2-1 0,-12 11 8 16,-42 17 27-1,-38 16-5-15,-5 26-38 0,-10 16-29 16,-27 62-73-16,40 7-134 15,10 5-951-15</inkml:trace>
  <inkml:trace contextRef="#ctx0" brushRef="#br0" timeOffset="-149358.69">29298 16092 2782 0,'0'0'195'16,"0"0"-182"-16,0 0 47 0,0 0 32 15,0 0-78-15,0 0-14 16,0 0-21-16,-23 60 20 16,15 6 1-16,-13 10 5 15,-11 9 4-15,-4-5-1 16,3-10 11-16,11-6 6 15,14-12-25-15,8-11-11 16,19-5 3-16,28-9 8 16,15-13 0-16,16-9 6 15,9-5-6-15,4-14-17 16,1-18-32-16,-13-17-36 16,-9-5-37-16,-21-4-9 15,-20 4 86-15,-23 6 45 0,-6 20 171 16,-17 16-8-1,-17 12-94-15,-13 48-46 0,-1 50-2 16,9 50-10-16,20 23-5 16,19 1-6-16,0-23 0 15,8-25-39-15,-8-22-37 16,0-29-110-16,0-23-705 0</inkml:trace>
  <inkml:trace contextRef="#ctx0" brushRef="#br0" timeOffset="-148503.31">26524 17830 156 0,'0'0'2630'16,"0"0"-2374"-16,0 0-168 16,0 0-18-16,0 0-16 0,0 0-13 15,0 0-13 1,192-22-10-16,-14 17 0 0,48 0 7 15,23 5-7 1,7 0 1-16,-8 5 6 0,-3 0-6 16,-4-1-9-16,-17 4-5 15,-21-8-1-15,-32 0 6 16,-42 4-10-16,-46-4 0 16,-35 3-2-16,-27-1-6 15,-9-1-26-15,-12 4-14 16,-2-2-12-16,-41 1 17 15,-37 7-72-15,-40-3-37 16,-38-3 15-16,-21-1 17 16,1-4-69-16,1 0-135 15,11 0 2-15,-1 0 322 16,2 0 149-16,11 0 150 16,14 0-59-16,28 0-38 0,29 0-51 15,29 4-55-15,15 1-25 16,8 3-28-16,9-7-24 15,8 3 7-15,14 1-21 16,25-5-4-16,44 0-1 16,45 0 28-16,50 0 7 15,23 0-11-15,12-14-16 16,-1 1-4-16,-11 4 0 16,5-4 3-16,-10 3-6 15,-14-8 5-15,-37 4-6 16,-37-2 0-16,-36 6 0 15,-23 2 0-15,-8 4 5 16,-11 2-5-16,-16 2 1 0,-9 0-1 16,-62 6-11-16,-58 28-85 15,-46 13-70-15,-10-3-17 16,32-4 86-16,51-14 97 16,52-16 2-16,21-6 73 15,12 0 40-15,15-4 6 16,6 0-48-16,69-34-40 15,77-16-22-15,68-12 7 16,18-5-9-16,-26 13-9 16,-74 22-94-16,-76 10-779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6:54:14.0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23116 7493 839 0,'-147'42'96'0,"18"-7"-96"16,28-14-44-16</inkml:trace>
  <inkml:trace contextRef="#ctx0" brushRef="#br0" timeOffset="11763.75">1753 4364 503 0,'0'0'261'16,"0"0"-145"-16,0 0-24 15,0 0 14-15,0 0 14 16,0 0 34-16,0-1-12 16,0 1-9-16,0 0 13 15,-2 0-8-15,2 0-15 16,0 0-37-16,0 0-26 0,0 0-7 15,0 0-19-15,0 0-11 16,0 0-22-16,-2 0 14 16,2 0-15-16,0 0 0 15,-2 0 2-15,2 0 23 16,0 0-13-16,-3 0 27 16,3 0 6-16,0 0 17 15,0 0-23-15,0 0 3 16,0 0-20-16,0 0-8 15,0 0 0-15,0 0 4 0,0 0-18 16,0 0 0 0,0-2 1-16,0 2-1 15,0 0 11-15,0 0-11 16,3 0-23-16,7 0 13 16,11 0 8-16,10 0 2 0,9 3-6 15,13 2 14-15,14-3-8 16,11-2 0-16,9 0 0 15,6 0-43-15,8 0-31 16,-1 0-11-16,0-7 30 16,-6 0-23-16,-9 2 15 15,-12-1 4-15,-15 3 25 16,-15 1 34-16,-17 0 3 0,-10 2 7 16,-12 0-7-1,-4 0 17-15,0 0 16 16,0 0 2-16,-11 0 10 15,0-2-23-15,2 0-4 0,0 1-14 16,5 1-7 0,2 0-13-16,2-3-25 0,0 3-20 15,0 0-23-15,0-2 16 16,0 2 36-16,0 0 29 16,0 0 0-16,0 0 53 15,0-2 46-15,0 2 6 16,0 0-25-16,0 0-5 15,0 0-25-15,0 0-22 16,0 0-21-16,0 0-7 16,0 0-10-16,0 0-5 0,0 0-3 15,0 0 17 1,0 0 1-16,0 0 0 0,-3 0 7 16,-2 0-7-16,3 10 11 15,-2-1-2-15,0 2-9 16,-1 1 10-16,1-2-9 15,0-2 6-15,1 0-7 16,0 0 1-16,3-4 9 16,0 0-10-16,0-2-1 15,0-2 0-15,0 3 0 16,0-3 1-16,0 0 1 16,0 0 1-16,0 1 11 15,0 5-13-15,0 6 0 16,0 6 7-16,0 9-6 15,0 7 0-15,10 8-1 16,1 4 12-16,2 8-5 0,-2 2 4 16,0 2-1-16,1 3-2 15,-3-1-7-15,-1-4-1 16,3-1 1-16,-3-4 7 16,-2-7-8-16,0-4-6 15,-1-4 6-15,-1-4 1 16,1-2-1-16,-2-4 8 15,1-2 2-15,-2-4 9 16,0-3-5-16,0-5-7 16,-2-6 1-16,2-2-8 15,1-2-1-15,-3 0-19 16,0-2-8-16,0 0-69 16,0 0-86-16,0 0-96 15,-9-4-1495-15</inkml:trace>
  <inkml:trace contextRef="#ctx0" brushRef="#br0" timeOffset="12124.17">2401 5368 1584 0,'0'0'236'0,"0"0"-106"15,0 0 69-15,0 0-11 16,0 0-47-16,0 0-69 0,0 0-72 15,-53 10-36-15,57-6 36 16,10 0 8-16,5 4 33 16,6-2 2-1,6-2-13-15,8 0 15 0,7-4 7 16,12 0-4-16,9 0-17 16,6 0-9-1,5-6-15-15,3 0 1 0,-4 0-8 16,-8 3-1-16,-9 2-14 15,-12 1-2-15,-13 0 1 16,-12 0 2-16,-12 0-4 16,-5 0-1-16,-6 0-1 15,0 0-34-15,0 6-91 16,-4 6-66-16,-9-2-209 16,-1 0-1173-16</inkml:trace>
  <inkml:trace contextRef="#ctx0" brushRef="#br0" timeOffset="12492.25">2364 5765 1777 0,'0'0'444'0,"0"0"-407"16,0 0-28-16,0 0 15 15,0 0 84-15,120 0-35 16,-65 0-31-16,11 0-27 16,5 0-2-16,6 0 4 15,4 0-10-15,3 0 3 16,-2 0-9-16,-3-4 0 15,-6 2 9-15,-13 0-3 16,-13 2-7-16,-11-2 0 16,-14 2 0-16,-11 0 0 15,-7 0 0-15,-4 0-9 16,0 0-31-16,-15 0-142 16,-5 0-308-16</inkml:trace>
  <inkml:trace contextRef="#ctx0" brushRef="#br0" timeOffset="12815.06">2996 5850 1574 0,'0'0'576'16,"0"0"-351"-16,0 0-161 15,0 0-3-15,0 0-13 16,0 0-48-16,0 0-15 15,0 47 15-15,0-9 17 16,2 15 20-16,2 6-18 16,2 10 20-16,-2 5-8 15,0 2-16-15,3 3-3 0,-1-3-2 16,4-7-9 0,-1-2 7-16,-1-9-7 0,-1-10 3 15,-2-9-4-15,-1-10 10 16,-2-7-10-16,1-5 0 15,-1-3-82-15,0-5-122 16,-2-2-283-16</inkml:trace>
  <inkml:trace contextRef="#ctx0" brushRef="#br0" timeOffset="13769.38">1801 6923 1827 0,'0'0'400'0,"0"0"-276"15,0 0-82 1,0 0 52-16,0 0 46 0,0 0-75 15,0 0-65-15,-31 0-14 16,41 0 14-16,5 0 6 16,5 0 54-16,5 0 3 15,8 5-16-15,7 5-19 16,8 2-3-16,6 0-3 16,12 0-6-16,9 2 12 15,10-1-5-15,26-4-17 16,34 1 9-16,31-2-14 15,14 0 11-15,-5 0 4 16,-13 0-16-16,-22-1 8 16,4-2-3-16,0-5-5 15,3 0-4-15,-7 0-3 16,-3 0 7-16,-4-8 6 16,-3 0-6-16,-3 4 0 0,-6 0 9 15,-4 2-9-15,-22 2 4 16,-19 0-4-16,-18 0 0 15,-6 0 1-15,9 8 5 16,12 0-4-16,5 2-2 16,-5-2 1-16,-7 0 3 15,-7-4-4-15,-9-2 0 16,-9-2 0-16,-8 0 0 16,-8 0 9-1,-1 0 15-15,-5 0-6 0,-3 0 2 16,-3-2-9-16,-6 1-6 0,-5 1-5 15,-5 0 5-15,-5 0-5 16,0 0 0-16,-2 0 0 16,2 0 0-16,0 0 0 15,0 0 0-15,3 0 0 16,-3 0-17-16,0 0-15 16,-2 0-43-16,-2 0-87 15,-15 1-183-15,-8 1-1310 0</inkml:trace>
  <inkml:trace contextRef="#ctx0" brushRef="#br0" timeOffset="15108">2530 4838 549 0,'0'0'1376'0,"0"0"-1233"16,0 0-101-16,0 0 39 16,0 0 61-16,0 0-22 15,0 0-49-15,-2-20-46 16,2 20-9-16,0 0 6 15,5 0-22-15,11 13-6 16,8 8 1-16,8 8 5 16,3 3 14-16,5 0-1 15,0-4-8-15,0-6-4 16,-4-6-1-16,-5-6 7 16,-2-8 11-1,-7-2 28-15,0-3 39 0,-4-20 17 16,-2-7-24-16,0-8-20 0,-6-5-4 15,-1 2-35-15,1 1-8 16,-6 3-4-16,0 9-7 16,-2 6-10-16,1 6-32 15,-3 6-83-15,2 6-137 16,-2 2-1047-16</inkml:trace>
  <inkml:trace contextRef="#ctx0" brushRef="#br0" timeOffset="15487.19">3397 4387 1570 0,'0'0'282'15,"0"0"-181"-15,0 0 22 16,0 0-31-16,0 0-54 16,0 0-37-16,0 0 13 15,-2 82-13-15,2-41 7 0,0 3-7 16,0-6 58-16,2-4-26 15,5-10 15-15,2-6-2 16,0-8-29-16,1-8-17 16,4-2 0-16,7-18-1 15,-4-14-98-15,-3-4-814 16</inkml:trace>
  <inkml:trace contextRef="#ctx0" brushRef="#br0" timeOffset="15640.43">3453 3922 2603 0,'0'0'334'0,"0"0"-253"0,0 0-81 16,0 0-157-16,0 0-168 16,0 0-360-16</inkml:trace>
  <inkml:trace contextRef="#ctx0" brushRef="#br0" timeOffset="18989.36">9254 2470 380 0,'0'0'1433'0,"0"0"-1114"0,0 0-156 15,0 0-74-15,0 0 19 16,0 0-3-16,0 0-18 16,-2 0-30-16,2 0-20 15,0 0 1-15,0 0 19 16,0 0-13-16,0 0-26 15,8 2-18-15,11 2-3 16,17 0 3-16,17 2 27 16,19-2-4-16,17-1-9 31,27-3-6-31,-7 0-7 31,4 0 11-31,-1 0-5 16,-23 0 4-16,3 0-4 0,-17 0-3 0,-19 0 4 15,-19 0 0-15,-16 0 1 0,-13 0-2 0,-5 0 24 0,-3 0 3 16,0 0-22-16,0 0-9 16,0 0-3-16,0 0-24 15,-5 0-64-15,-19 0-64 16,-2 5-138-16,-3 1-681 0</inkml:trace>
  <inkml:trace contextRef="#ctx0" brushRef="#br0" timeOffset="20267.37">971 5506 1773 0,'0'0'258'16,"0"0"-219"-16,0 0-23 16,0 0 8-16,0 0 46 15,0 0-15-15,0 0-13 16,18 111-18-16,-8-78 38 0,4 2-4 16,-1-2-6-1,3-2-28-15,2-5-12 16,-2-6 8-16,-1-4-9 15,3-7 10-15,-2-6 12 0,4-3 22 16,0 0 12-16,3-18 21 16,-2-16-10-16,4-12-15 15,2-11-24-15,-3-9-20 16,1-4-8-16,-6 0-5 16,-7 4-1-16,-10 7 8 15,-2 9 12-15,-9 12 12 16,-13 13-26-16,-5 8-5 15,3 12 2-15,1 5-7 16,4 0-1-16,7 11 1 16,8 15-1-16,4 10-7 0,4 5-10 15,25 5 15-15,6 2-2 16,11-2-37-16,12 4-82 16,-12-9-103-16,-6-15-447 15</inkml:trace>
  <inkml:trace contextRef="#ctx0" brushRef="#br0" timeOffset="20590.34">1766 5573 1829 0,'0'0'552'0,"0"0"-410"15,0 0-111-15,0 0-9 0,0 0 19 16,0 0-3-1,0 0-38-15,2 0-4 0,-6 1-13 16,-13 13 16-16,-6 4 1 16,-4 8 1-16,-2 7 8 15,-2 2 4-15,2 3-13 16,6 1 22-16,6-1 18 16,11 0-40-16,6-2 23 15,0-2-17-15,21-5 13 16,8-6-1-16,10-5-6 15,1-6-11-15,-1-6 0 16,1-3-1-16,1-3-20 16,-10-4-189-16,-13-11-492 0</inkml:trace>
  <inkml:trace contextRef="#ctx0" brushRef="#br0" timeOffset="21054.13">1909 5255 1431 0,'0'0'449'15,"0"0"-328"-15,0 0-121 16,0 0 0-16,0 0 65 16,0 0 79-16,-18 141-81 15,7-73-25-15,2 12-26 0,3 4 5 16,1 3-4-16,5-5-13 16,0-6-2-16,0-6 2 15,2-11 19-15,9-11-19 16,7-8-84-16,-2-14-83 15,-5-14-374-15</inkml:trace>
  <inkml:trace contextRef="#ctx0" brushRef="#br0" timeOffset="21274.76">1938 5635 2173 0,'0'0'421'0,"0"0"-354"16,0 0-67-16,0 0-9 16,0 0 9-16,42 146-6 15,-26-89-49-15,-1-6-169 16,-3-2 25-16,-6-12 30 16,-6-7-71-16,0-12-131 15,-8-9-349-15</inkml:trace>
  <inkml:trace contextRef="#ctx0" brushRef="#br0" timeOffset="21418.13">1862 5823 1766 0,'0'0'582'0,"0"0"-407"16,0 0-61-16,0 0-11 16,125-28-45-1,-56 22-58-15,-13 2-80 0,-12 0-1074 0</inkml:trace>
  <inkml:trace contextRef="#ctx0" brushRef="#br0" timeOffset="25182.13">4026 7828 2141 0,'0'0'462'0,"0"0"-323"16,0 0-100-16,0 0-13 0,0 0 20 15,0 0 2-15,0 0-29 16,127 99-13-16,-94-45-6 16,-2-2 0-1,-4-4-2-15,-7-12 7 0,-4-10-4 16,-3-15 0-16,-2-8 10 16,4-3 25-16,8-26 28 15,6-20-4-15,7-15-38 16,11-41-22-16,-7 16-152 15,-11 14-677-15</inkml:trace>
  <inkml:trace contextRef="#ctx0" brushRef="#br0" timeOffset="28225.23">5180 5127 1950 0,'0'0'492'15,"0"0"-322"-15,0 0-75 16,0 0 14-16,0 0-21 16,0 0-41-16,0 0-47 15,-3 0-20-15,-10 16 10 16,-11 11 10-16,-10 12 30 15,-11 13-21-15,-10 12-3 0,-10 7-6 16,-4 1-17-16,2 1-1 16,3-10 7-1,8-8 5-15,14-14 5 0,13-12 1 16,9-9-1-16,13-10-11 16,5-6-29-16,2-4 7 15,0 0 10-15,0 0 21 16,0 0 3-16,0 0 14 15,0 0 12-15,2 0 15 16,-2 0 6-16,2 0-9 16,3 0-12-16,3 0-26 0,13 14-18 15,12 9 17 1,14 16 1-16,9 10 6 0,6 4 2 16,5 9 4-16,0 1-11 15,2-3 3-15,-7-2-4 16,-4-10-12-16,-14-10 5 15,-9-10 6-15,-16-11 0 16,-9-10 1-16,-10-7 0 16,0 0 20-16,-19-13-20 15,-8-12-166-15,-2-1-342 0</inkml:trace>
  <inkml:trace contextRef="#ctx0" brushRef="#br0" timeOffset="28960.78">5186 5159 1972 0,'0'0'485'0,"0"0"-348"16,0 0-73-16,0 0-10 15,0 0-4-15,0 0-50 16,0 0-23-16,7-2-1 15,4 2 24-15,10 10 50 16,2 10 5-16,12 9-21 16,5 4 1-16,8 10-13 15,10 5-9-15,2 4-6 16,5 2-6-16,-1 0 0 16,-1 0 1-16,-8-2 6 15,-7-8-7-15,-8-8 4 16,-14-7-5-16,-5-12 0 15,-13-4-23-15,-3-8-18 16,-3-2-16-16,-2-3-34 16,0 0-39-16,0 0-43 15,0 0-16-15,0-6 90 0,0 0 61 16,0 0 38-16,0 3 35 16,0 2 14-16,0-1 33 15,0 2 28-15,0 0 24 16,0 0-11-16,-2 0-32 15,-3 0-33-15,1 0-48 16,-8 0-10-16,-1 12 0 16,-9 12 1-16,-11 10 23 15,-9 14-7-15,-10 14-2 0,-13 8-14 16,-1 8 9 0,-5 3 3-16,1-5-8 0,12-10 16 15,10-8-4-15,12-15-16 16,11-14 6-16,9-12-5 15,12-9-2-15,4-8-52 16,0 0-47-16,10-22-42 16,7-6 5-16,-3-3-561 15</inkml:trace>
  <inkml:trace contextRef="#ctx0" brushRef="#br0" timeOffset="29397.8">5169 5617 48 0,'0'0'2141'0,"0"0"-1830"16,0 0-166-1,0 0-48-15,0 0-16 0,0 0-59 16,0 0-22-16,0 36 0 15,0 6 3-15,0 6-2 16,0 6 0-16,0-2 0 16,0-4 0-16,0-4-1 15,0-8-16-15,0-8-25 16,0-8-32-16,0-13-79 16,-5-7-181-16,-2 0-294 0</inkml:trace>
  <inkml:trace contextRef="#ctx0" brushRef="#br0" timeOffset="29706.31">5196 5592 2012 0,'0'0'516'0,"0"0"-394"0,0 0-122 16,0 0-14-16,0 0 14 15,0 0 21-15,0 0-6 16,-145 73-6-16,111-45-8 15,9-4 10-15,8-10 32 16,10-6-12-16,7-6-31 16,0-2-15-16,0 0 15 15,18-9 7-15,7-12 32 16,-2-4-8-16,2-2-11 16,-2 3-1-16,-5 6 22 15,-5 3-8-15,-7 10 9 16,-1 0-16-16,-3 5-13 0,1 0-13 15,3 10-26 1,7 15 26-16,21 16 0 16,-3-2-113-16,0-7-221 0</inkml:trace>
  <inkml:trace contextRef="#ctx0" brushRef="#br0" timeOffset="30158.41">5151 6409 2126 0,'0'0'420'16,"0"0"-262"-16,0 0-31 16,0 0 5-16,0 0-35 15,0 0-52-15,0 0-31 16,0 1-14-16,0 18-29 0,0 13 29 15,0 13 0 1,0 12 8-16,4 11 7 0,5 4-8 16,0-4-1-16,-2-3-6 15,-1-13-62-15,-1-14 46 16,-5-12 16-16,2-10 0 16,-2-8 0-16,0-8-73 15,0-6-33-15,0-14-88 16,0-8-1689-16</inkml:trace>
  <inkml:trace contextRef="#ctx0" brushRef="#br0" timeOffset="30808.69">5215 4275 1190 0,'0'0'469'0,"0"0"-337"0,0 0-99 16,0 0 61-16,0 0 35 15,0 0-8-15,0 0-37 16,0 0-25-16,0 4 5 15,2 19 89-15,6 14-49 16,0 17-25-16,1 30-15 16,1 31-44-16,-6-1-6 15,-2-10-4-15,-2-14 1 16,0-20-3-16,0-3-8 16,-10-1 0-16,2-16-13 15,-3-14 12-15,-1-12 1 16,-3-20-59-16,-1-4-147 15,5 0-1007-15</inkml:trace>
  <inkml:trace contextRef="#ctx0" brushRef="#br0" timeOffset="31220.31">5400 4284 2141 0,'0'0'460'0,"0"0"-299"16,0 0-93-16,0 0 20 15,0 0-19-15,0 0-58 16,0 0-11-16,18-15-28 16,13 15 28-16,16 0 15 15,15 4-9-15,16 7-6 16,32-2-27-16,30 0-23 16,30-4 31-16,-12-1 3 15,-31-2 16-15,-40-1-18 16,-34 2-46-16,5 1-54 15,-7 0 13-15,-1 2 10 16,-19 0-103-16,-16-2-36 0,-7 0-43 16,-5 0 73-1,-3-1-53-15,3-2-91 0</inkml:trace>
  <inkml:trace contextRef="#ctx0" brushRef="#br0" timeOffset="32075.43">6887 4341 923 0,'0'0'512'16,"0"0"-172"-16,0 0-85 15,0 0-48-15,0 0-52 16,0 0-10-16,0 0-23 16,31-4-16-16,-31 4-33 15,0 0-20-15,0 0-23 0,0 0-18 16,0 0-4 0,0 0-2-16,0 0-6 0,2 4-7 15,0 12-3-15,-2 11 10 16,2 6 2-16,1 11 15 15,1 9-2-15,2 7-3 16,4 10-6-16,-1 6 3 16,-1 6 2-16,1 2-10 15,-4-3 3-15,0-7-4 16,-5-6-10-16,0-11 10 16,0-12 4-16,0-8-4 15,0-14 4-15,0-9-3 16,0-7-1-16,0-6 1 15,0-1 10-15,0 0-4 16,0 0-2-16,0 0 15 16,0 0 4-16,0 0-3 15,0 0-21-15,-12 0-5 0,-5 0-20 16,-10 7 25-16,-11 0 1 16,-5 8-1-16,-3-1 7 15,-2 2-1-15,7 0 1 16,5-2-6-16,7-2 17 15,11-1 6-15,9-4-24 16,7 1-26-16,2-2 4 16,0 0 12-16,9 2 10 15,11 0 0-15,7 0 8 16,6-2 2-16,5 0-9 16,2-2 7-16,3 2-2 15,-4 0-5-15,-1 2 6 0,-5 4-6 16,-1 2 0-1,-6 2-1-15,-3 2-1 0,-6 0-4 16,-3 4-5-16,-5 3 2 16,-7 3-3-16,-2 4 1 15,0 2 9-15,-17 2 1 16,-8-2-52-16,-2 0 47 16,0-2 5-16,3-4 7 15,4 0-7-15,6-4-5 16,6 1 0-16,1-2 5 15,5 4 0-15,2 3 0 16,-2 6 7-16,0 1 6 16,-4 10-7-16,0 5-6 15,-1 4 13-15,1 4-8 16,0-2-3-16,-4 0 0 0,3-4-2 16,3-3 0-16,-2-4-5 15,0-6 5-15,2-3 6 16,0-2-6-16,-3-1-11 15,1-8-62-15,-4-1-83 16,-11-2-56-16,0-7-210 16,-1-8-1173-16</inkml:trace>
  <inkml:trace contextRef="#ctx0" brushRef="#br0" timeOffset="32539.43">5649 7033 1205 0,'0'0'841'0,"0"0"-608"15,0 0-78-15,0 0 13 16,0 0-64-16,0 0-58 15,0 0-45-15,-4 0 32 16,33 0 99-16,7 0-34 16,13-7-27-16,9 3-29 0,13-4-7 15,27 0-10-15,34-2-13 16,33 0-4-16,13 4-8 16,-5 4 13-16,-14 2-7 15,-23 0-6-15,-22 0 0 16,-25 0 0-16,-22 0 0 15,-9 0 4-15,0 2 1 16,-1 2-4-16,-6-2-1 16,-17 0 0-16,-16 0 0 15,-9-2 1-15,-9 2 24 16,0-2 5-16,0 2-12 16,0-2-13-16,0 0-5 15,0 0-12-15,-3 0-55 16,-23 0-62-16,-1 0-249 15,0-4-981-15</inkml:trace>
  <inkml:trace contextRef="#ctx0" brushRef="#br0" timeOffset="33029.26">7328 5803 522 0,'0'0'1754'15,"0"0"-1490"-15,0 0-189 16,0 0-30-16,0 0-33 15,0 0 9-15,0 0 25 0,-5 140-21 16,5-78-19-16,0 6-4 16,0 1 4-16,0-1-6 15,0-4 1-15,3-5 11 16,-1-9-10-16,2-8-2 16,0-13 0-16,-2-12-44 15,-2-9-100-15,0-8-203 0</inkml:trace>
  <inkml:trace contextRef="#ctx0" brushRef="#br0" timeOffset="33387.76">7439 5909 2068 0,'0'0'813'0,"0"0"-643"15,0 0-101-15,0 0-32 16,0 0 9-16,0 0-6 15,0 0-19-15,127-36-21 16,-100 44-3-16,-7 16-21 16,-6 9-18-16,-12 4-14 15,-2 5-10-15,-14 2-9 16,-22-1 29-16,-6-3 46 16,-3-6 15-16,5-6 29 15,7-8 45-15,11-6-41 16,11-2-46-1,9-2-2-15,2 2-5 0,0 2 5 16,15 7 12-16,9 0 3 0,5 1 4 16,7 3-13-16,2-2-2 15,0 2 6-15,0-1-9 16,-5-1-1-16,-6 4-30 16,-8-5-138-16,-11-5-249 15</inkml:trace>
  <inkml:trace contextRef="#ctx0" brushRef="#br0" timeOffset="33841.24">7778 6507 2068 0,'0'0'644'16,"0"0"-474"-16,0 0-70 15,0 0-51-15,0 0-22 0,0 0-25 16,0 0-2-16,-72 32-15 16,64 2-5-16,5 4 10 15,3 0-13-15,3-6 22 16,17-7-4-16,9-10-1 16,4-9 6-16,7-6 9 15,4-4 17-15,1-22 1 16,-3-6-10-16,-6-8-9 31,-14-4-8-31,-15 2-2 0,-7 3-25 0,-15 10-22 16,-46 12-19-16,6 10-46 15,-1 7-211-15</inkml:trace>
  <inkml:trace contextRef="#ctx0" brushRef="#br0" timeOffset="34752.66">6793 4341 1918 0,'0'0'436'0,"0"0"-337"16,0 0-98-16,0 0 19 15,0 0 39-15,140-6-19 16,-75 6-10-16,7 0-17 16,7 0 3-16,2 0 31 15,1 0 32-15,-6 0 1 0,-12 0-6 16,-14 0-34-16,-17 0-5 15,-13 0-19-15,-13 0 2 16,-5 0 23-16,-2 0-3 16,0 0-13-16,0 0-19 15,0 0-6-15,-7 0-82 16,-6 0-175-16,0 2-559 0</inkml:trace>
  <inkml:trace contextRef="#ctx0" brushRef="#br0" timeOffset="35921.19">5655 6310 2042 0,'0'0'440'16,"0"0"-321"-16,0 0-101 16,0 0 27-16,0 0 16 15,0 0-32-15,0 0-19 16,23 39-9-16,-4 1 0 15,-1 18 4-15,1 26-4 0,2 35-1 16,-6 34 17-16,-3 16 5 16,-10-10-22-16,-2-34 1 15,0-40-1 1,-7-25 0-16,-13-8-12 0,-3 2-24 16,-6-2-1-16,0 1 31 15,0-17-9-15,-2-10-76 16,10-12-71-16,0-12-242 0</inkml:trace>
  <inkml:trace contextRef="#ctx0" brushRef="#br0" timeOffset="36168.48">5470 7415 2313 0,'0'0'368'0,"0"0"-279"15,0 0-73-15,0 0-6 16,0 0 19-16,40 109-10 15,-20-61-13-15,-1 4 0 16,0-6-6-16,-2-6-8 16,-3-12 7-16,-1-10 0 15,1-14-10-15,3-4 11 16,6-10 46-16,3-24 17 16,6-10-24-16,3-6-25 15,7-19-14-15,-9 18-52 16,-8 10-189-16</inkml:trace>
  <inkml:trace contextRef="#ctx0" brushRef="#br0" timeOffset="37719.85">5034 7935 1861 0,'0'0'339'0,"0"0"-315"0,0 0-23 16,0 0 39-16,0 0 54 15,0 0 6-15,0 0-25 16,4-3 7-16,-4 3 9 16,0 0-14-16,0 15-38 0,0 9 18 15,0 9 15-15,0 14-25 16,-6 6-32-16,-2 8 0 15,-1 5-2-15,-3 0-8 16,1-4 3-16,1-7-8 16,-2-13 11-16,5-14 23 15,5-12-4-15,2-8 9 16,0-8-5-16,0 0-5 16,0-10-8-16,14-16 9 15,6-12-14-15,7-8-6 16,2 0-5-16,0 0 0 15,2 3-5-15,-2 10 0 16,0-1-8-16,-2 7-37 16,0 3-53-16,-10 8-127 15,-9 6-423-15</inkml:trace>
  <inkml:trace contextRef="#ctx0" brushRef="#br0" timeOffset="37939.47">5030 8377 374 0,'0'0'2222'0,"0"0"-1996"16,0 0-159-16,0 0 67 15,0 0-40-15,0 0-35 16,145 121-34-16,-103-91-16 16,-1-4-9-16,-8-2-26 15,-4-2-58-15,-9-5-67 16,-8-6-31-16,-6-4-92 15,-6-5-637-15</inkml:trace>
  <inkml:trace contextRef="#ctx0" brushRef="#br0" timeOffset="38542.68">4264 7766 2581 0,'0'0'332'16,"0"0"-234"-16,0 0-51 15,0 0-29-15,0 0-18 16,0 0 0-16,0 0-8 16,24 14-10-16,-14 14-7 15,-6 4 11-15,-4 5-17 16,-4-1 9-16,-23-6 14 15,-12-4 8-15,-5-9 0 16,0-10 11-16,-1-7 3 16,7-4-14-16,7-22-31 0,13-6 30 15,11-7 1-15,7-1 13 16,5 4 9-16,24 4-3 16,8 8 5-1,6 6 9-15,4 10-12 0,-2 8-10 16,-5 0-11-16,-7 18 0 15,-8 10-16-15,-12 2 9 16,-13 5-13-16,0-6 20 16,-15 0 19-16,-10-7 11 15,0-7 14-15,4-4-19 16,7-8-14-16,5-3-11 16,9 0-28-16,0 0-23 0,2-1-25 15,38-17-13-15,-2 2-100 16,-2 4-458-16</inkml:trace>
  <inkml:trace contextRef="#ctx0" brushRef="#br0" timeOffset="39350.92">5570 8418 723 0,'0'0'1323'0,"0"0"-992"16,0 0-194-16,0 0-55 15,0 0-52-15,0 0-21 16,0 0-9-16,0 2-32 16,-2 0 0-16,-3 0 31 15,-2 0 2-15,5-2 35 0,0 0 23 16,2 0 1-16,0 0-19 16,0 0-41-16,2-10-4 15,12-2-49-15,3 2-20 16,-1 2 26-16,-3 4 20 15,-3 4 15-15,-4 0-9 16,-4 0 6-16,-2 6 15 16,0 4 36-16,0 0 19 15,-4-2 28-15,-12 0 32 16,1-5-23-16,-1 0-9 16,3-3 14-16,1 0-53 15,5 0-22-15,7-16-11 0,0-2 2 16,0-4-7-16,9-1-6 15,9 4-22-15,1 2-23 16,-4 9-40-16,-4 8-64 16,-4 0-65-1,-7 0-201-15</inkml:trace>
  <inkml:trace contextRef="#ctx0" brushRef="#br0" timeOffset="39733.18">6058 8247 2123 0,'0'0'592'0,"0"0"-506"16,0 0-43-16,0 0 48 16,0 0 12-16,0 0-42 15,0 0-60-15,-12 24 0 16,-1 5 15-16,-5 7-8 16,5 5-8-16,2 8 0 15,6-1 0-15,5-2 1 16,0-8-1-16,5-6 0 15,15-9-6-15,4-10-1 0,8-11 7 16,3-2 16 0,3-4 4-16,0-18-8 0,0-6-12 15,4-22-16-15,-11 6-97 16,-8 2-214-16</inkml:trace>
  <inkml:trace contextRef="#ctx0" brushRef="#br0" timeOffset="39944">6058 7836 2326 0,'0'0'656'16,"0"0"-554"-1,0 0-70-15,0 0-6 0,0 0-2 16,0 0-24-16,0 0-15 15,-10 4-155-15,-13 10-810 0</inkml:trace>
  <inkml:trace contextRef="#ctx0" brushRef="#br0" timeOffset="65143.62">12862 11875 549 0,'0'0'1294'0,"0"0"-1067"16,0 0-156-16,0 0-48 15,0 0-14-15,0 0 3 16,0 0-11-16,-67 39 11 15,45-16-10-15,-2 5 16 16,-5 8 4-16,-3 9-14 16,1 5-8-16,2 8-26 0,2 4-61 15,5 2-59-15,4-2 18 16,10-6-35 0,8-6-32-16,0-5-114 0,11-16-345 15,9-10 325-15</inkml:trace>
  <inkml:trace contextRef="#ctx0" brushRef="#br0" timeOffset="65381.8">13210 12173 1338 0,'0'0'248'0,"0"0"-169"0,0 0-34 15,0 0-27-15,0 0-5 16,0 0-13-16,0 0-16 16,42-22-48-16,-42 22-56 15,-11 4 16-15,-20 14-87 16,2-1-162-16,0-3-470 0</inkml:trace>
  <inkml:trace contextRef="#ctx0" brushRef="#br0" timeOffset="65689.74">12202 12060 479 0,'0'0'248'0,"0"0"-248"0</inkml:trace>
  <inkml:trace contextRef="#ctx0" brushRef="#br0" timeOffset="66050.55">12017 11773 978 0,'0'0'899'0,"0"0"-684"0,0 0-116 16,0 0 25-16,0 0-6 16,0 0 16-16,0 0-134 15,12 16 35-15,-36 44-9 16,-8 17 53-16,-8 11-17 16,-5-3-25-16,-4-2-37 15,-2-13 0-15,-21-6-104 16,12-20-169-16,8-22-586 0</inkml:trace>
  <inkml:trace contextRef="#ctx0" brushRef="#br0" timeOffset="66223.5">11637 11779 2348 0,'0'0'381'0,"0"0"-305"16,0 0 21-16,180 164-41 15,-90-86-20-15,10-2-36 16,2-6-1-16,27-5-120 16,-26-19-124-16,-19-18-731 0</inkml:trace>
  <inkml:trace contextRef="#ctx0" brushRef="#br0" timeOffset="67270.93">20279 11773 453 0,'0'0'783'0,"0"0"-409"16,0 0-99-16,0 0 1 16,0 0-75-16,0 0-59 15,0 0-8-15,60-43-26 16,-58 42-25-16,-2 1 5 15,0 0-17-15,0 0-31 16,0 0-14-16,0 14-24 16,-23 22 8-16,-13 22-3 0,-11 16 1 15,-11 9-8 1,-9 1-1-16,0-7-68 0,-1-10 19 16,-20 1-56-16,20-20-90 15,12-14-265-15</inkml:trace>
  <inkml:trace contextRef="#ctx0" brushRef="#br0" timeOffset="67459.76">19836 11903 2438 0,'0'0'270'0,"0"0"-209"16,0 0-37-1,170 134-16-15,-79-57-8 0,-16-15-185 16,-12-12-1998-16</inkml:trace>
  <inkml:trace contextRef="#ctx0" brushRef="#br0" timeOffset="88525.84">7041 4102 437 0,'0'0'411'15,"0"0"-249"-15,0 0 56 16,-6 4-78-16,6-4-65 15,-2 0 13-15,2 0 42 16,0 0 8-16,-2 0-48 16,0 0-22-16,0 0-29 15,-1-6-18-15,-1-2 22 16,2 3-19-16,-2-1-2 0,2-1 42 16,2 6-18-1,0 1-15-15,0 0-31 0,0 6-20 16,0 15 17-16,0 8 3 15,12 3-2-15,7 2 1 16,2-2-1-16,2-6 2 16,2-4 2-16,-1-10-2 15,1-8 3-15,-1-4 22 16,5-6 42-16,2-24 14 16,0-12-33-16,-2-14 13 15,-4-6-11-15,-7-9-13 0,-5-1-5 16,-9 6-19-16,-4 10-13 15,0 10 6-15,-4 11 37 16,-9 16 30-16,3 10-14 16,4 9-38-16,2 14-21 15,4 29-18-15,0 13 12 16,22 8 6-16,12 4 0 16,10-10 0-16,22-9-31 15,-8-17-125-15,-10-20-579 0</inkml:trace>
  <inkml:trace contextRef="#ctx0" brushRef="#br0" timeOffset="90260.88">2397 6168 1546 0,'0'0'484'15,"0"0"-273"-15,0 0-80 16,0 0-43 0,0 0-28-16,0 0 7 0,0 0-30 15,0 0-18 1,0 0 6-16,0 0 33 0,0 0-1 15,0 0-20-15,0 0-16 16,0 0-10-16,0 0-10 16,0 0 5-16,0 0-6 15,0 0 1-15,0 0-1 16,-2 2-32-16,-8 4-129 16,0-2-524-16</inkml:trace>
  <inkml:trace contextRef="#ctx0" brushRef="#br0" timeOffset="91236.85">11759 4949 1925 0,'0'0'258'0,"0"0"-192"15,0 0-48-15,0 0 16 16,0 0 54-16,0 0-39 16,0 0-48-16,0 0-1 15,5 0-59-15,-1 0-224 16,0 0-313-16</inkml:trace>
  <inkml:trace contextRef="#ctx0" brushRef="#br0" timeOffset="92173.35">17966 3352 255 0,'0'0'59'0,"0"0"-59"16,0 0 0-1,0 0 0-15,0 0 165 0,0 0 57 16,0 0 59-16,-104-2-23 16,102 1-128-16,0 1-81 15,2 0-49-15,0 0-20 16,0-3-96-16,0 3 31 16,0 0 58-16,0 0-2 15,0 0 27-15,0 0 2 16,-3 0-139-16,-1 0-668 0</inkml:trace>
  <inkml:trace contextRef="#ctx0" brushRef="#br0" timeOffset="93293.97">5431 6409 1037 0,'0'0'311'0,"0"0"-214"0,0 0-54 16,0 0 15-16,0 0 100 16,0 0-15-16,0 0-55 15,18-9-66-15,-15 9-22 16,-3 0-255-16</inkml:trace>
  <inkml:trace contextRef="#ctx0" brushRef="#br0" timeOffset="95552.46">11893 3854 235 0,'0'0'563'16,"0"0"-200"-16,0 0-223 15,0 0-42-15,0 0-7 0,0 0-27 16,0 0-48 0,66-26-16-16,-54 26 0 0,-3 0-28 15,-5 0-85-15,0 0-243 16,-4 0-101-16,0 2 212 15,0 0 245-15,0-2 284 16,0 0-59-16,0 0 25 16,0 0-54-16,-2 0-75 15,-2 0 31-15,0 0-34 16,-5-7-2-16,-3 1-64 16,-1-1-18-16,-7-1 17 15,-3-3-25-15,-5 0-15 16,-6-5-11-16,-6-7 23 15,0-1 10-15,-3-7 102 16,4-4-29-16,3-7-22 16,3-3-38-16,6-8-8 0,7-7-29 15,7-8-9-15,4-8 0 16,7-9 4 0,2-1 5-16,0-2 3 0,21 1-10 15,13 1 10-15,13 2-11 16,11 1-1-16,13 4 0 15,7 3 29-15,0 3-19 16,0 9 55-16,-9 10-45 16,-9 10-19-16,-8 10 1 15,-14 10-1-15,-9 8-1 16,-10 5 0-16,-7 6-9 0,-8 5-4 16,-2 0-12-1,-2 0-20-15,0 0-128 0,0 9-73 16,-13 8-63-16,-5-6-936 15</inkml:trace>
  <inkml:trace contextRef="#ctx0" brushRef="#br0" timeOffset="95828.83">12082 2117 1314 0,'0'0'335'0,"0"0"-104"15,0 0-27-15,0 0-37 16,0 0-21-16,0 0-86 16,0 0-43-16,0-76-17 0,2 76-17 15,12 0 17-15,5 1-10 16,6 17-2-16,2 11-15 16,4 5-5-16,-2 2 32 15,-2 3 8-15,-2-4 2 16,-8-3-10-16,-1-3 0 15,-9-1-12-15,-7 22-8 16,-15-6-65-16,-12-4-281 0</inkml:trace>
  <inkml:trace contextRef="#ctx0" brushRef="#br0" timeOffset="98081.86">1107 7295 944 0,'0'0'938'16,"0"0"-697"-16,0 0-78 16,0 0-33-16,0 0-48 15,0 0-3-15,-4 0-32 16,4 0-20-16,0 0 1 16,0 0 13-16,0 0-7 0,0 0-17 15,0 0-7-15,0 0-9 16,0 0 11-16,0 0-12 15,0 0 0-15,0 0 2 16,0 0 1-16,0 0 5 16,0 0-10-16,0 0 2 15,0 0-14-15,0 0-26 16,0 0 2-16,0 0 28 16,0 0 1-16,0 0-11 15,0 0 10-15,0 0 9 16,0 0-6-16,0 0 6 15,0 0-8-15,0 0 9 16,0 0 8-16,0 0-8 0,0 0 2 16,0 0-2-16,0 0 0 15,0 0-1-15,0 0-5 16,0 0 11-16,0 0-13 16,0 0 2-16,0 0 5 15,0 0 0-15,0 0-17 16,0 0 18-16,0 0-6 15,0 0 5-15,0 0-6 16,0 0 7-16,0 0 3 16,0 0 0-16,0 0 4 15,0 0-7-15,0 0 1 16,0 0 2-16,0 0-2 16,0 0 0-16,0 0 9 15,0 0-10-15,0 0 0 0,0 0 0 16,0 0-1-16,0 0-25 15,0 0-33-15,0 0-95 16,0 0-173-16,0 0-553 0</inkml:trace>
  <inkml:trace contextRef="#ctx0" brushRef="#br0" timeOffset="169561.74">3731 8917 1523 0,'0'0'340'0,"0"0"-202"16,0 0-84-16,0 0 2 16,0 0 16-16,0 0 7 0,0-30-29 15,0 28-12 1,0 0-8-16,0-2-30 0,0 2-125 15,0-4-1362-15</inkml:trace>
  <inkml:trace contextRef="#ctx0" brushRef="#br0" timeOffset="170084.32">5427 7816 1289 0,'0'0'99'16,"114"-84"-99"-16</inkml:trace>
  <inkml:trace contextRef="#ctx0" brushRef="#br0" timeOffset="172508.42">6682 4345 876 0,'0'0'0'0</inkml:trace>
  <inkml:trace contextRef="#ctx0" brushRef="#br0" timeOffset="172811.68">6457 4604 850 0,'0'0'435'16,"0"0"-178"-16,-25 104-125 16,16-62-27-16,2-6-10 15,3-8-60-15,4-8-19 0,0-7-16 16,0-10-17-16,0-3 17 16,4 0 91-16,14-14 128 15,11-17-105-15,9-14-36 16,9-7-37-16,4-6-21 15,-2 0 5-15,-3 8-9 16,-7 7-14-16,-13 13 78 16,-8 10 31-16,-11 12 14 15,-7 8-35-15,0 0-89 16,0 26 13-16,-5 17-1 16,-3 15-1-16,-1 4 6 15,4 2-9-15,5-10-9 16,0-11-16-16,20-16 1 15,32-21-7-15,-6-6-76 16,-5-10-190-16</inkml:trace>
  <inkml:trace contextRef="#ctx0" brushRef="#br0" timeOffset="176038.58">15886 2975 1151 0,'0'0'585'0,"0"0"-327"15,0 0-93-15,0 0 27 16,0 0-50-16,0 0-54 15,0 0-29-15,25-59-16 16,-23 56 8-16,-2 3-12 16,0 0-25-16,0 0-14 15,0 0-45-15,0 18 29 16,0 17-3-16,-10 15 19 16,1 12 0-16,1 8-6 15,-4 0-23-15,6-8 15 16,-1-8 13-16,3-11-5 0,2-15 6 15,2-10 1-15,0-13-1 16,0-5 22-16,0 0 74 16,4-9 22-16,14-19-27 15,4-13-60-15,7-4-13 16,4-2-11-16,3 3 3 16,-2 4-6-16,-6 10-4 15,-3 6-20-15,-9 10-79 16,-8 8-157-16,-8 6-589 0</inkml:trace>
  <inkml:trace contextRef="#ctx0" brushRef="#br0" timeOffset="176237.98">15919 3288 1827 0,'0'0'346'0,"0"0"-275"16,0 0-35-16,0 0 16 15,0 0-40-15,114 86-11 16,-83-64 7-16,0-1-7 16,-7-3-1-16,3-7-105 15,-7-2-153-15,-7-9-387 0</inkml:trace>
  <inkml:trace contextRef="#ctx0" brushRef="#br0" timeOffset="176424.9">16312 3138 1811 0,'0'0'508'15,"0"0"-370"-15,0 0-105 16,0 0-33-16,0 0 0 16,0 0 0-16,0 0 2 15,10 10-1-15,-8-8-1 16,-2-2-111-16,0 0-1722 0</inkml:trace>
  <inkml:trace contextRef="#ctx0" brushRef="#br0" timeOffset="176786.52">16567 2881 2116 0,'0'0'326'0,"0"0"-247"16,0 0-79-16,0 0 0 16,0 0-17-16,0 0 11 15,0 0 6-15,25 126 0 0,-21-73 1 16,3-1 0-1,-5 6 16-15,2-2-16 0,-4-4 1 16,3-2 0-16,-3-7 5 16,0-9 0-16,0-8-6 15,0-8-1-15,0-8 0 16,0-2-1-16,0-6 1 16,0-2-9-16,0-2-34 15,0-14-194-15,-7-4-1904 0</inkml:trace>
  <inkml:trace contextRef="#ctx0" brushRef="#br0" timeOffset="177188.32">16592 2866 1584 0,'0'0'764'0,"0"0"-689"0,0 0-53 16,0 0 0-16,0 0 7 16,0 0-13-16,113-25-16 15,-76 44-10-15,-6 12-26 16,-7 3 12-16,-11 8-8 16,-10 3 2-16,-3-1 1 0,-16 0 4 15,-16-4 25-15,-7-6 0 16,-1-4 15-16,2-6 21 15,9-8 32-15,11-4-3 16,11-4-32 0,7-3-33-16,0 0-33 0,0 5 33 15,15 4 38-15,10 2 34 16,2 4-16-16,4 1-43 16,0-2 1-16,-2 2-2 15,-2-2-12-15,-4-2-2 16,-8-3-28-16,-2-2-42 15,1-6-80-15,-3-6-176 16,-4 0-155-16</inkml:trace>
  <inkml:trace contextRef="#ctx0" brushRef="#br0" timeOffset="177474.69">16975 3206 742 0,'0'0'755'0,"0"0"-391"15,0 0-207-15,0 0-155 16,0 0 73-16,0 0 18 16,0 0-11-16,-29 137-25 15,22-98-57-15,5-2 0 16,2-10 9-16,0-6-9 16,0-10 0-16,0-5 30 15,5-6 61-15,5 0 66 16,6-23 13-16,5-7-51 0,0-6-53 15,0 0-24 1,-8 5-18-16,-6 8-3 0,-7 9-21 16,-22 14-39-16,-16 0-141 15,-5 0-594-15</inkml:trace>
  <inkml:trace contextRef="#ctx0" brushRef="#br0" timeOffset="179137.46">16821 8224 878 0,'0'0'1098'16,"0"0"-849"-16,0 0-145 15,0 0-44-15,0 0 19 16,0 0-23-16,0 0 32 16,0 59-49-16,5-28 13 15,-1 5-31-15,-1 6 7 16,-3 6-27-16,0 2 18 16,0-2-19-16,0-4 0 15,-3-7 7-15,-4-10-5 16,3-6-2-16,2-10-11 15,0-4-4-15,2-5 15 0,0-2 2 16,0 0 6 0,0 0 5-16,0 0 0 0,0 0 5 15,0 0 0-15,0 0 0 16,0 0-11-16,0 0-2 16,2-5-4-16,11-6 0 15,3-10 6-15,6-7-6 16,5-10-1-16,2-8 0 15,5-4 6-15,-1-6-3 16,-2 1 4-16,-2 3-7 16,-5 10 2-16,-4 10-2 15,-9 8 0-15,-1 12-14 16,-8 6-53-16,-2 6-180 16,0 12-653-16,-9 9-329 0</inkml:trace>
  <inkml:trace contextRef="#ctx0" brushRef="#br0" timeOffset="179335.44">16975 8514 1219 0,'0'0'1041'16,"0"0"-809"-16,0 0-187 16,0 0-25-16,0 0 15 15,0 0-5-15,0 0-18 16,89 112-12-16,-62-92-40 15,0-6-69-15,-5-7-107 16,2-7-154-16,-6 0-642 16,-2-3 371-16</inkml:trace>
  <inkml:trace contextRef="#ctx0" brushRef="#br0" timeOffset="179461.83">17285 8562 1342 0,'0'0'1146'15,"0"0"-923"-15,0 0-156 16,0 0-67-16,0 0-12 16,0 0-151-16,0 0-255 0</inkml:trace>
  <inkml:trace contextRef="#ctx0" brushRef="#br0" timeOffset="180003.27">17490 8343 1289 0,'0'0'1056'16,"0"0"-847"-16,0 0-139 15,0 0-20-15,0 0-50 16,0 0-33-16,0 0 33 16,0 53 6-16,0-15 7 15,0 2-7-15,0 2 1 16,-2-6-7-16,-3-1 0 15,1-9 0-15,1-7-7 16,1-6-14-16,2-8-10 16,0-5-35-16,0 0-97 15,0-5 30-15,5-20-45 0,4-8-186 16,-1-8-191-16,-1-5 84 16,-3-2 471-16,1 4 256 15,-2 6 201-15,-1 8 26 16,-2 10-75-16,4 7-156 15,0 6-103-15,5 3-76 16,5 1-56-16,1 3 5 16,5 0-4-16,-1 0-10 15,-2 8-8-15,-3 5-23 16,-5 2-7-16,-9 3-18 16,0 0 32-16,0 3 16 15,-14 1 11-15,-6 0 8 16,0-2 4-16,5 2 6 15,1-4-5-15,12 2-18 16,2 2-6-16,0-2-23 0,20 2 0 16,9-1 22-16,2-6-31 15,3-3-61-15,-1-6-76 16,5-6-198-16,-9 0-592 16,-9-9 202-16</inkml:trace>
  <inkml:trace contextRef="#ctx0" brushRef="#br0" timeOffset="180219.32">17810 8544 84 0,'0'0'2178'16,"0"0"-1842"-16,0 0-232 16,0 0-61-16,0 0-4 0,0 0-14 15,0 0-3-15,14 110-22 16,-1-93-2-16,1-10 1 16,-1-4-12-1,0-3 13-15,3-6 13 0,2-20-7 16,-5-9 19-16,-2-1 3 15,-3 4-8-15,-8 5 2 16,0 4 25-16,-27 13-47 16,-9 4-27-16,-9 6-256 0</inkml:trace>
  <inkml:trace contextRef="#ctx0" brushRef="#br0" timeOffset="191787.95">24617 3010 2001 0,'0'0'339'16,"0"0"-206"-16,0 0-94 15,0 0-23-15,0 0 11 16,0 0-15-16,0-12-1 0,0 12 16 16,0 0 64-16,-2 0 2 15,-5 0-13 1,-5 23-80-16,-9 18-2 0,-14 31-3 15,-1 8-3-15,1 8-35 16,2 5-14 0,16-21 24-16,6 0 11 0,11-18 9 15,0-16 5-15,3-20 7 16,16-18-29-16,8 0 30 16,2-32-1-16,4-14-7 15,-4-12-93-15,-4-6-107 16,-5-4-117-16,-2 0 69 15,-2-1 141-15,-1 1 113 0,3 0 2 16,-1 2-40 0,-1 1-52-16,-5 5-112 0,-4 9 204 15,-7 6 169-15,0 9 239 16,-3 8-169-16,-9 6 3 16,1 6-118-16,1 7-39 15,10 9-66-15,0 0-19 16,0 0-438-16</inkml:trace>
  <inkml:trace contextRef="#ctx0" brushRef="#br0" timeOffset="192025.42">25121 3082 2713 0,'0'0'117'15,"0"0"-117"-15,0 0-249 16,0 0 80-16,0 0 33 16,0 0-83-16,0 0-119 15,42 84 208-15,3-80 130 16,8-2 34-16,34 0 2 16,-11-2-36-16,-9 0-265 0</inkml:trace>
  <inkml:trace contextRef="#ctx0" brushRef="#br0" timeOffset="192174.09">24983 3407 2503 0,'0'0'162'0,"0"0"-162"15,0 0-142-15,147-14 125 16,-18-6-11-16,-17 3-130 15,-12 2-957-15</inkml:trace>
  <inkml:trace contextRef="#ctx0" brushRef="#br0" timeOffset="193129.45">26110 3014 1870 0,'0'0'389'15,"0"0"-343"-15,0 0-46 16,0 0-14-16,0 0 6 16,0 0 6-16,0 0 2 15,58-34 17-15,-58 34 67 16,0 0-16-16,0 0-34 15,-2 0-34-15,-20 1-23 16,-12 14 23-16,-9 6 6 0,-5 12 4 16,-1 3-9-1,9 8 0-15,9 2-1 16,12 0-8-16,17 2-18 16,2-4 25-16,25-2 1 0,20-9 0 15,12-8 1 1,17-11-1-16,8-10 8 0,5-4 4 15,0-5-10-15,-6-15 13 16,-10-6-15-16,-13-3 2 16,-12 0 5-16,-9-3-7 15,-8 2-66-15,-8-1 3 16,-3 1-36-16,-5 4-36 16,-3 2 14-16,1 4 27 15,-1 2 3-15,2 4 55 0,1 2 34 16,-2 6-10-1,1 2 10-15,-6 2 2 0,-4 2-2 16,1 0-27-16,-3 0 28 16,2 0 1-16,-2 0 1 15,0 6-1-15,0 0-1 16,0 0-1-16,0 0-21 16,-2 2 23-16,-11 0 75 15,-8 0 53-15,-4 2-38 16,-6 4-50-16,-4 2-8 15,-5 4-4-15,2 4-17 16,7 4 30-16,6 2-41 16,12 0 0-16,13-1-23 0,0-3 23 15,16-4 9 1,17-8-9-16,9-4 14 0,3-9 8 16,3-1 4-16,2-3-8 15,-8-17 0-15,-1-8-1 16,-8-11-4-16,-4-3-1 15,-7-6-10-15,-4-4 6 16,-7 0-8-16,-7 0 0 16,-4 2 1-16,0 2 8 15,0 7-1-15,-2 7 9 16,-5 7 12-16,3 12 21 16,2 5-19-16,0 8-9 15,2 2-15-15,0 2-14 16,0 23-11-16,0 16 18 15,0 14 0-15,0 10 1 0,0 8 0 16,4 3 1 0,0-2-1-16,1-5 11 0,-1-5-12 15,-1-10-115-15,6-12-24 16,1-16-418-16,2-16-648 16</inkml:trace>
  <inkml:trace contextRef="#ctx0" brushRef="#br0" timeOffset="193459.92">27187 3126 1409 0,'0'0'318'15,"0"0"-52"-15,0 0-183 0,0 0 27 16,0 0-2-16,0 0-31 16,0 0-38-16,0-44-12 15,0 44 100-15,0 0-117 16,0 16-10-16,8 16 0 15,8 10 10-15,4 12-8 16,4 7-1-16,3-5 2 16,2-4-3-16,3-12-8 15,1-14-9-15,2-18-6 16,3-8 23-16,3-16 3 16,1-26 23-16,-2-13-2 15,-5-8-12-15,-4-6-2 16,-8-1-10-16,-5 6 0 15,-11 6-1-15,-7 11-9 0,0 19 10 16,-27 22-19-16,-7 6-226 16,-1 0-965-16</inkml:trace>
  <inkml:trace contextRef="#ctx0" brushRef="#br0" timeOffset="193740.41">26291 3914 2110 0,'0'0'344'16,"0"0"-247"-16,0 0-97 15,0 0 103-15,216-50-69 16,-49 26 17-16,16 3-9 15,-7 12-24-15,-43 5-2 16,-46 4-7-16,-26 0-9 16,-15 0 0-16,-3 1-54 15,-6 14-77-15,-10-1-207 16,-16-4-619-16</inkml:trace>
  <inkml:trace contextRef="#ctx0" brushRef="#br0" timeOffset="194314.06">27083 4102 1680 0,'0'0'162'0,"0"0"-162"16,-166 48 0-16,99-17-15 15,7 7-4-15,15 6 17 16,14 0-61-16,20-2-104 15,11-10 100-15,13-10 46 16,30-12 21-16,13-10 111 16,8-4 22-16,1-24 27 15,-3-10-56-15,-8-9 5 16,-12-6 59-16,-9-8-92 0,-13-3-49 16,-9-4-27-1,-11 4-25-15,0 8 25 16,0 16 73-16,-8 16 29 0,-4 22-46 15,3 4-56-15,-4 52-8 16,4 8 6-16,7 17-13 16,2 5 9-16,0-16-3 15,20 0-5-15,7-12-23 16,2-16 11-16,-2-12 26 16,2-14 7-16,-2-10 12 15,-4-4-5-15,4-12 15 16,2-18-2-16,-2-10-18 15,0-10-9-15,0-7-41 16,-6-10-115-16,2-5-88 16,-5 0-6-16,-5 3 144 0,-1 17 106 15,-6 16 335 1,-4 18-54-16,-2 16-162 16,0 4-91-16,0 46-19 0,0 44-9 15,-18 37 21-15,-1 18-2 16,-2-4-18-16,3-31-1 15,3-23-266-15,3-33 99 16,4-24-717-16</inkml:trace>
  <inkml:trace contextRef="#ctx0" brushRef="#br0" timeOffset="194464.48">27525 4245 2390 0,'0'0'209'0,"0"0"-168"0,0 0-12 16,131-31-29-16,-95 38-50 16,-16 9-933-16</inkml:trace>
  <inkml:trace contextRef="#ctx0" brushRef="#br0" timeOffset="194865.88">26065 5300 2119 0,'0'0'225'16,"0"0"-183"-16,0 0-15 16,0 0-17-16,-131 5-9 0,98 26 0 15,2 13-1-15,6 14 1 16,14 8-1-16,11 7-1 15,0-3 1-15,27-10-2 16,17-14 2-16,16-17 37 16,11-12 8-16,8-13 9 15,21-8-54-15,-17-18-27 16,-19-8-980-16</inkml:trace>
  <inkml:trace contextRef="#ctx0" brushRef="#br0" timeOffset="195030.58">26622 5362 2200 0,'0'0'564'15,"0"0"-552"-15,0 0 0 0,0 0-12 16,123 20-10-16,-80-4 1 16,15 4-111-16,-12-4-180 15,-8-4-565-15</inkml:trace>
  <inkml:trace contextRef="#ctx0" brushRef="#br0" timeOffset="195186.53">26634 5665 1653 0,'0'0'138'0,"0"0"2"15,0 0 73-15,133 17-18 0,-58-17-109 16,4 0-49-1,26 0-27-15,-21-7-10 0,-17-5-355 16</inkml:trace>
  <inkml:trace contextRef="#ctx0" brushRef="#br0" timeOffset="195670.65">27862 5153 1097 0,'0'0'552'0,"0"0"-317"15,0 0-46-15,0 0-11 16,0 0-87-16,0 0-57 16,0 0-34-16,6-6-9 15,-6 6 8-15,0 8-10 16,0 12 10-16,0 10 1 15,0 8 10-15,0 11 2 16,0 5-3-16,-2 5-8 16,2 4 10-16,0-7-11 15,0-6 0-15,11-11-12 16,11-16 12-16,5-9 18 0,7-14 53 16,5-1 7-16,4-31-29 15,-3-12-49-15,2-39-9 16,-13 9-219-16,-8 4-1496 0</inkml:trace>
  <inkml:trace contextRef="#ctx0" brushRef="#br0" timeOffset="195802.14">27975 4626 557 0,'0'0'2090'0,"0"0"-1972"15,0 0-118-15,0 0-76 16,0 0-96-16,0 0-922 0</inkml:trace>
  <inkml:trace contextRef="#ctx0" brushRef="#br0" timeOffset="196167.49">28760 5171 1764 0,'0'0'230'0,"0"0"-42"16,0 0-2-16,0 0-63 15,116-44-19-15,-112 44-27 16,-4 0-31-16,0 0 10 16,-6 0-27-16,-21 20-29 15,-16 17 25-15,-26 27-10 16,-43 46-5-16,-48 48-9 15,-29 25 6 1,-17-1-7-16,13-21-7 0,33-33-25 16,33-32 22-16,35-21 10 15,30-24 10-15,12-8 1 16,2 1-11-16,1-2 6 16,9-4-6-16,20-14-28 15,18-19-135-15,14-5-145 0,11 0-141 16</inkml:trace>
  <inkml:trace contextRef="#ctx0" brushRef="#br0" timeOffset="197813.31">28543 6164 989 0,'0'0'689'0,"0"0"-493"0,0 0-32 16,0 0 56-16,0 0-84 16,0 0-50-16,0 0-25 15,-18 0-38-15,-6 0-9 16,-10 0-12-16,-3 6 8 15,-3 2-1-15,2 0 18 16,2 2-8-16,8-2-19 16,7 2 2-16,9-2-2 15,10 2-19-15,2-2 10 16,0 2 9-16,18 2-13 16,7 2 13-16,6 1 9 15,3 0-2-15,-3 1-1 16,0 0-5-16,-2 0 7 15,-10 0-8-15,0-1 0 16,-8-4-1-16,-6 2 0 0,-3-5 1 16,-2-3 0-16,0 2 1 15,0-1-1-15,-14 2 7 16,-5-2-7-16,-6-1-7 16,0 0-36-16,5-1-23 15,5-2 19-15,8-2-13 16,7 0-26-16,0-4-140 15,42-28-66-15,-2 2 62 16,5-1-404-16</inkml:trace>
  <inkml:trace contextRef="#ctx0" brushRef="#br0" timeOffset="198231.33">28789 6028 1773 0,'0'0'412'15,"0"0"-230"-15,0 0-98 16,0 0-76-16,0 0 1 15,0 0-9-15,0 0 1 16,-23 140 8-16,19-92-8 16,2-4 0-16,-1-2 1 15,3-8-2-15,0-10-10 16,0-6-7-16,7-7-22 16,4-8 39-16,0-3 9 15,5 0 14-15,2 0-6 16,-3-6-9-16,-1-3 4 0,-3 2-12 15,-5 5-8-15,-4 2-46 16,-2 0-23-16,0 17 77 16,2 5 22-16,2 2-13 15,2-1-1-15,0-2-8 16,3-8 3-16,1-11 4 16,3-2 54-16,5-2 55 15,3-25 15-15,4-7-75 16,4-8-11-16,-4-1-12 15,-6 3-21-15,-3 8-11 16,-9 8-1-16,-7 12-6 16,0 8-18-16,-15 4-90 15,-10 10-251-15,0 6-1189 0</inkml:trace>
  <inkml:trace contextRef="#ctx0" brushRef="#br0" timeOffset="198538.21">29300 6184 1902 0,'0'0'307'15,"0"0"-251"-15,0 0-31 16,0 0-4-16,0 0 10 15,0 0 88-15,0 0-57 16,43 36-28-16,-36-18-18 0,-1 9-6 16,-4 6 0-16,-2 5-2 15,0 3-6-15,0 0 14 16,0 2-9-16,0-7-7 16,-6-4-6-16,-3-8-1 15,-2-10-9-15,0-6-137 16,2-8-136-16</inkml:trace>
  <inkml:trace contextRef="#ctx0" brushRef="#br0" timeOffset="198779.25">29485 6034 418 0,'0'0'2211'16,"0"0"-2064"-16,0 0-134 15,0 0 4-15,0 0-8 16,0 0-9-16,79 124 0 16,-73-84-75-16,-6-2-7 15,0-8 14-15,-8-5-4 16,-15-10-2-16,-6-5 62 16,-22-10 12-16,4 0 0 15,3 0-423-15</inkml:trace>
  <inkml:trace contextRef="#ctx0" brushRef="#br0" timeOffset="199226.67">26587 7802 1921 0,'0'0'442'0,"0"0"-395"16,0 0 2-16,0 0 115 15,0 0-36-15,134 6-39 16,-74-4-47-16,7 2-30 15,-3-2-12-15,-1 2-19 16,6 0-99-16,-18 0-75 16,-15-4-601-16</inkml:trace>
  <inkml:trace contextRef="#ctx0" brushRef="#br0" timeOffset="199653.59">26699 8127 1023 0,'0'0'1379'0,"0"0"-1244"16,0 0-110-16,0 0-12 15,0 0 32-15,0 0-3 16,0 0 14-16,84 36 40 16,-46-32-19-16,4-4-23 0,5 0-31 15,-3 0-13 1,-1 0-10-16,4-4-79 0,-12-5-148 16,-10 0-481-16</inkml:trace>
  <inkml:trace contextRef="#ctx0" brushRef="#br0" timeOffset="200152.24">27848 7774 1833 0,'0'0'397'0,"0"0"-273"15,0 0 67-15,0 0 6 16,0 0-77-16,0 0-30 16,0 0-61-16,10-32-29 15,11 24 21-15,10-2 5 16,8 0-15-16,3 2 4 15,0 2 4-15,1 6-11 16,-3 0-8-16,-7 0-2 16,-4 10 2-16,-7 14 0 15,-9 8-13-15,-8 8-38 0,-5 8-14 16,-11 2-5 0,-27 4 10-16,-9-5 29 0,-9-5 5 15,3-9-27-15,6-8 51 16,12-11 2-16,14-6 20 15,13-7 15-15,8-3 18 16,0 0 17-16,24-3-43 16,14-11 3-16,6 0-12 15,6 0-11-15,-5 6 3 16,-8 4-10-16,-6 4-14 16,-4 7-71-16,-9 8-169 15,-7 3-819-15</inkml:trace>
  <inkml:trace contextRef="#ctx0" brushRef="#br0" timeOffset="200303.58">28527 7943 2171 0,'0'0'782'16,"0"0"-699"-16,0 0-51 15,0 0-32-15,0 0-73 16,0 0-366-16,0 0-1293 0</inkml:trace>
  <inkml:trace contextRef="#ctx0" brushRef="#br0" timeOffset="200560.58">28777 7702 2665 0,'0'0'233'16,"0"0"-129"-16,0 0-21 15,0 0-78-15,0 0-5 16,0 0-27-16,0 0 15 16,43 94-11-16,-19-48-4 15,2-2-1-15,3 1 10 16,0-5 18-16,-2-7 1 16,-6-4 0-16,-6-8 5 15,-8-1-6-15,-7-5 0 16,0-1 0-16,-12-2-85 15,-38-6-115-15,0-2 46 0,3-4-254 16</inkml:trace>
  <inkml:trace contextRef="#ctx0" brushRef="#br0" timeOffset="200730.19">28926 7638 1023 0,'0'0'1195'0,"0"0"-883"15,0 0-52-15,0 0-115 16,0 0-91-16,125-18-54 16,-102 22-10-16,-5 10-165 15,-3-2-227-15</inkml:trace>
  <inkml:trace contextRef="#ctx0" brushRef="#br0" timeOffset="201291.28">29248 7802 1018 0,'0'0'176'0,"0"0"-101"16,0 0-22-16,0 0 32 15,0 0-6-15,39 111 30 16,-32-89 4-16,-1 0 126 16,0 2-4-16,-2-1-81 15,-4-1-39-15,0 1-50 16,0-7-28-16,0-2-17 15,0-7 0-15,0-1-10 16,0-6-9-16,0 0 12 0,2 0 56 16,5-11 60-16,3-13-59 15,7-8-39-15,3-4-8 16,4-4-7-16,0 1-3 16,1 7-8-16,-8 10 0 15,-3 8 7-15,-5 10 5 16,-7 4-9-16,0 0-8 15,-2 18-14-15,2 14 14 16,4 7 0-16,0 1 8 16,1-4-8-16,1-8-7 15,2-10 6-15,-2-8 0 16,3-10 1-16,3 0-11 16,3-5 11-16,8-18 21 15,2-9-5-15,4-6-16 16,3-2-12-16,-3 1-11 0,-4 8-9 15,-7 8 32-15,-7 11 0 16,-7 8 24-16,-3 4 21 16,-3 2-35-16,0 26-9 15,2 12-1-15,2 9 6 16,3 3 6-16,4-2-7 16,0-9-4-16,3-12-1 15,-3-7-1-15,5-22-64 16,-3 0-69-16,-5-1-344 15</inkml:trace>
  <inkml:trace contextRef="#ctx0" brushRef="#br0" timeOffset="201784.23">30233 7557 1663 0,'0'0'450'15,"0"0"-262"-15,0 0 25 16,0 0-89-16,0 0-75 16,0 0-48-16,0 0 18 15,-14 129 4-15,5-63-8 16,0 9 4-16,2 1-9 15,0-4-9-15,3-11 7 0,2-12-8 16,0-17-1-16,2-14 1 16,0-11 7-16,0-7-6 15,0-6 10-15,0-23 1 16,0-15-12-16,0-15-65 16,0-10 11-16,0-12-7 15,0-1-52-15,0 0-57 16,0 14 170-16,0 18 48 15,0 19 118-15,0 18 3 16,0 10-20-16,0 3-73 16,0 8-76-16,0 23 9 0,6 17-9 15,5 10 6-15,3 10 3 16,1 4-8-16,1-5-1 16,-5-8-80-16,-9-2-92 15,-2-17-161-15,0-16-459 0</inkml:trace>
  <inkml:trace contextRef="#ctx0" brushRef="#br0" timeOffset="201933.68">30092 7940 908 0,'0'0'1407'15,"0"0"-1234"-15,0 0-92 16,0 0 39-16,0 0-10 16,116-62-24-16,-62 61-52 15,0 1-22-15,-2 0-12 0,-16 0-33 16,-12 11-209-16,-19 4-1224 15</inkml:trace>
  <inkml:trace contextRef="#ctx0" brushRef="#br0" timeOffset="203193.83">27440 8622 1595 0,'0'0'503'0,"0"0"-338"0,0 0-34 16,0 0 11-16,0 0-117 16,0 0 23-16,0 0 9 15,42-3 7-15,-17 3-3 16,8 0-28-16,5 0-18 15,11 0-2-15,12 0-2 16,12 0-5-16,30 0 1 16,32-9 2-16,35-5-9 15,17-2 1-15,7 0 4 16,-1-2-4-16,-3 0 7 16,6 0-7-16,2-2 4 15,-1 2 6-15,-8 2 22 16,-12 0-5-16,-17 6 15 15,-33 2-15-15,-27 4 21 0,-29 2-24 16,-6 0 10-16,6 2-5 16,4 0-3-16,0 0-14 15,-21 0-12-15,-15 0 5 16,-20 2-5-16,-9 0-1 16,-8-2-5-16,-2 0-25 15,0 0-24-15,-12 0 3 16,-7 0 30-16,-10 0-113 15,-29-2-601-15,4-5 224 16,4 4-113-16</inkml:trace>
  <inkml:trace contextRef="#ctx0" brushRef="#br0" timeOffset="210686.04">28145 9097 1314 0,'0'0'382'16,"0"0"-152"-16,0 0-39 15,0 0-28-15,0 0-40 16,0 0-48-16,0-2-7 16,0 2 4-16,0 0 15 15,0 0-22-15,0 0-36 16,0 0 0-16,0 0-7 15,0 0-15-15,0 5-7 16,0 17-3-16,0 10 3 16,-5 14 20-16,1 12-19 0,-1 10 12 15,0 5-5-15,3 0-7 16,0-1-1-16,0-6 0 16,-2-13-16-16,-3-11-78 15,1-12 63-15,0-14 30 16,4-16-32-16,0 0-70 15,2-6-324-15</inkml:trace>
  <inkml:trace contextRef="#ctx0" brushRef="#br0" timeOffset="211076.26">28361 9242 1666 0,'0'0'354'0,"0"0"-288"15,0 0-42-15,0 0 93 16,0 0-49-16,0 0-47 16,0 0 12-16,0 82 0 15,0-36-13-15,0 6 3 16,0 1-22-16,4-3 7 15,5-8-8-15,2-8-10 16,2-13 10-16,6-8 1 0,2-13 37 16,6 0 36-16,9-18 16 15,2-16 9-15,2-12-33 16,0-10-43-16,-7-7 19 16,-8 1-26-16,-11 4-4 15,-14 10-4-15,0 12 30 16,-23 12 33-16,-14 11-36 15,-9 13-33-15,-18 13-2 16,10 15-116-16,10 2-229 0</inkml:trace>
  <inkml:trace contextRef="#ctx0" brushRef="#br0" timeOffset="212053.7">28933 9266 1981 0,'0'0'238'0,"0"0"-183"15,0 0-55-15,0 0 2 16,0 0 22-16,0 0-12 16,53 106-4-16,-36-64 1 15,-2 1 19-15,-1 1 3 0,-4-6-16 16,-1-8-6-16,-2-9 39 15,-2-6 28-15,-3-10 26 16,0-5 49-16,2 0 0 16,5-11-66-16,7-17-19 15,1-12-14-15,6-8-11 16,-1-4-17-16,1-1-8 16,-1 7-8-16,-4 6-4 15,-5 10-4-15,-4 10-3 16,-4 8-58-16,-3 8-117 15,-2 4-351-15</inkml:trace>
  <inkml:trace contextRef="#ctx0" brushRef="#br0" timeOffset="212924.28">29824 9142 1804 0,'0'0'414'0,"0"0"-250"15,0 0-73-15,0 0-27 0,0 0-46 16,0 0 4-16,0 0-7 16,0-6 23-16,0 6 52 15,0 0-21-15,0 0-28 16,0 0 3-16,0 0-17 16,2 0-10-16,-2 0-16 15,0 0 8-15,0 0-5 16,0 0-3-16,0 0 1 15,0 0 5-15,0 0-14 16,0 0 14-16,0 0-12 16,0 0 5-16,0 0-1 15,0 0 1-15,0 0 0 16,0 0-1-16,3-3-10 0,-1 2 3 16,5-1-7-1,2-2 13-15,-3 0-11 0,4 0 6 16,-6 1 7-16,2 2 0 15,-3-2 0-15,-1 3 1 16,0 0 0-16,-2 0-1 16,0 0 1-16,0 0 4 15,0 0-5-15,0 0 0 16,0 0 4-16,0 0 2 16,0 0 3-16,0 0 4 15,0 0-6-15,0 0-7 16,0 0-6-16,0 3 5 0,-4 9-3 15,-9 7 4-15,-8 10 20 16,-8 9-20-16,-8 10 14 16,-11 14-8-16,-12 12-5 15,-9 11 16-15,-10 5-9 16,-8 2-7-16,0-2 13 16,-1-3-7-16,6-8-7 15,9-6 7-15,8-10-3 16,9-12 1-16,10-7-4 15,9-9-1-15,12-9 0 16,4-6 0-16,9-8 1 16,6-4-1-16,4-2 0 15,0-5-8-15,2-1 7 16,0 0-4-16,0 0 0 16,0 0 4-16,0 0-15 0,0 0-29 15,-5-1-35 1,3-9-95-16,-2-2-772 0</inkml:trace>
  <inkml:trace contextRef="#ctx0" brushRef="#br0" timeOffset="-214425.68">29312 10074 1169 0,'0'0'1191'15,"0"0"-1028"-15,0 0-89 16,0 0 50-16,0 0-33 16,129-40-18-16,-91 34-24 15,3 4-30-15,-8 2-11 16,-7 0-6-16,-6 0-2 15,-4 0-3-15,-9 2-34 16,-7 10-19-16,0 6 11 16,-2 10 9-16,-21 9 36 15,-4 8 2-15,-4 10 7 16,0-3 0-16,4-2-9 16,5-12 1-16,6-12-1 0,10-10 0 15,6-8 0-15,0-4 0 16,15-4 13-16,16 0 4 15,10 0-17-15,24-10-18 16,-13-8-157 0,-7 0-940-16</inkml:trace>
  <inkml:trace contextRef="#ctx0" brushRef="#br0" timeOffset="-213860.35">29753 10150 2218 0,'0'0'332'0,"0"0"-256"0,0 0-56 16,0 0-14-16,0 0-5 15,0 0 12-15,0 0-13 16,18 111-1-16,-13-85 1 16,-3-6 0-16,0-6 1 15,0-6 0-15,0-8-1 16,3 0 0-16,4 0 16 15,6-14 33-15,6-8-23 16,6-6-3-16,-2-4-23 16,4 2 1-16,-6 3-1 15,-5 7 0-15,-9 10 1 16,-5 4-1-16,-4 6 0 16,0 0 47-16,0 9-33 0,0 15-2 15,-4 6-1 1,-3 3-11-16,5 2 0 0,2-5 9 15,0-10-9-15,0-6-15 16,0-10 14-16,15-4-7 16,6-4 8-16,6-20 8 15,6-11 4-15,2-5-12 16,1-2-20-16,-5 3-5 16,-4 4 10-16,-9 11 5 15,-7 10 10-15,-7 10 37 16,-4 4 55-16,0 0-22 15,0 8-56-15,0 18-9 0,0 8-4 16,0 5 6 0,0-1 0-16,2-6-14 15,7-8 7-15,3-9 0 0,1-4-5 16,1-11-4 0,7 0-60-16,2-16-92 0,-5-4-231 15</inkml:trace>
  <inkml:trace contextRef="#ctx0" brushRef="#br0" timeOffset="-213531.03">30451 10112 1795 0,'0'0'682'0,"0"0"-542"16,0 0 34-16,0 0-11 0,0 0-80 16,0 0-44-16,0 0-25 15,2-16-14 1,-2 16-6-16,-7 0-1 0,2 0-4 15,-1 0 4-15,1 4 6 16,3 10-9-16,0 4-2 16,2 5-5-16,0 3 9 15,0 4 0-15,13 3 2 16,3 2 7-16,4-1-1 16,0-1 0-16,0-6 0 15,-2-4-2-15,-5-6-4 16,-4-7-2-16,-5-2-32 15,-4-6-20-15,0-2-25 16,-19 0-6-16,-10 0-161 16,-23-5-132-16,10-6 191 0,4 1-222 15</inkml:trace>
  <inkml:trace contextRef="#ctx0" brushRef="#br0" timeOffset="-212065.39">27091 11101 1631 0,'0'0'755'0,"0"0"-636"16,0 0-22-16,0 0 49 15,0 0-48-15,0 0-55 0,0 0-23 16,-8 0-3-16,8 0-4 16,4 0-3-16,2 0-10 15,9 0-16 1,12 2 16-16,15 2 16 0,16 4 17 16,7 0-31-16,4 0 12 15,-4 0-16-15,-9-1 2 16,-10 0-101-16,-13-3-73 15,-14-3-177-15,-15-1-1340 0</inkml:trace>
  <inkml:trace contextRef="#ctx0" brushRef="#br0" timeOffset="-211847.18">27206 11355 2018 0,'0'0'399'0,"0"0"-349"15,0 0 28-15,0 0 44 16,0 0-52-16,166 5-36 16,-87-14-34-16,-14-5-61 15,-14 0-334-15</inkml:trace>
  <inkml:trace contextRef="#ctx0" brushRef="#br0" timeOffset="-210966.79">28116 11015 2015 0,'0'0'269'0,"0"0"-185"16,0 0 26-16,0 0-3 15,0 0-50-15,143-36-8 16,-101 36-1-16,-5 0-21 0,-6 7-17 15,-6 15-10-15,-10 11-1 16,-7 11-11-16,-8 10 12 16,-3 10 0-16,-23 2-12 15,-15-4-38-15,-8-3-4 16,-9-15-16 0,2-12 70-16,8-14 21 0,11-10 55 15,16-8-13-15,17 0-29 16,4-24-10-16,10-8-17 15,24-8-7-15,8-2 6 16,1 6-5-16,-1 7 9 16,-7 11 12-16,-8 11 9 0,-4 7 5 15,-6 0-9 1,-1 23-2-16,-1 13-12 0,1 10 4 16,2 8-17-16,6 11-79 15,-4-15-98-15,-1-16-422 0</inkml:trace>
  <inkml:trace contextRef="#ctx0" brushRef="#br0" timeOffset="-210800.3">28746 11257 2773 0,'0'0'394'0,"0"0"-360"16,0 0-34-1,0 0-1-15,0 0-112 0,0 0-134 16,0 0-488-16</inkml:trace>
  <inkml:trace contextRef="#ctx0" brushRef="#br0" timeOffset="-210491.42">28893 11091 2491 0,'0'0'306'0,"0"0"-168"16,0 0-14-16,0 0-60 16,0 0-64-16,0 0-33 15,0 0 14-15,0 76 18 0,0-38-22 16,0 3-1-16,0-4 1 16,6 1 5-16,15 1 5 15,4-3 8-15,1-2 4 16,3-2 1-16,-2-4 1 15,-7-6-1-15,-4-4-1 16,-8-8-24-16,-8-4-5 16,0-4 7-16,-10-2 23 15,-19 0 0-15,-10-6-36 16,-21-28-52-16,7 0-161 16,8 0-903-16</inkml:trace>
  <inkml:trace contextRef="#ctx0" brushRef="#br0" timeOffset="-210348.07">28991 11008 1950 0,'0'0'710'0,"0"0"-582"16,0 0-32-16,0 0-45 16,0 0-51-16,127-19-69 15,-103 19-681-15</inkml:trace>
  <inkml:trace contextRef="#ctx0" brushRef="#br0" timeOffset="-208921.36">29408 11289 1689 0,'0'0'344'0,"0"0"-328"15,0 0-2-15,0 0 60 0,0 0-28 16,0 0-7-16,0 0 1 16,0 87-11-16,0-65-12 15,0-6-5-15,0-7-9 16,2-2 42-16,2-6 54 16,-1-1 8-16,3 0-22 15,6-3 7-15,3-15-13 16,3-5-42-16,5-3-19 15,0 1-17-15,2 0 2 16,-5 3-3-16,-4 6 0 16,-7 8-18-16,-4 4 9 15,-5 4-36-15,0 0 18 0,0 17 1 16,0 6 26 0,0 7 16-16,0 3-9 15,0-3 5-15,0-2-4 16,8-8-8-16,5-6 0 0,1-8 17 15,1-6 9 1,5 0 0-16,5-16 1 0,2-11-25 16,4-5-2-16,0 0-20 15,-4 2-21-15,-5 6 31 16,-6 8 10-16,-10 9 0 16,-3 4 22-16,-3 3 17 15,0 0-12-15,0 21-19 16,-3 8-16-16,-3 7 8 15,6 11-74-15,0-11-123 16,0-10-484-16</inkml:trace>
  <inkml:trace contextRef="#ctx0" brushRef="#br0" timeOffset="-208383.85">30158 11193 1107 0,'0'0'727'0,"0"0"-363"16,0 0-156-16,0 0-78 16,0 0-53-16,0 0-27 15,0 0-22-15,0 8-18 16,-6 14 34-16,-3 12 22 16,-2 6-27-16,0 6-23 15,2 3-3-15,3-7-7 16,-2-6-5-16,6-10-1 15,0-10-2-15,2-10-3 0,0-6-15 16,0 0-32-16,0-16 14 16,4-16-6-16,10-10-2 15,1-7 40 1,6-7-16-16,1 0-27 0,0 4 30 16,-2 6-11-16,-2 12 30 15,-5 14 39-15,-6 10 43 16,-3 10 49-16,1 2-61 15,2 24-43-15,-1 16 12 16,5 12-2-16,3 10-25 16,1 3-12-16,1-1-10 15,-1 2-92-15,-3-18-102 16,-5-14-400-16</inkml:trace>
  <inkml:trace contextRef="#ctx0" brushRef="#br0" timeOffset="-208239.4">30228 11315 1870 0,'0'0'713'15,"0"0"-651"-15,0 0-48 16,0 0-14-16,0 0-455 0</inkml:trace>
  <inkml:trace contextRef="#ctx0" brushRef="#br0" timeOffset="-208083.46">30688 11305 2749 0,'0'0'169'0,"0"0"-169"15,0 0-20-15,0 0-256 0</inkml:trace>
  <inkml:trace contextRef="#ctx0" brushRef="#br0" timeOffset="-207753.49">30921 11039 2350 0,'0'0'492'15,"0"0"-452"-15,0 0-12 16,0 0 11-16,0 0-19 16,143-22-20-16,-112 35-18 0,-10 14-52 15,-5 7-33-15,-16 8-7 16,0 6-32-16,-20 0 27 16,-18 2 84-16,-4-4 31 15,-1-6 95-15,8-6 38 16,10-7 4-16,14-9-70 15,11-4-27-15,0-4 30 16,23-4-11-16,17-2-16 0,9-4-11 16,8 0-29-1,1 0-3-15,9-16-95 16,-15-2-190-16,-17 0-1607 0</inkml:trace>
  <inkml:trace contextRef="#ctx0" brushRef="#br0" timeOffset="-207213">31326 11249 1253 0,'0'0'1329'15,"0"0"-1158"-15,0 0-87 16,0 0 35-16,0 0-82 16,0 0-16-16,0 0-7 15,-4 127-14-15,-7-81-5 16,1-4-17-16,4-10 17 15,1-12 4-15,5-10 0 16,0-8 1-16,0-2 11 0,5-4 33 16,15-21-21-16,9-6 0 15,5-9-23-15,3-2-10 16,-1 2-15-16,-7 8 10 16,-5 10 6-16,-8 9 9 15,-9 12-1-15,-7 1-6 16,0 7-9-16,0 23 14 15,-10 9 2-15,4 3 7 16,-1-2-7-16,7-4 1 16,0-12 3-16,0-8 2 15,11-8 13-15,10-8 18 16,5 0 10-16,8-10-10 16,3-14-20-16,1-2-17 0,1-3-19 15,-10 10 0-15,-8 5 12 16,-9 8 0-16,-8 6 7 15,-4 0-9-15,0 18-1 16,0 9 9-16,0 6 0 16,0-4-15-16,9-2-33 15,9-9-39-15,11-10 32 16,11-8 29-16,10-6 2 16,9-24-62-16,3-10-40 15,21-32-176-15,-19 10-149 16,-10 1-870-16</inkml:trace>
  <inkml:trace contextRef="#ctx0" brushRef="#br0" timeOffset="-207004.4">32275 11099 2526 0,'0'0'303'0,"0"0"-212"0,0 0-39 15,0 0-31-15,0 0 3 16,-116 138-13-16,103-82-11 16,9-2 11-16,4-3 4 15,0-7 1-15,4-6-2 16,9-12-3-16,-1-6 0 15,-8-8-9-15,-4-8 5 16,0-4-7-16,-2 0-1 16,-18 0-32-16,-7 0 6 15,-17 0-13-15,5-2-59 16,4 0-457-16</inkml:trace>
  <inkml:trace contextRef="#ctx0" brushRef="#br0" timeOffset="-205683.4">28045 11975 798 0,'0'0'1010'16,"0"0"-713"-16,0 0-100 15,0 0-52-15,0 0-59 16,0 0-52-16,0 0-11 16,-6 0-6-16,6 0-4 15,0 0 7-15,0 0 3 16,0 0 36-16,0 0-5 15,0 0-8-15,0 0-4 16,0 0-3-16,0 0-2 16,0-2-12-16,0 2-12 0,12 0 1 15,5 0-7 1,14 0 36-16,17 0-11 16,16 0-5-16,13 2-11 15,13 2-7-15,30 2-1 0,32-2-4 16,33 0 3-16,12 2-7 15,-4-2 4-15,-12 0-4 16,-15 0-1-16,6-4 1 16,2 0 1-16,2 0-1 15,2 0 0-15,1-10-1 16,4 2-25-16,-3 4 11 16,-5 2 7-16,-3 2 7 15,-11 0 1-15,-12 0-3 0,-26 0 3 16,-28 0 0-16,-30 0 0 15,-11 0 0-15,-4 0 0 16,0 0 5-16,-3 2 4 16,-16 2 6-1,-12-3 11-15,-5-1 4 0,-9 3-14 16,-3-3-13-16,-2 0-3 16,0 0 0-16,0 0-1 15,0 2-20-15,0-2-28 16,0 0-42-16,0 0-17 15,-2 2-15-15,-14-2-60 16,-8 0-464-16</inkml:trace>
  <inkml:trace contextRef="#ctx0" brushRef="#br0" timeOffset="-205233.96">29140 12386 1683 0,'0'0'766'16,"0"0"-630"-16,0 0-48 16,0 0 59-16,0 0-65 15,0 0-32-15,0 0 1 16,-2 0-8-16,0 12-19 15,-2 6-23-15,-1 10 7 16,-1 8 10-16,0 3-7 16,4 3-10-16,0-3-1 15,2-6-37-15,0-7-62 0,0-16-63 16,14-8-74 0,-1-2-487-16</inkml:trace>
  <inkml:trace contextRef="#ctx0" brushRef="#br0" timeOffset="-204940.45">29470 12372 1384 0,'0'0'1196'0,"0"0"-1060"16,0 0-96-16,0 0-19 16,-40 114-2-16,31-59-19 15,5-3-9-15,4-2-13 16,0-11-36-16,6-14 5 0,19-13 19 15,6-12 34-15,12-8 41 16,5-28 31-16,4-10-17 16,-2-8 12-1,-9-6-7-15,-14 2-27 0,-16 4 6 16,-11 7 2-16,-15 13 22 16,-26 10-3-16,-13 12-24 15,-3 12-36-15,-5 0-5 16,-10 30-95-16,16 4-205 15,16 0-1702-15</inkml:trace>
  <inkml:trace contextRef="#ctx0" brushRef="#br0" timeOffset="-204622.3">30081 12220 2435 0,'0'0'369'16,"0"0"-295"-16,0 0-60 16,0 0-14-16,0 0 5 15,25 124 2-15,-10-70-1 16,1 2-6-16,-1-6-31 16,1-11-7-16,-5-11 19 15,-3-14 19-15,-1-8 35 16,0-6 28-16,6-2 14 15,10-21 24-15,10-10-22 0,7-14-32 16,7-4-20-16,4-6-8 16,-4-1-19-1,-5 5 5-15,-9 12-4 0,-19 9-1 16,-14 14-82-16,0 9-152 16</inkml:trace>
  <inkml:trace contextRef="#ctx0" brushRef="#br0" timeOffset="-203808.36">26821 13559 772 0,'0'0'513'15,"0"0"15"-15,0 0-236 16,0 0-57-16,0 0-52 0,0 0-93 16,0 0-17-1,-9 0-5-15,9 0-4 0,9 0-31 16,12 0-21-16,12 0 5 16,11 0 9-16,12 0 13 15,6 0-19-15,1 0-7 16,-5 0-13-16,-10 0-48 15,-7 0-72-15,-16 0-92 16,-15 0-468-16</inkml:trace>
  <inkml:trace contextRef="#ctx0" brushRef="#br0" timeOffset="-203620.19">26973 13694 1546 0,'0'0'953'0,"0"0"-853"16,0 0 10-16,0 0 20 15,162-7-82-15,-89 2-48 16,-15-1-80-16,-13 3-492 0</inkml:trace>
  <inkml:trace contextRef="#ctx0" brushRef="#br0" timeOffset="-201461.15">28222 13098 1527 0,'0'0'1070'16,"0"0"-895"-16,0 0-64 15,0 0 6-15,0 0-47 16,0 0-39-16,0 0-20 16,0-8-2-16,0 8 6 15,0 2-6-15,-11 14-9 16,-4 12-31-16,-7 10 31 15,-3 10 13-15,-2 1-8 16,8-5 3-16,3-9-8 16,9-12-1-16,7-9-12 15,0-6 1-15,13-3 4 16,16-5 1-16,11 0 6 16,7 0 1-16,3 0 1 15,-4 0 4-15,-4 0-5 0,-8 21-9 16,-10 11-9-16,-10 8-7 15,-12 4 8-15,-2 1 7 16,-14-8-1-16,-17-3 11 16,-11-10 0-16,-4-7 14 15,-4-13-14-15,1-4-5 16,-11-43-127 0,13-5-197-16,12-8-425 15</inkml:trace>
  <inkml:trace contextRef="#ctx0" brushRef="#br0" timeOffset="-201364.81">28149 13030 352 0,'0'0'1697'0,"0"0"-1279"0,0 0-194 16,0 0-12-16,154-28-91 15,-103 28-81-15,0 0-40 16,11 22-47-16,-15 2-191 16,-13 2-586-16</inkml:trace>
  <inkml:trace contextRef="#ctx0" brushRef="#br0" timeOffset="-200793.12">28461 13812 2516 0,'0'0'293'0,"0"0"-179"16,0 0-33-16,0 0-29 15,0 0-22-15,0 0-7 16,120-110-9-16,-76 66-14 16,1-7-23-16,-1-5-28 15,-3 0-57-15,-7 2-18 16,-10 10 35-16,-9 15 46 15,-8 13 44-15,-7 15 1 16,0 1 80-16,-2 24-53 16,-16 19-12-16,0 8-7 15,3 7-2-15,1-3-6 16,6-11-1-16,8-12-5 16,0-13 6-16,2-9 23 0,18-10 10 15,11 0 32-15,9-23 4 16,6-15-47-16,6-11 1 15,2-9-23-15,-4-4-26 16,-2 0-33-16,-11 6 14 16,-8 10 45-16,-11 18 14 15,-7 11 76-15,-9 14 0 16,-2 3-12-16,0 17-68 16,0 22-1-16,0 17-9 15,0 8 1-15,0 2 5 16,0-6 2-16,7-10-8 15,0-10-10-15,2-13-32 0,0-18-75 16,-1-5-113-16,-5-4-737 16</inkml:trace>
  <inkml:trace contextRef="#ctx0" brushRef="#br0" timeOffset="-200091.34">27708 14198 1523 0,'0'0'564'0,"0"0"-333"16,0 0-77-16,0 0-41 16,0 0-73-16,0 0-5 15,0 0 40-15,-2-9 36 16,2 9-8-16,0 0-27 15,2 0-33-15,7 0-34 16,11 0 4-16,11 0-3 16,13 0 2-16,17 0-3 15,12 0-8-15,30 0 5 16,28 0-2-16,29 0-3 0,12-9 3 16,-7 6-3-16,-18-3 0 15,-33 4 3 1,-25 2 3-16,-26 0 10 0,-13 0-6 15,-5 0-10-15,-5 0-1 16,-7 0 0-16,-14 0 0 16,-15 0 0-16,-4 0 4 15,0 0 7-15,0 0-11 16,0 0-17-16,0 0-18 16,2 8-20-16,0-2-64 15,-2 4-97-15,0 0-83 16,-2-4-1037-16</inkml:trace>
  <inkml:trace contextRef="#ctx0" brushRef="#br0" timeOffset="-196790.1">29599 13212 1169 0,'0'0'319'0,"0"0"-245"16,0 0-37-16,0 0 134 15,0 0-18-15,0 0-43 16,0 0-24-16,-6 39 44 16,6-39-52-16,0 0 14 0,0 0-9 15,0 0-16-15,0 0-32 16,0 0-7-16,0 0-1 15,0 0-9-15,0 2 0 16,0 2-18-16,0 8 15 16,0 10-15-16,0 14 15 15,0 14 11-15,0 8-10 16,0 7-6 0,0-1-10-16,0-2 0 0,0-6-1 15,0-11 1-15,-2-6-1 16,0-17 0-16,2-8-6 15,0-8 6-15,0-6 1 16,0-8-35-16,0-14-115 16,8-8-334-16</inkml:trace>
  <inkml:trace contextRef="#ctx0" brushRef="#br0" timeOffset="-196626.23">29705 13200 2293 0,'0'0'433'0,"0"0"-304"16,0 0-61-16,0 0 48 16,126-50-33-16,-65 34-41 15,1 4-42-15,5 4-19 16,-17 6-157-16,-19 2-433 0</inkml:trace>
  <inkml:trace contextRef="#ctx0" brushRef="#br0" timeOffset="-196467.45">29744 13465 2293 0,'0'0'537'15,"0"0"-485"-15,0 0-51 16,0 0 33-16,0 0 13 16,190-4-30-16,-88-10-17 15,-9 0-444-15</inkml:trace>
  <inkml:trace contextRef="#ctx0" brushRef="#br0" timeOffset="-104549.41">3930 12577 967 0,'0'0'1045'15,"0"0"-812"-15,0 0-153 16,0 0 6-16,0 0 9 16,0 0 71-16,-18-47-62 15,18 47-62-15,0 0-27 16,0 0-10-16,0 0 3 0,0 0 1 15,0 0 14-15,0 0-4 16,0 0 1-16,0 0-2 16,0 0-6-16,0 14-7 15,0 11-5-15,0 7 8 16,4 14-6-16,8 10 20 16,-1 12-17-1,2 33-4-15,5 39 0 0,-5 48-1 31,1 21 0-15,-8-7 0-16,-1-19 1 0,-1-32 4 16,0-17-5-16,4-26 0 0,-4-26 19 0,3-22-19 0,-3-7 0 15,2 1 7-15,2 0 4 16,-2-2-11-16,-1-16 8 16,-3-14 8-16,0-8 5 15,-2-12-19-15,0-2 16 16,2 0-11-16,-2 0 10 15,0-14-17-15,0-42-46 16,0 4-127-16,-2-6-443 0</inkml:trace>
  <inkml:trace contextRef="#ctx0" brushRef="#br0" timeOffset="-104050.75">3894 12732 542 0,'0'0'1452'0,"0"0"-1242"15,0 0-103-15,0 0-63 16,0 0-28-16,-34-111 66 15,34 95-33-15,12 2-30 16,1 2-17-16,-1 4 27 16,-4-1-3-16,-1 8 49 0,-5-1 10 15,-2 2 26-15,0 0-29 16,0 0-37-16,0 0-22 16,0 0-18-16,2 0 18 15,7 6-7-15,7 14 20 16,4 7-3-16,12 11-14 15,10 6-3-15,7 9-11 16,15 5-4-16,10 9 7 16,28 13-8-16,30 16 2 15,-9-6-2-15,-11-10 12 16,-16-9-12 0,-24-17 0-16,3 4 3 0,2-2-3 15,-19-12-6-15,-14-10-4 16,-13-12-7-16,-13-6-43 15,-9-6-80-15,-9 0-120 0,0-2-378 16,-16-2-1275-16</inkml:trace>
  <inkml:trace contextRef="#ctx0" brushRef="#br0" timeOffset="-103767.99">5338 13511 1640 0,'0'0'386'0,"0"0"-191"15,0 0-46-15,0 0-77 16,0 0 92-16,0 0-97 0,0 0-13 16,0 36-5-1,-18-6-4-15,-6 7 7 0,-8 7-6 16,-13 12-16 0,-10 10-6-16,-14 12-3 0,-15 10-11 15,-14 3 5 1,-5-1 21-16,1-4 6 15,6-10-2-15,13-8-12 0,16-11-13 16,18-16-15-16,18-6 0 16,14-13-15-16,14-6-68 15,3-8-152-15,0-8-645 0</inkml:trace>
  <inkml:trace contextRef="#ctx0" brushRef="#br0" timeOffset="-102961.36">3106 13327 352 0,'0'0'1171'16,"0"0"-960"-16,0 0-204 0,0 0-7 16,0 0-97-1,0 0 87-15,0 0 10 0,-7 0 2 16,7 2 38-1,0-2 75-15,0 0 25 0,0 1-9 16,0-1-58-16,0 0-41 16,0 3-32-16,0-3 0 15,0 0 0-15,0 0-78 16,0 1-129-16,0 4 5 16,0-3 14-16,0 2 26 15,-2-4-805-15</inkml:trace>
  <inkml:trace contextRef="#ctx0" brushRef="#br0" timeOffset="-102505.48">4064 13501 1267 0,'0'0'849'0,"0"0"-670"15,0 0-179-15,0 0-4 16,0 0-1-16,0 0 5 16,0 0 12-16,18-18 15 15,-1 18 23-15,8 0 28 16,2 0-1-16,4 0-23 15,4 0 2-15,5 0-41 16,1 0-2-16,-1-3-4 0,-7 3 1 16,-8-1-10-16,-17-1-21 15,-8 0-67-15,0-2-190 0</inkml:trace>
  <inkml:trace contextRef="#ctx0" brushRef="#br0" timeOffset="-102040.98">2119 13391 1713 0,'0'0'353'15,"0"0"-188"-15,0 0-38 0,0 0-64 16,0 0 49-16,0 0 38 16,0 0-150-1,-72-32-9-15,81 32 9 0,16 0 0 16,10 0 24-16,12 9 0 16,13 0-11-16,12-1-12 15,10-4 8-15,9-2-9 16,7-2 0-16,1 0 8 15,-9-6-8-15,-9-8-20 16,-8-7-90-16,-19 0-81 16,-23 3-306-16</inkml:trace>
  <inkml:trace contextRef="#ctx0" brushRef="#br0" timeOffset="-101737.78">2912 12980 1008 0,'0'0'731'0,"0"0"-386"15,0 0-134-15,0 0-64 16,0 0-30-16,0 0 9 16,0 0-70-16,0-24-56 15,0 30-45-15,0 16-39 16,6 18 67-16,3 16 17 15,0 17 33-15,0 10-26 16,0 10 23-16,-3-3-29 16,-1-8 9-1,-3-8-20-15,-2-16 3 0,2-11-30 16,-2-18-29-16,10-16-12 0,-4-9-242 16,3-4-964-16</inkml:trace>
  <inkml:trace contextRef="#ctx0" brushRef="#br0" timeOffset="-101498.77">3351 12878 2207 0,'0'0'345'15,"0"0"-247"-15,0 0-72 0,0 0-25 16,0 0-1-1,-27 142 8-15,27-67-7 0,0 7 4 16,0 2-5-16,0-4 1 16,0-3 11-16,0-15-11 15,0-7-2-15,6-13-55 16,-1-14-117-16,2-11-315 0</inkml:trace>
  <inkml:trace contextRef="#ctx0" brushRef="#br0" timeOffset="-101269.22">3511 13307 2009 0,'0'0'481'0,"0"0"-305"16,0 0-145-16,0 0-31 16,0 0 0-16,0 0 6 15,122 5 3-15,-68 4 3 16,6-1-7-16,1-7 2 15,-3 2-5-15,-8-3 2 16,0 0-3-16,-13-3-1 16,-8-12-15-16,-8 3-84 15,-17-2-208-15</inkml:trace>
  <inkml:trace contextRef="#ctx0" brushRef="#br0" timeOffset="-100819.21">3646 12298 1067 0,'0'0'558'0,"0"0"-399"0,0 0-63 16,0 0 71 0,0 0 66-16,0 0-103 0,0 0-130 15,-21-49-16-15,21 72 4 16,0 17 12-16,0 16 97 15,8 33-46-15,9 27-30 16,0 23-15-16,1 8 12 16,-7-8-18-1,-7-27 0-15,-4-33 6 0,0-20-6 16,0-10 5-16,-6 4-4 16,-7-2-1-16,-1-1 1 15,5-16-1-15,3-14 7 16,4-13-7-16,2-7-81 0,0-11-245 15,6-11-179-15</inkml:trace>
  <inkml:trace contextRef="#ctx0" brushRef="#br0" timeOffset="-100339.06">3598 12234 1764 0,'0'0'463'0,"0"0"-275"15,0 0-101-15,0 0-35 16,0 0-41-16,0 0-4 16,0 0-4-16,73-10 9 15,-28 8 6-15,10 2 14 16,13-2-7-16,5-2-12 15,12-2 14-15,4-2-6 16,2 0-16-16,3 0 7 16,-8 2-11-16,-5-1 0 0,-12 1 4 15,-14 3-4-15,-9-1 0 16,-13 2-1-16,-14-1 0 16,-5 2-47-16,-7 1-68 15,-5 0-253-15,-2-3-1115 0</inkml:trace>
  <inkml:trace contextRef="#ctx0" brushRef="#br0" timeOffset="-99387.47">4763 11700 1764 0,'0'0'379'0,"0"0"-252"16,0 0-37-16,0 0-39 15,0 0 11-15,0 0 32 16,0 0-49-16,-9-46-23 16,9 46-15-16,0 0-7 15,0 8-17-15,0 15 17 16,7 6 24-16,2 10-18 15,0 1 22-15,-1 2-28 16,2-6 1-16,-4-4 6 0,1-9 2 16,-5-5-7-1,0-7-2-15,0-5 1 16,-2-2 3-16,0-4-4 0,0 0 0 16,0 0 6-16,0 0-6 15,0 0 0-15,0 2-13 16,0-2 12-16,0 4-8 15,0 1-3-15,0 8 11 16,0 3-5-16,0 8 6 16,2 4 16-16,1 4-16 15,0 2 2-15,-1 1-2 16,0-3 6-16,2-5 1 16,-2-2-5-16,1-9-2 0,-1-7-7 15,0-4 7 1,-2-5 18-16,2 0 6 0,0 0-4 15,-2 0 8-15,2-10-14 16,4-12 11-16,0-10-4 16,3-12-10-16,2-15-10 15,2-11 20-15,3-8-21 16,2-6 0-16,0 5 2 16,-1 14 4-16,-3 12-1 15,-3 21 2-15,-2 12-6 16,-5 14 2-16,-2 6-3 15,3 4-37-15,2 30-12 16,2 19 49-16,1 17 18 16,6 15-6-16,-1 4-12 15,4 4-32-15,1-10 7 0,-5-8-7 16,1-17 12 0,-3-16 20-16,-4-16-9 0,-2-16 5 15,0-10 4-15,-1-8 67 16,3-28 38-16,5-20-53 15,3-12-19-15,3-13-21 16,3-5-4-16,-6 2 1 16,1 10-8-16,-7 14 6 15,-1 20 0-15,-6 18 0 16,-2 18-7-16,-2 4-9 16,3 32-44-16,1 24 53 15,2 18 12-15,8 10-12 16,-1 0-14-16,8-7-58 15,-2-14 29-15,4-14 30 0,-1-17-3 16,-3-12-8-16,0-12 4 16,-1-8-11-16,-1-4-22 15,-5-36-56-15,-3 1-332 16,-9 0-1420-16</inkml:trace>
  <inkml:trace contextRef="#ctx0" brushRef="#br0" timeOffset="-98871.66">5410 12089 1130 0,'0'0'715'0,"0"0"-344"16,0 0-206-16,0 0-62 16,0 0-94-16,0 0 41 0,0 0 16 15,21-2-26-15,4-2-12 16,8 3-5-16,5-2-11 16,7 3-1-16,1 0-10 15,8 0 1-15,4 0-1 16,9 0-1-16,5 0-15 15,5 0-5-15,4 0 8 16,-4-8 12-16,-1-2 2 16,-7-2-2-16,-13 0 1 15,-12 3 5-15,-13 2-5 16,-14 1-1-16,-11 5 11 16,-6 1 34-16,0 0 45 15,0 0-51-15,0 0 5 16,0 0-22-16,-2 0-9 15,2 0-13-15,-2 7-10 0,0 9-1 16,2 11 4-16,0 6 1 16,0 11 6-16,0 11 5 15,0 11-5-15,6 24 1 16,3 26-1-16,5 27 0 16,1 3 3-16,1-6-3 15,-1-13-13-15,-6-31-5 16,-2-16-2-16,-5-19-13 15,-2-10-1-15,0 2 28 16,0 1 6-16,0-2 0 16,0-16 0-16,0-10 0 15,-4-12-28-15,-14-8-93 0,1-6-180 16,0 0-1136-16</inkml:trace>
  <inkml:trace contextRef="#ctx0" brushRef="#br0" timeOffset="-98517.51">5400 13632 472 0,'0'0'1593'0,"0"0"-1291"15,0 0-165-15,0 0-4 16,0 0-45-16,0 0-8 0,0 0-70 15,-69-5-4 1,98 1 7-16,9 0-5 0,7 3 3 16,6-2 2-16,9 2 1 15,10 1 3-15,9-3 2 16,26-1 0-16,35 2-6 16,30 0-12-16,11 2 6 15,-12 0-7-15,-38 0 6 16,-40 0 0-16,-24 0-6 15,-13 0 0-15,1 0 1 16,-3 0 5-16,-8 0 1 16,-21 0-7-16,-25 0-32 15,-27 0-102-15,-14 2-253 0</inkml:trace>
  <inkml:trace contextRef="#ctx0" brushRef="#br0" timeOffset="-97874.39">4307 13924 1757 0,'0'0'360'0,"0"0"-252"16,0 0-75-16,0 0-25 15,0 0 0-15,0 113 9 16,0-75-3-16,0 0-14 16,0-4 15-16,0-4-15 0,-9-9-37 15,-12-1-9-15,3-15-197 16,1-5-682-16</inkml:trace>
  <inkml:trace contextRef="#ctx0" brushRef="#br0" timeOffset="-97740.65">4180 14069 1833 0,'0'0'365'15,"0"0"-245"-15,0 0-46 16,0 0-46-16,0 0-16 16,0 0-12-16,120 0-313 0</inkml:trace>
  <inkml:trace contextRef="#ctx0" brushRef="#br0" timeOffset="-97109.69">3923 14153 749 0,'0'0'508'0,"0"0"-193"15,0 0-157-15,0 0-122 16,0 0-36-16,0 0 0 16,-152-2 0-16,97-2 52 15,-3-2 78-15,-2 2 54 16,-2-3-76-16,1 6-28 15,3-3-20-15,5 4-30 16,4 0-7-16,6 0-12 16,8 0-4-16,8 0 22 15,10 0-3-15,7 0 9 16,8 0 1-16,2 0-36 16,0 0-6-16,0 0-11 0,0 0 16 15,0 0 1 1,0 0-1-16,0 0 1 0,0 5-2 15,0 2 2-15,-4 1 0 16,-1 6 9-16,1 0-3 16,0 6-5-16,1 6 6 15,3 8-7-15,0 10 7 16,0 9-6-16,0 11 9 16,0 4-9-16,0 10 5 15,5 6 1-15,1 24-7 16,3-13-3-16,-3 3-3 15,0 0 6-15,-4-26 1 16,-2 7 1-16,0-11 6 16,0-14-7-16,-8-10 0 15,-2-8 1-15,3-14-2 16,1-8 1-16,1-6-1 0,-2-8-37 16,3 0-223-16,-5 0-565 0</inkml:trace>
  <inkml:trace contextRef="#ctx0" brushRef="#br0" timeOffset="-96765.19">2963 15360 1591 0,'0'0'453'0,"0"0"-189"15,0 0-74-15,0 0-119 16,0 0-18-16,0 0-1 16,0 0-45-16,-47 22 8 15,54 2-13-15,8 10 24 0,5 7-24 16,1-2 15-16,-4 3-8 15,1 3-9-15,-3-5 0 16,-3-6 8-16,-1-6-8 16,0-10-1-16,3-11-30 15,1-7 4-15,9 0 27 16,5-21 6-16,7-15 14 16,-1-14-20-16,0-2 14 15,-9-3 4-15,-10-3-17 16,-14 10 27-16,-2 4 8 15,-9 8 13-15,-20 10-11 16,-6 6-18-16,-6 8-16 16,-21 2-4-16,11 6-158 0,4 0-553 15</inkml:trace>
  <inkml:trace contextRef="#ctx0" brushRef="#br0" timeOffset="-95742.07">1003 13352 1314 0,'0'0'1092'0,"0"0"-895"0,0 0-88 16,0 0-109-16,0 0-39 16,0 0 39-1,0 0 29-15,-12 149-15 16,12-97-2-16,0-8-11 0,8-14-1 15,2-11-5-15,-1-15-28 16,4-4 33-16,5-17 32 16,4-25 79-16,7-16-18 15,0-16-41-15,-2-12-35 16,-3-4 20-16,-8-3-20 16,-7 7 5-16,-5 10 6 15,-4 15-5-15,0 17-23 16,-4 18 22-16,-13 16-22 15,-8 10-11-15,-2 4 11 16,-2 31 0-16,6 9-14 0,8 12 14 16,13 2-6-1,2 3-2-15,15-2 3 0,16-2-17 16,21 12-50-16,-8-14-63 16,-5-11-256-16</inkml:trace>
  <inkml:trace contextRef="#ctx0" brushRef="#br0" timeOffset="-95415.44">1398 13722 1657 0,'0'0'281'0,"0"0"-121"0,0 0 48 15,0 0-120-15,0 0 102 16,0 0 11-16,0 0-96 15,6 0-68-15,-6 0 20 16,0-4-17-16,-12 2-40 16,-8 2-25-16,-6 0 13 15,-10 16-18-15,-5 14 26 16,1 14 3-16,7 2 2 16,8 6 13-16,15-8-13 15,10-3 4-15,0-9 9 16,23-10 4-16,20-14-17 15,11-7-1-15,13-1 12 16,2-9-12-16,13-36-40 16,-17 10-214-16,-19-4-1130 0</inkml:trace>
  <inkml:trace contextRef="#ctx0" brushRef="#br0" timeOffset="-94418.36">4720 10800 1719 0,'0'0'241'0,"0"0"-184"16,0 0-30-16,0 0 2 16,0 0 45-16,0 0 13 15,0 0-87-15,-29 26 0 16,29 24 66-16,0 17 7 16,0 15-38-16,3 8-8 15,-3 0-27-15,0-6-36 16,0-13-22-16,0-13-59 0,-9-18-42 15,-18-18-102 1,6-14-136-16,-2-8-860 0</inkml:trace>
  <inkml:trace contextRef="#ctx0" brushRef="#br0" timeOffset="-94095.66">4783 10680 1505 0,'0'0'403'16,"0"0"-221"-16,0 0-32 16,114-26-42-16,-94 26-19 0,-7 12-77 15,-6 18-12 1,-7 10-10-16,0 8 10 0,-29 6 26 16,-11 0-13-1,-12 0 61-15,-3-6 25 0,2-7 5 16,10-11-28-16,11-8-10 15,15-10-29-15,13-6-37 16,4-3-9-16,6 6-32 16,21 0 41-16,15 6 45 15,14 1-12-15,6 3-17 16,5 2-1-16,-2-1-5 16,-7-2-10-16,-5 7-82 15,-15-7-161-15,-15-7-555 0</inkml:trace>
  <inkml:trace contextRef="#ctx0" brushRef="#br0" timeOffset="-93560.28">5649 10798 167 0,'0'0'2296'0,"0"0"-1986"0,0 0-216 15,0 0-57-15,0 0-19 16,0 0-3-16,0 0-15 16,-97 64-1-16,77-8-4 15,6 9 4-15,12 1-10 16,2 2 9-16,11 0-39 16,20 2-22-16,6-4 2 15,-2-6 42-15,-6-5 7 16,-12-10-67-16,-17 2-21 15,-17-13-84-15,-18-10-249 0</inkml:trace>
  <inkml:trace contextRef="#ctx0" brushRef="#br0" timeOffset="-93413.32">5314 11257 1384 0,'0'0'851'16,"0"0"-563"-16,191-43-116 15,-95 25-60-15,0 1-76 16,8 5-36-16,-23 6-12 16,-28 2-588-16</inkml:trace>
  <inkml:trace contextRef="#ctx0" brushRef="#br0" timeOffset="-92182.21">2856 12242 1519 0,'0'0'365'0,"0"0"-248"16,0 0-79-16,0 0-36 15,0 0 9-15,0 0-8 16,0 0 7-16,2 100-10 15,5-98 35-15,-1-2 15 16,1 0 4-16,-4-4 30 16,-1-14-32-16,-2-2-52 15,0-2 0-15,0 0-50 16,0 6 20-16,-10 4 1 0,0 8 29 16,-3 4 87-16,-1 0-42 15,5 4-26-15,-1 14-16 16,8 4-3-16,2 0-15 15,0-2 3-15,0-4 12 16,10-6 17-16,-1-4 24 16,-3-4 5-16,1-2-11 15,0 0-10-15,-1-12 13 16,-1-10-7-16,-1-4-15 16,-2 0-16-16,-2 2-16 15,0 5 7-15,-4 8 8 16,-13 4-35-16,-8 7 36 0,-6 0 16 15,-5 17 0-15,-7 9 1 16,1 10 26-16,-1 8 12 16,8 2-1-16,6 0-9 15,14-1-14-15,15-3-7 16,0-6 4-16,33-7-3 16,21-4 9-16,35-5 1 15,1-10-8-15,18-8-14 16,2-2-1-16,-17 0-12 15,32-23-20-15,-29-2-139 16,-25-2-410-16</inkml:trace>
  <inkml:trace contextRef="#ctx0" brushRef="#br0" timeOffset="-29889.5">7236 10243 1702 0,'0'0'61'0,"0"0"-61"0,21 118-734 15</inkml:trace>
  <inkml:trace contextRef="#ctx0" brushRef="#br0" timeOffset="-29216.83">5850 11267 1169 0,'0'0'651'16,"0"0"-357"-16,0 0-294 0,0 0 33 15,0 0-33-15,0 0 172 16,121-6-65-16,-75-2-41 16,1 2-37-16,-5 2-2 15,-3 0-18-15,-11 2-2 16,-3 0-1-16,-7 2-6 16,-7 0-41-16,-11 0-84 15,-5 0-224-15,-17 8-580 0</inkml:trace>
  <inkml:trace contextRef="#ctx0" brushRef="#br0" timeOffset="-29072.29">5979 11408 923 0,'0'0'715'0,"0"0"-439"16,0 0-103-16,0 0-36 16,141-3-67-16,-88-6-32 15,13-4-38-15,-16 6-215 16,-9-4-459-16</inkml:trace>
  <inkml:trace contextRef="#ctx0" brushRef="#br0" timeOffset="-28700.75">6521 11023 1029 0,'0'0'508'0,"0"0"-146"15,0 0-241-15,0 0-1 0,0 0-120 16,0 0 9-16,0 0-9 15,9 70 48-15,-13-22-21 16,-5-4-13-16,-1-8 7 16,4-11-6-16,2-14-8 15,4-11-7-15,0-2 0 16,0-30 41-16,15-15 26 16,3-12-40-16,2-5-26 15,0 0 12-15,-2 7 2 16,-5 16 9-16,-3 10 34 15,-6 17 45-15,-2 10 12 16,-2 4-97-16,0 14-18 16,2 22-15-16,2 16 15 15,1 12 26-15,-1 4-26 16,-2 2-8-16,0-9-42 0,-2-11 39 16,0-8 10-16,0-12-84 15,0-8-54-15,0-9-188 16,-10-8-111-16,-5-2-312 15</inkml:trace>
  <inkml:trace contextRef="#ctx0" brushRef="#br0" timeOffset="-28551.33">6528 11372 1366 0,'0'0'525'0,"0"0"-172"15,0 0-165-15,0 0-163 16,0 0-17-16,0 0 45 16,0 0 30-16,95-21-35 15,-49 9-24-15,-4 1-8 16,-3-2-16-16,4-6-92 15,-15 2-139-15,-5 2-529 0</inkml:trace>
  <inkml:trace contextRef="#ctx0" brushRef="#br0" timeOffset="-28281.37">6940 10766 1897 0,'0'0'513'16,"0"0"-271"-16,0 0-170 15,0 0-72-15,0 0-25 16,0 0 25-16,9 159 27 16,-2-83-19-16,1 4-1 15,-6-3 0-15,-2-9-14 16,0-11 14-16,0-19-7 16,0-16 15-16,0-14-9 15,7-8 2-15,7-9 53 0,1-23 20 16,10-13-6-16,4-9-48 15,0-2-16-15,0 4-11 16,-2 7-14-16,-10 12-124 16,-8 11-221-16,-6 13-903 15</inkml:trace>
  <inkml:trace contextRef="#ctx0" brushRef="#br0" timeOffset="-28118.33">7041 11173 1984 0,'0'0'461'0,"0"0"-318"0,0 0-18 15,0 0 26-15,95 105-49 16,-37-65-32-16,9 3-46 16,20 18-24-16,-18-11-104 15,-15-12-407-15</inkml:trace>
  <inkml:trace contextRef="#ctx0" brushRef="#br0" timeOffset="-25179.84">18531 5311 15 0,'0'0'0'0</inkml:trace>
  <inkml:trace contextRef="#ctx0" brushRef="#br0" timeOffset="-22294.03">18043 8033 516 0,'0'0'1222'16,"0"0"-870"-16,0 0-226 0,0 0-8 16,0 0 14-1,0 0-22-15,0 0-37 0,0 0-36 16,0 0 10-16,0 0 14 15,0 0 8-15,0 0-16 16,0 0-16-16,0 0-5 16,0 0-9-16,0 0-4 15,0 0-11-15,0 0-3 16,0 0-4-16,2 0 8 16,0 0-1-16,2 0-1 15,7 0-6-15,5 0 4 16,11 0 8-16,6 0-6 15,9-2-3-15,8 0 2 16,1-2 6-16,4 3-4 16,-1-2-8-16,2 3 1 0,-3 0-2 15,-2 0 2-15,-4 0 2 16,-5 0-3-16,-4 0 0 16,-4 0 1-16,-3 0 4 15,1 0-5-15,1-2 2 16,2 0-2-16,3 0 1 15,4-2-2-15,1 1 6 16,-1-1-3-16,3 3-1 16,-3-1-1-16,0 2 0 15,1 0-2-15,-3 0 2 16,-3 0 0-16,-1 0 0 16,0 0 3-16,-2 0-3 0,1 0 0 15,-1 0 3 1,-3 0-2-16,-2 0 0 0,-2 0-1 15,-3 0 0-15,-2 0 0 16,-2 0 0-16,-1 0 0 16,-2 0 0-16,-3 0 0 15,1 0 5-15,-4 0-4 16,3 0-1-16,-6 0 0 16,-1 0 0-16,-3 0-6 15,-4 0 6-15,0 0-13 16,0 0 13-16,0 0 0 15,0 0 1-15,0 0 6 16,0 0-7-16,0 0 1 16,0 0-1-16,0 0-4 0,0 0 3 15,0 0 1-15,0 0 1 16,0 0-1-16,0 0 1 16,0 0-1-16,0 0-21 15,-4 0-3-15,-7 0 10 16,-7 0 0-16,-6 0 3 15,-5 0 6-15,-10 0 4 16,-5 0-8-16,-10 3-9 16,-6 0 2-16,-4-2 15 15,-3-1 0-15,0 0 1 16,5 0 5-16,0 0-5 16,4 0 11-16,4 0-1 15,2 0-4-15,4 0-1 16,3 0-4-16,3 0-1 0,4 0-1 15,3 0 1-15,3 0 7 16,3 0 5-16,7 0-5 16,1 0 5-16,8 0 5 15,7 0-1-15,2 0 1 16,4 0-17-16,0 0-3 16,0 0 2-16,0 0-4 15,2 0-6-15,11 0 3 16,7 3 8-16,9 1 8 15,9 5-8-15,10-2 7 16,10 1-6-16,14 0-1 16,6-1-1-16,11 0 1 0,7-3 5 15,-1 0-5 1,1-2-20-16,-9 1 2 0,-11-3-2 16,-13 0 7-16,-19 0 11 15,-15 0 2-15,-13 0 0 16,-14 0 2-16,-2 0-2 15,-9 0-2-15,-42 0-88 16,2 0-178-16,0 0-1475 0</inkml:trace>
  <inkml:trace contextRef="#ctx0" brushRef="#br0" timeOffset="-21881.33">18924 8440 1942 0,'0'0'418'0,"0"0"-343"16,0 0-29-16,0 0 42 15,0 0-49-15,0 0-15 16,0 0-10-16,132-39-13 16,-96 39-2-16,-7 0-10 15,-7 8-18-15,-6 19 22 0,-10 11-14 16,-6 10 9-16,-4 8-48 16,-23 1 11-16,-6-3 48 15,-3-8-6 1,3-10 7-16,8-10 39 0,8-10 32 15,11-8 17-15,6-7-51 16,0-1-19-16,19 0-2 16,12-5 11-16,13-9 14 15,24 0-41-15,-10 1-64 16,-10 6-285-16</inkml:trace>
  <inkml:trace contextRef="#ctx0" brushRef="#br0" timeOffset="-21735.38">19502 8560 2375 0,'0'0'390'0,"0"0"-310"16,0 0-80-16,0 0-11 16,0 0-160-16,0 0-248 0</inkml:trace>
  <inkml:trace contextRef="#ctx0" brushRef="#br0" timeOffset="-21496.58">19724 8436 2189 0,'0'0'447'0,"0"0"-343"16,0 0-104-16,0 0-8 15,0 0 7-15,0 0-7 16,5 120-49-16,11-81-28 15,2-3 50-15,-1-4 7 16,-1-5-6-16,-5-2 12 16,-5-3 21-16,-6-5 1 15,0-2-131-15,-10-8 82 16,-13 0-151-16,4-7-662 0</inkml:trace>
  <inkml:trace contextRef="#ctx0" brushRef="#br0" timeOffset="-21350.83">19861 8478 1376 0,'0'0'842'16,"0"0"-583"-16,0 0-81 15,0 0-103-15,137-34-75 16,-112 34-212-16</inkml:trace>
  <inkml:trace contextRef="#ctx0" brushRef="#br0" timeOffset="-18983.19">19798 8089 564 0,'0'0'551'0,"0"0"-332"16,0 0-34-16,0 0-8 15,0 0-8-15,0 0-36 16,0 0-39-16,21 0 20 15,-19 0-2-15,0 0 5 16,-2-4-17-16,2 0-2 16,0-3-17-16,3-4-11 15,-1-3-37-15,0-4-6 16,1-5 18-16,0-4-14 16,1-5-11-16,1-7-6 15,-1-4-14-15,1-5 14 16,2-5-7-16,0-1 5 0,2 1-5 15,3 2 0 1,-1-1-3-16,1-1 1 16,1 2 0-16,-5-2-5 0,4-1 5 15,-1 0 2-15,-1-2-1 16,1-1-6-16,-1-1-1 16,-4 0 1-16,-1 2 0 15,-3 2 1-15,-2 2 8 16,-2-1-2-16,0 3 13 15,0 0-11-15,0 2 2 16,0-1-1-16,0 5-10 16,0-5 1-16,0 3 5 15,0 0-6-15,0-1 7 16,0 1 2-16,0 1-3 16,2-2 8-16,3 3-3 0,2-4-5 15,0 2-2-15,-1-3-4 16,1 2 1-16,-3-2-1 15,3 4 0-15,-2 2 1 16,1 1 0-16,-1 2-1 16,-1 1 6-16,0-2-2 15,-1-2-3-15,-3-1 8 16,0-3-4-16,0-1-4 16,0 1 8-16,0 1-2 15,-7 4 2-15,-2 2-2 16,1 2-1-16,-2 4-6 15,1-2 1-15,1-1-1 0,-3 3 1 16,-1-2 5-16,1 0-6 16,-3 2 0-16,2-4 0 15,-1 2 0-15,-6-2 0 16,1-2 4-16,-3 0-4 16,-2-2 0-16,0 0 0 15,4 1 0-15,3 1 0 16,1 2 0-16,1 2 0 15,1 2 1-15,1 2 0 16,4-1 0-16,1 6 2 16,1 0-3-16,0 5-1 15,2 0 1-15,2 1-5 16,0-1 5-16,0-1 0 0,-3-1 0 16,1 1 0-16,-6 0 0 15,2 1-1-15,-1-1-2 16,-2 0 3-16,-1 2 0 15,4-4 1-15,-1 3 0 16,2-1-1-16,2 2 0 16,1-3 0-16,0 0 0 15,0-5 1-15,-1 1-1 16,3-2 0-16,2-2 0 16,0-4-1-16,0 0 1 15,0 0 0-15,0-4 0 16,0 0 0-16,7 0 0 15,5-2 0-15,5 2-5 0,2 1 3 16,4 5-1 0,1 1 2-16,1 6 1 0,-3 3 0 15,-2 6 0-15,-4 2-1 16,-3 7-3 0,-2-2 4-16,-2 4 0 0,0-2 0 15,-3 1 0-15,-1 0 3 16,2-1-3-16,0 2-1 15,-1-1 1-15,3-2-5 16,0-1-1-16,0 2-18 0,0-4 12 16,1 3 4-1,2-2 2-15,-3 3-8 0,-1-2 1 16,0 6 5-16,-6-2 8 16,0 6 1-1,-2-4 5-15,0 4-6 0,0 1 4 16,0-2-4-16,0 2-1 15,0 0-5-15,0 0 1 16,0 0-12-16,0 0-18 16,0 0-12-16,0 0-24 15,0 0-16-15,0 0 12 16,0 0-23-16,0 0-73 16,0 5-97-16,0-1-522 0</inkml:trace>
  <inkml:trace contextRef="#ctx0" brushRef="#br0" timeOffset="-17666.61">20019 3302 802 0,'0'0'674'16,"0"0"-393"-16,0 0-164 16,0 0 82-16,0 0-48 15,0 0-2-15,0 0-69 0,0 0-23 16,0 0 5-1,0 0-2-15,0-4-32 16,6 0 3-16,6-2 0 0,5 0-18 16,10-2-7-16,11 3-1 15,9 0-5-15,13 3 0 16,9 1 0-16,12 1 0 16,5 0-1-16,7 0-8 15,2 0 9-15,-5 0-16 16,-3 0-6-16,-11 1-16 15,-15 3-23-15,-17 3 18 16,-19-6-1-16,-15 3 29 16,-10-2-20-16,0 0 5 15,-10 0 30-15,-13 1 27 16,-2 1-14-16,6-1-13 16,3 3-40-16,5-1-104 15,5-1-52-15,1 1 18 0,-2 0 63 16,2-1 7-16,-1-3 1 15,2 2-13-15,-1-2 63 16,5-1 57-16,0 0 51 16,0 0 88-16,0 0-77 15,0 0-49-15,0 0 32 16,0 0 40-16,0 0 51 16,0 0-1-16,0 0-53 15,-2 0-55-15,0 0-18 16,2 0-8-16,0 0 20 15,0 0-19-15,0 0-2 16,0 0-17-16,0 0 5 16,0 9 11-16,0 3 2 0,-3 2-1 15,1 4 0-15,0 0-1 16,-1 6-8-16,-1 2 7 16,2 2 2-16,-2 6 0 15,1 1 0-15,1 4-18 16,2 3 18-16,0 0 33 15,0 1-10-15,0-2-5 16,0 6-15-16,0-1 9 16,2 4 17-16,1 4 5 15,-1 0-8-15,0 3 0 16,-2-4-24-16,0 0 25 16,0-6 0-16,0 3-15 15,0-1 16-15,0-1-12 0,0 2-7 16,-4-2 0-1,-1 0 12-15,1 2-6 0,-3 1 5 16,0 3-1 0,3 2 25-16,-3 0-18 0,3 2-1 15,-3 2-9-15,0-2-4 16,3 1 8-16,2-5-7 16,2-4 2-16,0-2 1 15,0-4 2-15,0-1 5 16,0-4-13-16,0 3 7 15,0 3 2-15,0-1-18 16,0 2 10-16,0-2 14 16,0-4-8-16,0-4-4 15,0-10-2-15,0-5-1 0,0-10 0 16,0-4-2-16,0-3 10 16,0-3 4-16,0-1 4 15,0 0-11-15,0 0-7 16,0 0-1-16,0 0-6 15,0 0 6-15,-9-7-7 16,-1-12-55-16,-3-10-478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7:15:25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1737 2157 833 0,'0'0'0'0,"0"0"-72"0,0 0-95 16,0 0 161-16,0 0 6 15,0 0 141-15,-7-40-81 16,12 32-60-16,7-2-8 15,-2-2-74-15,-3 5-57 16,-1-2-197-16</inkml:trace>
  <inkml:trace contextRef="#ctx0" brushRef="#br0" timeOffset="407.07">1737 2157 209 0,'49'-126'418'16,"-49"116"-133"-16,0-1-1 0,0 2 33 0,0 0-96 16,0 4 86-16,-2 1-165 15,-2 4-84-15,2 0-33 16,0 4-25-16,2 19 1 15,-3 15 12-15,3 12-5 16,0 9-6-16,3 12-2 16,14 1-18-16,8 0 16 15,4-6-23-15,4-10 25 16,0-12 15-16,7-13 8 16,3-16 17-16,3-15 29 15,6-2 12-15,-1-32 3 16,-2-16-16-16,-6-12-6 15,-8-10-8-15,-10-4-13 16,-10-3-3-16,-11 3-1 16,-4 0 2-16,0 6 0 0,-8 8-1 15,-10 12-38-15,-2 12 1 16,4 17 16-16,5 14 0 16,3 7-17-16,5 19-12 15,3 26 9-15,0 13-2 16,7 12-7-16,15 0-10 15,7-6 22-15,4-8 0 16,3-12 6-16,-2-8-2 16,-1-7-4-16,-2-9-75 15,3-7-102-15,-10-2-127 16,-6-9-809-16</inkml:trace>
  <inkml:trace contextRef="#ctx0" brushRef="#br0" timeOffset="680.17">2969 2330 1770 0,'0'0'385'0,"0"0"-174"16,0 0-68-16,0 0-106 15,0 0-26-15,0 0 9 16,0 0-17-16,-55 148 3 15,50-100-5-15,5-5 2 16,0-11-3-16,0-10 0 16,0-10-2-16,0-8-12 15,0-4 5-15,0-29-8 0,0-6-163 16,0-8-1123-16</inkml:trace>
  <inkml:trace contextRef="#ctx0" brushRef="#br0" timeOffset="763.89">2934 2021 982 0,'0'0'1343'0,"0"0"-1160"16,0 0-169-16,0 0-14 15,0 0-312-15</inkml:trace>
  <inkml:trace contextRef="#ctx0" brushRef="#br0" timeOffset="2084.17">7666 2027 1621 0,'0'0'309'0,"0"0"-200"16,0 0-74-16,0 0 88 15,0 0 84-15,0 0-65 16,0 0-62-16,-68-82-79 16,68 82 0-16,0 0 9 15,0 0-10-15,0 4-19 0,0 20 3 16,0 12 16-16,2 14 1 16,4 12 8-16,3 5 7 31,5-2-16-31,1-4 0 15,3-11-10-15,5-10-10 0,-4-12 14 16,4-12-21 0,-1-12 7-16,2-4 20 0,3-16 11 0,6-20 26 15,4-12 9-15,0-10-21 16,3-6-6-16,-5-4-2 16,-1-5-10-16,-7 3 11 15,-7 4 28-15,-9 8 4 16,-11 12-10-16,0 16 19 15,0 12-59-15,-11 9 7 16,-5 9 0-16,-1 0 6 0,-4 21-7 16,1 11-6-16,7 6-7 15,4 4-7-15,9 2-13 16,0-3 1-16,7 0 7 16,13-3-43-16,18 6-91 15,-3-10-111-15,-3-10-305 16</inkml:trace>
  <inkml:trace contextRef="#ctx0" brushRef="#br0" timeOffset="2362.21">8263 2274 1370 0,'0'0'1023'0,"0"0"-882"16,0 0-105-1,0 0-29-15,0 0-7 0,0 0 1 16,0 106-1-16,0-68-54 15,0-4-58-15,0-8 46 16,4-8 21-16,12-10 16 16,3-8 29-16,4 0 23 15,4-20 42-15,0-8 5 16,0-6-21-16,-7-2-17 16,-7 0 0-16,-10 4 0 15,-3 2 22 1,-34 6 16-16,-22 9-44 0,-57 15-26 15,12 0-46-15,12 11-346 16</inkml:trace>
  <inkml:trace contextRef="#ctx0" brushRef="#br0" timeOffset="3912.47">11477 1024 1281 0,'0'0'423'0,"0"0"-174"0,0 0-185 16,0 0-40-16,0 0 25 16,0 0 19-16,0 0-68 15,-21-14 3-15,21 14 34 16,0 0 23-16,0-2 7 15,0 2-34-15,0 0-3 16,0 0-6-16,0 0-12 16,0 0-10-16,0 0-2 15,0 0-15-15,0 0 14 16,0 7 1-16,0 8 0 16,-2 12 0-16,0 8 11 15,0 18 1-15,0 29-12 31,2 49 8-31,-3 71-7 16,-2 40 1 0,-1 15 10-1,-5-14-12-15,2-52 3 0,2-27-2 16,0-26 0-16,3-30 0 0,4-26 8 16,0-19-9-16,0-11 27 0,0 6 2 0,0 2-12 15,0 2 13-15,0-10-10 0,0-11-7 16,0-11 2-16,0-6-13 15,0-8 4-15,0-4 1 16,0-4-1-16,0-4-6 16,0-2 0-16,0 0-2 15,0-2-41-15,-2 0-70 16,-5-14-229-16</inkml:trace>
  <inkml:trace contextRef="#ctx0" brushRef="#br0" timeOffset="4618.89">10710 3293 1748 0,'0'0'395'0,"0"0"-178"0,0 0-78 16,0 0-69-16,0 0-12 16,0 0 7-16,0 0-22 15,17-47-15-15,-3 44-23 16,1-2 2-16,10 3 1 16,11-2 0-16,6 4-8 15,13 0 1-15,15 0 0 16,30 0 1-16,45 0 4 15,58 0-4-15,29 4 5 16,13 4-6-16,-4-2 6 16,-17 2-6-16,3 0-1 15,3-1 1 1,6-4 2 0,2-1-2-1,-1 0-1-15,-2-2-1 0,2 0 1 0,-5 0 1 16,4 0 1-16,-4 0-1 0,-3 0 1 0,-6 0-1 15,-4 0-1-15,-1 0 1 16,0 0 0-16,5 2-1 16,2 3 0-16,0 1 1 15,-4 1 0-15,-5 4 1 16,-12 2-2-16,-9 0 1 16,-18-4 5-16,-9 1-6 15,-17-5 0-15,-30-2 0 16,-32 2 1-16,-29-5 18 15,-16 0 2-15,-2 0 9 16,3 0 13-16,-5 0-6 0,-11 0-22 16,-8 0 2-16,-11 0 4 15,-1 0-4-15,-7 0-17 16,-2 0 11-16,0 0-7 16,0 0-4-16,0 0-4 15,0 0-22-15,0 0 26 16,0 0-35-16,-11 0-77 15,-26-8-100-15,-3 2-233 16,-3-4-1668-16</inkml:trace>
  <inkml:trace contextRef="#ctx0" brushRef="#br0" timeOffset="5298.34">17731 3126 1840 0,'0'0'366'0,"0"0"-231"0,0 0-20 15,0 0-23-15,-119-22-12 16,106 22-44-16,6 0-36 16,7 0-2-16,0 0-42 15,0 10 40-15,16 12 4 16,11 6 13-16,6 6 0 16,7 6 2-16,6 2 7 15,0 2-10-15,-4-1 1 16,-9-5 1-16,-8-2-14 15,-14-6 0-15,-11 0-28 0,0-3 28 16,-22 2 3 0,-21-1 16-16,-10-2 4 0,-7-3-23 15,-19-4-32 1,17-5-133-16,16-8-282 0</inkml:trace>
  <inkml:trace contextRef="#ctx0" brushRef="#br0" timeOffset="5650.19">18680 3226 2023 0,'0'0'393'0,"0"0"-272"16,0 0-57-16,0 0 21 16,0 0-26-16,0 0-59 15,0 0-2-15,-47-12-16 16,38 46-5-16,7 12 23 16,2 9 9-16,0 7-2 15,11 4-7-15,7 6 1 16,-3 4-1-16,-4 0 0 15,-6 1-12-15,-5-5 12 16,-2-8-10-16,-23-8-42 0,-10-14-43 16,-37-17-8-1,10-14-203-15,1-11-568 0</inkml:trace>
  <inkml:trace contextRef="#ctx0" brushRef="#br0" timeOffset="5805.17">18363 3685 2363 0,'0'0'316'0,"0"0"-225"16,181-34-5-16,-92 24 3 15,4 3-42-15,19-2-34 16,-26 3-13-16,-22-2-277 0</inkml:trace>
  <inkml:trace contextRef="#ctx0" brushRef="#br0" timeOffset="7291.11">11590 1115 1597 0,'0'0'417'15,"0"0"-263"-15,0 0-38 16,0 0-3-16,0 0-8 16,0 0-36-16,0 0-43 15,14-34-3-15,-12 26-16 16,-2 1 18-16,0 0 9 15,2-4-25-15,-2 2 5 16,2-7-8-16,2 0-5 16,1-5 15-16,1-3-16 15,2-4 0-15,0-4 1 16,5-2-1-16,-1 0 0 16,3 0 0-16,-1 4 9 15,-3 2-9-15,-3 6-5 16,-2 4 5-16,-2 4 0 0,0 5 9 15,-2 1-9-15,-2 7 0 16,0-2-35-16,0 3-51 16,0 0-53-16,0 0-105 15,0 0-87-15,0 4 26 16,0 2-374-16</inkml:trace>
  <inkml:trace contextRef="#ctx0" brushRef="#br0" timeOffset="7703.7">11728 581 1529 0,'0'0'259'16,"0"0"-153"-16,0 0-75 15,0 0-28-15,0 0 7 16,0 0-10-16,-136 16 0 15,100 14 2-15,-4 6-2 16,-5 4 46-16,3 1-17 16,0-7 5-16,7-4 64 15,8-10-26-15,11-8-21 16,9-6-34-16,7-5-17 0,0-1 0 16,0 0 13-16,13-3 136 15,12-17-66 1,8-4-53-16,8-5-17 0,-3 2-5 15,0 0 17-15,-9 7-4 16,-9 8 15 0,-7 4 37-16,-7 7 14 0,2 1-45 15,0 0-42-15,8 21-38 16,8 16 38-16,12 11 0 16,20 22-2-16,-7-10-65 15,-7-14-228-15</inkml:trace>
  <inkml:trace contextRef="#ctx0" brushRef="#br0" timeOffset="35249.14">11284 1467 1441 0,'0'0'433'0,"0"0"-306"0,0 0-98 15,0 0 20 1,0 0 10-16,110 3 1 16,-70-3-16-16,7 0-10 15,7 0-9-15,1 0 13 0,3 0-27 16,-7 0 9-16,-7 0-11 16,-10 0-9-16,-12 0-3 15,-11 0-37-15,-11 0-13 16,0 0 7-16,-31 0-17 15,-9 0-30-15,-37 8-65 16,9-1-48-16,3 2-480 0</inkml:trace>
  <inkml:trace contextRef="#ctx0" brushRef="#br0" timeOffset="36450.39">9106 1397 1601 0,'0'0'269'0,"0"0"-109"16,0 0-116-16,0 0-31 15,0 0 2-15,129-67-14 16,-85 60 2-16,-3 3-3 16,-8 4-1-16,-11 0-33 15,-13 14-19-15,-9 11-12 0,-2 4 14 16,-27 5 26-1,-6 3 23-15,-8-1-12 0,5-6 14 16,9-4 52 0,9-6 34-16,13-6-73 0,7-4-3 15,0-4-10-15,29-6 38 16,9 0 109-16,9 0-81 16,2-6-34-16,-2-10-22 15,-5-2-10-15,-7-4-2 16,-6-2 2-16,-8-2-13 15,-5 1 11-15,-10 3 2 16,-6 7 25-16,0 2 42 16,0 8 23-16,0 2-40 15,0 3-50-15,0 0-10 0,0 12-5 16,0 9 15-16,0 4-19 16,0 1 19-16,11-3 1 15,3-5-1 1,-1-6 0-16,3-7-1 0,-3-2 1 15,2-3 10-15,3 0 20 16,-2-14 0-16,-1-10-10 16,-2-7-1-16,-5-1-19 15,-6-4 0-15,-2 4-10 16,0 2-29-16,-6 6-33 16,-11 6-9-16,5 8-111 15,0 3-110-15,7 6-685 0</inkml:trace>
  <inkml:trace contextRef="#ctx0" brushRef="#br0" timeOffset="36865.08">9968 1203 1423 0,'0'0'551'16,"0"0"-355"-16,0 0-142 15,0 0-54-15,0 0-6 16,0 0-21-16,0 0 18 15,-35 136 7-15,35-88 1 16,8-1-1-16,5-10-1 16,1-5 2-16,-1-7-17 15,3-9 6-15,-3-8-11 16,3-4 22-16,2-4 1 16,-2 0 70-16,1-10-8 15,-1-10-16-15,-3-7-16 0,-1 2 20 16,-8 0 48-16,-4 6-30 15,0 2-5-15,0 7 20 16,0 6-42-16,-16 4-41 16,-1 0-33-16,-8 4 6 15,-2 10 11-15,2 3 8 16,5-2 7-16,11-5 1 16,7-2-26-16,2-4-11 15,4-4-31-15,23 0-4 16,21 0 15-16,-4-6-175 15,-7-6-422-15</inkml:trace>
  <inkml:trace contextRef="#ctx0" brushRef="#br0" timeOffset="37067.46">10282 1397 1527 0,'0'0'493'0,"0"0"-370"15,0 0-75-15,0 0-26 16,0 0-1-16,0 0-21 15,0 0-15-15,-62-12-1 16,55 40 5-16,2 4 4 16,3 4 7-16,2 1 0 15,-2-3 1-15,-3 0 17 16,-1 0-18-16,-3-2 0 0,-13 4-110 16,-1-8-99-16,4-10-984 15</inkml:trace>
  <inkml:trace contextRef="#ctx0" brushRef="#br0" timeOffset="37382.21">10516 1030 1736 0,'0'0'348'16,"0"0"-144"-16,0 0-138 15,0 0-30-15,0 0-36 0,0 0-53 16,0 0-10-16,-18 66 59 16,23-11 4-16,-1 13 2 15,-4 5 7-15,0 8-2 16,0 2-5-16,0-7 6 15,-4-8-5-15,-5-10 5 16,2-12-8-16,7-10 0 16,0-10-33-16,0-14-376 0</inkml:trace>
  <inkml:trace contextRef="#ctx0" brushRef="#br0" timeOffset="37678.08">10652 1207 1529 0,'0'0'305'16,"0"0"-179"-16,0 0-58 15,0 0 32-15,0 0-51 16,0 0-49-16,0 0-25 15,0 6-40-15,0 20 65 16,0 6 8-16,0 6 5 0,0 4-4 16,0 2-7-1,0-1-1-15,0-3-1 0,0 0 0 16,0-12-250-16,0-9-837 0</inkml:trace>
  <inkml:trace contextRef="#ctx0" brushRef="#br0" timeOffset="37911.26">10889 1303 1248 0,'0'0'218'0,"0"0"-161"0,0 0-57 16,0 0 2-16,-83 123 8 15,65-79 3-15,0 1 15 16,2 0-9-16,1-3-8 16,-1-4-7-16,5-2-4 15,3-10-64-15,2-14-517 0</inkml:trace>
  <inkml:trace contextRef="#ctx0" brushRef="#br0" timeOffset="38463.57">10895 1550 1285 0,'0'0'289'16,"0"0"-206"-16,0 0-64 15,0 0-4-15,0 0-15 16,127-22-23-16,-114 32-39 16,-4 16-29-16,-9 6 91 15,0 4 0-15,-7 2-2 16,-15-1 0-16,-2-10 2 16,1-4 12-16,8-10 92 15,5-7 16-15,8-6 47 16,2 0-74-16,8 0 17 15,15-12-29-15,4-1-58 16,2 0-19-16,-4 5-4 16,-10 8-96-16,-10 0-73 0,-5 25 25 15,-7 3 144 1,-17 3 11-16,-5 0 4 0,2-9 1 16,7-6 5-16,7-10-4 15,13-8-17-15,0-21-33 16,2-7-865-16</inkml:trace>
  <inkml:trace contextRef="#ctx0" brushRef="#br0" timeOffset="38679.43">11207 1063 2245 0,'0'0'339'0,"0"0"-231"15,0 0-101-15,0 0-7 0,0 0-55 16,0 0 55-16,6 142 0 16,15-26 0-16,-6 43-8 15,-3 7-25-15,-12-11-91 16,0-47-25-16,0-50-352 0</inkml:trace>
  <inkml:trace contextRef="#ctx0" brushRef="#br0" timeOffset="41210.47">15028 1506 768 0,'0'0'320'0,"0"0"-182"15,0 0-57-15,0 0 59 16,0 0 10-16,0 0-8 15,0 0 1-15,-9-3-21 16,9 2-34-16,0 1-28 16,0 0-30-16,0 0-15 15,0 0-14-15,0 0 1 16,0 0 7-16,0 0-9 16,0 0 12-16,-2 0-12 0,2 0 0 15,0 0 9 1,0 0 13-16,0 0 19 0,0 0 8 15,0-3-9-15,0 3 13 16,0 0-4-16,0-2-15 16,0 2-32-16,0 0 26 15,0 0-15-15,0 0 8 16,0 0-20-16,7 0-1 16,3 0-1-16,9-1 1 15,5-1 0-15,10 0 6 16,5-1-3-16,11-1 4 15,5 3-4-15,7-2-3 16,6 2 10-16,3-1-9 16,2 2 5-16,3 0-5 15,-3 0 0-15,-2 0 7 16,1 0-8-16,-3 0 0 0,-2 0 0 16,-3 0 0-16,-1 0 0 15,-1 0 1-15,0 0-1 16,-1-2 1-16,-3 0 2 15,2 2-2-15,-2 0 0 16,0 0 0-16,0 0 0 16,2 0-1-16,0 0 0 15,-5 0 0-15,1 0 0 16,-4 6 1-16,-3-2-1 16,-5 0 0-16,-2 0 1 15,1-2-1-15,-5 0 0 16,0-1 1-16,-1-1 0 15,2 0-1-15,-4 0 1 16,3 0-1-16,2 0 0 0,5 0 0 16,-1 0 1-16,5 0-1 15,2 0 0-15,1 0 0 16,1 0 0-16,-1 0 0 16,-2 0 5-16,0 0-5 15,-4 0-5-15,-1 0 5 16,-1 0 6-16,4 0-6 15,0 0 0-15,6 0-5 16,6 0 5-16,7 0-1 16,9 0 1-16,4 0 6 15,2 0-5-15,1 0 1 16,-8 0 18-16,-1 0-18 0,-5 0-1 16,-4 0-1-16,-1 0 0 15,1 0 0-15,-3 0 11 16,-1 0-10-16,1 0 11 15,5 0-11-15,1 0 5 16,7 0-6-16,0 0 6 16,1 0-5-16,2 0-1 15,2 0 1-15,3 0 6 16,1 0-5-16,3 0 16 16,4 0 13-16,3 0 8 15,2 0 17-15,-1 0-2 0,-3 0 8 16,-5 0-6-1,-11 0-25-15,-16 0-11 0,-18 0 2 16,-15 0-9-16,-16 0-6 16,-9 0-6-16,-2 0-1 15,0 0-5-15,0 0 5 16,0 0-20-16,-7 0-31 16,-9 0-45-16,-7 5-35 15,-42 5-61-15,5-1-78 16,-5 0-750-16</inkml:trace>
  <inkml:trace contextRef="#ctx0" brushRef="#br0" timeOffset="42998.57">11394 3276 858 0,'0'0'456'16,"0"0"-288"-16,0 0-133 15,0 0-2-15,0 0 3 0,0 0 31 16,0 0 44 0,-83-56 4-16,79 52 10 15,2 2 21-15,2 2-23 0,-3-2-56 16,3 1-8-16,0 1 9 16,0-3-32-16,-2 3 12 15,2-2-28-15,-2 2 21 16,-2 0-13-16,2 0-12 15,-6 0-16-15,-3 0-10 16,-7 0 2-16,-3 6 8 16,-4 10 0-16,2 0-6 15,6 2 6-15,3-2-2 16,8 0-3-16,6-4-26 16,0 1 6-16,0-1-27 15,18-5 20-15,4-2 32 16,7-5 2-16,2 0 38 15,2-2-10-15,0-15-15 0,-4-1 0 16,-4-4-4-16,-4-1 5 16,-11-4-16-16,-8 4 19 15,-2 2 8-15,0 3-17 16,-17 8-1-16,-3 4 15 16,-5 6-24-16,0 0-3 15,6 0-3-15,1 10 4 16,9-2-32-16,5 2 13 15,4-4-23-15,0-2-19 16,0-2 37-16,2-2 26 16,4 0 8-16,-1 0 23 0,-1 0-23 15,-2 0 17-15,0 0-8 16,-2 0-1-16,0 0-16 16,0 0-18-16,0 0-2 15,0 0 20-15,0 0-7 16,4 2 0-16,2 4 0 15,3 2 0-15,-1 0-6 16,6-2-15-16,1-4-35 16,1-2 28-16,2 0 34 15,2 0 1-15,0-8 0 16,0-10 0-16,0 0-8 16,-5-2-12-16,-3 2-5 0,-8 4 24 15,-4 2-16 1,0 8 17-16,0 2 19 0,-10 2 23 15,-9 0-42-15,1 12 1 16,1 6 7-16,3 0-8 16,7-2-17-16,5-4 5 15,2-2-21-15,0-6-6 16,7-4 39-16,9 0 39 16,4-2-4-16,0-16-28 15,-2-2 21-15,-1-2-17 16,-5 2 3-16,-6 6 2 15,-6 4-10-15,0 10-6 16,-2 0-103-16,-14 0-287 0</inkml:trace>
  <inkml:trace contextRef="#ctx0" brushRef="#br0" timeOffset="46809.29">11527 3270 889 0,'0'0'309'0,"0"0"-208"15,0 0-78-15,0 0-5 16,0 0-16-16,0 0-2 16,0 0 2-16,-11 0 0 15,9 0 32-15,0 0 46 16,2 0 77-16,0 0 19 15,0 0-33-15,0 0-43 16,0 0-44-16,0 0-5 16,0-4-5-16,7 0-1 15,1-2-37-15,6-2 22 0,1-2-18 16,3 0-10-16,2-2 6 16,5 0 6-16,-1-2 26 15,3-2-20-15,2 2-4 16,-2-2 13-16,0 0-16 15,-6 0-11-15,4 2 17 16,-4-2-13-16,1 2-5 16,-2-3 5-16,0 4-5 15,-3-1 0-15,1 0 22 16,1 0-16-16,0 1 22 16,4 0-29-16,1-4 18 0,1 3-18 15,-1-2 6 1,3 2-5-16,-3-1 1 0,-1-1 6 15,-4 5-8 1,0 1 9-16,-4 1 2 0,-1-2-9 16,1 2 5-16,-1 0 3 15,-1-1-9-15,1 0 11 16,1 0-11-16,1-1 1 16,1 0 4-16,1 1-5 15,3-2-1-15,-4 0 1 16,1 0 0-16,-3 1-1 15,-1 2 7-15,-1-1-6 16,0 1 0-16,1 0 0 16,1-1 6-16,3-2-7 15,5 2 1-15,-2 0-1 0,4-2 2 16,0-1-2-16,-3 2 1 16,-2-2 0-16,-2 1 0 15,0 1 0-15,-5-2 1 16,0 4-1-16,1 0-1 15,-1 0 0-15,-1-2 10 16,1-1-9-16,3 0 7 16,-3 3 6-16,5-4 1 15,-3 1-4-15,3 0-1 16,-3-1 4-16,6 0 4 16,-4-1 2-16,3 0-1 15,-1 0 7-15,0-2 3 16,4-2 1-16,-1 0-6 15,3-2-14-15,-1-2 7 16,0-1-7-16,3 3-8 0,-2 0 3 16,0 1-5-16,-2 1 0 15,0-3 5-15,-1 5-3 16,-2 0 5-16,0 0-7 16,-2 1 1-16,0 3 0 15,0-3 4-15,-3 1-3 16,-1 2-1-16,1-2-1 15,1-1 5-15,1 0-5 16,2 0 1-16,1-5-1 16,-1 2 0-16,2-1 1 0,1-1 5 15,0 0-5 1,3 0-1-16,-1-2 0 16,1 4-6-16,0 0 6 15,-1 1 0-15,-2 4-1 0,-1-2-14 16,-4 3 9-16,1 0 6 15,-3 2 13-15,-1 0-13 16,-1 2 1-16,-1 2-1 16,-4-2 8-16,3 0-3 15,1 0-5-15,-1 0 1 16,-1-2-1-16,2 0 0 16,1 0 0-16,-1 2 0 15,1 0-1-15,-2 2 0 16,-2 0 1-16,0 2 0 15,0-2-8-15,-3 4 8 16,2-2 0-16,-2 2 11 16,0-2-11-16,3-2 2 15,1 0-2-15,-2-2 1 16,3 2-1-16,3 0 0 0,-3 0 0 16,3 1-1-16,-3 2 0 15,1-2 0-15,-2 2-5 16,-1-1 6-16,-1 0 0 15,-1 0 5-15,2 1 4 16,0 0-3-16,0 0 1 16,0-2 3-16,0 1-6 15,-3 0 3-15,3-2-7 16,-5 2 1-16,2 0 6 0,-4 1-1 16,0 2 8-1,0-2-2-15,-2 3-5 16,2 0-2-16,-2 0-5 0,0 0 1 15,0 0 1-15,0 0-2 16,0-1 4-16,0 1-4 16,5-4 0-16,-3-1 4 15,2 4-4-15,-2-2-15 16,-2 1-29-16,0 2-46 16,0 0-103-16,0 0-443 0</inkml:trace>
  <inkml:trace contextRef="#ctx0" brushRef="#br0" timeOffset="47375.18">14023 1560 955 0,'0'0'415'0,"0"0"-305"0,0 0-83 15,0 0 89-15,0 0 112 16,0 0-105-16,0 0-71 15,40 0-21 1,-27 0 34-16,6-2 16 0,0-2-19 16,6 2-21-16,2-4-8 15,4 2 13-15,4-2-18 16,3 0-12-16,5 0 3 16,1-3 5-16,5 2 16 15,5-4 1-15,3 3-21 16,9 0-3-16,5 1 2 15,4 0 1-15,6 2 0 0,4 1-12 16,-2 2-1-16,5-1-5 16,-6 3-1-16,-2 0 0 15,-4 0-1-15,-9 0 11 16,-3 0-10-16,-8 0-1 16,-2 0 1-16,-1 0-1 15,-2-4 6-15,1 2-5 16,6-4 0-16,0 3 19 15,4-1-9-15,-1 0-9 16,1-3-2-16,-18 4-37 16,-24-4-401-16</inkml:trace>
  <inkml:trace contextRef="#ctx0" brushRef="#br0" timeOffset="53414.16">9756 5977 1736 0,'0'0'477'0,"0"0"-351"16,0 0-126-1,0 0-9-15,0 0 9 0,0 0 24 16,3 0-15 0,-3 0 13-16,2 0 1 0,2 0-3 15,0 4-20-15,-1-1-325 0</inkml:trace>
  <inkml:trace contextRef="#ctx0" brushRef="#br0" timeOffset="55860.29">14034 1650 557 0,'0'0'393'16,"0"0"-103"-16,0 0-144 15,0 0 163-15,0 0-79 16,0 0-97-16,0 0-51 0,15-24-15 15,-15 22 19 1,0 2 2-16,0 0-27 0,0 0-32 16,0 0-12-1,0 0-2-15,0 0-15 0,0 0-15 16,0 0-2-16,0 2-10 16,0 16 21-16,0 8 6 15,0 11 1-15,0 11 7 16,3 7 2-16,-1 10-2 15,2 5-7-15,-1 6 0 16,-1 4-1-16,3 4 7 16,-3 5-4-16,2-1-3 15,-4 4 1-15,0 2-1 0,0 3 7 16,0-1-7 0,0-4 0-16,0 0-1 15,0-5 2-15,0-7 5 0,0-8-6 16,0-8 1-16,2-10-5 15,-2-8 4-15,0-11 0 16,0-11 11-16,0-11 10 16,0-2-21-16,0-9 20 15,0-1 17-15,0-1 23 16,0 0 16-16,0 0-16 16,0 0-23-16,0 0-17 15,3 0-20-15,-3 0 0 0,0 0-49 16,0 0-30-1,0-5-81-15,0-1-236 0</inkml:trace>
  <inkml:trace contextRef="#ctx0" brushRef="#br0" timeOffset="56408.73">13956 3359 1190 0,'0'0'929'0,"0"0"-685"0,0 0-144 16,0 0 22-16,0 0 27 16,0 0-53-16,0 0-10 15,2-43-39-15,-2 43-25 16,2-2 13-16,-2 2-16 16,0 0-19-16,2 0-5 15,4 0-21-15,5 13 26 16,4 5 0-16,7 6 1 15,1 2 8-15,4 0-9 16,-4-2-4-16,2-3 4 16,-2-6 0-16,-5-5 7 0,-7-2-7 15,-3-6 0-15,-3-2 8 16,-3 0-3-16,5 0 0 16,2-14 49-16,9-12-23 15,4-8 2-15,2-2-1 16,3 0-2-16,-4 1-18 15,-4 6 6-15,-3 7-17 16,-5 5 0-16,-5 8 3 16,-3 4-4-16,-3 5-56 15,-7 0-75-15,-12 8-262 16,-4 4-2003-16</inkml:trace>
  <inkml:trace contextRef="#ctx0" brushRef="#br0" timeOffset="57530.1">14150 3607 400 0,'0'0'249'0,"0"0"-249"0,0 0-414 0</inkml:trace>
  <inkml:trace contextRef="#ctx0" brushRef="#br0" timeOffset="57881.15">14150 3607 723 0,'3'-50'484'0,"-6"46"-246"16,3 2-45-16,0 0-40 15,0 2-21-15,0 0-54 16,0 0-69-16,-3 4-9 15,1 16-1-15,-6 12 1 16,-5 12 14-16,-10 8 1 16,-6 11-14-16,-6 1 15 15,-8-2-16-15,-2-4-3 16,-2-8 3-16,5-10 0 0,5-10 19 16,8-11 33-16,8-7-29 15,10-9-5-15,7 0-3 16,4-3-15-16,0 0-14 15,0 0-69-15,11-13-120 16,-3 2-917-16</inkml:trace>
  <inkml:trace contextRef="#ctx0" brushRef="#br0" timeOffset="58125.65">13811 3788 874 0,'0'0'991'0,"0"0"-801"0,0 0-132 16,0 0-57-16,0 0 14 15,0 0 11-15,0 0 1 16,-40 122 19-16,38-74-18 16,2-6-1-16,0-5-4 15,0-8 31-15,8-8 5 16,11-8-16-16,5-7-32 15,10-6 21-15,6 0-5 16,18 0-27-16,-11-10-16 16,-12 1-714-16</inkml:trace>
  <inkml:trace contextRef="#ctx0" brushRef="#br0" timeOffset="58534.08">14353 4146 839 0,'0'0'1103'16,"0"0"-761"-16,0 0-133 15,0 0-18-15,0 0-103 16,0 0-65-16,0 0-22 0,-94-44-1 16,72 59 0-16,4 7-6 15,7 6-3-15,4 5 2 16,7 8 0-16,0 3-3 16,7 6-2-16,9 4-21 15,-1 6 1-15,-15 23-176 78,0-15-12-78,0-14-257 0</inkml:trace>
  <inkml:trace contextRef="#ctx0" brushRef="#br0" timeOffset="58621.09">14081 4434 1537 0,'0'0'613'0,"0"0"-441"15,151-47-123-15,-88 31-49 16,-12 4-433-16</inkml:trace>
  <inkml:trace contextRef="#ctx0" brushRef="#br0" timeOffset="59034.46">14371 4430 944 0,'0'0'1146'16,"0"0"-812"-16,0 0-221 0,0 0-84 15,0 0-4-15,0 0 8 16,0 0-11-16,93-14-22 16,-69 14-12-16,-6 0-2 15,-9 1-22-15,-9 12 7 16,0 5 29-16,-11 1 18 15,-16 1 7-15,1-1-7 16,1-6 11-16,5-2 10 16,9-6-12-16,6-1-27 15,5-1-9-15,0 1-36 16,0 2 29-16,16-1 16 16,-1 6 1-16,4-1 20 15,-6 2-12-15,-2-2-9 0,-6-2-13 16,-3 0 6-1,-2 0 7-15,0-2 6 0,0 0 12 16,0 2-2-16,-7-2-4 16,-4 2-1-16,-11 0-11 15,4 0-180-15,0-4-619 16</inkml:trace>
  <inkml:trace contextRef="#ctx0" brushRef="#br0" timeOffset="59553.87">14865 4475 2038 0,'0'0'400'0,"0"0"-287"16,0 0-20-16,0 0-2 16,0 0-57-16,0 0-20 15,0 0-14-15,-60-58-5 16,33 58-29-16,3 14 34 16,-1 11 1-16,6 0-1 0,5 8-3 15,9-4 3-15,5 0 0 16,0-5-22-16,2-8-2 15,17-6 17-15,2-8 7 16,4-2 0-16,2-6 9 16,2-18 4-16,2-13 3 15,-4-6-16-15,0-8-31 16,-2-1-28-16,-10 0-30 16,-5 7 19-16,-4 12 66 15,-6 9 4-15,0 12 137 16,0 10-46-16,0 2-91 15,-10 16 0-15,-1 16-1 16,5 14 1-16,-2 6 0 16,6 2 0-1,2-1-20 1,0 5-73 0,0-16-107-16,0-12-248 0</inkml:trace>
  <inkml:trace contextRef="#ctx0" brushRef="#br0" timeOffset="59809.02">15117 4345 1993 0,'0'0'479'0,"0"0"-370"16,0 0-109-16,0 0 2 15,0 0-2-15,-20 107 1 16,13-57-1-16,1 0 0 15,1-4 0-15,3-8-2 16,-1-12 2-16,1-10-19 0,2-10-34 16,0-10-22-16,0-18-3 15,0-6-322-15</inkml:trace>
  <inkml:trace contextRef="#ctx0" brushRef="#br0" timeOffset="60216.36">15113 4339 1564 0,'0'0'615'0,"0"0"-344"0,0 0-161 0,0 0-98 16,0 0 6-16,0 0-18 16,0 0 13-16,98 42-13 15,-78-16 9-15,-7-2-25 0,-7 2 13 16,-6-3-10-16,0-5-1 16,-4 0 9-16,-11-6 5 15,1-3 23-15,8-4 9 16,1-4-15-16,5 2-17 15,0-3 0-15,0 0 0 16,0 0 7-16,0 0-7 16,0 0 23-16,0 0-22 15,0 2 24-15,0-2-25 16,0 2 0-16,0 2 0 16,0 2-16-16,9 0 4 15,7 3-19-15,-1 0 30 16,1 1-22-16,-5-2-23 15,-2-2 3-15,-5-2 5 0,-4 0 26 16,0-2-27-16,0-1 39 16,0 2 1-16,0 1 26 15,0 0-6-15,0 0-20 16,0 2 27-16,-2 2-14 16,-5 0-13-16,-1 0-2 15,-4 0-22-15,-10-4-130 16,4 0-248-16,1-4-1100 15</inkml:trace>
  <inkml:trace contextRef="#ctx0" brushRef="#br0" timeOffset="60544">15946 4399 904 0,'0'0'1344'0,"0"0"-1133"0,0 0-165 15,0 0-5-15,0 0-4 16,0 0 4-16,125-26-17 16,-83 24-21-16,3-2-3 15,8 4-22-15,-13 0-156 16,-8 0-539-16</inkml:trace>
  <inkml:trace contextRef="#ctx0" brushRef="#br0" timeOffset="60691.09">16033 4521 2241 0,'0'0'285'0,"0"0"-249"0,0 0 0 16,0 0 4 0,200-15-3-16,-117 1-37 0,-10-1-396 15</inkml:trace>
  <inkml:trace contextRef="#ctx0" brushRef="#br0" timeOffset="125593.93">17702 4052 1786 0,'0'0'512'15,"0"0"-395"-15,0 0-117 16,0 0 23-16,0 0 6 16,0 0 66-16,-21-62-56 15,21 54-28-15,-2 2 1 0,-2 4 7 16,2 2-10-16,-3 0-9 15,3 0-17-15,-5 2-13 16,-2 18 23-16,-2 8 7 16,0 10 0-16,0 9 0 15,4-1 9-15,3-1-8 16,4 0 3-16,0-5-4 16,0-4-31-16,2-5-62 15,11-8-72-15,12-11-82 16,-3-8-247-16,-2-4-793 0</inkml:trace>
  <inkml:trace contextRef="#ctx0" brushRef="#br0" timeOffset="125870.39">17887 4088 1505 0,'0'0'245'0,"0"0"-171"15,0 0-6-15,0 0 132 16,0 0-18-16,0 0-45 15,0 0-38-15,29-76-28 16,-29 76-67-16,0 8-4 16,0 16-57-16,-5 14 57 15,-6 15 13-15,-5 11 23 16,-4 8-22-16,-2 6 15 16,-5 0-29-16,-5 1 2 15,1-3-2-15,0-6 0 0,2-8 19 16,8-8-19-1,0-12-66-15,10-11-22 0,5-16-150 16,3-7-203 0,3-8-847-16</inkml:trace>
  <inkml:trace contextRef="#ctx0" brushRef="#br0" timeOffset="126232.19">17947 4493 1894 0,'0'0'465'15,"0"0"-353"-15,0 0-34 16,0 0 3-16,0 0-52 0,0 0-29 16,0 0-18-1,35 6-39-15,-14 20 21 16,2 9 36-16,2 3 1 0,-2 6-1 16,-3 2-23-16,-5 0 1 15,-10-6-7-15,-5-2-27 16,-5-3 17-1,-22-5 39-15,-6-7 76 0,-2 0 24 16,3-10 0-16,8 0-29 16,9-7-19-16,7-4-36 15,8-2-16-15,0 0-31 16,5 0-27-16,21 0 58 16,11-2 37-16,9-6-12 15,6 0-13-15,3 0-12 16,-2 2-85-16,14-6-70 0,-13-1-160 15,-11 2-178-15</inkml:trace>
  <inkml:trace contextRef="#ctx0" brushRef="#br0" timeOffset="126604.11">18633 4610 1808 0,'0'0'490'0,"0"0"-375"15,0 0 56-15,0 0-32 16,0 0-128-16,0 0-11 15,0 0 0-15,-58 76 13 16,31-26 11-16,2 8-10 16,1 3-5-16,4-3-2 15,5-10-1-15,1-10-6 16,5-12-5-16,7-14 4 16,2-12-20-16,0-2 14 0,0-31 7 15,18-19 8-15,6-12 0 16,3-6-7-16,2 2 12 15,0 6-12-15,-6 16 0 16,-6 12 0-16,-5 15 10 16,-8 16-10-16,0 3-1 15,1 20-124-15,1 20 124 16,6 16 0-16,1 6 19 16,0 5 15-16,3-7-16 15,-1-8-18-15,1-14-43 16,-3-20-25-16,-1-13-182 15,-8-5-269-15</inkml:trace>
  <inkml:trace contextRef="#ctx0" brushRef="#br0" timeOffset="126776.32">18481 4402 2581 0,'0'0'250'15,"0"0"-237"-15,0 0-13 16,0 0-45-16,0 0 45 15,0 0 14-15,172 51-11 16,-105-35-3-16,26-4-124 16,-17-6-135-16,-6-4-498 0</inkml:trace>
  <inkml:trace contextRef="#ctx0" brushRef="#br0" timeOffset="127530.25">19689 4552 2234 0,'0'0'85'0,"0"0"-85"0,0 0-1 15,0 0-8-15,0 0 8 16,0 0-10-16,0 0 11 16,-5 58 0-16,3-18 16 15,-2 10 19-15,0 4 7 16,-1 6-8-16,3-1-19 15,2-1-4-15,0-10-10 16,0-10-1-16,0-10-12 16,0-21-90-16,0-7-275 15,0 0-1361-15</inkml:trace>
  <inkml:trace contextRef="#ctx0" brushRef="#br0" timeOffset="127818.1">19907 4521 2524 0,'0'0'138'16,"0"0"-138"-16,0 0-76 15,0 0 76-15,0 0 52 16,-24 103-52-16,17-57-19 16,7 4 8-16,0 0-5 15,16 0-31-15,15-2-16 16,7-3 34-16,7-3-27 15,-1-6 47-15,-6-6-6 16,-9-6-9-16,-16-5-83 16,-13-2 3-16,0-5-8 15,-31-3 112-15,-14-6 32 0,-9-3 45 16,-3 0-45-16,1-24-32 16,-2-32-102-16,15 6-62 15,15-2-191-15</inkml:trace>
  <inkml:trace contextRef="#ctx0" brushRef="#br0" timeOffset="128199.39">20172 4525 1413 0,'0'0'421'0,"0"0"-293"16,0 0-57-16,0 0 82 0,0 0-62 16,0 0-38-1,0 0-25-15,85-27 137 16,-78 27-115-16,6 0-29 15,5-2-19-15,2 2-2 16,4 0-23-16,-1 0-4 0,-1 0 7 16,-5 0 12-16,-5 0 7 15,-3 0-28-15,-3 10-44 16,-1 12 73-16,0 10 8 16,-1 12 59-16,3 10-31 15,-1 4-9 1,-1 2-8-16,-1-4 24 0,1-7-25 15,-5-9 40-15,2-12 10 16,-2-13 20-16,2-8-25 16,3-7-39-16,3 0 10 0,6-10 40 15,4-19-25 1,8-8-15-16,6-9-34 0,-1-1-14 16,-2 1-98-16,-4 6-116 15,-8 12-176-15,-8 10-652 16</inkml:trace>
  <inkml:trace contextRef="#ctx0" brushRef="#br0" timeOffset="128357.51">20609 4827 1450 0,'0'0'411'16,"0"0"-313"-16,0 0 80 16,0 0 24-16,74 105-61 15,-36-76 16-15,6 3-96 16,12 7-61-16,-14-7-65 15,-8-5-326-15</inkml:trace>
  <inkml:trace contextRef="#ctx0" brushRef="#br0" timeOffset="129328.59">21311 4867 2494 0,'0'0'251'16,"0"0"-222"-16,0 0 1 15,0 0 143-15,0 0-101 16,0 0-58-16,0 0-14 0,0 0-28 16,0 1-141-16,0 2-360 15</inkml:trace>
  <inkml:trace contextRef="#ctx0" brushRef="#br0" timeOffset="130310.33">21859 4736 1394 0,'0'0'954'0,"0"0"-954"0,0 0-18 16,0 0 15-16,0 0 3 15,0 0 19-15,0 0 29 16,-47 78 1-16,30-45-31 15,3-1-6-15,3-8-12 16,7-6 0-16,2-8 1 16,2-10-1-16,0 0 1 15,4-10 38-15,13-20 53 16,6-11-60-16,4-4-8 16,-3 0-24-16,1 5 7 15,-8 10-7-15,-5 10 1 16,-8 12 11-16,-4 8-12 0,0 4-42 15,0 28 28-15,0 17 14 16,0 13 0-16,0 10-12 16,-2 2-143-16,-5-2-44 15,-4-8-43-15,-4-10 140 16,-3-14-202-16,-7-14 242 16,-2-16 62-16,-4-10 0 15,-2 0-31-15,-3-16 31 16,3-8 53-16,4 2 127 15,6 2-11-15,12 4 81 16,7 6-33-16,4 4-158 16,4 4-59-16,28 2 18 15,12 0 4-15,16 0-15 0,10 0 4 16,21 0-11-16,-16 2-232 16,-17-2-901-16</inkml:trace>
  <inkml:trace contextRef="#ctx0" brushRef="#br0" timeOffset="130990.06">22042 5121 1533 0,'0'0'625'0,"0"0"-541"15,0 0-42-15,-25 114-33 16,25-79 21-16,13-7-27 16,8-8 25-16,6-10 16 15,-1-10 1-15,3 0 45 16,5-23 19-16,-1-16-68 15,3-11-12-15,-1-11-22 16,1-5 7-16,-5 0-4 16,-2 6-8-16,-4 10-2 15,-7 14 5-15,-7 14 39 16,-7 12 2-16,-4 10-46 0,0 2-8 16,0 25-27-1,0 16 35-15,0 4 35 0,0 6-11 16,6-6-19-16,2-9-4 15,-2-15-1-15,3-11-13 16,2-12 1-16,3 0 12 16,6-20 30-16,2-18 15 15,2-9-45-15,3-4-13 0,-4-1-33 16,-6 8 12-16,-3 11 23 16,-6 12 11-16,-3 13 10 15,-3 8-4-15,-2 0-6 16,0 19-46-16,6 18 46 15,6 9 30-15,5 4-23 16,4-2-7-16,4-10-7 16,-4-12-47-16,4-11 10 15,2-15 18-15,0-5 4 16,2-29 16-16,2-15-66 16,-2-8-95-16,0-14-55 15,-4-1 61-15,-8-2 137 16,-1 4 24-16,-7 12 80 15,-5 15 99-15,-4 17 58 0,0 17-30 16,0 9-152-16,0 8-55 16,0 28 0-16,0 18 17 15,0 12 65-15,0 12-40 16,6 5-20-16,8-6-18 16,1-8 7-16,-1-11-10 15,-5-18 11-15,-5-12-12 16,-2-16-70-16,-2-12-10 15,-13-26-64-15,-11-12-493 16,-3-9-814-16</inkml:trace>
  <inkml:trace contextRef="#ctx0" brushRef="#br0" timeOffset="131127.03">22919 4534 1998 0,'0'0'327'15,"0"0"-220"-15,0 0 96 16,0 0 36-16,135-4-152 15,-85 4-60-15,22 0-27 16,-17 0-34-16,-12 2-409 0</inkml:trace>
  <inkml:trace contextRef="#ctx0" brushRef="#br0" timeOffset="131278.24">22994 4760 2475 0,'0'0'200'0,"0"0"-129"16,0 0-58-16,0 0 43 0,0 0-1 16,197 19-49-1,-109-30-6-15,-18-7-564 0</inkml:trace>
  <inkml:trace contextRef="#ctx0" brushRef="#br0" timeOffset="149258.35">802 3044 1790 0,'0'0'329'0,"0"0"-104"16,0 0-101-16,0 0-22 15,0 0-2-15,0 0-2 16,-45-63-37-16,45 62-27 0,0 1-21 16,0 0-13-16,-3 0-12 15,3 14-22-15,0 16-9 16,-2 14 20-16,-2 8-28 15,-5 6-13-15,-2 0-49 16,-3 8-42-16,4-18-145 16,1-13-610-16</inkml:trace>
  <inkml:trace contextRef="#ctx0" brushRef="#br0" timeOffset="149622.62">719 2903 1257 0,'0'0'351'0,"0"0"-151"15,0 0-100-15,-152-55-34 0,108 50-7 16,-3 5-43-16,5 14-15 16,4 23-1-16,9 18 0 15,15 32-38-15,14 31 0 16,41 26 21-16,15-14-22 15,6-27 39-15,-7-41-2 16,-10-30 12-16,11-6-5 16,9-8 97-16,8-14 15 15,-2-6 19-15,-3-38-36 16,-16-20-27-16,-11-30-10 16,-24-28-25-16,-17 7-28 15,0 11-10-15,-35 16-44 0,-11 22 22 16,-17-5-20-16,-44-1 19 15,13 20-149-15,11 18-252 0</inkml:trace>
  <inkml:trace contextRef="#ctx0" brushRef="#br0" timeOffset="150458">1100 6822 1289 0,'0'0'1008'15,"0"0"-815"-15,0 0-143 16,0 0-18-16,0 0 11 15,0 0 8-15,0 0-5 16,136-58-22-16,-98 50-15 16,-5 4-8-16,-6 4-1 15,-5 0-19-15,-6 0 4 16,-9 12 6-16,-7 9-52 16,0 8 1-16,-23 4 17 15,-14 8 22-15,-11 1 13 16,-2 0 7-16,3-4 1 0,7-2 17 15,6-5 24-15,14-9-11 16,9-7-20-16,9-7-10 16,2-2-1-16,7-1 1 15,17-5 13-15,10 0 2 16,8 0 20-16,9-11-9 16,0-1-12-16,0-2-14 15,3 1-69-15,-16 0-196 16,-7 2-726-16</inkml:trace>
  <inkml:trace contextRef="#ctx0" brushRef="#br0" timeOffset="150873.15">1145 6262 1790 0,'0'0'310'0,"0"0"-219"16,-152 21-60-16,87 6-18 15,5 12 4-15,4 11 29 16,8 12 27-16,7 26-11 16,20 31 16-16,18 36-45 15,8 12-21-15,37-12-12 16,5-35 0-16,1-46-6 15,-5-27-42-15,8-12-6 16,17-4 35-16,27-12-13 16,3-7 32-16,11-12 6 0,3-30 62 15,1-40 75-15,12-45-13 16,-25-44-47-16,-35-24-38 16,-57 0 4-16,-27 15-11 15,-35 47-14-15,-4 32 8 16,4 33-11-16,-4 19-1 15,-6 9-20-15,-36 26-14 16,11 2-110-16,22 8-401 0</inkml:trace>
  <inkml:trace contextRef="#ctx0" brushRef="#br0" timeOffset="173188.33">10917 5366 1748 0,'0'0'407'0,"0"0"-283"16,0 0-92-16,0 0-32 16,0 0-32-16,0 0-25 15,3 44 29-15,14 4 28 16,3 16 18-16,-2 14 19 15,2 25 9-15,-9 32-7 16,-4 41-1-16,-5 24-2 16,-2 7-12-16,0 1 1 15,0-3 26-15,0 5-14 0,0 2 1 16,7-11 11-16,4-14-28 16,0-21-9-1,2-18 10-15,0-20 6 0,-1-28-2 16,-1-27 6-16,-5-18 26 15,2-11-21-15,-2-2-11 16,3 0 17-16,-3-2-16 16,0-12-19-16,-2-10 2 15,-4-8-9-15,2-6 16 16,-2-2-17-16,0-2-10 16,-4-7-45-16,-14-14-118 15,-5 1-973-15</inkml:trace>
  <inkml:trace contextRef="#ctx0" brushRef="#br0" timeOffset="174138.42">10270 8650 1277 0,'0'0'996'0,"0"0"-775"15,0 0-138-15,0 0 60 16,0 0-52-16,0 0-80 16,0 0 20-16,-2-5-22 15,62-5 79-15,15-3-32 16,12 4-14-16,8-4-27 16,5 3 1-16,5 0-7 0,22-1-8 15,24-8 3 1,36-3 3-16,16-2-6 0,5-2 12 15,-6 0-4-15,-3 6-9 16,8 2 0-16,6 2 5 16,3 1 7-16,8 2-3 15,3 1-9-15,5 1 1 16,4 2 6-16,2 0-6 16,-3 4-1-16,-2-1-1 15,-1-1 1-15,-1 3 1 0,-1-2 0 16,-5-2 14-1,-4 0-15-15,-10 0-8 16,-5-4 8-16,-13 3 5 16,-8-2-1-16,-9 4-6 15,-5 0 6-15,4 3-4 0,-7 2 0 16,-2 2 7-16,-4 0-7 16,-4-1-2-16,-2 1-3 15,0-3 5-15,-9 2 4 16,-4 1-4-16,-3-3 0 15,1 3 1-15,-1 0-1 16,3 0 9-16,0 0 5 16,-1 0-13-16,-6 0 0 15,-2 8-1-15,-5-2 0 16,-3 1 0-16,-5-3 0 0,-3 1 1 16,-2 1-1-1,-18 0 3-15,-15-2-3 0,-14 0-4 16,-5-1 4-16,15-2 1 15,2 2-1-15,13-2 0 16,-9 1 1-16,-7 0-1 16,-5 1 0-16,-6-3 0 15,-2 1-6-15,-3-1 6 16,0 2 0-16,1 1 0 16,-3-2 0-16,-4 2 0 15,-2-2 0-15,-6 2 0 16,-3-3 0-16,-5 1 0 15,-2-1 11-15,-2 3-3 0,-3-2 5 16,1 4-13 0,1-2-1-16,-1 2 0 0,1-1 1 15,-2 2 0-15,-1-3 0 16,-6 3 0-16,-3-3 0 16,-8 1-1-16,-5-2 1 15,-6-1-1-15,-4-1-8 16,0 0 9-16,0 3-11 15,0-3-10-15,0 0-56 16,0 0-45-16,-20 0-35 16,-3 0-114-16,-6-4-699 0</inkml:trace>
  <inkml:trace contextRef="#ctx0" brushRef="#br0" timeOffset="174466.97">21151 8129 1918 0,'0'0'486'0,"0"0"-289"16,0 0-116-16,0 0-9 15,0 0 9-15,0 0-13 16,0 0-41-16,0-4-4 16,0 4-18-16,4 4-4 15,9 10 13-15,10 4-4 16,3 6 1-16,6 4-3 15,3 2-1-15,-2 2-5 16,-1 0-2-16,-10-1 0 0,-7 1 7 16,-7-1-1-1,-8 4 2-15,0-1-7 0,-21 0 8 16,-14-1-7-16,-12-6-2 16,-8-7-44-16,-3-8 35 15,-10-12-122-15,17 0-160 16,12 0-1482-16</inkml:trace>
  <inkml:trace contextRef="#ctx0" brushRef="#br0" timeOffset="175955.06">19237 8361 1727 0,'0'0'416'0,"0"0"-268"16,0 0-9-16,0 0 23 16,0 0-46-16,0 0-49 15,0 0-57-15,-12-10-10 16,33 10 0-16,10 0 50 15,13 0 27-15,18 0-12 16,17 0-38-16,27 0-27 16,33 7 30-16,25 5-19 15,8 1-2-15,-11 2-8 16,-37-5-1-16,-34-2 11 0,-22-2-6 16,-10-2 3-16,3 2-8 15,-1 0-3-15,-9-2 3 16,-15 0 6-16,-21-4-6 15,-11 2-14-15,-4-2 7 16,-2 0 7-16,-24 0 19 16,-21 0-12-16,-34-8-7 15,-38-6-1-15,-38-3-19 16,-18 2 3-16,-6-2-4 16,7 4-63-16,1 0-13 15,-10 2 49-15,-2 0 34 0,5 4 14 16,10 0 20-1,22 1-2-15,31 3 2 0,34 0-4 16,28 1 4 0,19 1-1-16,7-2-7 0,12 2 13 15,14-2-25-15,10 3-22 16,66-1-1-16,63 1 23 16,69 0 31-16,36 0 15 15,4 1-46-15,-20 12 27 16,-34-1-9-16,-15-1-11 15,-13 2-3-15,-16-1-3 16,-35-5 9-16,-30 2-2 16,-31-3 0-16,-15-2-8 15,-7-2-1-15,-5 2 1 16,-5-2 0-16,-17 0-6 0,-2-2 6 16,-2 2 9-16,-25-2 5 15,-18 0-14-15,-18 0-5 16,-34 0-31-1,-37 0 1-15,-34 0-20 0,-9 0-32 16,1-2 10-16,18-6 7 16,39 0 42-16,26 2 28 15,31 2 82-15,16 1 2 16,9 0-20-16,10-1-3 16,10 0-17-16,17 0-44 15,19 0-62-15,55-5 62 16,53 3 6-16,56 1 39 0,21 3-24 15,1 2-15-15,-24 0 12 16,-36 2-11 0,-32 5 24-16,-28 2-30 0,-33-5-1 15,-17 1-10-15,-10 2 9 16,-10-3-22-16,-15-1-23 16,-11 1 46-16,-65 1 1 15,-64-5 7-15,-61 0-7 16,-24 0-1-16,7-5 1 15,33-4 14-15,60 4 20 16,34 1 4-16,33 0-1 16,22 3-19-16,10-1 5 15,7 0-4-15,17 2-20 16,7-2-20-16,62-2-45 16,62-3 65-16,63 2 28 0,24-4-20 15,-40 4-8 1,-58-9-112-16</inkml:trace>
  <inkml:trace contextRef="#ctx0" brushRef="#br0" timeOffset="178125.05">10643 6160 1454 0,'0'0'235'16,"0"0"-124"-16,174 0 70 16,-96 0-64-16,-3 0-71 15,-3 2-32-15,-15 6-13 0,-7 2-1 16,-19 0-18-1,-18 2-15-15,-13 2-53 0,-15 0 11 16,-35 4 39 0,-18-1-80-16,-17 1-111 0,-7-5 227 15,-1-3 149 1,9-1 101-16,14-4-37 0,17-3-81 16,20-2-18-16,17 0 2 15,16 0 8-15,6 0-84 16,37-4-34-16,17-5-4 15,14-4 5-15,10 3-7 16,0 2-9-16,-1 0-22 16,-9 3-12-16,-11-2 7 15,-15 1-14-15,-12 2 40 16,-14 2 4-16,-13 0 6 0,-7 2 39 16,-2 0 82-16,0 0-18 15,0 0-61-15,0 0-39 16,0 0-3-16,-2 0 0 15,2 0-44-15,0 0-71 16,0 0-138 0,0 0-295-16</inkml:trace>
  <inkml:trace contextRef="#ctx0" brushRef="#br0" timeOffset="178953.11">8645 6250 1739 0,'0'0'374'15,"0"0"-249"-15,0 0-43 16,0 0-40-16,0 0-23 16,0 0-1-16,0 0-6 15,66-26-8-15,-48 26-4 16,-4 0-12-16,-4 0 12 0,-3 0-30 16,-2 0 17-16,-5 6 6 15,0 10 7-15,-2 6-28 16,-18 6 26-16,-9 6-6 15,-5 3 5-15,1-1 3 16,4-3 0 0,4-2 22-16,10-8-6 0,10-2-16 15,5-5-4-15,2-5 4 16,23-8 36-16,8-3-2 16,8 0-8-16,1-3-26 15,16-32-58-15,-12 3-158 16,-9 0-310-16</inkml:trace>
  <inkml:trace contextRef="#ctx0" brushRef="#br0" timeOffset="179610.03">8969 6120 1342 0,'0'0'840'0,"0"0"-636"16,0 0-149-16,0 0-29 16,0 0-19-16,0 0 7 15,-31 124 28-15,25-66-27 16,6 3-12-16,0-7-2 15,0-10 1-15,6-12-2 16,8-10-16-16,1-12-2 16,4-10 18-16,2 0 31 15,6-16 15-15,0-12-10 16,-2-8-8-16,-5 1-28 16,-5 3-8-16,-9 6-5 15,-3 10-10-15,-3 7 11 16,0 4-62-16,-7 5 74 0,-8 0 14 15,-1 11-4-15,3 6-10 16,-1 5-1-16,8 1-54 16,1-5-35-16,5-6 21 15,0-6 34-15,0-6-19 16,0 0 54-16,0 0 12 16,3-16 18-16,1-7-30 15,-2-1-16-15,-2 2-54 16,0 0-18-16,0 8 34 15,0 4-27-15,0 4-76 16,-9 4 61-16,3 2 63 16,2 0 33-16,1 0 0 15,0 0 28-15,3 0-23 16,0-1-5-16,0-2-54 0,6-1 54 16,2 0 0-16,3 0-45 15,-1-2 28-15,-4 1 17 16,-2 0 41-16,-4 1 103 15,3 0 52-15,-3 2-25 16,0 2-34-16,0 0-40 16,0 0-34-16,0 0-22 15,0 0-13-15,0 0-12 16,0 0-7-16,0 0-9 16,0 0 0-16,0 0-2 0,0 0 1 15,0 0 1 1,0 0 0-16,0 0 0 0,0 0-7 15,0 0-162-15,-7 4-282 16</inkml:trace>
  <inkml:trace contextRef="#ctx0" brushRef="#br0" timeOffset="180232.02">9048 6238 1165 0,'0'0'225'0,"0"0"-225"16,0 0-10-16,0 0 8 16,0 0 4-16,0 0 63 15,0 0-7-15,-21-12 15 16,19 12-7-16,2-2-8 16,-2 2 3-16,-2-2-25 15,2 0-15-15,-3 2-19 16,0-2 0-16,1 2 12 15,-1 0-12-15,1 0 23 16,0 0-25-16,-3 0-2 0,-2 8 2 16,-2 10 0-1,-2 4 11-15,-1 6 14 0,5 5 62 16,3-4-5-16,4 0-29 16,2-4 23-1,0 0 22-15,4-7-20 0,13-3-33 16,6-4-18-16,4-7 2 15,2-4-8-15,0 0-5 16,2 0-2-16,-4-15-13 16,-3-3 16-16,-6-7-7 15,-5-5-4-15,-6-9-6 16,-7-2-4-16,0-2 4 16,-7 5 0-16,-15 2-9 0,-2 10 9 15,-5 4 33-15,-3 10-32 16,-1 8-1-16,-12 4-9 15,9 4-52-15,10 8-223 16</inkml:trace>
  <inkml:trace contextRef="#ctx0" brushRef="#br0" timeOffset="180743.97">9339 6108 1492 0,'0'0'810'0,"0"0"-609"0,0 0-74 16,0 0 9-16,0 0-64 15,0 0-62-15,0 0-10 16,-17-24-24-16,17 56 1 16,-2 12 23-16,0 12 17 15,2 4-17-15,-3-2 4 16,3-3-4-16,0-11 0 15,0-9 0-15,0-13-7 16,5-6-30-16,4-11-21 16,1-5 37-16,4 0 21 15,3-18 3-15,2-7-3 16,0-4-37-16,-1 3-14 0,-4 5-19 16,-5 10 61-16,-5 8-2 15,-4 3-51-15,0 11-20 16,0 15 82-16,0 8 10 15,0 5-1-15,0-6-1 16,0-7 1-16,0-8-9 16,7-12 0-16,1-6 1 15,2-6 55-15,-1-24 32 16,-1-10-64-16,-6-8-24 16,-2 0-35-16,0 5-17 15,-10 9-26-15,-11 12 44 16,-3 13 33-16,2 9-7 15,-1 0-29-15,10 33-214 16,4 3-215-16,9 0-1137 0</inkml:trace>
  <inkml:trace contextRef="#ctx0" brushRef="#br0" timeOffset="181092.41">9736 6242 459 0,'0'0'1264'15,"0"0"-783"-15,0 0-287 16,0 0-144-16,0 0-33 16,0 0-16-16,-67 128 0 15,65-57-1-15,2 9 0 0,0 2-1 16,21-1-253-16,0-4 183 16,2-9 70-16,-5-7-1 15,-7-11 2-15,-9-8-16 16,-2-14 5-16,-13-8 11 15,-20-10 20-15,-8-10 74 16,-3 0 26-16,-1-4-11 16,3-18-30-16,8-6 16 31,10-10-14-31,11-2-1 0,13-6-56 16,0-1-24-16,26 2 16 0,19-2-16 15,23-15-76-15,-5 12-187 16,-9 7-802-16</inkml:trace>
  <inkml:trace contextRef="#ctx0" brushRef="#br0" timeOffset="181362.79">10028 5855 2375 0,'0'0'229'16,"0"0"-186"-16,0 0-18 15,0 0 23-15,0 0-42 16,0 0-6-16,0 0-22 16,20 68 22-16,-24 16 10 15,-12 32 19-15,2-1-15 16,6-11-13-16,6-15 16 16,2-25 7-16,0 2 7 15,13-4 0-15,5-14-12 0,7-13-5 16,-2-18-13-16,4-11-2 15,9-18-37-15,-7-17-117 16,-7-10-460-16</inkml:trace>
  <inkml:trace contextRef="#ctx0" brushRef="#br0" timeOffset="181653.25">10186 6010 2413 0,'0'0'319'15,"0"0"-237"-15,0 0-64 0,0 0-9 16,0 0 17 0,136-17-26-16,-98 23-8 0,-12 20-79 15,-14 6-10-15,-12 8 3 16,-12 3-16-16,-21-3 60 16,-7-4 50-16,5-10 24 15,6-8 61-15,11-8-10 16,11-4-27-16,7-6-17 15,0 0 5-15,25 0-21 16,8 0 11-16,7 0-26 16,16-8-29-16,-10 2-78 15,-9 2-216-15</inkml:trace>
  <inkml:trace contextRef="#ctx0" brushRef="#br0" timeOffset="181855.32">10175 6472 2026 0,'0'0'349'0,"0"0"-349"16,0 0 74-16,0 0-18 16,0 0 0-16,136-18-23 15,-94 13-33-15,-6 3 0 16,-7 2-20-16,-18 0-131 15,-6 14-185-15,-5 2-252 0</inkml:trace>
  <inkml:trace contextRef="#ctx0" brushRef="#br0" timeOffset="181980.95">10208 6583 1612 0,'0'0'350'16,"0"0"-290"-16,0 0 37 15,120-12-12-15,-64 4-47 16,5 2-36-16,1-1-2 15,-13 4-265-15,-15 1-299 0</inkml:trace>
  <inkml:trace contextRef="#ctx0" brushRef="#br0" timeOffset="182430.37">10440 6038 2168 0,'0'0'305'15,"0"0"-237"-15,0 0-50 16,0 0-10-16,0 0-8 16,0 0 0-16,0 0-47 15,107 52-158-15,-96-28-285 16,-6-4-677-16</inkml:trace>
  <inkml:trace contextRef="#ctx0" brushRef="#br0" timeOffset="182966.53">10403 6734 1702 0,'0'0'371'0,"0"0"-279"15,0 0-12-15,0 0 59 16,137-53-63-16,-99 49-18 16,-4 4-26-16,-8 0-32 15,-8 8-8-15,-11 13-16 16,-7 2 10-16,-5 5 7 16,-19 0 2-16,-7-2-5 15,-1-3 20-15,3-7-3 0,6-4 4 16,9-4-11-1,9-5 0-15,5 0-4 0,0-3-17 16,23 0 21-16,4 0 25 16,1 0-7-16,-1 0-6 15,-7 0-12-15,-9 0 0 16,-6 2-16-16,-5-2-20 16,0 0 27-16,-29 0-36 15,-2-5-263-15,-3-6-747 0</inkml:trace>
  <inkml:trace contextRef="#ctx0" brushRef="#br0" timeOffset="183247.37">10503 5989 1595 0,'0'0'813'0,"0"0"-693"15,0 0-9-15,0 0 31 16,0 0-39-16,0 0-58 16,0 0-20-16,0-19-12 15,0 20-13-15,10 21-1 16,11 14 1-16,6 17 8 16,4 15 2-16,11 28-3 15,5 25-1-15,-1 21-6 16,-10-10 0-16,-20-28 5 15,-16-29-5-15,0-22-14 16,-54 24-78-16,4-11-91 16,-4-8-150-16</inkml:trace>
  <inkml:trace contextRef="#ctx0" brushRef="#br0" timeOffset="184593.07">11111 6291 1033 0,'0'0'412'0,"0"0"-243"15,0 0-24-15,0 0 39 16,0 0-35-16,0 0-44 15,0 0-28-15,-10 0-18 16,10 0 11-16,0 0 0 0,0 0-31 16,10 0-21-16,5 0 6 15,10 0 7-15,8 0 1 16,17 0-12-16,8 0-1 16,13 0-8-1,14 0 6-15,6-5-5 0,9 2 10 16,4-4-6-16,4 1-6 15,0 1 4-15,2-2-7 16,13 1-6-16,16 0-1 16,20-2 12-16,0 0-10 15,-13 2-1-15,-16 0 21 16,-17 2 8-16,-12 2-30 0,-19 0 13 16,-13 0-6-1,-2 0-7-15,11 0-12 0,9 0 12 16,13-2 2-16,-3 2-2 15,2-2-2-15,-5 0 1 16,-1 2 1-16,-1 0-1 16,-3 2 1-16,-5 0-1 15,3 0 1-15,0 0-5 16,2 0-33-16,3 0 23 16,3 0-2-16,5-2 17 15,4-7 0-15,-2 4 0 16,0-3 0-16,-6 0 16 15,-5 0 9-15,-10 0 13 16,-8 2-6-16,-11-2 15 0,-6 0-3 16,-11 2-13-16,-9-2 8 15,-7 1-18-15,-8 2 3 16,0-1-4-16,-5 2-5 16,-1-1-10-16,3 4-3 15,-1-1 7-15,4 2-9 16,-1 0-8-16,-1 0 2 15,0 0 6-15,-4 0-2 16,-3 0 2-16,-4 0 5 16,-4 0-5-16,-1 0 0 15,-1 0 3-15,-2 0 1 16,2 0-3-16,0 0-1 16,2 0 0-16,4 0 6 0,-2 0-6 15,5 0 5 1,3 0-3-16,1 0-1 15,6 0 18-15,1 2-12 0,2-2-2 16,3 0 4-16,-5 0-4 16,1 0-5-16,-6 0 0 15,-3 0-4-15,-8 0 4 16,-3 0 0-16,-3 0 11 16,0 0 2-16,0 0-13 15,0 0-1-15,0 0-18 16,-11 0-72-16,-3 0-141 15,-1 0-503-15</inkml:trace>
  <inkml:trace contextRef="#ctx0" brushRef="#br0" timeOffset="186447.78">16169 6128 1948 0,'0'0'367'15,"0"0"-284"-15,0 0-33 16,0 0-13-16,0 0-8 15,0 0 11-15,0 0-3 16,120 42 0-16,-89-20-16 16,5 8 44-16,3 4-25 15,4 8-14-15,2 5-14 16,2 3-12-16,1 2 1 0,2 1 8 16,1 4-9-16,2-1 0 15,-1-1 0-15,1 6 9 16,0-2-9-16,-1 3 5 15,1 0 1-15,-1-2-6 16,-4 2 6-16,0-4-6 16,0 1 1-16,1-6 0 15,0 0 7-15,0-7 4 16,1-2-11-16,-2-2 0 16,4 0-1-16,2-2 0 0,-6 2 8 15,1 1 16-15,-2-3-24 16,-4 2 4-1,-6 0-4-15,1-2 0 0,-5 0 9 16,1 2-5-16,-5-4-4 16,-3 0-5-16,-3-2 5 15,-4-1-1-15,0-3 1 16,1 0-2-16,2-2-2 16,0 1 4-16,3-2 7 15,0-3-7-15,1-1 0 16,0-2 0-16,3-3 1 15,-2-2-1-15,-2-2-4 16,-3-2 4-16,-4-2 14 16,-2-4 12-16,-5 1 13 15,-5-4-24-15,-1-1 6 0,-5-2-9 16,0-2-5-16,0 3 32 16,0-3-14-16,0 0-1 15,0 0-2-15,0 0-8 16,0 0 8-16,0 0-17 15,0 0 4-15,0 1 5 16,0-1-5-16,0 0-3 16,0 0 0-16,0 3-6 15,3-2 11-15,1 6-10 16,2-1 7-16,3-1-8 16,1 4-1-16,-4-2 1 15,3-1 0-15,-3 1 0 16,-2-4 1-16,0 1-1 15,-2-1 5-15,0-3-5 16,-2 1 0-16,2-1 2 0,-2 0-2 16,0 0 0-16,0 0 0 15,0 0 0-15,0 0 0 16,0 0-5 0,0 0-22-16,-10 0-40 0,-7-5-69 15,-8-5-369-15</inkml:trace>
  <inkml:trace contextRef="#ctx0" brushRef="#br0" timeOffset="188295.87">16031 6274 794 0,'0'0'298'0,"0"0"-81"16,0 0-52 0,0 0-10-16,0 0 18 0,0 0 27 15,0 0-89-15,9 18-48 16,-9-16-44-16,2 2 28 15,0 2-34-15,2 2 18 16,0 4-8-16,1 9-6 16,2 8-1-16,0 15 0 15,-3 15 12-15,0 13-16 16,1 28-8-16,-3 35 6 16,-2 31-10-16,0 8 12 15,0-9-12-15,0-19-9 0,-2-25 7 16,0-1-8-16,-1-6 8 15,-1-18 2-15,4-17 1 16,-2-19 13-16,0-4-14 16,2 6 29-16,0 6 4 15,0 6-1-15,0-9 8 16,0-7-4-16,0-8 10 16,8-6-15-16,-1-8-10 15,0-8 13-15,-2-6-2 16,-1-8-1-16,-2-3-20 15,0-7 10-15,-2-2-11 16,0-1-8-16,0-1 12 16,0 0-1-16,0-1-11 15,0-18-2-15,0-5-132 16,-13-18-90-16,-1 6-144 16,1 2-538-16</inkml:trace>
  <inkml:trace contextRef="#ctx0" brushRef="#br0" timeOffset="188573.46">15899 8274 1117 0,'0'0'1054'0,"0"0"-815"16,0 0-163-16,0 0-16 15,0 0-33-15,0 0 23 0,0 0-9 16,47 80-19-1,-28-51-8-15,0 0-13 0,-1-9 0 16,-7-6 7-16,-1-10 25 16,0-4 23-16,1 0 36 15,4-23 14-15,5-10-42 16,5-7-17-16,2-5-39 16,0 6-8-16,-6 2-43 15,-5 13-76-15,-9 10-145 0</inkml:trace>
  <inkml:trace contextRef="#ctx0" brushRef="#br0" timeOffset="208085.63">16645 8626 1741 0,'0'0'408'0,"0"0"-273"0,0 0-7 16,0 0-58-16,0 0 1 15,0 0-5-15,-26-36-29 16,26 36-31-16,0 0 4 15,-2 0 3-15,-3 0-3 16,-2 20-10-16,-6 20-6 16,-1 18 6-16,1 15 9 15,5 9-8-15,2 4 0 16,6-3-1-16,0-7-37 16,0-8-22-16,-4-10-91 15,-9-12-57-15,-22-14-26 16,1-12-66-16,1-15-406 0</inkml:trace>
  <inkml:trace contextRef="#ctx0" brushRef="#br0" timeOffset="208234.15">16208 9176 2134 0,'0'0'428'0,"0"0"-320"16,0 0-108-16,0 0 16 15,114-18 49-15,-45 14-25 16,29 0-40-16,-15 4-141 15,-17-2-495-15</inkml:trace>
  <inkml:trace contextRef="#ctx0" brushRef="#br0" timeOffset="208623.13">16781 9093 1253 0,'0'0'1241'0,"0"0"-1096"15,0 0-145-15,0 0-17 16,0 0 17-16,0 0 0 15,0 0-6-15,100 113-34 16,-77-91 20-16,-8-2 3 16,-7-2 7-16,-8-6 9 15,0 0 2-15,0-4-1 16,-3-1 11-16,-6-2-10 16,4-3 9-16,3-2-10 0,2 0 0 15,0 2-7-15,0 0-74 16,5 2 81-16,3 4 11 15,0 2-11-15,-4 2-17 16,-4 1 3-16,0 0 14 16,0-2 17-16,0-2-17 15,-4 0 0-15,-4-4 8 16,2-1-7-16,4-1 21 16,2-2 2-16,0-1-24 15,0 0-40-15,0 3 8 16,2 1 21-16,2 3 8 15,-4 4-100-15,-2 4-77 16,-17 2 36-16,-4-5-439 0</inkml:trace>
  <inkml:trace contextRef="#ctx0" brushRef="#br0" timeOffset="208953.26">17390 9190 279 0,'0'0'1566'0,"0"0"-1216"16,0 0-223-1,0 0-21-15,0 0-47 16,0 0-37-16,0 0-22 15,-54-30-11-15,29 54 11 16,1 8 17-16,-3 8 1 0,7 2-11 16,7-3-7-16,8-8 0 15,5-7-11-15,0-11-22 16,12-13-20-16,17 0 53 16,7-24 10-16,3-20-10 15,11-41-133-15,-10 10-264 16,-11 6-973-16</inkml:trace>
  <inkml:trace contextRef="#ctx0" brushRef="#br0" timeOffset="209098.34">17436 8881 22 0,'0'0'1962'0,"0"0"-1597"0,0 0-254 15,0 0-97-15,-100 116 6 16,94-49-9-16,6 7-10 16,0 4 9-16,13-2-10 15,9-10-119-15,14-11 73 16,-5-19-229-16,0-20-351 15</inkml:trace>
  <inkml:trace contextRef="#ctx0" brushRef="#br0" timeOffset="209328.24">17945 9047 2277 0,'0'0'393'0,"0"0"-315"0,0 0-78 16,0 0-12-16,0 0 11 16,0 0 1-16,127-12-32 15,-85 12-88-15,-5 0-7 16,2 0 10-16,-13 3-168 16,-10 1-804-16</inkml:trace>
  <inkml:trace contextRef="#ctx0" brushRef="#br0" timeOffset="209435.35">18009 9244 1388 0,'0'0'653'0,"0"0"-571"15,0 0-32 1,0 0 96-16,118 0-37 0,-36-12-109 16,-8-4-11-16,-11 0-979 15</inkml:trace>
  <inkml:trace contextRef="#ctx0" brushRef="#br0" timeOffset="210150.05">19312 8835 1419 0,'0'0'846'0,"0"0"-682"15,0 0-63-15,0 0 11 16,0 0-31-16,0 0-81 16,0 0-10-16,-10 2-11 15,5 22 21-15,-2 2 12 16,0-2 12-16,3-8-18 15,2-6-4-15,2-5 10 16,0-5-12-16,0-5 12 16,8-21 9-16,9-10-3 15,0-6 1-15,1 1-5 0,-3 2-6 16,-3 11 4 0,-3 11-11-16,-7 12 39 0,-2 5-40 15,0 14-43-15,0 23 38 16,0 13 5-16,0 13 7 15,0 5-7-15,-2 3-12 16,-1-6-100-16,-3-3-36 16,-19-3-210-16,3-15 105 15,-3-16-443-15</inkml:trace>
  <inkml:trace contextRef="#ctx0" brushRef="#br0" timeOffset="210280.97">19074 9270 1696 0,'0'0'520'16,"0"0"-400"-16,0 0-75 15,0 0-32-15,0 0 65 16,174-34-35-16,-96 24-23 16,29-4-20-16,-18 2-110 15,-18 0-671-15</inkml:trace>
  <inkml:trace contextRef="#ctx0" brushRef="#br0" timeOffset="210561.02">20210 8699 2183 0,'0'0'340'15,"0"0"-281"-15,0 0-59 16,0 0-8-16,0 0-31 16,0 0 39-16,0 0 14 15,-96 132-13-15,45-68 25 16,-14 8-25-16,-19 25 9 15,-17 21-1-15,-9 26 55 16,14-12-12-16,28-25-10 16,28-35-29-16,21-24 0 15,-1 2-5-15,4-2-8 16,5-2-35-16,11-15-82 0,4-13-246 16,16-16-649-16</inkml:trace>
  <inkml:trace contextRef="#ctx0" brushRef="#br0" timeOffset="210900.05">19832 9457 2221 0,'0'0'409'0,"0"0"-316"15,0 0-79-15,0 0-4 16,0 0 10-16,147-79 27 15,-87 71-26-15,-2 8-11 16,-7 0-10-16,-10 18-26 16,-16 12-29-16,-13 9-46 15,-12 5 52-15,-14 2 49 16,-23 2-13-16,-13-6 13 0,2-7 17 16,0-4-17-16,15-13 60 15,16-6 23 1,9-6-38-16,8-6-45 15,14 0-31-15,22 0 31 0,13-14 40 16,11-1-40 0,5-5-19-16,24-3-132 0,-18 1-134 15,-13 5-239-15</inkml:trace>
  <inkml:trace contextRef="#ctx0" brushRef="#br0" timeOffset="211247.12">20652 9406 1115 0,'0'0'985'0,"0"0"-625"0,0 0-121 15,0 0-100-15,0 0-139 16,0 0 0-16,0 0 0 16,-23 84 14-16,15-35-6 15,-2-1 13-15,4-7-13 16,-1-12-8-16,5-11 5 16,2-10-13-16,0-8 8 15,0-2 0-15,17-26 0 16,10-15 31-16,9-16-13 15,4-3-18-15,0-1-28 16,-4 9-12-16,-9 12 31 16,-9 17 9-16,-10 14 35 15,-5 11-35-15,-3 8-7 16,0 28-6-16,0 16 13 16,-3 13 31-16,1 2-21 0,2 0 16 15,0-9-26-15,0-15 0 16,0-11-6-16,0-12-22 15,0-20-59-15,0-14-150 16,0-17-130-16</inkml:trace>
  <inkml:trace contextRef="#ctx0" brushRef="#br0" timeOffset="211390.12">20592 9288 1554 0,'0'0'1115'0,"0"0"-1078"0,0 0 5 15,0 0-34-15,160 0 49 16,-51 0-57-16,-16 0-134 16,-12 0-1059-16</inkml:trace>
  <inkml:trace contextRef="#ctx0" brushRef="#br0" timeOffset="212139.16">21380 9517 477 0,'0'0'1298'0,"0"0"-1034"15,0 0-174-15,0 0 51 16,0 0-1-16,0 0-59 16,0 0-35-16,-4 0-16 15,4 0 44-15,0 0-13 16,0 0-34-16,0 0-8 16,0 0 2-16,0 0-21 15,0 0 0-15,0 0-6 16,0 0-22-16,0 0 9 0,0 0-22 15,0 0 22-15,0 0 19 16,0 0 2-16,0 0-2 16,0 0-14-16,0 0 14 15,0 0 11-15,0 0 1 16,0 0-11-16,0 0-1 16,0 0 1-16,0 0-1 15,0 0-7-15,0 0 7 16,-3 4-20-16,1 1 14 15,0 2 5-15,2-5 1 16,0 0 0-16,0 0 6 16,0-2 7-16,0 0-1 15,0 0 3-15,0 0-6 16,0 0-9-16,-2 0-81 0,2-2-43 16,0-2 1-1,-2 2 10-15,2 2 67 0,0 0 26 16,0 0 20-16,0 0-1 15,0 0-19-15,0 0-32 16,0 0 36-16,0 0 16 16,0 0 9-16,0 0-9 15,0 0 0-15,-5 4 8 16,-2-2 51-16,-2 1 54 16,3 0 29-16,-1-3-23 15,5 0-26-15,2 0-19 16,0 0-40-16,0 0-34 15,0 0-42-15,0-3-87 16,0 0-165-16,0-1-1246 0</inkml:trace>
  <inkml:trace contextRef="#ctx0" brushRef="#br0" timeOffset="213300.23">21874 9376 1933 0,'0'0'383'0,"0"0"-251"16,0 0-86-16,0 0 29 0,0 0-60 15,0 0-15-15,0 0-34 16,-10 24 34-16,-6 2 12 16,0 1 22-16,0-1-25 15,6-6-2-15,3-6 9 16,3-8-15-16,4-6 8 15,0 0-9-15,2-2 1 16,15-18 44-16,6-10-15 16,4-6-6-16,-1-3-24 15,4 3-14-15,-9 8 2 16,-3 6 11 0,-7 10 1-16,-6 6 16 0,-5 6-8 15,0 0-8-15,0 14-70 16,0 16 64-16,0 10 6 15,0 10 36-15,0 3-29 0,0 1-7 16,0-5-14-16,3-6-28 16,-3-7-63-16,0-8-82 15,-6-8-50-15,-11-6-67 16,-10-5-161-16,-6-4-65 16,-5-1 530-16,-3 1 0 15,4-4 500-15,6 1-216 16,6 0 78-16,12-2-131 15,11 0-80-15,2 0-151 16,13 0 43-16,22 0-34 16,12 0 91-16,9 0-69 15,7-4 0-15,1-2-31 0,9 0-12 16,-17 4-280-16,-14-2-1077 0</inkml:trace>
  <inkml:trace contextRef="#ctx0" brushRef="#br0" timeOffset="213831.48">22104 9851 183 0,'0'0'333'15,"0"0"-40"-15,0 0-200 0,0 0-62 16,-16 129-1 0,16-107 260-16,0-8 9 0,0-8-67 15,0-4 52 1,7-2-51-16,0 0-13 0,4-8-78 15,5-16-43-15,6-8-52 16,2-9-28-16,8-4-8 16,-1-4-9-16,2 2-2 15,-2 0 13 1,-4 5 0-16,-4 6-13 0,-8 12 1 16,-3 6 6-16,-8 10 15 15,-2 4-22-15,-2 4-5 16,0 0-37-16,0 2-4 15,0 14 46-15,-4 4 8 16,-1 3 13-16,2-5-8 0,3-3-5 16,0-7-8-1,0-4-13-15,0-2-15 16,0-2 27-16,6 0 1 16,4 0 10-16,5-17 29 0,2-2-15 15,1-5-16-15,-1 5-8 16,-5 2-1-16,-4 7 0 15,-3 6 0-15,-5 4-17 16,0 0 1-16,0 2-15 16,4 18 32-16,3 1 19 15,6 6-8-15,3-4-11 16,2-3-14-16,-1-9-38 16,3-4-40-16,3-7 6 15,8-13-30-15,-4-13-249 16,-3-6-641-16</inkml:trace>
  <inkml:trace contextRef="#ctx0" brushRef="#br0" timeOffset="214045.32">22753 9230 1950 0,'0'0'691'0,"0"0"-582"16,0 0-109-16,0 0-25 15,0 0 25-15,0 137 12 16,0-69 8-16,0 4-10 15,2 0 0-15,0-8-10 16,0-8 7-16,-2-10-7 16,0-12-28-16,0-12-43 0,0-20-73 15,-6-2-208-15,-8-3-584 16</inkml:trace>
  <inkml:trace contextRef="#ctx0" brushRef="#br0" timeOffset="214209.76">22688 9334 1205 0,'0'0'1444'16,"0"0"-1242"-16,0 0-147 15,0 0 1-15,121-40-6 16,-75 36-29-16,1 2-21 16,2 2-118-16,-14 0-246 15,-14 4-1660-15</inkml:trace>
  <inkml:trace contextRef="#ctx0" brushRef="#br0" timeOffset="214347.33">22664 9583 1213 0,'0'0'1113'16,"0"0"-1028"-16,0 0-8 15,0 0 70-15,147-11-88 16,-63-8-59-16,-10 1-151 15,-14 0-1279-15</inkml:trace>
  <inkml:trace contextRef="#ctx0" brushRef="#br0" timeOffset="-214744.68">23524 9468 759 0,'0'0'689'0,"0"0"-396"15,0 0-192-15,0 0-85 16,0 0 51-16,0 0 10 16,0 0 37-16,-92 110-60 15,70-83-9-15,-3-3-2 16,6-4-6-16,-2-6-37 15,6-6-4-15,-5-7-208 16,1-1-285-16,9 0-1021 0</inkml:trace>
  <inkml:trace contextRef="#ctx0" brushRef="#br0" timeOffset="-214606.14">23325 9511 798 0,'0'0'1084'0,"0"0"-715"16,0 0-143-16,0 0-46 15,0 0-112-15,0 0-50 16,114 61-18-16,-77-23-23 16,-5-9-157-16,-10-7-492 0</inkml:trace>
  <inkml:trace contextRef="#ctx0" brushRef="#br0" timeOffset="-213200.64">24085 9266 2041 0,'0'0'391'16,"0"0"-253"-16,0 0-1 15,0 0-17-15,0 0-44 16,0 0-44-16,0 0-32 15,-11-18-22-15,1 18 16 16,2 14-8-16,-7 6 14 0,1 8 15 16,3 0-8-1,2 1-6-15,9-4-2 0,0-3-19 16,3-1-43 0,20-1 5-16,6-4 58 0,7 0 0 15,2 0 2-15,-2 2-2 16,-7 0-61-16,-10 6-31 15,-13 0-38-15,-6 2 49 16,-19 0 37-16,-18-4 43 16,-19-4-43-16,-9-4-34 15,-3-6 30-15,-24-8-73 16,20 0-41-16,14-14-531 0</inkml:trace>
  <inkml:trace contextRef="#ctx0" brushRef="#br0" timeOffset="-213050.72">24081 9228 1132 0,'0'0'1165'15,"0"0"-1008"-15,0 0-103 16,116-52 11-16,-85 44-65 16,-7 4-154-16,-8 4-648 0</inkml:trace>
  <inkml:trace contextRef="#ctx0" brushRef="#br0" timeOffset="-212182.75">24448 9292 2210 0,'0'0'341'0,"0"0"-272"0,0 0-59 15,0 0 14-15,0 0-24 16,0 0-31-16,0 0 31 16,0 125 22-16,-2-70-11 15,-4 4 1-15,-2-7-11 16,2-10 11-16,4-12-5 15,-1-14-1-15,3-8 5 16,0-8 77-16,5 0 13 16,15-16-11-16,7-14-44 15,6-6-24-15,3-4-22 0,-1 0 0 16,-4 6-57-16,-12 8-100 16,-9 8-76-16,-10 10-376 15</inkml:trace>
  <inkml:trace contextRef="#ctx0" brushRef="#br0" timeOffset="-212036.01">24392 9605 1334 0,'0'0'434'16,"0"0"-177"-16,0 0 59 15,0 0-19-15,0 0-97 16,0 0-74-16,148 28-87 16,-106-26-39-16,-5 0-1 15,-6-2-136-15,-10 0-427 16,-10 0-1199-16</inkml:trace>
  <inkml:trace contextRef="#ctx0" brushRef="#br0" timeOffset="-211799.13">24864 9184 1700 0,'0'0'608'15,"0"0"-313"-15,0 0-153 16,0 0-95-16,0 0-47 15,0 0 0-15,0 0 9 16,10 156 21-16,-10-88-9 16,0 3-5-16,0-3-15 15,0-8-1-15,0-7-4 16,0-12-67-16,0-11-91 16,0-10-630-16,0-15 444 0</inkml:trace>
  <inkml:trace contextRef="#ctx0" brushRef="#br0" timeOffset="-211586.11">25022 9218 2323 0,'0'0'562'0,"0"0"-544"15,0 0-12-15,0 0-6 16,0 0 10-16,0 0-5 15,-2 150-5-15,-2-92 14 16,-3 5-7-16,3-3-2 0,0-2-5 16,-6 0-31-1,4-13-111-15,-3-16-209 0</inkml:trace>
  <inkml:trace contextRef="#ctx0" brushRef="#br0" timeOffset="-210617.51">25404 9312 1018 0,'0'0'1185'15,"0"0"-916"-15,0 0-170 16,0 0-9-16,0 0-21 16,0 0-19-16,0 0-42 15,2 25-2-15,0 6 43 16,1 11-16-16,-1 6 4 16,0 5-15-16,0-1-17 15,-2-4-5-15,2-4 6 16,-2-9-6-16,0-6-52 15,0-11-193-15,0-10-666 0</inkml:trace>
  <inkml:trace contextRef="#ctx0" brushRef="#br0" timeOffset="-210336.74">25631 9330 2131 0,'0'0'683'0,"0"0"-605"15,0 0-78-15,0 0-65 16,0 0 65-16,-9 137 26 16,3-69-26-16,4 2-106 15,2-4-25-15,0-9 82 16,17-14-2-16,12-14 3 16,4-16 48-16,10-13 139 0,6 0 4 15,0-28-29-15,-3-14-46 16,-5-11-18-16,-14-4-13 15,-14-7-9-15,-13 2-23 16,-4 5 2-16,-32 12-8 16,-15 12 1-16,-14 17-15 15,-42 16-102-15,15 16-225 16,10 11-1613-16</inkml:trace>
  <inkml:trace contextRef="#ctx0" brushRef="#br0" timeOffset="-210023.29">26318 9214 2675 0,'0'0'264'16,"0"0"-256"-16,0 0-8 15,0 0-28-15,0 0 28 16,-66 130 13-16,45-64-5 15,3 0 11-15,7-5-14 16,1-13-1-16,6-16-3 16,4-12 3-16,0-10 31 0,0-8 8 15,0-2 25 1,0 0-5-16,16-16 7 0,9-10-23 16,6-10-19-16,2-4-28 15,-2 2-24-15,-6 2-79 16,-8 11-100-1,-10 10-231-15</inkml:trace>
  <inkml:trace contextRef="#ctx0" brushRef="#br0" timeOffset="-209892.12">26157 9593 1849 0,'0'0'410'0,"0"0"-116"16,0 0-36-16,0 0-85 15,0 0-81-15,149 70-48 16,-82-58-44-16,-11-4-92 15,-13-2-568-15</inkml:trace>
  <inkml:trace contextRef="#ctx0" brushRef="#br0" timeOffset="-198803.55">866 11460 636 0,'0'0'302'15,"0"0"-94"-15,0 0-2 16,0 0 6-16,0 0-19 16,0 0-39-16,-9-6-2 15,9 4-66-15,0 2 16 16,0-3 5-16,0 3-35 15,0-1-12-15,0-1 3 0,0-2-14 16,0-2-9 0,3-7-19-16,17-2-21 0,8-6 17 15,4 3-17-15,2 4 0 16,-1 8 0-16,-4 6-6 16,-8 0 5-16,-2 15-52 15,-13 11 13-15,-6 6-17 16,0 4 16-16,-17 2 24 15,-10-2 14-15,-4-4 3 16,2-5-13-16,4-8 13 16,9-7 1-16,10-8 5 15,6-4 1-15,0 0 4 16,22-2-11-16,11-6 12 16,5 2-6-16,9 6-6 15,-2 0-1-15,0 20 1 0,-8 12 0 16,-10 9-22-1,-14 4-8-15,-13 4-20 0,-6-3 11 16,-30-4 39-16,-11-4 30 16,-6-10 23-16,-1-8 35 15,5-8-40 1,7-12-25-16,11 0-23 16,10-22-163-16,11-10-152 0,7 0-1170 15</inkml:trace>
  <inkml:trace contextRef="#ctx0" brushRef="#br0" timeOffset="-198328.8">1005 11011 117 0,'0'0'1843'15,"0"0"-1427"-15,0 0-237 16,0 0-105-16,-132-36-35 15,100 36-16-15,1 0-21 16,-2 18-2-16,0 10 0 16,1 8 1-16,-1 12-1 15,2 14 1-15,4 26 0 16,2 30 14-16,12 35-1 16,11 10-6-16,2-11-8 15,13-34-2-15,7-40-16 16,3-22 17-16,6-8-8 0,9 5-16 15,12-3 13 1,16 0 12-16,5-14 16 0,6-16-8 16,4-11 5-16,-1-9 8 15,-2-15 21-15,0-19 13 16,-5-14 15-16,-6-12-14 16,-7-14-5-16,-8-26-16 15,-14-27 5-15,-22-30-12 16,-16-5-5-16,-27 14 21 15,-23 35-16-15,0 39 2 16,0 26-7-16,-3 14-12 0,-12 4-11 16,-6 6-25-1,-20 21-69-15,22 3-143 16,15 17-751-16</inkml:trace>
  <inkml:trace contextRef="#ctx0" brushRef="#br0" timeOffset="-174962.55">13981 10265 385 0,'0'0'648'0,"0"0"-404"0,0 0-157 15,0 0-69-15,0 0-18 16,124 98-103-16,-101-88-36 16,-4-4 58-16,-3-4 62 15,-3-2 19-15,-8 0 0 0</inkml:trace>
  <inkml:trace contextRef="#ctx0" brushRef="#br0" timeOffset="-173970.57">10995 10239 1130 0,'0'0'710'0,"0"0"-334"15,0 0-171-15,0 0-45 16,0 0-62-16,0 0-23 15,0 0-13-15,-9-58-34 16,9 55 10-16,0 3 6 16,0 0-12-16,0 0-32 15,0 0 7-15,0 12-7 16,0 19 4-16,3 15-3 16,3 15 10-16,3 10-10 15,5 27 3-15,3 33 7 16,3 35-11-16,-2 16 11 0,-2 3-5 15,-8-10-6 1,0-23 0-16,0 1-4 0,5-11 12 16,5-11-14-16,-2-24 6 15,-3-23-4-15,-2-22 4 16,-2-7 6-16,-2 7 5 16,2 6-4-16,-3 7-7 15,-1-9 4-15,-1-11-4 16,1-9-4-16,-2-7 4 15,-1-10 0-15,0-6 0 16,-2-7-1-16,2-8 1 16,-2-5-30-16,0-3-87 15,-2 0-76-15,-10-9-257 0</inkml:trace>
  <inkml:trace contextRef="#ctx0" brushRef="#br0" timeOffset="-172838.91">10357 12833 1902 0,'0'0'399'0,"0"0"-272"0,0 0-64 15,0 0 23 1,0 0-12-16,0 0-65 0,0 0-6 16,27 2 28-16,-4 0 15 15,2 2-10-15,1-2 10 16,0 1-9-16,9-2 27 16,4-1-34-16,15 0 18 15,28 0 6-15,38 0-15 16,50-19 20-16,22-6-25 15,5 0 10-15,-4 0-15 16,-24 5-11-16,-7-1-14 16,1 2 2-16,-9 1-6 15,-2 0 0-15,-10 0-10 16,-9 4-4-16,-5 0-3 0,-5 0-4 16,1 0-9-16,3 0 18 15,2 0 12-15,-17 6 0 16,-21 2 12-16,-18 2-12 15,-8 2 0-15,10 0 0 16,10-2-1-16,13 2-7 16,-1-3-19-16,1-1 12 15,2 1-1-15,18-5 12 16,27-5-1-16,24 0 5 16,14-3 0-16,-5 0 2 15,-13 5 5-15,-20 3 10 16,-8 4-7-16,-8 0-10 15,-6 0 0-15,-18 2-6 0,-18-2-6 16,-18 4-3-16,-2-2-3 16,16 0 14-16,30 0 4 15,38-4 0-15,30 2 0 16,4 0 13-16,-9 0 1 16,-20 4 0-16,-23-2 5 15,2-2-17-15,-4 0 2 16,-2-2-3-16,0 0-1 15,-4 0 1-15,-5-2 7 16,-4 2-8-16,-16 0 3 16,-15 2-3-16,-14 2 0 15,-7-2 8-15,15 2-7 16,6-3 8-16,11 4 3 16,-7-1-12-16,-4 2 11 15,-4 0-8-15,0 0-2 0,-6 2 7 16,-1 0-1-16,-3-2 6 15,-2 2-13-15,-4-2 0 16,-5 0 0-16,-4 0 0 16,-5 0 0-16,-2-2 0 15,-4 2 0-15,-10-2-22 16,-8 0-8-16,-7 0-15 16,-11 0-12-16,-6-4-3 15,-3-4 17-15,-5-5-36 16,-22-1-42-16,-10-3 50 15,-15-6 54-15,-12-1-17 16,-13 2 34-16,-7 0 48 16,2 6 54-16,3 6 44 15,15 3-44-15,13 6-38 16,18 1-11-16,15 4-30 0,11 0-23 16,7 0-23-16,4 0-45 15,21 18 68-15,8 12 13 16,7 8 4-16,0 6-8 15,1 5-8-15,-8-1 11 16,-8-2-12-16,-12 2-5 16,-13-4 4-16,0 2-13 15,-83 8 13-15,1-11-90 16,-13-14-410-16</inkml:trace>
  <inkml:trace contextRef="#ctx0" brushRef="#br0" timeOffset="-171532.35">11084 10215 948 0,'0'0'919'0,"0"0"-651"16,0 0-130-16,0 0-3 16,0 0-53-16,0 0 27 15,5-113-29-15,-5 103-9 16,0 0-25-16,0 4 8 0,0 3-19 16,0 0 0-16,0 3-35 15,0 0-4-15,0 0-7 16,0 4-78-16,-7 20-18 15,-5 13 107-15,2 10 25 16,-1 7-23-16,1 3-2 16,1-11-2-16,3-7-4 15,2-16-10-15,-1-13-5 16,3-10 19-16,2-3 2 16,-2-27-102-16,2-20 15 15,0-16 28-15,-3-3 38 16,1-1 21-16,-3 3 27 15,1 11 76-15,0 12 27 16,0 14-22-16,1 12-8 16,3 11-43-16,0 7-28 0,0 3-29 15,9 23-12-15,11 14 12 16,7 6 1-16,1 4 9 16,1-6-4-16,-2-8-6 15,-2-14-7-15,-3-19-43 16,-6-3-138-16,-7-3-2234 0</inkml:trace>
  <inkml:trace contextRef="#ctx0" brushRef="#br0" timeOffset="-171010.59">10303 10581 2034 0,'0'0'326'16,"0"0"-220"-16,0 0-80 16,0 0-24-16,-141 16 14 15,93 18-15-15,0 15 22 16,5 7-23-16,8 2 1 15,11 0 8-15,12-6-9 16,12-12-9-16,0-13-3 16,18-15 12-16,18-12 85 15,8-10 70-15,14-31-15 16,2-15-61-16,-2-10-32 16,-8-2-27-16,-17 2-10 0,-14 9-10 15,-13 16-16 1,-6 10-37-16,-10 17-49 0,-23 14-68 15,4 13-56 1,4 10-487-16</inkml:trace>
  <inkml:trace contextRef="#ctx0" brushRef="#br0" timeOffset="-170466.61">11030 10724 1458 0,'0'0'548'16,"0"0"-296"-16,0 0-113 15,0 0-48-15,0 0 29 16,0 0-35-16,0 0-20 16,-17-22-36-16,17 22 26 15,0 0-5-15,0 0-7 16,0 0-32-16,0 0-5 15,0 0-5-15,0 0-1 0,11-2 0 16,9-2-5-16,14 0 5 16,10-2 11-16,16 0-11 15,16-5 8-15,29 0-4 16,40-5-4-16,38 2 1 16,19-1 0-16,-3 7 19 15,-22 3-10-15,-45 2 18 16,-32 3-10-16,-35 0-1 15,-18 0-2-15,-7 0-15 16,-9 0 0-16,-6 3-9 16,-21 2-9-16,-4 3-4 15,-52 8-23-15,-8 1-69 16,-9-5-275-16</inkml:trace>
  <inkml:trace contextRef="#ctx0" brushRef="#br0" timeOffset="-169236.98">2559 11680 1447 0,'0'0'916'16,"0"0"-726"-16,0 0-82 15,0 0-47-15,0 0 44 16,0 0-29-16,0 0-51 16,-2-9-25-16,2 23-25 15,13 15 4-15,8 10 21 16,3 6 1-16,1 0 14 0,-3-9-9 16,-4-10-5-1,-5-12-1-15,-1-12-7 0,-2-2 7 16,6-18 28-16,6-21 54 15,5-16-14-15,4-7-48 16,0-5-20-16,8-3-70 16,-11 20-98-16,-3 14-403 0</inkml:trace>
  <inkml:trace contextRef="#ctx0" brushRef="#br0" timeOffset="-154885.47">10688 10702 1263 0,'0'0'480'16,"0"0"-256"-16,0 0-107 15,0 0-12-15,0 0-56 16,0 0-1-16,0 0-19 16,8-4-14-16,-8 4 25 15,0 0 25-15,0 0-49 16,0 0 12-16,0 0-17 16,0 0-11-16,0 0 8 15,0 0-8-15,0 0 7 16,0 0 6-16,0 0-13 15,0-4 44-15,-2 0-13 0,-11-5-25 16,-5 4-6 0,-2-2-18-16,-4 4-19 0,-5 0 22 15,0 3-27-15,-3 0 14 16,1 0 12-16,4 5 15 16,1 8 1-16,3 8 0 15,8 3-10-15,4 6 7 16,8 6-5-16,3 2 8 15,0 0-10-15,20-2 10 16,5-5 0-16,0-9 0 16,2-11 0-16,-6-6 1 0,0-5 17 15,-3-5 7-15,-5-22 4 16,-2-18 4-16,-2-10-18 16,-7-10-15-1,-2-3-51-15,0-3 14 0,-9 8 37 16,-11 2 7-16,-7 11 8 15,1 10 17-15,1 7 34 16,5 16-15-16,11 9 20 16,7 8-47-16,2 16-24 15,0 28 0-15,20 18 3 16,7 11-2-16,0 9-1 16,-1 0 8-16,-4-2-8 15,-4-10-20-15,-5-12-25 16,-4-14-27-16,-4-16-23 0,-2-28-58 15,-1 0-217 1,0-11-509-16</inkml:trace>
  <inkml:trace contextRef="#ctx0" brushRef="#br0" timeOffset="-154645.77">10654 10550 1291 0,'0'0'547'15,"0"0"-166"-15,0 0-139 16,0 0-53-16,0 0-152 15,0 0-37-15,0 0-22 16,-2 40 22-16,17 12 0 16,3 10 0-16,3 4-20 15,-6-2-22-15,-4-6-28 16,-2-9-24-16,-7-14 27 16,1-12 48-16,-1-15 19 0,0-8-23 15,0-16-92-15,0-45-175 16,-2 5-106-16,2 0-193 0</inkml:trace>
  <inkml:trace contextRef="#ctx0" brushRef="#br0" timeOffset="-154340.7">10756 10578 306 0,'0'0'689'0,"0"0"-112"15,0 0-91-15,0 0-202 16,0 0-134-16,0 0-86 16,0 0-11-16,101-59-29 15,-67 65-24-15,-5 15-11 0,-12 4-62 16,-11 4-65-1,-6 2 38-15,-6 4 66 0,-23-3 34 16,-4-4 0-16,-3-6 21 16,9-6 21-16,10-8 4 15,12-6-12-15,5-2-34 16,18 0 0-16,20 0 24 16,9-2-9-16,6-2-1 15,-2 4-12-15,-9 0 5 16,-13 8-7-16,-19 12-39 15,-10 7-2-15,-18 0 41 16,-22 3 57-16,-12-2 35 16,1-4 8-16,6-10-41 15,8-14-59-15,12 0-74 16,16-7-1086-16</inkml:trace>
  <inkml:trace contextRef="#ctx0" brushRef="#br0" timeOffset="-136774.41">16069 12483 564 0,'0'0'388'0,"0"0"-160"0,0 0-86 15,0 0-16 1,0 0-20-16,0 0-20 0,-21-26-35 15,21 22 53 1,-2 1 58-16,0 3-37 0,0 0-15 16,0 0-55-16,-1 0-35 15,1 0-13-15,-2 0 3 16,-1 0-10-16,-2 0 16 16,-1 3-16-16,-3 3 20 15,-1-3-11-15,1 3-6 16,3-2-3-16,-4 1 1 15,1-3 5-15,1 2 1 16,2-2 0-16,1-2 32 16,3 1 18-16,4-1 12 15,0 0-1-15,0 0 9 16,0 0-18-16,0 0-20 16,0 0-13-16,0 0 4 0,0 0-13 15,2 0-17-15,9 0-1 16,7 0 1-16,11-3 16 15,11-5-16-15,12-3 19 16,14-3-18-16,34-8 19 16,41-6-5-16,50-8 22 15,26 0-14-15,-1 0-9 16,-11 4-14-16,-28 2 12 16,0-2-12-16,-7 0-8 15,-12-2 8-15,-7-2 1 16,-11 1-1-16,-6 3 0 15,-21 6 10-15,-21 5-10 16,-22 4 1-16,-13 3 0 0,5 0 7 16,-2 2-8-1,-6 1-7-15,-16 2 7 0,-20 7 0 16,-14 2-9-16,-4 0-9 16,-15 0-15-16,-28 2 26 15,-19 12-43-15,-38 10-22 16,-41 6 12-16,-46 4-15 15,-25 2 31-15,-13-1 8 16,1-5 35-16,7-1 2 16,-3 1 11-16,4 2 33 15,15 1 11-15,22-3-4 16,44-8-9-16,41-6 16 0,43-6-28 16,24-4 3-16,16-4-34 15,11 0 0 1,67-2-183-16,18 0 37 0,8-10-299 15</inkml:trace>
  <inkml:trace contextRef="#ctx0" brushRef="#br0" timeOffset="-135438.05">12080 10828 923 0,'0'0'569'0,"0"0"-280"16,0 0-26-16,0 0-26 15,0 0-63-15,0 0-51 16,-11-16-23-16,11 14-32 15,0 0-8-15,0 0-4 16,0 2-22-16,0-2-4 16,0 2-2-16,0 0-18 15,0-2-3-15,4 0-7 16,12-6 0-16,12-2 1 16,15-6 6-16,15-2-7 15,11-2 0 16,12 2 1-31,25-2 6 0,30-4-7 0,38-5 8 16,20 0-7-16,2 0 6 0,-6 5-2 0,-24 6-5 16,-2 0 7-16,-13 4-7 15,-11-2-3-15,-24 2 2 16,-27 4 1-16,-28 2 0 16,-20 4 1-16,-3-2 0 15,-7 2 0-15,-8 1-1 16,-12 2 0-16,-9 1-13 15,-2 0 12-15,0 0 1 16,0 0-2-16,0 0-3 16,3 0-16-16,3 0-24 0,5 0 32 15,3 0-19 1,-1 0-61-16,3 1-68 0,-7 5-107 16,-5-5-245-16</inkml:trace>
  <inkml:trace contextRef="#ctx0" brushRef="#br0" timeOffset="-134245.48">14573 10507 1636 0,'0'0'416'0,"0"0"-256"16,0 0-22-16,0 0-8 15,0 0-14-15,0 0-29 16,0 0-40-16,-13-10-23 16,13 10-18-16,0 0 21 15,7 0-26-15,11 8 23 16,8 8 2-16,5 9-15 15,12 4-1-15,5 7-4 16,13 11 9-16,8 8 7 16,11 8-9-16,7 5-12 15,9 6 9-15,4 1-1 16,5 3-9-16,4 2 0 16,0 0 0-16,-2 0 0 0,0 1 1 15,-5-3-1-15,-6-4 1 16,-7-2 6-16,-8-3-8 15,-8-10 1-15,-8-5 0 16,-7-5 13-16,-5-9-1 16,-4-8 19-16,-6-4-19 15,-6-6-2-15,-8-4 10 16,-6-2-13-16,-6 0 2 16,-5-2-8-16,-3 2 13 15,-3-1-4-15,1-4 2 16,0 1-3-16,-3 0-7 15,3-3 6-15,-3-3-7 16,-2-3 5-16,-2-1-6 0,2-2 8 16,-2 0 9-1,0 0 8-15,0 0-15 0,5 0 4 16,0 3-14-16,4 3 1 16,6 2-1-16,7 2 1 15,5 2-1-15,7 2 1 16,1 0 5-16,3-1-5 15,0 2 3-15,2 3-4 16,0-1 4-16,1 6-4 16,1-1 0-16,-3 0 2 15,-3-2 2-15,-7-4-4 16,-6-4 0-16,-7-4-6 16,-8-3 14-16,-3-4-15 0,-3 1 8 15,-2-2-1-15,0 0 19 16,0 0-19-16,0 0 0 15,0 0-11-15,-5-12-79 16,-13-6-156-16,-3-2-634 0</inkml:trace>
  <inkml:trace contextRef="#ctx0" brushRef="#br0" timeOffset="-133741.74">14839 10989 1482 0,'0'0'403'16,"0"0"-238"-16,0 0 0 16,0 0-41-16,0 0-44 15,0 0-64-15,0 0-16 16,-19-10-56-16,11 10-37 15,-3 0 29-15,-18 4 19 16,0 2-189-16,2-2-159 0</inkml:trace>
  <inkml:trace contextRef="#ctx0" brushRef="#br0" timeOffset="-133191.04">14502 10646 1271 0,'0'0'367'0,"0"0"-183"16,0 0 33-16,0 0-50 16,0 0-53-16,0 0-76 15,0 0-20-15,0-15-18 16,0 20-18-16,0 17-6 16,0 14 24-16,0 10 15 15,0 14-15-15,0 10 17 16,-2 24-7-16,2 23-9 15,0 25 7-15,9 7 10 16,9-7-17-16,1-14 1 16,4-16-2-16,-3-15 0 15,-3-23 2-15,0-20-2 0,-5-10 0 16,5 4 3-16,0 3-3 16,-1 0 2-16,-3-8 0 15,-4-11 0-15,-2-8 6 16,-5-8-8-16,0-8 0 15,-2-4 8-15,0-4 39 16,0 0 16-16,0 0-13 16,0 0-9-16,0 0-11 15,0 0-18-15,0 0-12 16,-4-14-60-16,-10-2-99 16,-3 0-272-16</inkml:trace>
  <inkml:trace contextRef="#ctx0" brushRef="#br0" timeOffset="-132863.77">14409 12047 1314 0,'0'0'281'15,"0"0"-185"-15,0 0 19 16,0 0 5-16,0 0-59 16,0 0-18-16,0 0 97 15,53 82-38-15,-24-33-56 16,3 5-27-16,-1-2-7 15,-5-2-12-15,-2-7 8 16,-5-8 3-16,-4-11-9 16,-6-7 77-16,-2-9-14 0,-3-8 34 15,0 0 51-15,1-7-10 16,4-17-46-16,4-10-53 16,5-10-3-16,6-8-3 15,7 0-9-15,6 2-7 16,0 6-9-16,-1 7-10 15,-1 11 4-15,-8 8-4 16,-12 10-12-16,-9 4-125 16,-6 3-368-16</inkml:trace>
  <inkml:trace contextRef="#ctx0" brushRef="#br0" timeOffset="-116141.45">14920 12928 457 0,'0'0'671'16,"0"0"-435"-16,0 0-153 16,0 0 16-16,0 0 10 15,0 0-52-15,-8-11-57 16,8 11-38-16,0 0-101 15,0 0-212-15</inkml:trace>
  <inkml:trace contextRef="#ctx0" brushRef="#br0" timeOffset="-115622.73">14735 13002 1042 0,'0'0'530'0,"0"0"-381"0,0 0-149 15,0 0-141-15,0 0 43 16,0 0 21-16,0 0-435 0</inkml:trace>
  <inkml:trace contextRef="#ctx0" brushRef="#br0" timeOffset="-115206.8">14735 13002 490 0,'0'14'656'0,"0"-14"-271"0,0-4-210 16,0-4 3-16,0 2-7 16,0 0-43-16,0 4-35 15,0 0-40-15,0 2 3 16,0 0 9-16,0 0-23 16,0 0-36-16,-6 20-5 15,-3 7 9-15,-1 12-1 16,0 3-7-16,6 0-1 15,1-5-1-15,3-7 1 16,0-8-1-16,3-7 0 16,15-6-1-16,3-9 0 15,12 0 1-15,0 0 14 16,2-9 0-16,-3 1-14 16,-5 8 0-16,-8 0-8 0,-7 12-3 15,-8 15 9-15,-4 5 1 16,0 5-7-16,-18-2 8 15,-9-2 2-15,-4-6 8 16,-3-5 1-16,1-8-2 16,0-6-9-16,-11-8-70 15,7-8-239-15,6-12-1023 16</inkml:trace>
  <inkml:trace contextRef="#ctx0" brushRef="#br0" timeOffset="-114834.64">14562 13156 1501 0,'0'0'393'0,"0"0"-125"16,0 0-53-16,0 0-82 16,0 0 1-16,56-110-66 15,-29 94-36-15,1 2-32 16,6 4-1-16,0 4 1 16,-1 2-27-16,0 2-78 15,-4 2-37-15,-4 0-145 16,-8 0-98-16,-6 0-111 15,-3 0 194-15,-6 0 302 16,-2 0 26-16,0 0 250 16,0 0-33-16,0-9-26 15,2 2-84-15,2-1-53 16,3 0-34-16,-3 4-12 16,0 2-6-16,2 2-28 15,-2 0-49-15,0 18 25 16,1 6 24-16,-3 2 21 0,0 0-18 15,-2-4-3-15,0-6-8 16,0-6 8-16,0-6 13 16,-2-4-13-16,-7 0-64 15,1-4-1013-15</inkml:trace>
  <inkml:trace contextRef="#ctx0" brushRef="#br0" timeOffset="-114392.92">14974 12976 1568 0,'0'0'508'0,"0"0"-247"16,0 0-111-1,0 0-52-15,0 0-46 0,0 0-39 16,0 0-12-16,2 64-1 15,6-16 1-15,0 6 0 16,1 0-1-16,2-5 12 16,1-7-12-16,-4-13 0 15,1-8 0-15,-2-11 0 16,2-10 37-16,4 0 40 16,9-28 23-16,7-14-39 15,5-8-37-15,3-3-24 16,-1 1-7-16,-2 4-76 15,-10 12-118-15,-10 14-409 0</inkml:trace>
  <inkml:trace contextRef="#ctx0" brushRef="#br0" timeOffset="-114197.27">15088 13293 1902 0,'0'0'457'16,"0"0"-323"-16,0 0-74 15,0 0 42-15,0 0-23 16,0 0-49-16,143 62-30 16,-103-38-7-16,-3-2-110 15,-5-4-55-15,-1-8-56 16,-6-6-152-16,-10-4-363 0</inkml:trace>
  <inkml:trace contextRef="#ctx0" brushRef="#br0" timeOffset="-113992.45">15504 12914 1979 0,'0'0'402'16,"0"0"-301"-16,0 0-101 16,0 0 0-16,0 0 6 15,8 134 12-15,-4-68-7 16,0 2-11-16,3-3-8 15,-1-5-26-15,0-12-29 16,4-10-173-16,-1-12 69 0,3-16-282 16</inkml:trace>
  <inkml:trace contextRef="#ctx0" brushRef="#br0" timeOffset="-113788.41">15683 12894 1305 0,'0'0'1083'0,"0"0"-799"16,0 0-161-16,0 0-119 16,0 0 2-16,0 0-6 15,9 134 9-15,0-67-9 16,0 2-12-16,-3-1-53 16,1-3-38-16,-4 0-60 0,-1-18-189 15,-2-17-823-15</inkml:trace>
  <inkml:trace contextRef="#ctx0" brushRef="#br0" timeOffset="-113469.41">16013 12851 457 0,'0'0'1074'15,"0"0"-901"-15,0 0-69 0,0 0-21 16,0 0 10-16,0 0 90 16,0 0-57-16,-9 89-69 15,11-39-17-15,7 6 18 16,2 4-29-16,0 0 10 15,0-5-26-15,0-7-13 16,-1-8-42-16,0-12-47 16,9-13-151-16,-6-8-180 15,-3-7-813-15</inkml:trace>
  <inkml:trace contextRef="#ctx0" brushRef="#br0" timeOffset="-113201.05">16283 12928 884 0,'0'0'1088'0,"0"0"-656"16,0 0-207-16,0 0-203 16,0 0-22-16,0 0 25 15,-25 150-4-15,18-78-21 16,3 3-9-16,4-9-89 16,0-12 36-16,0-16 45 15,17-18 3-15,8-20 14 16,2-2 17-16,4-37 82 15,-2-14-24-15,-4-13-28 16,-10-6-38-16,-13-3-9 16,-2 5 0-16,-11 11 11 15,-18 15-11-15,-20 25-7 16,5 15-163-16,3 4-719 0</inkml:trace>
  <inkml:trace contextRef="#ctx0" brushRef="#br0" timeOffset="-112874.3">16676 12803 2287 0,'0'0'318'15,"0"0"-212"-15,0 0-18 0,0 0-78 16,0 0-10-1,0 0 0-15,-4 127-1 0,18-55-6 16,3 2-1-16,1-8-13 16,-3-12 20-16,-5-16 0 15,-4-11 1-15,-1-16 21 16,-1-6 6-16,0-5 37 16,2-2 27-16,0-22 5 15,5-9-51-15,3-8-39 16,3-8-6-16,1 5-8 15,-3 2-69-15,-3 8-91 16,-8 11-70-16,-4 10-417 0</inkml:trace>
  <inkml:trace contextRef="#ctx0" brushRef="#br0" timeOffset="-112753.49">16775 13227 2030 0,'0'0'347'0,"0"0"-159"15,118 16-96-15,-67-8-92 16,-11-2-52-16</inkml:trace>
  <inkml:trace contextRef="#ctx0" brushRef="#br0" timeOffset="-112104.33">14097 14007 1027 0,'0'0'658'15,"0"0"-249"-15,0 0-170 16,0 0-146-16,0 0-91 16,0 0 203-16,144-18-55 15,-41 4-55-15,35-3-37 16,49-2-4-16,27-4-16 15,11 2-17-15,11-2-16 16,0-1 10-16,16-4-14 0,11 0 5 16,8-2-6-1,-1 2 2-15,-8 3-1 16,-13 3 0-16,-26 7 3 16,-30 1-3-1,-48 3 6 1,-45 4-6-16,-42 4-1 0,-27 1 4 15,-8 2-4-15,-10 0-5 0,-11 0-66 0,-2 0 51 16,-21 0 16-16,-25 9-48 16,-47 9-152-16,8 0-142 15,-3-4-1133-15</inkml:trace>
  <inkml:trace contextRef="#ctx0" brushRef="#br0" timeOffset="-111706.72">15082 14218 2007 0,'0'0'368'0,"0"0"-187"16,0 0-98-16,0 0-74 15,0 0 65-15,0 0 23 0,118-25-55 16,-63 15-11-16,3 4-6 16,-4-2-25-16,-8 8 0 15,-10 0-7-15,-7 0-29 16,-11 14-48-16,-12 10-18 16,-6 8 40-16,0 0 44 15,-11 8 12-15,-9-1-21 16,0-6 27-16,4-2 24 15,6-13 31-15,10-5-7 16,0-5-12-16,17-8-36 16,26 0 25-16,17 0 21 15,13-17-46-15,37-19-139 16,-19 5-321-16,-16 1-1308 0</inkml:trace>
  <inkml:trace contextRef="#ctx0" brushRef="#br0" timeOffset="-111344.34">16073 14136 1151 0,'0'0'939'0,"0"0"-597"0,0 0-144 16,0 0-60-16,0 0-80 16,0 0-32-16,0 0-26 15,-60 35 0-15,51 5 0 16,2 0 0-16,7 0 7 16,0-6-6-16,0-4-1 15,0-12 7-15,0-8-7 16,9-6-6-16,0-4-13 15,2 0 19-15,7-10 25 16,0-16-3-16,4-4-14 0,0 0-8 16,1-2 9-16,-4 6 1 15,-3 11-1-15,-7-2-8 16,-3 11 13-16,0 6 6 16,-2 0 2-16,2 12-22 15,7 17 0-15,3 4 5 16,9 9 7-16,1-2-7 15,1 0 0-15,0-8-5 16,-7-7-23-16,-5-7-4 16,-15-18-62-16,0 0-122 15,-21-8-669-15</inkml:trace>
  <inkml:trace contextRef="#ctx0" brushRef="#br0" timeOffset="-111163.41">15751 14137 426 0,'0'0'2166'16,"0"0"-1842"-16,0 0-238 16,0 0-37-16,177-42 1 15,-53 27 5-15,-1 4-28 16,-11 3-18-16,-23-1-9 16,-9 2-105-16,-14-1-173 15,-8 0-897-15</inkml:trace>
  <inkml:trace contextRef="#ctx0" brushRef="#br0" timeOffset="-110336.1">16652 14015 542 0,'0'0'588'0,"0"0"-386"0,0 0 1 16,0 0-2 0,0 0 13-16,0 0-33 0,0 0-91 15,0-13-53-15,0 13-4 16,0 0-4-16,3 0-7 16,1 0 4-16,0 6 22 15,3 8 14-15,-1 11-18 16,4 7-1-16,0 9-22 15,4 7-8-15,-1-3-13 16,0-1-1-16,1-4-45 16,-1-12-46-16,-1-8-27 15,5-15-78-15,-3-5-38 16,1 0-114-16</inkml:trace>
  <inkml:trace contextRef="#ctx0" brushRef="#br0" timeOffset="-110082.7">16966 14016 1533 0,'0'0'583'0,"0"0"-315"16,0 0-204-16,0 0-34 15,0 0-16-15,-6 147-14 16,6-91 0-16,0-4-37 16,11-8-67-16,9-14 53 0,-1-11 51 15,6-14 45 1,0-5 79-16,2-14 8 0,-3-20-32 15,-4-8-53 1,-6-8-26-16,-14 0-21 0,0 4-24 16,-18 6 11-16,-16 8 13 15,-24 18 0-15,7 10-48 16,4 4-268-16</inkml:trace>
  <inkml:trace contextRef="#ctx0" brushRef="#br0" timeOffset="-109561.86">17486 14247 1122 0,'0'0'922'16,"0"0"-699"-1,0 0-117-15,0 0-8 0,0 0-6 16,0 0 41-16,0 0-67 16,33 74-27-16,-20-74 15 15,3 0-5-15,1-14-4 16,-1-10 8-16,-1-6-27 16,-1-4-9-16,-3 2-16 15,1 4 11-15,-6 5-11 16,-1 7 6-16,-3 9-7 15,-2 7-47-15,0 0-37 16,0 6 39-16,0 16 35 0,0 0 10 16,0 1 7-16,0-4-7 15,0-5-5-15,2-6 4 16,7-6 1-16,0-2 36 16,4 0-7-16,0-11 12 15,5-9-22-15,3-1-19 16,-4-5-4-16,-3 11-16 15,-3 2 6-15,-7 9-19 16,-2 4-56-16,0 4-46 16,0 18 105-16,6 6 29 15,5 2-1-15,5 0-52 16,6-6-31-16,5-6-28 16,16-18-109-16,-7 0-57 15,-5-10-326-15</inkml:trace>
  <inkml:trace contextRef="#ctx0" brushRef="#br0" timeOffset="-109071.06">17974 14223 1228 0,'0'0'242'16,"0"0"-158"-16,0 0 2 15,0 0 175-15,148 74 89 16,-94-74-134-16,2 0-97 15,0-18-40-15,-6-10-33 16,-9-5-11-16,-10-5 2 16,-18-1-37-16,-13-5-7 0,-4-2-115 15,-34-1 10-15,-11 1 42 16,-4 6 70-16,4 6 21 16,7 10 78-1,15 6-12-15,13 8-3 0,14 4 3 16,2 4-51-16,27-4 5 15,18 2 6-15,11 2 0 16,11 2-23-16,6 0-10 16,2 0 2-16,-8 12 0 15,-9 6-1-15,-18 4-15 16,-18 9-5-16,-17 6 5 16,-7 7 0-16,-9 2 3 15,-13-2 7-15,2-3-1 0,2-7 7 16,10-6-16-1,8-6 24-15,0-4-7 0,17-6 20 16,24-4 17-16,34-7-2 16,43-1-1-16,44 0-30 15,17-17-8-15,-9-10-6 16,-30-11-7-16,-56 9-102 16,-28-6-561-16</inkml:trace>
  <inkml:trace contextRef="#ctx0" brushRef="#br0" timeOffset="-89681.74">1240 16052 136 0,'0'0'1085'16,"0"0"-799"-16,0 0-9 15,0 0-104-15,0 0 1 16,0 0-5-16,-11-58-57 16,9 53 0-16,0 2-13 15,0 3-4-15,2 0-17 16,-2 0-32-16,2 0-46 0,0 0-11 16,0 3-30-16,0 15 14 15,0 14 27-15,17 21 6 16,10 5 11-16,4 6-4 15,0-2-13-15,3-9-9 16,-5-17-9-16,-2-14-12 16,-1-12 2-16,-1-10-10 15,-1-18 38-15,1-23 48 16,-3-17 4-16,-4-4-35 16,-5-6 11-16,-4 12-16 15,-7 14-1-15,0 20 2 16,-2 8 16-16,0 14-26 15,0 0-3-15,0 20 0 16,0 20 8-16,10 18 2 0,-2 12 2 16,5 10 5-16,1 1-9 15,-1-5-8-15,1-10-24 16,-3-12 24-16,0-14-53 16,5-4-81-16,-1-14-156 15,-3-12-256-15</inkml:trace>
  <inkml:trace contextRef="#ctx0" brushRef="#br0" timeOffset="-89230.78">1595 15905 1348 0,'0'0'356'0,"0"0"95"0,-110-112-235 15,62 76-126-15,1 10 32 16,-2 8-56-16,2 4-30 15,1 2-29-15,-2 8 20 16,1 4-7-16,-1 0 6 16,-6 22 0-16,-4 14-26 15,-2 20 0-15,-3 12 11 16,-3 30-10-16,8 31 6 16,20 28 17-16,25 9-18 15,15-14-4-15,36-32-1 16,6-35-2-16,5-32-6 15,12-8-7-15,30 3-16 16,38-6 15-16,38-8 2 0,-14-20 13 16,-28-14 14-1,-38-4 8-15,-24-20-13 16,1-14 20-16,4-12 2 16,3-35 23-16,-20-39 4 0,-25-34 14 15,-26-24 5 1,-21 7-7-16,-46 14-11 0,-5 45-13 15,1 36-29-15,-25 23-12 16,-26 34-5-16,-17 23-32 16,-9 12-25-16,42 34-104 15,44-2-337-15</inkml:trace>
  <inkml:trace contextRef="#ctx0" brushRef="#br0" timeOffset="-63076.64">14095 13708 1117 0,'0'0'0'15,"0"0"-46"-15</inkml:trace>
  <inkml:trace contextRef="#ctx0" brushRef="#br0" timeOffset="-62847.33">13785 13979 522 0,'0'0'313'0,"0"0"-191"0,0 140-120 15,4-90 2-15,7-1-4 16,3-14 0-16,-1-2 0 15,2-8 26-15,-3-4 39 16,1-3 40-16,1 5-84 16,-6-6-21-16,-1-6-77 0</inkml:trace>
  <inkml:trace contextRef="#ctx0" brushRef="#br0" timeOffset="-61640.23">10982 15075 1644 0,'0'0'395'16,"0"0"-224"-16,0 0-73 15,0 0 24-15,0 0-3 16,0 0-30-16,0 0-18 15,-27-64-25-15,27 64-20 16,0 0-4-16,-2 0-7 16,0 0-13-16,0 0 14 15,-1 0-16-15,3 5 0 16,-3 10-14-16,3 5 12 16,0 12 2-16,0 14 15 15,0 12 7-15,8 13-1 16,5 31-10-16,7 42-1 0,4 47-2 15,5 23 3-15,0-3-6 16,0-11 3-16,-2-33-7 16,0-9 0-16,-3-17-1 15,1-17 0-15,-3-26 0 16,-6-21 1-16,-3-25 4 16,-1-10-10-16,3 6 10 15,1 2-10-15,-3 2-11 16,-5 2-105-16,-6-14-121 15,-2-9-176-15</inkml:trace>
  <inkml:trace contextRef="#ctx0" brushRef="#br0" timeOffset="-60791.74">18294 16272 354 0,'0'0'1367'0,"0"0"-903"16,0 0-162-16,-141 0-53 15,120 0-70-15,9 0-58 16,10 0-81-16,2-2-40 16,0 2-33-16,16 0-4 15,13 0 37-15,6 0 9 16,10 0-9-16,4 6-7 15,0 11-9-15,-7 1 3 16,-4 1 4-16,-7 2-1 16,-8 3 4-16,-10-2 6 15,-11 4 36-15,-2 2 15 16,-7 8-29-16,-28 6-8 16,-17 1-14-16,-52 8-63 15,10-11-131-15,1-12-318 0</inkml:trace>
  <inkml:trace contextRef="#ctx0" brushRef="#br0" timeOffset="-55443.96">10904 17365 1413 0,'0'0'530'0,"0"0"-168"0,0 0-228 16,0 0-134-16,0 0 2 16,0 0 17-16,0 0 11 15,-5 0 32-15,5 0-36 16,0 0 15-16,2 0 30 16,7 0-9-16,5 0-4 15,3 8-3 1,8-2-13-16,6 2-17 0,7 2 7 15,7-6-5-15,5 0-2 16,13-4-3 0,11 4-11-16,9-4 4 0,7 0-14 15,9 4 7-15,1-2-3 0,4 2-4 16,2 4 3-16,16-4-3 16,18 2-1-16,23-6 0 15,0 0 3-15,-12 0-3 16,-13-4-8-16,-15-2 8 15,-1-6 6-15,-1-2-5 16,-17 4-1-16,-17 2 4 16,-17 4-3-16,-4-2-1 15,12-2 0-15,11 1-4 16,13-4 3-16,1-1 0 16,0 2-24-16,-1 0 13 15,3-6 3-15,2 2-5 16,0-4 14-16,18-4 0 15,-17 0 4-15,4 4-2 16,0-4-1-16,-19 8 3 0,12-4 3 16,-7 4-7-16,-7 1 1 15,-6 4-1-15,-8 0 1 16,-5 5 6-16,-3-1-7 16,-4 1-4-16,1 4 3 15,2-5 0-15,-1 2 1 16,2-2 0-16,-1 4 0 15,1-4-1-15,1 5 2 16,-1 0 3-16,0 0-4 16,0 0 0-16,0 0 2 15,5 0 0-15,1 5-2 16,3 1 0-16,3-3-9 16,-2 2 0-16,4-5 2 15,2 0 0-15,4 0 7 16,-3 4 0-16,6-4 1 0,-3 0-1 15,0 0 0-15,-2 0 0 16,0 0 0-16,1 0 0 16,-5 0-5-16,2 0 4 15,-2 0 0-15,-5 0 1 16,-2 0 9-16,-3 0-9 16,-4 0 0-16,-2 0 5 15,-4-4 0-15,-3-1 4 16,-5 2 1-16,-3-3 5 15,-3 1-8-15,-3 1 1 16,1 4-1-16,0 0-3 16,7 0-3-16,-1 0 0 0,4 0 0 15,-1 0 5 1,0 0-5-16,-4 0 8 0,-4 0 2 16,-1 0-4-1,-7 0 8-15,-4 0-8 0,-7 0 14 16,-5 0-14-16,-5 0-7 15,-4 0 16-15,-1 0-15 16,-4 0 12-16,-1 0-12 16,-2 0-1-16,-7 0 0 15,0 0 13-15,0 0-13 16,-42 0-103-16,0 0-195 0,-6-8-737 16</inkml:trace>
  <inkml:trace contextRef="#ctx0" brushRef="#br0" timeOffset="-55129.65">18512 16924 1441 0,'0'0'617'15,"0"0"-283"-15,0 0-133 16,0 0-62-16,0 0-16 16,0 0-24-16,0 0-53 15,-17-18-22-15,17 18-24 16,0 0-7-16,7 0-4 15,6 8 11-15,9 2 1 16,5 6 0-16,6-2-1 16,5 4 7-16,0 0 0 0,0 0-6 15,-7 0 4 1,-7 0-5-16,-8 8-23 0,-11 2 4 16,-5 11 19-1,-9 1 19-15,-27 6-8 0,-15-6 5 16,-14 5-2-1,-11-13-14-15,-39-3-45 0,14-11-157 16,12-14-1243-16</inkml:trace>
  <inkml:trace contextRef="#ctx0" brushRef="#br0" timeOffset="-53869.14">10835 14913 1736 0,'0'0'292'0,"0"0"-171"16,0 0-90-16,0 0-22 0,-137 108-7 15,104-52 54 1,4 0 23-16,7-3-15 16,6-7 7-16,8-10-14 15,5-12-22-15,3-8-35 0,0-8-20 16,9-8-20-16,12-4 4 15,5-24 36-15,8-11 8 16,1-11-8-16,3-4-30 16,-5 0-6-16,-2 4 36 15,-6 17 16-15,-5 4 47 16,-7 13 34-16,-4 11 9 16,3 5-21-16,1 0-39 15,9 12-6-15,10 17 5 16,5 5-19-16,5 3-26 0,3 2-58 15,5 15-103-15,-11-13-126 16,-12-5-503-16</inkml:trace>
  <inkml:trace contextRef="#ctx0" brushRef="#br0" timeOffset="-53574.26">10675 15659 1942 0,'0'0'430'15,"0"0"-278"-15,0 0-127 16,0 0 6-16,113-40 43 15,-29 20-10-15,37-4-21 16,-3-2-25-16,-7 3-2 16,-12 9-5-16,-26 4-4 15,0 2-7-15,1 4-46 16,-25 2-88-16,-25 2-513 0</inkml:trace>
  <inkml:trace contextRef="#ctx0" brushRef="#br0" timeOffset="-52177.72">8861 15841 929 0,'0'0'1364'0,"0"0"-1114"0,0 0-239 16,0 0 2-16,0 0 13 15,0 0 14-15,137-84-3 16,-89 61-21-16,-6 11-4 16,-11 6-12-16,-9 6-17 15,-13 0-18-15,-9 18-41 16,-2 23 75-16,-25 9-11 15,-8 2-1-15,-5 2 13 16,-1-9 0-16,10-9 12 16,11-14 16-16,11-8-28 15,9-8-17-15,9-6-50 16,27 0 67-16,12-15 11 16,33-20-11-16,-12-1-20 15,-11-1-469-15</inkml:trace>
  <inkml:trace contextRef="#ctx0" brushRef="#br0" timeOffset="-51935.79">8820 16302 1257 0,'0'0'264'15,"0"0"-124"-15,0 0-97 16,0 0 166-16,116-40 42 16,-51 8-104-16,9-8-56 15,3 0-45-15,6-4-21 16,-6 4-24-16,4 4-1 0,-19 13-268 16,-20 5-1309-16</inkml:trace>
  <inkml:trace contextRef="#ctx0" brushRef="#br0" timeOffset="-51555.53">9315 16146 1953 0,'0'0'268'0,"0"0"-267"15,0 0-1-15,0 0 0 0,0 0 0 16,149-72 0-1,-120 68-132-15,-6 4-206 0,-15 4 48 16,-8 20 78-16,0 2 192 16,-19 4 20-16,-6-2 112 15,0-2 106-15,3-8-70 16,9-4-23-16,9-10-40 16,4-4-85-16,2 0-96 15,25 0 96-15,4 0 60 16,9 0 3-16,-3 0-4 15,-6 0-53-15,-10 0-6 16,-19 10-72-16,-2 8 72 16,-27 9 144-16,-17-1-40 15,-10 5 4-15,1-4-45 16,6-1-28-16,6-8-35 0,15-8 0 16,13-2-123-16,8-8-436 15</inkml:trace>
  <inkml:trace contextRef="#ctx0" brushRef="#br0" timeOffset="-50971.75">9295 15588 1739 0,'0'0'340'16,"0"0"-207"-16,0 0-87 16,0 0-34-16,0 0 27 15,121-54 10-15,-77 54-23 16,5 0 10-16,4 28-18 15,1 11-9-15,-1 15-7 16,-11 7-2-16,-11 7-25 0,-19 9-74 16,-32 35-61-16,-22-19-190 15,-14-13-237-15</inkml:trace>
  <inkml:trace contextRef="#ctx0" brushRef="#br0" timeOffset="-50669.07">8562 15919 2097 0,'0'0'237'15,"0"0"-122"-15,0 0-96 16,-18 133-12-16,42-51 4 16,19 2 3-16,12 9-14 15,15 5 0-15,5-20-16 16,15 2-55-16,-1-14 20 16,-2-16 7-16,22-15-56 15,-22-22-87-15,-14-8-358 0</inkml:trace>
  <inkml:trace contextRef="#ctx0" brushRef="#br0" timeOffset="-50219.48">10233 15977 1405 0,'0'0'397'0,"0"0"-176"15,0 0-121-15,0 0 1 16,0 0 57-16,0 0-49 16,0 0-28-16,-84-9-31 15,81 4-50-15,3-8-11 16,0-1-8-16,0-9 19 16,14 1 10-16,6-8-10 15,8 3-7-15,6 4 6 16,2 1 1-16,2-1 3 15,-1 6 7-15,-1 2 0 16,-3 3-3-16,-2-1-7 16,-4 3-12-16,-4 2-18 15,-17-6-58-15,-4 6-141 16,-2 2-398-16</inkml:trace>
  <inkml:trace contextRef="#ctx0" brushRef="#br0" timeOffset="-49985.14">10141 15709 1689 0,'0'0'379'16,"0"0"-282"-16,0 0-17 15,0 0 16-15,119-26 8 16,-59 12-25-16,6 4-34 16,6-4-20-16,-7 7-4 0,-10 7-9 15,-12 0-12-15,-18 0-13 16,-17 21-18-16,-8-1 31 15,0 10 16-15,-27 0-16 16,-6 6-35 0,-19 5-85-16,10-6-138 0,9-9-309 15</inkml:trace>
  <inkml:trace contextRef="#ctx0" brushRef="#br0" timeOffset="-49305.51">11107 15422 1126 0,'0'0'297'16,"0"0"12"-16,0 0-127 16,0 0-49-16,0 0 57 15,0 0-20-15,0 0-79 16,-41-14-91-16,41 14-13 16,0 0 13-16,12 0 6 0,1 0 30 15,3 0 4-15,1 0 1 16,1 0-17-16,5 0-3 15,3 0-20-15,3 0 23 16,4 0-21-16,6 0-3 16,3 0 0-1,2 0 7-15,1 0-7 0,-1 0-1 16,1 0-42-16,-3 0-26 16,5 0-108-16,-13-2-242 15,-13 0-719-15</inkml:trace>
  <inkml:trace contextRef="#ctx0" brushRef="#br0" timeOffset="-46838.38">17987 17088 1542 0,'0'0'410'16,"0"0"-179"-16,0 0-117 15,0 0-65-15,0 0 35 16,0 0-39-16,0 0 1 15,42 0 8-15,-13 0-21 16,4 0-13-16,12-8-19 16,7 7 9-16,10-4-4 15,13 1-5-15,25 1 5 16,27 3 0-16,25 0 2 16,-9 0-1-16,-29 0 14 0,-33 0 1 15,-16 0-4-15,7 0-6 16,8 0-11-16,4 0 6 15,-13 0-7-15,-10 0 0 16,-14 0 0-16,-16 0-1 16,-8 0 1-16,-13 0 0 15,-10 0-31-15,0 0-94 16,0 0-286-16</inkml:trace>
  <inkml:trace contextRef="#ctx0" brushRef="#br0" timeOffset="-46677.22">19379 17085 2747 0,'0'0'381'15,"0"0"-287"-15,0 0-94 16,0 0-20-16,0 0-22 16,0 0-211-16,0 0-1253 0</inkml:trace>
  <inkml:trace contextRef="#ctx0" brushRef="#br0" timeOffset="-42482.63">11209 17433 718 0,'0'0'606'0,"0"0"-297"16,0 0-259-16,0 0-21 16,0 0 115-16,0 0 49 15,0 0-27-15,44-18-48 0,-28 8-18 16,1-4-30-16,4-2-14 15,4 2-14-15,6-7-16 16,6-2-13-16,8-1 2 16,6-6-5-16,11-6 21 15,10 0 21-15,8-8 14 16,7-5-15-16,7-1-5 16,-3 0-24-16,0-2-10 15,-4 2-11-15,-4-4 6 16,-3 2-2-16,-4-7 1 15,-3 1-6-15,0-4 0 16,-3-2 0-16,-1 1 1 16,0 6-1-16,2-1 12 0,3 6-11 15,1 2 3-15,2 5 4 16,-2 5 8-16,1 0-9 16,-1 0-7-16,-4 0 1 15,-1 4-1-15,-5-1 0 16,-5 5 7-16,-9 6-7 15,-11 4 0-15,-11 8 0 16,-11 2 1-16,-7 8 9 16,-6 0-3-16,-5 2 4 15,2 2-1-15,-2-4-2 16,2 0-2-16,-2 0-5 16,0 0 5-16,2 2-6 15,-2 2 4-15,0 0-4 16,0 0-19-16,0 0-41 15,0 0-58-15,0 0-87 0,0 4-107 16,0 6 9 0,0-2-132-16,0-4-243 0</inkml:trace>
  <inkml:trace contextRef="#ctx0" brushRef="#br0" timeOffset="-41692.26">13567 15989 1248 0,'0'0'277'15,"0"0"-164"-15,0 0-32 0,0 0 131 16,0 0 27-16,0 0-91 16,0 0-21-1,144-108-40-15,-101 82-33 0,5-4-2 16,4 2-3-16,-2-8-25 15,4 2-5-15,-4-2-13 16,-4-4 2-16,-1 4-8 16,-7 0 5-16,-5 1-5 15,-4 7 0-15,-7 0 1 16,-6 6 0-16,-2 2 0 16,-6 6 6-16,-1 0-7 15,-3 2-1-15,3 2 1 16,-2 2 0-16,-1 2 1 15,-2 6-1-15,0-4 8 16,-2 4 13-16,0 0-21 16,0 0-7-16,0 0-32 0,0 0-46 15,0 0-37-15,0 0-59 16,-2 10-20-16,-4-2-38 16,-4 0-164-16</inkml:trace>
  <inkml:trace contextRef="#ctx0" brushRef="#br0" timeOffset="-40796.21">14172 15410 505 0,'0'0'116'0,"0"0"-116"0,0 0 153 15,0 0 155-15,0 0 31 0,0 0-156 16,0 0 42-1,94-46-16-15,-80 44-16 16,-2 0-45-16,5-2-68 16,-2 4-22-16,5-8-8 0,2 4-20 15,4-2-5-15,6 0-1 16,6 0 0-16,6 0 22 16,8-2 1-16,6 0-16 15,7 2 5-15,3-3-5 16,8 4-14-16,2 1-1 15,7-5-2-15,4 4 1 16,5-3-7-16,2 0 2 16,1 2-3-16,3-6-6 15,3 1-1-15,2 3 5 16,1 0 3-16,4 3 4 0,-1 0 3 16,-2 1-1-1,0-1 0-15,2 1-13 0,-5-2 7 16,4-1-8-16,-6 1 9 15,0 2-7-15,-1-1-2 16,-3 1 1-16,-2-1 0 16,-3 1-1-16,-3 0-1 15,-5 0 0-15,-2 0 1 16,-2-2 0-16,2 2 0 16,-4-4 0-16,4 2 0 15,0-2 0-15,-1 0 0 16,3 2-1-16,0-6 1 15,2 2-5-15,4 0 4 16,3 2 2-16,1-2 4 0,1 2-3 16,2-2-1-16,0 2-1 15,-3-4 0-15,4 3 0 16,-3-2-6-16,0 2 6 16,1 0 0-1,-1 0 0-15,-2 2 1 0,-5-1 4 16,-6 2-5-16,-6 2 0 15,-8 0 0-15,-9 1 8 16,-10 2 15-16,-11-1-2 16,-10 2 3-16,-10-2 9 15,-11 2-1-15,-3-2 6 16,-5 2 11-16,0 0-25 16,0 0-5-16,-11 0-19 15,-12 0-16-15,-14 0-175 0</inkml:trace>
  <inkml:trace contextRef="#ctx0" brushRef="#br0" timeOffset="-32342.52">14280 15597 1901 0,'0'0'321'0,"0"0"-162"0,0 0-119 15,0 0-28-15,0 0 64 16,0 0-14-16,-17 8-46 15,15-2 0-15,2-2-15 16,-4 4 7-16,0 2 12 16,-1 0-2-16,-2 2-3 15,3 2 1-15,-1 0 2 16,1 7-1-16,2 6 1 16,2 8 9-16,0 10 4 15,0 9 20-15,0 8-35 16,0 9-5-16,15 9 15 15,3 10-21-15,5 0-4 16,-2 8-1-16,2 1 8 0,-1 3-2 16,-1-4-5-1,-6-4 5-15,-2-5-5 0,-4-13 6 16,0-4-7 0,0-10 0-16,-2-8-2 0,2-9-6 15,-1-1 8-15,1-8 0 16,3-4-1-16,-4-1 1 15,-1-10 1-15,0-7 4 16,-5 1-5-16,-2-12-3 16,0-3-52-16,-11 0-90 15,-4 0-912-15</inkml:trace>
  <inkml:trace contextRef="#ctx0" brushRef="#br0" timeOffset="-32007.65">13976 17219 2041 0,'0'0'309'0,"0"0"-132"16,0 0-171-16,0 0 28 16,0 0 10-16,0 0 43 15,29 142-20-15,-7-98-27 16,5 0-8-16,0-7-6 15,2-6 9-15,-2-12-11 16,-3-7-9-16,3-12 6 16,0 0-9-16,1-8 7 0,4-24 5 15,-1-4-2-15,-5-9-7 16,1-3-2-16,-6 4 0 16,-6 4-6-1,-1 8-7-15,-4 4-36 0,0 10-66 16,-6 6-84-16,1 2-83 15,-3 6-163 1,0 4-168-16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5T09:11:19.7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17209 9928 391 0,'0'0'623'0,"0"0"-478"0,0 0-110 16,0 0-33-1,0 0-2-15,47 134 2 0,-29-96 23 16,-1 2 33-16,1 5 37 15,5 1-34-15,-4 6-36 16,4 0-25-16,4 28-39 16,-7-14-158-16,-7-1-287 0</inkml:trace>
  <inkml:trace contextRef="#ctx0" brushRef="#br0" timeOffset="1692.03">21681 10844 1238 0,'0'0'299'0,"0"0"-162"15,0 0-36-15,0 0 15 16,-40-114 10-16,33 94 30 15,2 4-11-15,1 2-19 16,4 6-26-16,0 2-31 16,0 2-40-16,-2 4-25 15,2 0-4-15,-2 0-16 16,-1 0 16-16,1 0-1 16,0 4-26-16,2 16-26 15,-2 14 33-15,2 16 20 16,-4 16 13-16,-4 28-12 15,-3 33 11-15,-9 37-5 16,-1 20-6-16,-6 9 7 16,0-4 4-16,0-11-12 0,-2 3 7 15,-2 1-1-15,2 5-5 16,2-1 8-16,2 0 2 16,6 3 5-16,0-3-4 15,9-1 3-15,8 0 5 16,2-3-6-16,0-3-14 15,6-3 6-15,5-8 15 16,-2-5-21-16,-4-9 1 16,-1-6 0-16,-2-5 0 15,0-5 0-15,3-8 0 16,-3-1 4-16,0-3 1 16,-2 5-6-16,0 1 17 15,0-2-11-15,0 3-1 16,0-7 6-16,0 3-7 15,0 1 1 1,0-7 0-16,5 4-4 0,2-7 10 16,1-7-9-16,5-3 8 0,-3-15-5 15,-1-19-5-15,-5-14 10 16,-2 0-17-16,2 11 7 16,-2 10 0-16,2 11 18 15,-4-5-7-15,2-3 5 16,-2-10-16-16,2-2 0 15,4-5 0-15,1-7 0 16,-1-8 16-16,4-5-16 16,-1-6 0-16,-3-7 2 15,3-8-2-15,-2-6-1 0,-3-4-8 16,1-6 9 0,-3-6-8-16,0-6-29 0,0 0-55 15,5-10-107-15,7-70 8 16,-1-1-79-16,0-4-709 0</inkml:trace>
  <inkml:trace contextRef="#ctx0" brushRef="#br0" timeOffset="3246.48">21587 10846 308 0,'0'0'533'0,"0"0"-250"15,0 0-136-15,0 0-84 16,0 0 20-16,0 0 66 16,0 0 62-16,-33-62-38 0,33 56-39 15,0 0-62-15,0-2-22 16,0-2 11 0,0-4-27-16,0-6-23 15,2-8 14-15,7-10-23 0,5-8 9 16,1-11-10-16,1-9 1 15,-1-12 31-15,1-8-25 16,-1-6-8-16,1-1 10 16,-5 7 11-16,-2 8-21 15,-7 7 0-15,-2 7-21 16,0 6 3-16,0 1 18 16,-11 7 11-16,-2 3 4 15,-1 5 35-15,6 6-10 16,-1 6-26-16,4 10 0 15,2 6-12-15,3 6 6 16,0 4 5-16,0 1-4 16,0 3 1-16,0 0-2 0,0 0-7 15,0 0 12 1,0 0-12-16,0-1-1 0,0 1-19 16,0 0 19-16,0-2 1 15,0 2 21-15,0 0 15 16,0 0-4-16,0-2-5 15,0 2-6-15,0-2-16 16,10-2-1-16,12-4 16 16,18-6-7-16,38-8 15 15,38-4-1-15,38 6-6 16,12 3-21-16,2 13 19 16,-10 4-8-16,-6 0-11 15,6 0-1-15,2 2 5 0,3 5 1 16,2-2-5-16,9 2-1 15,11-4 10-15,8 1-4 16,5-4 14-16,1 0 2 16,1 0-12-16,-1 0-1 15,-1-7 2-15,3-4 5 16,5-1 1-16,8 0 8 16,12 6-9-16,7 2 4 15,6 4-10-15,0 0-5 16,-2 0-5-16,0 0 0 15,-5 0 0-15,1 4 0 16,2 0 1-16,0 0 14 0,-5 0-1 16,-7 0-8-16,-3 2 2 15,-6 1-7-15,0-2-1 16,-4 5 7-16,-7-2-7 16,-7 4 8-16,-11-2-8 15,-9 4 0-15,-16-3 0 16,-17 1 0-16,-30-3 5 15,-28-2-5-15,-25-3-1 16,-10-3 1-16,-4 4 5 16,3-3-4-16,-2 0 12 15,-4-1-5-15,-6 2-7 16,5-2 2-16,0 3-2 16,1-1 5-16,-1 1-6 15,-1-2 0-15,-6 2 1 16,-1-3-1-16,-3 3 0 0,-4-1 0 15,0 1-25 1,-6 0-23-16,0 2-30 0,-4 2-51 16,-17 12-60-16,-2-2-191 15,-24-4-1258-15</inkml:trace>
  <inkml:trace contextRef="#ctx0" brushRef="#br0" timeOffset="5633.23">22445 11526 1488 0,'0'0'416'16,"0"0"-182"-16,0 0-52 0,0 0-31 16,0 0-53-16,0 0-42 15,0 0-29 1,-16-28-27-16,16 28 13 0,0 0 6 16,0 0-17-16,2 0 12 15,8-2-13-15,5 2 4 16,14-2 25-1,16-4-10-15,18-1-4 0,14 0-1 94,17-1 8-94,8 0-21 0,3-1 15 0,-5 2-10 0,-9 1-6 0,-10-2-1 0,-14-1-2 0,-14 4 2 0,-15-1 10 0,-13 2-10 0,-14 1 1 0,-5 1 5 16,-6 2 5-16,0 0-11 15,0 0-4-15,0 0 4 0,0 0 5 16,0 0-4-16,0 0-2 16,0 0-3-16,0 0 3 15,0 0-6-15,0 0 7 16,0 0 0-16,0 0 5 16,0 0-4-16,0 0 12 15,0 0-11-15,0 0-2 16,0 0-7-16,0 0-7 15,2-1-13-15,6-5 25 16,-2-5 2-16,-2 3 18 16,3-1 14-16,-3-1-8 15,1 2-4-15,0-1-3 16,-1 3-6-16,-2-2-5 16,3 3-5-16,-3 1 17 0,-2 1-13 15,0 3-5-15,0 0-20 16,0 0-8-16,0 0-27 15,4 18-27-15,3 11 42 16,4 7 40-16,4 7 4 16,4 6 6-16,-2-5-1 15,1-2-3-15,-3-5-2 16,3-10-3-16,-5-4-2 16,-1-8-3-16,-5-7 4 15,-1-4 0-15,-4-4 2 16,0 0 3-16,1 0 7 15,-3-10 15-15,5-16 6 16,-1-8-18-16,5-10-14 0,2-6 12 16,5-2 2-16,4-4-15 15,-3 3 1-15,4 10-1 16,-6 8 7-16,-1 12-1 16,-6 9-6-16,-5 7-1 15,-1 7-19-15,-2 0-18 16,0 4-6-16,0 22-2 15,4 12 28-15,2 15 18 16,6 6 9-16,3 8-9 16,4-1-20-16,-1-2 10 0,-1-9 5 15,1-12-4 1,-3-10-4-16,-3-18-7 16,-3-8 19-16,-1-7 1 15,1-10 86-15,5-23 12 0,3-15-48 16,4-6-23-16,-1-6-2 15,-1 2-8-15,0 4-5 16,-1 6-6-16,-3 12-1 16,-4 10 5-16,-2 12-10 15,-4 7 0-15,-3 7-13 16,-2 0-31-16,4 15-18 16,1 14 28-16,4 7 34 15,2 5 0-15,2-5 0 16,1-4-5-16,-1-8-16 15,1-8 4-15,-1-4-16 16,0-4-1-16,-4-4-8 16,-2-2 15-16,-5-2 25 0,0 0 2 15,-2 0 1-15,0 0 11 16,0 0 9-16,0 0 0 16,0 0-10-16,0 0-6 15,4 2-5-15,3 0-8 16,9 2 6-16,9-2 2 15,12 0 1-15,13-2 4 16,10 0-4-16,13-2 1 16,14-12 17-16,7 0-18 15,3 2 6-15,1 0 2 16,0 2-9-16,-6 4 0 16,-8 2 0-16,-10 2 0 15,-14 2 0-15,-13-2 2 0,-16 2 4 16,-13 0-1-16,-11 0-4 15,-5 0-1-15,-2 0 1 16,0 0 13-16,0 0 2 16,0 0 9-16,0 0 0 15,0 0-24-15,0 0-1 16,0 0-3-16,0 0-5 16,0 0 5-16,0 0-2 15,0 0 4-15,0 0-31 16,0 6-2-16,0 16-4 0,0 14 38 15,4 18 12 1,5 14 2-16,1 12 0 0,3 9-13 16,2 1 13-1,3 1-6-15,0-8-8 0,-1-6 9 16,2-9 9-16,-6-10-12 16,1-8-5-16,-2-10-1 15,-3-9-13-15,1-9 13 16,-6-8-6-16,0-6 6 15,-4-4 0-15,2-4 6 16,-2 0 1-16,0 0-7 16,0 0-7-16,0 0 1 15,5 0-40-15,-3-8-97 0,-2-5-271 16</inkml:trace>
  <inkml:trace contextRef="#ctx0" brushRef="#br0" timeOffset="6051.42">24880 12557 1159 0,'0'0'901'15,"0"0"-746"-15,0 0-100 16,0 0-25-16,0 0-21 0,0 0 54 16,0 0 40-16,85 0 28 15,-36 0-40-15,15 0-33 16,10-4-44 0,29-1 21-16,26 0-8 0,31-1 4 15,10 2-14-15,-27 4 4 16,-35 0 9-16,-41 0-11 15,-9 0-9-15,2 0-10 16,-2 0 0-16,-2 0 8 16,-16 4-7-16,-17 0 3 15,-13-2-4-15,-8-1-17 16,-2-1-5-16,0 3-31 16,0-2-17-16,-17 8-55 15,-3-1-214-15,-5-2-453 0</inkml:trace>
  <inkml:trace contextRef="#ctx0" brushRef="#br0" timeOffset="6400.32">25026 12952 1723 0,'0'0'420'0,"0"0"-259"0,0 0-135 15,0 0-15-15,0 0 144 16,119-8 12-16,-47 1-75 16,13 2-57-16,8 1-27 15,10-2 25-15,19 0 3 16,-10 2-6-16,1 0-6 15,-3-3-16-15,-23 6 15 16,4-3-18-16,-18 2 6 16,-19-1-10-16,-21 3 7 15,-18 0-8-15,-15 0-45 16,-15 0-74-16,-20 9-132 16,-6 0-238-16</inkml:trace>
  <inkml:trace contextRef="#ctx0" brushRef="#br0" timeOffset="6743.22">25867 13038 1399 0,'0'0'618'16,"0"0"-402"-16,0 0-123 15,0 0 7-15,0 0-36 16,0 0 39-16,13 102-17 16,-1-21-40-16,1 32-29 0,3 28 11 15,1 7-8 1,2-11-7-16,-2-33-1 0,-3-29 15 16,-6-24-14-1,-1-8-1-15,0-3-1 0,0-2 10 16,-1-8 6-1,-1-12-2-15,-3-9-5 0,0-9-6 16,-2 0-14-16,0-9-6 16,0-49-85-16,0 4-216 15,-9-4-1394-15</inkml:trace>
  <inkml:trace contextRef="#ctx0" brushRef="#br0" timeOffset="15891.49">27349 11199 1770 0,'0'0'434'15,"0"0"-261"-15,0 0-7 16,0 0-35-16,0 0-6 0,0 0-63 15,0 0-46-15,-29-41-16 16,29 41-5-16,4 3 5 16,6 15 17-16,1 10 16 15,2 11 3-15,-2 12-35 16,2 13 16-16,-2 12 13 16,3 9-25-16,-3 5 9 15,1 1-14-15,1-5 16 16,-5-10-6-16,4-12-9 15,-3-17-1-15,-3-13 0 16,-2-12-7-16,2-13 7 16,-6-4-17-16,0-5-24 0,0-11-95 15,-3-13-204 1,-6-2-1865-16</inkml:trace>
  <inkml:trace contextRef="#ctx0" brushRef="#br0" timeOffset="16195.07">27779 11141 2162 0,'0'0'316'0,"0"0"-195"16,0 0-18-16,0 0-33 16,0 0 23-16,0 0-4 15,0 0-36-15,47-56-23 0,-47 58-30 16,0 22-32-16,0 16-14 15,0 16 46 1,0 16 41-16,9 10-23 0,2 6-5 16,3 5 10-1,1-3-15-15,-1-5-4 0,-1-9 4 16,-3-10-8-16,0-14 0 16,-4-14 0-16,-3-14-19 15,-3-12-110-15,0-8-322 16,-11-4-680-16</inkml:trace>
  <inkml:trace contextRef="#ctx0" brushRef="#br0" timeOffset="17284.52">27984 11576 1257 0,'0'0'1059'0,"0"0"-872"16,0 0-116-16,115-24 29 15,-52 18-19-15,13 0-38 16,11 4-13-16,24 2-10 16,28 0-1-16,-10 0 4 15,-11 0 3-15,-18 0-8 16,-27 0-3-16,6 0-10 16,-1 0-5-16,-16 0 0 31,-13 0-5-16,-18 0 2-15,-11 0-4 0,-9 0-8 0,-9 0 8 0,-2 0 7 16,0 0-39-16,0 0 28 0,0 0 11 16,0 0 24-16,0 0-15 15,0 0 3-15,0 0 12 16,0 0 13-16,0 0-5 16,0 0-11-16,0 0-21 15,0 4-18-15,0 2-2 16,0 6-19-16,0 8 24 15,-2 14 11-15,2 11 4 16,0 10 11-16,0 11-1 16,0 7-10-16,0 6 5 15,0-1 3-15,0 1-8 16,4-1 10-16,4-3-9 16,-2-5-1-16,1-5 0 0,-1-7 0 15,1-4-4-15,2-8 4 16,0-2-17-16,2-6 16 15,-2-4-1-15,0-3 2 16,-2-8 1-16,-3-5 5 16,-4-8-6-16,0-4-1 15,0-2-9-15,0-4-15 16,-4 1-29-16,-16-1 54 16,-5 0 3-16,-8 0 11 15,0 0-2-15,-2 0 4 16,4 0-7-16,5 0-4 15,6 0 3-15,2 0-3 0,7 0-5 16,4 0 6-16,5 0-6 16,2 0-7-16,0 0-25 15,0 0-20-15,0 0-3 16,7 0-1-16,8 3 49 16,7 5 7-16,10-1 32 15,5 2-18-15,8-1 9 16,4 0 1-16,-2 2-6 15,-5 0 4-15,-3 0-15 16,-13 1-6-16,-8-2-1 16,-12 1-13-16,-6 4-12 15,-2 4-13-15,-29 4 38 16,-15 9 3-16,-17 1 3 0,-7 2-5 16,2 2 9-1,5 0-10-15,12-2-24 0,13-2 12 16,13-2-2-16,17-1 5 15,8-6-20-15,0 6-3 16,27-1 32-16,8 2 16 16,3 2 24-16,3 4-2 15,-6 0-4-15,-6 2-20 16,-10 4-14-16,-7 2 17 16,-7 5 20-16,-5 1-12 15,0 2 5-15,0-1 7 16,0 2-9-16,0-1 4 0,-3-2-14 15,3-1-13 1,0-2 1-16,0 1-6 0,0-3 7 16,0-5-1-16,0 0-5 15,0-12 0-15,0 3-1 16,0-10-16-16,-22-1-65 16,-1-4-183-16,0-8-599 15</inkml:trace>
  <inkml:trace contextRef="#ctx0" brushRef="#br0" timeOffset="17663.86">28874 14298 1423 0,'0'0'363'0,"0"0"-194"16,119 0-24-16,-47 0-30 15,5 0-11-15,6 0-20 16,2 0 23-16,-3 0-33 16,-8 0-26-16,-10 0-2 15,-12 0-19-15,-16 0-1 16,-15 0 12-16,-11 0 17 16,-8 0 24-16,-2 0 4 15,0 0-55-15,-2 0-28 16,-8 0-28-16,4 5 7 15,-5 7 21-15,-3 10 14 16,-3 10 5-16,-8 13-5 16,-8 7 2-16,-7 3-16 15,-10 0-7-15,-10-7-53 0,-11-9-91 16,-36-16-124 0,15-9-230-16,13-14-671 0</inkml:trace>
  <inkml:trace contextRef="#ctx0" brushRef="#br0" timeOffset="17823.38">28980 14390 1447 0,'0'0'658'0,"0"0"-357"15,0 0-79-15,0 0-45 16,129 33-76-16,-100 6-58 0,-2 11-17 16,-2-2-19-1,-8 2-7-15,-12 0-137 0,-5-14-84 16,0-12-253-16</inkml:trace>
  <inkml:trace contextRef="#ctx0" brushRef="#br0" timeOffset="18673.25">25950 14203 1906 0,'0'0'419'0,"0"0"-301"16,0 0-55-16,0 0-20 15,0 0-43-15,0 0-13 16,0 0 13-16,55 8 15 0,-16-1 45 16,9-6-2-1,6-1-29-15,4 0-14 16,-2 0 17-16,-6 0-32 16,-9-1-6-16,-12-4 6 0,-14 5 4 15,-10 0-4-15,-5 0-27 16,-11 16 6-16,-22 16 21 15,-8 14 44-15,-6 8-13 16,-2 6-21-16,5 1 9 16,2-5-19-16,5-10 0 15,6-8-72-15,8-10 9 16,4-18-29-16,9-10-70 16,7-18-107-16,3-28-343 15,0-2-592-15,0 0 1204 16,3 19 193-16,-3 8 419 0,0 1-149 15,0-1 52-15,0 7-160 16,0 9-71-16,0 5-126 16,0 0-148-16,10 24 1 15,9 15-11-15,4 8 35 16,11 6-19-16,0 4-16 16,1-15-46-16,-3-8-105 15,-9-12-142-15,-9-17-1016 16</inkml:trace>
  <inkml:trace contextRef="#ctx0" brushRef="#br0" timeOffset="19874.41">23381 10407 1519 0,'0'0'306'15,"0"0"-237"-15,0 0-44 16,0 0 71-16,0 0 2 0,-18 153 13 16,18-94-47-16,0 3-3 15,0 1-13-15,0-9-15 16,0-6-9-16,0-12-13 16,0-6-11-16,0-10 0 15,-2-6-17-15,-7-14-81 16,2 0-210-16,1 0-771 0</inkml:trace>
  <inkml:trace contextRef="#ctx0" brushRef="#br0" timeOffset="20172.75">23374 10313 1693 0,'0'0'505'0,"0"0"-295"16,0 0-110-16,0 0 5 15,94-102-21-15,-67 96-13 16,-1 6-36-16,-4 0-35 16,-6 20-54-16,-14 20 15 15,-2 12-19-15,-11 9 36 16,-20 0 22-16,-7-3 5 16,-4-5 3-16,2-13-2 15,7-12 6-15,8-10 32 16,11-8 2-16,10-6-3 15,4-4-26-15,0 0-17 16,0 4-13-16,14 4 13 16,5 4 21-16,8 6 0 15,4 2-13-15,2 4 3 16,4-2 14-16,-2 2-25 16,14 2-81-16,-8-6-140 0,-10-6-455 15</inkml:trace>
  <inkml:trace contextRef="#ctx0" brushRef="#br0" timeOffset="20376.33">23854 10696 1663 0,'0'0'468'0,"0"0"-257"16,0 0 60-16,0 0-69 0,0 0-61 16,0 0-78-16,0 0-19 15,31-86-44-15,-31 91-28 16,0 20-45-16,0 15 60 15,0 14 13-15,0 10 0 16,0 6 0-16,0-2-30 16,0 15-16-16,4-19-178 15,3-16-394-15</inkml:trace>
  <inkml:trace contextRef="#ctx0" brushRef="#br0" timeOffset="20941.43">24261 13507 1342 0,'0'0'525'0,"0"0"-222"16,0 0-58-16,0 0-49 15,0 0-49-15,0 0-36 16,0 0-21-16,7-6-10 16,-7 2-27-16,0 0 7 15,-9-6-48-15,-22-2-12 16,-16 2-63-16,-20 4 13 15,-14 6 19-15,-12 2 22 16,-1 21 9 0,7 8 12-16,12 5 2 0,21 2-5 15,25 4-6 1,27 4-3 0,6 1-12-16,44-1-2 15,22-2-9-15,15-10 13 0,13-8-30 0,39-14-41 0,-24-8-95 16,-18-4-230-16</inkml:trace>
  <inkml:trace contextRef="#ctx0" brushRef="#br0" timeOffset="21149.3">24506 13872 2155 0,'0'0'385'0,"0"0"-259"0,0 108-35 15,0-41-41-15,5 5-20 16,-5 4-20-16,0-2-10 16,0-6-34-16,0-2-53 15,-7-19-116-15,0-20-919 0</inkml:trace>
  <inkml:trace contextRef="#ctx0" brushRef="#br0" timeOffset="21888.35">27854 9895 2210 0,'0'0'416'0,"0"0"-263"16,0 0-77-16,0 0-52 15,0 0-24-15,0 0-13 16,4 217 13-16,0-46 41 15,-4 17-13-15,0-15-14 0,0-33-4 16,-4-44-1 0,-6-26-9-16,3-21 0 0,5-15-8 15,2-10-97-15,0-8-137 16,0-10-825-16</inkml:trace>
  <inkml:trace contextRef="#ctx0" brushRef="#br0" timeOffset="22219.45">28033 10142 2497 0,'0'0'293'0,"0"0"-203"16,0 0-35-16,125-84-8 15,-83 74-4-15,-2 8-18 0,-9 2-11 16,-10 16-14-16,-15 24-59 15,-6 20-9-15,-20 14-7 16,-24 13 6-16,-12-3 20 16,-4-6 41-16,6-13 8 15,10-18 34-15,15-11 30 16,15-11-10-16,14-7-35 16,0-6-14-16,14-4 20 15,15-2 44-15,9-2-18 16,9 0-3-16,6-2-29 15,16 2-19-15,-14 0-144 16,-12-2-420-16</inkml:trace>
  <inkml:trace contextRef="#ctx0" brushRef="#br0" timeOffset="22555.49">28599 10778 2350 0,'0'0'274'16,"0"0"-237"-16,0 0 25 15,0 0-3-15,0 0 23 16,134-52-41-16,-101 52-21 16,-2 0-20-16,-8 5 0 0,-10 12-20 15,-11 3-21-15,-2 6-16 16,-15 4 46-16,-16 0 11 15,-3-2 38-15,7-6 17 16,11-5-17-16,12-8-8 16,4-3-30-16,6-1 0 15,21-2 27-15,16 3 58 16,12-3 2-16,15-3-45 16,7 0-30-16,4 0-12 15,21 0-17-15,-21-3-127 16,-14-1-330-16</inkml:trace>
  <inkml:trace contextRef="#ctx0" brushRef="#br0" timeOffset="23152.01">29915 12873 1505 0,'0'0'605'0,"0"0"-413"15,0 0 29-15,0 0 13 16,0 0-37-16,0 0-70 15,0 0-20-15,19-4-33 0,-19-1-7 16,0-1-32 0,0-6-32-16,-19-2-3 0,-16-3-117 15,-16 7-12 1,-14 5 5-16,-13 5 33 0,-4 7 91 16,2 23 2-1,8 15 21-15,12 10-3 0,20 10 7 16,20 5-27-16,20 3-18 15,7-4-7-15,33-4 24 16,18-10 2-16,13-9 20 16,7-14 34-16,2-11 5 15,-2-13-23-15,-4-8-37 16,-8-2-56-16,-19-16-209 16,-17 0-1601-16</inkml:trace>
  <inkml:trace contextRef="#ctx0" brushRef="#br0" timeOffset="23493.78">29992 13437 2131 0,'0'0'332'0,"0"0"-180"16,0 0-40-16,0 0-35 15,0 0-10-15,131 0-16 16,-106 0-14-16,-1 8-22 15,3 6 13-15,-1 6-9 16,-3 4-19-16,-3 3-7 16,-9 4-5-16,-9 5 12 15,-2 7 0-15,-11-1 12 0,-24 2-7 16,-13-2 15-16,-2-4 25 16,0-10 7-16,11-8 11 15,12-6-9-15,13-8-5 16,14-6-10-16,0 0-35 15,2 0-4-15,25 0-26 16,14 0 26-16,21-2 0 16,47-12-68-16,-9 4-155 15,-11-2-619-15</inkml:trace>
  <inkml:trace contextRef="#ctx0" brushRef="#br0" timeOffset="116330.55">25502 11624 772 0,'0'0'320'16,"0"0"-143"-16,0 0-49 0,0 0 0 16,0 0 32-16,0 0 0 15,0 0-43-15,-20-8 16 16,20 6-48-16,0 2-31 15,0 0-41-15,-3 0 13 16,3 0-26-16,-2 0 1 16,0 0-1-16,-2-2 5 15,-3 0-3-15,1-2-2 16,-4 2 9-16,4-2 5 16,-5 2-14-16,1-2-13 0,2 2-37 15,1-2 37 1,3 2-38-16,2 0 39 0,0 0-33 15,2 0-26 1,0 0-14-16,0 0 3 0,0 0 40 16,0 0 10-16,0-2 15 15,0 2 17-15,0 0 18 16,0 2 31-16,0 0 52 16,0 0-3-16,0 0-18 15,0 0-8-15,0 0-48 16,0-2-3-16,0 2-13 15,0 0-7-15,0 0 13 16,0 0-14-16,6 0 0 16,9-2 0-16,8 0 38 15,6-2 4-15,6-2-13 0,8-4 10 16,6-2-5-16,4 0-9 16,8-3 11-16,-1 2 9 15,-4 3-13-15,-4 0-12 16,-6 4-20-16,-11 0 0 15,-8 4 11-15,-10 2-11 16,-7 0 0-16,-6 0 2 16,-2 0-2-16,-2 0 7 15,0 0 0-15,0 0-6 16,0 0-1-16,2 0 0 16,3 0-6-16,-1 0 5 15,6 0 1-15,-2 0-10 16,-1 0-55-16,3 0-63 15,-2 0-110-15,-2 0-321 0</inkml:trace>
  <inkml:trace contextRef="#ctx0" brushRef="#br0" timeOffset="116796.15">26081 11081 1309 0,'0'0'365'0,"0"0"-228"15,0 0 48 1,0 0-25-16,0 0-54 0,0 0-15 16,0 0-56-1,3-40 22-15,-3 40-5 0,0 0-52 16,0 0-15-16,0 14 7 15,0 10 8-15,0 12 10 16,2 10 2-16,4 8 26 16,1 6-27-16,0 4-11 62,2 1 0-62,-3 1 3 0,3-4 0 0,-2-3-3 0,0-6 0 0,-1-4 2 0,1-7-2 0,0-8 2 16,-3-9 4-16,1 0-5 15,-3-7 10-15,0-2-11 16,0-2 0-16,0-2 0 0,1 0 7 16,-1-4-14-16,0-2 4 15,2-2-23-15,-1-2-7 16,-1-2-24-16,5 0-142 16,-3-17-6-16,1-4-199 15</inkml:trace>
  <inkml:trace contextRef="#ctx0" brushRef="#br0" timeOffset="117337.15">26192 10854 1213 0,'0'0'322'0,"0"0"-39"15,0 0-54-15,0 0-48 16,0 0-82-16,0 0-55 16,0 0-44-16,-6-18-71 15,6 34 71-15,6 8 41 16,8 4-20-16,3 7 18 16,6 1-21-16,2 4 2 15,4 2 27-15,4 2-45 16,2 1 24-16,1-4-25 0,0 1 6 15,0-4 8 1,-5-4-15-16,0-4-1 16,-2-3-1-16,0-7 2 15,-5-2 0-15,1-4-7 0,-7-5 16 16,-5-2-9-16,-4-3 1 16,-4-3-1-16,-5 2 13 15,0-3-12-15,0 2-1 16,0-2 0-16,0 1-9 15,0 2-13-15,0 5 1 16,-8 4-75-16,-9 6 42 16,-10 10 53-16,-8 4-1 15,-8 8 2-15,-8 2-44 16,-5 0 44-16,1 0 2 16,1-3-1-16,8-7 0 0,8-6 1 15,13-6 16 1,11-8-18-16,10-6-18 15,10-6-161-15,19-4-242 0,4-14 22 16</inkml:trace>
  <inkml:trace contextRef="#ctx0" brushRef="#br0" timeOffset="117766">26725 11494 952 0,'0'0'315'0,"0"0"-179"15,0 0 11-15,0 0-16 16,0 0-69-16,0 0 44 16,0 0 14-16,87-14 9 15,-49 10 25-15,6 0-48 16,8 0-35-16,4 2 0 0,-4 2-41 16,0 0-9-1,-5 0-11-15,-9 0-9 16,-5 0 0-16,-6 0 6 0,-4 0-6 15,-4 0 9-15,4 0-10 16,-1 0 0-16,-2 0 7 16,-2 0-5-1,-10 0-2-15,-8 0 0 0,-4 0-14 16,-23 0-221-16</inkml:trace>
  <inkml:trace contextRef="#ctx0" brushRef="#br0" timeOffset="127564.2">28837 6162 1713 0,'0'0'385'15,"0"0"-137"-15,0 0-38 16,0 0-57-16,0 0-49 16,0 0-43-16,-15-46-20 15,15 46-14-15,0 0 35 16,0 0-28-16,0 0-34 16,0 0-17-16,0 22-17 15,0 32 27-15,4 45 7 16,11 32 14-1,1 14-5-15,-3-23-8 16,-1-33 10-16,-5-35 2 0,-1-10-9 16,4 0-4-16,-2-2-8 15,3-3-30-15,-2-16 9 0,0-14-53 16,0-9-69 0,-3-13 17-16,4-59 15 0,-3 2-332 15,-5-2-648-15</inkml:trace>
  <inkml:trace contextRef="#ctx0" brushRef="#br0" timeOffset="127955.85">28804 5861 220 0,'0'0'1853'16,"0"0"-1491"-16,0 0-184 16,0 0-45-16,0 0-16 0,0 0-59 15,0 0-57-15,-47-40-1 16,47 40-3-16,13 0-14 15,12 14 12-15,17 16 5 16,14 10 7-16,18 12-7 16,14 11 10-16,28 14 0 15,32 18-9 1,28 7 6-16,5-1-7 0,-35-24 0 16,-41-20-20-16,-49-21-10 15,-20-8 1-15,-5 2 3 16,-4 8 1-16,-12 4-18 15,-15 4 29-15,0 8 14 16,-34 5 17-16,-19 5-11 16,-16 2 0-16,-31 10-5 0,0-9 0 15,-8-3 5-15,2-7-5 16,19-18 0-16,-2-3 5 16,20-8-3-16,17-12-3 15,21-8-8-15,20-8-94 16,9 0-245-16,2-16-1780 15</inkml:trace>
  <inkml:trace contextRef="#ctx0" brushRef="#br0" timeOffset="128268.05">29163 6814 878 0,'0'0'551'15,"0"0"-383"-15,0 0-146 16,0 0 258-16,0 0-63 15,-7 116-88-15,3-74-70 16,2 0-36-16,2-2-23 16,-3-4 19-16,3-6-19 15,-7-4-69-15,1-8-210 16,-3-10-1192-16</inkml:trace>
  <inkml:trace contextRef="#ctx0" brushRef="#br0" timeOffset="128437">29049 7024 1799 0,'0'0'303'0,"0"0"-216"15,0 0 36-15,0 0-34 16,125-2-48-16,-92 2-23 16,8 0-18-16,-10 0-68 15,-6-4-317-15</inkml:trace>
  <inkml:trace contextRef="#ctx0" brushRef="#br0" timeOffset="128900.09">28920 6573 1513 0,'0'0'604'16,"0"0"-427"-16,0 0-108 15,0 0 18-15,0 0 4 16,0 0-46-16,0 0-17 0,80-73 2 15,-44 63-29 1,6 3-1-16,1 1 11 0,1 1-4 16,-4 4-14-16,-2 1-20 15,-12 0-121-15,-12 0-621 16</inkml:trace>
  <inkml:trace contextRef="#ctx0" brushRef="#br0" timeOffset="130117.49">28743 6485 1324 0,'0'0'380'0,"0"0"-197"0,0 0 4 16,0 0-81-16,0 0-106 16,0 0-27-16,0 0 27 15,-19 28 44-15,1-10-43 16,-7 1-1-16,-6 2-76 15,-5-3-2-15,-1-7 1 16,-3-2 77-16,-1-5 0 16,1-4 15-16,5 0 18 0,-1 0 49 15,3 0-39-15,4-10 6 16,4 2-40-16,5 1 5 16,7-2 41-16,7 5-10 15,0 0-20-15,6 1-25 16,0 2-19-16,0 1 19 15,0 0-2-15,0 0-35 16,0 0 35-16,0 0-17 16,0 0-4-16,0 0 15 15,0 0 8-15,0 0 0 16,0 0 0-16,0 0 47 0,0 0 32 16,0 0-26-16,0 0 7 15,0-6-16-15,0-6 7 16,0-12-8-16,0-12-4 15,0-14-24 1,0-12-6-16,0-11 1 0,-8-9-10 16,-5-6-9-16,-3-7 8 15,-7 1 1-15,-3 2 8 16,-1 4-8-16,0 8 0 16,3 4 9-16,5 5 7 15,2 7 3-15,3 6-17 16,6 4 4-16,-1 8 2 15,0 8-8-15,4 9 6 16,1 9 16-16,2 11-12 16,-1 2 0-16,3 5-10 0,0 0-2 15,0 2-16-15,0 0 7 16,0 0 9-16,0 0-10 16,7 0 1-16,22 0 11 15,14 0-7-15,21-4 7 16,36-3 5-16,48-7 6 47,52-3 18-47,25 2-1 0,2 2 0 15,-6 3-7-15,-18 6-15 0,3 2 3 0,2 2-9 16,-9 0-5-16,-12 4 5 0,-20 6 0 16,-38-4 1-16,-31-2 1 0,-31-2 10 15,-18-2-12 1,-4 0-1-16,-8 0-10 0,-6 0 5 15,-18 0-2-15,-9 0 8 16,-4 0 1-16,0 3 36 16,0-3 8-16,0 0-10 15,0 0-23-15,0 0 4 16,0 0-16-16,0 0 0 16,0 0 0-16,0 1-8 15,0 7-18-15,-6 10-4 16,-2 12 30-16,-5 18 5 15,-1 35-1-15,-1 37-3 16,5 37 13-16,8 15-14 16,2-6 0-16,0-16 0 15,12-23-1-15,1-25 2 0,1-23-1 16,-6-20 0 0,-1-8 1-16,-1 3 6 0,4 0-6 15,-4 0 7-15,1-14-8 16,-5-12 2-16,-2-10-2 15,0-10-2-15,0-3 2 16,0-5 0-16,0 0-29 16,0-6-71-16,-11-8-257 0</inkml:trace>
  <inkml:trace contextRef="#ctx0" brushRef="#br0" timeOffset="130501.73">29793 6784 1795 0,'0'0'450'16,"0"0"-323"-16,0 0-95 15,0 0 7-15,0 0-21 16,0 0 83-16,0 0-16 16,154 22-59-16,-94-10 0 15,7-2-20-15,9 0 11 16,24-5 0-16,24-2 5 16,28-3-10-16,4 0-6 15,-27 0-1 32,-30 0 12-47,-32 0 2 0,-7-3 5 16,6 1-14-16,3 2-10 0,-2 0 0 0,-16 0-13 0,-21 0-70 0,-30 6-121 0,-30 9-137 15,-17-1-234-15</inkml:trace>
  <inkml:trace contextRef="#ctx0" brushRef="#br0" timeOffset="131199.76">29061 7114 312 0,'0'0'1510'15,"0"0"-1264"-15,0 0-99 16,0 0 30-16,0 0-40 16,-125-1-38-16,71-2-49 15,-18-1 2-15,-28 0 31 16,-33 3 16-16,-48 1-52 15,-26 5-19-15,-7 20-8 16,-4 7-16-16,13 0 1 16,4-2 7-16,16-4-12 15,21-6 0-15,39-6-4 0,34-6 5 16,26-6-2 0,16 0 2-16,2-2-1 0,9 0 0 15,11-4-33 1,20-12-55-16,24-26-38 0,18 2-118 15,7-2-256-15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F87-FF80-8C2B-FC17-1FEE9DCB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196C-CEC4-0A70-1666-7FDC1972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023F-59FF-3CE7-CB03-882EE65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275B-0168-7BE1-F1B6-62CA7140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5D90-D60A-EFE9-F2CF-3CC15FA5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7A3-DC5D-BFA4-96DE-D83EED2E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8DE8-FFCA-8580-1E7F-CD5920D6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E23C-4B16-6C81-74EC-D21E3BC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1045-9199-4F82-31CB-4984C46A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5088-4C1D-2CE2-094E-D4A8A4F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7478-A7D4-7CED-C0A3-4A7F3E7D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EFDF-4C95-FECF-58E3-F992C00A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B5C3-8FC4-6749-6B1D-78C2C46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65BF-44A2-BAC0-F7A1-48B46C0A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568D-E295-A507-9750-937A9CA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5EFD-8DA7-7DDA-E6B2-3D38604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320D-C007-414E-5E87-0A118EAA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063-2D46-9ED3-240F-1C4EE65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BF57-CFE1-2CF8-147C-EED2627B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769-F648-450E-CE76-34FE5D8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1DD-B91D-2DAC-187A-4EB7CFE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9FF-1209-BD97-9767-92165BBB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4B05-68EB-E302-060F-2B74245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C356-71C5-9DC8-BB7C-05256C9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37D-5E0C-1EE7-4C1E-6ED7637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DDD-99D0-0CF0-5923-BE2388ED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71E-7667-B1CB-E7D5-4A3894F6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D1BC-66C7-0A1B-7400-6DD22D6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65EA-8371-4A7E-6FEA-B148E59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B877-04C0-1B0A-1B3F-99E3F162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1DA3-8159-21EB-5720-4CC4D099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793-5CB9-694C-FE42-A27564D0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B035-1BF3-B2E7-5883-1DB3020D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6BAD-D9F6-4D82-03BD-1556ECD4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CE32-1FBB-CC67-5F08-09903C42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983AB-388C-6F0F-38AE-CF6F7FAA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DFA5-326A-5565-6D02-03EDD6A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D173-B303-FF02-9503-D06DDD2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A1C78-1043-8270-0D6E-FD0B719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59F-BEF2-8B12-74EF-6B11B1A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E68D-FEEE-2B9B-4A65-308EE56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FE60-7567-4D4F-015C-E753F00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EBA1-EE8F-C5FA-DEDD-64123B0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711EE-59E5-3C76-FAD0-150182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27534-ACA0-AD23-E5C9-1E7EE0E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015-594E-FE62-7DE3-61695EAE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C67-25B9-C176-CB30-995DF0E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589-B868-7D46-98E7-9E0DE9DD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0966-346D-DF46-E8F6-B369D8D2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50FA-26A5-30F5-81B3-12AC7E7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A1F6-0C9D-650D-9972-7059443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F0CB-AE28-5FD4-FEA3-ED2F367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13C-800A-32E2-3DA5-5BDEDBC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E219-E359-18F0-50B3-DB912DA4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4EA5-0511-30E6-B7F2-04AEF5B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8509-66A0-7574-C55E-94A2CB5B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6FB-FB37-1D4D-4856-ED61FA3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12B4-BEB6-B381-6552-DACFA22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8051-7BB8-87B2-D746-0ADA4EA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5EC2-C9E6-0661-21C5-0324FFBC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10AE-E969-A1A9-CDC2-EB66F2F4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DCA22-B14D-48DF-89EF-0885D59A1AC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22BE-516C-CF18-A408-AB7D1C08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914D-696A-4E35-3B6F-9F974518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svg"/><Relationship Id="rId7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.svg"/><Relationship Id="rId7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customXml" Target="../ink/ink9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customXml" Target="../ink/ink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11.xml"/><Relationship Id="rId3" Type="http://schemas.openxmlformats.org/officeDocument/2006/relationships/image" Target="../media/image4.sv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19E-2FD6-AA3A-AC6B-15B19626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Review: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AE1D-C4BC-C193-6EEB-07FA0F8D3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 June 2025</a:t>
            </a:r>
          </a:p>
        </p:txBody>
      </p:sp>
    </p:spTree>
    <p:extLst>
      <p:ext uri="{BB962C8B-B14F-4D97-AF65-F5344CB8AC3E}">
        <p14:creationId xmlns:p14="http://schemas.microsoft.com/office/powerpoint/2010/main" val="3804683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A747-D833-344F-421D-FF69B7B0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FF95B6-ADEB-3433-9DB7-8D6C64E56F00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FAEC-1497-4B7D-9DF3-E49CA622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260" y="1307179"/>
            <a:ext cx="3698708" cy="29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5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CD066-481C-0FF3-D9B4-8B5B90CD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86" y="2056173"/>
            <a:ext cx="5487962" cy="2299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B3D223-FB4B-E734-B366-C1DABB075A5F}"/>
                  </a:ext>
                </a:extLst>
              </p14:cNvPr>
              <p14:cNvContentPartPr/>
              <p14:nvPr/>
            </p14:nvContentPartPr>
            <p14:xfrm>
              <a:off x="434520" y="671040"/>
              <a:ext cx="10302480" cy="58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B3D223-FB4B-E734-B366-C1DABB075A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160" y="661680"/>
                <a:ext cx="10321200" cy="58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63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6B59D-0339-BAA1-9CCF-F16B71159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71" y="0"/>
            <a:ext cx="5583466" cy="677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7AF1C2-7185-767B-2951-23DF81BC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37" y="191236"/>
            <a:ext cx="5546585" cy="23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5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D58E-8680-AE2B-C46F-1D28F867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3CF18-4682-13FE-48FE-76617370DB3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A31CE-F333-58C5-E3CA-986A0921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647700"/>
            <a:ext cx="5457825" cy="556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53775F-6234-71ED-BAE9-627D1E417D73}"/>
                  </a:ext>
                </a:extLst>
              </p14:cNvPr>
              <p14:cNvContentPartPr/>
              <p14:nvPr/>
            </p14:nvContentPartPr>
            <p14:xfrm>
              <a:off x="349560" y="734760"/>
              <a:ext cx="11269800" cy="4929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53775F-6234-71ED-BAE9-627D1E417D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200" y="725400"/>
                <a:ext cx="11288520" cy="49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69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7295A-4554-D064-1743-6AD216E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E7A0D-B655-C850-54A2-D8C1507FC9CE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52311-FCB1-1757-8BAF-6F751487F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087" y="647700"/>
            <a:ext cx="545782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218E6-B601-839F-7322-949A2A121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9F2123-19A5-E909-7026-084DAD59BA61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90EA6-D11D-1CE3-F8C6-57C23EB6E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10" y="894849"/>
            <a:ext cx="5003338" cy="20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5BF33-5F92-208E-45D2-AD2A9234A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440" y="894849"/>
            <a:ext cx="5003338" cy="2091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C192-78CC-70B0-9999-D9F083494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74" y="3296152"/>
            <a:ext cx="4343400" cy="3105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D8E114-28CA-E75D-A1F5-7D1B4B9D7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2777" y="3141996"/>
            <a:ext cx="42481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1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BEE99-2FA9-C20F-57D5-E2FA969C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02DB0-13DC-9848-6B26-328B29123DDD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Frequency Response (Four Basic Gain Responses)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61A98-745A-719A-206C-CEE0AF232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95" y="612850"/>
            <a:ext cx="7348682" cy="5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3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EC5C-695E-8EB5-542B-85A3105E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DECD1D-ED0F-0445-A5BA-5DCAFD3BF44A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Low-Pass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11B5F-A61E-6BAC-B7CD-2EDA84E0E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42" y="23073"/>
            <a:ext cx="5457945" cy="684881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59DDA90-A616-6A8E-301B-C1683F58777B}"/>
              </a:ext>
            </a:extLst>
          </p:cNvPr>
          <p:cNvGrpSpPr/>
          <p:nvPr/>
        </p:nvGrpSpPr>
        <p:grpSpPr>
          <a:xfrm>
            <a:off x="186489" y="1394295"/>
            <a:ext cx="4396845" cy="4069409"/>
            <a:chOff x="7369342" y="1096425"/>
            <a:chExt cx="4396845" cy="4069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C10B0D-FFFD-8095-42B3-5C3B11953AA9}"/>
                    </a:ext>
                  </a:extLst>
                </p:cNvPr>
                <p:cNvSpPr txBox="1"/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1C10B0D-FFFD-8095-42B3-5C3B11953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18EE650-DF80-7A68-5F45-4DF6E6C2F292}"/>
                    </a:ext>
                  </a:extLst>
                </p:cNvPr>
                <p:cNvSpPr txBox="1"/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18EE650-DF80-7A68-5F45-4DF6E6C2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A625B3-636E-C415-5B7C-F5FD29AC6B41}"/>
                    </a:ext>
                  </a:extLst>
                </p:cNvPr>
                <p:cNvSpPr txBox="1"/>
                <p:nvPr/>
              </p:nvSpPr>
              <p:spPr>
                <a:xfrm>
                  <a:off x="7369342" y="3511618"/>
                  <a:ext cx="2731196" cy="783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FA625B3-636E-C415-5B7C-F5FD29AC6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3511618"/>
                  <a:ext cx="2731196" cy="7831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158B58-2DFF-9015-3EA9-1CAD67FC231A}"/>
                    </a:ext>
                  </a:extLst>
                </p:cNvPr>
                <p:cNvSpPr txBox="1"/>
                <p:nvPr/>
              </p:nvSpPr>
              <p:spPr>
                <a:xfrm>
                  <a:off x="7369342" y="4796502"/>
                  <a:ext cx="43968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C158B58-2DFF-9015-3EA9-1CAD67FC2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4796502"/>
                  <a:ext cx="439684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387" t="-166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06C55-1D84-8DF4-8251-867ECABBB0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305" y="754076"/>
            <a:ext cx="2333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23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92983-3DB3-0B04-7E03-325D17395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B890FE-DFCC-C5B1-5AEA-FB596AD83810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High-Pass Response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D75136-6234-B8A5-FC33-96631DC2F59C}"/>
              </a:ext>
            </a:extLst>
          </p:cNvPr>
          <p:cNvGrpSpPr/>
          <p:nvPr/>
        </p:nvGrpSpPr>
        <p:grpSpPr>
          <a:xfrm>
            <a:off x="186489" y="1394295"/>
            <a:ext cx="5214889" cy="4069409"/>
            <a:chOff x="7369342" y="1096425"/>
            <a:chExt cx="5214889" cy="406940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900DD7-2DE0-00D5-BCD1-96F5445A32DA}"/>
                    </a:ext>
                  </a:extLst>
                </p:cNvPr>
                <p:cNvSpPr txBox="1"/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7900DD7-2DE0-00D5-BCD1-96F5445A3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1096425"/>
                  <a:ext cx="1832553" cy="6976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920E9-9898-DFAA-3679-53CEC33282A0}"/>
                    </a:ext>
                  </a:extLst>
                </p:cNvPr>
                <p:cNvSpPr txBox="1"/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6920E9-9898-DFAA-3679-53CEC3328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2253664"/>
                  <a:ext cx="2214965" cy="756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070CA3-A4CD-4DE5-052D-2243EE90D5F0}"/>
                    </a:ext>
                  </a:extLst>
                </p:cNvPr>
                <p:cNvSpPr txBox="1"/>
                <p:nvPr/>
              </p:nvSpPr>
              <p:spPr>
                <a:xfrm>
                  <a:off x="7369342" y="3511618"/>
                  <a:ext cx="2731197" cy="7831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D070CA3-A4CD-4DE5-052D-2243EE90D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3511618"/>
                  <a:ext cx="2731197" cy="7831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76C236-3832-B6D8-7EDA-2C61407FE076}"/>
                    </a:ext>
                  </a:extLst>
                </p:cNvPr>
                <p:cNvSpPr txBox="1"/>
                <p:nvPr/>
              </p:nvSpPr>
              <p:spPr>
                <a:xfrm>
                  <a:off x="7369342" y="4796502"/>
                  <a:ext cx="52148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𝑎𝑛𝑔𝑙𝑒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90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76C236-3832-B6D8-7EDA-2C61407FE0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9342" y="4796502"/>
                  <a:ext cx="521488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053" t="-1667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0317640-B51F-CF0D-07A2-4622619E8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0515" y="0"/>
            <a:ext cx="580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2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FE0FC-2FAD-5155-2773-B6C6C071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78" y="0"/>
            <a:ext cx="2233180" cy="66501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5D44F-A2A5-877F-48ED-DD5C915B3456}"/>
                  </a:ext>
                </a:extLst>
              </p14:cNvPr>
              <p14:cNvContentPartPr/>
              <p14:nvPr/>
            </p14:nvContentPartPr>
            <p14:xfrm>
              <a:off x="127080" y="209160"/>
              <a:ext cx="9403200" cy="610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5D44F-A2A5-877F-48ED-DD5C915B3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199800"/>
                <a:ext cx="9421920" cy="612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F2ECF4-7E39-658F-CB69-907CE9C6C478}"/>
                  </a:ext>
                </a:extLst>
              </p14:cNvPr>
              <p14:cNvContentPartPr/>
              <p14:nvPr/>
            </p14:nvContentPartPr>
            <p14:xfrm>
              <a:off x="6195240" y="1844280"/>
              <a:ext cx="5080320" cy="472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F2ECF4-7E39-658F-CB69-907CE9C6C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85880" y="1834920"/>
                <a:ext cx="5099040" cy="474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98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8558-56C7-559C-0243-C849707A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2E7BD-D939-1BA5-273E-A3813A52C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C8C0E6-9AC6-3BFE-4060-CCE4F5C8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32" y="360948"/>
            <a:ext cx="3404597" cy="3207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030CC8-BFE6-C163-DD98-2D9F1D870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1" y="4047623"/>
            <a:ext cx="3767455" cy="24494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3393326-DCE4-CAF6-8B8E-CCD56995C2FB}"/>
                  </a:ext>
                </a:extLst>
              </p14:cNvPr>
              <p14:cNvContentPartPr/>
              <p14:nvPr/>
            </p14:nvContentPartPr>
            <p14:xfrm>
              <a:off x="444240" y="459720"/>
              <a:ext cx="11359080" cy="544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3393326-DCE4-CAF6-8B8E-CCD56995C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880" y="450360"/>
                <a:ext cx="11377800" cy="54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232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9287C-AC62-2410-DC4B-757DCCF0E6EA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First-Order Band-Pass Response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EFE6-9183-2335-78F7-F784A8B5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132" b="10193"/>
          <a:stretch/>
        </p:blipFill>
        <p:spPr>
          <a:xfrm>
            <a:off x="1371996" y="773376"/>
            <a:ext cx="9448007" cy="190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CBE6DA-1D5D-FFD8-4E02-4308C3585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88" y="2840596"/>
            <a:ext cx="4220363" cy="1153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23D99D-C515-0995-3626-607001731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99" y="4226034"/>
            <a:ext cx="4080112" cy="136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0847CC-16D1-5DE9-A8A6-C71BED433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8017" y="3274341"/>
            <a:ext cx="28575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9A0CD-47DD-5C03-B0EA-4BC7FEFA8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174" y="3088960"/>
            <a:ext cx="3076575" cy="904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CFAEC9-2549-079A-8E16-A2B7CA388B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428" y="4349859"/>
            <a:ext cx="2924175" cy="285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045920-898F-E4DB-17FE-AFA0571C6E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38352" y="4208257"/>
            <a:ext cx="3028950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65B044-DF80-2D4E-D2F3-8A6CEEAC65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41" y="5590094"/>
            <a:ext cx="2876550" cy="276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D859F62-8A0B-9BF6-4F71-3687E33211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8174" y="5439625"/>
            <a:ext cx="2943225" cy="800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963749A-48BB-D35D-7DDE-C9941D652465}"/>
                  </a:ext>
                </a:extLst>
              </p14:cNvPr>
              <p14:cNvContentPartPr/>
              <p14:nvPr/>
            </p14:nvContentPartPr>
            <p14:xfrm>
              <a:off x="412920" y="2575080"/>
              <a:ext cx="5878800" cy="40816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963749A-48BB-D35D-7DDE-C9941D6524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560" y="2565720"/>
                <a:ext cx="5897520" cy="41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9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EE9988-C097-4642-0D0D-3B708268D1F9}"/>
                  </a:ext>
                </a:extLst>
              </p14:cNvPr>
              <p14:cNvContentPartPr/>
              <p14:nvPr/>
            </p14:nvContentPartPr>
            <p14:xfrm>
              <a:off x="307080" y="260640"/>
              <a:ext cx="11575440" cy="645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EE9988-C097-4642-0D0D-3B708268D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720" y="251280"/>
                <a:ext cx="11594160" cy="64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512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20AE6F-0D30-4734-82CA-E81FD291F611}"/>
                  </a:ext>
                </a:extLst>
              </p14:cNvPr>
              <p14:cNvContentPartPr/>
              <p14:nvPr/>
            </p14:nvContentPartPr>
            <p14:xfrm>
              <a:off x="376200" y="786600"/>
              <a:ext cx="9618120" cy="4391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20AE6F-0D30-4734-82CA-E81FD291F6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840" y="777240"/>
                <a:ext cx="9636840" cy="44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06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6750-EA91-CDF1-3BFB-F93CCB70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4E2E-5DFD-0A41-885D-143AC1BA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5FD2D-E19B-2CA0-3EBE-DC22202D6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04F04-0345-4E4A-6615-1F09C94E1F56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Linear Dependent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7B6DD-9256-0766-6546-B52958DD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3003" y="810628"/>
            <a:ext cx="2324100" cy="54292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F03CCB3-BDFB-FE08-64C3-CFC0A54894D7}"/>
                  </a:ext>
                </a:extLst>
              </p14:cNvPr>
              <p14:cNvContentPartPr/>
              <p14:nvPr/>
            </p14:nvContentPartPr>
            <p14:xfrm>
              <a:off x="3549960" y="1796760"/>
              <a:ext cx="5243760" cy="2855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F03CCB3-BDFB-FE08-64C3-CFC0A54894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0600" y="1787400"/>
                <a:ext cx="5262480" cy="28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03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5B75-7752-061D-1136-5248F5C5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EBFC1E-E1E3-B3B4-BF3B-21978A331397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Analysis using Dependent Sources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A7B1D5-2794-FDFA-088E-A4B4438FCFE5}"/>
              </a:ext>
            </a:extLst>
          </p:cNvPr>
          <p:cNvGrpSpPr/>
          <p:nvPr/>
        </p:nvGrpSpPr>
        <p:grpSpPr>
          <a:xfrm>
            <a:off x="559970" y="1156784"/>
            <a:ext cx="5536030" cy="3255645"/>
            <a:chOff x="559970" y="1156784"/>
            <a:chExt cx="5536030" cy="32556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2438F-5503-7D43-D9F3-565EDB63E3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970" y="1156784"/>
              <a:ext cx="5536030" cy="325564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0DD583-C267-DFDF-448B-DE37F383C397}"/>
                </a:ext>
              </a:extLst>
            </p:cNvPr>
            <p:cNvSpPr/>
            <p:nvPr/>
          </p:nvSpPr>
          <p:spPr>
            <a:xfrm>
              <a:off x="2695074" y="1275347"/>
              <a:ext cx="986589" cy="8542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64E6E53-B49E-0091-EA36-C5C8BC901BB2}"/>
                  </a:ext>
                </a:extLst>
              </p14:cNvPr>
              <p14:cNvContentPartPr/>
              <p14:nvPr/>
            </p14:nvContentPartPr>
            <p14:xfrm>
              <a:off x="2880" y="1697040"/>
              <a:ext cx="11912040" cy="482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64E6E53-B49E-0091-EA36-C5C8BC901B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480" y="1687680"/>
                <a:ext cx="11930760" cy="48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52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CDD5-DD87-AA18-BB40-8E9B90EC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98733-2363-0D48-0703-003D28CB8E83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5E9C1-1A44-F3F6-4228-43E9E8BF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23" y="1201153"/>
            <a:ext cx="5404577" cy="3864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FA946-5968-5ADA-1CA3-94A844B7B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834" y="949240"/>
            <a:ext cx="5466015" cy="41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6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DAA58-C539-13D5-95F3-CE0524DF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B165F-800C-4A87-06C9-32F2C55E3936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Operational Amplifier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DA6E4-964D-2397-4ECD-A6D7528A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10" y="1228724"/>
            <a:ext cx="3133475" cy="2073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E1C19-404B-58D9-D8C3-4CA4A75FF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6199" y="612850"/>
            <a:ext cx="4045424" cy="31868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40DB4-7345-F9A1-D95E-1C9C1FAEC0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244" y="900111"/>
            <a:ext cx="2286000" cy="6572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31806F-F136-E255-4B16-D391BC8EA3A6}"/>
                  </a:ext>
                </a:extLst>
              </p14:cNvPr>
              <p14:cNvContentPartPr/>
              <p14:nvPr/>
            </p14:nvContentPartPr>
            <p14:xfrm>
              <a:off x="1035360" y="2151000"/>
              <a:ext cx="9438120" cy="4512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31806F-F136-E255-4B16-D391BC8EA3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6000" y="2141640"/>
                <a:ext cx="9456840" cy="45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286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85</Words>
  <Application>Microsoft Office PowerPoint</Application>
  <PresentationFormat>Widescreen</PresentationFormat>
  <Paragraphs>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Verdana</vt:lpstr>
      <vt:lpstr>Office Theme</vt:lpstr>
      <vt:lpstr>Review: Circuits</vt:lpstr>
      <vt:lpstr>Linear Circuits</vt:lpstr>
      <vt:lpstr>PowerPoint Presentation</vt:lpstr>
      <vt:lpstr>PowerPoint Presentation</vt:lpstr>
      <vt:lpstr>Active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4</cp:revision>
  <dcterms:created xsi:type="dcterms:W3CDTF">2025-06-04T15:55:48Z</dcterms:created>
  <dcterms:modified xsi:type="dcterms:W3CDTF">2025-06-05T11:09:49Z</dcterms:modified>
</cp:coreProperties>
</file>