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4:43:59.167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3346 10096 1044 0,'0'0'182'0,"0"0"-121"15,0 0 46-15,0 0 118 16,0 0-38-16,0 0-67 16,0 0-59-16,-45-46 18 15,45 42-47-15,0 2-17 0,0 1-15 16,-2 1-39 0,0-3-68-16,0 3-15 0,0 0 68 15,2 0 54-15,-2 0 13 16,2 0-11-16,0 0 0 15,0 0-1-15,0 0 60 16,0-2 9-16,0 1 2 16,-3-2 36-16,1 1-7 15,0-2-29-15,2 2-36 16,-2 0-36-16,2 0-24 16,-3 2 3-16,1 0 3 15,-3 0-1-15,-1 0-27 16,1 0-173-16</inkml:trace>
  <inkml:trace contextRef="#ctx0" brushRef="#br0" timeOffset="9515.29">3370 10004 1219 0,'0'0'567'0,"0"0"-349"16,0 0-122-16,0 0-38 16,0 0 22-16,0 0-5 15,0 0-21-15,0 0-27 16,0 0-15-16,0 0-12 15,0 0-11-15,3 0-39 16,-1 0-110-16,-2 2-44 16,0-1-122-16,0-1-32 0,0 3 141 15,0-3 217-15,0 0 104 16,0 0 76-16,-7 0-121 16,-8 0 78-16,-1 0 50 15,1 0-18-15,-1 0-25 16,5 0 24-16,2 0 20 15,5 0-54-15,-1 0-30 16,5 0-11-16,0 0-2 16,0 0-30-16,0-3-29 15,0 3-7-15,0 0-9 16,0 0-11-16,0 0-5 16,11 0-15-16,9 0 14 15,11 0-7-15,16-3 8 0,16-2 0 16,12-6-7-1,12-1 7-15,9-2 6 0,-3 1-5 16,-6 2 13-16,-10 3-4 16,-15 4-3-16,-16 4-1 15,-17 0-6-15,-11 0-12 16,-13 0-20-16,-5 0 16 16,0 0 16-16,0 0 12 15,0 0 18-15,-5 0-5 16,3 0-18-16,0 0-7 15,2 0-13-15,0 0 13 16,0 0 1-16,0 0 4 16,0 0 12-16,0 0-17 0,0 0 14 15,0 0-14-15,0 0 9 16,0 0-9 0,-2 0 0-16,-1 0-1 0,-2 10-7 15,-5 8 8-15,-9 8 0 16,-6 12 0-16,-12 8 10 15,-5 8 4-15,-5 6-14 16,-4 5-1-16,-2 1 1 16,1-4 13-16,6-7-4 15,10-7-9-15,9-15 0 16,11-7 0-16,8-12 0 16,5-5-19-16,3-8-13 0,0-1 9 15,0 0 16 1,0 0-2-16,0 0-6 0,-6 0-18 15,-4-7-85 1,-3-4-261-16</inkml:trace>
  <inkml:trace contextRef="#ctx0" brushRef="#br0" timeOffset="9923.4">3190 10032 1384 0,'0'0'515'0,"0"0"-327"0,0 0-66 16,0 0 20-16,0 0-22 15,0 0-24-15,0 0-16 16,0-6 42-16,0 6-18 15,0 0-37-15,0 0-47 16,0 0-4-16,9 0-14 16,6 12 3-16,8 7 13 15,6 6-9-15,4 7-9 16,3 3 0-16,-1 4 1 16,4 5-1-16,-6 3 0 15,-2-5 13-15,-6-4-13 16,-8-12 0-16,-3-6 0 15,-7-10 0-15,-5-6 1 0,-2-2 13 16,0-2-14-16,0-3-40 16,-7-14-179-16,-7-2-1329 0</inkml:trace>
  <inkml:trace contextRef="#ctx0" brushRef="#br0" timeOffset="10519.69">3045 10445 1180 0,'0'0'424'0,"0"0"-179"0,0 0 41 16,0 0-26-16,0 0-102 15,0 0-116-15,0 0-41 16,-24 0 11-16,24 0-2 16,6 0 37-16,6 0-4 15,3 0 18-15,8 0-31 16,6 8-4-16,10-2-17 15,15-2-9-15,17 1 3 16,29-5-3-16,34 0 1 16,25 0-1-16,-14-5 0 15,-30-3-1-15,-37 2 1 0,-26 0 9 16,-2 2-3-16,0 0 1 16,-4 1-7-1,-19 2 7-15,-13 1-7 0,-12 0 0 16,-2 0 6-16,-2 0-6 15,-21 0-6-15,-17 1-117 16,4 8-67-16,3-1-327 16</inkml:trace>
  <inkml:trace contextRef="#ctx0" brushRef="#br0" timeOffset="11251.4">3592 10569 1277 0,'0'0'625'0,"0"0"-357"16,0 0-89-16,0 0-30 16,0 0-53-16,0 0-34 15,0 0-32-15,0-7-8 16,0 7 15-16,0 0-1 15,0 0-34-15,0 0-2 16,0 0-18-16,0 13 7 0,0 9 11 16,2 10 7-16,4 13 1 15,1 9-8-15,-3 7-6 16,2 6 5-16,-2 5 0 16,0 3-18-16,-2-3-8 15,0-4 15-15,0-10 12 16,0-6 12-16,3-5-3 15,-3-8-3-15,2 0-6 16,4-5 0-16,-4-2 0 16,3-6 0-16,-1-2-1 15,-2-4-1-15,1-8 2 16,0-1 0-16,-3-8 0 16,-2 0 0-16,0-2 0 0,2-1-28 15,-2 0-72-15,0 0-76 16,0 0-113-16,0 0-287 0</inkml:trace>
  <inkml:trace contextRef="#ctx0" brushRef="#br0" timeOffset="12384.56">3725 11396 1445 0,'0'0'319'0,"0"0"-236"16,0 0-51-16,0 0-32 15,0 0-36-15,0 0-206 16,0 0-165-16,-13 4 18 15,8 3 39-15,0 2 225 0</inkml:trace>
  <inkml:trace contextRef="#ctx0" brushRef="#br0" timeOffset="12842.73">3725 11396 1368 0,'-87'-32'362'0,"87"30"-137"0,0 2-31 15,0 0-50-15,0 0-60 16,0 0-27-16,0 0-37 16,0 0-20-16,0 0-6 15,0 7 6-15,0 14 29 16,0 8 8-16,0 11-12 16,0 9-2-16,0 9-22 15,0 7 17-15,4 4 0 16,-2 2-10-16,4-5 1 15,-6-6-5-15,0-6-4 0,0-12 0 16,0-7 19-16,0-14 5 16,0-6-2-16,0-8 3 15,0-5-12-15,0-2-13 16,0 0-19-16,0 0 12 16,0 0-27-16,0-9-68 15,0-3-297-15</inkml:trace>
  <inkml:trace contextRef="#ctx0" brushRef="#br0" timeOffset="13298.38">3317 12012 1804 0,'0'0'444'0,"0"0"-388"16,0 0-45-16,0 0 1 15,0 0 60-15,0 0 20 16,0 0-34-16,92 0-23 16,-55 0-21-16,5 2 3 15,12-1-5-15,4 0-5 16,5 2-6-16,3-1 0 15,-3-2 7-15,-5 2-7 16,-11-2 0-16,-14 0 0 0,-11 0 0 16,-10 2-1-16,-10 1 20 15,-2-3 75-15,0 1 12 16,0 1-48-16,0 2-15 16,0 2-31-16,-7 9-10 15,-5 4-3-15,0 12 0 16,-5 9 0-16,-2 5 2 15,-6 5 11-15,-4 3-13 16,-6-3-1-16,-4-4-5 16,1-5-15-16,-10-4-84 15,7-8-45-15,4-14-460 0</inkml:trace>
  <inkml:trace contextRef="#ctx0" brushRef="#br0" timeOffset="13475.74">3364 12240 2348 0,'0'0'521'15,"0"0"-521"-15,0 0-16 16,0 0 15-16,0 0-3 16,132 143-87-16,-90-105-186 15,-9-11-1104-15</inkml:trace>
  <inkml:trace contextRef="#ctx0" brushRef="#br0" timeOffset="15814.39">3326 7485 1318 0,'0'0'432'0,"0"0"-201"16,0 0-53-16,0 0 35 15,0 0-50-15,0 0-60 16,0 0-46-16,0-7 8 16,0 7-33-16,0 0-4 15,0 0-4-15,0 0-24 16,0 0-16-16,0 0 15 15,0 0-23-15,0 3 24 16,0 11 8-16,4 7 5 16,1 2-4-16,1 5-8 0,2 2 15 15,-2 5-11 1,0 1-5-16,3 2-8 0,-1 6 6 16,-4 3-12-16,2 3 14 15,-3 2-8-15,1 3 8 16,0 2 0-16,1 1-1 15,0 2 1-15,1-3 13 16,1 4-13-16,-1-2-7 16,2 1 7-16,-2-4 4 15,-2 0-4-15,1-2 0 16,-1-4-13-16,0 0 13 0,1-1-1 16,0-4 1-16,1 4 0 15,1-3 3-15,-3 2-3 16,1 1 0-16,2-1 7 15,-3-4-1-15,-2-1-6 16,3-3 0-16,-3-1 0 16,-2-3 0-16,0-3 0 15,0 2 1-15,0-1-1 16,0 0 1-16,0 0-1 16,0 2 0-16,0 0 0 15,0 0-8-15,4 0 2 16,1-1-2-16,-1 1 8 15,3-4 1-15,-2 1-1 16,1-4 8-16,-2-1-1 0,1 0-6 16,2-2-2-16,0 1 1 15,-1-4-7-15,1 4 7 16,-1-4 0-16,-1-1 2 16,0-4-1-16,-1-1 0 15,-4-7 4-15,2-2-5 16,-2-3 2-16,0 2 4 15,0-4-5-15,0 2 1 16,0-1-2-16,0-2 1 16,0 0 1-16,0-2-2 15,0 0-17-15,0-4-40 16,0-12-149-16,0-4-992 0</inkml:trace>
  <inkml:trace contextRef="#ctx0" brushRef="#br0" timeOffset="17017.77">3573 6936 1495 0,'0'0'487'0,"0"0"-269"15,0 0-20-15,0 0-55 16,0 0-42-16,0 0-28 16,0 0 8-16,2-38-3 15,-2 30-5-15,-2-2-33 16,-6-1-6-16,-4 1-20 15,-1-3-13-15,-7-1-2 16,-4-1-23-16,-5 4 23 16,-6-2-6-16,0 5-11 15,-3 5 17-15,1 3 1 16,-3 0 0-16,1 0 12 16,2 2-12-16,-1 11 9 15,2 6-9-15,-2 3-15 0,4 3 7 16,1 6 13-16,4 5-5 15,5 6 0-15,2 4-4 16,6 4-3-16,3 2-2 16,6 5 8-16,3 1 2 15,1-1 5-15,3 4-6 16,0-1-5-16,0-1 5 16,14-3-4-16,6-1-4 15,8-2-9-15,11-3 12 16,5-2 5-16,8-4-4 15,6-4 4-15,4-8 0 16,0-4-2-16,3-7 2 16,-1-7 7-16,-1-6-7 0,-1-7 0 15,-4-1 5 1,0 0-3-16,-2-5-1 0,-3-12-1 16,-4-1 16-16,-7-1-16 15,-3-3 0-15,-8-3 3 16,-3-1-1-16,-3-4-2 15,-5-6 14-15,-3-4 15 16,-5-6 6-16,-10-9 12 16,-2-4-10-16,-10-8 3 15,-17-1-10-15,-12-2-10 16,-1 4-4-16,-4 4 13 16,-1 7-21-16,5 10-7 0,0 8-1 15,7 9-9 1,0 11-10-16,4 5-43 0,2 9-49 15,-9 3-83-15,7 16-139 16,5 2-774-16</inkml:trace>
  <inkml:trace contextRef="#ctx0" brushRef="#br0" timeOffset="17396.46">3384 7225 1845 0,'0'0'250'0,"0"0"-177"0,0 0 14 15,0 0 95-15,0 0-8 16,0 0-45-16,0 0-19 15,0-48-8-15,0 48-30 16,0 0-31-16,0 0-33 16,0 0-8-16,0 0-16 15,0 9 0-15,0 14 1 16,0 10 15-16,0 13 23 16,0 8-6-16,0 7-8 15,4 2-4-15,1-1-5 16,-1-4-25-16,0-6 15 0,-1-10-18 15,-3-9-29 1,0-6-47-16,0-11-58 0,-13-11-442 16</inkml:trace>
  <inkml:trace contextRef="#ctx0" brushRef="#br0" timeOffset="17758.57">3199 7431 1023 0,'0'0'1593'0,"0"0"-1418"16,0 0-110-16,0 0-29 0,0 0-36 15,0 0-8 1,0 0 7-16,25 80 1 0,-8-34 7 16,3 4-7-16,1-1 0 15,-2-5 6-15,2-6 2 16,-4-10-8-16,-1-10-1 15,-5-5-12-15,-2-10 2 16,-4 0 11-16,-1-3 36 16,-2 0 55-16,3-17-17 15,-1-9-8-15,5-4-25 16,0-4-12-16,2 4-12 16,-3 4-9-16,2 8-8 15,-6 7 0-15,-1 6-1 16,-1 5-54-16,2 0-102 15,-2 0-258-15,2 0-667 0</inkml:trace>
  <inkml:trace contextRef="#ctx0" brushRef="#br0" timeOffset="18458.46">3540 5781 1399 0,'0'0'548'16,"0"0"-370"-16,0 0-109 15,0 0 57-15,0 0 10 0,0 0-53 16,0 0-52 0,-23-16-31-16,23 16-9 0,0 13 2 15,-2 14 7-15,0 17 7 16,-2 18-7-16,-1 33 16 15,-1 27 2-15,-4 22-6 16,0-13-11-16,3-31 0 16,0-36 17-16,4-26-18 15,-1 0-8-15,2-2 6 16,0-4-25-16,2-18-70 16,0-11-243-16,-2-3-1710 0</inkml:trace>
  <inkml:trace contextRef="#ctx0" brushRef="#br0" timeOffset="18974.55">3079 5798 1700 0,'0'0'524'15,"0"0"-356"-15,0 0-167 16,0 0-1-16,0 0 10 16,0 0-10-16,0 0 115 15,145-19-25-15,-76 11-29 16,13 0 51-16,25-4-39 15,-7 2-8-15,7 0-15 0,-4 1-11 16,-25 4-35 0,2 1 2-16,-20 0-5 15,-19 2 12-15,-20 2-13 0,-9 0-1 16,-12 0-16-16,0 0-13 16,-5 0-31-16,-13 0-85 15,0 0-187-15</inkml:trace>
  <inkml:trace contextRef="#ctx0" brushRef="#br0" timeOffset="20309.53">4716 6988 2105 0,'0'0'285'16,"0"0"-152"-16,0 0-22 16,0 0-29-16,0 0-10 15,0 0-20-15,0 0-14 16,-2-14 12-16,2 14 8 16,0 0-19-16,-2 0-37 15,0 0-2-15,0 16-26 16,-1 12-2-16,-1 14 16 15,-1 12-18-15,0 9-23 0,1 2-14 16,2 0-3-16,-2-3-10 16,-1-6-26-16,-1-7-4 15,-8-1-69-15,5-14-59 16,-1-12-287-16</inkml:trace>
  <inkml:trace contextRef="#ctx0" brushRef="#br0" timeOffset="20625.54">4500 7661 1676 0,'0'0'465'0,"0"0"-202"0,0 0-76 16,0 0-77-16,0 0-60 15,0 0-36-15,0 0-14 16,-29 5 0-16,29-5 0 15,0 0-1-15,0 0-9 16,0 0-14-16,0 2-5 16,12 0 19-16,7 2 10 15,6 2 40-15,10 0-9 16,5-2-9-16,7 0 2 16,3-2-24-16,-4 1 16 15,-1-3-16-15,-7 0-57 16,-5 0-37-16,-4 0-100 15,-11 0-239-15,-7-3-1149 0</inkml:trace>
  <inkml:trace contextRef="#ctx0" brushRef="#br0" timeOffset="20988.67">4518 7024 1827 0,'0'0'748'0,"0"0"-642"15,0 0-74-15,0 0-2 16,0 0 13-16,0 0-4 16,123-21-10-16,-73 21-18 15,6 0 9-15,0 0-12 16,0 0-8-16,-7 1 0 16,-4 4 0-16,-8-3 0 15,-8 1-90-15,-10-1-174 16,-13-2-1308-16</inkml:trace>
  <inkml:trace contextRef="#ctx0" brushRef="#br0" timeOffset="21326.6">5196 7493 1766 0,'0'0'889'0,"0"0"-770"16,0 0-26-16,0 0 10 0,0 0-14 15,0 0-31 1,0 0-30-16,-5 0-28 0,5 13-14 15,0 10-3-15,0 9 17 16,0 11 4-16,0 2-4 16,-3 0-6-16,3-5-19 15,-2-4-41-15,-4 0-36 16,1-12-60-16,-1-10-439 0</inkml:trace>
  <inkml:trace contextRef="#ctx0" brushRef="#br0" timeOffset="21580.59">5109 7489 1627 0,'0'0'897'0,"0"0"-793"16,0 0-48 0,0 0-10-16,0 0-15 0,0 0-22 15,0 0-9-15,131 24-19 16,-88 13-37-16,-3 3 24 15,-7 0-34-15,-8-4 22 16,-12-2 13-16,-13-6 7 16,0-6 24-16,-27-2 13 15,-15-6 56-15,-12-1 9 16,-26-10-78-16,8-3-84 16,14 0-857-16</inkml:trace>
  <inkml:trace contextRef="#ctx0" brushRef="#br0" timeOffset="27598.53">5869 7175 1242 0,'0'0'364'15,"0"0"-105"-15,0 0-16 16,0 0 4-16,0 0-108 16,0 0-29-16,-3-39-50 15,3 35 10-15,0 3-8 0,0-2 3 16,0 2-8-1,-3-2-20-15,3 1-10 0,0 2-19 16,0 0-4-16,0 0-4 16,0 0-7-16,0 0-2 15,0 0 8-15,-2 0-12 16,2 0-4-16,-2 5-3 16,0 12 13-16,-2 10 7 15,-1 5 1-15,3 7 18 16,0 5-5-16,2 5-14 15,0 1 0-15,0-2 1 16,0 0 4-16,0-7-5 16,0-6 0-16,0-6-6 15,0-8-2-15,-4-4 7 16,-4-3-3-16,4-3 3 0,0-4-45 16,-3-2-41-16,1 0-55 15,1-3-120-15,0-2-446 0</inkml:trace>
  <inkml:trace contextRef="#ctx0" brushRef="#br0" timeOffset="27927.44">5663 7443 1816 0,'0'0'355'0,"0"0"-193"16,0 0 1-16,0 0-24 16,0 0-50-16,0 0-47 15,0 0-7-15,11-10-6 16,7 10 23-16,7 0-20 16,8 0-17-1,7 0-5-15,7 0-4 0,4 0-5 16,3-2 7-16,0-4-8 15,-10 0 1-15,-9 0 2 16,-10 0-3 15,-11 4 7-31,-14 2-7 0,-8 0-64 0,-19 4-130 0,-2 9-996 0</inkml:trace>
  <inkml:trace contextRef="#ctx0" brushRef="#br0" timeOffset="28975.07">6552 7167 1437 0,'0'0'265'16,"0"0"-99"-16,0 0 10 15,0 0 54-15,0 0-74 16,0 0-50-16,0 0-1 16,0-29-17-16,0 29-17 15,0 0-33-15,-2 0-38 16,-2 0-16-16,-3 16 16 16,-2 11 0-16,-2 9 17 15,-3 10-16-15,1 6 14 16,2 2-14-16,-2 2 8 15,6-3-9-15,1-6-4 16,2-5 3-16,4-9-3 16,0-7-15-16,6-10 12 0,11-6 5 15,10-8 2-15,4-2 7 16,9 0 1-16,1-8 0 16,1-5-8-16,0-4-58 15,-13 5-119-15,-11 0-859 0</inkml:trace>
  <inkml:trace contextRef="#ctx0" brushRef="#br0" timeOffset="29207.48">6387 6797 2098 0,'0'0'341'0,"0"0"-211"16,0 0-87-16,0 0-43 15,0 0 0-15,0 0-29 16,0 0-232-16,62 35-1865 0</inkml:trace>
  <inkml:trace contextRef="#ctx0" brushRef="#br0" timeOffset="30191.56">6777 7694 1925 0,'0'0'248'16,"0"0"-76"-16,0 0-37 16,0 0-28-16,0 0-38 15,0 0-30-15,0 0-14 16,-54-56 9-16,42 51 6 16,-2 4-18-16,-4 1-21 15,-2 0-1-15,-5 12 8 16,2 7-7-16,-4 10 0 15,2 3-1-15,5 1 0 16,7 3 2-16,4-5-2 0,9-1-28 16,0-6-9-16,11-3 1 15,9-10 12-15,6-7-1 16,1-4 24-16,4 0 1 16,0-17 12-16,-2-8 0 15,0 0-12-15,-4-6 10 16,-2-3-1-16,-6-4 9 15,-1-2 2-15,-3-3-1 16,-1 1-7-16,-4-2 5 16,-1 2-3-16,-5-2 4 15,0 4-10-15,-2 2-6 16,0 8 3-16,0 6-5 0,0 9 0 16,-2 9 5-16,0 6-5 15,-3 0 0-15,1 13-5 16,-2 17 5-16,0 16 16 15,2 10-3-15,4 10-2 16,0 5-11-16,0-3-2 16,0-4 1-16,14-8 1 15,-1-12-13-15,5-9 12 16,-5-13-88-16,-6-16-570 0</inkml:trace>
  <inkml:trace contextRef="#ctx0" brushRef="#br0" timeOffset="43865.21">3486 9435 1352 0,'0'0'414'15,"0"0"-168"-15,0 0-78 16,0 0-39-16,0 0-19 15,0 0-19-15,-29-39-46 16,29 33 15-16,0 1-7 16,0-2-3-16,0 3-29 15,0 0-4-15,0 2-10 16,0 2-7-16,0 0 0 16,0 0 0-16,0 0-10 15,7 0-16-15,7 0 11 0,4 10-4 16,1 5 8-16,4 0-20 15,-8 3-17-15,-1 0 10 16,-10 1 25-16,-4 0 13 16,0 0 1-16,-16-3 9 15,-8-2 4-15,-3-4 0 16,-2-8 18-16,5-2-25 16,1 0 8-16,8-17-8 15,3-6 14-15,8-8-3 16,4 2 1-16,0-1-18 15,2 2 0-15,14 6 23 16,5 3-15-16,0 7-9 16,2 6-5-16,1 4-2 0,3 2-13 15,-3 0 1 1,-1 16-26-16,-5 0-20 0,-3 0-15 16,-9 0-3-16,-6-1 12 15,0-4-124-15,0-3-292 0</inkml:trace>
  <inkml:trace contextRef="#ctx0" brushRef="#br0" timeOffset="44361.52">3529 9374 1842 0,'0'0'226'0,"0"0"-156"0,0 0 78 16,0 0 0-16,0 0-104 16,0 0-37-16,0 0-5 15,-12-14 34-15,12 14 10 16,0 0 15-16,0 0-4 16,0 0-15-16,0 0-17 15,0 0-16-15,12 0-7 16,8-2-2-16,11 2 11 15,10-2-3-15,7-3 1 16,10 3-3-16,7-3 3 16,9-1-8-16,5 0 0 15,6 0 9-15,4-2-9 0,7 0 0 16,2-1-1 0,4 1 2-16,1-3-1 0,-3 3 15 15,-4 2-16 1,-5 4 0-16,-6 2-11 0,-5 0 3 15,-6 0 8-15,-5 2 0 16,-7 8 0-16,-6-1 0 16,-7 0 0-16,-11-4 0 15,-7 1 1-15,-11-1-1 16,-6-5-8-16,-8 2-22 16,-1-2-7-16,-3 0-23 15,0 0-68-15,2 0-106 16,4 0-236-16,-4 0-538 0</inkml:trace>
  <inkml:trace contextRef="#ctx0" brushRef="#br0" timeOffset="44737.37">5507 9314 196 0,'0'0'570'0,"0"0"-415"16,0 0-100-16,0 0 97 15,0 0 34-15,0 0 25 16,0 0 37-16,7-4 23 15,-7 4-41-15,0 0-26 16,0 0-53-16,0 0-13 16,0 0-31-16,0 0-42 15,0 0-36-15,0 0-18 16,0 0-11-16,0 8-15 16,0 17 10-16,0 14 5 0,-4 17 8 15,1 14-3 1,-1 10-4-16,4 8-1 0,0 1-28 15,0 0-1-15,0-5 5 16,0-6 14-16,0-7 2 16,0-12 0-16,2-6 8 15,3-9 0-15,-1-8 0 16,0-4 0-16,-4-6 1 16,0-4-1-16,0-5 0 15,0-2-25-15,0-5-41 16,-6-4-84-16,-7-4-495 0</inkml:trace>
  <inkml:trace contextRef="#ctx0" brushRef="#br0" timeOffset="45131.34">4955 10401 1362 0,'0'0'331'0,"0"0"-156"15,0 0 63-15,0 0 32 16,0 0-81-16,0 0-95 16,0 0-13-16,-79 2-24 15,79-2-16-15,0 0-12 16,0 0-7-16,0 0-7 0,0 0-12 16,0 0-3-16,0 0-27 15,12 0-18-15,10 0 45 16,14 0 0-1,15 0 5-15,15 0-4 0,15-4 19 16,23-6-11-16,0 0-4 16,-2 2 2-16,-4 0-1 15,-24 4 3-15,-1 0-8 16,-17 2-1-16,-16 2 1 16,-16 0-1-16,-13 0-5 15,-7 0-12-15,-4 0 17 16,0 0-2-16,-4 2-16 15,-9 8-119-15,-5-1-207 0</inkml:trace>
  <inkml:trace contextRef="#ctx0" brushRef="#br0" timeOffset="45487.98">4946 10646 2071 0,'0'0'315'15,"0"0"-224"-15,0 0-29 16,115-13-7-16,-57 6-24 15,9-1-19-15,11 3-11 0,5 4 0 16,3 1 8-16,4 0-8 16,-3 0 7-16,-9 0 8 15,-5 0 18-15,-13 0 6 16,-12 0 0-16,-13 0-20 16,-13-3-12-16,-10 3-8 15,-12 0-48-15,-9 0-68 16,-14 0-343-16</inkml:trace>
  <inkml:trace contextRef="#ctx0" brushRef="#br0" timeOffset="45941.47">5558 10743 1723 0,'0'0'369'15,"0"0"-249"-15,0 0-73 16,0 0 33-16,0 0 15 16,-13 115-29-16,13-56-23 0,0 11-36 15,0 10 12 1,0 6-12-16,0 2-7 0,2 4 0 15,7-2 0-15,0 3 1 16,-2-5 23-16,2-3-11 16,-5-7 6-16,0-8 0 15,-4-8 3-15,3-12 2 16,-3-10 4-16,0-10 10 16,0-10-3-16,0-7-8 15,0-7-3-15,0-2-6 16,0-4-7-16,0 2-3 15,0-2-7-15,0 0-1 16,0 0-1-16,0 0-22 16,0 0-4-16,0 0-8 15,0 0-20-15,-14 1-41 0,1 2-375 16,-3-2-550-16</inkml:trace>
  <inkml:trace contextRef="#ctx0" brushRef="#br0" timeOffset="46004.71">5501 12129 809 0,'0'0'0'0,"0"0"-328"0</inkml:trace>
  <inkml:trace contextRef="#ctx0" brushRef="#br0" timeOffset="46531.53">5206 12073 969 0,'0'0'1193'16,"0"0"-910"-16,0 0-142 16,0 0-31-16,0 0-110 15,0 0 1-15,0 0-2 16,58 5 2-16,-6-5 13 0,5 0 1 16,3 0-4-16,1 0-3 15,-1 0-2-15,-7 0-5 16,-7 0 0-16,-11 1 11 15,-11-1-10-15,-10 0 4 16,-8 3 0-16,-6-2 28 16,0 2 27-16,0 2-30 15,0 4-19-15,-2 6-1 16,-7 7-2-16,-2 10-3 16,-2 7-6-16,-3 5-1 15,-4 4-11-15,-5 2-8 16,-1-4 19-16,-1-2-6 15,2-7-3-15,1-6-62 0,-3-5-135 16,7-7-218-16,5-10-1499 16</inkml:trace>
  <inkml:trace contextRef="#ctx0" brushRef="#br0" timeOffset="46767.02">5200 12093 2052 0,'0'0'432'15,"0"0"-318"-15,0 0-88 0,0 0 17 16,0 0 0-16,0 0 35 16,64 119-33-16,-28-61-26 15,2 2-4-15,0 1-7 16,-2-4-8-16,-5-2-31 15,-6-17-71-15,-15-17-607 0</inkml:trace>
  <inkml:trace contextRef="#ctx0" brushRef="#br0" timeOffset="66178.57">6235 11081 1390 0,'0'0'628'16,"0"0"-419"-16,0 0-152 0,0 0-26 15,0 0 5-15,0 0 2 16,23-5 1-16,-21 4 12 15,2-1 11-15,-4 2-13 16,4 0-16-16,-4 0-16 16,0 0 9-16,0 0 3 15,0 0-4-15,0 0-5 16,0 0 5-16,0-4 26 16,0 0 10-16,-6-4-23 15,-7-1-28-15,-7 2-10 16,-2-2-14-16,-2 5 1 15,-3 4-14-15,-2 0 11 16,-2 3 4-16,2 14 12 0,0 10-8 16,-1 5 8-16,8 6 0 15,5 6 5-15,8 8-8 16,6 4 3-16,3 4 0 16,7 2 1-16,20-1 9 15,7-7-9-15,5-10 12 16,11-10 7-16,3-13-4 15,9-15 0-15,2-6 4 16,4-13 1-16,-6-17-5 16,-11-8-16-16,-10-19-21 15,-17 12-107-15,-13 7-210 0</inkml:trace>
  <inkml:trace contextRef="#ctx0" brushRef="#br0" timeOffset="67397.34">3308 10972 1824 0,'0'0'535'15,"0"0"-423"-15,0 0-110 16,0 0 9-16,-115-4 17 15,92 7 14-15,-2 7-8 16,1 3-34-16,-3 1 7 16,-1 6 31-16,-11 7 13 15,-3 9-26-15,-9 14-7 16,-23 30 0-16,-19 42-18 16,-21 51 6-16,3 22-6 15,14-5 1-15,27-18-1 16,25-39-5-16,12-29-7 15,13-28-4-15,9-23-9 16,1 6-53-16,6-9-35 0,0-5-282 16</inkml:trace>
  <inkml:trace contextRef="#ctx0" brushRef="#br0" timeOffset="67708.63">2027 12239 2606 0,'0'0'193'0,"0"0"-193"0,0 0-35 16,-33 159 21 0,33-68 2-16,8-2 4 0,19 5 3 15,2 3-9-15,-2-20 14 16,2-4 0-16,-2-12-2 15,-3-21-23-15,3-19 25 16,2-18 19-16,6-3 41 16,6-38 48-16,7-16 0 15,2-16-28-15,0-4-44 16,-2-1-19-16,1-3-17 16,-13 22-91-16,-17 16-158 0</inkml:trace>
  <inkml:trace contextRef="#ctx0" brushRef="#br1" timeOffset="72426.7">1795 13636 1791 0,'0'0'836'15,"0"0"-718"-15,0 0-81 16,0 0 16-16,0 0 39 16,0 0 0-16,0 0-26 15,-11-27-24-15,11 27-11 16,-2 0 2-16,2 0-10 16,0 0-13-16,-2 0-10 15,0 14-13-15,0 16-20 16,-4 14 29-16,2 15-7 0,0 9-9 15,-3 4-33 1,3 3-25-16,-5-7-17 0,-5-6-47 16,-10 1-41-1,2-18-171-15,0-15-246 0</inkml:trace>
  <inkml:trace contextRef="#ctx0" brushRef="#br1" timeOffset="72615.47">1464 14209 2322 0,'0'0'530'0,"0"0"-530"16,0 0-46-16,0 0 35 15,0 0 11-15,115 18 30 16,-59-4-30-16,2 4 0 16,2 2-66-16,-6-2-15 0,-10-6-62 15,1-2-134 1,-14-6-177-16,-11-4-1108 0</inkml:trace>
  <inkml:trace contextRef="#ctx0" brushRef="#br1" timeOffset="72839.92">1450 13780 2411 0,'0'0'592'0,"0"0"-574"16,0 0-18-16,0 0 0 16,0 0 18-16,0 0-7 15,154-60-11-15,-103 60-52 16,22 0-90-16,-12 14-88 16,-14 1-818-16</inkml:trace>
  <inkml:trace contextRef="#ctx0" brushRef="#br1" timeOffset="73096.52">2009 14135 1318 0,'0'0'281'0,"0"0"-227"0,0 0-7 16,0 0 147-16,0 0-54 16,14 104-92-16,-5-78-14 15,-3-4-27-15,-2-1-5 16,1-4-2-16,-2-1 13 16,-3 2-13-16,0-4-7 15,0-1-205-15</inkml:trace>
  <inkml:trace contextRef="#ctx0" brushRef="#br1" timeOffset="73494.53">2094 14239 2386 0,'0'0'352'0,"0"0"-276"16,0 0-44-16,0 0 2 15,0 0-31-15,0 0-3 16,0 0-8-16,0 70 8 16,-2-21 2-16,-5 2 10 15,3 2-12-15,-4-3 1 16,2-10 6-16,-3-8-2 16,5-6-4-16,0-14-1 15,1-12-1-15,0 0-80 16,1-12-291-16</inkml:trace>
  <inkml:trace contextRef="#ctx0" brushRef="#br1" timeOffset="73744.48">2098 14169 2293 0,'0'0'336'15,"0"0"-255"-15,0 0-57 16,0 0-16-16,143 83-7 15,-110-38-1-15,-6 7-33 16,-9 1-48-16,-14-2 12 16,-4-7 49-16,-9-2 20 15,-18-11 43-15,-4-5 47 16,0-8-12-16,2-5 0 16,5-7-38-16,4-5-40 15,6-1-53-15,10 0-79 16,4-10-181-16,0-4-1165 0</inkml:trace>
  <inkml:trace contextRef="#ctx0" brushRef="#br1" timeOffset="73957.7">2831 14171 2245 0,'0'0'580'0,"0"0"-498"16,0 0-62-16,0 0-20 16,0 0-15-16,0 0 10 15,0 0-5-15,94 14-50 0,-56 2-65 16,-5-1-94 0,-8-6-319-16</inkml:trace>
  <inkml:trace contextRef="#ctx0" brushRef="#br1" timeOffset="74113.25">2729 14408 2165 0,'0'0'711'0,"0"0"-627"16,0 0-55-16,0 0-29 16,0 0-32-16,0 0 32 15,0 0 11-15,165-6-11 0,-92 0-164 16,-9 1-234-16</inkml:trace>
  <inkml:trace contextRef="#ctx0" brushRef="#br1" timeOffset="74377.33">3937 14021 2333 0,'0'0'662'0,"0"0"-598"16,0 0-28-16,0 0 6 15,0 0-35-15,0 0-7 16,0 0-13-16,-34 112 12 0,20-44-6 16,6 6-7-16,1 6-35 15,3-5-17-15,-3 13-73 16,2-17-103-1,-1-20-684-15</inkml:trace>
  <inkml:trace contextRef="#ctx0" brushRef="#br1" timeOffset="74570.33">3513 14683 2734 0,'0'0'274'0,"0"0"-265"16,0 0-9-1,0 0 0-15,0 0 18 0,150-3 14 16,-75 2-18 0,8-1-1-16,-5-3-9 0,-9 5-4 15,4-10-72-15,-19 2-74 16,-19-2-170-16</inkml:trace>
  <inkml:trace contextRef="#ctx0" brushRef="#br1" timeOffset="74741.61">3436 14101 2706 0,'0'0'444'16,"0"0"-434"-16,0 0 0 16,187-40-3-16,-89 27-2 15,37 12-5-15,-23 1-101 16,-21 0-348-16</inkml:trace>
  <inkml:trace contextRef="#ctx0" brushRef="#br1" timeOffset="75687.35">4547 14566 2186 0,'0'0'567'15,"0"0"-491"-15,0 0-8 16,0 0 12-16,0 0-8 0,0 0-9 16,0 0-40-1,-38-32-9-15,12 32-14 0,-9 0-1 16,-2 0 1-16,-3 5-1 15,0 8 5-15,4 5-4 16,10-4 0-16,8 4-5 16,7 2-10-16,11 2-21 15,0 6-14-15,19 0 23 16,17 5 26-16,9 5-31 16,-1-2 17-16,1 0-5 15,-9-2-69-15,-12-2 5 16,-13-8 52-16,-11-3 30 15,-4-9 2-15,-25-1 84 0,-13-7-3 16,-8-4-29 0,-3 0-14-16,2-10-38 15,-5-16-8-15,13-3-160 16,17 10-234-16</inkml:trace>
  <inkml:trace contextRef="#ctx0" brushRef="#br1" timeOffset="75894.42">4799 14570 2520 0,'0'0'490'15,"0"0"-392"-15,0 0-22 16,0 0-26-16,0 0-29 0,0 0-21 15,0 0-31-15,0-12-149 16,0 12-403-16</inkml:trace>
  <inkml:trace contextRef="#ctx0" brushRef="#br1" timeOffset="76670.72">5135 14591 2060 0,'0'0'726'15,"0"0"-702"-15,0 0 5 16,0 0-22-16,0 0 12 0,0 0 19 16,0 0-6-1,163-85-15-15,-101 51-10 16,5-2 2-16,0-3 12 16,-7-3-10-16,-9 2-3 0,-9-6 0 15,-13 8-4-15,-10 6-3 16,-15 5 17-16,-4 10-8 15,-11 7 13-15,-22 8-3 16,-10 2-20-16,-11 10-11 16,-3 22 11-16,-1 14 3 15,6 12-3-15,8 11-5 16,15 9-13-16,13-2-13 16,16-2 2-16,4-6-3 15,32-10 30-15,11-16 2 0,9-12 44 16,6-7 16-1,3-19-5-15,2-4-16 0,-1-4-20 16,-1-23-19-16,9-23-50 16,-16 0-172-16,-18 6-811 15</inkml:trace>
  <inkml:trace contextRef="#ctx0" brushRef="#br1" timeOffset="77928.63">2696 13940 1423 0,'0'0'808'0,"0"0"-728"15,0 0 68-15,0 0 23 16,0 0-20-16,0 0 8 16,0 0-56-16,9 10-51 15,-7-10-16-15,2 0-9 16,0-4-15-16,8-6-12 15,8-8 6-15,6-6-1 16,10-2-5-16,5-2-31 0,3 2 1 16,-4 6-1-1,-3 4 11-15,-2 10-8 16,-6 6-1-16,-8 4-3 0,0 26 0 16,-1 10 5-16,-1 12-38 15,0 2-71-15,-4-4-64 16,1-8 7-16,-3-15 97 15,-2-15 95-15,2-12 1 16,4-5 176-16,0-26-16 16,5-18-90-16,5-33-70 15,-5 10-86-15,-4 11-622 0</inkml:trace>
  <inkml:trace contextRef="#ctx0" brushRef="#br1" timeOffset="79352.06">5855 13547 858 0,'0'0'1407'0,"0"0"-1227"0,0 0-180 16,0 0 0-1,0 0 0-15,0 0 2 0,0 0 67 16,-2 14 1-16,2-4-26 16,0 2 32-16,0 2-17 15,0 4-10-15,0 7-16 16,0 3 2-16,0 0-14 15,10 2-14-15,4-4-2 16,6-2 0-16,2-9-5 16,3-4 22-16,6-7 0 15,2-4 1-15,3-4-5 16,5-20-2-16,1-7-7 16,-2-8-2-16,-5-5-6 15,-4-6-1-15,-6-5 4 16,-7 1 2-16,-7-2-5 15,-5 2 11-15,-6 4-2 16,0 3 12-16,0 11 7 0,-4 10-20 16,-5 11-8-1,3 6-2-15,-4 8-1 0,4 1-40 16,-3 0-19-16,3 7 22 16,-2 8 26-16,4 3 2 15,2 0 10-15,0 0 0 16,2-2-4-16,0 0 1 15,0-4 4-15,0-2 0 16,0-4-31-16,0-2-12 16,0-4-4-16,0 0 6 15,0 0 1-15,0 0-38 16,0 0-73-16,-7-4 33 0,1-4 8 16,2 2-63-16,-2-2-63 15,2 2-117-15,2 2-1017 0</inkml:trace>
  <inkml:trace contextRef="#ctx0" brushRef="#br1" timeOffset="79437.5">6196 13309 733 0,'0'0'264'0,"0"0"-264"15,0 0-350-15</inkml:trace>
  <inkml:trace contextRef="#ctx0" brushRef="#br1" timeOffset="80064.39">6449 13378 2108 0,'0'0'472'0,"0"0"-336"15,0 0-90-15,0 0 18 16,0 0 13-16,0 0-22 16,0 0-55-16,6 15 12 15,-16 25-12-15,-1 12 1 16,3 2 0-16,0 0 4 15,2-10-4-15,1-9-1 16,3-11 1-16,-2-11-1 16,2-6-17-16,-3-7-96 15,3-7-67-15,-1-11-213 0</inkml:trace>
  <inkml:trace contextRef="#ctx0" brushRef="#br1" timeOffset="80318.38">6405 13431 2390 0,'0'0'319'16,"0"0"-248"-16,0 0-46 16,0 0-25-16,0 0 32 15,0 0-6-15,0 0-10 16,89 124-16-16,-68-86-31 16,-4-2-21-16,-3-1-14 15,-5-5 28-15,-5-4 38 16,-4-6-15-16,0-7 15 15,0 0 0-15,-16-9 39 16,-6-2-8-16,-2-2-10 16,-3 0 21-16,0 0-42 15,4-6-19-15,0-13-22 0,4 8-51 16,9 1-640-16</inkml:trace>
  <inkml:trace contextRef="#ctx0" brushRef="#br1" timeOffset="80804.2">6906 13345 2054 0,'0'0'466'0,"0"0"-314"16,0 0-32 0,0 0-4-16,0 0-20 0,0 0-64 15,0 0-12-15,-21 60-15 16,-6-12 4-16,-7 10 0 16,-13 13-3-16,-9 6-6 15,-8 8 2-15,-5 4 6 16,0-6 6-16,7-5-9 15,8-11 1-15,14-14-3 16,11-18-3-16,15-13-5 16,10-12-63-16,8-10-117 15,19-4-123-15,6-14-765 0</inkml:trace>
  <inkml:trace contextRef="#ctx0" brushRef="#br1" timeOffset="81115.84">6777 13740 2413 0,'0'0'476'0,"0"0"-428"15,0 0-40-15,0 0 30 16,0 0 0-16,0 0-38 16,0 0-13-16,13 96 7 15,-3-36 1-15,1 2 5 16,2 1-24-16,0-13 24 15,6-7 0-15,-6-16 0 16,0-9-7-16,-2-11 7 16,-2-7 57-16,2 0 20 15,5-17 3-15,4-13-7 16,4-17-18-16,5-3-34 0,0 0 0 16,-2 2-10-1,-5 10 1-15,-7 8-12 0,-7 14-44 16,-6 10-124-16,-2 6-428 15</inkml:trace>
  <inkml:trace contextRef="#ctx0" brushRef="#br1" timeOffset="81348.03">7384 13983 2830 0,'0'0'278'0,"0"0"-197"15,0 0-32-15,0 0-49 16,0 0-5-16,0 0-47 16,0 0 7-16,-50 128-30 15,37-80 34-15,-1-8 2 16,8-12 13-16,1-10-3 16,3-18-64-16,2 0-191 15,0-6-1135-15</inkml:trace>
  <inkml:trace contextRef="#ctx0" brushRef="#br1" timeOffset="81486.84">7189 13980 2258 0,'0'0'914'0,"0"0"-820"16,0 0-88-16,0 0-5 16,116-2 21-16,-6-4-11 15,-10 0-11-15,-9-3-439 0</inkml:trace>
  <inkml:trace contextRef="#ctx0" brushRef="#br1" timeOffset="-203463.41">4184 11365 733 0,'0'0'372'0,"0"0"-229"0,0 0-106 16,0 0-33-16,0 0 10 15,0 0-12-15,67-44 17 16,-65 42 1-16,0 2 2 16,-2 0-22-16,0-1-79 0</inkml:trace>
  <inkml:trace contextRef="#ctx0" brushRef="#br1" timeOffset="-202776.94">5496 11151 783 0,'0'0'176'16,"0"0"-176"-16,0 0-70 15,0 0 18-15,0 0 50 16,0 0 2-16,0 0 28 16,0 0-15-16,0 0-13 15,0 0-15-15</inkml:trace>
  <inkml:trace contextRef="#ctx0" brushRef="#br1" timeOffset="-199431.26">5618 1346 738 0,'0'0'354'16,"0"0"-39"-16,0 0 23 15,0 0-147-15,116 42-5 16,-107-41 0-16,-6-1-26 15,-1 0 17-15,-2 0-44 16,2 0-65-16,7 0-38 16,11-18-28-16,18-14-2 15,16-8-43-15,46-24-97 0,-13 8-166 16,-10 5-1367-16</inkml:trace>
  <inkml:trace contextRef="#ctx0" brushRef="#br1" timeOffset="-197869.9">1055 1965 993 0,'0'0'399'0,"0"0"-245"16,0 0 72-16,0 0 65 15,0 0-31-15,0 0-112 16,0 0-55-16,14 2-22 15,3-6 38-15,8-8-26 16,6-7-20-16,7-6-35 0,7-8-6 16,1-4-11-1,4-8-10-15,-8-3 1 0,-7 2-2 16,-12 0-1-16,-11 4-16 16,-12 6 7-16,0 8-14 15,-27 9 7-15,-16 12-6 16,-15 7 6-16,-15 22 13 15,-10 26 4-15,-13 38 5 16,5 36-3-16,22 32-2 16,33 13-2-16,36-30-20 15,18-35 12-15,27-41 8 16,28-9 2-16,37 1 0 16,29-19 1-16,4-11 6 0,-29-23 2 15,-38-11-1 1,-31-18-8-16,-10-38-83 0,-8 7-114 15,-12-4-927-15</inkml:trace>
  <inkml:trace contextRef="#ctx0" brushRef="#br1" timeOffset="-197359.39">1739 1046 1144 0,'0'0'1053'0,"0"0"-946"0,0 0-67 16,139-77-39-16,-81 60 14 15,-2 11-15-15,-6 6-14 16,-5 20-28-16,-11 21-61 16,-12 15-9-16,-15 8-20 15,-7 3-5-15,-12-6 53 16,-19-9 84-16,-7-10 132 16,3-14 138-16,6-11-46 15,11-13-31-15,11-4 4 0,7-12-87 16,0-23-37-16,25-14-56 15,8-7-5-15,2-1 5 16,4 1-8-16,-8 7-4 16,-7 13 10-16,-8 12-6 15,-9 11 0-15,-5 10-9 16,-2 3-5-16,0 12-23 16,0 23 23-16,0 11 5 15,2 5 14-15,10 4-14 16,5-5 1-16,5-6-2 15,23 6-55-15,-7-10-192 16,-2-11-657-16</inkml:trace>
  <inkml:trace contextRef="#ctx0" brushRef="#br1" timeOffset="-196348.42">2680 2277 2105 0,'0'0'361'0,"0"0"-255"0,0 0-16 16,0 0 97 0,0 0-83-16,0 0-84 0,0 0-20 15,16-68 14-15,10 42 33 16,3-4-14-16,-2 4-11 15,-5 4-13-15,-7 8-3 16,-5 8-6-16,-6 6-15 16,3 0-16-16,1 20-14 15,6 14 28-15,6 10 17 16,2 5 18-16,7-4-7 16,2-2-11-16,3-13-8 15,1-14-8-15,4-12 9 16,1-4 7-16,0-20 17 15,-3-23-17-15,-8-38-54 0,-11 6-220 16,-11 3-925-16</inkml:trace>
  <inkml:trace contextRef="#ctx0" brushRef="#br1" timeOffset="-195712">2831 1632 2165 0,'0'0'352'16,"0"0"-327"-16,0 0-25 16,0 0-54-16,0 0 54 15,0 0 15-15,0 0-15 16,94 126-12-16,-79-101 12 0,-1-7 12 16,-8-5-12-16,-1-3 0 15,-3-3 1-15,0-4-1 16,-2 0 31-16,0-2-20 15,0 2-3-15,0 2-8 16,0 1-2-16,2 2 2 16,1 1 0-16,-3-5 0 15,0 0 0-15,3-3 0 16,-3-1 19-16,0 0-19 16,0 0 7-16,0 0 0 15,0 0 10-15,0 0-7 16,0 0-2-16,0 0-6 15,0 0-2-15,0-5-23 16,-8-4 23-16,2 0-7 16,-3-4 3-16,0-1 4 0,0 2 6 15,0-2 7-15,5 0 6 16,2-1-11-16,2 0 15 16,0-3 24-16,0 2 12 15,0 0-26-15,4 2-16 16,5 4-16-16,-3 3 0 15,6 7-1-15,-1 0-8 16,3 3-19-16,5 17 0 16,1 8 19-16,3 2 8 15,-2 0 0-15,0-5 14 16,-5-5-14-16,-1-8 8 16,-4-5-5-16,-2-4-2 15,0-3 15-15,0 0 13 0,0 0 34 16,2-22 40-1,0-9-40-15,5-5-29 0,-3-6-34 16,1-12-30-16,-6 11-206 16,-5 12-1460-16</inkml:trace>
  <inkml:trace contextRef="#ctx0" brushRef="#br1" timeOffset="-194868.44">4079 1944 1728 0,'0'0'281'0,"0"0"-212"0,0 0-18 15,0 0 24-15,0 0 0 16,0 0-25-16,0 0-50 16,-3-25 11-16,3 25-3 15,0-2 78-15,0 2 0 16,0-3-9-16,0 3-19 16,0 0-3-16,0 0-13 15,0 0-16-15,0 0-26 16,-6 7-35-16,-3 17-15 15,-7 16 40-15,-1 10-5 16,-1 6-36-16,3-3 1 16,3-14 20-16,5-10 5 15,5-14 18-15,2-15 7 0,0 0 11 16,11-28 57-16,14-16-37 16,4-12-8-16,2-5 1 15,-2 0-24-15,-2 7 6 16,-7 12 11-16,-5 12-16 15,-8 13 16-15,-5 16-17 16,-2 1-8-16,0 27 8 16,-2 24 0-16,-9 32 1 15,0 0-1-15,2 9-3 16,2 3-52-16,1-21-12 16,-3 1-12-16,2-18 32 15,-2-17-4-15,-2-16 17 0,-5-10 11 16,-1-10 23-1,-3-4 8-15,-1 0 26 0,4 0 58 16,1 0 35-16,7-6 9 16,5 2-11-16,4 3-53 15,0 1-33-15,0 0-39 16,17 0-9-16,12 0 9 16,10 0 10-16,7 1-4 15,8 3-6-15,25-4-15 16,-11 0-119-16,-13 0-195 0</inkml:trace>
  <inkml:trace contextRef="#ctx0" brushRef="#br1" timeOffset="-194648.15">4847 2075 2550 0,'0'0'234'0,"0"0"-168"15,0 0-19-15,0 0-45 16,0 0-2-16,0 0 0 16,-4 116 4-16,-2-45 5 15,-1 3 3-15,1-6-12 16,-2-8-5-16,2-11-76 16,-3-14-25-16,-18-17-46 15,0-7-293-15,0-11-1310 0</inkml:trace>
  <inkml:trace contextRef="#ctx0" brushRef="#br1" timeOffset="-194503.06">4478 2316 2137 0,'0'0'477'15,"0"0"-288"-15,0 0-59 16,0 0-66-16,0 0-47 16,0 0-17-16,0 0 17 15,171-18-16-15,-59 22-1 16,-16 4-132-16,-12-4-234 0</inkml:trace>
  <inkml:trace contextRef="#ctx0" brushRef="#br1" timeOffset="-193926.18">5523 2133 833 0,'0'0'991'0,"0"0"-877"16,0 0-65-16,0 0 54 15,0 0 118-15,0 0-39 16,140-62-68-16,-104 58-32 0,4 4-3 15,3 0-40 1,-4 16-24-16,-3 16-9 0,-7 15-6 16,-13 11-33-16,-14 5-38 15,-2 4-35-15,-31-9 14 16,-12-8 56-16,-3-12 36 16,1-14 60-16,9-7 43 15,14-12 0-15,9-5 12 16,13 0 11-16,0-18-34 15,18-12-62-15,15-7-17 16,9-7-13-16,5-3 7 16,2 0 5-16,0-1-11 15,-7 6 5-15,-6 4-5 16,-12 9 9-16,-5 8-10 16,-11 10 4-16,-5 7-4 0,-3 4 0 15,0 0 0 1,0 12-13-16,-5 16 6 0,-3 15 7 15,-2 10 6-15,3 5-2 16,7-2 1-16,0-5-4 16,9-4 3-16,18-8-4 15,6-8 0-15,32-6 0 16,-9-12-111-16,-5-8-206 0</inkml:trace>
  <inkml:trace contextRef="#ctx0" brushRef="#br1" timeOffset="-193539.34">6983 2101 2541 0,'0'0'247'0,"0"0"-176"16,0 0-69-16,0 0 10 15,0 0 4-15,-12 148 14 16,10-81-18-16,-1 1-5 16,3-6-3-16,-2-7-3 15,-2-14-2-15,0-9-13 16,-15-15-104-16,4-7-119 16,-1-10-946-16</inkml:trace>
  <inkml:trace contextRef="#ctx0" brushRef="#br1" timeOffset="-193396.46">6692 2332 2254 0,'0'0'527'0,"0"0"-421"0,0 0-50 15,0 0-5-15,0 0-31 16,0 0-7-16,0 0 2 16,195-13-15-16,-111 13-139 15,-4 0-216-15</inkml:trace>
  <inkml:trace contextRef="#ctx0" brushRef="#br1" timeOffset="-192055.29">7519 1981 2284 0,'0'0'372'15,"0"0"-326"-15,0 0-37 16,0 0-9-16,0 0 0 16,0 0-3-16,0 0-26 15,38 13 29-15,-18 18-6 16,-2 5 5-16,-3 8-8 15,-8 4 9-15,-7 5 0 16,-2-2-4-16,-27-1-30 16,-13-3-22-16,-8-11 44 0,-2-6 12 15,0-10 21 1,10-10 15-16,11-6-1 0,13-4 6 16,15-2 54-16,3-23 0 15,25-10-71-15,24-11-2 16,11-8-8-16,14-6-4 15,3-5-9-15,-2 1-1 16,-4 5-2-16,-11 4 1 16,-14 7 2-16,-7 12 2 15,-18 12-2-15,-7 10-2 16,-12 11-26-16,-2 3 0 16,0 7-13-16,-20 23 13 15,1 14 27-15,-4 7 0 0,5 10 6 16,9-3-6-1,9-2 0-15,0-7 1 0,11-9 23 16,16-8-11-16,6-8-13 16,5-8 0-16,20-10-23 15,-11-6-133 1,-7 0-651-16</inkml:trace>
  <inkml:trace contextRef="#ctx0" brushRef="#br1" timeOffset="-191159.88">7508 2541 2294 0,'0'0'266'16,"0"0"-233"-16,0 0-23 15,0 0 13-15,0 0-3 16,0 0-3-16,140 5 11 16,-70 0-15-16,12-2-13 15,3-3 17-15,0 0-3 16,-8 0-13-16,-3 3-1 16,-21-2-60-16,-24 1-319 0</inkml:trace>
  <inkml:trace contextRef="#ctx0" brushRef="#br1" timeOffset="-190823.17">7523 2771 2234 0,'0'0'421'0,"0"0"-357"15,0 0-33-15,0 0-5 16,0 0-15-16,129-22-11 15,-90 18 6-15,-6 3-12 16,-8 1 4-16,-12 1-23 16,-13 21-29-16,0 10-9 0,-25 8-23 15,-17 4-90 1,-7 0 54-16,-7-5 122 0,5-7 25 16,9-9 119-16,8-6-36 15,17-7-27-15,10-6-37 16,7 0-44-16,0-4 21 15,18 0-21-15,13 0 22 16,12 0 0-16,3 0-18 16,23 0-4-16,-13-10-97 15,-9 0-292-15</inkml:trace>
  <inkml:trace contextRef="#ctx0" brushRef="#br1" timeOffset="-190606.23">7980 2761 1897 0,'0'0'267'15,"0"0"-225"-15,0 0-26 16,0 0 2-16,0 0-18 16,0 0 0-16,0 0 83 15,-6 80-24-15,6-38-13 16,0 2 17-16,0 0-43 15,0 12-20-15,0-12-50 16,0-9-442-16</inkml:trace>
  <inkml:trace contextRef="#ctx0" brushRef="#br1" timeOffset="-189808.18">8025 3354 2562 0,'0'0'435'0,"0"0"-419"16,0 0-16-16,0 0 0 0,0 0 0 15,0 0-100-15,0 0-238 16</inkml:trace>
  <inkml:trace contextRef="#ctx0" brushRef="#br1" timeOffset="-189363.95">8504 1359 1482 0,'0'0'965'0,"0"0"-872"15,0 0-69-15,0 0-14 16,114-1-3-16,-77 1-7 15,-3 11 0-15,-9 6-7 16,-19 6-69-16,-6 9-40 16,-25 10 39-16,-21 11 66 15,-14 3 11-15,0 2 54 16,6-6 23-16,14-12-9 0,15-9-41 16,17-10 1-1,8-8-26-15,11-7 24 0,59-6-3 16,-2 0-23-16,-3-5-226 15</inkml:trace>
  <inkml:trace contextRef="#ctx0" brushRef="#br1" timeOffset="-189164.96">8892 2302 2326 0,'0'0'189'0,"0"0"-134"0,0 0-35 16,11 144-19-16,-11-88 0 15,0-1-1-15,-2-10-18 16,-13-2-135-16,-2-13-238 16,5-16-616-16</inkml:trace>
  <inkml:trace contextRef="#ctx0" brushRef="#br1" timeOffset="-189012.4">8726 2466 2648 0,'0'0'208'16,"0"0"-154"0,0 0-33-16,139-36-14 0,-77 26-7 15,32-2-8-15,-19 2-135 16,-5 0-1147-16</inkml:trace>
  <inkml:trace contextRef="#ctx0" brushRef="#br1" timeOffset="-188848.35">9509 2264 2457 0,'0'0'342'0,"0"0"-342"16,0 0 0-16,0 0-9 15,0 0 8-15,11 140-35 16,-11-81-239-16,-9-12-873 0</inkml:trace>
  <inkml:trace contextRef="#ctx0" brushRef="#br1" timeOffset="-188591.49">9387 2604 1413 0,'0'0'484'0,"0"0"-199"16,0 0-121-16,0 0-62 15,0 0 10-15,0 0-18 16,139-141-53-16,-91 91-14 15,0-7-27-15,-3 1-7 16,-7 2 1-16,-7 10-20 16,-11 11 7-16,-11 15 19 15,-9 15 45-15,0 3 0 16,-2 19-32-16,-16 27-6 16,-2 17 21-16,2 7-8 15,9 4-20-15,9-10-24 16,0-14-5-16,15-11 29 0,10-17 0 15,9-13 0 1,19-11-14-16,-5-22-148 0,-7-8-1379 0</inkml:trace>
  <inkml:trace contextRef="#ctx0" brushRef="#br1" timeOffset="-188245.06">10093 1669 2514 0,'0'0'292'0,"0"0"-191"16,0 0-44-16,0 0-26 0,0 0-14 15,0 0-17-15,0 0 0 16,75 19-4-16,-48 17-10 16,-2 6 14-16,-12 6-25 15,-9-2-4-15,-4-1-2 16,-6-6-22-16,-17-6 53 15,-1-8 17-15,6-4 27 16,5-9-17-16,9-6-6 16,4-2-21-16,0 0-1 15,2-1-7-15,11 2 8 16,3 3 8-16,-5 4-8 16,-5 6-29-16,-6 10-21 15,0 6 17-15,-13 11-11 0,-18 17-75 16,4-7-153-16,0-14-834 15</inkml:trace>
  <inkml:trace contextRef="#ctx0" brushRef="#br1" timeOffset="-188036.25">9571 2966 2725 0,'0'0'410'15,"0"0"-370"-15,0 0-40 16,0 0-25-16,0 0-153 16,0 0-2484-16</inkml:trace>
  <inkml:trace contextRef="#ctx0" brushRef="#br1" timeOffset="-187918.16">9738 3176 2944 0,'0'0'0'0,"0"0"-681"0</inkml:trace>
  <inkml:trace contextRef="#ctx0" brushRef="#br1" timeOffset="-186794.53">9308 2869 1948 0,'0'0'634'0,"0"0"-587"0,0 0-11 15,0 0-19-15,0 0 13 16,0 0 47-16,123 0-6 15,-57-2-26-15,13-2-19 16,6 2 15-16,2 0-5 16,-1 2-16-16,-3 0-20 15,-15 0-9-15,1 6-129 16,-21 2-110-16,-17 1-805 0</inkml:trace>
  <inkml:trace contextRef="#ctx0" brushRef="#br1" timeOffset="-183418.14">9471 3338 1715 0,'0'0'503'0,"0"0"-339"16,0 0 17-16,0 0-8 15,0 0 13-15,0 0-87 16,0 0-99-16,-45-4-2 16,59 1-7-16,6-1 9 15,9-4 33-15,4-1-2 16,0 3-11-16,-1 0-10 16,-8 2-2-16,-5 4-8 0,-9 0 0 15,-3 0-11 1,-5 0-9-16,-2 0-2 0,0 8-6 15,-2 6 22-15,-11 7 6 16,-1 1 29-16,-1 0-12 16,4-2-10-16,6-2-7 15,5-6-41-15,0 0-71 16,12-1 15-16,9 0 2 16,2-1 10-16,-1 0 63 15,-7-3 22-15,-3 2 0 16,-8 1-1-16,-4 2-31 15,0 0 32-15,-16 4 26 16,-5-2 8-16,-6 0-12 16,-2-4 11-16,0-3 15 15,0 0-4-15,0-5-22 0,2-2-7 16,-4-4-15-16,8-13-145 16,6-6-1221-16</inkml:trace>
  <inkml:trace contextRef="#ctx0" brushRef="#br1" timeOffset="-183225.94">10085 3044 2210 0,'0'0'543'16,"0"0"-477"-16,0 0-66 15,0 0-37-15,0 0 17 0,0 0 20 16,0 0-12-16,-2 100-18 15,2-64-174-15,0-12-515 0</inkml:trace>
  <inkml:trace contextRef="#ctx0" brushRef="#br1" timeOffset="-183067.24">10083 3596 2071 0,'0'0'443'15,"0"0"-280"-15,0 0-10 16,0 0-7-16,0 0-104 16,0 0-42-16,0 0-304 0</inkml:trace>
  <inkml:trace contextRef="#ctx0" brushRef="#br1" timeOffset="-178382.36">2065 3473 1867 0,'0'0'396'15,"0"0"-222"-15,0 0-57 16,0 0 9-16,0 0-13 15,0 0-42-15,0-30-27 0,0 30-25 16,0-2-4 0,0 2 2-16,0 0-9 15,0 0-8-15,-2 0 0 0,0 0-22 16,-3 11-26-16,1 8 27 16,-4 5 19-16,0 4 2 15,1 1 2 1,-3 3-1-16,-2-1 0 0,1 2-1 15,-1 1 5-15,1 5-5 16,3 6 0-16,1 5 0 16,2 5 0-1,3 8-1 1,0-1 1-16,0-1 0 0,-5-8 0 0,1-9-55 16,-4-9 1-16,1-11 9 0,5-12-29 15,2-6-86-15,2-6-362 16</inkml:trace>
  <inkml:trace contextRef="#ctx0" brushRef="#br1" timeOffset="-177851.25">2243 3657 2126 0,'0'0'333'0,"0"0"-147"16,0 0-46-16,0 0-36 16,0 0-51-16,0 0-43 15,0 0-10-15,34-9-1 0,-10 24 1 16,1 7 1-16,1 6-1 16,-1 2-19-16,-7 3-3 15,-7 1 9-15,-9 2-13 16,-2 2-25-16,-11 2 14 15,-20 0 16-15,-5-3 21 16,-2-6 2-16,4-6 7 16,13-8-2-16,5-9-7 15,11-3 0-15,5-5 0 16,0 0 0-16,11-19 40 16,16-11-14-16,6-10-6 15,8-8-9-15,-1 1-6 16,0 0-4-16,-7 5 7 15,-4 7-1-15,-8 9-2 16,-6 11 3-16,-8 4 25 0,-3 7-2 16,-4 4-20-16,0 0-11 15,0 16-18-15,0 15 6 16,0 13 12-16,-2 5 7 16,2-2-6-16,0-4-1 15,0-8-4-15,13-9 3 16,5-6-10-16,6-8-17 15,17-12-53-15,-6 0-66 16,-5-12-550-16</inkml:trace>
  <inkml:trace contextRef="#ctx0" brushRef="#br1" timeOffset="-177562.36">2896 3488 1894 0,'0'0'383'0,"0"0"-137"15,0 0-76-15,0 0-55 16,0 0-30-16,0 0-46 16,0 0-39-16,0-45-49 15,0 69 23-15,0 16 26 16,0 16 8-16,0 16 0 16,-9 31 2-16,0 25 1 15,0-8-10-15,3-18 5 16,1-22 0-16,1-31-2 15,0-5-4-15,1-4 0 0,0-13-7 16,3-16 6-16,0-5-14 16,0-6-2-16,0-6 7 15,0-16-61-15,0-3-513 16</inkml:trace>
  <inkml:trace contextRef="#ctx0" brushRef="#br1" timeOffset="-177033.75">3660 3784 1914 0,'0'0'342'0,"0"0"-219"15,0 0 60 1,0 0-16-16,0 0-19 0,0 0-55 16,0 0-93-16,40-42-6 15,-65 53-9-15,-12 15 9 16,-15 11 6-16,-10 6-17 16,-3 1 14-16,3-5 3 15,6-3 10-15,16-5-5 16,11-10 2-16,18-5-7 15,11-5-53-15,0 0-30 16,21 2 83-16,17 1 27 16,8 0-17-16,5 0 3 15,3-2 9-15,-5-1-21 16,-2 0-1-16,-5-4 0 16,7 0-46-16,-9-5-76 15,-7-2-242-15</inkml:trace>
  <inkml:trace contextRef="#ctx0" brushRef="#br1" timeOffset="-176736.23">4066 3800 2046 0,'0'0'432'16,"0"0"-314"-16,0 0-15 15,0 0-21-15,0 0-62 16,0 0-20-16,0 0-12 15,-67 67 10-15,29-25-9 16,-2-3 11-16,-2-3 0 0,4-6 0 16,11-10 8-1,9-6 4-15,14-3-12 0,4-6-58 16,6 1 58-16,23 1 35 16,12-2 14-16,7 4-22 15,6-2-16-15,2 2-11 16,-3 1 0-16,-4 1-31 15,9 3-85-15,-14-2-231 16,-5-3-1101-16</inkml:trace>
  <inkml:trace contextRef="#ctx0" brushRef="#br1" timeOffset="-176131.52">4866 3900 2304 0,'0'0'374'16,"0"0"-281"-16,0 0-67 15,0 0 22-15,0 0-11 16,0 0-37-16,0 0-68 16,-16 24 48-16,5 11 19 15,0 0 1-15,-3-1 0 16,3-3 1-16,0-9 1 15,6-11 3-15,3-5-5 16,2-6 0-16,0 0 0 16,0-11 10-16,10-17 2 0,5-8 5 15,3-5-16-15,-1-3 5 16,1 4 9-16,-2 5 15 16,-5 4-15-16,-2 9 8 15,-5 10 14-15,-4 3 10 16,0 9-12-16,0 0-35 15,0 0-4-15,0 21-45 16,-2 11 32-16,-9 10 17 16,0 6 2-16,2 4 3 15,0 1-5-15,3-3-1 16,-2-2-9-16,0-6-76 16,-1-4 7-16,-3-5-48 15,-3-6-27-15,-3-6-66 16,-4-2-90-16,-2-6 95 15,-1-5 152-15,0-2 63 0,4-2 146 16,5-4 81-16,7 0 42 16,5 0-68-16,4 0-83 15,0 0-57-15,4 0-24 16,18 0-9-16,14 0-6 16,8-5 3-16,14 0-8 15,5 3-5-15,17-3-12 16,-15 5-49-16,-21-1-739 0</inkml:trace>
  <inkml:trace contextRef="#ctx0" brushRef="#br1" timeOffset="-169913.71">7120 12882 70 0,'0'0'380'0,"0"0"-380"16</inkml:trace>
  <inkml:trace contextRef="#ctx0" brushRef="#br1" timeOffset="-169778.41">7120 12882 759 0,'63'-76'406'16,"-61"72"-83"-16,0-1-201 16,0-1-69-16,3 2-50 15,2-2 9-15,-1 3-12 16,1-4 0-16,2 1-2 16,4-1-49-16,-2-2-190 15,1 3-741-15</inkml:trace>
  <inkml:trace contextRef="#ctx0" brushRef="#br1" timeOffset="-169484.95">7550 12562 1122 0,'0'0'714'0,"0"0"-346"16,0 0-128-16,0 0-54 15,0 0-59-15,0 0-30 16,0 0-27-16,27-61-29 16,-27 61-41-16,-2 6-10 15,-18 18 10-15,-9 16 28 16,-11 14-17-16,-12 8 1 0,-5 9-4 16,-5-4-8-16,2-2-10 15,1-14-20-15,12-10-2 16,10-15-44-16,14-26-41 15,10 0-124-15,9-12-713 0</inkml:trace>
  <inkml:trace contextRef="#ctx0" brushRef="#br1" timeOffset="-169296.09">7125 12701 1242 0,'0'0'1308'0,"0"0"-1123"15,0 0-116-15,0 0-13 16,0 0-34-16,0 0-13 15,-140 157-9-15,102-92-2 16,7 1 2-16,10-11 3 0,11-10-3 16,10-18-22-16,13-15-22 15,33-12 44-15,61-16 57 16,-9-16-57-16,-9-2-116 16</inkml:trace>
  <inkml:trace contextRef="#ctx0" brushRef="#br1" timeOffset="-162650.61">2640 16368 2197 0,'0'0'324'15,"0"0"-238"-15,0 0-23 16,123 0 64-16,-69 0-47 16,10 0-49-16,3 6-1 15,-1 7-15-15,1 1-5 16,-5 0-10-16,-6-2 0 0,-10 6-47 16,-5-1-54-16,-14 2-96 15,-16-5-476-15</inkml:trace>
  <inkml:trace contextRef="#ctx0" brushRef="#br1" timeOffset="-162442.18">2696 16659 2123 0,'0'0'460'15,"0"0"-417"-15,0 0-43 16,0 0-3-16,0 0 3 15,127 0 80-15,-63 4-6 0,7 2-37 16,0 2-37 0,-3 1-43-16,1 1-68 0,-19-7-194 15,-13-3-1066-15</inkml:trace>
  <inkml:trace contextRef="#ctx0" brushRef="#br1" timeOffset="-162022.29">2925 16084 2065 0,'0'0'414'15,"0"0"-361"-15,0 0-53 16,0 0 0-16,0 0 3 16,0 0 109-16,0 0-40 15,87-76-21-15,-62 72-8 16,-6 4-43-16,-1 4-1 15,0 18-17-15,-2 10 18 16,-1 2 9-16,-1 1 2 16,-1-2-1-16,-2-11-10 15,2-8-4-15,3-14-39 0,6 0 43 16,11-14 25-16,8-20 26 16,8-6-48-16,11-16-3 15,-9 8-138-15,-11 12-303 16</inkml:trace>
  <inkml:trace contextRef="#ctx0" brushRef="#br1" timeOffset="-161167.72">4269 16040 2155 0,'0'0'255'0,"0"0"-196"15,0 0 63-15,0 0-18 16,0 0-83-16,0 0-3 16,0 0-15-16,-39 80 5 15,33-26-6-15,1 8 10 16,1 4-3-16,0 3-9 15,-4-3-53-15,0-4-76 16,-5-12-131-16,-5-6-59 16,-7-14 8-16,-1-7 5 15,-5-10-258-15,-4-9 433 16,2-4 131-16,2 0 285 0,2 0 117 16,10 0 56-16,2 0-80 15,11 0-88-15,4 0-94 16,2 0-68-16,0 0-115 15,15 0 1-15,14 0-13 16,10 0 32-16,7 0 1 16,10 2-12-16,2 2-11 15,2-4-11-15,-4 0-3 16,13 0-101-16,-16 0-67 16,-11-6-600-16</inkml:trace>
  <inkml:trace contextRef="#ctx0" brushRef="#br1" timeOffset="-160971.35">3990 16054 2678 0,'0'0'309'16,"0"0"-280"-16,0 0-29 15,0 0 0-15,0 0 42 16,0 0-19-16,167-56-23 15,-100 56-11-15,20 0-174 16,-14 10-188-16,-13 4-1053 0</inkml:trace>
  <inkml:trace contextRef="#ctx0" brushRef="#br1" timeOffset="-160527.22">4694 16356 1631 0,'0'0'849'0,"0"0"-744"15,0 0-79-15,0 0 83 16,0 0 9-16,0 0-47 16,0 0-35-16,26-4-36 15,-26 4-24-15,-10 0-22 16,-15 4 46-16,-11 8 11 15,-3 3 6-15,-2 3-6 16,8-4 14-16,8-2-5 0,10 2-20 16,10-6-6-16,5 5-45 15,0-2 8-15,23 3 17 16,5 5 26-16,11 2-6 16,0 6-5-16,1-2-31 15,-1 2-6 1,-8 0-22-16,-7-1-5 0,-8-4 26 15,-7-7 1-15,-7-6 24 16,-2-1 24-16,0-3 3 16,-11-5 111-16,-12 0-30 15,-1 0-13-15,-5 0 16 16,0-9-42-16,3-4-45 16,-8-6-61-16,8 1-178 15,5 5-1332-15</inkml:trace>
  <inkml:trace contextRef="#ctx0" brushRef="#br1" timeOffset="-160039.3">5866 15869 1770 0,'0'0'572'0,"0"0"-366"15,0 0-51-15,0 0 38 16,0 0-44-16,0 0-52 16,0 0-49-16,16-34-48 15,-25 34-29-15,-9 2 12 16,-11 16 17-16,-7 10 13 0,-11 12 6 16,-6 9-13-16,-1 13-6 15,1 6 0-15,6 9-1 16,10 2-16-16,8 6 16 15,17-5-15-15,12-4-17 16,2-10-18-16,32-8 21 16,13-12 3-16,11-11 22 15,6-13 5-15,5-8-53 16,29-14-51-16,-17 0-176 16,-15 0-958-16</inkml:trace>
  <inkml:trace contextRef="#ctx0" brushRef="#br1" timeOffset="-159443.12">6272 16129 2499 0,'0'0'307'16,"0"0"-224"-16,0 0-20 16,0 0 3-16,0 0-56 15,0 0-10-15,0 0-26 16,-14 61 26-16,1-11 15 15,-3 3-4-15,3 1-1 16,-1-10-3-16,5-12-7 16,5-10 12-16,4-12-12 15,0-10-36-15,0 0 29 16,18-26 7-16,6-10 35 16,3-10-35-16,4-8-4 15,-2 1-13-15,-4-1 17 0,-5 10 8 16,-7 8 18-1,-4 9 24-15,-2 10 4 0,-5 7-20 16,1 10-11-16,-3 0-23 16,0 0-18-16,0 18-61 15,0 8 48-15,0 14 31 16,0 5 12-16,0 5-2 16,0 3-10-16,4-8 0 15,-2 0-8-15,2-4-26 16,-1-9-45-16,-3-2-43 15,0-3 23-15,0-6-4 16,0-7 4-16,-18 1-3 0,-4-8-64 16,-9-1-26-16,-5-2 163 15,-3 0 29-15,2-4 149 16,1 0 67-16,7 0-21 16,9 0-40-16,11 0-12 15,7 0-43-15,2 0-67 16,0 0-33-16,20 0-4 15,9 0 4-15,13 0 9 16,10 0 6-16,6 0-15 16,2 0-7-16,16 0-133 15,-18 0-201-15,-12 0-780 0</inkml:trace>
  <inkml:trace contextRef="#ctx0" brushRef="#br1" timeOffset="-159004.34">7136 16164 2097 0,'0'0'279'15,"0"0"-173"-15,0 0-46 16,0 0 52-16,0 0 33 15,0 0 5-15,0 0-61 16,40-72-41-16,-40 72-48 16,0 14-30-16,-4 11 30 15,-7 17 1-15,-1 11 21 16,1 5-8-16,5 5 4 16,-1-1-18-16,4-4 0 15,1-8-48-15,0-11-44 16,-2-6-79-16,-1-16-73 15,1-8-485-15</inkml:trace>
  <inkml:trace contextRef="#ctx0" brushRef="#br1" timeOffset="-158824.49">6891 16311 2417 0,'0'0'648'16,"0"0"-619"-16,0 0-3 15,0 0-26-15,0 0 52 16,142-27-27-16,-77 27-25 16,24 0-33-16,-17 0-241 0,-12 0-1474 0</inkml:trace>
  <inkml:trace contextRef="#ctx0" brushRef="#br1" timeOffset="-154046.41">11443 16405 2680 0,'0'0'0'16,"0"0"-1364"-16</inkml:trace>
  <inkml:trace contextRef="#ctx0" brushRef="#br1" timeOffset="-153866.39">11926 16451 1117 0,'0'0'898'15,"0"0"-654"-15,0 0 8 16,0 0-88-16,0 0-103 15,0 0-61-15,116 0-366 0</inkml:trace>
  <inkml:trace contextRef="#ctx0" brushRef="#br1" timeOffset="-153713.91">12595 16535 3068 0,'0'0'95'0,"0"0"-95"16,0 0-175-16,0 0-565 0</inkml:trace>
  <inkml:trace contextRef="#ctx0" brushRef="#br1" timeOffset="-153578.39">13245 16504 2306 0,'0'0'0'0</inkml:trace>
  <inkml:trace contextRef="#ctx0" brushRef="#br1" timeOffset="-151384.23">10850 15226 828 0,'0'0'750'0,"0"0"-453"15,0 0-93-15,0 0 8 16,0 0-32-16,0 0-36 16,0 0-51-16,0 0-22 15,0 0-4-15,0 0-14 16,0 0-15-16,0 0-16 16,0 0 1-16,0 0-2 15,0 0-3-15,0 0-9 16,2 0 1-16,5 0 16 0,0 0 3 15,2 4-1-15,5 6-5 16,1-2-6-16,5 6 10 16,2 0-9-16,4 3-4 15,1 6-6-15,2-2-2 16,-2 6-5-16,0 0 2 16,-2 5-3-16,-6-7-1 15,-1 7 0-15,-2 0 1 16,-3-1 0-16,-2 5 0 15,-2 0-1-15,0 4 1 16,-4 0-4-16,-1 2 4 16,0 4 0-16,-4 0 5 15,3 2-1-15,-3 2 3 0,0 3-7 16,0 3 0 0,0 1 1-16,0 4 0 0,-3 3-1 15,-7 2-11-15,-4-2-1 16,-1 3 1-16,-4-5 11 15,0 4 0-15,-6-8-1 16,1 0-3-16,-5 1 4 16,-1-5-12-16,-3-4-12 15,-2-2 16-15,-3-4-1 16,3-4 5-16,-4-4 4 16,1 0 4-16,1-6-3 15,1-6-1-15,1 2 15 16,0-8 7-16,4-5 1 0,5-3 12 15,6-2 0 1,4-2-10-16,5-2-1 0,2 4-11 16,7-8-4-16,0 4 1 15,2-4-10-15,0 0-4 16,0 0-7-16,0 0 0 16,0 0 5-16,0 0 0 15,0 0-10-15,0 0-65 16,0-9-261-16</inkml:trace>
  <inkml:trace contextRef="#ctx0" brushRef="#br1" timeOffset="-133277.18">8049 15806 1403 0,'0'0'673'0,"0"0"-417"0,0 0-47 16,0 0-32-16,0 0-47 16,0 0-25-16,0 0-22 15,18-88-27-15,-13 82-9 16,-5 6-17-16,0 0-30 16,0 27-41-16,0 19 40 15,0 17 0-15,0 8-15 16,0 3-47-16,0-5 20 15,2-15 30-15,14-16 8 16,1-19-9-16,10-19-38 16,9-9 52-16,4-31 42 15,7-18 0-15,2-15-11 0,-5-5-1 16,-6-2-25 0,-9 4 4-16,-11 8 2 0,-11 10-11 15,-7 12 11-15,0 16 33 16,-18 11-14-16,-6 19-9 15,-8 2 7-15,-3 37-24 16,-2 15 0-16,8 14-4 16,10 8-34-16,10 2-13 15,9-10-21-15,0-10 3 16,24-9 11-16,7-17-35 16,23-24-42-16,-9-8-154 15,-3 0-1415-15</inkml:trace>
  <inkml:trace contextRef="#ctx0" brushRef="#br1" timeOffset="-133130.83">8602 15954 2225 0,'0'0'531'15,"0"0"-491"-15,0 0-39 16,-29 102-1-16,16-34-25 16,2 4-40-16,-1 3-179 15,-3 10-215-15,3-23-28 16,4-18-508-16</inkml:trace>
  <inkml:trace contextRef="#ctx0" brushRef="#br1" timeOffset="-132881.8">8558 15990 2120 0,'0'0'749'0,"0"0"-578"15,0 0-64-15,0 0-56 16,0 0-51-16,0 0-7 15,0 0 6-15,131 53-23 16,-88-12-36-16,-10 4-16 16,-13-6 26-16,-16-3 28 15,-4-9 22-15,0-4 25 16,-20-4 29-16,-2-8-10 16,-3-7-13-16,-4-4-11 15,0 0-10-15,-11-4-10 16,7-4-124-16,4 3-349 0</inkml:trace>
  <inkml:trace contextRef="#ctx0" brushRef="#br1" timeOffset="-132543.64">7827 16512 2258 0,'0'0'701'16,"0"0"-620"-1,0 0-57-15,0 0-4 0,0 0-20 16,140-6 49-16,-15 6 0 15,40 11-16-15,11-1-22 16,-12 2-1-16,-37-2-8 16,-42-3-2-16,-27-2-58 15,-14-1-35-15,-7 6-77 16,-11-2-71-16,-12 2-426 0</inkml:trace>
  <inkml:trace contextRef="#ctx0" brushRef="#br1" timeOffset="-131182.98">7945 16906 1509 0,'0'0'975'16,"0"0"-825"-16,0 0-44 16,0 0 61-16,0 0-46 15,0 0-55-15,0 0-27 16,29-54-24-16,-29 54 0 0,0 0-1 15,0 0-7-15,0 0-7 16,0 0-8-16,0 0-7 16,0 4 0-16,0 14 9 15,0 4 6-15,2 6 10 16,4 6 6-16,3-2-9 16,-4 1 0-16,0-4-6 15,-5-7-1-15,0-3-18 16,0-1 18-16,0 0-5 15,0-5 5-15,-2 10 7 16,-3-5 5-16,2 4-8 16,3 0-4-16,0-4 0 15,0-4 6-15,0-2-6 0,0-6 0 16,0-2 3 0,0-4-3-16,0 0-6 0,0 0 2 15,0 0 3 1,0 0 1-16,0 0 2 0,0 0-1 15,0 0 9-15,0 0-1 16,0 0-2-16,0 0-7 16,0 0 0-16,0 0 2 15,0 0 4-15,0 0-6 16,0 0 0-16,0 0 0 16,0 0 4-16,0 0-3 15,0 0 0-15,0 0-1 0,0 0 4 16,0 0-3-16,0 0 4 15,0 0-4-15,0 0-1 16,0 0 4-16,0 0-4 16,0 0 0-16,0 0 1 15,0 0-1-15,0 0 1 16,0 0 0-16,0 0-1 16,0 0 5-16,0 0-5 15,0 0 0-15,0 0 0 16,0 0-3-16,0 0 3 15,5-4 0-15,10-11 0 16,8-2 30-16,8-10 7 16,9-4-17-16,7-9-1 15,9-1-4-15,1-7 7 16,-1 2 4-16,-6 2-2 0,-11 5-1 16,-10 6-8-16,-8 11 7 15,-13 4-9-15,-1 10 3 16,-7 2-2-16,2 6-1 15,-2 0 0-15,0 0-13 16,0 0-15-16,0 0-18 16,0 0-13-16,0 0-14 15,0 6-18-15,-6 16-30 16,-3 0-42-16,-1 0-244 0</inkml:trace>
  <inkml:trace contextRef="#ctx0" brushRef="#br1" timeOffset="-130934.04">8566 17111 2435 0,'0'0'650'0,"0"0"-568"16,0 0-15-16,0 0-37 15,0 0-30-15,0 0-6 16,0 0 5-16,5 90 1 15,-5-46 14-15,0-4-14 16,-3 0-4-16,-3-10-8 16,2-10-6-16,-5-12-54 15,-1-8-120-15,2 0-121 0</inkml:trace>
  <inkml:trace contextRef="#ctx0" brushRef="#br1" timeOffset="-130788.4">8288 17098 1180 0,'0'0'1705'16,"0"0"-1503"-16,0 0-95 16,0 0-93-16,0 0-8 15,189-19 23-15,-73 14 4 16,-4 1-33-16,17 4-94 16,-49 0-292-16,-6-3-1322 0</inkml:trace>
  <inkml:trace contextRef="#ctx0" brushRef="#br1" timeOffset="-130166.33">9435 16338 2297 0,'0'0'369'16,"0"0"-236"-16,0 0 9 15,0 0-44-15,0 0-98 16,0 0-2-16,0 0-2 16,-2 71 4-16,2-21 0 15,0 3-42-15,-2 0-78 16,-11 5-63-16,-1-18-176 0,-1-11-1049 16</inkml:trace>
  <inkml:trace contextRef="#ctx0" brushRef="#br1" timeOffset="-130035.09">9391 16521 2406 0,'0'0'257'16,"0"0"-201"-16,0 0-56 16,147 22-64-16,-96-9-1217 0</inkml:trace>
  <inkml:trace contextRef="#ctx0" brushRef="#br1" timeOffset="-129887.39">9990 16583 2332 0,'0'0'743'16,"0"0"-743"-16,0 0-35 15,0 0-83-15,0 0-1562 0</inkml:trace>
  <inkml:trace contextRef="#ctx0" brushRef="#br1" timeOffset="-129774.53">9990 16583 1215 0,'78'-48'0'0</inkml:trace>
  <inkml:trace contextRef="#ctx0" brushRef="#br1" timeOffset="-129448.77">10609 15779 2390 0,'0'0'268'16,"0"0"-129"-16,0 0 27 16,0 0-156-16,0 0 6 15,0 0-16-15,-62 198 10 16,-11-51-10-16,-25 17-131 15,-10-3-61-15,13-35-221 16,21-46-82-16,23-31 211 16,-7 1 284-16,9-14-16 15,10-6-27-15</inkml:trace>
  <inkml:trace contextRef="#ctx0" brushRef="#br1" timeOffset="-129158.3">10303 15816 2660 0,'0'0'398'16,"0"0"-341"-16,0 0-13 16,0 0-5-16,0 0-38 15,0 0-1-15,0 0-6 16,137 0-11-16,-99 17-3 15,-9 2 6-15,-9-6-16 16,-7 1 12-16,-3-1-7 0,-6 0 25 16,0 0 4-1,3 5 12-15,-3 0 10 0,5 5-4 16,0 8-16-16,-4 19-6 16,-5-6-23-1,0-4-447-15</inkml:trace>
  <inkml:trace contextRef="#ctx0" brushRef="#br1" timeOffset="-48945.15">7829 8989 1101 0,'0'0'217'0,"0"0"-96"15,0 0-96-15,0 0-25 16,0 0-29-16,0 0 29 15,-25 0 0-15,23 10 2 16,-2 1 8-16,-3 14-10 16,1-3 0-16,-1 0-18 0</inkml:trace>
  <inkml:trace contextRef="#ctx0" brushRef="#br1" timeOffset="-38188.45">7685 5081 1770 0,'0'0'370'15,"0"0"-288"-15,0 0-37 16,0 0 28-16,0 0 38 16,0 0-1-16,0-12-48 0,0 8-25 15,0-2-14-15,2 2 3 16,0-3-26-16,0 0 0 16,0 0 0-16,0-4-37 15,-2-1 21-15,0-2-35 16,0 1-14-16,0-2 33 15,0 3 32-15,0 2 21 16,0 2 6-16,0 4 42 16,0 4-10-16,-2 0-21 15,0 0-22-15,0 0-16 16,-2 19 1-16,-4 18 15 16,0 13-10-16,-5 18 20 15,-4 26 0-15,2 26-17 16,1-5 5-16,4-15-13 0,0-18 8 15,6-23-1-15,-3-2 0 16,1 2-8-16,-5-12 1 16,-1-8-2-16,-1-7-7 15,-18-6-90-15,4-8-176 16,-2-9-664-16</inkml:trace>
  <inkml:trace contextRef="#ctx0" brushRef="#br1" timeOffset="-37987.93">7189 5905 1974 0,'0'0'451'0,"0"0"-194"16,0 0-89-16,0 0-58 0,0 0-42 16,0 0-51-16,0 0 14 15,105-14 26-15,-40 14-12 16,8 0-24-16,-1 0 0 16,-5 0-8-16,-9 0-6 15,-12 0-7-15,-11 2-35 16,-14-2-75-16,-15 0-158 15,-6 0-529-15</inkml:trace>
  <inkml:trace contextRef="#ctx0" brushRef="#br1" timeOffset="-37772.83">7539 5067 2556 0,'0'0'354'0,"0"0"-250"16,0 0-31-16,0 0-4 16,0 0-38-16,0 0-16 15,109-104-3-15,-49 95-12 16,7 9-51-16,5 0-85 16,17 15-103-16,-18 5-88 15,-13-2-595-15</inkml:trace>
  <inkml:trace contextRef="#ctx0" brushRef="#br1" timeOffset="-25994.86">9656 5095 367 0,'0'0'2426'0,"0"0"-2241"16,0 0-185-16,0 0-31 15,0 0 16-15,0 0-102 0</inkml:trace>
  <inkml:trace contextRef="#ctx0" brushRef="#br1" timeOffset="58354.39">7996 5618 1748 0,'0'0'395'0,"0"0"-286"16,0 0-63-16,0 0 48 15,0 0 28-15,0 0-18 16,11-21-32-16,-11 21 1 15,2 0 29-15,-2-2-6 16,0 2-27-16,0 0-13 16,0 0-8-16,0 0-13 15,0 0-12-15,0 0-22 16,0 0 14-16,0 0-15 0,0 0 2 16,0 0-2-16,0 0 3 15,0 0-3-15,0 5-13 16,0 19-20-16,0 15 33 15,0 15 8-15,0 10-8 16,-4 6 29-16,-2-2-18 16,1-3-8-16,0-14-2 15,1-8-1-15,1-15 0 16,3-12 0-16,0-12-29 16,0-8-33-16,0-18-115 15,0-6-574-15</inkml:trace>
  <inkml:trace contextRef="#ctx0" brushRef="#br1" timeOffset="58616.42">8028 5560 18 0,'0'0'3011'16,"0"0"-2838"-16,0 0-128 15,0 0-38-15,0 0-7 16,0 0 0-16,144 58-1 15,-99-1-12-15,-8 9-52 16,-8 4 6-16,-13 0-7 16,-16-4 11-16,-5-6 24 15,-32-7 31-15,-15-11 101 16,-10-10 9-16,-3-12-25 16,5-10-26-16,7-10-35 15,10 0-24-15,16-16-36 16,12-6-102-16,13 0-388 0</inkml:trace>
  <inkml:trace contextRef="#ctx0" brushRef="#br1" timeOffset="58950.75">8867 5376 2309 0,'0'0'594'0,"0"0"-429"16,0 0-20-16,0 0-41 15,0 0-48-15,0 0-56 16,0 0-32-16,2 91 32 15,-2-28 14-15,-2 7-1 16,-4 1-7-16,-2-7 2 16,-2-8-8-16,-1-11-15 15,-3-8-68-15,-8-9-69 16,4-12-124-16,0-11-642 0</inkml:trace>
  <inkml:trace contextRef="#ctx0" brushRef="#br1" timeOffset="59107.24">8609 5703 1394 0,'0'0'1710'16,"0"0"-1552"-16,0 0-156 15,0 0 6-15,0 0-8 16,146-8 16-16,-63 8-16 16,33-3-115-16,-20 3-281 15,-16-3-572-15</inkml:trace>
  <inkml:trace contextRef="#ctx0" brushRef="#br1" timeOffset="59399.45">9516 5434 2499 0,'0'0'274'15,"0"0"-174"-15,0 0 38 16,0 0-63-16,0 0-39 16,0 0-23-16,-71 130-3 15,44-58-9-15,0 7 11 16,9-2-12-16,7-8 0 16,11-11 3-16,0-11 20 15,22-16 19-15,16-12 0 16,11-12 1-16,11-7-3 15,5-12-22-15,13-50-18 0,-16 4-182 16,-19-2-1097-16</inkml:trace>
  <inkml:trace contextRef="#ctx0" brushRef="#br1" timeOffset="59537.98">9422 5031 3073 0,'0'0'44'16,"0"0"-44"-16,0 0-253 0,-9 110-746 16</inkml:trace>
  <inkml:trace contextRef="#ctx0" brushRef="#br1" timeOffset="60121.65">10099 5957 2371 0,'0'0'228'15,"0"0"-94"-15,0 0 26 16,0 0-12-16,0 0-56 16,0 0-49-16,0 0-25 15,-58-76-18-15,48 74-7 16,-7 1-3-16,-5 1 8 16,-9 0 2-16,-9 1 7 15,-6 19-2-15,-4 9-5 16,1 6-7-16,7 9 0 15,11 3-30-15,12-1-50 16,17-6 20-16,2-8 29 16,25-12 20-16,18-12 18 15,8-8 9-15,9-12 10 16,0-22 5-16,-4-11-7 0,-7-14-4 16,-11-7 1-16,-11-7-14 15,-10-4 0 1,-13-6-4-16,-4 3-1 0,0 6 5 15,-4 9 69-15,-9 19 31 16,1 16-10-16,2 16-8 16,3 14-49-16,-2 4-33 15,-4 47-19-15,-3 38 19 16,0 7 10-16,6 0-9 16,3-11-1-16,4-19 10 15,1 4-10-15,0 3-9 16,2-5-42-16,0-18-105 15,0-18-274-15</inkml:trace>
  <inkml:trace contextRef="#ctx0" brushRef="#br1" timeOffset="60249.2">10081 6096 2528 0,'0'0'0'0</inkml:trace>
  <inkml:trace contextRef="#ctx0" brushRef="#br1" timeOffset="60853.65">10917 5692 2417 0,'0'0'494'16,"0"0"-394"-16,0 0 28 15,0 0-25-15,0 0-83 16,0 0-6-16,0 0-14 16,84-24 7-16,-32 24 1 15,8 0-8-15,-2 0-3 16,-2 11-38-16,-12 1-45 16,-13 8-139-16,-14-6-116 15,-17 2-884-15</inkml:trace>
  <inkml:trace contextRef="#ctx0" brushRef="#br1" timeOffset="61019.31">10935 5945 2354 0,'0'0'265'0,"0"0"-94"16,118 0 8-16,-45 0-56 15,12 0-72-15,4-6-29 16,7-2-22-16,-25 2-236 15,-24 0-1670-15</inkml:trace>
  <inkml:trace contextRef="#ctx0" brushRef="#br1" timeOffset="62538.09">12456 5013 2469 0,'0'0'335'16,"0"0"-229"-16,0 0-69 15,0 0 40-15,0 0 17 16,0 0-56-16,0 0-38 0,-11-12-6 15,11 52 6-15,0 32 10 16,-8 41 3-16,-15 39-8 16,-4 12-5-1,-2-25-10-15,8-36-92 0,2-45-39 16,3-7-20-16,3-1 10 16,-2-1-21-16,-1-6-14 15,3-14 104-15,-1-14-53 16,-1-8-128-16,-1-7-87 15,-6 0 350-15,0-4 183 16,-3-9 250-16,3 0-8 16,-1 0-157-16,8 4-117 15,2 0-91-15,6 6 6 16,7 1-6-16,0 2-60 0,12 0-17 16,21 2 17-16,15 8 9 15,20 0 3-15,12-5 8 16,9 0 21-16,0-3-7 15,-6-2-15-15,-16 0-15 16,-28 0-4-16,-18-11-130 16,-21-4-298-16</inkml:trace>
  <inkml:trace contextRef="#ctx0" brushRef="#br1" timeOffset="62737.71">12192 5161 2959 0,'0'0'195'15,"0"0"-141"-15,0 0-40 16,0 0-6-16,118-32 0 16,-65 32-8-16,40 26-25 15,-12 4-184-15,-10 1-283 0</inkml:trace>
  <inkml:trace contextRef="#ctx0" brushRef="#br1" timeOffset="63223.46">13089 5957 1431 0,'0'0'605'16,"0"0"-137"-16,0 0-154 16,0 0-87-16,0 0-104 15,0 0-69-15,0 0-16 16,-4-40-38-16,-23 30-19 15,-8 2 19-15,-13 6 1 0,-2 2 3 16,-2 0 1-16,8 2 2 16,8 8-3-1,14 3-4-15,8 0-5 16,14 4-33-16,0 3-20 0,25 3 35 16,15 7 3-16,9 5 5 15,5 2 2-15,1 6-9 16,-8 3-30-16,-11 0-53 15,-18-2 10-15,-18-4 22 16,-5-6 48-16,-31-7 25 16,-10-12 117-16,-6-7 43 15,-2-8-46-15,6 0-32 16,3-18-37-16,11-11-45 16,22-32-86-16,9 9-145 15,3 0-1175-15</inkml:trace>
  <inkml:trace contextRef="#ctx0" brushRef="#br1" timeOffset="63601.7">13771 5736 2951 0,'0'0'420'0,"0"0"-308"15,0 0-56-15,0 0-11 16,0 0-45-16,0 0 0 16,0 0-124-16,2 0-245 0,-2 6-710 0</inkml:trace>
  <inkml:trace contextRef="#ctx0" brushRef="#br1" timeOffset="64074.01">14143 5928 2903 0,'0'0'248'0,"0"0"-182"0,0 0-11 16,0 0 20-16,127-69-26 16,-67 33-32-16,7-8-5 15,5-4-2-15,1-8-5 16,-4-10-1-16,-4-7-4 15,-12-7-10-15,-14-4-22 16,-20 0-29-16,-19 5-12 16,-11 11-1-16,-34 18 24 15,-13 14 39-15,-9 16 9 16,-6 16 2-16,-5 4 0 16,0 24 8-16,2 26 3 15,1 36-3-15,15 37 6 0,33 30-10 16,27-7-3-16,16-32 17 15,30-38 7 1,12-28-2-16,29 8-6 0,38 0 5 16,33-12 3-16,-13-19 2 15,-32-25-11-15,-14-18-16 16,-49-15-58-16,-12-7-393 16</inkml:trace>
  <inkml:trace contextRef="#ctx0" brushRef="#br1" timeOffset="65196.73">14733 3960 2351 0,'0'0'376'16,"0"0"-223"-16,0 0-60 0,0 0-40 15,0 0-46-15,0 0-7 16,0 0 0-16,0 93 2 15,2-23-2-15,-2 28 10 16,0-6-1-16,0 4-8 16,-6-6 0-16,0-23 6 15,1-5-7-15,5-18-2 16,0-18-10-16,0-15 12 16,13-11 0-16,10-6 75 15,8-27 62-15,7-15-53 16,4-8-55-16,5-11-3 15,0 0-12-15,-5-4 12 16,-2 1-6-16,-7 2-7 16,-8 6-1-16,-7 10-9 15,-9 13-3-15,-9 17-24 0,0 22-63 16,-11 22-157-16,-5 11-391 16</inkml:trace>
  <inkml:trace contextRef="#ctx0" brushRef="#br1" timeOffset="65447.02">15144 4452 2564 0,'0'0'255'16,"0"0"-247"-16,0 0 3 15,0 0-11-15,-10 102 34 16,6-64-5-16,0 0-4 15,-1-7 3-15,1-2 10 16,2-8-17-16,2-4-21 16,0-7-5-16,0-6-2 15,0-4-86-15,0-14-125 16,0-7-1808-16</inkml:trace>
  <inkml:trace contextRef="#ctx0" brushRef="#br1" timeOffset="65682.51">15148 4286 2511 0,'0'0'565'0,"0"0"-565"15,0 0-17-15,0 0-8 16,0 0 24-16,140 83 1 16,-88-33-138-16,-5 4-121 15,-12 5 31-15,-15-5 166 16,-15-6 62-16,-5-4 115 15,-20-11 94-15,-18-4-10 16,-9-9-46-16,1-8-62 16,3-6-41-16,5-6-49 15,11-6-1-15,12-9-241 0</inkml:trace>
  <inkml:trace contextRef="#ctx0" brushRef="#br1" timeOffset="68147.79">15786 4367 1833 0,'0'0'422'0,"0"0"-166"16,0 0-86-16,0 0-15 16,0 0-42-16,0 0-20 15,0 0-26-15,8-18-24 16,-8 15 10-16,3 2-16 15,-3 1-9-15,0-3-23 0,2 3 13 16,-2 0-17 0,0 0 6-16,0 0-7 0,0 0-23 15,0 19-8-15,0 11 28 16,0 13 3-16,0 5 5 16,0 2-5-16,0-3-19 15,0-4 2-15,0-6-47 16,0-10-34-16,-9-6-78 15,-20-12-1-15,2-5-202 16,-2-4-1584-16</inkml:trace>
  <inkml:trace contextRef="#ctx0" brushRef="#br1" timeOffset="68317.47">15502 4542 2656 0,'0'0'299'0,"0"0"-224"15,0 0-69-15,0 0 24 16,0 0-4-16,137-7-12 16,-77 7-14-16,2 0-81 15,13 0-15-15,-12 0-87 16,-16 0-632-16</inkml:trace>
  <inkml:trace contextRef="#ctx0" brushRef="#br1" timeOffset="68825.47">16224 4334 2057 0,'0'0'224'0,"0"0"-138"0,0 0 31 16,0 0 15-16,0 0-68 15,0 0-64-15,0 0 2 16,0 27 16-16,0 7 24 16,0 6-16-16,0 4-14 15,0-1 2-15,5-8-3 16,10-4 11-16,3-9 17 16,7-10 23-16,4-8 29 0,6-4 12 15,9-6-28 1,6-20-20-16,4-12-27 15,2-7-14-15,-2-7-10 0,0-4-4 16,-7-5-9-16,-9 3-12 16,-13-7 20-16,-14 3-13 15,-11 0 8-15,0 8-6 16,-23 9 3-16,-10 13 9 16,-7 16 17-16,-7 16-11 15,-4 0 6-15,-1 34-12 16,3 12 1-16,14 8-2 15,13 6-3-15,19-4 4 16,3-1 15-16,34-7 3 16,15-7-9-16,9-4 4 15,6-9-3-15,23-3-10 0,-18-8-125 16,-13-7-319-16</inkml:trace>
  <inkml:trace contextRef="#ctx0" brushRef="#br1" timeOffset="69281.68">17020 4564 1950 0,'0'0'517'15,"0"0"-198"-15,0 0-53 16,0 0-45-16,0 0-84 0,0 0-67 15,0 0-41 1,-4-32-29-16,-12 23-31 0,-7 6-13 16,-6 3-11-16,-9 0 1 15,-4 12 17-15,0 13 23 16,6 8 14-16,11 0-10 16,12 3-19-16,13-9-27 15,0-9 30-15,15-6 26 16,17-11 5-16,6-1 15 15,4-3 7-15,3-21-3 16,-3-6-3-16,-2-10-9 16,-2-4-6-16,-4-6-6 0,-6 0-15 15,-7-3 6 1,-5 3-4-16,-10 5 13 16,-6 6 2-16,0 11 39 15,0 12-5-15,0 10-14 0,-6 6-19 16,-2 14-3-16,0 25-10 15,1 22 7-15,1 12 2 16,-4 35-5-16,6-16-70 16,-3-18-174-16</inkml:trace>
  <inkml:trace contextRef="#ctx0" brushRef="#br1" timeOffset="71333.48">15070 4834 1728 0,'0'0'716'16,"0"0"-508"-16,0 0-58 16,0 0-12-16,0 0-29 0,0 0-44 15,0 0-24-15,0-7-5 16,2 7 18-16,-2 0-15 15,0 0-2-15,2 0-17 16,3 0-11-16,11 0-9 16,8 14 0-16,18 1 10 15,16 6-10-15,36 3 9 16,47-4-9-16,52 0 0 16,28-4 0-16,6-8 0 15,-8-6-3-15,-30-2-13 16,-8 0-9-16,-17 0 16 15,-37 0-9-15,-36 0-6 16,-33 0 12-16,-20-2-2 16,-5 0 13-16,-8 0-36 15,-11 2-9-15,-14 0-15 0,0 0-53 16,-41 2 12-16,1 10-134 16,3-2-413-16</inkml:trace>
  <inkml:trace contextRef="#ctx0" brushRef="#br1" timeOffset="71789.52">15815 5206 444 0,'0'0'2170'0,"0"0"-1984"16,0 0-73-16,0 0-27 16,0 0 3-16,117-65-48 15,-109 63-21-15,-6 2-20 16,-2 0-18-16,0 22-4 15,0 10 22-15,0 13 10 16,4 6 2-16,7 2-4 16,7-3-8-16,1-8 0 15,4-12 0-15,2-10 0 16,-1-14 6-16,8-6 33 16,1-8 30-16,7-24-3 15,5-14-26-15,3-10-17 16,0-4-9-16,-2 1 1 0,-6 8 2 15,-4 7-17-15,-12 13-3 16,-15 14-63-16,-6 12-102 16,-3 5-420-16</inkml:trace>
  <inkml:trace contextRef="#ctx0" brushRef="#br1" timeOffset="72008.83">16681 5332 2922 0,'0'0'290'16,"0"0"-131"-16,0 0-91 16,0 0-64-16,0 0-4 15,0 0-9-15,0 0 8 16,-5 124-15-16,1-88-5 16,4-6-21-16,0-8 29 15,0-7 3-15,0-13-33 16,-7-3-78-16,-1-17-7 15,-4-8-315-15</inkml:trace>
  <inkml:trace contextRef="#ctx0" brushRef="#br1" timeOffset="72136.71">16499 5307 538 0,'-8'-7'2218'16,"4"0"-1901"-16,4 2-104 0,0 1-110 16,20-1-66-16,20 4-21 15,18-1 16-15,16-1-14 16,6 3-18-16,20 0-73 15,-20 0-237-15,-21 0-881 0</inkml:trace>
  <inkml:trace contextRef="#ctx0" brushRef="#br1" timeOffset="73620.33">17503 5861 2486 0,'0'0'531'16,"0"0"-501"-16,0 0-30 16,0 0 0-16,0 0 24 15,127 0 36-15,-55 0-30 16,3 0-17-16,1 0-9 16,-9 0-3-16,-13 0-1 15,-19 4-48-15,-18 10-98 16,-14 0-181-16</inkml:trace>
  <inkml:trace contextRef="#ctx0" brushRef="#br1" timeOffset="73776.5">17692 6200 2562 0,'0'0'244'16,"0"0"-78"-16,143-10-43 15,-62-4-45-15,39-3-78 16,-18 2-38-16,-15 5-349 0</inkml:trace>
  <inkml:trace contextRef="#ctx0" brushRef="#br1" timeOffset="74055.87">19437 5497 2913 0,'0'0'251'0,"0"0"-151"16,0 0-49-16,0 0 21 15,0 0-49-15,0 0-23 16,0 0-28-16,-11 81 22 15,-1-5 5-15,0 11-3 16,-1 3-16-16,-1 1-3 0,3-6-28 16,-1-2-21-16,-3 5-51 15,-1-19-100-15,3-19-600 16</inkml:trace>
  <inkml:trace contextRef="#ctx0" brushRef="#br1" timeOffset="74256.85">18990 6330 955 0,'0'0'2029'16,"0"0"-1850"-16,0 0-84 15,0 0-89-15,0 0-6 0,0 0 18 16,158-26 15 0,-65 20-9-16,7 0-8 0,0 0-9 15,-13 2 2-15,-16-4-9 16,-25-12-64-16,-20 0-72 15,-23-4-261-15</inkml:trace>
  <inkml:trace contextRef="#ctx0" brushRef="#br1" timeOffset="74426.85">19027 5544 2787 0,'0'0'388'16,"0"0"-320"-16,0 0-60 15,0 0 14-15,183-6 2 0,-94 21-7 16,7 6-17-16,-5 9-26 16,5 14-127-16,-25-6-154 15,-19-3-1181-15</inkml:trace>
  <inkml:trace contextRef="#ctx0" brushRef="#br1" timeOffset="74645.98">19738 5992 1468 0,'0'0'792'16,"0"0"-611"-16,0 0-11 15,0 0 0-15,0 0-23 16,36 105-68-16,-34-64-11 0,0 1-31 16,-2 0-19-16,0-3-8 15,0-2-10-15,0-7 0 16,0-5-31-16,0-11-46 15,0-7-93-15,0-7-337 0</inkml:trace>
  <inkml:trace contextRef="#ctx0" brushRef="#br1" timeOffset="75457.58">20029 5934 2287 0,'0'0'354'0,"0"0"-155"16,0 0-37-16,0 0-3 16,0 0-82-16,0 0-51 15,0 0-26-15,-42-55 0 16,3 55 1-16,-9 0 0 15,-2 6-1-15,-2 10 12 16,7 0-12-16,12 3 0 16,11 4 0-16,13 3-23 15,9 3-8-15,0 3 22 16,26 1 9-16,8 4-17 16,3 0-16-16,-2-4 2 15,-11-2-38-15,-15-1-4 16,-9-7 10-16,-7-2 53 0,-27-6 10 15,-3-1 59-15,-5-4 30 16,-1-6-13-16,5-2-16 16,5-2-25-16,8 0-18 15,6-4-17-15,9-19-6 16,8 2-176-16,2-1-334 0</inkml:trace>
  <inkml:trace contextRef="#ctx0" brushRef="#br1" timeOffset="75784.85">20378 6006 2723 0,'0'0'316'0,"0"0"-181"16,0 0-76-16,0 0 12 15,0 0-36-15,0 0-35 16,0 0-85-16,0 0-185 0</inkml:trace>
  <inkml:trace contextRef="#ctx0" brushRef="#br1" timeOffset="76277.56">20687 6109 2794 0,'0'0'277'0,"0"0"-197"0,0 0-52 16,0 0 24-16,0 0-5 15,0 0-12-15,0 0 0 16,169-40-18-16,-97 14-1 16,4-1 2-16,2-8-9 15,-3-1-1-15,-6-4-8 16,-11-2 0-16,-16 0-5 16,-19-1-8-16,-21 1-16 15,-2 3 3-15,-38 6 25 16,-13 8 1-16,-14 10 1 15,-6 15-1-15,-4 0 0 0,1 26 5 16,0 19-5-16,10 11-11 16,10 12 7-16,19 8-16 15,19 4 10-15,16 1 10 16,20-3 2-16,26-6 26 16,20-10-3-16,11-12 3 15,10-9 1-15,5-18-12 16,1-11-5-16,-6-12-1 15,-7 0-11-15,-10-17-30 16,-6-36-82-16,-20 7-105 16,-17-2-426-16</inkml:trace>
  <inkml:trace contextRef="#ctx0" brushRef="#br1" timeOffset="77100.98">21369 4792 893 0,'0'0'191'0,"0"0"-145"15,0 0-23-15,0 0-5 16,0 0 88-16,0 0-21 15,0 0-65-15,0 2 21 16,0-2 41-16,0 0 8 16,0 0-39-16,0 0 33 15,0 0 97-15,0 0 2 16,0 0-88-16,0 0-43 16,0 0-31-16,0 0 4 0,0 0 0 15,0 0-4-15,0 0 31 16,0 0 37-16,0 0 36 15,0 0-9-15,0 0 2 16,0 0-2-16,0 0-16 16,0 0-19-16,0 0-37 15,0 0-9-15,0 0-7 16,0 0-1-16,0 0-21 16,0 7-6-16,0 3-8 15,0 11 8-15,0 11 0 0,0 11 0 16,2 9 3-1,5 6-3-15,1 3-14 16,4-3 0-16,1-3 7 16,1-7-3-16,-3-9 9 15,-1-13-5-15,-2-10 1 0,-4-8 0 16,1-7 5-16,-3-1 12 16,0 0 39-16,7-1 22 15,2-21 5-15,9-11-46 16,7-9-20-16,4-5-8 15,4-11 11-15,2-9-15 16,3-7 0-16,-5-4 10 16,1 2-10-16,-10 6 0 15,-5 19 0-15,-8 13 0 16,-11 16-9-16,-2 14-16 16,0 8-62-16,-33 18-116 15,1 14-243-15,3 2-843 0</inkml:trace>
  <inkml:trace contextRef="#ctx0" brushRef="#br1" timeOffset="77323.53">21822 5069 2533 0,'0'0'461'16,"0"0"-290"-16,0 0-93 15,0 0-10-15,0 0-68 16,0 0-14-16,0 0 9 15,-14 112 5-15,3-59-5 0,1 2-17 16,2-2-14 0,1-7 8-16,3-8-2 0,2-11-30 15,-8-16-27 1,2-9-111-16,-1-2-344 0</inkml:trace>
  <inkml:trace contextRef="#ctx0" brushRef="#br1" timeOffset="77554.67">21708 5045 2336 0,'0'0'398'0,"0"0"-136"16,0 0-119-16,0 0-33 15,0 0-57-15,0 0-46 16,0 0-7-16,75 16-11 16,-52 30-41-16,-5 8-55 15,-7 2-41-15,-7-1 24 0,-4-7 56 16,-2-7 32-16,-23-6 27 15,-6-9 9-15,-5-6 19 16,5-8 11-16,2-6 8 16,9-6-37-16,9 0-1 15,9-4-310-15</inkml:trace>
  <inkml:trace contextRef="#ctx0" brushRef="#br1" timeOffset="77802.7">22307 4947 2469 0,'0'0'276'0,"0"0"-113"15,0 0-39-15,0 0 20 16,0 0-89-16,0 0-55 16,0 0-19-16,-7 18 3 15,-18 28 11-15,-8 16 5 16,-11 10 6-16,-8 9-6 15,-1-1-9-15,0-6-23 16,3-10 10-16,11-10-9 16,5-14-21-16,12-10-85 15,11-12-182-15,11-9-1220 0</inkml:trace>
  <inkml:trace contextRef="#ctx0" brushRef="#br1" timeOffset="78305.05">22421 5209 1777 0,'0'0'779'16,"0"0"-516"-16,0 0-48 15,0 0-99-15,0 0-60 16,0 0-44-16,0 0 3 16,-27 131-8-16,18-75-7 15,3 2 0-15,6-3-4 0,0-5 4 16,0-12 0-16,0-8 0 16,10-12 5-16,-3-6-4 15,-1-9 19-15,0 0 4 16,-4-3 5-16,0 0 1 15,-2 0-5-15,0 0-8 16,2 0-3-16,-2 0 7 16,0 0-1-16,2 0 2 15,5-6 14-15,1-10-10 16,6-7-18-16,4-4-1 16,4-10-7-16,5-7 1 15,2-7 4-15,2-5-2 0,0-5-2 16,0 3-1-16,-4 8 0 15,-4 7 4-15,-8 15-4 16,-4 10 0-16,-9 9 0 16,-2 9-17-16,0 5-57 15,-13 15-115-15,-2 4-268 16</inkml:trace>
  <inkml:trace contextRef="#ctx0" brushRef="#br1" timeOffset="78532.48">22913 5530 2808 0,'0'0'297'0,"0"0"-183"16,0 0-87-16,0 0-27 0,0 0-4 16,0 0 4-16,-33 149 0 15,19-99-14-15,1-1 3 16,2-10 10-16,4-9-10 15,2-5 6-15,-1-13-6 16,1-7-115-16,-1-5-319 0</inkml:trace>
  <inkml:trace contextRef="#ctx0" brushRef="#br1" timeOffset="78681.57">22780 5454 2712 0,'0'0'440'0,"0"0"-329"16,0 0-63-16,0 0-11 16,0 0-12-16,171-16-25 15,-115 16-55-15,-9 2-344 0</inkml:trace>
  <inkml:trace contextRef="#ctx0" brushRef="#br1" timeOffset="80022.63">19204 4532 2404 0,'0'0'329'0,"0"0"-188"15,0 0-66-15,0 0 68 16,0 0-65-16,0 0-42 0,0 0-21 16,91-104-7-1,-58 71 19-15,5-1-5 0,6-4-8 16,8 0-9 0,6-2-4-16,6 2 4 0,5 4-5 15,0 3-3-15,3 6 3 16,-5 6 0-16,-3 9 0 15,-2 4 0-15,-3 6-5 16,-4 0 2-16,-2 21 2 16,-1 7-10-16,-7 5 10 15,-3 10-9-15,-5 5 1 16,-5 6 9-16,-1 2 0 0,-4-4 8 16,2-2-3-1,0-7-5-15,2-10 4 0,2-6-3 16,5-9-1-16,3-10 4 15,5-8-4-15,3 0 4 16,6-14-4-16,1-14 13 16,0-6-2-16,2-7-10 15,-2-2 1-15,-5 5 2 16,-2-3-4-16,-5 7 0 16,-7 7 7-16,-6 9-7 15,-7 7-1-15,-4 11 0 16,-2 0-16-16,-1 12-9 15,4 18 13-15,6 10 13 0,4 4 0 16,4 2 9-16,9-1-9 16,8-7 0-16,6-6 9 15,13-8-5-15,10-6 2 16,8-8-1-16,7-7-1 16,1-3-3-16,4-7 6 15,-6-13-6-15,-3-6 0 16,-10-2-1-16,-9-2 4 15,-10 4-3-15,-14 2 18 16,-11 5 11-16,-7 9-12 16,-8 8-14-16,1 2-4 15,8 18-13-15,5 17 6 16,10 6 7-16,6 5 7 0,7 1-3 16,7-7 0-1,3-6 0-15,1-5-3 0,2-10 7 16,-3-5-8-16,-6-6-3 15,-13-8-55-15,-18-10-94 16,-21-11-379-16</inkml:trace>
  <inkml:trace contextRef="#ctx0" brushRef="#br1" timeOffset="80918.69">20810 2898 1242 0,'0'0'291'0,"0"0"-207"16,0 0 181-16,0 0 11 16,9 138-112-16,-3-72-51 15,-6 12-66-15,0 6-27 16,0 0-11-16,0-5 2 15,-6-8-10-15,-3-10 0 16,-9-3-1-16,3-18-129 16,-4-13-753-16</inkml:trace>
  <inkml:trace contextRef="#ctx0" brushRef="#br1" timeOffset="81115.37">20426 3655 2484 0,'0'0'445'15,"0"0"-344"-15,0 0-79 16,0 0 7-16,0 0 52 16,154 0-21-16,-80 0-24 15,8 4-7-15,-2-1-7 16,-6-3 0-16,-10 0-22 16,-14 0-41-16,-11-7-67 15,-14-9-126-15,-14-4-611 0</inkml:trace>
  <inkml:trace contextRef="#ctx0" brushRef="#br1" timeOffset="81336.87">20665 2913 2041 0,'0'0'449'0,"0"0"-194"15,0 0-42-15,0 0-77 16,0 0-72-16,0 0-24 16,170-31-5-16,-102 31-18 15,3 0-9-15,-2 16-8 16,-4 5-10-16,9 16-110 0,-18-8-132 16,-14-2-614-16</inkml:trace>
  <inkml:trace contextRef="#ctx0" brushRef="#br1" timeOffset="81566.64">21384 3381 1574 0,'0'0'311'15,"0"0"-131"-15,0 0-96 16,0 0-8-16,16 144-20 0,-16-90-19 15,-2 5 3-15,-4-4-25 16,-2 0-15-16,4-10 2 16,0-6-2-16,-1-7 0 15,-6-12 0-15,2-8-126 16,-4-12-1353-16</inkml:trace>
  <inkml:trace contextRef="#ctx0" brushRef="#br1" timeOffset="81835.15">21384 3402 2572 0,'0'0'507'0,"0"0"-390"16,0 0-115-16,0 0 6 0,0 0-1 15,150 37-3-15,-92-1-4 16,-2 10-9-16,-5 6-5 15,-11 4-14-15,-15 0-31 16,-19-3-16-16,-6-5 36 16,-22-6 29-16,-23-6 10 15,-10-8 11-15,-6-7 6 16,-3-8-15-16,-15-7-2 16,17-4-163-16,14-2-565 0</inkml:trace>
  <inkml:trace contextRef="#ctx0" brushRef="#br1" timeOffset="85631.8">21759 3599 1945 0,'0'0'202'0,"0"0"-202"16,0 0-45-16,0 0-246 15,0 0-346-15</inkml:trace>
  <inkml:trace contextRef="#ctx0" brushRef="#br1" timeOffset="88525.91">8417 5773 997 0,'0'0'1029'0,"0"0"-827"16,0 0-73-16,0 0-66 15,0 0-4-15,0 0 4 16,0 0 8-16,18-12 12 16,-18 10 30-16,2 2 13 15,-2 0-44-15,0 0-31 16,0 0-19-16,0 0-15 15,0 0-13-15,0 0-4 16,0 0-12-16,0 0-17 0,-4 2 21 16,-10 12 8-16,-3 6 15 15,-6 4-4-15,-2 10-4 16,-1 6 5-16,2 6-12 16,-1 8 0-16,5 5-5 15,7 0-1-15,9 2-3 16,4-9 7-16,2-8-3 15,25-8 5-15,6-13-5 16,7-12 1-16,4-8 8 16,3-3-2-16,-1-17-2 15,-1-13 5-15,-7-8 1 16,-7-9 3-16,-8-8-2 16,-10-3-3-16,-11-3 1 0,-2 1 0 15,-9 2-4-15,-18 6-1 16,-6 10-1-16,-2 11-9 15,-1 17 4-15,-5 14-7 16,10 3-169-16,10 14-654 0</inkml:trace>
  <inkml:trace contextRef="#ctx0" brushRef="#br1" timeOffset="92722.5">22242 3557 183 0,'0'0'1326'15,"0"0"-1029"-15,0 0-61 16,0 0-57-16,0 0-29 0,0 0-56 16,0 0-18-1,-33-23-16-15,22 23-19 0,-5 0-17 16,-1 0 23-16,-6 1-4 15,1 15 5-15,-5 8-12 16,5 6-12-16,0 8-22 16,3 8-1-16,6 11-1 15,7 4-1-15,4 5-2 16,2-1-3-16,0-5 11 16,13-14-10-16,7-9 0 15,7-17 5-15,2-14 0 16,6-6 5-16,3-16 19 15,4-24 9-15,1-15-7 16,-5-9 7-16,-5-8-15 16,-10 1 10-16,-15 3-7 15,-8 4 2-15,-4 10 9 0,-25 12-21 16,-11 15-11-16,-38 24-31 16,9 3-123-1,6 11-511-15</inkml:trace>
  <inkml:trace contextRef="#ctx0" brushRef="#br1" timeOffset="97290.89">23684 5857 1360 0,'0'0'310'0,"0"0"-25"16,122-26-76-16,-64 10-54 15,-4 2-94-15,-12 2-31 16,-13 7 22-16,-14 0 70 0,-12 4 25 15,-3 1 15 1,-16 0-60-16,-17 3-47 0,-12 17-45 16,-1 2 2-16,-2 4-12 15,6-3 0-15,9-4 4 16,6-5 30-16,12-6 2 16,8-2-7-16,4-3-29 15,3-3-24-15,0 0 18 16,0 0-4-16,0 0-42 15,0 0-10-15,0 0-10 16,0 0-19-16,0 0-40 16,0 0-250-16,0 0-1412 0</inkml:trace>
  <inkml:trace contextRef="#ctx0" brushRef="#br1" timeOffset="97398.43">23684 5857 2541 0</inkml:trace>
  <inkml:trace contextRef="#ctx0" brushRef="#br1" timeOffset="97510.86">23684 5857 2541 0,'-58'-135'339'0,"58"135"-215"0,0 0-72 0,6 3-10 0,13 17-28 16,5 8-3-16,3 6 3 16,-1 6-13-16,-1-2-2 15,-3-1-13-15,-4-4-37 16,-2-7 0-16,-4-8-10 0,-2-7-95 15,-6-10-891-15</inkml:trace>
  <inkml:trace contextRef="#ctx0" brushRef="#br1" timeOffset="98059.73">24466 5934 1816 0,'0'0'417'16,"0"0"-118"-16,0 0-123 15,0 0 25-15,0 0-54 16,0 0-51-16,0 0-22 15,0 0-20-15,55 1-11 16,-36-8-19-16,10-10-10 16,8-5-4-16,13-2-10 15,5-6 6-15,7-4-2 16,0-6-4-16,1-4 1 16,-5-9 3-16,-5-2 0 15,-13-6-4-15,-11 3 9 16,-13 6-9-16,-13 6 10 15,-3 13-10-15,-14 6-3 0,-14 12-4 16,-15 14-6-16,-9 1 13 16,-12 24 8-16,-5 24-2 15,-14 34-5-15,14 2-1 16,11 10-1-16,20 0 1 16,32-15-6-16,6 3-3 15,23-10 9-15,27-12 21 16,12-11 25-16,10-16-16 15,8-8 7-15,3-13-1 16,-4-10-14-16,-2-2-4 16,-11 0-3-16,-14-12-15 15,-19-18-61-15,-15 4-101 16,-18-1-501-16</inkml:trace>
  <inkml:trace contextRef="#ctx0" brushRef="#br1" timeOffset="99162.99">25388 4478 2393 0,'0'0'360'16,"0"0"-185"-16,0 0-68 15,0 0-3-15,0 0-65 16,0 0-39-16,0 0-12 15,-17 61 12-15,10-22 0 16,0 0-5-16,7-2 5 0,0-9 0 16,0-7-6-16,14-10 6 15,5-5 1-15,8-6 22 16,8 0 32-16,6-9 6 16,6-14-21-16,2-6-22 15,-3-8 0-15,-1-6-17 16,-5-1 6-16,-9-3-6 15,-8-6-1-15,-12 2-22 16,-11 2-19-16,0 3-11 16,-20 10 20-16,-9 12 16 0,-4 8-14 15,0 12 30 1,0 4 5-16,10 0-5 0,4 20-4 16,9 8 3-16,8 10 1 15,2 8 7-15,2 4 5 16,19 4-8-16,10-1 9 15,8-8-13-15,3-4-2 16,14-3-13-16,-10-14-117 16,-7-9-283-16</inkml:trace>
  <inkml:trace contextRef="#ctx0" brushRef="#br1" timeOffset="99635.73">26036 4726 2393 0,'0'0'258'16,"0"0"-142"-16,0 0 47 15,0 0 44-15,0 0-101 16,0 0-77-16,0 0-11 16,31-42-18-16,-31 31-8 15,-15 5-55-15,-16 6 1 16,-11 0-13-16,-7 3 51 15,-1 19 23-15,8 3 1 16,11 6-10-16,13 1-5 16,16-2 8-16,2-6 0 15,14-4 7-15,17-10 32 16,4-6 27-16,7-4 1 0,1-4-24 16,-1-19-20-16,-6-12-1 15,-3-7-13-15,-6-6-2 16,-7-4-72-16,-7-3-79 15,-6-4-13-15,-7 2 15 16,0 5 74-16,-2 9 75 16,-11 6 43-16,0 12 93 15,1 12 4-15,3 13-42 16,3 0-54-16,-2 23-35 16,2 22-5-16,2 20 16 15,2 8-12-15,2 9 1 16,0 1-9-16,0-7-62 15,12 2-115-15,2-22-134 16,-1-19-1076-16</inkml:trace>
  <inkml:trace contextRef="#ctx0" brushRef="#br1" timeOffset="99995.54">26886 4472 2238 0,'0'0'403'16,"0"0"-174"-16,0 0-29 0,0 0-40 15,0 0-81-15,0 0-53 16,0 0-26-16,-11 6-12 15,-16 19 12-15,-18 20 0 16,-22 17 9-16,-35 26-2 16,-41 28 4-16,-28 12-6 15,17-13 1-15,36-31-6 16,49-34 0-16,33-21 0 16,7-6 0-16,5 1 0 15,8-3-4-15,16-11-41 16,4-8-98-16,19-2-215 0</inkml:trace>
  <inkml:trace contextRef="#ctx0" brushRef="#br1" timeOffset="101036.42">26674 5017 2182 0,'0'0'620'0,"0"0"-435"15,0 0-127-15,0 0-14 16,0 0-11-16,0 0-32 15,0 0 7-15,0 75 3 16,-2-48-5-16,-3-1 7 16,1-2 8-16,0-2 2 15,-2-2-2-15,2-3-2 16,2-6-11-16,2-1-8 16,0-6 9-16,0 0-9 15,0-4 1-15,-2 0 0 16,2 0 0-16,0 0 7 15,-2 0-8-15,2 0 0 0,0 0 3 16,0 3-3 0,0-3 0-16,0 0 0 0,0 0 0 15,0 0-1-15,0 0-3 16,0 0 4-16,0 0 5 16,0 0-5-16,0 0 0 15,0 0-4-15,0 0 4 16,0 0 0-16,0 0-3 15,0 0 8-15,0 0-9 16,0 0 9-16,0 0-3 16,0 4-2-16,0-1-1 15,0 3 1-15,0-3 0 16,0-1 0-16,0-1 0 16,0-1 0-16,0 0 1 0,0 0 9 15,0 0-10-15,0 0-1 16,0 3 1-16,0-1 0 15,0 3 0-15,0 2 5 16,0 1-5-16,0-1-1 16,0 2 1-16,0-1 0 15,2-2 1-15,0 2 3 16,-2-2 1-16,2-2-5 16,-2 3 0-16,2-2 0 15,0-2 1-15,2 3 0 16,-4 1-1-16,2-3 4 15,-2-2-4-15,2-2 0 16,-2 2-1-16,0-2 1 16,2 0 0-16,-2 0 4 0,0 0-2 15,2 0-1-15,-2 0 6 16,0 0-2-16,2 0-2 16,-2 0-3-16,0 0-1 15,3 0 1-15,-1 0 6 16,6-2 3-16,8-8 15 15,7-7-3-15,8-8-14 16,5-7 4-16,6-10-2 16,0-7-5-16,0-7-4 15,0-8 0-15,-4 1 9 16,-4 2-9-16,-10 11 1 16,-6 10 8-16,-7 16 16 15,-7 9 0-15,0 11 3 16,-4 2-24-16,0 2-4 0,0 0-32 15,0 2-23-15,0 17-43 16,-10 14 6-16,-1 2-118 16,3-8-418-16</inkml:trace>
  <inkml:trace contextRef="#ctx0" brushRef="#br1" timeOffset="101255.69">27206 5217 1913 0,'0'0'275'15,"0"0"-50"-15,0 0-74 0,0 0-23 16,2 115-68-16,-2-77-30 16,0 2-18-16,0-2 2 15,0-6-14-15,0-8 1 16,0-8-1-16,0-8-49 15,0-8-304-15</inkml:trace>
  <inkml:trace contextRef="#ctx0" brushRef="#br1" timeOffset="101420.4">27037 5226 1840 0,'0'0'1062'0,"0"0"-835"16,0 0-137-16,0 0 12 0,138-20-18 15,-55 20-35 1,46 0-49-16,-18 0-31 0,-35 0-293 0</inkml:trace>
  <inkml:trace contextRef="#ctx0" brushRef="#br1" timeOffset="108931.05">11512 8369 772 0,'0'0'451'15,"0"0"-118"-15,0 0-121 16,0 0 85-16,0 0-97 15,0 0-57-15,-20-45 3 16,13 40-57-16,-1 2-19 16,-2-3-13-16,-1 2 5 15,3-1 17-15,-6 0-37 16,-1 1 8-16,-2-3-15 0,-2 1-14 16,-3 2-7-16,1 1 4 15,0-1-7-15,0 2-1 16,5-1-1-16,3 3-8 15,5 0 4-15,2 0-4 16,6 0 4-16,0 0-1 16,0 0-4-16,0 0 0 15,0 0 5-15,10 0-4 16,7 0 13-16,8 0 16 16,10 0 9-16,13 3 7 15,7 0-18-15,8 2-13 16,3-4-2-16,-1 2-12 15,-7 1 3-15,-10-1-4 16,-9 4-10-16,-13 1-41 0,-12-1-37 16,-14 11-78-16,0 0-53 15,-20-1-510-15</inkml:trace>
  <inkml:trace contextRef="#ctx0" brushRef="#br1" timeOffset="109100.68">11405 8628 2283 0,'0'0'389'16,"0"0"-308"-16,0 0-80 15,0 0 93-15,0 0 71 0,118 3-55 16,-56-3-71-16,5 0-39 16,18 0-2-16,-21 0-145 15,-12 0-276-15</inkml:trace>
  <inkml:trace contextRef="#ctx0" brushRef="#br1" timeOffset="109646.52">12844 8189 1969 0,'0'0'329'0,"0"0"-225"16,0 0-43-16,0 0 110 15,0 0-23-15,0 0-24 0,0 0-44 16,-2-70-37-16,2 70-7 15,0 0-7-15,0 0-29 16,0 0 0-16,0 3 0 16,-2 16 1-16,0 12 11 15,0 13 4-15,2 12-5 16,-3 10 0-16,1 8-11 16,0 4 4-16,-1 0-5 15,-1-3 1-15,2-7-4 16,-3-12-7-16,3-12-13 15,-2-10-30-15,-5-10-49 16,2-11-111-16,-2-6-645 0</inkml:trace>
  <inkml:trace contextRef="#ctx0" brushRef="#br1" timeOffset="109892.69">12532 8849 2560 0,'0'0'294'15,"0"0"-204"-15,0 0-44 16,0 0 50-16,0 0-46 16,0 0-4-16,0 0 6 15,109 0-2-15,-70 2-11 16,1 2-13-16,1-2 0 16,2 0-16-16,-1-2-3 15,-2 2-1-15,-3-2-6 0,-6 0-36 16,-7 0-58-16,-10-4-98 15,-8-10-254-15,-6-5-2004 0</inkml:trace>
  <inkml:trace contextRef="#ctx0" brushRef="#br1" timeOffset="110130.61">12501 8136 2384 0,'0'0'266'0,"0"0"-166"0,0 0 33 15,0 0 31-15,134-29-57 16,-87 23-47-16,9 2-25 16,6 0-18-16,3 2-13 15,-1 2-4-15,-6 0-6 16,7 0-96-16,-17 10-163 15,-11 0-1123-15</inkml:trace>
  <inkml:trace contextRef="#ctx0" brushRef="#br1" timeOffset="110616.23">13457 8606 1989 0,'0'0'393'0,"0"0"-159"16,0 0-20-16,0 0-3 15,0 0-57-15,0 0-77 16,0 0-29-16,-2-76-4 15,0 76-11-15,0 0-32 16,-1 0-1-16,-1 20-15 16,-1 12 15-16,-2 12 4 15,1 11-3-15,-1 2 0 16,3 2 3-16,-1-9-4 16,0-6-5-16,1-10-23 15,2-8-23-15,-2-3-50 16,-3-12-124-16,3-7-284 0</inkml:trace>
  <inkml:trace contextRef="#ctx0" brushRef="#br1" timeOffset="110879.38">13239 8594 2522 0,'0'0'360'0,"0"0"-228"15,0 0-89-15,0 0-26 16,0 0 5-16,0 0-9 15,140-12-6-15,-84 44-7 16,-1 8-8-16,-5 9-5 16,-8 3-41-16,-11 0 7 15,-11-6 6-15,-11-4 0 16,-9-8 7-16,-16-6 15 16,-26-6 19-16,-18-8 9 0,-11-4 8 15,-8-7 40 1,4-3-14-16,-14 0-43 0,18-14-160 15,19-3-430-15</inkml:trace>
  <inkml:trace contextRef="#ctx0" brushRef="#br1" timeOffset="111369.02">13862 8668 1445 0,'0'0'657'0,"0"0"-318"16,0 0-131-16,0 0-14 16,0 0-37-16,0 0-67 0,0 0-51 15,0-4-39 1,-10 12-7-16,-9 16 7 0,-3 11 3 16,0 8 3-16,0 0-6 15,9 1-6-15,3-4-6 16,10-10 11-16,0-6 1 15,8-10 0-15,13-8 26 16,8-6 25-16,9 0 9 16,7-24 0-16,1-8-30 15,2-6-11-15,-9-2-13 16,-10-2 3-16,-13 1-8 16,-16 5-1-16,0 10-34 15,-58 15-75-15,0 7-233 16,-2 4-1595-16</inkml:trace>
  <inkml:trace contextRef="#ctx0" brushRef="#br1" timeOffset="112073.5">14839 8676 2408 0,'0'0'330'16,"0"0"-253"-16,0 0-53 15,0 0 24-15,0 0-6 16,0 0-42-16,0 0-23 16,0 11 22-16,0 1 1 15,-7-3-1-15,-5 0-2 16,-1-1 3-16,2-7 29 16,0-1 11-16,4 0-2 0,5-1 14 15,2-16-11 1,0-3-16-16,0-1-9 0,0-2-5 15,7 5-9 1,-1 5-1-16,1 4-1 0,-4 6-16 16,-3 3-61-16,0 0-68 15,0 17 44-15,-3 8 13 16,-4-4-193-16,3-4-952 0</inkml:trace>
  <inkml:trace contextRef="#ctx0" brushRef="#br1" timeOffset="112723.68">15558 7517 2370 0,'0'0'323'16,"0"0"-250"-16,0 0-41 16,0 0 7-16,-138 33 41 0,82 9-11 15,-22 32-27-15,-22 38-21 16,-16 45 10-16,1 21 0 16,18 5-14-16,35-16-6 15,38-17-5-15,22-31-6 16,2-26-3-16,19-27 3 15,19-12 20-15,16 2 22 16,14 3-4-16,19-6-11 16,7-12-9-16,0-15 0 15,-5-14-8-15,-11-10 12 16,-13-2-10-16,-17-8-12 16,-19-34-28-16,-15 4-181 15,-14-2-912-15</inkml:trace>
  <inkml:trace contextRef="#ctx0" brushRef="#br1" timeOffset="113897.63">15535 8211 2129 0,'0'0'420'15,"0"0"-220"-15,0 0-47 16,0 0 11-16,0 0-53 16,50-114-49-16,-34 103-8 15,-7 7-13-15,-3 3-24 0,-6 1-17 16,0 1-4-1,0 24-4-15,-6 15 8 0,-11 10 0 16,0 6 0-16,-3-2-13 16,5-10 12-16,3-9-3 15,5-14 4 1,7-12-5-16,0-9-19 16,0 0-3-16,17-24 27 0,8-14 3 15,12-15 11-15,1-3-3 16,1 0-5-16,-5 2 2 15,-7 12-8-15,-7 10 1 16,-9 12 13-16,-7 14-2 16,-4 6-6-16,0 6-6 15,0 28-26-15,-4 16 26 16,-7 16-1-16,-1 11-23 0,1 2-14 16,1 2-8-1,0-9-79-15,1-10 49 0,1-11 55 16,-6-14 7-16,-3-9-26 15,-8-12-22-15,-4-3-41 16,-7-7-56-16,-1-6-11 16,-2 0 170-16,6 0 145 15,8 0 17-15,8-2 32 16,10-2-35-16,7 0-85 16,0 0-38-16,11 1-19 15,25 1-17-15,13-1 4 16,15 0 6-16,12 0-5 15,2-1-5-15,18-1-23 0,-18 4-186 16,-17-2-546-16</inkml:trace>
  <inkml:trace contextRef="#ctx0" brushRef="#br1" timeOffset="114294.51">16557 8185 2612 0,'0'0'332'0,"0"0"-215"16,0 0-33-16,0 0 22 16,0 0-48-16,0 0-58 15,0 0-9-15,0 81 9 16,-6-18 4-16,0 12 5 15,-3 3-9-15,3-4 0 16,-4-6-45-16,-9-4-105 0,3-20-51 16,-2-15-303-16</inkml:trace>
  <inkml:trace contextRef="#ctx0" brushRef="#br1" timeOffset="114442.65">16337 8394 2598 0,'0'0'505'16,"0"0"-432"-16,0 0-47 16,0 0 3-16,162-22-17 15,-38 19-12-15,-15 2-85 16,-13 1-465-16</inkml:trace>
  <inkml:trace contextRef="#ctx0" brushRef="#br1" timeOffset="114911.46">17448 8260 2472 0,'0'0'251'0,"0"0"-207"15,0 0-43-15,0 0 17 16,0 0 18-16,0 0-1 16,0 0 19-16,73 76 32 15,-46-72 25-15,4-4-23 0,5 0-38 16,1-7-16-16,3-13 15 16,1-4-23-16,1-8-12 15,-2-7 6-15,-2-5-10 16,-7-8-10-16,-7-5 0 15,-10-7-4-15,-14-2-22 16,0-1-12-16,-29 9-13 16,-20 8 21-16,-8 16 11 15,-11 15 19-15,-1 16-7 16,2 3 6-16,12 18 0 16,10 17 0-16,21 14-3 15,19 8-13-15,8 2 13 16,39 4 8-16,20-7 8 15,16-11 1-15,9-7-12 0,2-13-1 16,22-15 0-16,-23-6-62 16,-20-4-311-16</inkml:trace>
  <inkml:trace contextRef="#ctx0" brushRef="#br1" timeOffset="115419.81">18390 8139 2200 0,'0'0'324'16,"0"0"-125"-16,0 0-48 15,0 0-5-15,0 0-96 16,0 0-45-16,0 0-5 16,-104-15-1-16,54 23 1 15,-1 13 5-15,2 5-4 16,9 4 3-16,11 0-4 16,13-1-9-16,14-4-10 15,2-6 19-15,16-7 23 0,17-8 22 16,7-4 4-1,4-4-14-15,6-23-12 16,-3-7-8-16,-3-7-3 0,-6-7-12 16,-7-7-19-16,-6 1-4 15,-12-3-4-15,-8 6 27 16,-5 7 2-16,0 12 31 16,-5 11 39-16,-4 14-10 15,3 7-26-15,-1 11-36 16,-3 28-10-16,2 15 4 15,4 10 6-15,1 3 0 16,3-2 0-16,0-7-7 16,0-1-64-16,0-15-144 15,0-14-382-15</inkml:trace>
  <inkml:trace contextRef="#ctx0" brushRef="#br1" timeOffset="115902.57">17222 8482 2283 0,'0'0'512'16,"0"0"-407"-16,0 0-56 16,0 0-32-16,0 0 52 15,137 12-3-15,-42-5-24 0,34 4-24 16,-2-1 7 0,-13 0 13-16,-16 1-19 0,-25-4-11 15,6 1-2 1,-4 0-4-16,-17-2-2 0,-20 0-6 15,-38-2-54-15,-2 1-156 16,-30-4-471-16</inkml:trace>
  <inkml:trace contextRef="#ctx0" brushRef="#br1" timeOffset="116257.51">17411 8832 1674 0,'0'0'1211'0,"0"0"-1056"15,0 0-71-15,0 0-36 16,0 0 3-16,0 0-51 16,0 0 0-16,25 99-8 15,-11-38-32-15,-3 7-65 16,2 0-100-16,1-6 154 15,1-12 40-15,1-12 11 16,1-16 58-16,4-12 49 16,1-10 17-16,9-9-11 15,9-24-11-15,7-13-43 16,4-10-15-16,3-6-12 0,-3-7-7 16,-7 5-3-16,-6 6-22 15,-13 10-1-15,-9 12-9 16,-16 20-51-16,-8 10-109 15,-15 6-450-15</inkml:trace>
  <inkml:trace contextRef="#ctx0" brushRef="#br1" timeOffset="116512.44">18060 9090 2284 0,'0'0'434'16,"0"0"-107"-16,0 0-136 15,0 0-79-15,0 0-91 0,0 0-17 16,0 0-8-16,-7 109-15 16,1-72-7-16,4-1-15 15,2-7-2-15,0-8 15 16,0-9 11-16,4-9-3 16,0-10-58-1,-2-19-17-15,-2-4-235 0</inkml:trace>
  <inkml:trace contextRef="#ctx0" brushRef="#br1" timeOffset="116623.58">18060 9090 2741 0,'-120'-57'440'0,"120"57"-310"15,0 0-74-15,18 0-41 16,15 0-8-16,12 0 14 16,10 6-10-16,7 1-11 15,28-3-3-15,-16-4-159 0,-12 0-340 0</inkml:trace>
  <inkml:trace contextRef="#ctx0" brushRef="#br1" timeOffset="117131.58">18918 7843 1984 0,'0'0'446'15,"0"0"-208"-15,0 0-95 16,0 0 21-16,0 0-32 16,0 0-51-16,0 0-21 0,33 1-7 15,-8 22 2 1,10 14-16-16,10 16-9 0,16 35-7 15,12 42-8-15,3 57-4 16,-9 27-11-16,-27 3 0 16,-34-18-2-16,-10-40 1 15,-34-17 1-15,-7-35-5 16,1-25 4-16,4-27 1 16,-5-13 0-16,-6-2 0 15,-7-2 4-15,-2-8-4 16,-2-30-46-16,14 0-149 15,17-19-1602-15</inkml:trace>
  <inkml:trace contextRef="#ctx0" brushRef="#br1" timeOffset="125290.69">20382 8626 1423 0,'0'0'445'15,"0"0"-202"-15,0 0-92 16,0 0-68-16,0 0-66 16,0 0-17-16,-2-8 0 15,6 8 0-15,-2 0 14 16,-2 0-13-16,0 0 79 16,0 0 16-16,0 0-36 0,0 0-25 15,0 0-8-15,-4 0-12 16,0 0 0-16,-1 0 2 15,0 0 3-15,1 0 34 16,0 0 10-16,1 0-4 16,1 0-6-16,2 0-12 15,0 0-16-15,0 0-26 16,0 0-11-16,5 0 10 16,5 0 1-16,9 0 0 15,5 0 19-15,3 0 5 16,2 6-10-16,0 2-3 15,-3 1-11-15,1 0 5 16,-5 4-5-16,1-1-11 16,-1 4-56-16,-4-4-97 15,-7-2-218-15</inkml:trace>
  <inkml:trace contextRef="#ctx0" brushRef="#br1" timeOffset="125487.75">20291 8875 2420 0,'0'0'399'15,"0"0"-331"-15,0 0-68 16,0 0 0-16,0 0 14 0,131 0 20 16,-67 0-34-16,23 0-5 15,-16-4-286-15,-15 1-1404 0</inkml:trace>
  <inkml:trace contextRef="#ctx0" brushRef="#br1" timeOffset="126177.74">20743 8386 2626 0,'0'0'242'16,"0"0"-153"-16,0 0-38 15,0 0 10-15,0 0-60 16,0 0 5-16,0 0-6 15,22 108 6-15,11-68-6 16,8 2 6-16,5 0 1 16,4 0 0-16,2 1 1 15,-2 1-2-15,-3-3-6 16,-9 3-1-16,-9 0-3 0,-14 5-19 16,-13 0 4-16,-2 1 16 15,-31 0 3-15,-15 0 0 16,-15-5 16-16,-5-4-11 15,-1-8 16-15,7-6 25 16,8-7-31-16,17-6-15 16,14-12-37-16,11-2-156 15,10 0-603-15</inkml:trace>
  <inkml:trace contextRef="#ctx0" brushRef="#br1" timeOffset="126854.56">22020 8476 1702 0,'0'0'468'0,"0"0"-254"16,0 0-58-16,0 0-20 16,0 0-28-16,0 0-62 15,0 0-46-15,-11 21 1 16,1 19 12-16,-3 14 10 15,-3 12 7-15,-3 8-1 16,3-2 23-16,3-4-18 16,4-10-15-16,9-11 2 15,0-7 0-15,2-14-15 16,18-11-6-16,6-9 9 0,8-6 1 16,3-7 9-16,11-46-19 15,-8 3-158-15,-14-4-760 0</inkml:trace>
  <inkml:trace contextRef="#ctx0" brushRef="#br1" timeOffset="127006.39">22011 7722 2925 0,'0'0'251'0,"0"0"-187"0,0 0-64 16,0 0-70-16,0 0-198 15,0 0-1394-15</inkml:trace>
  <inkml:trace contextRef="#ctx0" brushRef="#br1" timeOffset="127679.68">22661 8997 2076 0,'0'0'352'0,"0"0"-181"16,0 0-10-16,0 0 24 16,0 0-89-16,0 0-30 15,-20-104-46-15,-3 87-19 16,-6 6-1-16,-8 5 8 0,-10 6-8 15,0 0 7 1,-1 22 4-16,3 9-7 0,7 8-4 16,9 3-18-16,11 3 14 15,11-5-29-15,7-5 28 16,2-6 4-16,21-8-7 16,8-8 8-16,2-11 25 15,9-2 11-15,4-6 1 16,0-20-6-16,1-13-9 15,-1-6-5-15,-1-11-8 16,-5-7-3-16,-2-9-6 16,-7-6-7-16,-8-4-16 15,-7 8 11-15,-12 13 12 16,-4 19 4-16,0 15 2 16,0 20 9-16,-12 7 12 0,-1 14-19 15,-5 28 1-15,-1 22-8 16,-4 15-1-16,8 9 8 15,3 0 3-15,8-6-6 16,4-7-4-16,0-15 4 16,0-12-5-16,0-16-23 15,11-12-120-15,1-18-388 0</inkml:trace>
  <inkml:trace contextRef="#ctx0" brushRef="#br1" timeOffset="128506.58">23320 8631 1488 0,'0'0'244'0,"0"0"-161"15,0 0-62-15,0 0 1 16,0 0 53-16,0 0 36 15,0 0-21-15,27 1-2 16,-25 2 53-16,-2-3 23 16,0 0-38-16,0 0-34 0,0 0-57 15,0 0-12 1,0 0 2-16,0 0-25 0,0 0-11 16,0 0-1-16,0 0-15 15,0 0 17-15,0 0-24 16,0 0-30-16,0 2 9 15,-4-2 33-15,0 0 21 16,2 0 2-16,-3 0 2 16,5 0 5-16,-2 0-7 15,2 0-1-15,0 0-6 16,0 0 6-16,0 0 10 16,0 0 9-16,0 0-18 15,0 0 17-15,0 0 7 0,11 0-25 16,7 0 21-16,10 0-6 15,11 0-4-15,7-2-9 16,6-1 6-16,4 2-2 16,2 1-5-16,-6 0 33 15,-4 0 2-15,-8 0-22 16,-14 0-9-16,-7 0 0 16,-9 0-5-16,-7 1 0 15,-1 2-5-15,-2-3 5 16,0 2-25-16,0 2-54 15,2-1-140-15,-2 2-618 0</inkml:trace>
  <inkml:trace contextRef="#ctx0" brushRef="#br1" timeOffset="128786.75">23387 8882 1649 0,'0'0'746'15,"0"0"-553"-15,0 0-99 16,0 0 23-16,0 0 30 16,0 0-58-16,0 0-36 15,5 33 34-15,35-27 7 16,9-2-35-16,13-3-27 16,8-1-1-16,3 0-1 15,-2 3-12-15,-7-3-9 16,-8 3-8-16,-13 0 2 0,-11 1-3 15,-13-2-12 1,-9 0-46-16,-10-2-44 0,-8 0-111 16,-9 0-1122-16</inkml:trace>
  <inkml:trace contextRef="#ctx0" brushRef="#br1" timeOffset="129888.53">25123 8161 2144 0,'0'0'409'16,"0"0"-221"-16,0 0-61 15,0 0 2-15,0 0-49 16,0 0-46-16,0-8-8 16,0 8-13-16,0 0-11 15,-4 15-2-15,-3 20 0 16,-2 19 3-16,-2 36 15 16,-5 31-9-16,1 24-9 15,1-15-6-15,3-28-61 16,5-35-78-16,2-28-4 15,-6 11-19-15,3-5-126 16,1-12-532-16</inkml:trace>
  <inkml:trace contextRef="#ctx0" brushRef="#br1" timeOffset="130089.48">24706 9018 2505 0,'0'0'297'0,"0"0"-242"15,0 0-55-15,0 0-1 16,0 0 1-16,0 0 73 16,166-15 27-16,-93 7-32 15,4-2-29-15,-2-1-39 0,-11-6-16 16,-2-16-79 0,-14 2-121-16,-20-3-631 0</inkml:trace>
  <inkml:trace contextRef="#ctx0" brushRef="#br1" timeOffset="130289.42">24925 8197 2186 0,'0'0'400'0,"0"0"-271"16,0 0-67-16,0 0 83 0,118-12-66 15,-67 10-46-15,10 2-32 16,18 0-1-16,-14 0-105 16,-9 10-499-16</inkml:trace>
  <inkml:trace contextRef="#ctx0" brushRef="#br1" timeOffset="130524.8">25542 8624 2086 0,'0'0'271'15,"0"0"-180"-15,-38 107-9 16,23-50 38-16,5 8-54 16,4 1-41-16,6-2-17 0,0-5-6 15,0-11-2-15,9-8 9 16,2-10-9-16,0-12-17 15,-2-18-12-15,-2 0-171 16,-7-22-866-16</inkml:trace>
  <inkml:trace contextRef="#ctx0" brushRef="#br1" timeOffset="130778.75">25369 8644 2544 0,'0'0'470'15,"0"0"-417"-15,0 0-42 0,0 0 13 16,151 47 11 0,-84-7-34-16,2 10-1 0,-7 6-62 15,-13 0-23-15,-17 0 6 16,-19-6 41-16,-13-6 30 16,-11-8 8-16,-30-5 112 15,-7-9 2-15,-8-5-32 16,-2-9-31-16,4-3-26 15,8-5-25-15,6 0-57 16,9 0-115-16,10-13-100 16,15-3-762-16</inkml:trace>
  <inkml:trace contextRef="#ctx0" brushRef="#br1" timeOffset="131123.7">26021 8787 1945 0,'0'0'435'15,"0"0"-150"-15,0 0-80 16,0 0-38-16,0 0-103 16,0 0-48-16,0 0-11 15,-109 110-5-15,89-56-1 16,4 1-3-16,10-8 4 15,6-4-5-15,0-13 5 16,20-10 1-16,13-12 42 16,11-8-1-16,12-5 17 0,9-26-5 15,-1-9-25 1,-3-10-9-16,-14-4-9 16,-26-2-11-16,-21 3 0 0,-10 3 0 15,-44 11-46-15,-55 20 10 16,8 9-62-16,11 10-358 0</inkml:trace>
  <inkml:trace contextRef="#ctx0" brushRef="#br1" timeOffset="131869.83">26977 8654 2556 0,'0'0'333'0,"0"0"-216"0,0 0-78 16,0 0 20-16,0 0-32 15,0 0-27-15,0 0-3 16,11-4-43-16,-11 4 2 16,-2 7 35-16,-5 0 9 15,1 1 7-15,-3 1-4 16,4-3-3-16,0 0-24 15,3-5 24-15,0-1 1 16,2 0 11-16,0 0 0 16,0-1 11-16,0-10 14 15,0 0-6-15,-4-2-4 16,0 5-2-16,-3 1-25 0,2 5-15 16,-2 2-18-16,-1 0-30 15,-1 0-41 1,-5 8-85-16,1 6-368 0,1-5-727 0</inkml:trace>
  <inkml:trace contextRef="#ctx0" brushRef="#br1" timeOffset="133533.45">27652 8183 865 0,'0'0'444'0,"0"0"-203"16,0 0-98-16,0 0 65 0,0 0 58 15,0 0-48-15,0 0-40 16,0-2-47-16,0 2-45 16,0 0-18-16,0 0-37 15,0 8-31-15,-4 21 1 16,0 10 4-16,-2 17 8 15,4 11-5-15,2 4-2 16,0 2-5-16,0-6 0 16,14-14-1-16,3-10 0 15,8-15 0-15,4-14 12 16,7-14 32-16,11-4 18 16,9-30-2-16,6-13-21 15,5-10-17-15,-5-6-15 16,-6-4-3-16,-10 4 0 15,-10-3-4-15,-14 0 5 0,-11-1-5 16,-11 4 11-16,-2 5-11 16,-22 5 1-16,-7 13 6 15,-8 12-7-15,0 16-10 16,-6 12 10-16,-4 9 10 16,0 32-4-16,4 11-6 15,14 14-12-15,17 4 1 16,14 0 2-16,16-1 7 15,26-9-2-15,14-12 4 16,5-14 0-16,21-16-30 16,-17-10-144-16,-14-8-609 0</inkml:trace>
  <inkml:trace contextRef="#ctx0" brushRef="#br1" timeOffset="134038.61">28691 8649 275 0,'0'0'1914'0,"0"0"-1528"15,0 0-144-15,0 0-35 0,0 0-89 16,0 0-87-1,0 0-31-15,-94-79-3 0,43 79 3 16,-5 0 1-16,0 17 11 16,5 13-12-16,10 7 0 15,15 3-14-15,15 3-14 16,11-9 12-16,4-6 11 16,29-10 5-16,10-11 29 15,8-7 22-15,9-5-25 16,5-26-3-16,2-10-5 15,-2-15-18-15,-7-9-14 16,-7-10-43-16,-9-2-36 16,-16-1-6-16,-10 0 11 15,-13 9 61-15,-3 13 27 0,-5 18 148 16,-11 14-1-16,1 19-62 16,-1 5-65-16,-1 33-20 15,-8 37-1-15,3 43-9 16,9 29 10-16,6 6-1 15,7-25-7-15,0-40-31 16,0-32-35-16,2-1-90 16,0-10-176-16,1-6-1027 15</inkml:trace>
  <inkml:trace contextRef="#ctx0" brushRef="#br1" timeOffset="134440.69">27438 9006 2342 0,'0'0'376'0,"0"0"-145"16,0 0-85-16,0 0-42 16,0 0-52-16,0 0-36 15,0 0 28-15,85 10 21 0,-25-7-8 16,36 3-14-16,42-2-8 16,42 0-9-1,14 2-8-15,-11 1-11 16,-25-2-4-16,-47 1-2 15,-26-1-1-15,-27-4-19 0,-13 2-35 16,-6-1-13-16,-4-1-17 16,-14 1 4-16,-21 2-40 15,-15-1-21-15,-16 1-104 0</inkml:trace>
  <inkml:trace contextRef="#ctx0" brushRef="#br1" timeOffset="134999.95">27854 9338 2263 0,'0'0'556'0,"0"0"-376"16,0 0-85-16,0 0 5 15,0 0-18-15,0 0-35 16,0 0-12-16,14-12-9 16,-12 12-26-16,3 17-8 15,6 12 0-15,5 16 8 16,4 10 14-16,7 11-14 16,-1 3-14-16,3-1-35 15,0-8 37-15,-4-10-6 16,-5-11 17-16,-5-16 1 15,-3-11-1-15,-4-9 1 16,1-3 16-16,7-8 34 16,8-22 3-16,7-13-3 15,8-12-22-15,3-6-9 0,3-9-5 16,1-4-5-16,-6-1 2 16,-5 7-3-16,-10 12-8 15,-9 16 0-15,-14 14-28 16,-2 24-79-16,-22 2-207 15,-3 2-982-15</inkml:trace>
  <inkml:trace contextRef="#ctx0" brushRef="#br1" timeOffset="135264.74">28697 9626 2054 0,'0'0'945'15,"0"0"-798"-15,0 0-70 16,0 0-2-16,0 0-53 16,0 0-22-16,0 0 0 15,-8 93 0-15,4-43 5 16,0 0-4-16,4-1 0 16,0-8-1-16,0-8 0 15,0-9 2-15,0-8-2 16,0-5-6-16,4-11-39 15,2 0-141-15,-4-11-263 0</inkml:trace>
  <inkml:trace contextRef="#ctx0" brushRef="#br1" timeOffset="135417.65">28494 9647 2606 0,'0'0'471'16,"0"0"-344"-16,0 0-84 15,0 0 23-15,0 0 9 16,158-10-7-16,-44 4-50 16,-16 0-18-16,-13-1-167 0</inkml:trace>
  <inkml:trace contextRef="#ctx0" brushRef="#br1" timeOffset="155668.56">14583 9511 1346 0,'19'-121'138'16,"4"7"-107"-16,-6 38 10 0,-5 22 56 15,-2 12 217 1,-1 1-113-16,1 2-35 0,-2 0-88 15,-6 16-62-15,-8 20-16 16,-19 3-53-16,-8 9-409 16</inkml:trace>
  <inkml:trace contextRef="#ctx0" brushRef="#br1" timeOffset="156979.53">11452 10878 1523 0,'0'0'559'0,"0"0"-371"16,0 0-81-16,25-110-50 15,-17 86 8-15,-1 4-8 16,-3 5 10-16,-2 5-2 16,0 3-9-16,2 1 31 15,-2 4-21-15,-2 0-26 16,0 2-13-16,0 0-12 16,0 0-15-16,0 0-8 15,0 0 1-15,0 6-8 16,0 13 8-16,4 14 7 15,0 14 5-15,-2 16 12 16,3 31-5-16,-1 35-2 16,-2 37-10-16,-2 21 1 0,0 3 5 15,0-3-6-15,0-19 0 16,-4-2 1-16,-3-7-1 16,1-7 1-16,2-5 0 15,4-9 14-15,0-12-7 16,0-23 1-16,0-21-9 15,0-20 0-15,0-8 4 16,0 7-3-16,0 1 8 16,0 0 9-16,0-8-2 15,-2-12-3-15,-4-8-4 16,0-10-9-16,-1-7-5 16,3-6-4-16,0-7-9 15,-12-4-31-15,3-2-114 16,-6-13-228-16</inkml:trace>
  <inkml:trace contextRef="#ctx0" brushRef="#br1" timeOffset="158082">10951 13333 2363 0,'0'0'404'15,"0"0"-294"-15,0 0-76 16,0 0 22-16,0 0 10 15,0 0-39-15,0 0-15 0,-62 19-11 16,62-7 6 0,0-4 11-16,0 3-11 15,0-3-7-15,6-2 0 0,13 0 10 16,10 2 31 0,12-3-3-16,10 4 11 0,13-1-18 15,15-2-9 1,8 0-5-16,31 2-12 0,34 0 2 15,37 3-7-15,20 0 1 16,2 1 4-16,-5-2-1 16,-21-1-3-16,4-2 5 15,0 1-6-15,3 2 0 16,2 0 3-16,-7 2 1 0,-11-4-3 16,-15 0 2-1,-14-2 2-15,-9-3-5 0,-27-3 0 16,-24 0-1-16,-18 0-9 15,-9 0 10-15,11 0 5 16,10-3 0-16,8-1-4 16,-7 0 2-16,-6 2-3 15,-9 2 0-15,-9 0 0 16,-10 0 0-16,-2 0 0 16,-9 2 1-16,3 2 0 15,1 0-1-15,3-4 0 16,10 0 0-16,8 0-2 15,9 0 2-15,7-1 0 16,2-6-5-16,1 1 1 16,-4 6 4-16,2 0 4 0,-6 0 0 15,-3 0-4 1,-2 0-14-16,-5 0 14 0,-3 0 1 16,-4 4-1-16,-3-2-1 15,-4-2-3-15,-1 0-3 16,2 0 2-16,-3 0 4 15,-3 0 1-15,-4-2-1 16,-7 0-3-16,-4 0 4 16,-8 2 1-16,-5 0-1 15,-3 0 0-15,-5 0-1 16,2 0-16-16,-1 0 0 16,-5 0 3-16,-2 0 8 15,-2 0 2-15,0 0-10 16,0 0-9-16,0 0-11 15,-2-5-32-15,-14-6-57 0,-8 1 24 16,-5-2 77-16,-6-3 22 16,-6 2 30-16,1-3 37 15,0 1 13-15,2 1-5 16,2-1-4-16,5 1-26 16,4 4-8-16,6 0-13 15,2 4-8-15,9 4 14 16,3 0-1-16,7 2-15 15,0 0-12-15,0 0-2 16,0 0-14-16,13 0-16 16,12 6 11-16,8 5 19 15,11 4 0-15,10 3 5 16,4-1 4-16,0 6 4 0,-2-1-4 16,-10 2-9-16,-10 2 0 15,-12 0-7-15,-13 1 7 16,-11 0 5-16,0 0 6 15,-33-1-4-15,-22 0 3 16,-32-2-10-16,-56-12-65 16,18-6-141-16,3-6-569 0</inkml:trace>
  <inkml:trace contextRef="#ctx0" brushRef="#br1" timeOffset="159260.48">11329 10949 1063 0,'0'0'882'0,"0"0"-799"15,0 0-64-15,0 0 107 16,29-109 138-16,-20 85-107 15,2 1-43-15,-2 0-17 0,0 2 1 16,0-4 3 0,-2 2-15-16,-3-2-12 0,-1-5-19 15,1 2-10-15,-2-4-28 16,0 3-1-16,0 0-8 16,-2 2-8-16,3 1 0 15,-3 0-5-15,0 2-3 16,0 0 2-16,0-2 6 15,0 0-6-15,0 1 4 16,-3 2-1-16,3 3 2 16,0 4 1-16,0 0-7 15,0 4-5-15,0 0 6 16,0 2 0-16,0 3 6 16,0 6 0-16,0 1-3 15,0 0-11-15,0 0-23 0,0 0 5 16,0 4 3-16,0 16 5 15,-2 10 24-15,2 12 0 16,0 10 2-16,0 11 2 16,0 6 6-16,7 7-10 15,4 10 1-15,-2-3-1 16,0-1-1-16,-3-7-29 16,-4-14-25-16,1-12 2 15,-3-16-35-15,0-12 8 16,0-21-13-16,0 0-94 15,0-14-643-15</inkml:trace>
  <inkml:trace contextRef="#ctx0" brushRef="#br1" timeOffset="159628.03">11577 10307 1950 0,'0'0'438'0,"0"0"-291"15,0 0-64-15,0 0 27 16,0 0-35-16,0 0-53 16,0 0-22-16,-100-64-31 15,59 100 31-15,-5 14 28 16,-8 8 3-16,0 2 17 16,8-6 9-16,8-9 22 15,13-16-26-15,12-11-27 16,10-10-26-16,3-8-9 0,23 0-19 15,19-22 28-15,18-11 39 16,10-12-25-16,1-3-5 16,0 2 3-16,-9 7-2 15,-10 8-4-15,-10 13 0 16,-13 12-6-16,-7 6 0 16,-3 24-5-16,-2 21 5 15,3 18 10-15,5 13-10 16,10 32-35-16,-6-17-181 15,-2-18-770-15</inkml:trace>
  <inkml:trace contextRef="#ctx0" brushRef="#br1" timeOffset="162387.03">16937 13493 551 0,'0'0'1194'16,"0"0"-756"-16,0 0-130 16,0 0-98-16,0 0-33 15,0 0-37-15,0 0-75 16,-20-56-23-16,20 56-9 15,0 0-2-15,0 0-9 16,-2 0-8-16,0 6-14 0,2 15-1 16,0 12 1-1,0 19 13-15,0 10-4 0,0 13-9 16,14 1-29 0,-2 1 15-16,5-8-11 0,-2-6-7 15,-2-18 15-15,-2-13 12 16,-2-15 4-16,-3-16-17 15,6-1 18-15,1-19 63 16,8-20-3-16,1-12-9 16,4-12-25-16,3-7-2 15,0-2-5-15,2-3 9 16,-2 1-3-16,-2 10-11 16,-2 12 3-16,-10 12 5 15,-5 15-12-15,-4 12-10 0,-6 7-9 16,0 6-86-16,0 5-163 15,-9 8-1200-15</inkml:trace>
  <inkml:trace contextRef="#ctx0" brushRef="#br1" timeOffset="162604.69">17278 13818 2516 0,'0'0'375'15,"0"0"-310"-15,0 0-65 16,-8 130 6-16,3-74 3 16,3 5-9-16,2-4-26 0,0-2 12 15,0-18-2 1,0-10 10-16,9-15-12 0,6-16-60 16,-1-20-69-16,-6-8-491 0</inkml:trace>
  <inkml:trace contextRef="#ctx0" brushRef="#br1" timeOffset="162801.73">17227 13780 1948 0,'0'0'931'0,"0"0"-746"15,0 0-88-15,0 0-55 16,0 0-28-16,0 0-13 16,0 0 30-16,140 86-9 15,-77-34-13-15,-3 4-9 0,-8 3-8 16,-17-3-34-1,-20-4 24-15,-15-12 18 0,-13-5 5 16,-32-12 13-16,-19-4 0 16,-53-19-18-1,17 0-25-15,7-19-252 0</inkml:trace>
  <inkml:trace contextRef="#ctx0" brushRef="#br1" timeOffset="164338.76">10424 9907 1417 0,'0'0'278'16,"0"0"-221"-16,0 0-3 15,0 0 66-15,0 0-12 16,0 0-13-16,0 0 27 16,12-64 62-16,-12 57-26 15,0-1-46-15,0 1-36 0,0 1 19 16,0 1-10-16,0 2-9 15,0 2-18-15,2 1-29 16,-2 0-1-16,0 0-28 16,0 0-13-16,0 9-20 15,0 18 24-15,0 14 9 16,0 12 1-16,0 11 11 16,0 4-5-16,0 2 1 15,2-5 1-15,3-10-9 16,-3-6 0-16,0-13 2 15,-2-11-2-15,2-11 6 16,-2-5-5-16,0-7 0 16,0 0 3-16,0-2-4 15,0 0-7-15,0 0-9 16,0 0 2-16,0 0-69 0,0-2-150 16,0-9-1870-16</inkml:trace>
  <inkml:trace contextRef="#ctx0" brushRef="#br1" timeOffset="164590.7">10050 10419 1993 0,'0'0'1044'0,"0"0"-969"0,0 0-75 16,0 0 0-16,0 0 33 15,118 10 23-15,-53-4-12 16,11 0-29-16,-3 0-8 16,-6-2 2-16,-9 0-6 15,-15-4-3-15,-15 0-9 16,-12 0-23-16,-16-8-52 16,-20-13-62-16,-12-4-498 0</inkml:trace>
  <inkml:trace contextRef="#ctx0" brushRef="#br1" timeOffset="164751.33">10206 9800 1529 0,'0'0'1439'16,"0"0"-1337"-16,0 0-91 15,0 0-11-15,0 0 14 16,134 29-14-16,-81-11-119 15,-6-2-318-15</inkml:trace>
  <inkml:trace contextRef="#ctx0" brushRef="#br1" timeOffset="165007.7">10696 10351 1374 0,'0'0'1016'0,"0"0"-920"16,0 0-15-16,0 0 53 15,27 125-16-15,-15-76-39 16,-4 0-22-16,-3-1-28 16,-3-2-16-16,-2-5-7 15,0-4-1-15,0-9-5 16,-7-8 0-16,-9-14 0 15,6-6-179-15,-3 0-663 0</inkml:trace>
  <inkml:trace contextRef="#ctx0" brushRef="#br1" timeOffset="165223.74">10727 10435 2381 0,'0'0'636'0,"0"0"-555"16,0 0-69-16,0 0-11 15,0 0 4-15,0 0-5 16,116 64-18-16,-87-26-89 16,-6 4-45-16,-14 3 55 15,-9-3 25-15,-13-5 47 16,-30-4 25-16,-13-7 34 16,-7-8 37-16,-23-14-71 15,14-4-37-15,17 0-1405 0</inkml:trace>
  <inkml:trace contextRef="#ctx0" brushRef="#br1" timeOffset="167458.31">11516 13633 1492 0,'0'0'931'0,"0"0"-931"15,0 0-46-15,0 0 46 16,0 0 39-16,0 0 1 15,0 0-31-15,0-10-2 16,0 9 0-16,0-2 25 16,0 2 16-16,0 1 8 15,0-3-20-15,0 3-12 16,0 0-18-16,0 0-6 16,0 0 0-16,0 0 0 15,0 0-1-15,0 0 1 16,3 0 8-16,1 0 46 15,2 0 8-15,2 0 11 0,3 0-15 16,2 0-21 0,7 0-15-16,7 0-8 0,4 0-1 15,7 0-8-15,5 0 1 16,3 0-6-16,1 0 5 16,4 0 3-16,0 0-8 15,1 3 0-15,1-2 13 16,0 2-6-16,1-3 1 15,0 0-8-15,1 0 1 16,3 0-1-16,2 0-10 16,2-3 10-16,3-5 10 15,2 0-1-15,0 1-3 16,0-3-6-16,0 1 0 16,1 1 1-16,-1-2 3 15,3 3-3-15,1-6-1 0,-2 1 0 16,0-1 0-16,0-4 1 15,-2-1 10-15,0 0 3 16,-1-2 7-16,1 0-2 16,1-4-11-16,-2-1 4 15,1 0-3-15,0-3-5 16,-1 0-2-16,-1-2 9 16,-3-1-10-16,-2 4 6 15,-6-2 3-15,0 3-6 16,-3-2 1-16,-2-1-4 15,0 2 11-15,2-3 1 16,-4-2-5-16,-1 0 4 16,0-1 2-16,-4-1-4 0,0 0-9 15,-6 1 3-15,-3 0-2 16,-1 1 4-16,-6 2-6 16,0 0 6-16,-1 0-6 15,0 0 6-15,-1 0 6 16,3 2-1-16,0-3 3 15,2 2-2-15,2 0-3 16,1 0 0-16,1-2 4 16,0-1-3-16,1-2-10 15,-1-3 14-15,-2 0-5 16,-2-3-2-16,-2-2-7 16,0-2 12-16,-3 2-8 0,0 2-4 15,-1 2-4-15,-1-1 4 16,-2 1 0-16,0-2 14 15,1 0-14-15,-4-2 0 16,1-2 4-16,1-4-4 16,2-5 5-16,-1-3-5 15,2-1 4-15,0 3-4 16,1 4 7-16,-3 6-5 16,-2 3-2-16,-2 2 0 15,-1 5 5-15,-1 1 4 16,-4-2-1-16,3-3-3 15,1-2-5-15,1-6 0 16,4-4 0-16,-2-6-8 16,-1-3 8-16,-1 3-1 15,1 6-3-15,-5 6 4 0,1 8 0 16,-1 6 0-16,-3 4 4 16,4 2-4-16,-3 0 0 15,-3 0 0-15,3-2 4 16,0-3 5-16,0-2-4 15,0-4 0-15,0-3-1 16,2-3 1-16,0-2 0 16,-2 3-5-16,0 4 1 15,2 2-1-15,-4 6 1 16,2 3-1-16,-3 6 0 16,1 1 2-16,-1 4 4 15,2-1-6-15,-4 6 0 16,0-2 4-16,-2 6-4 15,1-2 0-15,-3 5-2 16,0 0 2-16,0 2-4 0,0 0 3 16,0 0 1-16,0 0-18 15,0 0-3-15,0 0 0 16,-34 15-58-16,1 4-144 16,-11 8-900-16</inkml:trace>
  <inkml:trace contextRef="#ctx0" brushRef="#br1" timeOffset="171086.41">11267 11434 371 0,'0'0'1402'0,"0"0"-1047"15,0 0-195-15,0 0-32 16,0 0 10-16,0 0-15 15,0-2-32-15,11 2-17 16,5 0-11-16,3 0-28 16,8 0-13-16,4 0-14 15,5 5-8-15,7 4-3 16,1 1-90-16,25 2-72 16,-9-4-198-16,-9-2-655 0</inkml:trace>
  <inkml:trace contextRef="#ctx0" brushRef="#br1" timeOffset="171233.36">11928 11534 963 0,'0'0'1388'0,"0"0"-1199"15,0 0-146-15,0 0-43 16,0 0-12-16,0 0-30 16,0 0-121-16,72 5-255 15,-41 0-249-15,1 1-308 0</inkml:trace>
  <inkml:trace contextRef="#ctx0" brushRef="#br1" timeOffset="171490.73">12271 11604 1184 0,'0'0'282'0,"0"0"-253"0,0 0-29 16,0 0-31 0,0 0-16-16,0 0-105 0,132 0-52 15,-112 0-3-15,2 0 97 16,-1 2 110-16,-2 2 110 15,2-2 247-15,-3-2-67 16,1 0-130-16,4 0-69 16,-3 0 73-16,4 0 7 15,3 0-9-15,2 0 42 16,0 0-49-16,2 0-36 16,-4 0-34-16,0 0-31 15,0 0-25-15,15 4-29 16,-7 2-35-16,-4 0-289 0</inkml:trace>
  <inkml:trace contextRef="#ctx0" brushRef="#br1" timeOffset="171683.16">13301 11721 2441 0,'0'0'245'16,"0"0"-197"-16,0 0-27 15,0 0-19-15,0 0-2 16,0 0-93-16,123-17-111 16,-92 17-188-16,15 0-11 15,-5 0-122-15,-6 8-292 0</inkml:trace>
  <inkml:trace contextRef="#ctx0" brushRef="#br1" timeOffset="171824.4">13765 11747 787 0,'0'0'593'0,"0"0"-182"16,0 0-91-16,0 0-2 15,0 0-143-15,0 0-109 16,120 0-38-16,-97 0-28 16,14 0-104-16,-6 1-313 15,-2 5-564-15</inkml:trace>
  <inkml:trace contextRef="#ctx0" brushRef="#br1" timeOffset="171974.44">14375 11845 2042 0,'0'0'297'0,"0"0"-181"16,0 0-41-16,0 0-75 15,118-6-15-15,-84 4-297 16,-3 2-715-16</inkml:trace>
  <inkml:trace contextRef="#ctx0" brushRef="#br1" timeOffset="172091.8">14990 11865 1808 0,'0'0'395'15,"0"0"-305"-15,0 0-90 16,140-8-86-16,-97 4-507 0</inkml:trace>
  <inkml:trace contextRef="#ctx0" brushRef="#br1" timeOffset="172241.83">15911 11897 1380 0,'0'0'614'0,"129"0"-417"15,-45 2-37-15,14 0 43 16,-2 2-61-16,-9 0-84 16,-14 1-37-16,-15-4-10 15,-16-1-11-15,-17 0-162 16,-21 0-1709-16</inkml:trace>
  <inkml:trace contextRef="#ctx0" brushRef="#br1" timeOffset="173413.45">9524 11329 1437 0,'0'0'992'0,"0"0"-844"15,0 0-10-15,0 0 10 0,0 0-56 16,0 0-14-1,0 0-13-15,21-58-21 0,-21 58-18 16,0-2-10 0,0 2-6-16,0 0-10 0,0 0-9 15,0 0-13 1,0 4-4-16,0 12 26 0,0 7 5 16,0 4 8-16,0 10-12 15,0 3 5-15,0 2-2 16,0 3-4-16,0-1-38 15,0-2-68-15,0-5-34 16,-3 4-9-16,-8-12-93 16,-2-7-501-16</inkml:trace>
  <inkml:trace contextRef="#ctx0" brushRef="#br1" timeOffset="173633.75">9183 11740 2179 0,'0'0'621'15,"0"0"-559"-15,0 0-62 16,0 0-10-16,0 0 10 16,0 0 51-16,0 0 12 15,168 0-15-15,-103 0-32 16,1 0-4-16,1 0-5 16,-7 0-5-16,-6 0-2 15,-10-6-28-15,-9-2-76 16,-14-11-88-16,-12 1-237 15,-9-3-817-15</inkml:trace>
  <inkml:trace contextRef="#ctx0" brushRef="#br1" timeOffset="173810.77">9173 11185 2611 0,'0'0'300'15,"0"0"-246"-15,0 0-29 16,149-17-11-16,-74 14-5 16,8 3-1-16,26 0-8 15,-20 3-150-15,-17 4-493 0</inkml:trace>
  <inkml:trace contextRef="#ctx0" brushRef="#br1" timeOffset="174063.76">9671 11544 2200 0,'0'0'233'0,"0"0"-224"16,0 0 83-16,0 0 49 15,0 0-42-15,19 102-19 16,-11-61-32-16,-1 5-26 15,-1 2-11-15,-1-3-6 16,-2-2-4-16,-3-9-1 0,0-8-5 16,0-12-43-16,0-8-72 15,-6-6-222-15</inkml:trace>
  <inkml:trace contextRef="#ctx0" brushRef="#br1" timeOffset="174333.43">9684 11554 2322 0,'0'0'573'0,"0"0"-494"16,0 0-63-16,0 0-15 15,0 0 10-15,0 0-10 16,0 0-2-16,143 99-16 16,-107-52-54-16,-5 4-45 0,-6-4-26 15,-9 0 37-15,-12-7 68 16,-4-9 37-16,0-6 73 15,-16-7 47-15,-9-8 11 16,-4-4-33-16,-2-6-40 16,3 0-24-16,3-9-34 15,7-10-83-15,16-14-135 16,2 2-557-16,0 3-720 0</inkml:trace>
  <inkml:trace contextRef="#ctx0" brushRef="#br1" timeOffset="174591.01">10222 11733 1271 0,'0'0'1170'0,"0"0"-961"15,0 0-119-15,0 0-8 16,0 0-1-16,-143 100-21 16,118-68-45-16,10-2-15 15,11-6-2-15,4-8-6 16,6-8 8-16,26-8 25 15,9 0 58-15,9-17 8 16,1-16-32-16,-6-7-2 16,-16-8 1-16,-21 0 7 15,-8-1 5-15,-17 5-32 16,-24 8-38-16,-28 9-12 16,9 13-167-16,7 5-940 0</inkml:trace>
  <inkml:trace contextRef="#ctx0" brushRef="#br1" timeOffset="177989.13">15206 12146 536 0,'0'0'1055'16,"0"0"-864"-16,0 0-133 15,0 0 16-15,0 0 18 16,0 0-17-16,0 0-36 15,7 0 20-15,-7 0 14 16,2 0-14-16,-2 0-33 16,0 0-8-16,2 0-6 15,-2 0-11-15,0 0 7 16,0 0 0-16,2 0 0 16,0 0 13-16,1-2 14 15,4-2 22-15,2-3 12 0,4 0-21 16,3-5-18-16,3 0-5 15,4-4 2-15,1-2 3 16,3-1 2-16,2-5 18 16,0 0 6-16,2-5-17 15,-2-2-14-15,3-2-18 16,-3-3 9-16,-3-2-2 16,3 2-4-16,-5 3-1 15,3-1 1-15,-2 1-1 16,-3 6-2-16,0 0 5 15,-4 7-3-15,-5 2-2 16,-3 6 1-16,-6 5 1 16,-2 3 7-16,0 4 11 0,-2 0 1 15,0 0-11-15,0 0-10 16,0 0-7-16,0 0-4 16,0 0-11-16,0 0-6 15,0 4 10-15,-8 3 7 16,-2 7 3-16,-1 2 1 15,-5 4 1-15,1 0 4 16,-1 5-4-16,-3 0 4 16,0 1-5-16,-3 5 0 15,3 1 0-15,-6 2 1 16,0 4-1-16,-2 1-5 16,1 0 5-16,-3 3 0 15,0-2 0-15,0-2 0 0,0-2 1 16,2-1-1-16,3-3 1 15,1-2 3-15,-1-2-4 16,2 0 1 0,1 0-1-16,2 0 0 0,1-2-1 15,2 0 1-15,3-6 0 16,2-4 1-16,-1-1 0 16,6-8 4-16,1-1-5 15,3-4 4-15,2-2-4 16,0 0 0-16,0 0-2 15,0 0 2-15,0 0-13 16,0 0 13-16,0-3 0 16,0-9 19-16,2-6-18 0,7-8 14 15,3-10-11-15,3-5-3 16,3-12-1-16,4-3 0 16,2-6-7-16,8-2 2 15,-1 2 5-15,2 0 1 16,-2 6 0-16,3 2 8 15,-3 4-8-15,-2 3-1 16,2 6 2-16,-2-2-1 16,0 3-1-16,0 0 0 15,-4 3 1-15,-3 0 4 16,-4 5-1-16,-4 4-3 16,-6 4-1-16,-4 4-4 15,1 4 3-15,-5 2-4 16,0 3 5-16,0 3 0 0,0 2 0 15,0 2 8-15,0 3-2 16,0 1-1-16,0 0-5 16,0 0 0-16,-9 1-1 15,-2 16-34-15,-7 9 22 16,-7 7 12-16,-1 8 1 16,-3 6-2-16,-5 7 2 15,-1 3 2-15,-5 7-2 16,2 3 0-16,-3 1 1 15,4 1-2-15,-1-4 1 16,3-5 0-16,1-5 0 16,3-5 1-16,-2-6 0 15,4-3 0-15,2-4-1 16,0-1 1-16,2-6-2 0,3-2 1 16,2-4-7-16,4-4 3 15,3-5 4-15,5-6 0 16,2-3-5-16,4-2-1 15,2-4-14-15,0 3 19 16,0-3-5-16,0 0 6 16,0 0-6-16,0 0 2 15,0-5 4-15,14-10 12 16,6-8 2-16,6-7-7 16,6-6 7-16,5-6-3 15,4-7 0-15,1-4-10 0,5-8-1 16,0-5 0-16,4-4 5 15,-2-2-2-15,0-2-2 16,0 0-1-16,0 3 6 16,-4 5-6-16,-1 4 1 15,-4 6-1-15,-4 1 3 16,-2 10-2-16,-11 6-1 16,-4 9 0-16,-9 13 4 15,-2 4-4-15,-6 9-1 16,-2 2 1-16,0 2-1 15,0 0 1-15,0 0-6 16,0 0-3-16,-4 12-12 16,-12 4 19-16,-3 8-2 15,-2 4 8-15,-4 5 3 0,-2 7-7 16,-4 4-5-16,-2 6 5 16,-3 6 3-16,-1 7-3 15,-4 5 0-15,-1 3 1 16,-3 4-1-16,1-3 9 15,2 0-8-15,-6-5 2 16,2-2-1-16,-1-3-1 16,1-1 2-16,1-3-3 15,3-2 0-15,4 0 0 16,-1-1 1-16,6-4 0 16,2 2-1-16,4-1 0 15,3-4 0-15,2-4 0 16,3-8 0-16,4-8 0 15,6-8 0-15,2-10 0 0,5-4 1 16,2-6-1-16,0 0-9 16,0 0 6-16,2-17 3 15,14-10 12-15,2-7-7 16,4-5-5-16,5-5 7 16,4-6-7-16,7-7 2 15,7-6-1-15,5-4-1 16,6-6 0-16,5-1 0 15,-1 0-1-15,2 4 0 16,-4 2-6-16,-2 1 7 16,-7 5 0-16,-2 1 1 15,-10 8-1-15,-3 4 0 16,-10 10 10-16,-3 9-10 0,-8 10 0 16,-7 7 16-1,-1 7-10-15,-5 2 12 0,0 4-5 16,0 0 1-16,0 0-9 15,0 0-5-15,0 0 0 16,0 0-9-16,0 0-3 16,-3 0 8-16,-7 8-31 15,-6 9 17-15,-6 6 11 16,-5 9 6-16,-6 11 1 16,-6 4 0-16,-3 12 0 15,-4 3 1-15,-3 4 4 16,-1 0-4-16,2 0-1 0,3-5 1 15,3-3 0-15,6-6-1 16,3-8 0-16,8-6 0 16,5-8 1-16,7-9 14 15,6-10 0-15,7-7-4 16,0-4 6-16,0 0 3 16,5-4-12-16,17-20 10 15,24-34-18-15,-2 6-35 16,-9 1-433-16</inkml:trace>
  <inkml:trace contextRef="#ctx0" brushRef="#br1" timeOffset="180823.61">16090 11560 1472 0,'0'0'815'0,"0"0"-635"0,0 0-66 15,0 0 18-15,0 0 6 16,0 0-50-16,0 0-40 15,0 0-24-15,0 0-8 16,0 0 11-16,3 0 2 16,-1 0 2-16,3 0-18 15,3 0-9-15,8 0-3 16,8 0 6-16,13 2-1 16,9 2 5-16,8-4-10 15,6 2-1-15,2-2 6 16,-2 2-1-16,-5-2-5 15,-3 0-12-15,-9 0-40 16,-10 0-41-16,-9 0-29 16,-17-2-41-16,-7-8-113 15,0-2-493-15</inkml:trace>
  <inkml:trace contextRef="#ctx0" brushRef="#br1" timeOffset="181019.67">16256 11406 2302 0,'0'0'357'15,"0"0"-201"-15,0 0-54 16,0 0-27-16,0 0-30 16,0 0-39-16,0 0 10 15,-9 78 15-15,11-23-18 16,0 2-13-16,-2 0-6 0,0-12-37 16,0-9 17-16,0-13 16 15,7-13-15 1,20-10-25-16,33 0 50 0,65-24 4 15,-9-2-4 1,-3-2-247-16</inkml:trace>
  <inkml:trace contextRef="#ctx0" brushRef="#br1" timeOffset="182158.57">25184 9541 1560 0,'0'0'412'16,"0"0"-276"-16,0 0-113 15,0 0-23-15,0 0-61 16,0 0-67-16,0 0-121 0,-10-3-394 0</inkml:trace>
  <inkml:trace contextRef="#ctx0" brushRef="#br1" timeOffset="183252.67">26061 9118 880 0,'0'0'0'0</inkml:trace>
  <inkml:trace contextRef="#ctx0" brushRef="#br1" timeOffset="185780.08">20571 10193 2031 0,'0'0'522'0,"0"0"-375"0,0 0-75 16,0 0 53 0,0 0 1-16,0 0-59 0,0 0-29 15,11-62-21-15,-11 62-4 16,0 0-12-16,0 0-1 16,0 0-2-16,0 1-19 15,0 17-15-15,-2 10 31 16,-5 12-8-16,1 11 12 15,4 5-16-15,2 0 0 16,0 0-1-16,4-6 6 16,9-8-8-16,5-8-9 15,-3-10 16-15,2-10-4 16,-2-8-9-16,1-6 26 16,6 0 9-16,5-20 37 0,9-14 4 15,3-7-22 1,6-14-3-16,2-9-8 0,-3-8-12 15,-1-11 10-15,-10 1-15 16,-8 2-7-16,-14 14 6 16,-11 15-6-16,0 22-1 15,-11 15 8-15,-18 14 17 16,-10 3-12-16,-1 32 6 16,1 17-11-16,5 12 11 15,12 9-11-15,13 5-5 16,9-6-2-16,0-8 7 15,23-9-1-15,5-16-6 16,15-14-76-16,-8-8-124 0,-6-13-649 16</inkml:trace>
  <inkml:trace contextRef="#ctx0" brushRef="#br1" timeOffset="186848.67">21213 10542 1419 0,'0'0'1081'0,"0"0"-963"15,0 0-83-15,0 0 11 16,0 0 72-16,0 0-54 16,0 0-21-16,-6-59-18 0,6 59-25 15,0 0 0-15,-2 0-8 16,2 0 2-16,-4 0 6 15,4 0 8-15,-2 0 3 16,2 0 1-16,-2 0-3 16,0 0-8-16,2 4 4 15,-2-2 4-15,2 2 2 16,0-4-10-16,0 2 0 16,0-2-1-16,0 0 0 15,0 0 0-15,0 0 0 16,0 0 11-16,0 0-4 15,0 0 0-15,0 0 0 16,0 0-7-16,0 0 8 16,0 0 4-16,0 0-7 0,0 0-3 15,0 0 3-15,0 0 0 16,0 0-4-16,0 0 5 16,0 0-6-16,0 0 0 15,0 0-7-15,0 0-5 16,0 0 6-16,0 0 6 15,0 0 1-15,0 0 6 16,0 0-3-16,0 0 3 16,0 0-7-16,0 0 5 15,0 0-1-15,0 0 1 16,0 0 1-16,0 0-1 0,0 0-5 16,0 0 0-1,0 0 1-15,0 0 3 0,0 0-4 16,-2 0 0-1,-3 0 7-15,3 0-7 0,-2 8-12 16,-4 7 12-16,0 2 6 16,-3 5-5-16,-1 7 11 15,4 3-12-15,-3 0 6 16,2 0-5-16,0-5 0 16,0-6 0-16,2-5 7 15,5-9-7-15,0-3 14 16,2-1-7-16,0-3-8 15,0 0 0-15,0 0 0 16,0 0 7-16,0 0-1 16,0 0 3-16,0 0-1 0,0 0-7 15,0 0 4-15,0 0-5 16,0 0 0-16,0 0 0 16,0 0-7-16,0 0 7 15,0 0-4-15,0 0 4 16,0 0 7-16,0 0 6 15,-5-7-6-15,-8 0-7 16,-5-5-13-16,-6-4-19 16,-9 1 26-16,-6 2 5 15,-1 3 1-15,-4 4-4 16,1 4-5-16,3 2 6 16,3 0 3-16,1 8 0 15,7 12 11-15,4 8-11 0,9 4 10 16,8 2-10-1,8 0-13-15,0-2 5 0,10-3 1 16,17-6 6-16,7-7 1 16,4-5 0-16,9-11 14 15,0 0-7-15,3-11 3 16,-2-14-10-16,-9-10-21 16,-1-19-83-16,-11 8-114 15,-11 8-458-15</inkml:trace>
  <inkml:trace contextRef="#ctx0" brushRef="#br1" timeOffset="187228.99">21999 10449 2627 0,'0'0'418'0,"0"0"-344"15,0 0-48-15,0 0 4 0,0 0-30 16,0 0 11-16,0 0-11 16,103-14 12-16,-50 14 21 15,5 0-9-15,-6 0-14 16,-8 0-10-16,-11 0-63 16,-19 10-104-16,-10 4-276 15,-4 1-948-15</inkml:trace>
  <inkml:trace contextRef="#ctx0" brushRef="#br1" timeOffset="187383.77">22022 10653 2126 0,'0'0'696'0,"0"0"-634"0,0 0-53 16,0 0 50-16,0 0 80 16,140 4-55-16,-75-4-51 15,4 0-15-15,-3 0-18 16,3 0-74-16,-17 0-189 15,-19-1-862-15</inkml:trace>
  <inkml:trace contextRef="#ctx0" brushRef="#br1" timeOffset="188756.4">23366 10284 2228 0,'0'0'309'16,"0"0"-200"-16,0 0-35 0,-19-128 89 15,19 100-49-15,0 10-21 16,0 7-41-16,0 5-27 16,0 6-5-16,2 0-6 15,-2 1-14-15,0 23-26 16,0 18 26-16,0 19 12 16,3 9-3-16,1 8-9 15,6-2-12 1,3-8-16-16,3-12-3 0,1-13 31 15,-1-15-8-15,1-15-5 16,4-13 13-16,3 0 35 16,10-24 46-16,8-15 5 15,9-12-25-15,3-12-22 16,1-6-18-16,1-4-5 0,-7 1-5 16,-7 9-3-16,-9 10 1 15,-10 15-9-15,-8 14-12 16,-12 14-60-16,-3 10-84 15,-18 20-330-15,-5 6-1489 0</inkml:trace>
  <inkml:trace contextRef="#ctx0" brushRef="#br1" timeOffset="188951.68">23923 10507 1169 0,'0'0'1395'0,"0"0"-1273"16,0 0-28-16,0 0-26 15,-12 117-42-15,1-75-12 16,-2-2-14-16,-1 0-11 16,5-8-12-16,3-9 18 15,2-8 0-15,4-15-48 16,0-2-154-16,0-19-249 0</inkml:trace>
  <inkml:trace contextRef="#ctx0" brushRef="#br1" timeOffset="189114.33">23690 10412 2799 0,'0'0'311'0,"0"0"-186"0,0 0-120 15,0 0-5-15,0 0 37 16,141-7-3-16,-70 9-18 16,5 9-16-16,-5-3 0 15,0 9-104-15,-19-5-174 16,-19-2-647-16</inkml:trace>
  <inkml:trace contextRef="#ctx0" brushRef="#br1" timeOffset="189449.48">22926 10840 2517 0,'0'0'454'16,"0"0"-391"-16,0 0-1 16,0 0 64-16,174 0-33 15,-72 0-43-15,35 0 6 16,25 0-31-16,-10 6 0 15,-36 2-14-15,-41-4-4 16,-30 0-7-16,1 0-15 16,-6 2-38-16,-5-2-25 15,-18 1-18-15,-17-4-43 0,-9 1-20 16,-18 1-160-16</inkml:trace>
  <inkml:trace contextRef="#ctx0" brushRef="#br1" timeOffset="189839.95">23368 11151 2406 0,'0'0'490'16,"0"0"-354"-16,0 0-42 15,0 0 33-15,0 0-30 16,0 0-47-16,0 0-50 15,0-4-3-15,0 25-14 16,0 10 9-16,-10 17 8 16,-1 8 0-16,3 5-2 15,1-2-23-15,0-4 10 16,5-7-21-16,-3-6-29 16,-8-10-121-16,-1-10-132 0,-1-13-1438 15</inkml:trace>
  <inkml:trace contextRef="#ctx0" brushRef="#br1" timeOffset="190037.15">22953 11587 1441 0,'0'0'1490'16,"0"0"-1338"-16,0 0-133 16,0 0 13-16,122 9 57 15,-52-8-24-15,12 3-28 0,9-1-14 16,-1-1-7-1,-8-2-16-15,-15 0-6 0,-19-9-78 16,-19-10-95-16,-21-5-341 0</inkml:trace>
  <inkml:trace contextRef="#ctx0" brushRef="#br1" timeOffset="190216.38">23040 11078 2706 0,'0'0'303'16,"0"0"-223"-16,145-5-41 16,-60 5-2-16,37 0-37 15,-24 9-160-15,-16 4-1371 0</inkml:trace>
  <inkml:trace contextRef="#ctx0" brushRef="#br1" timeOffset="190426">23588 11418 472 0,'0'0'2349'0,"0"0"-2216"16,0 0-121-16,0 0-11 16,0 125-1-16,0-72-22 15,0 7-92-15,0 2-19 16,0-5-108-16,-4-7-79 15,0-14 225-15,4-16 71 0,0-10 10 16,0-10-62 0,10-20 33-16,11-10-45 15,-2-6-565-15</inkml:trace>
  <inkml:trace contextRef="#ctx0" brushRef="#br1" timeOffset="190653.4">23744 11503 1366 0,'0'0'1232'16,"0"0"-926"-16,0 0-131 15,0 0-87-15,0 0-33 16,0 0-41-16,0 0 1 16,87 47 0-16,-56-10-5 15,-4 4-10-15,-3 3-27 16,-8 1-36-16,-10-5-8 16,-6-6 10-16,-8-6 21 15,-23-8 19-15,-7-8 21 0,-5-8 35 16,5-4 8-1,5 0-15-15,8-30-28 0,10 2-123 16,11-2-329-16</inkml:trace>
  <inkml:trace contextRef="#ctx0" brushRef="#br1" timeOffset="190944.41">24172 11562 2444 0,'0'0'332'16,"0"0"-215"-16,0 0-57 16,0 0 1-16,-129 72-57 0,106-34-4 15,13 2-10-15,10-4-1 16,0-6 11-16,13-10 11 16,20-7 28-16,9-12 52 15,5-1-6-15,5-18-20 16,-4-14-20-16,-5-9-8 15,-12-8-16-15,-11-1-7 16,-16 4-8-16,-4 4-6 16,-11 8-10-16,-16 8-27 15,-17 16-61-15,3 5-249 16,8 5-1234-16</inkml:trace>
  <inkml:trace contextRef="#ctx0" brushRef="#br1" timeOffset="192113.77">24916 11034 824 0,'0'0'366'15,"0"0"-366"-15,0 0-50 16,0 0-29-16,0 0 51 16,0 0 26-16,0 0 0 15,69 0-41-15,-69 0-561 0</inkml:trace>
  <inkml:trace contextRef="#ctx0" brushRef="#br1" timeOffset="192444.93">24916 11034 503 0,'-11'-40'727'16,"11"33"-279"-16,0-4-66 15,0-3-100-15,2 1-79 16,3-2-54-16,1 2-42 15,1 2 6-15,2 4-49 16,0 3-31-16,-1 1-18 16,4 3-15-16,-5 0-1 15,1 0-15-15,-3 10 3 0,-3 6 12 16,-2 5-9-16,0-3-11 16,0-3 21-1,-5-2 4-15,-3-8 2 16,4 0 45-16,1-5 10 0,3 0 5 15,0 0-5-15,0-5-23 16,5-8-18-16,3-6-20 16,1 0-5-16,1 1-6 15,-8 3-76-15,-2 8-159 16,0 4-899-16</inkml:trace>
  <inkml:trace contextRef="#ctx0" brushRef="#br1" timeOffset="196612.01">25981 10412 1519 0,'0'0'934'0,"0"0"-825"15,0 0-73-15,0 0 6 16,0 0 7-16,0 0-49 16,0 0-16-16,-9 29 16 15,-4 4 0-15,-1 6 37 16,1 7 12-16,4 2-12 15,3 1 1-15,6-4-17 16,0-3 8-16,0-5-5 16,11-5 13-16,6-5 17 0,5-8 13 15,3-5 1-15,4-4-7 16,2-5-33-16,3-5-8 16,-3 0-20-16,-6-31-46 15,-10-3-113-15,-8-6-451 0</inkml:trace>
  <inkml:trace contextRef="#ctx0" brushRef="#br1" timeOffset="196805.61">25979 10062 2791 0,'0'0'382'16,"0"0"-259"-16,0 0-86 15,0 0-37-15,0 0-5 0,0 0 4 16,0 0-122-1,96 12-429-15</inkml:trace>
  <inkml:trace contextRef="#ctx0" brushRef="#br1" timeOffset="197288.82">26466 10804 1799 0,'0'0'689'15,"0"0"-511"-15,0 0-2 16,0 0-1-16,0 0-35 0,0 0-58 16,0 0-22-16,29-10-20 15,-29-2-27-15,0-2-13 16,0-1-9-16,-6 5-18 15,-21 3-20-15,-6 5-3 16,-9 2 4-16,-6 4 28 16,0 18 17-16,3 11-3 15,9 6 3-15,10 5-6 16,10 1-7-16,16-8-2 16,0-5 12-16,16-7 4 15,17-9 44-15,10-8 11 16,10-8-7-16,7 0-14 15,4-20-16-15,2-12-8 16,-2-11-10-16,-9-5-7 0,-3-5-15 16,-12-6 0-16,-14 3-5 15,-9 4 27-15,-13 12 10 16,-4 11 34-16,0 14 32 16,0 13-13-16,-7 2-51 15,-4 19-12-15,-2 25-5 16,-1 16 5-16,3 9 0 15,5 5-10-15,3-5-18 16,3 3-36-16,0-21-77 16,0-17-252-16</inkml:trace>
  <inkml:trace contextRef="#ctx0" brushRef="#br1" timeOffset="198512.63">20143 9394 542 0,'0'0'542'15,"0"0"-148"-15,0 0-200 16,0 0-73-16,0 0 122 16,0 0-25-16,0 0-38 15,-8 74-44-15,8-60-28 16,0-2-25-16,-2 2-2 15,-3-1-1-15,2-2-20 16,-1 6 0-16,-3-1-7 16,1 6-11-16,-1 9-16 15,-4 6 0-15,-4 17-14 16,-8 30 3-16,-8 41-9 0,-9 44-2 16,-5 19 3-16,3 2-3 15,2-11-4-15,5-27 1 16,-2 1 0-16,4-13 4 15,2-8 2-15,6-25-6 16,6-28 0-16,2-16-1 16,5-9 4-16,-7 9-8 15,4 3 2-15,-5 3 2 16,5-8 0-16,-4-7 1 16,7-10-2-16,-2-10-2 0,5-10-12 15,2-10-33 1,7-9-67-16,0-10-82 0,5-17-192 15,6-10-106-15</inkml:trace>
  <inkml:trace contextRef="#ctx0" brushRef="#br1" timeOffset="200696.61">20077 9647 1748 0,'0'0'270'16,"0"0"-202"-16,0 0 95 15,0 0 133-15,0 0-115 16,0 0-99-16,0 0-10 0,6-16-1 15,8 16 3-15,3-2-9 16,8-1-10-16,4 2-12 16,4 0-27-16,5 1-8 15,0 0-7-15,9 0-1 16,5 0 0-16,8 0 2 16,11 0 2-16,8 0 1 15,29 1-5-15,30 5 0 16,27 2 0-16,6 0 0 15,-17 0 3-15,-34 0-1 16,-35-2-2-16,-20-1 0 16,-3-3 0-16,9 4 0 15,10 1 5-15,8-1-4 16,0 2-1-16,-2 1 0 0,4 0 0 16,5 1-9-16,19 1 8 15,-9-2-16-15,2 2 16 16,4-4-5-16,-16-1-1 15,9 0-6-15,-3 0 7 16,-6 3 6-16,-7-2 0 16,-2 2 0-16,0-2 0 15,-3 3 0-15,3 1 4 16,2 0 1-16,1 0 0 16,3-4-5-16,1 2 0 15,-1-4 0-15,3 2 0 0,-2-1 0 16,1-1-5-1,-1 1 5-15,2 0 17 16,0 5 6-16,6-1 2 16,1 5-10-16,4-2-9 0,18 5-2 15,17 1 3-15,21 2-7 16,-19-3-1-16,-26-5 1 16,-33-2 4-16,-16-3-4 15,12 0 0-15,10 4 0 16,11-1-6-16,-4 2 5 15,0-1 1-15,-4-1 0 16,-1 1-1-16,-2-3 1 16,1 1-2-16,-3-2 0 15,0 0 0-15,-6 1 2 16,-2-3-14-16,-6-1 13 0,-6-1 1 16,-5 3-6-16,1-1-3 15,-5-1 4-15,-2 3-4 16,-2 1-7-16,-2-1-2 15,-4-2-3-15,-2 2 8 16,-4-4 3-16,1 1-5 16,-5-3-21-16,-5 1-16 15,-6-3 9-15,-8 0 24 16,-9 0 17-16,-4 0 2 16,-4 0 17-16,-2 0 9 15,-2 0 5-15,3 0-2 16,-3 0-5-16,0 0-8 15,0 0-6-15,0 0 4 16,2 0-9-16,-2 0-4 0,0 0 4 16,0 0-3-16,0 0 11 15,0 0 1-15,0 0-3 16,0 0 2-16,0 0-7 16,0 0 0-16,0 0-6 15,0 2-7-15,0 1 2 16,0 7-2-16,0 7-14 15,-2 9 21-15,-7 8 0 16,-3 10 7-16,-1 12 2 16,-3 10 3-16,-1 12-5 15,-4 23-3-15,3-5 2 16,3 2-2-16,-1 3-4 16,7-15 4-16,-3 12-4 0,0-1 1 15,-1-6-1-15,2-2 4 16,-1-3-4-16,4-4 0 15,-1 0 0-15,-1-6 0 16,4-2 1-16,-1-3-1 16,-1-6 1-16,0-8-2 15,0-4 2-15,-1-7 0 16,-1-4-1-16,4-4 0 16,0-8 0-16,1-4 1 15,1-4-1-15,2-5 0 16,0-6 1-16,2-3-1 15,-3-4 0-15,3 0 1 16,-3-2-1-16,1 0-5 16,-2 0-5-16,2 3-5 15,-3-4 15-15,-1 4 3 0,2-2-2 16,-4 0 6-16,2-1 1 16,-3 1 0-16,0-1-7 15,-5-2 0-15,-3 2-1 16,-10 0 1-16,-6-2 0 15,-12 0 5-15,-6 0-5 16,-9 0 0-16,-10 0 3 16,-3 0-3-16,-4 0 3 15,-8 0-3-15,-7 0 0 16,-5-2-2-16,-22-7 2 16,-28-3 4-16,-27-5-4 0,-11-3 5 15,7 0 2 1,9 0 2-16,15 3 2 0,-4-2-11 15,4 1 9-15,5 0 19 16,-1 2 5-16,3 0-12 16,1 2-15-16,-4-2 1 15,5-3-4-15,-4 4 10 16,-7-5-6-16,-4-3-8 16,-12 2 1-16,-4-8 7 15,-4 2-8-15,-5-2 0 16,-2-1-2-16,2 3 4 15,2 2 10-15,5 2-4 16,1 2-2-16,6 1-1 0,1 4-5 16,10 2 6-16,9 4-5 15,5 4 7-15,11 4-7 16,19 0 0-16,22 2 2 16,26-3-3-16,5 3 0 15,-10 0 0-15,-10-1 0 16,-6-4-2-16,0 2 2 15,6-5 0-15,3-2 0 16,2-3-1-16,5 2 1 16,2-1 0-16,5-2 4 15,4 3-3-15,9 2 2 16,8 0-3-16,10 3-1 16,10 2 1-16,10 0 1 15,11 2-1-15,4 0-2 0,0 0-20 16,0 2 5-1,0 0 4-15,0 0-1 0,0 0-9 16,0 0-11-16,0 0-13 16,0 0-11-16,4 0-14 15,11 0-7-15,26 6-60 16,-1 2-108-16,1-2-1178 16</inkml:trace>
  <inkml:trace contextRef="#ctx0" brushRef="#br1" timeOffset="201442.37">22857 11401 2411 0,'0'0'488'15,"0"0"-438"-15,0 0-37 16,0 0-3-16,0 0 11 16,0 0-17-16,0 0-3 15,-111 109 4-15,46-30 3 16,-19 35 0-16,-10 28 4 16,12-8 2-16,21-24-7 15,28-33 6-15,17-23 15 16,5 6 17-16,9 1-10 0,2 4-24 15,4-10-4 1,19-12-7-16,4-6 5 0,-3-9-5 16,-4-6-31-16,-18-10-95 15,-2-4-139-15,0-8-1039 0</inkml:trace>
  <inkml:trace contextRef="#ctx0" brushRef="#br1" timeOffset="201701.93">22093 12356 2486 0,'0'0'494'0,"0"0"-401"16,0 0-71-16,0 0-7 15,0 0 54-15,0 0-37 0,103 145-22 16,-63-89-1 0,4 3-9-16,3-4-11 0,-1-10-24 15,-1-9 1-15,0-17 12 16,0-17-5-16,1-2 27 15,1-26 16-15,-1-13 31 16,2-14 0-16,-6-3-1 16,-7 0 6-16,-8 7-9 15,-9 9-15-15,-7 14-28 16,-11 14-55-16,-2 10-178 16,-13 2-958-16</inkml:trace>
  <inkml:trace contextRef="#ctx0" brushRef="#br1" timeOffset="202732.53">23038 12627 2098 0,'0'0'442'16,"0"0"-244"-16,0 0-53 15,0 0-27-15,0 0-53 16,0 0-63-16,0 0-2 16,0 8 0-16,0 15 0 15,4 8 8-15,2 7 0 16,4 10 1-16,1 5 1 0,2 5-9 15,-1 2 7 1,-2 2-7-16,-3-4 6 0,0-4-7 16,-5-12 0-16,-2-11 1 15,0-13 5-15,0-11 5 16,0-7 28-16,3 0 9 16,-1 0-1-16,2-4-22 15,5-16 3-15,7-12-16 16,3-12 8-16,6-10-3 15,6-8 4-15,2-3-1 16,1 4-7-16,2 4 5 16,-2 9 6-16,-1 14-2 15,-6 11-11-15,-4 8-11 16,-4 9 0-16,-3 6-28 16,-1 0-67-16,1 12-24 0,3 26-59 15,-3-3-226 1,-3-4-1025-16</inkml:trace>
  <inkml:trace contextRef="#ctx0" brushRef="#br1" timeOffset="203264.03">23700 13253 2641 0,'0'0'346'0,"0"0"-231"0,0 0-76 16,0 0-11-16,0 0-28 16,0 0-16-16,0 0-9 15,-49-59 12-15,11 59 10 16,-5 0 3-16,-1 0 12 15,-1 18 22-15,7 4-1 16,7 6-23-16,11 4-6 16,11 2-8-16,9 2 4 15,0-7 0-15,6-7-1 16,17-10-8-16,-1-8 9 16,7-4 13-16,3-6 9 15,1-18-2-15,2-8-3 16,1-9-5-16,-3-3-6 15,-2-4-6-15,1-2-8 0,-8 4 8 16,-5 6-4-16,-6 10 4 16,-9 12 7-16,-2 10 10 15,-2 5-2-15,0 3-7 16,0 9-8-16,-6 17-4 16,-3 14 4-16,0 10 1 15,2 11 3-15,2 3 7 16,5-3 5-16,-2-2-4 15,-8-4-12-15,1-13-99 16,-7-21-918-16</inkml:trace>
  <inkml:trace contextRef="#ctx0" brushRef="#br1" timeOffset="-15456.26">15242 12068 1811 0,'0'0'466'0,"0"0"-253"16,0 0-120-16,0 0-2 16,0 0 26-16,0 0-15 15,4-10-45-15,-2 10-28 16,-2 0-23-16,5 0 5 15,4 0-4-15,6 20-2 16,12 17 18-16,11 17 1 16,20 41-14-16,27 47 1 15,35 49-9-15,22 23 7 16,10 8 3-16,-5-16-11 0,-11-23-1 16,0-5 1-16,2-10 0 15,2-9-1-15,3-12 1 16,-1-7-1-16,1-15 0 15,3-11-5-15,-5-9-1 16,7-7-1-16,-5-2 7 16,-24-19-1-16,-20-11 1 15,-24-16 1-15,-6-6-1 16,29 14 0-16,34 0 5 16,33 9-5-16,9-12 1 15,-12-16-1-15,-8-12 0 16,-15-8 0-16,-4-5-1 15,-2 1 1-15,0 0 0 16,-9-3 1-16,-17 3 6 16,-20-2-3-16,-16-3 0 15,-4 2 7-15,13 6-10 0,9-4 0 16,9 2 5-16,-6-2-5 16,-10-4 1-16,-6-2-2 15,-10-8 25-15,-3 0-18 16,-12 0 5-16,-3 0-11 15,-13-8 0-15,-8-2-1 16,-8-4-6-16,-7 2-9 16,-10-6 8-16,-2 0-13 15,-7-4-10-15,-24 0-35 16,-11-4-43-16,-14 4 54 16,-13 2 28-16,-6 1 25 15,-6 4 1-15,3 5 75 16,4 6 9-16,10 4-17 15,12 0-27-15,13 0 2 0,16 0-19 16,16 10-21-16,7 12-2 16,34 12-25-16,42 16 9 15,49 16-6-15,31 6-40 16,-7-4-42-16,-32-11-31 16,-47-17 10-16,-36-13 31 15,-15 8 67-15,-19 5 27 16,-6 10 102-16,-53-6 111 15,-22 1-33-15,-16-8-53 16,-1 1-38-16,-2-9-86 16,27-8-3-16,24-8-362 0</inkml:trace>
  <inkml:trace contextRef="#ctx0" brushRef="#br1" timeOffset="-13117.38">23042 16106 1366 0,'0'0'526'0,"0"0"-390"16,0 0-93-16,0 0 18 15,0 0 37-15,0 0-34 16,0 0-19-16,0 0 14 16,0 0 22-16,2 0-9 15,0 0-16-15,3 0-23 16,4 0-10-16,2 0 9 0,7 0 9 15,4-4-6-15,7-5-12 16,4 3-7-16,6-5-4 16,3 1 1-16,3-4 0 15,1 2 0-15,4-2 18 16,-4 0-13-16,1-5-1 16,-3 3-7-16,-2 2-9 15,-3-3 9-15,-1 2 10 16,-1 3 6-16,1-2-8 15,3 1 1-15,-2-2-7 16,-1 3 0-16,3-5-12 16,-1 2 8-16,-3-3 0 15,1 1-7-15,-3 0-1 16,2 2 9-16,-2-2-7 16,1-1-1-16,-1-1 3 15,3 2 1-15,3-5-4 16,-1-4 5-16,2 2-6 0,1-2 0 15,1-5 1-15,3 3 12 16,-1-6 12-16,4-2-6 16,-2 1-10-16,2-2-3 15,-4 1-1-15,-3 2-5 16,-6-1 0-16,-1 2 5 16,-3 1-4-16,-2-7 6 15,1 4 0-15,-1-2 12 16,0-3-1-16,0 0-7 15,0-2-1-15,3 0-6 16,-3 2 1-16,3 1 0 16,-1 1-5-16,-3 5 0 0,1 3 0 15,-2-7 0-15,-1 1 1 16,3 2 0-16,-2-1 5 16,2-3 5-16,-2 0-6 15,0 1-5-15,0 1 1 16,-2-1-1-16,-2 2 7 15,-3 4 0-15,-2-3 3 16,-2 6 8-16,2-6-3 16,-2 0-8-16,4 1-7 15,1-4 1-15,-2 1 4 16,0-3-4-16,-1 3 3 0,0 0-3 16,-4 0-1-16,1 4-1 15,-3-3 0-15,1-1 1 16,-1 3 0-16,-1-1 6 15,3-1-6-15,1-5-2 16,-1 7 2-16,-1-1 0 16,-1 1 9-16,-1 3-5 15,-2 4-4-15,-1 2-2 16,0 1 2-16,-1-2 5 16,3 1-5-16,-2-2-8 15,1 2 8-15,1-1 6 16,-1 2-5-16,1-1-1 15,-4 0 5-15,3-2-5 16,-1-1 0-16,-2 4 0 16,3-1 1-16,-2 0 2 0,0 4-2 15,-2 2 6-15,-1 1 5 16,1 3 4-16,-5 2-1 16,3 0-2-16,-3 5-3 15,0 0-1-15,1 1-9 16,-3 0 8-16,0 2 5 15,0 2-1-15,0-3 1 16,2 5 2-16,-2-1-4 16,0 1-1-16,0 0 0 15,0 0-5-15,0 0 2 16,0 0-3-16,0 0-4 16,0 0 2-16,0 0 2 15,0 0-4-15,0 0 0 16,0 0-11-16,-2 14-33 15,-12 0-84-15,-4 2-415 0</inkml:trace>
  <inkml:trace contextRef="#ctx0" brushRef="#br1" timeOffset="-9529.25">24997 15119 1468 0,'0'0'400'16,"0"0"-240"-16,0 0-56 15,0 0-45-15,0 0 29 16,0 0 12-16,0-48 12 16,2 42-34-16,2-4-3 15,0 7-12-15,1-2-32 0,-1 5-22 16,2 0-9-16,4 0-20 15,1 0-1-15,5 8 20 16,-3 8-32-16,1 0 3 16,-6 2-3-16,-3 2 18 15,-5 1 15-15,0-4 19 16,-11-3 10-16,-14 0 17 16,-4-1 0-16,-2-8 11 15,2-2 8-15,4-3 56 16,8 0-19-16,5-8-47 15,6-10-54-15,6-3 10 16,0-3 3-16,0 2-8 16,13 0 2-16,7 4-8 0,1 4 0 15,-4 4-1-15,-1 9-12 16,-5 1-13-16,-7 0-21 16,-2 0-1-16,-2 11 6 15,0 3 42-15,-4 0 17 16,-7-2 3-16,2-2-8 15,2-2 3-15,5-8 0 16,2 0-15-16,0 0-13 16,0 0-13-16,0 0 14 15,0-12 1-15,4-2 5 16,1 4-2-16,0-4-11 16,-1 6 8-16,-4 8 11 15,0 0-10-15,0 0-41 0,0 1-42 16,0 20 26-1,0 3 46-15,0 2-67 0,0 0-201 16,-2-7 138-16,-2-10 125 16,-2-4 26-16,4-5 113 15,2 0 15-15,0-14-113 16,0-13-1-16,8-5-13 16,11-12-1-16,1 8-136 15,-5 8-367-15</inkml:trace>
  <inkml:trace contextRef="#ctx0" brushRef="#br1" timeOffset="-8132.1">25034 15190 938 0,'0'0'384'0,"0"0"-128"15,0 0-111-15,0 0-57 16,0 0-61-16,0 0-23 15,0 0-4-15,0-3 0 16,0 3-11-16,0 0 11 0,0 0 21 16,0 0 128-1,0 0-58-15,-2 3-13 0,-8 3-11 16,4 2 14-16,-3-7-14 16,1 3 16-16,-2 5-29 15,4-9-6-15,-1 4 17 16,5-4 5-16,2 0-23 15,0 0-26-15,0 0-8 16,0 0 4-16,0 0-2 16,0 0-13-16,0 0-1 15,0 0 4-15,0 0-3 16,2 0 14-16,5-10 7 0,4 2-14 16,2-6-3-1,6 0-6-15,2-3 1 16,6-5-1-16,6-2 2 0,3-2-1 15,5-6 0-15,-2 2 0 16,3-4 0 0,-1 2 10-16,-3 0-10 0,0 0 1 15,-3 2-2-15,-2-1 1 16,1 4 0-16,-5-1 0 16,2 1 4-16,-2 5-5 15,-2-4 1-15,0 2 0 16,-3 2 0-16,-1 3 1 15,-4-4-1-15,0 3-1 16,-2-2 0-16,-1 0 4 16,-1 0 13-16,1-2-2 0,2 2-5 15,-3-3-9 1,4 3 8-16,-4 0-9 0,3 3 0 16,-3-4 0-1,3-1 0-15,0 4 0 0,2 0 2 16,-2 0-2-16,4 2 1 15,0-1 0-15,1-2 3 16,4 1-4-16,-4-2-8 16,4 2 8-16,-2 0 0 15,0 2 0-15,-1-2 9 16,0 2-9-16,-1-1 1 16,-1 2-1-16,-1-3 2 15,-2-1 22-15,2 3 6 16,-1-3-20-16,1 1 9 15,0-4-8-15,1 1-9 0,0-3 2 16,3 0-1-16,-1 1 1 16,1-2-4-16,-3-3 1 15,0 1-1-15,-1 4 6 16,1 0-6-16,0 4 0 16,0 0 0-16,3-1 2 15,0 0-2-15,4 0 1 16,2-2 3-16,0 0-4 15,0-2 1-15,3-2 0 16,-1-1 4-16,-2-7-5 16,2 5 7-16,-1-3 0 15,-1-1 0-15,0 4-2 16,-2-3-4-16,0-1 7 16,0-1-8-16,-2-2 6 15,2-2 1-15,-3-2 1 0,3-2-4 16,-2 0 10-16,0-2-5 15,-1 1 5-15,-1 5 15 16,-3 7-5-16,-4 2-1 16,-2 6-17-16,-5 4 1 15,-3 3 3-15,-1 7-9 16,-2-2 5-16,-5 5-6 16,0 4 0-16,0 2-23 15,0 2-79-15,-18 10-160 16,-5 10-858-16</inkml:trace>
  <inkml:trace contextRef="#ctx0" brushRef="#br1" timeOffset="-6363.54">25065 15172 1267 0,'0'0'439'16,"0"0"-254"-16,0 0-89 15,0 0 11-15,0 0-12 16,0 0 25-16,0 0 24 16,7-18-14-16,-7 18-28 15,2 0-29-15,-2 0-44 16,0 0-17-16,0 0-7 15,0 0 4-15,0 0 9 0,0 0-2 16,0 9 3-16,0 4-1 16,-4 1 12-16,-5 1 5 15,-3 6-7-15,-1-4-5 16,-3 6-12-16,-3 1-1 16,-6 2 11-16,-4-1-8 15,-4 8 3-15,-1-5-3 16,-3 3 3-16,0-2 8 15,0 3-7-15,-3 1-11 16,-2 1 0-16,1 2-6 16,1 0 5-16,3-4-5 15,-1 2 0-15,4 2 3 16,0-5-3-16,3 1 0 0,0-1 0 16,-2-1 2-1,1 3-2-15,-1-6 0 0,0 3 0 16,-1 1 1-16,1-3 0 15,2 1-1-15,0 0 1 16,0-3-1-16,2 2 1 16,0-2 3-16,2 1-4 15,0 0 0-15,2-4 0 16,-1-2 1-16,2 2 4 16,-1-2-5-16,-2 2 0 15,0-4 0-15,-2 3 0 16,-2 5 0-16,-2-5 0 15,-1 4 1-15,-1-4 0 16,1 6 0-16,-1-6 6 16,-1 4-7-16,0-3 0 0,3 0 1 15,-1 4-1-15,3-6 0 16,2 6 1-16,2-8-1 16,1 8 0-16,2-6 0 15,-1 2-2-15,2-1 2 16,4 0 4-16,-4 0-4 15,1 2-4-15,-1 2 4 16,2 1 0-16,-4 0-1 16,-2-2 1-16,0 2-1 15,-4-4 0-15,0 4 1 16,0-1 0-16,-3-4 3 16,1 1-2-16,0-4 5 15,-3 3-6-15,3 0 0 16,-4 1 1-16,0-1-2 0,1 0 1 15,-1 4 0-15,-1-2 0 16,1-2 0-16,4 1 1 16,4-2-1-16,3-3 4 15,6 0-4-15,2 0 0 16,0-4 0-16,4 2-3 16,-1 2 3-16,1-3-3 15,-1 2 3-15,-1 5 4 16,1-4 4-16,1-4-4 15,1 3 4-15,2-4-1 16,2-2-7-16,-2 7 0 16,-2-3 5-16,-1 8-5 15,1-4 4-15,-3 4 1 16,1-1 2-16,-1-4 10 0,1 4-1 16,1-6 5-16,3-2 3 15,3-4-4-15,2-6-8 16,4 0 0-16,0-4-3 15,2 5-5-15,0-5 0 16,0 0-3-16,0 0 3 16,0 0 3-16,0 0 3 15,0 0 9-15,0 0-4 16,0 0-1-16,0 0-8 16,0 0-5-16,0 0 0 15,0 0-1-15,0 0-1 16,-4 0-23-16,-3 1-63 0,-7-1-242 15</inkml:trace>
  <inkml:trace contextRef="#ctx0" brushRef="#br1" timeOffset="-3142.1">28641 15204 314 0,'0'0'0'0</inkml:trace>
  <inkml:trace contextRef="#ctx0" brushRef="#br1" timeOffset="-2990.51">28855 15208 1405 0,'0'0'453'0,"0"0"-310"15,0 0-126-15,-172 1-17 16,112-1-348-16</inkml:trace>
  <inkml:trace contextRef="#ctx0" brushRef="#br1" timeOffset="-2632.3">26578 15093 1130 0,'0'0'360'15,"0"0"-290"-15,0 0-70 16,0 0 46-16,0 0 20 16,0 0 9-16,-122-38 48 0,101 38-36 15,6 0-87-15,-1 0-137 0</inkml:trace>
  <inkml:trace contextRef="#ctx0" brushRef="#br1" timeOffset="-502.99">21645 17427 1901 0,'0'0'550'0,"0"0"-417"16,0 0-106-16,0 0-1 15,0 0 41-15,0 0 16 16,0 0-28-16,38-22 28 16,-11 15-21-16,6 2-17 15,9 4-6-15,10-4-3 16,10 5-17-16,17-4-1 15,25 4-3-15,37 0 3 16,30 0 1-16,16 0-9 16,-2 0-9-16,-11 0 4 15,-18 4-4-15,2 1 0 0,-2-4 4 16,0 7-5-16,4-8 0 16,1 4 0-16,4-4 2 15,3 0 3-15,7-18-5 16,3-8-4-16,5-6 4 15,-3 2 0-15,-2 2 4 16,-8 2-3-16,-10 4 0 16,-9 4 0-16,-8 4-1 15,-7 6 1-15,-5-2 0 16,1 2-1-16,2 4 0 16,-5-2 0-16,-2-2 0 15,-3-2 0-15,1 2 1 16,7-6-1-16,-1 1-1 0,1-1 1 15,-21 6 0-15,-19 2 0 16,-21 2 0-16,-5-4-1 16,15 4-5-16,10 2 3 15,16-2 3-15,0 0 0 16,2 0-1-16,1 0-3 16,-6 2 4-16,1-6-6 15,-5 1 6-15,-2 1 0 16,-2-3 0-16,-3-1 0 15,-1 2 0-15,-1-2 5 16,-4 3-5-16,-2-2 1 16,-5 3-2-16,-4-6 1 15,-3 6 0-15,-1-5 0 16,-3 2-3-16,-2 3 3 0,-1-2 4 16,-1 2-4-16,-5-2 1 15,-4 3-1-15,-5 2 2 16,-9 0-2-16,-6 3 0 15,-9 0 0-15,-7 0 0 16,-7 0 0-16,-4 0 0 16,-6 0 0-16,-3 0 0 15,0-2-26-15,0 2-29 16,0-5 4-16,-23-7-46 16,-10 2-151-16,-12-8-104 15,-13 4 19-15,-9-4 62 16,-2 0 271-16,-2 6 157 15,2-2 219-15,8 2-125 0,6 2-62 16,10 5 2 0,12-3-43-16,10 7-43 0,13-3-40 15,7 4-25-15,3 0-39 16,0 0-1-16,25 5-13 16,13 12 11-16,9 5 0 15,10 6-1-15,9 2 2 16,-4-2-3-16,-3 3-9 15,-5-4 7-15,-13-2 0 16,-13-6 4-16,-12-1-2 16,-12 0 4-16,-4-4 0 15,-13 6 10-15,-22-2 22 16,-17 6-12-16,-10 2-10 0,-5 1-2 16,5 0-8-16,8-4-33 15,12 3-80-15,11-8-120 16,11 0-320-16,13-10-1341 15</inkml:trace>
  <inkml:trace contextRef="#ctx0" brushRef="#br1" timeOffset="618.72">30283 16879 1921 0,'0'0'326'0,"0"0"-239"16,0 0 72-16,0 0 11 15,0 0-45-15,0 0-37 16,0 0-24-16,-4-5-12 16,4 5 1-16,-2 0 0 15,2 7-28-15,0 18-17 16,0 5-1-16,0 14-1 15,10 6-2-15,11-1 1 0,1-4-5 16,3-8 0-16,-3-11-4 16,2-16 4-16,1-10 1 15,6-2 29-15,7-32 12 16,9-16-21-16,-1-21-9 16,2-5-12-16,-8-7-32 15,-9 4 17-15,-9 4 15 16,-9 11 0-16,-9 12 0 15,-4 16 22-15,0 10 39 16,0 16 35-16,-2 6-22 16,-4 4-36-16,4 4-36 15,2 28-2-15,0 12-4 16,2 10 4-16,20 4-19 16,7-1-24-16,7-11-36 15,12-6-26-15,-7-14-107 16,-7-8-446-16</inkml:trace>
  <inkml:trace contextRef="#ctx0" brushRef="#br1" timeOffset="961.64">31157 16940 2669 0,'0'0'262'0,"0"0"-197"15,0 0-46-15,0 0-19 16,0 0-42-16,0 0-41 15,0 0-31-15,-112 83 29 16,75-26 83-16,8 5 2 16,6-3 54-16,15-11-1 0,8-8 3 15,0-18 37-15,17-12-19 16,19-10 16-16,8 0 19 16,14-26-35-16,5-15-39 15,1-12-35-15,-8-1-11 16,-12 0-19-16,-10 9 6 15,-14 14 18-15,-11 12 6 16,-5 15 39-16,-4 4 33 16,3 4-27-16,1 24-44 15,5 20 6-15,2 11-7 16,-2 20-73-16,-2-10-263 16,-7-21-980-16</inkml:trace>
  <inkml:trace contextRef="#ctx0" brushRef="#br1" timeOffset="2289.94">22138 14453 542 0,'0'0'1271'0,"0"0"-1093"16,0 0-101-16,0 0 10 15,0 0 41-15,-38-124 55 16,36 103-22-16,-3-2-39 0,3 4-25 16,-1 5-12-16,3 1-19 15,-2 5-7-15,2 4-14 16,-2 2-15-16,2 2-3 15,-2 0-15-15,2 0-12 16,-2 0-1-16,2 0-10 16,-2 0-5-16,2 0 10 15,-3 4-5-15,3 8-11 16,-2 11 9-16,0 15 13 16,2 15 6-16,0 11-5 15,0 33 0-15,0 37-1 16,0 45-8-16,-10 19-66 15,-2 11-37-15,-9-5 10 0,2-11 2 16,-4-5 10 0,-2-1 15-16,3-18 49 0,-2-17 25 15,4-19 26-15,4-30 37 16,7-26 28-16,3-27-13 16,3-11-22-16,1 2-11 15,0-1-14-15,2-4-21 16,0-18 5-16,0-5-15 15,0-13-11-15,0-5-21 16,0-57-37-16,4-1-152 16,1-9-1207-16</inkml:trace>
  <inkml:trace contextRef="#ctx0" brushRef="#br1" timeOffset="2705.01">22100 14468 1447 0,'0'0'214'0,"0"0"-98"16,0 0 86-16,0 0-7 16,0 0-57-16,0 0-68 15,0 0 87-15,-118-99-69 16,93 116-65-16,-2 15-3 15,0 12-3-15,1 10 27 16,8 4-6-16,7-5-18 0,6-8 3 16,5-13-13-16,0-9-10 15,0-20 8-15,14-3-8 16,8-12 39-16,7-26 41 16,9-13-13-16,2-12-44 15,-2-4-18-15,-7 5-4 16,-6 15 4-16,-7 15 3 15,-9 15-7-15,-3 13 8 16,-2 4 22-16,3 12-25 16,5 25 1-16,7 9 4 15,10 11-11-15,16 1-67 16,-7-14-148-16,-5-15-550 0</inkml:trace>
  <inkml:trace contextRef="#ctx0" brushRef="#br1" timeOffset="3229.82">22676 14339 2030 0,'0'0'207'15,"0"0"-136"-15,0 0-45 16,0 0 114-16,0 0-58 15,0 0-19-15,0 0-60 16,-135-18-3-16,104 58-3 16,0 8-2-16,8 5 5 15,10-3 18-15,9-10-18 16,4-14-18-16,2-13 11 16,20-13 14-16,7-5 43 15,9-29 24-15,0-19-38 0,-1-9-36 16,-3-6-30-1,-9-2-20-15,-13 10 10 0,-4 10 40 16,-6 16 51-16,-2 14 135 16,0 13 25-16,0 7-68 15,-5 13-85-15,3 23-53 16,2 18 2-16,0 18-7 16,22 39-60-16,7-22-156 15,-2-12-800-15</inkml:trace>
  <inkml:trace contextRef="#ctx0" brushRef="#br1" timeOffset="5792.88">24110 14048 1223 0,'0'0'225'16,"0"0"-179"-16,0 0-35 16,0 0 19-16,0 0-7 15,0 0 40-15,0 0 39 16,-27-59 29-16,25 56 80 16,-1 3-42-16,1 0-26 15,2 0-35-15,0 0-60 16,0 0-22-16,0 0-18 15,0 0-8-15,0 0-3 0,0 4 3 16,0 10 26-16,-2 4 8 16,0 7-13-1,0 5-6-15,-4 4-8 0,2 6 5 16,-2 4 1 0,-1 4-5-16,-1 6-2 0,-2 4-5 15,4 1-1-15,-3 3 1 16,-1-4-1-16,4 1 2 15,-1 0-1-15,3-3 1 16,-2 2-2-16,0-8 1 16,0 2 0-16,-1-4 0 15,3 2-1-15,0-7 0 16,2 0 2-16,-1-6-1 16,1-3 2-16,-1-8-3 0,1 1 0 15,2-4 2-15,-2 0 4 16,2-2 2-16,0-1-7 15,-2 1-1-15,-1-1 7 16,3 0 22-16,-2-7 0 16,2-7-16-16,-2 1 8 15,2-1-20-15,0-6 9 16,0 0-5-16,0 0-2 16,0 0-2-16,0 0-2 15,0 0-7-15,0 0-8 16,-2 4-11-16,0-4 7 15,2 2-7-15,-2-2-5 16,2 0 26-16,-2 0-10 16,-3 0-5-16,0-6-50 15,1-13-24-15,-3-6-50 0,1-3-21 16,-3-4-69-16,-3 2 15 16,1 4 114-16,1 3 106 15,-2 5 219-15,5 9 47 16,3-4-38-16,2 7-44 15,0 2-78-15,2 4-40 16,0 0-28-16,0 0-32 16,0 0-6-16,0 0 0 15,0 0-8-15,0 13 8 16,0 5 1-16,0 5 8 16,6 4-8-16,-1 3 0 15,-1-2-1-15,0 0 0 0,-2-2 0 16,1-9 1-1,0-7-1-15,-1-1 0 0,-2-5-1 16,2-4 1-16,0 0 0 16,2 0 38-16,3-10 58 15,2-7-13-15,4-8-25 16,5-3-25-16,0-5-17 16,2 3-3-16,0 3-6 15,0 4-5-15,1 6 3 16,-4 4-10-16,-1 5 1 15,-5 6-8-15,-1 2-39 16,2 0-49-16,-3 0-31 16,-3 0-151-16</inkml:trace>
  <inkml:trace contextRef="#ctx0" brushRef="#br1" timeOffset="6772.65">23964 13954 1661 0,'0'0'359'16,"0"0"-241"-16,0 0 48 16,0 0 45-16,0 0-76 15,0 0-63-15,0 0-31 16,0-15-23-16,0 12 14 16,0 1 4-16,0 1-12 15,0 1-14-15,0 0-1 16,0 0-4-16,0 0-5 15,0 0 0-15,-4 0 1 16,-2 6 11-16,-6 9-12 0,-1 5 0 16,0 3 7-16,-3 2-6 15,1-3-1-15,1-1 5 16,5-6 10-16,1-4 9 16,2-1-8-16,4-10-4 15,2 1-2-15,0-1-10 16,0 0-6-16,0 0 6 15,0 0 7-15,5-9-1 16,6-6 3-16,2-2-4 16,3-5-1-16,4-1-3 15,-2 4-1-15,2 0 0 16,-2 3-1-16,0 4-8 16,-5 3 9-16,-4 4-1 0,-2 2 1 15,-3 0 1-15,-2 3 8 16,-2-2 5-16,0 2 1 15,0 0 3-15,0 0 6 16,0 0-8-16,3 0-16 16,3 11-5-16,8 8 5 15,3 6 9-15,4 3 5 16,3 0-8-16,0-2-6 16,-1-4 5-16,-3-4-5 15,-3-4 0-15,-1-2 0 16,-3 0 1-16,-3-2 0 0,-10 2-1 15,0 0-29 1,-8-8-169-16</inkml:trace>
  <inkml:trace contextRef="#ctx0" brushRef="#br1" timeOffset="13845.64">30700 11776 2087 0,'0'0'323'0,"0"0"-162"16,0 0-74-16,0 0 40 15,0 0 12-15,0 0-77 16,60-7-34-16,-60 7-15 16,5 0-12-16,3 0 3 15,11 0 1-15,7 0 1 16,12 0-6-16,14 0-8 16,32 0-111-16,-10 0-139 15,-8-2-767-15</inkml:trace>
  <inkml:trace contextRef="#ctx0" brushRef="#br1" timeOffset="15318.7">24212 13896 1295 0,'0'0'464'16,"0"0"-224"-16,0 0-56 16,0 0 36-16,0 0-58 15,0 0-71-15,0 0-19 16,-2-6-25-16,2 6-16 16,0 0-7-16,0 0-9 15,0 0-15-15,0 0 0 16,0 0-6-16,0 0 6 0,6 0 0 15,10 0-2-15,9 4 2 16,4 0 0-16,9 2-14 16,10-6 0-16,8 0-8 15,35 0-59-15,-14 0-162 16,-9 0-642-16</inkml:trace>
  <inkml:trace contextRef="#ctx0" brushRef="#br1" timeOffset="15516.2">25246 13850 1132 0,'0'0'564'16,"0"0"-492"-16,0 0-72 16,0 0 0-16,0 0 23 15,131-48 31-15,-100 40 88 16,-2 3-15-16,7-1-82 15,-7 1-45-15,-7 1-553 0</inkml:trace>
  <inkml:trace contextRef="#ctx0" brushRef="#br1" timeOffset="15717.54">26142 13716 2475 0,'0'0'117'16,"0"0"-117"-16,0 0-7 16,0 0 0-16,0 0-12 15,135-58-91-15,-94 55-55 16,-3 3-239-16</inkml:trace>
  <inkml:trace contextRef="#ctx0" brushRef="#br1" timeOffset="17618.29">25664 14105 1027 0,'0'0'305'16,"0"0"-153"-16,0 0 13 15,0 0 95-15,0 0-2 16,0 0-40-16,0 0-23 16,-58 4-75-16,58-4-67 15,0 0-30-15,0 0-15 16,10-7 18-16,3 2-8 16,7-5-8-16,5 1-4 15,2 2 0-15,4-2-4 16,0 4 4-16,2-1-6 15,-1 2-6-15,-3 1-9 0,0 2 3 16,-8 1-4 0,-2 0-17-16,-9 0 3 15,-1 0 9-15,-4 0 1 0,-5 0-1 16,0 0-1-16,0 0 3 16,0 0 19-16,-12 0 0 15,-3 1-1-15,-5 6 1 16,-7 3-1-16,-2 0-5 15,-4 2 6-15,-5 2 1 16,-2 0 11-16,-1-1-4 16,6 0-1-16,6-3 23 15,7-4 7-15,11 0 12 16,6-6-28-16,5 0-21 16,0 0-54-16,11 0 54 0,14-4 7 15,6-6 10-15,4-2 2 16,6 0-13-16,1 0-5 15,0 4 6-15,-1-2-7 16,-1 3 1-16,-7 6-1 16,-6 1-16-16,-7 0-2 15,-7 0-19-15,-6 0 7 16,-7 1-3-16,0 8 33 16,-5 0 14-16,-15 8 3 15,-4-1-11-15,-9 4 0 16,-6 2-6-16,-3 0-7 15,-5 1-9-15,1 2 16 16,4-3 0-16,5-4 1 16,12-3 16-16,11-8 4 15,7-5-14-15,7-2-7 0,2 0-60 16,21 0 60-16,12-9 5 16,5-6 4-16,5 3-9 15,-1-2-2-15,-4 5-30 16,-9 2-19-16,-8 5 16 15,-12 2-18-15,-11 0-22 16,0 4 13-16,-13 10 62 16,-18 6 19-16,-9 1 6 15,-3 2-15-15,1-1 24 16,0 4-16-16,5-8 2 16,8 0-8-16,10-5-9 0,7-3 3 15,10-6-6 1,2-4-64-16,8 0 14 0,21 0 50 15,4 0 50-15,2-6-21 16,-1-1-11-16,-10 3-10 16,-8 3-8-16,-12 1-37 15,-4 0-1-15,-7 4 38 16,-19 11 20-16,-12 6-4 16,-4 1 22-16,-3-3 4 15,3 0 34-15,4-3-27 16,9-4-24-16,9-5-10 15,11 0-15-15,9-5-11 0,0 0-63 16,7-2 25-16,13 0 39 16,2 2 3-16,-2-2-20 15,-5 4-15-15,-5-4 3 16,-10 6-40-16,0 4 63 16,-10 1 16-16,-16 8 27 15,-8-1-7-15,-4 4 2 16,3-1 72-16,1-2-8 15,5-3-38-15,9-1-24 16,11-9-24-16,7 0-6 16,2-2-62-16,4 1 4 15,17-5 38-15,4 4 25 16,-2-4-11-16,0 2 2 16,-7 6-37-16,-7 2-2 15,-9 7-20-15,0 5 46 0,-21 0 23 16,-14 4 26-16,-7 2 81 15,-6-4 50-15,4-2-57 16,5-1-34-16,10-9-17 16,8-1-26-16,15-7-23 15,6 0-7-15,0-4-71 16,6 0 30-16,15 0 31 16,-2 4-4-16,-1-4-56 15,-3 2-2-15,-7 0-8 16,-4 0 25-16,-4 0 62 15,0 0 122-15,0 3 3 16,0-5-58-16,-7 0-14 16,-2 4-13-16,0-3-11 0,-1 5-20 15,-4 4-9 1,-1-2 0-16,-2 6 0 0,-3-3 0 16,3 2 0-16,-1 3-12 15,-4 2-74-15,4-4-147 16,2 0-447-16</inkml:trace>
  <inkml:trace contextRef="#ctx0" brushRef="#br1" timeOffset="19152.53">24463 15627 723 0,'0'0'1210'0,"0"0"-1018"16,0 0-143-16,0 0-23 15,0 0-4-15,0 0-3 16,0 0 13-16,108-47 31 15,-97 46-24-15,-7 1-19 16,-4 0-4-16,0 0 32 16,0 0 21-16,-17 8-69 15,-10 7-1-15,-7 6-32 16,-3-1 21-16,-2 2 11 16,4-4 1-16,3-2 0 15,10-6 35-15,9-7 3 16,7 1-5-16,3-4-13 0,3 0-20 15,0 0-1-15,0 0-17 16,0 0 17-16,0 0 1 16,0 0 7-16,0 0 10 15,0 0-8-15,0 0-9 16,0 0-13-16,0 0-8 16,9 0 8-16,0 0 12 15,-2-4-41-15,-7 4-55 16,0 0 35-16,0 0 46 15,-20 4 15-15,-9 11 1 16,-5-3 44-16,-1 4 68 16,-1 2-25-16,5-2-38 15,2-3-17-15,7-3-17 16,5 3-9-16,7-9-6 16,8 0-6-16,2-2-25 0,0 0-6 15,12-2 18-15,11 0 19 16,4 0 9-16,0 0-2 15,-5 0-7-15,-4 0-25 16,-10 0-33-16,-8 0-7 16,0 0 33-16,-26 11 32 15,-17 6 18-15,-10 6 14 16,-8 0 71-16,-1 4 10 16,2-6-23-16,7 2-21 15,12-10-37-15,12 0-10 0,16-12 3 16,9 2-25-1,4-3-25-15,7 0-15 0,15 0 37 16,7 0 3-16,0 0 0 16,-4-3-5-16,-6 2 4 15,-7-3-20-15,-8 4 20 16,-4 0 1-16,0 0 12 16,-11 0 29-16,-13 0-33 15,-5 5-8-15,-8 8-4 16,2-3 3-16,-1 2 2 15,7-2 4-15,7-2-5 16,5 0 0-16,8-8 0 16,7 0 0-16,2 0-15 15,0 0-39-15,0 0 10 16,0 0 8-16,0 0 12 0,0 0 13 16,0 0 11-16,0 0 2 15,0 0 11-15,0 5-13 16,0 0-5-16,0-2 0 15,-6 8 4-15,2 1-5 16,-2 2 6-16,-5 4 5 16,-1-4-5-16,3-2 0 15,3-1-2-15,2-9 2 16,2 3 0-16,2-5-9 16,0 0 1-16,0 0 8 15,0 0 26-15,-6 0 14 16,2 0-18-16,-3-5 3 15,3 1 18-15,-2 1-20 16,1 2-2-16,2-4-12 16,-1 5-9-16,0-4-5 0,-1 0 3 15,-1 4-10-15,-3-4-13 16,2 2 17-16,-2 0 7 16,5 2 0-16,-1-2 1 15,3 2 1-15,2 0-1 16,0 0-4-16,0-4 2 15,0 4-23-15,0-4-3 16,9 4 28-16,-3-5-14 16,-1 5-11-16,-1 0-6 15,1 0 19-15,-5 0 3 16,0 0 7-16,0 0 0 16,0 0 2-16,0 0-1 0,0 0 1 15,0 0-9-15,0 0-41 16,0 0-131-16,2 0-211 15,-2 0-53-15,3 0-198 0</inkml:trace>
  <inkml:trace contextRef="#ctx0" brushRef="#br1" timeOffset="20477.69">23804 15605 1736 0,'0'0'282'16,"0"0"-159"-16,0 0 91 15,0 0 2-15,0 0-132 16,0 0-65-16,0 0-7 16,-8-22 3-16,8 19-9 15,2 2 20-15,4-4 5 0,3 5-16 16,3-3-6-1,1 3-9-15,5 0-1 0,6 0 1 16,7 0 10-16,7 0-10 16,4 0-2-16,6 0-11 15,2 0 3 1,8 0 1-16,2 0 9 0,3 3 0 16,3 2 0-16,1-4-6 15,1 3 6-15,-6 0-9 16,-2 1-1-16,-9-1-12 15,-8-4 13-15,-8 1 8 16,-13-1 0-16,-6 3 1 16,-9-3 0-16,-7 0 6 15,0 1 13-15,0 2 15 0,0-3 19 16,0 0-18-16,0 0-35 16,0 0-65-16,-7 0-130 15,3 0-501-15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7:05:03.1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2433 1620 1719 0,'0'0'469'0,"0"0"-219"15,0 0-115-15,0 0-18 16,0 0-8-16,0 0-19 15,-5-7-22-15,5 4-9 0,0 3 6 16,0-2-4-16,0 2-13 16,0 0-24-1,0 0-12-15,0 0-4 16,0 0-8-16,0 0-24 0,2 0 17 16,11 0-7-16,16 0 14 15,19 0 1-15,39-2 6 16,55-14-1-1,59-8-1-15,34-4 0 0,12 2 4 16,-10 2-9-16,-34 7 0 16,-18 9 0-16,-23 4 0 15,-39 4-2-15,-32 0-8 16,-33 0 9-16,-18-1-1 0,-4 1 1 16,-9 0 1-16,-7 0 0 15,-16 0-4-15,-4 0-9 16,-2 0-6-1,-35 0-84-15,0 0-121 0,4 0-301 16</inkml:trace>
  <inkml:trace contextRef="#ctx0" brushRef="#br0" timeOffset="454.11">3602 1714 1219 0,'0'0'723'16,"0"0"-381"-16,0 0-161 15,0 0-4-15,0 0-32 0,0 0-50 16,0 0-45 0,-10-44-47-16,10 54-3 0,-3 24-17 15,-4 39 17 1,-6 48 2-16,-7 54 10 0,-5 18-4 15,-3-11-6 1,5-41 5 0,7-51-1-16,3-28-5 0,5-14-1 15,0-2 5-15,0-2 0 0,1-4-5 16,7-17-35-16,0-16-128 16,0-7-458-16</inkml:trace>
  <inkml:trace contextRef="#ctx0" brushRef="#br0" timeOffset="962.07">3536 2889 1299 0,'0'0'966'0,"0"0"-869"16,0 0-88-16,0 0 111 15,0 0 16-15,0 0-20 16,0 0-60-16,4-54-26 15,-4 30 23-15,-11-2 3 16,-11-2-16-16,-10 2-26 16,-5 2 12-16,-13 4-23 15,-6 6 2-15,-6 10-5 16,-7 4 6-16,-4 2 14 16,-3 22-10-16,-2 10-1 15,0 12-9-15,3 11 0 16,3 12 0-16,-1 28-1 0,6 26 2 15,15 36-3-15,21 13 2 16,27-3-5-16,6-13 4 16,36-24 0-16,7-31-9 15,-1-27-2-15,5-26-7 16,6-16-2-16,37 2 16 16,40-9 5-16,39-14 7 15,14-11 10-15,-11-43 11 16,-18-24 25-16,-40-4 4 15,-5-34 8-15,-18-20 1 16,-21-10-12-16,-14-28-2 16,-45 9 3-16,-15 2-12 0,-58 10 2 15,-38 22-36-15,-33 30-4 16,-19 32 3-16,-6 30-2 16,24 24-6-16,34 4-30 15,17 34-62-15,31-1-220 16,23-4-1162-16</inkml:trace>
  <inkml:trace contextRef="#ctx0" brushRef="#br0" timeOffset="3109">3174 2967 1782 0,'0'0'361'0,"0"0"-171"16,0 0-18-16,0 0-36 16,0 0-64-16,0 0-42 15,0 0-30-15,0-5-2 16,0 9-8-16,0 15 10 15,0 10 0-15,0 13 2 16,0 15-2-16,5 24 1 16,3 32 0-16,2-6 15 15,3-8-15-15,-1-16-1 16,1-22 0-16,-3 3 0 16,4-1 6-16,-5-13-5 0,-3-13-1 15,2-8 0-15,-6-9-47 16,-2-12-105-16,0-4-201 15,0-4-163-15</inkml:trace>
  <inkml:trace contextRef="#ctx0" brushRef="#br0" timeOffset="3398.36">3000 3679 1303 0,'0'0'829'0,"0"0"-508"0,0 0-121 15,0 0-18-15,0 0-63 16,0 0-117-16,0 0-2 15,-17 3-4-15,42 42 4 16,6 14 7-16,7 3-2 16,-1-1-5-16,-1-11 0 15,-7-11-3-15,-5-14 3 16,-5-14 22-16,-6-11 30 16,0-6 59-16,5-32 24 15,4-20-53-15,3-14-50 16,-1-6-17-16,-2 2-15 15,-3 13-21-15,-9 15-41 16,-1 20-50-16,-5 20-96 16,-4 20-333-16,0 22 8 15,-4 6-399-15</inkml:trace>
  <inkml:trace contextRef="#ctx0" brushRef="#br0" timeOffset="3714.05">3274 4323 1332 0,'0'0'954'0,"0"0"-678"15,0 0-93-15,0 0-10 16,0 0-66-16,0 0-62 16,0 0-45-16,0 82-2 15,-4 24 1-15,-9 44 1 0,-1 20 10 16,3-24-4-16,3-39 3 15,4-46-9-15,0-8 9 16,2-2-3-16,0 2 16 16,0-3-9-16,2-16-13 15,0-11 9-15,0-12-9 16,0-8-4-16,0 0 3 16,0-3-16-16,0 0-16 15,0-6-28-15,0-11-123 16,0-4-867-16</inkml:trace>
  <inkml:trace contextRef="#ctx0" brushRef="#br0" timeOffset="7637.07">4701 3234 1289 0,'0'0'406'0,"0"0"-146"16,0 0 32-16,0 0-51 0,0 0-93 16,0 0-51-1,-2-44-8-15,2 40-12 0,0 2 0 16,0 0-18-16,0 0-15 16,0 2-6-16,0 0-8 15,-3 0-7-15,3 0-11 16,-2 0-6-16,2 0-6 15,-3 0-5-15,-1 6-8 16,-2 12 9-16,-5 8 4 16,-1 4 3-16,-1 4-2 15,-1 3-1-15,3-4 0 16,1-2 0-16,2-7-4 0,2-4 4 16,6-8-7-1,0-6-2-15,0-4-4 0,9-2-4 16,15 0 2-16,9 0 15 15,8 0 2-15,3-2-2 16,4 2-3-16,-6 6 2 16,0 16 1-16,-4 8 0 15,-7 6-3-15,-4 2-6 16,-10 5-4-16,-10-2 2 16,-7-1 1-16,-4 0-2 15,-28-4-12-15,-10-2-3 16,-9-7 2-16,-7-11-4 15,0-12-43-15,0-4-15 16,-13-38-3-16,17-6-193 16,10-6-997-16</inkml:trace>
  <inkml:trace contextRef="#ctx0" brushRef="#br0" timeOffset="7790.24">4523 3263 1366 0,'0'0'1361'0,"0"0"-1201"16,0 0-56-16,0 0-25 15,131-75-28-15,-82 61-30 16,4 3-21-16,28-2-103 16,-15 5-149-16,-8 2-633 0</inkml:trace>
  <inkml:trace contextRef="#ctx0" brushRef="#br0" timeOffset="8416.1">5019 4048 818 0,'0'0'134'0,"0"0"137"16,0 0-16-16,-29 105 15 0,27-90 15 16,0-2-80-1,2-9-61-15,0-4-47 0,0 0-26 16,6 0 48-16,11-10 25 16,4-17-8-16,6-12-59 15,4-16-31-15,3-11-25 16,-3-8 11-16,0-4-9 15,-2 4-1 1,-4 7-12-16,-7 13 1 0,-3 16-5 16,-6 14-5-16,-2 10-1 15,-7 10-7-15,0 4-16 16,0 4-39-16,0 20 57 16,0 13 5-16,6 4 16 15,1 4-7-15,4-4 2 16,1-8-8-16,0-12-3 0,2-8-17 15,-1-12-10-15,6-1 27 16,2-9 40-16,4-24 17 16,6-8-19-16,0-12-20 15,-2-3-17-15,-2 6 19 16,-4 6-14-16,-8 14 14 16,-6 14 1-16,-6 11-21 15,-3 5-13-15,2 8-38 16,0 27 51-16,6 11 10 15,3 8-10-15,5 7-10 16,5-6-23-16,0-9-19 16,6-9-34-16,0-17-10 15,18-20-81-15,-7-2-202 0,-5-21-497 16</inkml:trace>
  <inkml:trace contextRef="#ctx0" brushRef="#br0" timeOffset="8788.75">6035 3282 1334 0,'0'0'529'0,"0"0"-39"16,0 0-155-16,-4-111-102 16,-2 104-107-16,-2 7-45 15,2 7-68-15,-3 31-13 16,-5 17 0-16,1 18 0 16,-2 7 0-16,-1 4 4 15,1-6-4-15,1-9 1 16,3-18 3-16,4-16-4 15,5-16 1-15,2-15-1 16,0-4 1-16,0-9 31 16,2-26 35-16,12-12-46 0,1-14-8 15,3-10 0-15,0-9-13 16,-1 0 9 0,0 4-7-16,-7 10 4 0,-1 14-2 15,-2 20 0-15,-4 14 4 16,-1 15-8-16,0 3-18 15,0 21-35-15,9 21 53 16,3 16 2-16,7 13 10 16,4 6-12-16,0 4-20 0,-1-3-57 15,-4 12-53-15,-8-19-144 16,-8-20-620-16</inkml:trace>
  <inkml:trace contextRef="#ctx0" brushRef="#br0" timeOffset="8946.86">5848 3584 2988 0,'0'0'238'0,"0"0"-193"16,0 0-36-16,0 0-9 16,160-42 12-16,-77 27-12 15,-10-3-425-15</inkml:trace>
  <inkml:trace contextRef="#ctx0" brushRef="#br0" timeOffset="58702.07">6073 8676 1706 0,'0'0'293'16,"0"0"-158"-16,0 0 63 0,0 0-28 15,0 0-91 1,0 0-53-16,-2-18-3 0,2 18 11 16,0 0 34-16,0 0 6 15,0 0-27 1,0 0-7-16,0 0 3 0,0 0-43 15,-2 9-10 1,2 15 10-16,0 11 9 0,0 15 13 16,0 12-12-1,0 12 16-15,2 21-15 16,6 22-3-16,0-7-6 0,-2-10 5 16,-1-12-5-16,-1-22-2 15,-2 7-5-15,2-2 5 16,-4-8 0-16,0-13 5 15,0-10 4-15,0-7 4 0,0-9-9 16,0-9-4-16,0-3-1 16,0-5-17-16,0-3 10 15,0-2-41-15,0-2-49 16,0 0-115-16,-4 0-652 0</inkml:trace>
  <inkml:trace contextRef="#ctx0" brushRef="#br0" timeOffset="59030.46">5260 10037 1836 0,'0'0'669'0,"0"0"-579"16,0 0-7-16,0 0 55 16,0 0-57-16,0 0-70 15,0 0-11-15,13 0 27 16,20-3 51-16,13-1-31 16,9 2-22-16,10-4 9 15,10 2-1-15,12-2-21 16,3 1-5-16,1 4 12 15,-4-1-19-15,-7 2-5 16,-14 0-26-16,-12 0-37 16,-14 0-26-16,-26 0-70 15,-12 0-105-15,-2 3-590 0</inkml:trace>
  <inkml:trace contextRef="#ctx0" brushRef="#br0" timeOffset="59758.48">5227 10217 940 0,'0'0'1337'0,"0"0"-1216"15,0 0-68-15,0 0 66 16,0 0 5-16,0 0-34 16,0 0-30-16,0-30-19 15,2 30-5-15,-2 0-26 16,4 6-9-16,1 12 16 16,1 9-9-16,4 14 17 15,-2 11-6-15,3 12-12 16,-4 6-6-16,0 8-1 15,-5 5-8-15,-2-2 8 16,0 1 6-16,0-7-5 0,0-5-2 16,-9-7-6-16,0-5 7 15,0-10 12-15,1-6-6 16,0-6 1-16,4-8-7 16,2-4 0-16,2-4 0 15,0-4-1-15,0-2-15 16,0-4-6-16,0-3-8 15,0-4-24-15,0 0 20 16,0-2 13-16,0-1 21 16,0 0 8-16,0 0 13 15,0 0 36-15,0 0-23 16,0 0-34-16,0 0-13 16,2 0 13-16,10 0 14 0,7 0 14 15,10 0 8-15,11 0-4 16,12 0 7-16,10 0 4 15,9 0-20-15,9 0-22 16,3 0 3-16,-3 0 7 16,-4 0-9-16,-7 0 4 15,-13 0-6-15,-12-4 4 16,-15 2-10-16,-11 1 12 16,-9 1-4-16,-7 0 4 15,-2 0-6-15,0 0 17 16,0 0-17-16,0 0 0 15,0 0-17-15,0 0-52 16,4 0-143-16,2 0-47 0,-2 0-464 16</inkml:trace>
  <inkml:trace contextRef="#ctx0" brushRef="#br0" timeOffset="60154.74">5906 10990 2131 0,'0'0'319'0,"0"0"-160"16,0 0 28-16,0 0-73 0,0 0-60 16,0 0-18-1,0 0-24-15,-74 35 2 16,74-9-1-16,0 1-6 15,12 4-7-15,7-1 14 16,10-1-6-16,3-2-6 0,6-3 3 16,2 0 5-16,0-3-8 15,-5-4 5-15,-8-1-6 16,-9-4-1 0,-9 2-4-16,-9 0-10 0,0 0 14 15,-11 7 6-15,-18-1 0 16,-12 4 1-16,-3 0 14 15,-5-2-11-15,3-2 1 16,6-2-11-16,9-4-11 16,10-2-81-16,10-4-91 15,9-2-336-15</inkml:trace>
  <inkml:trace contextRef="#ctx0" brushRef="#br0" timeOffset="60510.11">6198 11400 1913 0,'0'0'482'0,"0"0"-305"16,0 0 36-16,0 0-8 0,0 0-76 15,0 0-69-15,0 0-60 16,0 1 5-1,0 30-5-15,4 13 16 0,1 10 9 16,2 12-24 0,1 5 3-16,1 5 8 0,1 2-7 15,-2-4-1-15,-1-4 1 16,-1-7-3-16,0-8-1 16,-2-6-1-16,-2-9 3 15,0-6-3-15,-2-10-15 16,2-7-8-16,-2-4-38 15,2-5-43-15,1-6-46 16,-3-2-54-16,0 0-253 16,0 0-1439-16</inkml:trace>
  <inkml:trace contextRef="#ctx0" brushRef="#br0" timeOffset="61058.7">5957 12533 2472 0,'0'0'327'0,"0"0"-241"15,0 0 34-15,0 0-24 16,0 0-47-16,0 0-49 16,0 0-18-16,-17 1 1 15,46 4 17-15,6 0 16 16,11 2-8-16,8-3 16 15,6 0-7-15,-2-2-10 16,0-1 0-16,-6-1 4 16,-8 0-11-16,-8 0 0 15,-12 0 1-15,-9 0 6 16,-5 0-6-16,-8 0-1 16,-2 3 0-16,0-2-9 15,0 2-11-15,-6-1 3 16,-10 2 10-16,1-1 7 0,-4 3-9 15,-1 3 0 1,-2 3 0-16,0 5 9 0,-3 8 11 16,-2 5-11-16,0 4 7 15,4 7-7-15,-4 0-5 16,0 2-17-16,-13 7-92 16,7-10-80-16,4-13-202 0</inkml:trace>
  <inkml:trace contextRef="#ctx0" brushRef="#br0" timeOffset="61292.64">5911 12699 2687 0,'0'0'519'0,"0"0"-462"0,0 0-50 16,0 0-6-16,0 0 5 15,0 0 18-15,102 116-23 16,-55-70 3-16,-1 1-4 15,12 4-40-15,-12-13-117 16,-15-9-301-16</inkml:trace>
  <inkml:trace contextRef="#ctx0" brushRef="#br0" timeOffset="62512.85">4963 10355 963 0,'0'0'985'0,"0"0"-852"15,0 0 46-15,0 0 34 16,0 0-56-16,0 0-64 16,0 0-39-16,-2-68-20 15,0 60 6-15,0 0-11 16,0-1-21-16,0 4 12 15,2-1-9-15,-2-1 19 16,2 3-13-16,-3 1-10 16,3 0-7-16,0 0 0 15,0 1 2-15,0-1 3 0,0 2-7 16,0 1 2-16,-2 0 0 16,2 0 0-16,0 0 0 15,-2 0 15-15,-1 0-15 16,3 0 0-16,-2 0-3 15,2 4-15-15,0 14 18 16,0 10 6-16,0 16 3 16,0 12-1-16,0 12-1 15,0 10 5-15,0 8-12 16,5 7-1-16,-1 1 1 16,3-4 9-16,-3-3-4 15,0-10-5-15,3-7-1 16,-2-13 1-16,2-10-1 15,-3-10-9-15,0-9 9 0,3-12-15 16,-5-12-61-16,2-4-68 16,-4 0-412-16</inkml:trace>
  <inkml:trace contextRef="#ctx0" brushRef="#br0" timeOffset="65029.07">3235 5404 1295 0,'0'0'330'0,"0"0"-232"15,0 0-46-15,0 0 91 0,0 0-4 16,0 0-35-16,0 0-32 15,2-1-11-15,-2 1 5 16,0 0-20-16,0 0-45 16,0 0-1-16,0 0-6 15,0 0-15-15,0 0 18 16,0 1 6-16,0 11 6 16,0 2 1-16,0 6-8 15,0 4 8-15,-5 5-2 16,-1 2-7-16,0 5 0 15,-4 4 1-15,1 3 0 16,1 1 17-16,-2 0-19 16,1 1 19-16,3 4-5 15,-1 2-3-15,2 2 17 0,3 3 8 16,2 3-13-16,-2-2-11 16,2 2-5-16,0-3 0 15,0 0 3-15,0-2-10 16,0 1 6-16,0-4 12 15,-4-1 3-15,1 0-7 16,-1 3-7-16,2-1 2 16,0 0-3-16,0 1-6 15,-1-3 1-15,3 2 2 16,0-2-3-16,0-1-1 16,0 1 1-16,0-3 9 15,0 0-9-15,0-2-1 16,0-2 1-16,0-1 1 0,0-4 0 15,0 0 5-15,0 0-5 16,0 2 0-16,0-2 8 16,0 2-8-16,0-2 0 15,0 0 0-15,0 1 0 16,0-2 0-16,0 2-1 16,0 1-6-16,0 2 6 15,3 0 1-15,-3 2 0 16,0 1 0-16,0-1 0 15,0-1 6-15,0 4 5 16,0 1 3-16,0-2 1 16,0 2-4-16,0-1 4 15,0 0-15-15,0 2 10 0,4-6 3 16,-2 0 9-16,2-4-5 16,-1 3-1-16,-3-5 8 15,2-1 10-15,-2 0-14 16,2-3-3-16,-2-4-3 15,2 0 2-15,3-3 0 16,-3-1-6-16,3 4 4 16,-3-3 4-16,0 0 4 15,2-4-3-15,-1-1-1 16,-1-7-4-16,0-1 8 16,0-5-11-16,0-4 1 15,-2-4-3-15,2 0 6 0,-2 0-8 16,0 0 2-1,0 0 8-15,0 0-13 0,0 0 9 16,3 0-14-16,-3 0-6 16,0 0-10-16,0-10-49 15,0-5-107-15,0 3-310 16</inkml:trace>
  <inkml:trace contextRef="#ctx0" brushRef="#br0" timeOffset="66134.94">3130 8658 156 0,'0'0'1630'15,"0"0"-1422"-15,0 0-136 16,0 0 29-16,0 0 41 16,0 0-66-16,0 0-29 15,0 9 3-15,0 6 18 16,-2 10-21-16,-1 5-4 16,-1 8-10-16,-1 11-14 15,3 3 9-15,2 9-20 16,0 5-7-16,0 5 0 15,0-1 0-15,0-1 1 16,0-2 5-16,0-7-7 0,0-6 0 16,0-8 1-16,0-10 1 15,0-7 3-15,0-9 5 16,0-7-2-16,0-4 9 16,0-3 6-16,0-4-10 15,0 0 4-15,0 0-9 16,0-2-1-16,0 2-7 15,0-2-1-15,0 0-7 16,0 2-14-16,0 0-69 0,0 0-167 16,0 0-558-16</inkml:trace>
  <inkml:trace contextRef="#ctx0" brushRef="#br0" timeOffset="69676.5">2852 12184 1556 0,'0'0'466'0,"0"0"-297"16,0 0-6-16,0 0-1 16,0 0-82-16,0 0-39 15,0 0-32-15,0 2 3 16,0-1 7-16,0 8 13 15,0 4 1-15,0 8-4 16,0 9 1-16,0 10-9 16,0 7 5-16,0 10 8 15,0 10-10-15,0 3-10 16,2 3-4-16,0-2-1 16,0-3-8-16,-2-3 4 15,0-7-5-15,0-8 2 16,0-6 23-16,0-8 9 0,0-3 3 15,0-10-8 1,-2-5-10-16,2-7-15 0,0-2-4 16,0-5-14-16,0-2-49 15,0-2-66-15,0 0-61 16,0 0-214-16,-6-6-103 0</inkml:trace>
  <inkml:trace contextRef="#ctx0" brushRef="#br0" timeOffset="70480.85">2744 13026 536 0,'0'0'1397'0,"0"0"-1228"16,0 0-36-16,0 0 117 0,0 0-45 15,0 0-73-15,0 0-76 16,-29-12-43-16,29 31-12 16,0 6 22-16,0 8-7 15,9 9-2-15,1-1-2 16,-2 1-2-16,1-1-1 15,0-4-9-15,-4-4 0 16,-1-9 0-16,0-6 2 16,-1-9-2-16,-3-4 8 15,2-5-7-15,-2 0 4 16,2 0 7-16,0 0 7 16,0 0-14-16,6 2-1 15,0 2 12-15,1 0-4 16,-1 2 5-16,2-2-8 15,-3 1-8-15,-3-4 4 16,-4 1-4-16,0 1 7 0,0-3-8 16,0 1 5-16,0-1 10 15,0 1-10-15,0-1-5 16,0 3-4-16,0 0-19 16,0 0 3-16,0-1-7 15,0 0 8-15,0 0 11 16,0-2 8-16,0 0-1 15,0 0-3-15,0 0 4 16,0 0 0-16,0 0 0 16,0 0-1-16,0 0-2 15,0 0 3-15,0 0 0 16,0 0 10-16,0 0 1 0,0 0 1 16,0 0-2-16,0 8-9 15,0 4 11-15,6 9-3 16,4 9 1-16,3 3-9 15,3 3-1-15,-1-2 0 16,3-2-9-16,-5-5-9 16,-2-7-5-16,-1-8 8 15,-4-6-1-15,1-6-8 16,-3 0-13-16,3-6 16 16,4-18 21-16,2-11 30 15,5-11 6-15,3-4-5 16,-2 0 6-16,-1 0-1 15,0 8-7-15,-2 4 18 0,-5 10-4 16,-2 4-6-16,-5 6-5 16,-4 2-12-16,0-1 0 15,-9 3-4-15,-22-2-16 16,-13 0-34-16,-15 2 3 16,-7 5 26-16,-5-2 5 15,-1 5 8-15,12 0-8 16,11-2 0-16,20-10-64 15,17 0-202-15,12-4-772 0</inkml:trace>
  <inkml:trace contextRef="#ctx0" brushRef="#br0" timeOffset="73902.67">6069 8708 1458 0,'0'0'451'0,"0"0"-345"16,0 0-53-16,0 0 41 0,0 0 35 15,0 0-21 1,0 0 7-16,0 0-4 0,6 0-9 16,2 0-31-1,0 0-10-15,5 0-1 0,5-1-2 16,2-2-35 0,2 3-7-16,7 0 5 0,5 0-20 15,7 0 6-15,5 0 9 16,10 0-9-16,6 0-5 15,7 0 2-15,9 0 1 16,6 0-5-16,3 0 0 16,3 0-1-16,-1 0 1 15,-2 0-1-15,-2 0 1 16,-8 0 1-16,-6 0 3 16,-13 0-3-16,-13 0 12 15,-16-1 15-15,-11-2-2 16,-9 3-2-16,-9 0 27 0,0 0-14 15,0 0-15 1,0 0-12-16,0 0-10 0,0 0-18 16,0 0-58-16,0 0-109 15,-9 0-260-15,-2 4-840 0</inkml:trace>
  <inkml:trace contextRef="#ctx0" brushRef="#br0" timeOffset="80391.98">6539 7734 1527 0,'0'0'228'15,"0"0"-158"-15,0 0 45 16,0 0 64-16,0 0-11 15,0 0-63-15,4-46-6 16,-1 40-2-16,1 4-20 16,-4 2-15-16,0 0-24 15,0 0-9-15,0 0-29 0,0 4-16 16,0 18 16 0,0 6 17-16,-7 8-7 0,3 2-3 15,1 3-5 1,3-5-1-16,0-7-1 0,3-2-8 15,13-10-22-15,6-3 0 16,4-4 22-16,3-6 8 16,2-2 1-16,-4-2-1 15,-2 0 1-15,-5 3-1 16,-7 5 0-16,-4 4-33 16,-7 8 9-16,-2 4 17 15,0 3 7-15,-7 6 1 16,-10 1 7-16,-7-2-8 15,-5-2-2-15,-7-2 2 16,-5-4-1-16,-3-5-12 0,-14-8-45 16,12-4-214-16,5-7-623 15</inkml:trace>
  <inkml:trace contextRef="#ctx0" brushRef="#br0" timeOffset="80623.81">6501 7740 2491 0,'0'0'315'15,"0"0"-230"-15,0 0 0 16,0 0-2-16,158-112-39 0,-102 91-27 16,-2 6-17-1,-2 5-11-15,-7 6-59 0,-7 4-61 16,-5 0-70-16,-10 12-202 15,-10 4-732-15</inkml:trace>
  <inkml:trace contextRef="#ctx0" brushRef="#br0" timeOffset="81164.64">6854 8263 1874 0,'0'0'363'0,"0"0"-300"0,0 0 29 15,0 0 44-15,0 0-46 16,0 0-17-16,0 0-29 16,81 3-15-16,-52-27-3 15,2-9-1-15,1-4-15 16,1-6-1-16,-2-4 7 15,-2 3-14-15,-6 3-2 16,-3 2 0-16,-7 12 1 16,-6 6 10-16,-3 11-4 15,-4 7-6-15,0 3-1 16,0 0-3-16,0 20 3 16,0 10 2-16,0 5 11 15,-2 7 1-15,2-3-9 16,0-3 0-16,0-9-5 15,2-6-13-15,7-11-8 0,0-4 21 16,2-6 11-16,5 0 32 16,1-12 26-16,4-10-33 15,1-4-7-15,1-1-12 16,-4 2-9-16,-5 6-3 16,-3 8-5-16,-7 9 0 15,-2 2-27-15,-2 5-10 16,2 16 37-16,1 8 0 15,4 4 28-15,0 1-17 16,1-1-11-16,3-8-45 0,1-6-28 16,-4-8-8-16,3-11-10 15,7-4 3-15,-5-20-160 16,-1-2-928-16</inkml:trace>
  <inkml:trace contextRef="#ctx0" brushRef="#br0" timeOffset="81586.13">7650 7600 2417 0,'0'0'334'15,"0"0"-197"-15,0 0-19 16,0 0-18-16,0 0-93 16,0 0-6-16,0 0 12 0,12 140-2 15,-12-77-11 1,-2-2 13-16,-10 0-13 0,-3-7-4 15,1-14-18-15,3-10 22 16,5-12 6-16,2-10 5 16,4-8-11-16,0 0-46 15,0-6 37-15,0-20 8 16,0-10 2-16,6-13 4 16,5-6 4-16,1-7 0 15,0-5-2-15,1 3-1 16,-1 8-4-16,1 12-2 15,-3 13 23-15,-4 15-4 16,-1 9 7-16,-3 7 3 16,0 0-29-16,4 16-12 15,6 16 12-15,1 13 14 0,7 9-14 16,0 7 8-16,0 5-8 16,1 1-51-16,-4-7-69 15,-13 8-93-15,-4-17-121 16,0-14-515-16</inkml:trace>
  <inkml:trace contextRef="#ctx0" brushRef="#br0" timeOffset="81759.05">7608 7856 2988 0,'0'0'153'0,"0"0"-138"0,0 0 20 16,172-20 0-16,-80 2-35 16,-11-1-613-16</inkml:trace>
  <inkml:trace contextRef="#ctx0" brushRef="#br0" timeOffset="87179.32">11155 1301 328 0,'0'0'1471'0,"0"0"-1313"15,0 0-84-15,0 0 44 16,0 0 55-16,0 0-87 16,0 0-66-16,0-5 12 15,0 5 4-15,0 0 14 16,0 0-20-16,0 0-30 15,0 5 0-15,0 15 19 16,0 10 3-16,0 13-5 0,0 8-5 16,0 16-11-1,0 25 12-15,7 34-4 0,4 35-9 16,2 17-1-16,-3-3 0 16,-8-17 1-16,0-19 1 15,-2-5-1-15,0-2-13 16,0 2-5-16,0 2-3 15,0 0 20-15,0-8-9 16,0-2 2-16,0-2 3 16,0 1 4-16,0 1 2 15,0-2 0-15,0-20 29 16,2-20-14-16,1-19 2 16,-1-9-8-16,0 10-3 15,-2 9 4-15,0 7-5 16,0-2-5-16,0-8 20 0,0-6-21 15,0-6 9-15,0-9-15 16,0-10 6-16,-2-8-9 16,0-7-38-16,2-6-20 15,0-6-21-15,0-4-31 16,0-4-63-16,0-4-137 16,0-2-980-16</inkml:trace>
  <inkml:trace contextRef="#ctx0" brushRef="#br0" timeOffset="88400.73">10328 4703 1289 0,'0'0'1244'0,"0"0"-1141"16,0 0-59-16,0 0 64 15,0 0 15-15,0 0-123 16,0 0-24-16,-8 7 24 16,33-1 31-16,6 2 11 15,4 0-11-15,7-2-7 0,5 3-8 16,9-3 16-16,9 1-25 15,8-1-3-15,12-2 1 32,25 0-5-32,27-2 10 0,30 0-10 0,7-2 7 15,-6 2 2-15,-22 0-5 16,-21 2 3-16,-3 1-7 16,-1-4 1-16,3-1-7 15,1 2 6-15,2 1 0 16,-1 1 0-16,-5-1 4 15,2 2-4-15,-5 2 0 16,2 4 0-16,-1-4 1 16,-5 4 8-16,-14-5-9 15,-15-1 1-15,-17-1 0 0,1-1 0 16,12 1-1-16,12-3-12 16,16 2-5-16,-1-1 17 15,0-1 2-15,4-1-2 16,0 3 10-16,-2-2-9 15,0 2-1-15,-3-2 0 16,0-1 0-16,-3 3 4 16,2-3 3-16,-2 0-4 15,0 1-3-15,4-1 0 16,-2 3 8-16,17-1-7 16,20 2 14-16,15 2 3 0,-13-3-11 15,-29 2 6 1,-32-4-2-16,-19 2 14 0,11-3-9 15,13 1-3 1,11-1-7-16,-4 0 4 0,-3 0 4 16,-3 0-7-16,-6 0 10 15,-2 0-10-15,1 0-7 16,-2 0 4-16,0 0-3 16,4 0 0-16,4 0 3 15,1 0-4-15,5 0 0 16,3 0 0-16,5 0 1 15,0 0 0-15,-1 0-1 16,-2 0 0-16,1 0 0 16,-3 0 0-16,-3 0 1 15,-3 0-1-15,-3 0 2 0,-6 0 6 16,-8 0-8 0,-8 0-1-16,-7 0 1 0,-11 0 12 15,-11 0-2-15,-11 0-4 16,-10 0-2-16,-7 0-4 15,-8 0 1-15,0 0-1 16,-2 0 0-16,0 0 0 16,0 0-15-16,0-1-30 15,0 1-23-15,0-4-27 16,-9-1-109-16,-13-2 32 16,-9-1-72-16,-14-3 52 15,-8 0 89-15,-10-2 103 16,-1 0 36-16,-2 0 86 0,9 1 16 15,6 2 12-15,13 5-19 16,11-2 18-16,13 5-27 16,10 1-59-16,4 1-63 15,0 0-30-15,16 0-17 16,11 6 47-16,8 11 11 16,10 5 5-16,8 6 8 15,1 5 5-15,-3-1-16 16,-2 4-1-16,-7 0-3 15,-9-1-9-15,-12 2-14 16,-15-5 5-16,-6-1-2 16,-62 9 11-16,-5-10-100 0,-8-8-182 15</inkml:trace>
  <inkml:trace contextRef="#ctx0" brushRef="#br0" timeOffset="91866.42">11095 4823 1263 0,'0'0'450'16,"0"0"-379"-16,0 0 1 15,0 0 54-15,0 0 23 16,0 0-36-16,0 0-64 16,6-31 2-16,-2 27 33 15,-2-2-12-15,-2 0-16 16,2 0 18-16,0 0-1 16,0 1-50-16,3-3-4 0,-1-3-5 15,2 1 1 1,2-3-8-16,-2 3-6 0,-1-3 7 15,1-1 5-15,-2 0-6 16,1-2 27-16,2-2-13 16,-3-3 0-16,1 4-2 15,-3-5 11-15,2 2-19 16,1-3-5-16,-1 1 9 16,3 0-3-16,0 0-2 15,-1 2 15-15,1 0-14 16,0 0-4-16,0 1-6 15,-1-2-1-15,1 3 6 16,-3 1 4-16,3-2 5 16,-2 1-10-16,1 2 8 0,1-2-7 15,-1 2-6-15,-2 0-1 16,4 2 1-16,-4-1 9 16,0 4-8-16,3-3-1 15,-3 2 11-15,4-5-7 16,0 3-4-16,-1-4 1 15,1 3 1-15,2-3-2 16,-1 0 0-16,1 1-6 16,0-1 10-16,-1 3-4 15,-1-2 1-15,1 1-1 16,1 0 1-16,-2 0 0 16,1 2-1-16,0 1 4 15,0 2-1-15,-2 1 3 16,-1 2-5-16,-2-2 1 15,2 2 3-15,-2-2-1 0,0 0-3 16,1 0 4-16,1-2 1 16,-2 0-6-16,4-2 0 15,-2 0 0-15,1-1 2 16,1-1-6-16,0 2 10 16,-2 3-10-16,1-1 4 15,-1-1 0-15,-1 1 0 16,2 1 0-16,-3-2 1 15,1 4 11-15,1-5-12 16,3 0 1-16,-2-1 2 16,2-1-3-16,-1-2 0 0,1 0 1 15,1-3-1 1,0 2 0-16,4 1 0 0,-1-2 2 16,-2 2-2-16,3-1 0 15,-1-1-1-15,-1 2 1 16,1 0 0-16,-3 3-1 15,2-2 1-15,-3 1 0 16,2 2-8-16,0-1 8 16,0-2 0-16,0 3 0 15,-1 0-1-15,0 0 2 16,-1 0-1-16,5-2 0 16,-1 0-1-16,1 0 1 15,1-2-5-15,3 1 4 16,-3 0-6-16,3-2 7 15,-2 6 0-15,0-1 0 0,-3 0-2 16,3 1 2 0,-1 0-1-16,3-1 1 0,0 0-1 15,0-2 1-15,0-1 0 16,1 1 0-16,2 0 0 16,1-2 1-16,3-2 3 15,1 3-4-15,-2-4-5 16,1 3 5-16,0 2 0 15,-6 0 5-15,2 0-5 16,-3 2 0-16,-3-1 0 16,1 4 0-16,-5-1 0 15,2 2 11-15,1-2-11 0,1 2-1 16,1 0 0-16,1-2 1 16,1 1-1-16,3-1 1 15,-4 3 0-15,-1-1 0 16,-1 2 0-16,-3 0 3 15,-1-1-3-15,0 3 0 16,-2 1 0-16,2-1-2 16,0-1 2-16,1 2 0 15,3 1 0-15,1-2 4 16,1 1-4-16,1-1-1 16,3 3 0-16,2-1-2 15,4-3 3-15,2 1 1 16,0 2-1-16,0-1 1 15,0 1-1-15,-2-1 1 16,2-1 3-16,-2 2-3 16,2 1 0-16,0-2 0 15,-1 1 0-15,-1 3-1 0,2-3 4 16,2 1-4-16,-2 1 0 16,2 2-3-16,1 0 3 15,1 0 6-15,0 0-6 16,2 0-4-16,-2 0 3 15,2 0 1-15,1 0 0 16,-1 0-2-16,1 0 2 16,-1 0 0-16,2 0-8 15,1 0 8-15,1 0 0 16,1 0 0-16,3 0 0 16,-1 0-4-16,3 0 4 0,-3 0-7 15,2 0 7-15,1 0 0 16,-3 0 0-16,3 0 0 15,-3 0 0-15,2 0 0 16,-1 0-1-16,-1 0 1 16,1 0-1-16,1 0 1 15,-2 0-1-15,4 0 1 16,-2 0-6-16,3 0 5 16,-3 0 0-16,1 0 1 15,-1 0 0-15,-1 0 0 16,-1 0-1-16,0 0 1 15,3-2 0-15,2 2-2 0,2 0 2 16,-1-2 0-16,4 0-6 16,2 2 5-16,2-2-3 15,-2 2 4-15,0-1 0 16,0 1 0-16,-2-3 0 16,-4 3 1-16,-1-1-1 15,2 1 1-15,-2-3-1 16,1 3 0-16,0-2 0 15,-4 1 0-15,1-2 1 16,-1 1-1-16,1 1 0 16,-1-4 0-16,3 4 0 15,2-4 0-15,2 3 0 16,3 0 1-16,2 0-1 0,-3 0 1 16,-2 2 0-16,1 0-1 15,-1 0 0-15,-2-2 0 16,-1 2 0-16,2-2 0 15,-3 0 1-15,-1 0-1 16,2 0 1-16,-2 0-2 16,1 0 2-16,-1-1 8 15,4 2 5-15,-2-3-4 16,4 2-5-16,2 1 3 16,2-2-4-16,-2 1-2 15,2 2 4-15,0-1-1 16,2-2 0-16,-2 1-4 15,-3 0 6-15,1 0 1 16,-3 2 3-16,0-2-1 16,-2 0-8-16,3 0 3 0,-2 2 1 15,2 0-6-15,2 0 1 16,2 0-1-16,1 0 1 16,3 0-1-16,2 0 1 15,1 0 0-15,-1 0 2 16,3 0-3-16,-2 4 0 15,-1-2 0-15,-7 0 0 16,-1-2 0-16,-5 2 0 16,-5-2-1-16,-3 0 1 15,-1 0 0-15,0 0 0 16,-3 0 0-16,0 0 0 16,-2 0 0-16,-1 0 1 0,-3 0 1 15,0 0 2-15,-2 0-2 16,0 0 6-16,-5 0 10 15,1 0 10-15,-3 0-6 16,1-2-6-16,-6-2-6 16,1 2-6-16,-5 2-3 15,3 0 3-15,-3 0-4 16,-1 0 1-16,-3 0 5 16,-3 0-3-16,-4 0-3 15,-2 0 0-15,0 0 0 16,0 0-27-16,0 0-61 15,-4 0-108-15,-5 4-374 16,-3 0-616-16</inkml:trace>
  <inkml:trace contextRef="#ctx0" brushRef="#br0" timeOffset="92340.79">19584 2148 2052 0,'0'0'293'0,"0"0"-194"0,0 0-80 16,0 0-16-16,0 0 4 15,0 0-6-15,0 0 10 16,-8 68 3-16,-4-28-11 16,-3 4 9-16,-1 0 4 15,3-2-2-15,1-8-6 16,6-8 13-16,3-8-21 16,3-8 0-16,0-6-30 15,0-4 30-15,9 0 89 16,11 0-11-16,12-8 6 15,5-5-29-15,6 0-29 16,1 5-8-16,-1 6-17 16,-7 2 8-16,-5 2-9 15,-9 20-11-15,-9 6-22 0,-8 6 32 16,-5 3 0-16,-9 1-8 16,-22-2 0-16,-16-6 9 15,-14-6 0-15,-51-15-63 16,11-7-216-16,7-2-1366 0</inkml:trace>
  <inkml:trace contextRef="#ctx0" brushRef="#br0" timeOffset="92524.94">19542 1979 2420 0,'0'0'632'0,"0"0"-563"16,0 0-54-16,123-33-7 16,-54 33-8-16,-9 0-180 15,-7 6-522-15</inkml:trace>
  <inkml:trace contextRef="#ctx0" brushRef="#br0" timeOffset="93131.54">19852 2731 1680 0,'0'0'337'0,"0"0"-133"15,0 0-79-15,0 0 1 16,0 0-15-16,0 0-41 15,0 0-5-15,0 82-22 16,6-82 11-16,3 0 58 16,9-11-1-16,6-10-18 15,7-9-46-15,6-6-13 16,3-6-18-16,-1-3-9 16,-1-1-6-16,-2 1 3 15,-7 0-3-15,-9 7 13 16,-6 8 17-16,-8 10 3 15,-4 10 3-15,-2 6-8 0,0 4-29 16,0 4-32 0,0 22-20-16,-6 14 42 0,-4 10 10 15,6 3-25-15,2-6-10 16,2-6 25-16,0-13 9 16,0-11-12-16,0-11-8 15,2-6 21-15,10 0 0 16,5-17 64-16,8-16-41 15,4-5 3-15,4-3-16 16,0-2-4-16,-3 3 6 16,-6 8 10-16,-9 10 5 15,-7 10-2-15,-6 7-8 0,-2 5-17 16,0 1-41-16,0 25-8 16,0 10 49-16,2 8 0 15,2 4 16-15,3-5-5 16,1-8-11-16,4-8-19 15,-1-11-29-15,-2-9-12 16,9-7-11-16,-3-11-83 16,1-11-448-16</inkml:trace>
  <inkml:trace contextRef="#ctx0" brushRef="#br0" timeOffset="93572.72">20843 2055 2399 0,'0'0'483'0,"0"0"-298"16,0 0-109-16,0 0-76 16,0 0-7-16,-51 139 7 15,22-57 31-15,2 12-7 16,3-1-23-16,10-24 8 16,3 0-9-16,5-18-14 15,1-14 3-15,5-15 0 16,0-12-26-16,0-10-36 15,0-6 26-15,0-22-101 16,9-13 50-16,2-9 9 16,7-5 39-16,6-12-13 15,3-7-1-15,6-10 21 16,1-6-60-16,0-1 25 16,-6 7 78-16,-6 14 100 0,-5 16 98 15,-9 21-49-15,-6 13 32 16,-2 13-70-16,0 7-108 15,0 4-3-15,0 26-46 16,0 18 46-16,-2 16 9 16,-2 12 8-16,0 6 3 15,1 3-11-15,3-3-9 16,0-4 7-16,0-10-7 16,3 0-85-16,3-21-179 15,-2-18-1128-15</inkml:trace>
  <inkml:trace contextRef="#ctx0" brushRef="#br0" timeOffset="93763.33">20825 2298 2267 0,'0'0'837'0,"0"0"-743"15,0 0-66-15,0 0 18 16,156-31-18-16,-78 31-28 15,41 3-73-15,-21 10-146 16,-14 2-681-16</inkml:trace>
  <inkml:trace contextRef="#ctx0" brushRef="#br0" timeOffset="94744.79">17062 2685 1989 0,'0'0'304'0,"0"0"-154"16,0 0-23-16,0 0 3 15,0 0-71-15,0 0-51 16,0 0-8-16,0 17 0 16,2 8 25-16,7 7-2 15,3 10 0-15,1 8-6 16,0 6 3-16,0 3-11 15,0-4 4-15,-1-3-13 16,-1-6 0-16,-1-13-7 0,-2-11 6 16,-1-10 0-1,-3-10-1-15,2-2 2 0,4-11 53 16,5-16-2-16,5-13-32 16,5-8-19-16,4-7 2 15,5 0-2-15,-1-2 7 16,0 3 19-16,-4 4-26 15,-7 8-5-15,-4 6-51 16,-7 12-132-16,-9 8-839 0</inkml:trace>
  <inkml:trace contextRef="#ctx0" brushRef="#br0" timeOffset="95353.97">17338 2992 2379 0,'0'0'247'16,"0"0"-233"-16,0 0-13 15,0 0 77-15,0 0 15 16,0 0-39-16,127-25-54 16,-96 21 5-16,-6 3 5 15,-4 1 21-15,-11 0-16 0,-5 0-1 16,-3 0-3-16,-2 0 14 15,0 0 15-15,0 0-13 16,0 0-5-16,0 0-15 16,0 0-7-16,0 0 0 15,0 0-15-15,0 0-23 16,0 0 17-16,0 0 16 16,0 0-10-16,0 0-56 15,0 0-38-15,-2 0 36 16,-7 0 4-16,3 0 25 15,-4 0 15-15,3 0 29 16,3 0 0-16,2 0 7 16,0 0-6-16,2 0 21 0,0 0 7 15,0 0 14 1,-2 0 12-16,-1 0-22 0,-2 0-18 16,-6 1-7-16,-4 12-2 15,-7 3-5-15,-5 8 8 16,0 6-9-16,2 1-1 15,6 6 0-15,3-3-10 16,7 0 6-16,3-3-1 16,6-8 6-16,0 0-6 15,2-4-19-15,17-5 22 16,8 1 3-16,6-6 26 16,6-2 12-16,1-2-13 15,0-2-25-15,-3-3-4 16,6 0-108-16,-14-7-232 15,-9-7-1522-15</inkml:trace>
  <inkml:trace contextRef="#ctx0" brushRef="#br0" timeOffset="95592.23">17436 3180 2267 0,'0'0'283'15,"0"0"-253"-15,0 0-11 16,0 0 109-16,0 0 4 15,0 0-79-15,131 41-16 16,-104-20-22-16,-4 3-15 16,-7 1 2-16,-7 4-2 15,-5 3 10-15,-4 3-4 0,0 1-6 16,-4-5-9-16,-10-4-38 16,-2-6 7-16,6-4-60 15,2-9-124-15,6-6-413 0</inkml:trace>
  <inkml:trace contextRef="#ctx0" brushRef="#br0" timeOffset="95884.98">17866 3066 2137 0,'0'0'488'15,"0"0"-293"-15,0 0-69 16,0 0 9-16,0 0-31 15,0 0-66-15,0 0-38 0,16-45-46 16,-16 45 16-16,-7 15 2 16,0 5 28-16,5 6 0 15,0 5-4-15,2 0-16 16,0 2 2-16,7 3-17 16,9-5 9-16,-3-1 24 15,-5-6 2-15,-2-2 0 16,-6-4-6-16,0-4-3 15,-3-2-10-15,-17-2 19 16,-5-2-11-16,-19-5 9 16,5-3-215-16,4 0-772 0</inkml:trace>
  <inkml:trace contextRef="#ctx0" brushRef="#br0" timeOffset="96656.06">18000 3064 1048 0,'0'0'383'0,"0"0"-10"16,0 0 8-16,0 0-51 15,0 0-83-15,0 0-92 16,0 0-68-16,-11-4-84 16,-12 4 14-16,-27 13-34 15,2 8-29-15,2-2-427 0</inkml:trace>
  <inkml:trace contextRef="#ctx0" brushRef="#br0" timeOffset="100028.91">12833 1958 957 0,'0'0'194'0,"0"0"-13"16,0 0 84-16,0 0-37 15,0 0-74-15,0 0-43 16,0 0 43-16,5-69-41 16,-5 65-19-16,0 0-21 15,2 0-3-15,-2 1 10 16,0 0-9-16,0 1 1 16,0 0-4-16,0 2 11 15,0 0-7-15,2 0-14 16,-2 0-20-16,0 0-16 15,0 0-10-15,0 0-3 16,0 0-8-16,0 0 0 16,0 0-1-16,0 0-18 0,0 2-10 15,0 10 11-15,0 6 17 16,0 2 0-16,0 5 9 16,0-2-2-16,0 1 0 15,0 0 0-15,0 2-6 16,0 0 4-16,0 3 0 15,0 2 0-15,0 4-4 16,0-2-2-16,0 4 6 16,0-2-5-16,0 4 1 15,0 1 0-15,0-4-1 16,0 2 6-16,0-4-6 16,0 0 0-16,0-2 0 15,0 0 0-15,0-2 0 0,0 1 0 16,0-3 0-16,0 0 0 15,0-1-4-15,0 4 4 16,0-1 4-16,0 2-3 16,0-2 0-16,0 2 4 15,0-1-5-15,0 0 4 16,0 1-4-16,0 0-1 16,0 1 1-16,0 1 0 15,-2-1-6-15,-2 0 2 16,1-1 4-16,-1 0 0 15,-1 1 1-15,3-2 4 16,-3 1-5-16,3 2 0 16,0-1 0-16,-2 1 0 0,2-3 3 15,-3 4-3 1,3-3 5-16,2 0-5 0,-2 1 0 16,2 0 0-16,0 1 0 15,0-1 0-15,0 0 0 16,0-1-2-16,0 3 2 15,0 2 0-15,0 2 0 16,0 3 4-16,0 0-10 16,0 2 14-16,0 0-14 15,0 0 6-15,0 0 0 16,0-1 8-16,0-3-8 16,0-1-2-16,0-2 2 15,0-1 3-15,0-3-3 16,0 3 0-16,-3-3 2 0,1 1 3 15,0 0-5-15,-1 3 0 16,-1 1 0-16,0 0 0 16,-1 2 4-16,1 0-3 15,0-1 3-15,1 1 3 16,0-3 1-16,1-1-7 16,0 0 8-16,0 1-4 15,0-1 11-15,-2 2-11 16,-1-2-4-16,1-1 19 15,-4 2-7-15,4-1-5 16,0-4 6-16,2 1-6 16,0-2-8-16,-1 1 5 15,1 0 2-15,0-2-1 0,-2 1 7 16,2-1-7-16,-2-4 0 16,2 2 11-16,0-4-13 15,2-1 0-15,-2 2 6 16,2-6-1-16,0 4-4 15,0-3 2-15,0-2-3 16,-2 1 0-16,2 0 5 16,0-1 3-16,0-2-8 15,0 1 7-15,0-6-9 16,0 2 4-16,0-4-6 16,0 0 8-16,0-1-8 15,0-4 4-15,0 2-4 16,0-4 0-16,0-2-8 15,0 0 8-15,0 0 8 16,0 0-8-16,0 0-5 0,0 0-16 16,0-4-4-16,0-18-15 15,0 0-104-15,0 0-228 0</inkml:trace>
  <inkml:trace contextRef="#ctx0" brushRef="#br0" timeOffset="101321.9">8005 9637 933 0,'0'0'576'0,"0"0"-370"16,0 0-15-16,0 0 83 15,0 0-72-15,0 0-40 16,0 0-48-16,-71 0-22 15,66 0-29-15,3 0 0 16,2 0-18-16,-3 0-21 0,3 0-15 16,0 0-4-1,0 0-5-15,0 0-11 0,0 0-26 16,10 0 13-16,9 0 24 16,10 0 4-16,11 2 3 15,5-2 7-15,9 2-7 16,-1-2 14-16,1 2-14 15,-5 0-7-15,-5 0 0 16,-8-2 4-16,-10 0 2 16,-9 2-6-16,-9-2-8 15,-8 0-15-15,0 2 6 16,0-2-40-16,-8 2-43 16,-11 4-1-16,4-2-100 15,1 1-353-15</inkml:trace>
  <inkml:trace contextRef="#ctx0" brushRef="#br0" timeOffset="102131.96">7646 12366 1921 0,'0'0'771'0,"0"0"-690"16,0 0-49-16,0 0 11 15,0 0-30-15,0 0 27 16,0 0 34-16,114 0-7 16,-58 0-18-16,6 0 5 15,5 0-16-15,-1 0-11 16,3 0-14-16,-6 6-12 16,-7 0-1-16,-11 2 5 15,-12-3-5-15,-16 0-9 0,-5-1-1 16,-10-1 10-16,-2-3-7 15,0 0 7-15,-6 0-100 16,-8-3-358-16</inkml:trace>
  <inkml:trace contextRef="#ctx0" brushRef="#br0" timeOffset="102524.15">8348 11386 1144 0,'0'0'283'0,"0"0"-283"16,0 0-91-16,0 0 66 15,0 0-947-15</inkml:trace>
  <inkml:trace contextRef="#ctx0" brushRef="#br0" timeOffset="102994.75">8150 11296 2316 0,'0'0'321'0,"0"0"-244"15,0 0-6-15,0 0-21 16,0 0-42-16,0 0-7 16,0 0 18-16,2 116-7 15,7-60-4-15,0 4 6 16,2-1-11-16,0-6-3 16,0-6 0-16,1-13 1 15,-4-12 5-15,-1-11 8 0,-1-11 0 16,2 0 10-1,0-15-8-15,5-21 77 0,8-14-5 16,1-10-44-16,3-9-18 16,1-2 13-16,-2 5-26 15,-1 7 28-15,-3 9-4 16,-2 13-13-16,-7 14-24 16,-4 8 4-16,-3 7-4 15,1 6-44-15,-1 2-86 16,0 8-158-16,-2 9-442 0</inkml:trace>
  <inkml:trace contextRef="#ctx0" brushRef="#br0" timeOffset="103701.83">8745 11534 1957 0,'0'0'768'0,"0"0"-674"0,0 0-21 16,0 0 29-16,0 0-24 15,0 0-46-15,0 0-31 16,-2-14-1-16,-19 8-73 16,-10 4-26-16,-9 2 11 15,-7 4 73-15,-2 20 15 16,0 6 34-16,7 8 44 16,13 4-48-16,11 1-30 15,14-3-17-15,4-6-8 16,4-10 5-16,18-8-6 15,7-14 9-15,5-2 17 16,1-12 26-16,6-23-11 16,-3-9-12-16,-5-10 2 0,-6-4 0 15,-8-2-5-15,-5 4 5 16,-7 8-5-16,-5 9 12 16,-2 15 77-16,0 13 63 15,0 8-49-15,0 3-99 16,0 14-4-16,0 21 0 15,0 9 18-15,0 10-9 16,0 2-9-16,0-2-11 16,0-5-3-16,4-12-12 15,0-8-14-15,2-12-7 16,-2-10-11-16,3-7-30 16,3 0 4-16,4-17 69 0,4-9 3 15,2-3-3 1,0-4 4-16,0 1 11 0,2 5 1 15,-1 4 27-15,-4 3 21 16,-1 6 10-16,-3 4-12 16,-7 4-3-16,-1 4 11 15,-5 2-13-15,0 0-7 16,0 0-35-16,0 6 5 16,0 12-5-16,-9 8 4 15,0 6 16-15,1 7-9 16,3 1-6-16,5 2-2 15,0 2-3-15,9-2-28 16,13-2-2-16,2-2 15 0,3-6-3 16,-4-6 0-16,-8-8-2 15,-11-4 5-15,-4-6-16 16,-11-6 31-16,-22-2 48 16,-7 0-27-16,-16-30-21 15,9 0-82-15,10-2-365 0</inkml:trace>
  <inkml:trace contextRef="#ctx0" brushRef="#br0" timeOffset="104712.55">11888 5775 2377 0,'0'0'383'0,"0"0"-253"16,0 0-73-16,0 0-15 16,0 0-18-16,0 0-24 15,0 0 0-15,19 84 18 16,-4-24 0-16,5 10-3 16,0 2 0-16,0-5-4 0,-2-9-1 15,-1-12-4 1,-3-17 10-16,-1-10 1 0,-2-13-11 15,5-6-6-15,2-8 46 16,6-23 44-16,7-13-13 16,6-13-40-16,-2-5-11 15,3 0-9-15,-3 1-1 16,-3 11-12-16,-3 12-4 16,-7 10-29-16,-2 12-52 15,4 16-78-15,-5 0-112 16,-4 20-403-16</inkml:trace>
  <inkml:trace contextRef="#ctx0" brushRef="#br0" timeOffset="105338.79">12755 6297 2461 0,'0'0'277'0,"0"0"-169"15,0 0-49-15,0 0-28 16,0 0-31-16,0 0-32 15,-145-73 19-15,92 73 13 16,-5 4 9-16,7 21 15 16,6 10 3-16,16 7-27 15,15 5-4-15,14-3-16 16,0-8-18-16,25-8 15 16,6-12 17-16,7-12 6 15,1-4 50-15,0-14 12 16,1-23-28-16,-4-7-12 0,-7-12-8 15,-5-4-13 1,-3 0 6-16,-10 2 5 0,-5 8-4 16,-6 10 13-16,0 11 25 15,0 14-6-15,0 11-7 16,0 4-33-16,-2 18-21 16,2 18-2-16,0 14 23 15,0 4-60-15,10 4-13 16,9-6 4-16,6-10-8 15,2-12 14-15,2-11 19 16,2-18-14-16,2-1 11 16,3-17 47-16,-3-20 3 15,-2-10-3-15,-4-6-13 16,-11-1 8-16,-7 4 5 16,-9 7 54-16,0 13 70 0,-5 9 56 15,-6 10-62-15,0 11-56 16,7 0-47-16,4 19-2 15,0 19-13-15,2 10-4 16,18 8-17-16,8 7 18 16,1-4-3-16,-4-3-1 15,-7-5-8-15,-9-11-16 16,-9-13 9-16,0-4 22 16,-9-9 17-16,-13-8 26 15,-5-6-17-15,-2 0-26 16,4-18-88-16,10-5-383 0</inkml:trace>
  <inkml:trace contextRef="#ctx0" brushRef="#br0" timeOffset="105743.85">13459 5911 2542 0,'0'0'491'15,"0"0"-418"-15,0 0-4 16,0 0 9-16,0 0-41 16,0 0-37-16,0 0-8 15,29-2 0-15,0 28 8 16,9 9 8-16,9 5-1 16,8 4-3-16,5-2-4 15,3-2-7-15,-3-9-15 16,-6-8-15-16,-11-7 9 15,-10-6 20-15,-12-6-8 16,-9-2 16-16,-7 0 2 0,-5 0 19 16,0 0-16-16,-21 6 19 15,-12 6-18-15,-9 10-6 16,-10 8 12-16,-6 10 1 16,-2 4-7-16,0 2-2 15,7-4-2-15,8-5 4 16,9-7-6-16,14-8 0 15,22-14-89-15,2-6-283 0,23-4-993 16</inkml:trace>
  <inkml:trace contextRef="#ctx0" brushRef="#br0" timeOffset="106097.77">14382 5897 542 0,'0'0'2330'16,"0"0"-2178"-16,0 0-71 15,0 0 26-15,0 0-37 0,0 0-70 16,0 0-8 0,-27 10-14-16,41 40 22 0,1 15 6 15,3 10 16-15,1 8-22 16,2-2 0-16,-1-4-9 15,0-12 2-15,-2-18-8 16,-3-12-4-16,-1-19 4 16,-3-12 15-16,0-4 2 15,7-20 51-15,4-23 37 16,7-13-57-16,5-10-11 16,-1-7-5-16,0-2-17 15,-4 7-19-15,-4 11-49 16,-14 16-42-16,-5 16-105 15,-6 16-525-15</inkml:trace>
  <inkml:trace contextRef="#ctx0" brushRef="#br0" timeOffset="106622.72">14849 6472 156 0,'0'0'1539'0,"0"0"-1292"16,0 0-87-16,0 0-7 15,0 0-75-15,0 0-39 16,0 0-39-16,46-30-84 16,-44 30-61-16,2 0 67 15,-2 0 55-15,2-1 23 16,1-1 93-16,-3-5 123 15,-2 2-30-15,0-4-53 16,0 5-40-16,-7 3 0 16,-13 1-65-16,-6 0-22 15,-8 5 21-15,1 18 20 16,1 7 3-16,13 8-35 16,7 1-15-16,12 4-9 0,0-3-6 15,21-5 2-15,8-6 13 16,4-7 0-16,2-10 7 15,3-10 6-15,9-4-13 16,-11-16-53-16,-9-4-232 0</inkml:trace>
  <inkml:trace contextRef="#ctx0" brushRef="#br0" timeOffset="106855.76">14895 6613 400 0,'0'0'2075'0,"0"0"-1934"0,0 0-131 16,0 0 77-16,0 0 14 15,41 112-46-15,-14-74-11 16,-2 2-12 0,-6 0-6-16,-9 1-25 0,-10-5-1 15,0-2 6-15,-10-8 12 16,-7-3-10-16,-3-10-8 16,3-5-40-16,5-8-62 15,5-13-162-15,7-8-1100 0</inkml:trace>
  <inkml:trace contextRef="#ctx0" brushRef="#br0" timeOffset="107108.64">15211 6477 2341 0,'0'0'361'0,"0"0"-182"16,0 0-41-16,0 0-14 15,0 0-101-15,0 0-23 16,0 0-5-16,-3 48 5 15,3-10 12-15,0 8-12 16,0 2-4-16,0 0-13 16,9 0 1-16,7-4-11 15,1-3-3-15,0-10 12 16,-5-6-4-16,-3-8-13 16,-7-6-3-16,-2-7-25 15,0-4-51-15,-21 0 50 16,-8 0-76-16,-27-26-132 15,8-1-48-15,4 1-1072 0</inkml:trace>
  <inkml:trace contextRef="#ctx0" brushRef="#br0" timeOffset="107305.75">15556 6486 1852 0,'0'0'808'16,"0"0"-704"-16,0 0-3 16,0 0-25-16,0 0-13 15,0 0-46-15,138-51-17 0,-83 48-91 16,-5 2-194-16,-10 1-2010 0</inkml:trace>
  <inkml:trace contextRef="#ctx0" brushRef="#br0" timeOffset="107651.75">16075 6203 1702 0,'0'0'772'0,"0"0"-710"16,0 0-39-16,0 0-10 0,0 0 53 15,4 131-26-15,3-74-34 16,2-1-6-16,0-9-8 16,4-6 8-16,-1-13 1 15,-4-12 61-15,3-11 44 16,-1-5 8-16,3 0 21 16,5-25-13-16,4-11-33 15,4-8-46-15,6-4-13 16,1-5-13-16,-2 2 10 15,0 2-12-15,-6 9-15 16,-7 6-4-16,-7 14-34 16,-9 8-57-16,-2 12-92 15,-13 6-251-15,-5 10-255 0</inkml:trace>
  <inkml:trace contextRef="#ctx0" brushRef="#br0" timeOffset="107870.82">16438 6454 712 0,'0'0'1522'0,"0"0"-1172"16,0 0-92-16,0 0-61 16,0 0-56-16,0 0-69 15,0 0-64-15,65 13-8 16,-65 18-14-16,0 16 14 16,0 5 9-16,0 6 0 15,0-2-9-15,0-6 0 0,0-8-20 16,4-9-2-1,-2-10-9-15,-2-21-40 0,0-2-127 16,0 0-280-16</inkml:trace>
  <inkml:trace contextRef="#ctx0" brushRef="#br0" timeOffset="107992">16360 6515 2734 0,'0'0'389'16,"0"0"-332"-16,0 0-24 15,239-18 11-15,-112 18-44 16,-3 0-110-16</inkml:trace>
  <inkml:trace contextRef="#ctx0" brushRef="#br0" timeOffset="181244.03">22093 1973 1969 0,'0'0'342'0,"0"0"-234"16,0 0-4-16,0 0 29 15,0 0-26-15,0 0-21 0,-13-96 6 16,13 92-19 0,0 2-6-16,0 2-30 15,0 0-37-15,0 0-15 16,0 24-30-16,6 20 45 0,15 34 0 16,8 32 17-1,8 27-13-15,-1-9-3 16,-5-26 0-16,-11-36 6 0,-5-27-7 15,2-1 0 1,0-4-6-16,-1-6 0 0,-3-14-25 16,-4-10 19-16,0-4 12 15,2-4 78-15,5-24 28 16,3-12-29-16,8-14-44 16,0-5-16-16,2-2-7 15,-2 4-10-15,2 6-13 0,-2 7-25 16,-2 8-24-16,-2 17-69 15,4 15-101-15,-4 4-262 16,-8 0-483-16</inkml:trace>
  <inkml:trace contextRef="#ctx0" brushRef="#br0" timeOffset="181536.68">22793 2566 1909 0,'0'0'540'0,"0"0"-367"0,0 0-147 15,0 0-26-15,0 0 0 16,0 0-12-16,0 0 11 16,0 53 1-16,0-30 0 15,0 6 6-15,0-1 3 16,0-2-2-16,0-2-6 15,0-2-2-15,0-4-4 16,6-2-17-16,4-4-47 16,3-4-18-16,-5-1-226 15,0-6-268-15</inkml:trace>
  <inkml:trace contextRef="#ctx0" brushRef="#br0" timeOffset="181791.03">22900 2681 753 0,'0'0'1598'0,"0"0"-1332"16,0 0-228-16,0 0-37 15,0 0 34-15,-136-30-4 16,89 40-24-16,-2 16 5 16,7 12-7-16,5 6 2 15,16 4-5-15,11 6-2 16,10-2 0-16,3 1-6 15,25-9-8-15,13-8 0 16,8-13-7-16,7-8 21 16,4-13 1-16,0-2 2 15,2-20-3-15,-14-8-249 16,-19-3-1769-16</inkml:trace>
  <inkml:trace contextRef="#ctx0" brushRef="#br0" timeOffset="182033.12">22735 2901 2539 0,'0'0'267'16,"0"0"-221"-16,0 0-46 16,0 0-14-16,0 0 14 15,60 131 6-15,-27-71 3 16,-2 8-9-16,-8 4-38 16,-10-2 20-16,-8-5-24 15,-5-7 32-15,0-12 10 16,-10-8 0-16,0-13 0 15,5-13-16-15,5-12-98 16,2-8-322-16,11-17-1040 0</inkml:trace>
  <inkml:trace contextRef="#ctx0" brushRef="#br0" timeOffset="182306.82">23299 2657 2450 0,'0'0'295'16,"0"0"-183"-16,0 0-69 16,0 0 50-16,0 0-86 0,0 0-7 15,0 0-27-15,-25 38 26 16,25 0-5-16,0 4-16 16,17 4-22-16,15-2 3 15,11-2 10-15,5-4 20 16,-1-4 11-16,-5-7 8 15,-13-7-1-15,-11-4-7 16,-13-6-20-16,-5-2 20 16,-7 2 20-16,-20-1 59 15,-6 2-26-15,-2-1-30 16,-4-4-23-16,8-4-126 16,11-2-540-16</inkml:trace>
  <inkml:trace contextRef="#ctx0" brushRef="#br0" timeOffset="182502.95">24091 2558 2806 0,'0'0'270'0,"0"0"-185"16,0 0-49-16,0 0-1 15,0 0-25-15,0 0-10 16,0 0-50-16,67-38-83 15,-20 41-61-15,-7 6-68 16,-2 1-519-16</inkml:trace>
  <inkml:trace contextRef="#ctx0" brushRef="#br0" timeOffset="182653.09">24145 2755 2329 0,'0'0'280'0,"0"0"-131"0,0 0-42 16,0 0 82-16,0 0-179 15,0 0-10-15,0 0 0 16,58 14 5-16,-2-14-5 16,33-12-90-16,-11 4-186 15,-12-3-575-15</inkml:trace>
  <inkml:trace contextRef="#ctx0" brushRef="#br0" timeOffset="182931">24843 2458 2505 0,'0'0'357'0,"0"0"-288"0,0 0-69 16,0 0-19-16,0 0 6 15,-43 129-67-15,43-74-4 16,4-1-2-16,23-5 12 16,9-13 16-16,6-15 14 15,5-12 44-15,0-9 173 16,1-17 11-16,0-25-39 15,-8-8-39-15,-11-7-17 16,-9-6-29-16,-14 0-13 16,-6 1-13-16,-6 3-10 15,-23 11-24-15,-13 14-28 16,-10 18-47-16,-24 18-101 16,12 23-242-16,11 11-886 0</inkml:trace>
  <inkml:trace contextRef="#ctx0" brushRef="#br0" timeOffset="183119.94">25506 2596 2511 0,'0'0'378'0,"0"0"-299"15,0 0-9-15,0 0-2 16,0 0-48-16,0 0-20 15,0 0-20-15,0 0-160 16,5 6 7-16,2-1-608 0</inkml:trace>
  <inkml:trace contextRef="#ctx0" brushRef="#br0" timeOffset="183467.38">25780 2224 1773 0,'0'0'528'0,"0"0"-235"15,0 0-136-15,0 0-23 16,0 0-87-16,0 0-47 16,0 0-41-16,38 38 41 15,-24 6 6-15,3 10 23 16,10 2-11-16,4-1-18 0,10 0-12 15,5-7 0 1,8-8 12-16,-3-3 0 0,-2-7 0 16,-11-7 6-16,-11-4 7 15,-13-4-13-15,-14-7-29 16,0 3-17-16,-25-3 46 16,-18 0 53-16,-10-2-21 15,-36-6-32-15,10-4-117 16,13-14-836-16</inkml:trace>
  <inkml:trace contextRef="#ctx0" brushRef="#br0" timeOffset="183601.94">26404 2189 2771 0,'0'0'423'0,"0"0"-344"15,172-70-4-15,-114 50-25 16,-16 9-50-16,-19 5-81 15,-17 3-744-15</inkml:trace>
  <inkml:trace contextRef="#ctx0" brushRef="#br0" timeOffset="-164859.74">889 14977 1537 0,'0'0'534'16,"0"0"-317"-16,0 0-46 0,0 0 0 16,0 0-45-1,0 0-21-15,0-55-7 0,0 49-22 16,0 3-7-16,0 1-23 15,0 0-17-15,0 2-6 16,0 0-11-16,0 0 1 16,0 0-4-16,0 0-9 15,0 7-27-15,0 22-5 16,0 11 32-16,0 10 11 16,0 12 4-16,4 4-4 15,2-3-3-15,-1-5-4 16,-1-5-4-16,-1-6-18 15,-3-8-21-15,0-8-40 16,0-12-34-16,-12-15-68 0,-3-4-143 16,-3 0-1387-16</inkml:trace>
  <inkml:trace contextRef="#ctx0" brushRef="#br0" timeOffset="-164472.72">866 14959 2360 0,'0'0'400'0,"0"0"-267"16,0 0-40-16,0 0 6 16,0 0-37-16,0 0-27 15,0 0-19-15,137-68-15 16,-109 68-1-16,-2 18-17 16,-3 4-10-16,-7 6-28 0,-7 6-10 15,-9 2 44 1,0 1 18-16,-16 2 3 0,-13-8 10 15,-7-4 12-15,3-8 19 16,2-8 13-16,8 0 6 16,8-10-12-16,6-1-20 15,7 0-12-15,2 0-16 16,0 0-14-16,0 4 3 16,2 5 11-16,11-1 8 15,8 9 3-15,0 2 8 16,6 3-3-16,2 2-8 15,2-2-4-15,-2 0-4 16,3 0-4-16,-1-9-23 16,2 0-18-16,14-9-93 15,-7-4-135-15,-4 0-1101 0</inkml:trace>
  <inkml:trace contextRef="#ctx0" brushRef="#br0" timeOffset="-164222.72">1691 15052 2639 0,'0'0'243'0,"0"0"-185"0,0 0 5 16,0 0-32-1,0 0-8-15,0 0-22 0,0 0 19 16,82 9-15-16,-44 1 10 15,0 2-15-15,-1-2 0 16,1 2-1-16,1-2-87 16,-2 4-75-16,-10-2-173 15,-10-1-1963-15</inkml:trace>
  <inkml:trace contextRef="#ctx0" brushRef="#br0" timeOffset="-164051.84">1762 15293 2802 0,'0'0'257'0,"0"0"-232"16,0 0-3-16,0 0 9 0,0 0 52 15,0 0-17-15,167-3-36 16,-109 3-26-16,-5 0-4 16,10 0-75-16,-14 0-149 15,-14 3-417-15</inkml:trace>
  <inkml:trace contextRef="#ctx0" brushRef="#br0" timeOffset="-159597.48">1911 15066 963 0,'0'0'252'0,"0"0"-85"16,0 0-20-16,0 0 52 16,0 0-8-16,0 0-66 15,0 0 23-15,-11 0 1 16,11 0-15-16,0 0-24 15,0 0-23-15,0 0-21 16,0 0-23-16,0 0-11 16,0 0-4-16,0 0-6 15,0 0-13-15,0 0-9 0,0 0-16 16,0 0 0-16,0 0 8 16,5 0 8-16,1 0 0 15,5 0 15-15,3 0-9 16,3 0-6-16,6 0 0 15,3 0 2-15,1 0 3 16,2 0-4-16,-2 0 7 16,0 0-7-16,-3 0-2 15,-4 0-4-15,1 0 4 16,-6-1 2-16,-3 1-1 16,-4-4 8-16,-4 4 0 15,-1 0-1-15,-3 0-2 16,0 0-5-16,0 0-7 0,0 0 2 15,0 0-6-15,0 0-28 16,0 0-28-16,0 0-68 16,0 0-101-16,-3 0-262 0</inkml:trace>
  <inkml:trace contextRef="#ctx0" brushRef="#br0" timeOffset="-159036.5">3000 14909 2438 0,'0'0'291'16,"0"0"-217"-16,0 0-25 16,0 0 48-16,0 0 0 15,0 0-33-15,0 0-27 16,23-35-6-16,-25 35-31 16,-11 0-10-16,-3 9 10 15,-9 5 21-15,-2 5-10 16,-1 10-11-16,-3 3 0 15,4 7-7-15,4 6-1 16,7-1-1-16,8-3-1 16,8-5 0-16,0-10-6 15,4-2 16-15,16-7-1 16,7-4 1-16,2-7 21 16,2-6 13-16,5 0-6 0,-1-6 16 15,3-16-4-15,-5-5-23 16,-1-9 2-16,-10-4 9 15,-6-4-5-15,-7-6 5 16,-9 0 12-16,0 2-2 16,0 2-10-16,-14 8-20 15,-1 7-8-15,-3 12-41 16,0 6-14-16,4 9-39 0,2 4-58 16,3 4-112-16,7 31 4 15,2 0-79-15,0-4-521 0</inkml:trace>
  <inkml:trace contextRef="#ctx0" brushRef="#br0" timeOffset="-158672.79">3259 15043 319 0,'0'0'1147'15,"0"0"-982"-15,0 0-75 16,0 0-30-16,0 0-46 16,123 0-12-16,-114 4 41 15,-5-2 65-15,-2 4 54 16,2 0 7-16,2 2-10 15,-2 0-56-15,0-2-33 16,1 2-14-16,-1-2-13 16,-2 2-21-16,2-4-8 0,-4 0-6 15,0-2-8-15,0 2 0 16,0-4 7-16,0 0 60 16,0 0 55-16,0 0-5 15,0 0-28-15,0 0-33 16,0 0-45-16,8-10 2 15,-4 3-9-15,0-4 6 16,1 3 0-16,-1 4-10 16,-4 2 0-16,0 2-8 15,0 0-4-15,0 0-16 16,0 0-31-16,0 0 25 0,0 2-48 16,0 2-104-1,0 0-503-15</inkml:trace>
  <inkml:trace contextRef="#ctx0" brushRef="#br0" timeOffset="-158301.15">3743 14752 1913 0,'0'0'807'0,"0"0"-721"16,0 0-48-16,0 0 51 0,0 0-42 15,0 0-30-15,0 0-5 16,2 100 4 0,-2-51-11-16,5-1 4 0,-1-8-9 15,5-4 0-15,2-12-1 16,7-8-8-16,4-6 9 16,5-10 3-16,6 0 26 15,7 0 0-15,5-14-10 16,-1 2-8-16,-4 2-7 15,-4 6-4-15,-10 4-8 16,-7 0 3-16,-11 14-36 16,-5 10-3-16,-3 8 44 15,-11-1 0-15,-20 1 11 16,-9-1 1-16,-10-8-5 16,-3-2-7-16,-25-21-63 0,14 0-228 15,8 0-1950-15</inkml:trace>
  <inkml:trace contextRef="#ctx0" brushRef="#br0" timeOffset="-158097.91">4039 14690 1752 0,'0'0'1249'0,"0"0"-1059"16,149-46-76-16,-82 35-45 15,-5 2-8-15,-8 9-40 16,-8 0-21-16,-5 12-26 15,-12 10-127-15,-14 3-307 0</inkml:trace>
  <inkml:trace contextRef="#ctx0" brushRef="#br0" timeOffset="-157670.83">2071 15557 2415 0,'0'0'323'15,"0"0"-231"-15,0 0 2 16,0 0 31-16,0 0-36 16,0 0-36-16,177-23-21 15,-84 18-15-15,36 0-2 16,41 2-6-16,15-2-3 15,2 1 0-15,-18 0-2 16,-20 0-3-16,-10-2 6 16,-26 2-7-16,-24 0-2 15,-22 0 2-15,-11 2 0 16,0 1-5-16,-1-2-6 0,-6 3-13 16,-16 0-64-16,-27 0-70 15,-6 0-45-15,-3 0-475 0</inkml:trace>
  <inkml:trace contextRef="#ctx0" brushRef="#br0" timeOffset="-157189.99">2702 15727 1623 0,'0'0'1003'0,"0"0"-902"15,0 0-41-15,0 0-23 16,0 0 39-16,0 0-23 15,0 0-53-15,0 29-5 16,-2-6 5-16,0 9 25 16,2 5-12-16,0 2-13 0,0-3-10 15,22 4-11-15,11-7 4 16,12 1-15-16,9-8 29 16,3 2-6-16,-1-6-10 15,-9 1-34-15,-14-10-4 16,-15 5 32-16,-18-5-1 15,-5-5 26-15,-32 3 98 16,-21 1 2-16,-11-8-8 16,-8-4 1-16,-2 0-43 15,3 0-50-15,9-18-46 16,0-16-117-16,21 7-62 16,15-9-570-16</inkml:trace>
  <inkml:trace contextRef="#ctx0" brushRef="#br0" timeOffset="-157016.02">2945 15727 2564 0,'0'0'359'15,"0"0"-153"-15,0 0-81 16,0 0-70-16,0 0-31 16,0 0-24-16,113-36-14 15,-94 36-111-15,-4 8-160 16,-4 5-847-16</inkml:trace>
  <inkml:trace contextRef="#ctx0" brushRef="#br0" timeOffset="-156503.8">3008 16348 2221 0,'0'0'386'15,"0"0"-268"-15,0 0-11 16,0 0-1-16,0 0-31 16,0 0-14-16,0 0-9 15,35 79-25-15,-6-79-21 16,5-18 13-16,5-8-18 16,6-14-2-16,2-5 1 15,2-9-13-15,0-4-8 16,-2 3-1-16,-7 11 21 0,-9 13 1 15,-11 12 0-15,-9 12 10 16,-9 7 4-16,-2 4-9 16,0 20 5-16,-8 11 9 15,-6 9 5-15,3 5-8 16,4-9-9-16,5-4-1 16,2-14-6-16,0-8-4 15,0-6 4-15,0-8 10 16,13 0 4-16,5-22 11 15,7-10 27-15,6-6-25 16,3-3-26-16,-3-1 16 16,-2 4-5-16,-2 15-4 15,-10 5-3-15,-3 9-5 16,-8 9-13-16,-3 0 12 16,1 23 2-16,2 13 2 0,6 8 10 15,3 4 2-15,6 2-15 16,0-6-43-16,6-8-53 15,14-17-126-15,-8-11-88 16,-4-8-942-16</inkml:trace>
  <inkml:trace contextRef="#ctx0" brushRef="#br0" timeOffset="-156113.96">4132 16008 2478 0,'0'0'333'0,"0"0"-109"16,0 0-31-16,0 0-102 15,0 0-71-15,0 0-2 0,0 0-3 16,-27 152-5-16,17-104-10 16,3-2 3-16,1-10 1 15,3-9-3-15,0-14-1 16,3-5 0-16,0-8-5 16,0 0 0-16,0-21 5 15,3-8 9-15,11-15 4 16,-2 0-12-16,7-6 17 15,-2 2 11-15,3 4 4 16,-1 12-14-16,-6 10-9 16,-3 11-10-16,-4 8 10 15,-4 3-2-15,0 8-8 16,2 24-4-16,3 8 4 16,5 10 9-16,-2 3 0 15,3-3-9-15,1-2-5 0,-1-8-33 16,-1-8-32-16,-12-10-48 15,0-13-153-15,0-9-685 0</inkml:trace>
  <inkml:trace contextRef="#ctx0" brushRef="#br0" timeOffset="-155942.93">4055 16192 2459 0,'0'0'860'0,"0"0"-792"16,0 0-67-16,0 0 9 15,0 0 37-15,140-2-13 16,-80 2-34-16,4 0-3 16,17-13-110-16,-16 0-229 15,-10-5-1268-15</inkml:trace>
  <inkml:trace contextRef="#ctx0" brushRef="#br0" timeOffset="-155652.84">4718 15324 2488 0,'0'0'293'0,"0"0"-199"0,0 0-1 15,0 0 42-15,0 0-30 16,0 0-60-16,0 0-27 16,10-4-14-16,5 4 6 15,10 0 7-15,4 0-6 16,4 4-2-16,3 2-8 16,-1 1-1-16,5 2-37 15,9 5-69-15,-9-8-139 16,-11 2-904-16</inkml:trace>
  <inkml:trace contextRef="#ctx0" brushRef="#br0" timeOffset="-155485.83">4656 15583 2718 0,'0'0'573'15,"0"0"-543"-15,0 0-25 16,0 0 12-16,0 0 42 15,114 0-11-15,-54 0-38 16,29 0-10-16,-16 0-186 16,-8-4-945-16</inkml:trace>
  <inkml:trace contextRef="#ctx0" brushRef="#br0" timeOffset="-147854.8">5842 15096 1441 0,'0'0'576'0,"0"0"-317"0,0 0-75 16,0 0-9-16,0 0-58 15,0 0-12-15,0-19-45 16,0 17-9-16,0 0-2 16,0 2 9-16,0 0-14 15,0 0-16-15,0 0-6 16,0 0-13-16,0 0-3 15,0 0 4-15,0 0-10 16,0 0-1-16,0 0-9 16,0 0-3-16,0 14-22 15,0 4 17-15,0 10 18 16,0 11 11-16,0 7 2 16,0-2-3-16,0 4-3 15,0-2-7-15,0-11 1 16,0-3 0-16,0-15-1 0,0-3-10 15,0-6 9-15,0-8-25 16,0 0-62-16,0 0-67 16,0 0-48-16,0 0-168 15</inkml:trace>
  <inkml:trace contextRef="#ctx0" brushRef="#br0" timeOffset="-147451.78">6093 15163 835 0,'0'0'1573'15,"0"0"-1379"-15,0 0-137 0,0 0-17 16,0 0 14-16,0 0-54 16,0 0-31-16,7 24 31 15,-14 15 2-15,1 5 24 16,2 6-9-16,-2-4-6 15,4-4-10-15,2-6 4 16,0-12 11-16,0-6-16 16,0-6 7-16,4-12 25 15,10 0-6-15,1 0 63 16,6-4 23-16,1-13-28 16,5-10-54-16,2 0-5 15,-5-10-12-15,-1-1-12 16,-7 0 8-16,-10 0-5 0,-6 6 17 15,0 1 24 1,-12 8 6-16,-9 5-29 0,-2 5-22 16,-1 7-6-16,-5 4-42 15,0 2-71-15,-11 2-120 16,6 14-115-16,5 1-966 16</inkml:trace>
  <inkml:trace contextRef="#ctx0" brushRef="#br0" timeOffset="-147094">6380 15146 328 0,'0'0'1361'0,"0"0"-1059"0,0 0-161 16,0 0-87-16,0 0-52 16,0 0 133-16,0 0-10 15,0 134-88-15,-12-81 1 16,2-2-22-16,8-5 26 15,2-10-15-15,0-8 20 16,0-10 39-16,14-9-16 16,-1-7-1-16,5-2 31 15,1 0 7-15,4-11-21 16,-1-7-33-16,1-8-13 16,-4-2-1-16,0-10-11 15,-4 0 0-15,-6-2 11 16,-7 0 1-16,-2-1-14 15,0 7-1-15,-2 11-24 0,-14 5-1 16,-3 9-58 0,-6 9-45-16,-20 0-105 0,5 13-269 15,3 2-931-15</inkml:trace>
  <inkml:trace contextRef="#ctx0" brushRef="#br0" timeOffset="-146724.12">6935 15146 1984 0,'0'0'536'0,"0"0"-505"16,0 0-31-16,0 0-11 15,-11 130 10-15,5-80 1 16,-1 3-11-16,2-5 10 16,3-9 1-16,0-11 13 15,2-10 24-15,0-9 66 16,0-9 47-16,0 0 30 16,4 0-67-16,17-19-39 15,8-6 17-15,8-12-23 16,8-3-35-16,2-4-21 15,0 4 3-15,-3 4-15 16,-2 5-29-16,-1 14-75 16,-12 7-146-16,-14 6-728 0</inkml:trace>
  <inkml:trace contextRef="#ctx0" brushRef="#br0" timeOffset="-146565.16">7041 15406 2583 0,'0'0'506'16,"0"0"-448"-16,0 0-37 16,0 0 10-16,0 0-12 15,115 101-7-15,-70-60-12 16,11 12-127-16,-10-11-139 0,-8-8-609 16</inkml:trace>
  <inkml:trace contextRef="#ctx0" brushRef="#br0" timeOffset="-145987.1">7517 15633 1261 0,'0'0'1129'15,"0"0"-1042"-15,0 0-44 16,0 0 66-16,0 0-12 0,0 0-5 15,125 44-20 1,-74-44-32-16,5 0-6 16,-3 0-24-16,-6 0 8 0,-7-9-11 15,-9-8-5-15,-11-1 28 16,-15-10 21-16,-5-6-24 16,-9-10-21-16,-20-3 13 15,-8-4 43-15,-2-4 6 16,3 5-12-16,5 2-9 15,11 6-29-15,9 7-6 16,7 12 3-16,4 6-3 16,0 4-8-16,6 8-4 15,17 0 1-15,8 2 0 16,9 3-1-16,9 0 0 0,9 4 0 16,2 14 0-1,1 9-11-15,-4 3-28 0,-8 7 11 16,-9 7-38-16,-18 6-4 15,-13 3-37-15,-9 1 34 16,-9-4 35-16,-17-7 38 16,-1-12 15-16,7-8 57 15,9-14 11-15,6 0-22 16,5-9-12-16,0 0-18 16,18 0-10-16,18 0-12 15,13-13 23-15,16 4-12 16,8-1-1-16,5 1-9 15,-4 9-10-15,-10 0-25 0,-12 0-92 16,-21 5-156 0,-20 4-1191-16</inkml:trace>
  <inkml:trace contextRef="#ctx0" brushRef="#br0" timeOffset="-145577.98">5556 16087 2516 0,'0'0'272'0,"0"0"-175"16,0 0-14-16,0 0 67 15,0 0-56-15,0 0-33 16,149-31-31-16,-95 27-2 16,11 0 17-16,13 4-22 15,26 0-13-15,37 0-4 16,37 4 2-16,12 10-3 16,-3-4 2-16,-7-2-7 15,-17 0 0-15,-3-8 2 16,-8 0-2-16,-30 0 0 15,-26 0 1-15,-27 0 0 16,-11 0 4-16,2 0-5 16,-2 0-13-16,-6 0-31 0,-26 0-34 15,-31 0-88-15,-28 14-116 16,-21-4 3-16</inkml:trace>
  <inkml:trace contextRef="#ctx0" brushRef="#br0" timeOffset="-145311.64">6004 16284 2354 0,'0'0'264'0,"-118"14"-182"16,64-6 25-16,10-2 58 16,22-1-33-16,22 2-103 0,16-2-15 15,57 0-14 1,68-5 75-16,79 0-13 15,50-4-17-15,30-15-22 0,3 1-1 16,-22 5 4 0,-9 4 4-16,-29 9-4 0,-48 0-7 15,-56 0-19-15,-54 0 0 16,-61 0-61-16,-24 0-140 16,-13-4-1456-16</inkml:trace>
  <inkml:trace contextRef="#ctx0" brushRef="#br0" timeOffset="-56468.85">30796 2839 1950 0,'0'0'112'0,"0"0"-112"0,0 0 0 15,0 0 54-15,-87-126 67 16,83 107-10-16,1 2-34 15,3 4-22-15,0 3-47 16,0 2-8-16,0 1-7 16,9-8-14-16,-3 5-127 15,-6-2-250-15</inkml:trace>
  <inkml:trace contextRef="#ctx0" brushRef="#br0" timeOffset="-55863.07">28303 2282 1957 0,'0'0'414'0,"0"0"-241"16,0 0-17 0,0 0-38-16,0 0-41 0,0 0-25 15,0 0 9-15,0-30 2 16,0 30-29-16,0 4-34 16,0 23-35-16,0 22 35 15,8 19 19-15,2 12-6 16,-1 6-3-16,-1-1 2 15,1-11-12-15,3-11-9 16,0-13-92-16,0-19-175 16,-5-18-1086-16</inkml:trace>
  <inkml:trace contextRef="#ctx0" brushRef="#br0" timeOffset="-55637.85">27879 2360 2699 0,'0'0'437'0,"0"0"-344"16,0 0-34-16,0 0-40 16,0 0-14-16,129-64 19 15,-26 42-6-15,2 1-18 16,-5 10-2-16,-20 4-88 16,36 7-48-16,-11-2-66 15,-25 2-300-15</inkml:trace>
  <inkml:trace contextRef="#ctx0" brushRef="#br0" timeOffset="-55504.97">28757 2480 2287 0,'0'0'351'0,"0"0"-187"15,0 0-134-15,181-53-8 16,-108 34-22-16,12 5-60 15,-20 6-327-15,-19 6-1235 0</inkml:trace>
  <inkml:trace contextRef="#ctx0" brushRef="#br0" timeOffset="-55361.03">28782 2699 2293 0,'0'0'313'15,"0"0"-163"-15,0 0-77 16,0 0-73-16,0 0 0 0,0 0 63 15,192-12-13-15,-68-17-50 16,-19 8-55-16,-21 1-276 0</inkml:trace>
  <inkml:trace contextRef="#ctx0" brushRef="#br0" timeOffset="-54843.85">29720 2121 1097 0,'0'0'1420'16,"0"0"-1155"-16,0 0-178 15,0 0-8-15,114-83-18 16,-64 58-26-16,6 7-13 15,0 8-22-15,-4 10 0 16,-10 0-15-16,-9 24-6 16,-11 18 7-16,-15 14-5 0,-7 13 0 15,-18 8 7-15,-29 6 12 16,-13-3 0 0,-6-8 10-16,3-12 46 0,14-16 32 15,15-13-20-15,19-15-39 16,15-4-29-16,0-5-26 15,34-1 19-15,16-1 7 16,18-5 20-16,7 0-1 16,6-6-19-16,17-29-53 15,-21 8-147-15,-17-5-354 0</inkml:trace>
  <inkml:trace contextRef="#ctx0" brushRef="#br0" timeOffset="-54566.85">30520 2088 2637 0,'0'0'524'16,"0"0"-491"-16,0 0-11 15,0 0-8-15,0 0-1 16,129-27-1-16,-76 27-12 16,-1 0-2-16,-10 0-41 15,-9 0-52-15,-10 6-16 16,-15 6 26-16,-5 3 37 15,-3 4 48-15,0 9 19 16,0 8 35-16,-5 8 13 16,3 9-32-16,2 6-14 15,0 8-12-15,0-1 2 0,0 2-11 16,-6 11-83-16,-10-19-97 16,-2-14-428-16</inkml:trace>
  <inkml:trace contextRef="#ctx0" brushRef="#br0" timeOffset="-54408.95">30655 2537 2573 0,'0'0'358'0,"0"0"-272"16,0 0-15-16,168-85-39 0,-73 54-32 15,-14 6-111-15,-14 5-388 16</inkml:trace>
  <inkml:trace contextRef="#ctx0" brushRef="#br0" timeOffset="-54110.1">31309 1889 2751 0,'0'0'430'15,"0"0"-373"-15,0 0-46 16,0 0-11-16,0 0-16 15,0 0-25-15,-6 128-73 16,12-74-78-16,9-6-7 0,5-14 4 16,5-16 19-1,6-16 176-15,5-4 30 0,6-34 117 16,0-11-28-16,-6-14-26 16,-7-3 73-16,-14-3-42 15,-11 9-27-15,-4 7 7 16,-12 10-20-16,-18 16-23 15,-7 17-37-15,-4 8-24 16,-7 38-36-16,9 9-99 16,13 1-329-16</inkml:trace>
  <inkml:trace contextRef="#ctx0" brushRef="#br0" timeOffset="-53635.71">32238 1929 1752 0,'0'0'295'0,"0"0"-15"15,-85 150-117-15,64-74-16 16,17 4-68-16,4-1-47 16,41-9-16-16,38-10 14 15,48-22 104-15,54-32-38 16,2-14-47-16,-38-28-49 16,-52-8-238-16</inkml:trace>
  <inkml:trace contextRef="#ctx0" brushRef="#br0" timeOffset="-49658.66">22485 3866 1027 0,'0'0'390'0,"0"0"-182"16,0 0-52-16,0 0-50 15,0 0-12-15,0 0 44 0,0 0-12 16,0-22 4-1,0 18-25-15,0-2-37 0,0-2 9 16,0 2-13-16,0-2-16 16,0 0-7-16,0 0 3 15,0 1-13-15,0 2-9 16,0 0 14-16,0 2 2 16,0 0 5-16,0 3-12 15,0 0-11-15,0 0-11 16,0 0-9-16,0 0-38 15,0 9-53-15,0 19 13 16,18 21 69-16,6 13 9 16,7 20 23-16,6 2-10 15,-2 0-7-15,3-9 6 16,-5-10-5-16,-4-15-7 16,-6-10 6-16,-6-13-5 15,-5-12 28-15,-4-6-9 0,-1-9 2 16,-5 0 25-16,2 0 22 15,4-3 3-15,3-20 2 16,11-18-13-16,11-21-36 16,16-36-9-16,19-35-12 15,-8 5-4-15,-10 18 7 16,-12 23-6-16,-15 37-1 16,-5 6-1-16,-5 9-15 15,-9 18-20-15,-4 19-52 16,-13 23-179-16,-7 6-651 0</inkml:trace>
  <inkml:trace contextRef="#ctx0" brushRef="#br0" timeOffset="-49316.2">23274 4253 391 0,'0'0'657'16,"0"0"-211"-16,0 0-188 15,0 0 55-15,0 0-24 0,0 0-63 16,0 0-59 0,40-30-104-16,-60 38-52 0,-6 18-11 15,-3 12 0 1,-2 16 7-16,4 10-2 15,8 5 8-15,11 1 0 0,8-5-13 16,0-4-10 0,27-11 9-16,6-10-18 0,9-14-25 15,3-10 44-15,-3-10-1 16,7-8-10-16,-13-18-144 16,-15-2-538-16</inkml:trace>
  <inkml:trace contextRef="#ctx0" brushRef="#br0" timeOffset="-49100.52">23347 4636 2215 0,'0'0'446'0,"0"0"-263"16,0 0-183-16,0 0-6 15,0 0 6-15,0 0 15 16,81 106-9-16,-56-60-6 16,-6 0-24-16,-5-6-34 15,-5-5 12-15,-3-13-21 16,1-11-36-16,0-11-83 15,4 0-135-15,16-50 202 16,-3 3-135-16,2-7-349 0</inkml:trace>
  <inkml:trace contextRef="#ctx0" brushRef="#br0" timeOffset="-48836.61">23782 4399 1003 0,'0'0'526'16,"51"-103"-30"-16,-24 52-79 0,-2 1-145 15,-10 18-103-15,-9 11-43 16,-3 14-7-16,-3 7-46 15,0 0-73-15,0 7 0 16,0 19 0-16,-3 13 12 16,3 9 1-16,0 8-9 15,3 2-4-15,15-6 0 16,2-1-1-16,2-9 1 16,-2-6-4-16,-2-7 4 15,-7-6 0-15,-4-5-12 16,-7-4-5-16,0-4-9 15,-2-1 26-15,-14-3 5 16,-2-5 11-16,-2-1-16 16,-5-12-134-16,4-14-272 15,2-4-753-15</inkml:trace>
  <inkml:trace contextRef="#ctx0" brushRef="#br0" timeOffset="-48664.65">24405 4101 2297 0,'0'0'388'0,"0"0"-273"16,114-57 29-16,-69 41-48 16,-5 6-58-16,-2 6-21 15,-3 4-17-15,-1 0-24 16,2 24-85-16,-12-2-104 16,-6-4-433-16</inkml:trace>
  <inkml:trace contextRef="#ctx0" brushRef="#br0" timeOffset="-48533.22">24660 4349 2627 0,'0'0'403'0,"0"0"-403"16,0 0 33-16,0 0-23 16,0 0 33-16,118-7 3 15,-57-1-46-15,25-11-70 16,-12 2-195-16,-12 0-780 0</inkml:trace>
  <inkml:trace contextRef="#ctx0" brushRef="#br0" timeOffset="-48208.06">25366 3963 2372 0,'0'0'311'0,"0"0"-186"15,0 0-122-15,0 0-3 16,0 0-5-16,-22 132 5 16,18-60 11-16,1 6-10 15,3-4-1-15,0-8-11 16,9-12-8-16,9-14-2 16,4-20 1-16,7-16 20 15,6-4 67-15,4-25 47 16,-1-21-20-16,-7-13-49 15,-9-5-3-15,-11-6-5 16,-11 4 2-16,0 6 5 16,-20 10-21-16,-7 15-23 0,-2 21-7 15,-7 26-100-15,7 21-274 16,10 6-965-16</inkml:trace>
  <inkml:trace contextRef="#ctx0" brushRef="#br0" timeOffset="-48030.75">26096 4215 2809 0,'0'0'294'16,"0"0"-224"-16,0 0-42 16,0 0-28-16,0 0-48 15,0 0-222-15,0 0-18 16,37 63-1014-16</inkml:trace>
  <inkml:trace contextRef="#ctx0" brushRef="#br0" timeOffset="-47592.79">26543 3834 2293 0,'0'0'336'0,"0"0"-211"0,0 0 78 16,0 0-82-16,0 0-73 15,0 0-29-15,0 0-19 16,51-28-58-16,-40 70 58 16,4 14 4-16,5 10 31 15,5 6-25-15,4-5 3 16,0-9 4-16,2-12-17 15,-2-13-16-15,-5-10-8 16,-1-13 15-16,-3-8 9 16,3-2 26-16,0-6-21 15,4-21 18-15,4-6-4 16,1-14-8-16,1-3-1 16,-4-2-6-16,-4 6 0 15,-7 10-3-15,-7 16 12 16,-5 16-13-16,-4 4-18 0,1 32-9 15,-1 22 27 1,5 17 8-16,2 10 7 0,4 6 0 16,5-5-9-16,13 10-6 15,-6-22-112-15,0-20-329 16</inkml:trace>
  <inkml:trace contextRef="#ctx0" brushRef="#br0" timeOffset="-47251.08">28519 3699 2110 0,'0'0'613'15,"0"0"-491"-15,0 0-109 16,0 0-4-16,27 103 40 0,-14-35-28 16,3 10-10-16,1 4-10 15,1-3 8-15,-3-11-9 16,-3-11-27-16,-6-12-37 15,-6-15-58-15,0-11-284 0</inkml:trace>
  <inkml:trace contextRef="#ctx0" brushRef="#br0" timeOffset="-47098.43">28388 3884 2825 0,'0'0'359'15,"0"0"-326"-15,0 0-16 0,195-40-2 16,-97 32-15 0,52 1-13-16,-28 4-223 0,-30 3-1406 0</inkml:trace>
  <inkml:trace contextRef="#ctx0" brushRef="#br0" timeOffset="-46875.11">29312 3964 2793 0,'0'0'451'16,"0"0"-404"-16,0 0-42 15,0 0 18-15,0 0-19 16,0 0 2-16,0 0-6 16,156-5-60-16,-110 5-44 15,-3 0-59-15,-14 11-56 0,-14 7-72 16,-12 3-248-16</inkml:trace>
  <inkml:trace contextRef="#ctx0" brushRef="#br0" timeOffset="-46767.07">29279 4189 1914 0,'0'0'530'0,"0"0"-278"0,0 0-92 16,0 0-95-16,0 0-38 16,0 0-7-16,0 0 42 15,151-4-22-15,-71-14-22 16,5-3-18-16,27-16-82 15,-26 2-189-15,-12 5-1153 0</inkml:trace>
  <inkml:trace contextRef="#ctx0" brushRef="#br0" timeOffset="-46082.9">30399 3613 2413 0,'0'0'402'0,"0"0"-272"15,0 0-45-15,0 0 43 16,0 0-83-16,0 0-45 16,0 0-9-16,-46-78-21 15,12 78 17-15,2 16 9 16,9 8 2-16,7 4-7 16,13 4-12-16,3 9 1 15,5 4 10-15,19 7 9 16,10 9-3-16,1 8 4 15,1-1 9-15,-5 3-9 16,-6-4-81-16,-11-12 36 0,-10-10 14 16,-4-12 19-1,0-8 12-15,-23-11 0 0,-3-6 33 16,-8-8 26-16,-1 0-19 16,-1-5-5-16,3-16-5 15,6-6-9-15,11-6-20 16,9-7 26-16,7-6 8 15,17-11-19-15,27-2-9 16,18-6-5-16,16 5-2 16,14 1 0-16,6 6 0 15,4 5 0-15,-6 3 9 0,-9 8-9 16,-21 4-1-16,-16 9 1 16,-21 6 1-16,-16 8 30 15,-11 3 38-15,-2 7-6 16,0 0-36-16,0 0-27 15,-11 15-24-15,-3 13 13 16,3 10 6-16,7 6 2 16,4 5-6-16,0-1 1 15,13-2 1-15,14-2 1 16,4-2 6-16,8-6 0 16,-4-2 2-16,-2-4 5 15,-3-3-3-15,-9-4-2 0,-7 1-2 16,-5 1 0-16,-9-2-9 15,0 4-2-15,0-4-6 16,-18 1-13-16,-4-3 4 16,-9-5-3-16,-3-6-32 15,-13-10-46-15,7-5-71 16,11-18-587-16</inkml:trace>
  <inkml:trace contextRef="#ctx0" brushRef="#br0" timeOffset="-45942.25">31143 3684 2453 0,'0'0'579'16,"0"0"-467"-16,0 0-18 0,0 0-16 15,0 0-48-15,141-50-30 16,-95 50-68-16,-1 0-352 0</inkml:trace>
  <inkml:trace contextRef="#ctx0" brushRef="#br0" timeOffset="-45578.9">31870 3419 2402 0,'0'0'318'0,"0"0"-244"16,0 0-44-16,-123 65-5 15,101-38-25-15,11 0-31 16,11-8 7-16,2-3-7 16,27-10 31-16,9-6 33 15,6 0 40-15,1-22-30 16,-3-8-10-16,-13-2-13 15,-11-2 12-15,-18 2 11 16,-2 7-31-16,-33 10-12 16,-15 11 0-16,-16 10-92 15,10 20-189-15,16 5-1166 0</inkml:trace>
  <inkml:trace contextRef="#ctx0" brushRef="#br0" timeOffset="-45319.65">32627 3684 2280 0,'0'0'375'15,"0"0"-212"-15,0 0 50 16,0 0-94-16,0 0-75 16,-129-58-32-16,54 67 5 15,-6 25-17-15,6 13 8 16,12 13 2-16,20 6-10 15,24 6-4-15,19-4-14 16,19-4 18-16,44-12 26 0,40-9 48 16,48-17-17-1,32-26-26-15,-7-10-31 0,-50-23-42 16,-56-9-608 0</inkml:trace>
  <inkml:trace contextRef="#ctx0" brushRef="#br0" timeOffset="76151.18">28122 7904 1242 0,'0'0'1013'0,"0"0"-814"15,0 0-87-15,0 0 16 16,-6-120 24-16,6 100-47 16,0 5-25-16,0 2-31 15,0 7 10-15,0 2-10 16,0 4-24-16,0 0-25 15,0 4-6-15,0 22-27 16,0 17 33-16,0 18 20 16,0 15-2-16,0 9-17 15,0 1 12-15,0-2-8 16,0-3-5-16,0-10 0 16,2-10-4-16,0-15-6 15,2-14-12-15,-2-13 3 16,3-10-18-16,-2-9-20 15,1 0 47-15,0-6 10 0,-1-12 18 16,1 0-10-16,0 0 0 16,3 2-8-16,0 4 8 15,4 3 11-15,2 6-5 16,3-1-8-16,9 4 2 16,4 0-8-16,6 0 0 15,5 0 15-15,5 0-14 16,4 0 6-16,0 0-2 15,2-2-5-15,-2-2-3 16,-5 0 3-16,-7 0 1 0,-12 0 9 16,-6 2-10-1,-11-1 4-15,-6 3-3 0,-2 0-1 16,0 0 7-16,0 0 10 16,0 0 4-16,0 0 4 15,0 0-16-15,0 0-5 16,0 0-4-16,0 0-3 15,0 0-9-15,0 0-7 16,0 13-9-16,0 9 28 16,0 10 20-16,0 12 3 15,0 13-19-15,0 14-4 16,0 7 18-16,0 9-8 16,3 2-6-16,4-2 1 0,-3-4-1 15,1-5-3 1,-5-8 3-16,0-10 2 0,0-7-6 15,0-9 0-15,0-5-1 16,0-7 1-16,0-5-1 16,0-5-5-16,-5-5 1 15,-6-2-16-15,-2-6 16 16,-10 0 5-16,-8-4 7 16,-9-2 11-16,-11-3-17 15,-10 0 4-15,-5 0 5 16,-7-14-9-16,-2-2-1 15,4-1 18-15,9 3-14 16,10 3 3-16,19 0 0 16,12 5 8-16,9 3-15 15,10 1-6-15,2-1-23 0,0 3 3 16,0 0 20-16,0 0-8 16,0 0 14-16,0 0 12 15,0 0 0-15,0 0-12 16,0 0-16-16,0 18 7 15,0 13 9-15,0 9 25 16,0 10-11-16,11 10 0 16,0 8 3-16,0 4-16 15,-1 7 0-15,0 1-2 16,-3 2 2-16,-1-1 5 16,2-6 7-16,-6-5-13 15,0-11-2-15,-2-13 1 0,2-10 1 16,-2-12 1-16,2-9-1 15,3-8-4-15,-1-7-17 16,5 0-47-16,22-16-96 16,-4-12-42-16,4-8-304 0</inkml:trace>
  <inkml:trace contextRef="#ctx0" brushRef="#br0" timeOffset="76607.46">29181 8446 542 0,'0'0'1713'15,"0"0"-1425"-15,0 0-119 16,0 0-26-16,0 0-11 16,0 0-84-16,0 0-33 15,0-12-2-15,0 12-5 0,0 0 15 16,-3 0-1-1,-1 6-22-15,1 17 0 0,-1 15 7 16,2 12 19-16,2 16 2 16,-2 10-4-16,2 5 4 15,0 0-8-15,0 1-9 16,0-7-7-16,0-8-2 16,0-6 2-16,0-13-3 15,4-8-1-15,0-12-14 16,1-8-7-16,0-18-59 15,-1-2-152-15,-2-2-462 0</inkml:trace>
  <inkml:trace contextRef="#ctx0" brushRef="#br0" timeOffset="80403.44">26048 8797 1902 0,'0'0'546'0,"0"0"-434"16,0 0-85-16,0 0 106 15,0 0-43-15,0 0-48 0,154-10-26 16,-108 8-15-16,-3 2 0 15,-5 0 10-15,-9 0-11 16,-10 0-39-16,-16 0-70 16,-3 0-223-16,0 0-1355 0</inkml:trace>
  <inkml:trace contextRef="#ctx0" brushRef="#br0" timeOffset="81230.11">26044 10529 757 0,'0'0'756'0,"0"0"-528"0,0 0-104 16,0 0 17-16,0 0-41 16,0 0-54-16,0 0-6 15,-6 83 6-15,6-71-5 16,6 0 10-16,-4-4 23 15,2-2 7-15,1-5 16 16,-1-1-1-16,8 0-16 16,5 0 4-16,10 0 26 15,15 0-34-15,14-7-27 16,12-1-28-16,17 0-8 16,27 2-12-16,30 2 3 15,34-1 7-15,9 4 6 16,-11-2 7-16,-18 3-14 0,-40 0-10 15,-27 0 4-15,-19 0-3 16,-16 0-1-16,10-2-3 16,-2-2-4-16,-5-2 7 15,-12 1 11-15,-14 0 26 16,-13 1 24-16,-9 3-28 16,-4 1-15-16,-5 0-14 15,0 0-4-15,0 0-52 16,2 0-99-16,2 0-222 15,3 0-414-15</inkml:trace>
  <inkml:trace contextRef="#ctx0" brushRef="#br0" timeOffset="82019.41">28363 9330 2031 0,'0'0'243'15,"0"0"-153"-15,0 0 70 16,0 0 38-16,0 0-95 15,0 0-23-15,0 0 15 16,13-26-22-16,-13 26-46 16,-2 0-27-16,-11 14-7 0,-10 6 7 15,-4 10 11 1,-6 8-2-16,0 2-2 0,4 1-6 16,6-2-1-16,14-2 0 15,9-3-15 1,0-2-1-16,27 1 0 0,13-6 6 15,10-1 10-15,10-2 1 16,4-3-1-16,21-3-20 16,-14-9-62-16,-19-3-402 0</inkml:trace>
  <inkml:trace contextRef="#ctx0" brushRef="#br0" timeOffset="104453.33">25651 12218 1492 0,'0'0'525'0,"0"0"-330"15,0 0-101-15,0 0 91 0,0 0-36 16,0 0-59-16,-8-81-32 15,8 77-4-15,0 4 9 16,0 0-13-16,0 0-23 16,0 0-27-16,0 14-39 15,0 21 39-15,2 17 5 16,15 32 29-16,4 41-15 16,3 43-7-16,-2 27-7 15,-4 11 5-15,-9 4-9 16,-2-10 2-16,0 5 8 15,-3-2-10-15,2-9-1 16,5-4 12-16,-1-8-2 16,3-8-3-16,3-14-7 15,1-2 3-15,1-11-3 0,3-10 16 16,-2-11-3-16,4-10 9 16,1-7-2-16,3-8-20 15,-3 6 0-15,-6-22 6 16,-5-9-5-16,-3-19-1 15,-8-2 0-15,0 3-18 16,-2 9 10-16,0-4 1 16,0-7-17-16,0-11 23 15,-2-9-18-15,-2-13-13 16,-2-4-37-16,6-7-13 16,0-8-44-16,0-4-105 15,2-13-58-15,4-5-648 0</inkml:trace>
  <inkml:trace contextRef="#ctx0" brushRef="#br0" timeOffset="104954.17">24934 16204 2653 0,'0'0'294'0,"0"0"-218"0,0 0-66 16,0 0 13-16,0 0-19 16,0 0-4-16,0 0 0 15,117 26 10-15,-47-16-5 16,37-2 1-16,47-2 1 15,66-6-2-15,45 0-4 16,29-6 5-16,19-2-5 16,-1-2 3-16,22 10 19 15,13 0 8-15,5 0 4 16,-11 1-8-16,-16 12-17 16,-21-3-3-16,-24-2-3 15,-20-3 2-15,-23-1-6 16,-30-4-6-16,-26 0-3 15,-43 0 8-15,-40 0 0 0,-29 2 1 16,-9 1 2-16,3-3 10 16,6 4 7-16,0 0-3 15,-11 0-8-15,-14 1 2 16,-13 0-10-16,-11-5 0 16,-11 0-27-16,-9 0-82 15,0 0-122-15,-15-10-435 0</inkml:trace>
  <inkml:trace contextRef="#ctx0" brushRef="#br0" timeOffset="105267.19">30504 16052 2444 0,'0'0'503'15,"0"0"-451"-15,0 0-31 16,0 0 9-16,0 0-6 15,0 0-14-15,0 0-10 16,105-26 1-16,-85 30 4 16,4 14 12-16,3 4 1 15,0 1-7-15,-3 13-1 16,-3-1-9-16,-8 5 25 16,-11 8-1-16,-2 2 2 15,-7 4 0-15,-24-5-1 16,-14-3-5-16,-10-6 9 15,-12-6-20-15,-4-11-10 0,-32-10-34 16,18-9-215 0,12-4-825-16</inkml:trace>
  <inkml:trace contextRef="#ctx0" brushRef="#br0" timeOffset="106922.83">26023 16084 999 0,'0'0'1080'0,"0"0"-829"0,0 0-139 15,0 0 34-15,0 0-40 16,0 0-51-16,0 0-32 15,5 0-23-15,-3 0 25 16,-2 0 3-16,0 0 17 16,4 0-14-16,0 3-20 15,8 3-10-15,3 7 12 16,6-5-12-16,3 2-1 16,8 2 5-16,1-2 1 15,5-2 4-15,1-2-9 16,4-2-1-16,-1 0 0 15,3-4 8-15,0 0-8 16,0-4 2-16,3-10 7 16,4-2 11-16,6-4 4 0,4-2-3 15,5-4-7 1,6-3 17-16,3 0-14 0,4 1-3 16,3 2-6-16,1-5 10 15,6 4 8-15,-1 0-1 16,1-3-12-16,0 2-1 15,-1 0-12-15,-2-1 9 16,0-2-8-16,-2-1 4 16,-1-4-5-16,-1-1 0 15,-5-7 2-15,-1-3-2 16,0-3 0-16,-4-4 1 16,0-1 3-16,1-3-3 15,4 0 3-15,0-1 21 16,-1-2-8-16,2-6-2 15,-6-1-6-15,-1-2 1 0,-7-6-10 16,-3-1 6-16,-6 1 9 16,-3 0-4-16,-2-5 6 15,1-1 0-15,-6-4 7 16,3-4-2-16,9-16-9 16,-7 6-13-16,3 0 8 15,2 0 3-15,-8 13-6 16,10-9 2-16,5-15-3 15,-10 13-3-15,-1-6-1 16,1-16 1-16,-6-5 2 16,7-33 1-16,-6-11 0 15,-13 5-4-15,-8 8 12 0,-11 14-8 16,-5 27 4-16,-4 27 2 16,0 26 3-16,-5 11 3 15,3-5 15-15,-3-3 5 16,0 2 5-16,0 10-11 15,-2 13-7-15,0 10-4 16,0 9-2-16,0 7-8 16,0 2-9-16,0 6 0 15,0 0-35-15,-27 14-59 16,-6 12-84-16,-13 2-283 0</inkml:trace>
  <inkml:trace contextRef="#ctx0" brushRef="#br0" timeOffset="110043.01">25633 11256 948 0,'0'0'735'0,"0"0"-364"16,0 0-142-16,0 0-25 16,0 0-69-16,0 0-74 15,-4-21-34-15,4 21-6 16,0 0 5-16,0 0 19 16,0 0 7-16,0 0-12 15,0 0-13-15,0 21-17 16,0 16-8-16,2 42 11 15,18 46 26-15,7 59-18 0,2 16-13 16,2 2-2 0,-4-13-1-16,-5-30-5 0,-6-6-7 15,-5-42-102-15,-9-27-261 16</inkml:trace>
  <inkml:trace contextRef="#ctx0" brushRef="#br0" timeOffset="113170.78">25041 12577 813 0,'0'0'681'0,"0"0"-420"16,0 0-76-16,0 0-20 15,0 0-33-15,0 0-83 16,0 0-15-16,0 0 40 16,0 0 20-16,0 0-21 15,0 0-27-15,0 0-7 16,0 0 1-16,0 0-8 16,0 0-22-16,0 0-1 15,2 0-9-15,10 0 0 0,3 0 5 16,5-2-4-1,9 2 4-15,2 0-4 0,3 0 8 16,3 0-8-16,3 0 0 16,1 0 0-16,3 0 0 15,0 0 0-15,-1 0-1 16,-1 0 1-16,1 0-1 16,-1 0 1-16,2 0 0 15,1 0 0-15,1 0 0 16,4 0 4-16,-4 0-3 15,1 0-2-15,1 0 1 16,-4 0-2-16,-2 0 1 16,3 2 0-16,-5-1 0 15,-1-1 0-15,0 0-6 16,-3 0 6-16,-3 0 10 0,0 0-10 16,3 0-4-16,-3 0 4 15,3 0 1-15,-3 0 8 16,3 0-3-16,-2 0-6 15,-1 0 0-15,0 0 0 16,1 0 1-16,-1 0 0 16,-2 0 0-16,3 0-1 15,-3 0 2-15,0 3-2 16,0-3 0-16,0 0 0 16,3 2 0-16,-1-2 0 15,3 0 2-15,0 0-1 16,2 0 13-16,-1 0-1 15,1 0-2-15,-3 0-11 0,2 0 2 16,-4 0-2 0,3 0 6-16,-3 0-5 0,3 0 0 15,-3 0-1-15,2 0 0 16,4 0 0-16,-3 0 0 16,-1 0 0-16,3 0 0 15,-1 0 5-15,4 0-3 16,3 0-1-16,1 0-1 15,2 0 0-15,2-2-8 16,0-1 6-16,-2 3 2 16,1-1-1-16,-3 1 2 15,-3 0-1-15,-1-2 3 0,-3 2-3 16,-3-3 0 0,-1 2 1-16,-3-1 4 0,2-1-5 15,0 2 0-15,3-2 0 16,3 0 2-16,-2 1 6 15,3 0 2-15,5 2-3 16,-3 0 16-16,2 0-14 16,-1 0-8-16,-1 0 1 15,-2 0 3-15,-4 0-5 16,0 0 0-16,-1 0 0 16,1 0 0-16,2-4 5 15,-1 1-5-15,6-1 2 16,3 1 4-16,2-1 11 15,3 1 14-15,0 2-5 16,-4 1-12-16,-1 0-8 0,-1 0 5 16,-3 0-11-16,-2 0 5 15,-1 0-4-15,-1 0-1 16,-3 0 0-16,3 0 6 16,-1-2-5-16,2-1 1 15,-1 3-2-15,-1-1 0 16,1 1 1-16,1-2 0 15,-4 2-1-15,1 0 0 16,-1 0 1-16,-2 0 1 16,1 0-2-16,1-3 0 15,2 3 20-15,0-1 7 0,3-4 4 16,-2 4 8 0,3-3-6-16,-4 1-12 0,1 2-8 15,-3-2 10-15,-1 2 1 16,-5-4-2-16,0 1-2 15,-2 3-2-15,-5-3-8 16,-2 1-1-16,-4 3-5 16,-8 0-3-16,-1 0-1 15,-7 0 0-15,-7 0-14 16,-17 0-78-16,-12 0-305 0</inkml:trace>
  <inkml:trace contextRef="#ctx0" brushRef="#br0" timeOffset="114443.73">24386 12156 2207 0,'0'0'328'0,"0"0"-261"0,0 0-67 15,0 0 0-15,0 0-15 16,0 0 15-16,0 0 8 16,2 96-1-16,2-58-7 15,3 0 1-15,-1 0 3 16,6-4-4-16,3 0-21 16,8-4-12-16,4-4 33 15,6-1 17-15,5-3 6 16,-3 0 0-16,2-3-13 15,-12 2-6-15,-6 1-4 16,-13 0-19-16,-6 0-28 16,-13 0 37-16,-28-1-14 15,-11-4-41-15,-11-3 33 16,-1-6-8-16,-21-8 18 16,18-8-122-16,16-12-319 15</inkml:trace>
  <inkml:trace contextRef="#ctx0" brushRef="#br0" timeOffset="114593.04">24442 12178 2031 0,'0'0'596'16,"0"0"-511"-16,0 0-58 16,0 0-12-16,137-55-15 15,-101 54 0-15,9 1-2 0,-7 0-118 16,-9 10-511-16</inkml:trace>
  <inkml:trace contextRef="#ctx0" brushRef="#br0" timeOffset="115088.96">24689 12906 1948 0,'0'0'247'15,"0"0"-182"-15,0 0 43 16,0 0-5-16,0 0-20 16,0 0-15-16,0 0 11 0,69 34-5 15,-38-60 5 1,2-12-32-16,3-9-27 0,2-7-8 16,-2-2-11-16,-3 2-1 15,-7 4-1-15,-3 10 1 16,-5 9-5-16,-9 14 12 15,-5 11-11-15,-4 6 4 16,0 0-49-16,0 26 49 16,0 10 16-16,0 6 1 15,-2 2-6-15,0-2-11 16,2-12 9-16,0-10-9 16,0-10 0-16,0-10 0 15,0 0 8-15,4-15 26 16,10-20-1-16,3-7-33 15,-1-6-14-15,-1 1-12 0,-1 10-1 16,-5 9 27 0,-5 12 6-16,-2 7 66 0,1 9-8 15,-3 3-57-15,0 27-7 16,4 12 10-16,5 14 15 16,7 8-6-16,4 3-14 15,11 16-5-15,-2-16-55 16,-4-20-206-16</inkml:trace>
  <inkml:trace contextRef="#ctx0" brushRef="#br0" timeOffset="117545.96">30174 12498 940 0,'0'0'1056'0,"0"0"-890"16,0 0-91-16,0 0 17 16,0 0-1-16,0 0-64 15,0 0-14-15,0 0-12 16,0 0 15-16,0 0 12 15,0 0 24-15,0 10 7 16,0 4 14-16,0 7-28 16,0 5-25-16,0 2 2 15,0 8-21-15,3 2 0 0,-1 6 0 16,-2 2 9 0,0 4-9-16,0 4-1 0,0 4 10 15,0 5-10-15,0 3 1 16,0 4 5-16,-2 4 0 15,-3 1-6-15,1 1 0 16,1-4 1-16,1-2-1 16,0-6 1-16,-1-3-1 15,1-6 0-15,0 2 1 16,2 0-1-16,-2-4-1 16,0 0 1-16,0-1 1 15,-1 1-1-15,-1 0 1 16,2-3-1-16,-3-2 1 15,3 0 10-15,2 0-10 16,-3-2 0-16,3-1 0 0,0 0-1 16,0 0-6-16,-2 1 6 15,2 2 1-15,-2-2 1 16,0 2-1-16,0-4-1 16,0 4 1-16,-1-2 0 15,-1 0 0-15,2 1 0 16,-2 0-1-16,-2 0 4 15,2 3-4-15,2-6 0 16,-2 0 0-16,1-2 0 16,1 2 1-16,0-4 4 15,0 4 9-15,0-3-13 0,0 1 0 16,-2-2 5-16,2 2 4 16,2-4-2-16,0 2 3 15,0-2 2-15,0 0 4 16,0 1-7-16,0 1 12 15,0 0 0-15,0 0-10 16,0 0-2-16,0 1 0 16,-2-4-4-16,0 1 5 15,0-2 6-15,0-3-12 16,0-2 5-16,2 0 1 16,-3-5-6-16,3 2 3 15,0-3-1-15,-2 0-3 16,2-1-3-16,0 0 6 0,-2 2-6 15,2-4 3-15,0 0-3 16,-2-4-1-16,2-4 7 16,0-3-6-16,0-4 7 15,0-3-8-15,0 0 0 16,0-4 5-16,0 0-4 16,0 0 0-16,0 0 0 15,0 0 4-15,0 0 3 16,0 0-4-16,-2 0 0 15,2 0-4-15,-2 0-1 16,-6-12-25-16,2-6-4 16,-5 0 5-16,-1-10-40 0,-3-3-30 15,-1 0 36-15,3-7 34 16,0 0 24-16,-1-2 1 16,3-1 4-16,0 2 32 15,2 3 39-15,2 5 23 16,1 13-1-16,4 4-17 15,0 11-11-15,0 3-36 16,2 0-11-16,0 0-13 16,0 7-9-16,0 17-8 15,0 16 8-15,0 9 3 16,0 5 2-16,0-1-5 16,4-1 0-16,0-9 0 15,3-7 0-15,-3-12 0 16,0-10 0-16,4-8 0 15,-2-6-1-15,5 0-9 0,9-20 10 16,9-14 30-16,7-10 11 16,2-2-23-16,-1-2-15 15,-3-2-3-15,-10 14-146 16,-12 9-2265-16</inkml:trace>
  <inkml:trace contextRef="#ctx0" brushRef="#br0" timeOffset="130468.95">28664 9025 835 0,'0'0'568'15,"0"0"-305"-15,0 0-132 16,0 0 53-16,0 0 44 16,0 0-61-16,4 0-38 15,-4 0-60-15,0 0-13 16,0 0 3-16,0 0-22 15,0 0-22-15,0 0-10 16,0 0-5-16,0 0 0 16,0 0-11-16,0 0-11 15,0 0 4-15,0 0 10 16,0 0 2-16,0 0 6 0,0 0-40 16,0 0-136-16,0 0-609 15</inkml:trace>
  <inkml:trace contextRef="#ctx0" brushRef="#br0" timeOffset="138001.04">29740 9476 787 0,'0'0'537'16,"0"0"-311"-16,0 0-78 15,0 0 31-15,0 0 15 16,0 0-184-16,0 0-10 16,0 0 0-16,4 0 1 15,3 0 23-15,2 0-1 16,-2 0-14-16,4-1 2 15,0-3 5-15,0 0-7 16,0 0 0-16,0-2 14 16,3 2 25-16,-3 0 31 15,-1-1 20-15,0-1 14 0,-1 3-22 16,-5-1-22-16,0 1-19 16,-2 1-16-16,2 2-11 15,-4 0-22-15,0 0-1 16,0 0-24-16,0 0-10 15,-17 11 21-15,-5 9 13 16,-14 10 17-16,-6 4-17 16,-5 2-3-16,-1 2 2 15,3-4 1-15,7-4 0 16,9-7 2-16,9-6 4 0,9-7-6 16,6-4 0-1,5-2-15-15,0-2-29 0,13 2 9 16,10 0 35-16,4 2 36 15,4 2-16-15,0 2-7 16,0 0-13-16,1-2 0 16,-3 2 5-16,0-4-3 15,0-4-2-15,4-2-36 16,0 0-53-16,-2-10-27 16,1-12-2-16,-5-2-5 15,-5-2 69-15,-5-2 54 16,-6 4 12-16,-3 4 125 15,-6 6 53-15,-2 4-49 16,0 6-37-16,0 4-28 16,0 0-76-16,0 11-33 0,0 16 22 15,-10 13 11-15,-1 10 16 16,-2 7 0-16,-3 1-14 16,-1-4-2-16,1-4-18 15,-4-8-77-15,0-6-84 16,4-11-161-16,5-12-563 0</inkml:trace>
  <inkml:trace contextRef="#ctx0" brushRef="#br0" timeOffset="138480.98">30137 9774 2155 0,'0'0'203'0,"0"0"-145"15,0 0-42-15,0 0-16 16,0 0 0-16,0 0 0 16,0 0-9-16,-10 94 9 15,10-94 59-15,10 0 62 16,7-12 62-16,8-15-47 16,6-5-82-16,2-5-32 15,3-5-8-15,-1-2-14 16,-6 1 12-16,-2 3-11 15,-6 8 17-15,-11 8 12 16,-3 10-7-16,-5 8 9 16,-2 6-32-16,0 0-20 15,0 10-26-15,-9 20 46 0,-4 3 18 16,-1 8-3-16,4-5-9 16,3-6-1-16,3-10 2 15,4-6-7-15,0-8-15 16,0-6-17-16,4 0 27 15,16-16 5-15,7-10 30 16,6-4-18-16,-2-2-12 16,-4 8-3-16,-7 5 3 15,-7 12 0-15,-5 7 1 16,-4 0-1-16,0 16-59 16,5 19 59-16,2 9 16 0,3 11 2 15,1 1-9-15,3-1-3 16,5 4-6-16,-4-14-127 15,-1-17-157-15</inkml:trace>
  <inkml:trace contextRef="#ctx0" brushRef="#br0" timeOffset="138782.33">31297 9505 2706 0,'0'0'245'0,"0"0"-182"15,0 0-18-15,0 0-23 0,0 0-22 16,0 0-29-16,0 0 21 16,-91 113-1-16,30-56 2 15,-12 10-2-15,-31 12-6 16,3-1 11-16,-8-5 4 15,-3-1 0-15,23-15 9 16,-2 4 21-16,18-6-8 16,13-10-22-16,12-4-17 15,17-13-99-15,14-10-363 0</inkml:trace>
  <inkml:trace contextRef="#ctx0" brushRef="#br0" timeOffset="139225.38">31056 9990 1741 0,'0'0'367'0,"0"0"-335"16,0 0-23-16,0 0 7 15,0 0-7-15,-46 132-7 16,35-90-2-16,-1-7 1 16,6-8 1-16,2-9-1 0,4-8 19 15,0-7 47-15,0-3 150 16,0 0-35-16,6-14 10 16,10-14-80-16,3-6-71 15,2-4-7-15,-2-1-3 16,-3 3-6-16,-3 8 8 15,-5 8-3-15,-4 10 2 16,-4 6 5-16,0 4-37 16,0 0-30-16,0 22-3 15,-2 12 33-15,-8 12 10 16,0 6 5-16,-1 6-9 16,-1-1-6-16,3-3-12 15,1-4-65-15,-2-5-3 16,-3-1-107-16,0-11-198 15,-1-9-1197-15</inkml:trace>
  <inkml:trace contextRef="#ctx0" brushRef="#br0" timeOffset="139389.92">30763 10562 2049 0,'0'0'497'0,"0"0"-310"15,0 0-131-15,0 0 41 16,0 0-17-16,0 0 10 15,137 0-29-15,-87 0-28 16,-1-5-33-16,6-6-98 16,-14 0-319-16,-10 0-1170 0</inkml:trace>
  <inkml:trace contextRef="#ctx0" brushRef="#br0" timeOffset="139887.73">31143 10686 1380 0,'0'0'285'0,"0"0"-137"16,0 0 4-16,0 0 35 15,-4 103-45-15,6-96-2 16,10-4-47-16,3-3 10 16,5 0 24-16,4-23-14 15,7-7-64-15,4-7-20 16,0-6-28-16,1-4-1 0,-1-1 0 15,-2 5-18 1,-6 0-16-16,-6 11 34 0,-8 10 0 16,-5 9 43-16,-6 7 8 15,-2 6 15-15,0 0-66 16,0 3-31-16,0 19 31 16,-6 9 0-16,2 2 6 15,-1 1 7-15,3-6-6 16,2-8 4-16,0-7-11 15,0-9-14-15,0-4-15 16,7 0 29-16,13-10 12 16,7-12 39-16,6-9-25 15,3 1-15-15,-1-2-11 16,-2 6 9-16,-8 6-4 16,-8 6 8-16,-5 8 50 0,-7 4 18 15,-3 2-37-15,2 6-44 16,2 20 0-16,6 10 0 15,1 8 19-15,1 5-19 16,-7 1-27-16,-5-12-187 16,-2-16-1636-16</inkml:trace>
  <inkml:trace contextRef="#ctx0" brushRef="#br0" timeOffset="142310.15">29221 17074 1082 0,'0'0'1097'16,"0"0"-856"-16,0 0-89 15,0 0-12-15,0 0-29 16,0 0-60-16,0 0-18 16,0-4 14-16,0 4-18 15,0 0 9-15,0 0-20 16,0 0-18-16,-2 4-7 15,-10 20 7-15,1 15 0 16,-2 7 8-16,4 6-8 0,0 6 0 16,7-8 0-16,2-1 0 15,0-18 0-15,0-9-15 16,0-8-10-16,13-14 25 16,9-4 37-16,7-24 40 15,9-16-31-15,3-10-23 16,-1 2-14-16,-7 2-5 15,-11 2 2-15,-9 11-6 16,-8 10 33-16,-5 9 5 16,0 5-13-16,-7 8-16 15,-11 5-9-15,-1 0-48 16,-4 19-72-16,-8 30-68 16,6-9-114-16,6-4-682 0</inkml:trace>
  <inkml:trace contextRef="#ctx0" brushRef="#br0" timeOffset="142503.11">29786 17156 2393 0,'0'0'651'15,"0"0"-553"-15,0 0-70 16,0 0-28-16,0 0 0 15,0 0 0-15,0 0-120 16,-6 85-208-16,6-72-1171 0</inkml:trace>
  <inkml:trace contextRef="#ctx0" brushRef="#br0" timeOffset="142777.18">29965 17088 2399 0,'0'0'490'0,"0"0"-428"16,0 0-39-16,0 0-23 16,0 0-18-16,0 0 7 15,0 0 11-15,2 99 0 16,0-59-10-16,2 0 6 16,1-1-6-16,4 3 10 15,-2-7-7-15,1 5 6 16,4 0 1-16,-5-4 4 0,-1-4-4 15,-2-1 1 1,-1-6-1-16,-3-6-33 0,0-9-30 16,-11-10-43-16,-12 0 20 15,1-14-352-15</inkml:trace>
  <inkml:trace contextRef="#ctx0" brushRef="#br0" timeOffset="142917.15">30134 17062 2764 0,'0'0'294'0,"0"0"-202"0,114-10-34 15,-43 10-35-15,-13-4-23 16,-9 4-681-16</inkml:trace>
  <inkml:trace contextRef="#ctx0" brushRef="#br0" timeOffset="155858.12">26133 8514 1419 0,'0'0'606'0,"0"0"-334"16,0 0-134-16,0 0 7 15,0 0-26-15,0 0-69 16,-139-51-23-16,104 51 22 16,-5 0 21-16,-3 3 24 15,-1 15-27-15,-1 10-33 16,-1 11-15-16,0 14-4 15,2 14 7-15,7 11-18 16,6 8-4-16,10 4 0 16,15 1-11-16,6-1 11 15,10-2-8-15,24-6 3 0,9-7 5 16,5-8 3 0,8-9-2-16,2-10-2 0,4-15-4 15,7-11 4-15,8-14 1 16,2-8 11-16,6-13-3 15,0-26 2-15,-1-14 7 16,-8-12-6-16,-9-12-11 16,-9-9 9-16,-11-6 3 15,-13-7-4-15,-15 2 5 16,-15 2 8-16,-4 11-11 16,-17 14 17-16,-21 17-27 15,-7 21-4-15,-8 24-7 16,-31 30-14-16,12 23-106 15,5 7-275-15</inkml:trace>
  <inkml:trace contextRef="#ctx0" brushRef="#br0" timeOffset="156222.99">26099 8901 341 0,'0'0'2025'15,"0"0"-1746"-15,0 0-149 16,0 0 26-16,0 0-30 15,0 0-92-15,0 0-34 16,-9-10-42-16,9 38 16 16,-2 15 26-16,0 8 10 15,0 7 14-15,-3 3-15 16,3-3-8-16,0-5 4 16,0-9-5-16,2-11-54 15,0-9-67-15,0-19-39 16,0-5-176-16,0-3-515 0</inkml:trace>
  <inkml:trace contextRef="#ctx0" brushRef="#br0" timeOffset="156553.99">26130 8869 1861 0,'0'0'790'16,"0"0"-626"-16,0 0-62 15,0 0-68-15,0 0-34 16,-136 5-1-16,94 26 1 15,2 5 9-15,8-1 1 16,9-1-9-16,9-12-1 16,9-11-24-16,5-7-23 15,0-4 23-15,23 0 24 16,10-23 23-16,7-9 25 0,7-9-34 16,0-1 8-16,-8 2-16 15,-7 8-4-15,-8 10 5 16,-10 8 10-16,-5 12 28 15,-3 2-23-15,1 6-22 16,7 24 0-16,3 9 0 16,8 6 7-16,6 7 9 15,2 1-16-15,6 5-87 16,-6-12-138-16,-11-18-1213 0</inkml:trace>
  <inkml:trace contextRef="#ctx0" brushRef="#br0" timeOffset="157388.54">26197 8430 1376 0,'0'0'253'0,"0"0"9"0,0 0 5 15,0 0-59-15,0 0-41 16,0 0-53-16,0 0 39 15,0 40 11-15,0-40-48 16,0-4-35-16,0-16-24 16,0-13-22-16,0-12-23 15,0-16-2-15,0-8-9 16,0-28-1-16,0-33-21 16,0-31-2-16,0-7-27 15,0 29-7-15,0 39 14 16,5 43 18-16,-1 13 20 15,0-3 5-15,1-4 7 16,-1-1 4-16,-2 9 6 0,-2 7-1 16,0 3 6-16,0 9 0 15,0 4-12-15,0 4-1 16,0 6-5-16,0 3-1 16,0 3-3-16,0 2 0 15,0-1 0-15,0 3-14 16,0 0 8-16,0 0-9 15,0 0 10-15,0 0-1 16,0 0-6-16,0 0 4 16,0 0 3-16,0 0 1 15,0 0 4-15,0 0-1 16,0 0 0-16,0 0-5 0,0 0 2 16,0 0 4-1,0 0 3-15,6 0-3 0,2 0-12 16,9 0 11-16,10 0 1 15,12 0 12-15,7 0-11 16,6 0-1-16,4 0 7 16,1-4-7-16,5-4 0 15,0-2 0-15,6-1 5 16,3 4 12-16,7-1 1 16,9 2-4-16,22 0-6 15,25 2 15-15,21 2-15 16,-12 2 15-16,-26 0-13 15,-34 0-10-15,-13 0 0 16,10 0 4-16,9 0-4 16,11 0-1-16</inkml:trace>
  <inkml:trace contextRef="#ctx0" brushRef="#br0" timeOffset="158656.87">28058 6884 1604 0,'0'0'360'0,"0"0"-132"0,0 0-44 16,0 0-36-16,0 0-61 15,0 0-5-15,0 0 2 16,0-18-23-16,0 18-14 15,0 0-18-15,0 0-29 16,0 6-16-16,0 12 1 16,0 9 15-16,6 12 0 15,4 14 24-15,-4 8-18 16,3 10 2-16,-3 5-8 16,-2-1 0-16,0 2 13 0,-4-3-6 15,0-6 5-15,0-7-11 16,0-9 9-16,0-8-8 15,0-12 3-15,0-6-5 16,0-9-1-16,0-6-9 16,0-5 0-16,0-6-50 15,0 0-135-15,0 0-792 0</inkml:trace>
  <inkml:trace contextRef="#ctx0" brushRef="#br0" timeOffset="159556.78">28124 7676 2171 0,'0'0'386'0,"0"0"-212"15,0 0-50-15,0 0-21 16,0 0-97-16,0 0 4 16,0 0-5-16,74-15 30 15,-27 14 8-15,11 1-21 16,6-3-9-16,9 3-5 16,8-1 5-16,4 1-6 15,4 0-2-15,-2 0-5 16,-5 0 0-16,-6 0 3 15,-7 0-2-15,-7 0 1 0,-8 0 0 16,-8 0-2-16,-5 0 0 16,-5 4-1-16,-5-1-15 15,2 2 14-15,-2-1 2 16,1-2 0-16,-1 0 2 16,0-2-2-16,0 0-7 15,-2 0 7-15,-2 0 0 16,-3 0 0-16,-6 0 7 0,-2 0-7 15,-3 0 0-15,-2 0 0 16,1 0 7-16,-2 0-2 16,1 0 1-16,-1 0-1 15,0 0-4-15,1 0 0 16,1 0 8-16,-3 0-9 16,-5 0-15-16,0 0 10 15,-2 4-11-15,2 4-11 16,0 4 20-16,2 6 7 15,1 7 1-15,1 6 11 16,4 11-2-16,1 5-4 16,3 8 0-16,-1 4-1 15,1 5-3-15,0 2-2 0,-3-1 0 16,-2 1 3 0,-4-4 1-16,-3-5-3 0,-4-2 8 15,0-7-3-15,0-7-6 16,0-2 0-16,0-5 4 15,0-4-4-15,0-2 0 16,0-3 8-16,0-1-2 16,0-2-5-16,-4-3 0 15,-1 0 0-15,3-7-1 16,-4-4-5-16,-1-2 5 16,-2-4 4-16,-9 0 13 15,-11-2 18-15,-6 0 8 16,-12 0-13-16,-5 0 5 15,-1 0-6-15,0-4-9 16,3 2 8-16,6-2-9 0,4 4-11 16,4 0-8-16,5 0-23 15,2 0-60-15,-5 8-104 16,8 4-248-16,4 0-867 0</inkml:trace>
  <inkml:trace contextRef="#ctx0" brushRef="#br0" timeOffset="160388.53">26919 6584 753 0,'0'0'1173'0,"0"0"-925"16,0 0-97-16,0 0 21 16,0 0-33-16,0 0-72 15,0 0-12-15,0 0 28 16,0 0 1-16,0 0-7 16,0 0-9-16,0 0-18 15,0 0-27-15,0 0-23 16,0 0-6-16,0 8-16 15,0 13-4-15,11 7 26 16,5 12 3-16,2 8-2 16,4 2 9-16,-2 3-10 15,-3-1 6-15,-3-2-6 16,-7 0 0-16,-7-2 0 0,0 2-9 16,-13-1 0-16,-14-5 9 15,-4-6 7-15,-3-7 0 16,3-4 2-16,0-7-9 15,6-4 9-15,7-4-9 16,12-2-88-16,3-4-198 16,3-6-1040-16</inkml:trace>
  <inkml:trace contextRef="#ctx0" brushRef="#br0" timeOffset="160856.4">27393 6066 1829 0,'0'0'380'0,"0"0"-116"15,0 0-104-15,0 0-46 16,0 0 10-16,0 0-74 0,0 0-50 16,-19-43-14-1,14 52-6-15,-2 13 20 0,3 6-1 16,1 1-18-16,3 6 14 16,0-1 8-16,0-3-4 15,17 2 2-15,-2-1 7 16,-1-4-7-16,-1-2-1 15,-3-2 1-15,-2-4 1 16,-6-3-2-16,-2-4-12 16,0-3 6-16,-4-2 6 15,-12-1 3-15,-5-4 2 16,2 0 9-16,0-3-6 16,2 0-8-16,-1 0-63 15,5-14-80-15,1-21-63 16,6 5-299-16,6 1-527 0</inkml:trace>
  <inkml:trace contextRef="#ctx0" brushRef="#br0" timeOffset="161000.08">27424 6042 789 0,'0'0'722'0,"0"0"-203"16,0 0-186-16,0 0-173 16,0 0-78-16,0 0-52 15,121-93-19-15,-99 87-11 16,-1 6-12-16,-6 0-61 15,-6 0-128-15,-4 6-216 16,-3 4-227-16</inkml:trace>
  <inkml:trace contextRef="#ctx0" brushRef="#br0" timeOffset="161746.14">27683 6450 1661 0,'0'0'370'0,"0"0"-127"15,0 0-147-15,0 0 103 16,0 0-56-16,0 0-82 16,0 0-44-16,13 0 14 0,3-3 47 15,4-8-21 1,5-4-31-16,4-3-5 16,2-8-14-16,2-7 9 15,0-1-11-15,1-4 1 0,-2 4-1 16,-11 5 2-1,-2 8-1-15,-11 6-6 0,-3 12 0 16,-5 3-20-16,0 0-47 16,0 14-17-16,0 13 58 15,0 10 20-15,0-1 0 16,9-4-2-16,4-7-18 16,0-10 25-16,5-7 1 15,3-8 4-15,0 0-4 16,4-16 12-16,4-14-2 15,-2-8-10-15,0 0 0 16,-8 0 6-16,-5 6-7 0,-5 8 2 16,-7 6 55-16,-2 7 66 15,0 8-17-15,0 3-44 16,0 0-61-16,2 6-19 16,2 18-2-16,8 12 21 15,3 6 16-15,6 6-10 16,1-2-5-16,5 0-1 15,13 0-75-15,-7-12-140 16,-4-10-495-16</inkml:trace>
  <inkml:trace contextRef="#ctx0" brushRef="#br0" timeOffset="162268.88">29853 7632 1683 0,'0'0'395'16,"0"0"-214"-16,0 0-114 15,0 0 33-15,0 0-36 16,0 0-30-16,0 0-9 16,0 1 51-16,0-1 28 15,2 0-3-15,8 0-19 16,7 0-30-16,12 0 3 16,16-3 4-16,13-3-36 15,11 0-13-15,9 1-6 0,2 2 3 16,1-1-6-16,-6 4-1 15,-10 0 1-15,-14 0-1 16,-18 0-16-16,-24-4-53 16,-9-1-73-16,0-2-83 0</inkml:trace>
  <inkml:trace contextRef="#ctx0" brushRef="#br0" timeOffset="162498.89">30223 7433 2152 0,'0'0'409'0,"0"0"-302"0,0 0-85 16,0 0 37-16,0 0 16 16,0 0-26-16,161 41-19 15,-110-13 16-15,-2 8-25 16,-7 1-16-16,-11 4-5 16,-13-3-1-16,-13-2-21 15,-5-4 22-15,-16-5-1 16,-18-6-4-16,-5-5-61 15,-6-8-17-15,12-3-137 16,11-5-838-16</inkml:trace>
  <inkml:trace contextRef="#ctx0" brushRef="#br0" timeOffset="162818.18">31099 7309 1194 0,'0'0'1430'0,"0"0"-1201"16,0 0-137-16,0 0 29 15,0 0-98-15,0 0-18 16,0 0-5-16,-64 136-10 16,54-78-32-16,8-1 4 15,2-10 14-15,0-10 8 16,16-11 0-16,3-12 16 15,4-10 11-15,2-4 68 16,4-12 16-16,2-18-35 16,-4-12-33-16,-3-5-16 15,-11-4-3-15,-11-3-8 16,-2 3-42-16,-22 3 6 16,-43 4-36-16,5 14-150 0,5 12-465 15</inkml:trace>
  <inkml:trace contextRef="#ctx0" brushRef="#br0" timeOffset="163000.76">31692 7538 2747 0,'0'0'381'15,"0"0"-348"-15,0 0-33 0,0 0-71 16,0 0-325-16</inkml:trace>
  <inkml:trace contextRef="#ctx0" brushRef="#br0" timeOffset="163347.74">31881 7281 2375 0,'0'0'393'16,"0"0"-235"-16,0 0 22 15,0 0-58-15,0 0-60 0,0 0-43 16,0 0-19-16,0-46-14 16,0 62-8-16,2 7 22 15,10 4 1-15,3 7-1 16,7 0 4-16,7 4-4 15,5 2-4-15,3 2 4 16,3 4 3-16,1 2-3 16,-3 1 1-16,-7-3-1 15,-9-6 0-15,-7-9-6 16,-10-12-16-16,-5-9-6 16,0-6-15-16,-7-4 34 15,-13 0 9-15,-18-22 0 16,7-8-131-16,2-4-1178 0</inkml:trace>
  <inkml:trace contextRef="#ctx0" brushRef="#br0" timeOffset="163519.46">32389 7171 1727 0,'0'0'1313'0,"0"0"-1156"16,0 0-114-16,138-57-17 15,-78 43-26-15,-2 2-107 0</inkml:trace>
  <inkml:trace contextRef="#ctx0" brushRef="#br0" timeOffset="174140.79">3054 9487 1533 0,'0'0'373'0,"0"0"-214"15,0 0-30-15,0 0 3 16,0 0-57-16,0 0-37 16,0 0-11-16,-2-2 16 15,2 2 25-15,0 0 0 16,0 0-31-16,0 0-21 15,0 3-16-15,0 20 7 16,0 10 4-16,0 10 0 0,2 11 7 16,7 6-18-16,0 7 0 15,2 7 0-15,-2 0 0 16,0-2 0-16,0-4 1 16,-3-10 7-16,-1-8-8 15,-3-11 1-15,0-13 0 16,1-8-1-16,-1-8-21 15,0-5 13-15,1 0 8 16,-1-3 0-16,0 3 1 16,0-3-1-16,0 3-1 0,3-2 1 15,-3 1-33 1,2-1-10-16,-2-3-12 0,3 2-36 16,-2-2-75-16,-3 0 43 15,2 0 7-15,-2 0 95 16,0 0 21-16,0 0 52 15,0 0 47-15,0 0 26 16,0 0 14-16,0 0-16 16,0 0-15-16,0 0-19 15,0 0-10-15,2 0-5 16,2 0-36-16,5 0-32 16,7-2 8-16,7-2-7 15,10-1 0-15,9-1-7 16,7 4-5-16,6-1 5 15,7-1 13-15,4-1-13 0,1 1-2 16,-3 0 2-16,-1 1 0 16,-8-1 9-16,-6 0-7 15,-11-1-2-15,-12 1 0 16,-10 2 1-16,-7 1 1 16,-5 1 3-16,-1 0 2 15,-3 0 4-15,0 0 2 16,0 0-6-16,4-2-7 15,1 2-13-15,2-3 3 16,3 2 1-16,-1-2-2 16,1 2 3-16,-4 1-1 15,-2 0 2-15,-1 0-7 16,-3 0-9-16,0 0-16 0,0 0-3 16,0 0 4-16,0 0 17 15,0 0 0-15,0 0 5 16,0 0 4-16,0 0 6 15,0 0 5-15,0 0 1 16,0 0 14-16,0 0 8 16,0 0 4-16,0 0-15 15,0 0 12-15,0 0-7 16,0 0-2-16,0 0-9 16,0 0-1-16,0 0-3 15,0 0 10-15,0 5-6 16,0 9 5-16,0 7 16 15,0 9 10-15,0 8-19 16,0 4-16-16,0 6 14 0,0 4-4 16,0 2-11-16,6 7 0 15,2 2 0-15,2 0 0 16,1 3 0-16,1 0-2 16,-3 0 1-16,-3-4-3 15,-4-2 4-15,-2-8-1 16,0-5-5-16,0-9 6 15,0-8 0-15,0-7 1 16,0-4 4-16,0-3-5 16,0-5-6-16,0-1 1 15,0-1-1-15,0 0 6 0,2-4 0 16,-2 0 6 0,0-2-6-16,2 0 1 0,-2-1 6 15,0-2-2 1,0 0 0-16,0 0 6 0,0 0-2 15,0 0 2-15,0 0-11 16,0 0 11-16,0 0-6 16,0 0-5-16,0 0 0 15,0 0-6-15,0 0 6 16,0 0 13-16,0 0-6 16,0 0 4-16,0 0 19 15,0 0 14-15,0 0-13 16,-10 0-5-16,-9 0-1 15,-2 0-15-15,-4 0-4 16,-4 0 10-16,-6-2-16 0,-5-3 1 16,-12 1 7-16,-4-2-8 15,-8-2 12-15,-7 0-3 16,-5 0-1-16,0 0 14 16,4 2 3-16,8 0-16 15,9 2 7-15,8 2-1 16,9 2-11-16,9 0 2 15,6 0-5-15,6 0 2 16,5 0-3-16,6 0 0 16,2 0 5-16,1 0-5 15,3 0-9-15,0 0 3 16,0 0 6-16,0 0 0 0,0 0 0 16,0 0 0-16,0 0-4 15,0-2 3-15,0 2-5 16,0 0 5-16,0-2 1 15,0 2-9-15,0-2-5 16,0 0-8-16,0 0 2 16,0 0 10-16,0-2 10 15,-2 2 6-15,-2-2 1 16,-4 0-2-16,4 1-5 16,0 3 0-16,2-3 6 15,0 3-6-15,2 0 0 16,-3 0 8-16,3 0-8 15,-2 0-6-15,2 0 0 16,0 0-3-16,0 0 9 16,-2 0 1-16,2 0-1 0,-2 6 1 15,0 8-1-15,-4 4-1 16,0 7 1-16,0 4-1 16,1 7 1-16,1 4 0 15,2 5-7-15,2 5 6 16,0 5 2-16,0 2-1 15,2 6 0-15,4 2 1 16,3 6 4-16,-3-1-5 16,0 2 1-16,-2-2 6 15,-4 0-7-15,0-4 0 16,0-3 3-16,0-10-3 16,-4-4 10-16,-2-12 1 15,4-10-6-15,2-10-4 0,0-9-1 16,0-3 0-1,0-5-17-15,0 0 3 0,0 0-26 16,0-7-23-16,0-12-88 16,0 1-289-16</inkml:trace>
  <inkml:trace contextRef="#ctx0" brushRef="#br0" timeOffset="174795.65">3380 10894 1320 0,'0'0'954'0,"0"0"-736"15,0 0-36-15,0 0-5 16,0 0-50-16,0 0-42 16,0 0-23-16,0-7-12 15,0 7-15-15,0 0-10 16,-2 3-25-16,-12 11 0 15,-9 8 17-15,-5 10-3 16,-6 7-9-16,-6 3 3 16,2 1 0-16,3 1-2 15,10-2 8-15,7-7-14 16,11-5 0-16,7-4-15 16,0-2-3-16,19-1-2 0,10-1 20 15,8 0-7-15,10-3 6 16,2 2 1-16,5-2 9 15,-6 0-9-15,-5-5 5 16,-7 0-5-16,-10-2-30 16,-8-4-1-16,-2 2-71 15,-8-2-18-15,6 4-23 16,-5-4-92-16,0 0-436 0</inkml:trace>
  <inkml:trace contextRef="#ctx0" brushRef="#br0" timeOffset="175740.12">4195 10329 1417 0,'0'0'255'0,"0"0"-118"16,0 0 148-16,0 0-45 15,0 0-66-15,0 0-29 16,0 0-35-16,16-26-26 16,-16 26-10-16,0 0-26 15,0 6-44-15,0 11-3 16,2 14 26-16,4 9 2 15,1 8-13-15,5 8 17 16,-4 8-14-16,1 8-12 16,-3 7 2-16,0 5-6 0,-2 0-2 15,0 0-2-15,-2-8 1 16,1-6-11-16,-1-13 11 16,0-9 3-16,0-10-2 15,0-10-2-15,0-10 1 16,3-7-46-16,4-11-86 15,-2 0-143-15,1-8-400 0</inkml:trace>
  <inkml:trace contextRef="#ctx0" brushRef="#br0" timeOffset="175985.89">4348 10824 2505 0,'0'0'294'0,"0"0"-210"16,0 0 25-16,0 0-69 16,0 0-9-16,0 0-6 15,121-31-10-15,-65 28-6 16,2 2-2-16,-2 1 4 16,-6 0-11-16,-11 0-8 15,-13 0-14-15,-12 0-22 16,-14 0-65-16,-9 7-48 15,-16-3-265-15</inkml:trace>
  <inkml:trace contextRef="#ctx0" brushRef="#br0" timeOffset="177216.89">4438 10899 1155 0,'0'0'555'0,"0"0"-342"16,0 0 127-16,0 0-9 16,0 0-118-16,0 0-45 0,0 0-39 15,-2 0-63 1,2 0-18-16,0-3-4 0,0-4-10 15,0-8-5-15,6-5-17 16,4-4-3-16,-2-7 5 16,3-6-14-16,-2-7 1 15,-2-8-1-15,-5-11-5 16,-2-25-9-16,0-32-13 16,-24-31-4-16,-3 11-7 15,4 26 17-15,6 40 9 16,7 26 12-16,4 1 11 15,-3 0-2-15,3-1 9 0,4 11-4 16,-1 5 17-16,1 6-11 16,2 4-19-16,0 1 6 15,0 7-7-15,0-1 0 16,0 7 3-16,-3 4-3 16,3 1-4-16,0 3-4 15,0 0 8-15,0 0-8 16,0 0 0-16,0 0 3 15,0 0-5-15,0 0 4 16,0 0 1-16,0 0 5 16,0 0-6-16,0 0-6 15,0 0-3-15,0 0 5 16,0 0 6-16,0 0 4 16,0 0 8-16,-2 0-8 15,-2 0 0-15,-1 0 0 0,-1 0 0 16,-1 0 0-1,-7 0 10-15,-5-3-4 0,-8-1 2 16,-8-2 0-16,-10-1-3 16,-9 0-4-16,-11-2-1 15,-12 2 8-15,-28-4 0 16,-27-3-4-16,8 1 4 16,15 0 6-16,20 1 6 15,29 6-4-15,2-1-3 16,2 0 8-16,20 3-5 15,16 3-2-15,11-2-11 16,5 1-3-16,4 2-14 16,0 0 10-16,0 0 3 0,0 0 2 15,0 0 2 1,0 0-2-16,0 0 3 0,0 0-4 16,0 0 1-16,0 0-1 15,0-2-4-15,0 2-15 16,0-2-2-16,0 1-6 15,0-2 1-15,0 2 8 16,0-5 17-16,2 0 2 16,4-5 3-16,3-1 4 15,3-2-4-15,1-2-4 16,3 2 1-16,1-2 4 16,1 5-5-16,0 0 0 0,-2 9-5 15,-1 2-1-15,-1 0-27 16,1 20-2-16,-3 10 23 15,-6 7 12-15,-6 4 1 16,0 1-1-16,-23 1 7 16,-16-5-7-16,-9-4 8 15,-4-11-1-15,0-6 11 16,5-13-7-16,5-4-6 16,11-10-5-16,8-15-10 15,15-12-1-15,8-6 10 16,0-2 1-16,20-4 9 15,9 5 2-15,6 8-5 16,1 6-5-16,2 12 8 0,-3 8 17 16,-6 10-20-1,-2 0-6-15,-9 14-11 0,-7 10 5 16,-11 6 6-16,0 3 0 16,-13-3 8-16,-14-1 4 15,-20-7-1-15,5-5-11 16,2-15-261-16</inkml:trace>
  <inkml:trace contextRef="#ctx0" brushRef="#br0" timeOffset="189029.84">18884 8222 1889 0,'0'0'543'0,"0"0"-322"16,0 0-147-16,0 0 8 16,-10-136 16-16,10 101-43 15,2-3-3-15,4 6 13 16,-1 4-1-16,-1 6-13 15,-2 8-13-15,-2 5-13 0,0 5-9 16,0 4-16-16,0 0-7 16,0 3-6-16,0 17 9 15,8 14 4-15,0 13 14 16,7 20-6-16,3 27-2 16,3 37-6-1,-2 31 0-15,-5 4-8 16,-5-25 2-16,-9-39 0 0,0-41 6 15,0-8 0-15,0 4-1 16,0-2-5-16,0 4-15 16,0-14-118-16,2-14-262 15,4-17-1921-15</inkml:trace>
  <inkml:trace contextRef="#ctx0" brushRef="#br0" timeOffset="189469.54">19217 8837 2591 0,'0'0'233'16,"0"0"-162"-16,-139-32 33 15,74 24 2-15,1 6-66 16,2 2-26-16,-3 10-10 16,5 17 14-16,-3 15-17 15,3 9 4-15,0 17-5 16,-2 27-4-16,6 30 4 15,18 30 0-15,19 3 1 0,19-8-2 16,19-16 1-16,19-40 0 16,0-18-17-16,2-19 16 15,8-12-4-15,16 4-15 16,32-5 5-16,39-15-9 16,37-29 15-16,17-37 3 15,-6-48 6-15,-20-25 6 16,-34-11 27-16,-28-5-4 15,-26-8-16-15,-26-3-8 16,-31 1 16-16,-18 4 0 0,-23 24 1 16,-19 27 19-1,-7 29 15-15,-12 19 7 16,-32 3-1-16,-1 16-33 0,-14 9-24 16,2 5-5-16,25 34-27 15,0 12-56-15,19 30-84 16,22-7-108-16,17-11-829 0</inkml:trace>
  <inkml:trace contextRef="#ctx0" brushRef="#br0" timeOffset="189741.71">18901 9126 2192 0,'0'0'325'0,"0"0"-146"15,0 0-99-15,0 0-2 16,0 0-25-16,0 0 4 16,0 0-10-16,6-29-30 15,7 64 25-15,5 15-1 16,3 18-13-16,0 12-9 16,0 8-6-16,-6 1-13 15,-1-9 0-15,-8-8-59 16,-6-13-36-16,0-14-59 15,-9-12-114-15,-9-19-450 0</inkml:trace>
  <inkml:trace contextRef="#ctx0" brushRef="#br0" timeOffset="189952.36">18778 9471 2386 0,'0'0'563'15,"0"0"-484"-15,0 0-72 16,0 0 2-16,38 155 29 15,-7-84-23-15,6 1-14 16,1-4-1-16,3-11 0 16,-6-17-1-16,1-17-23 15,1-21 24-15,4-5 33 16,1-40-1-16,10-34-3 16,1-35-29-16,-4-27-13 15,-14 21-105-15,-14 27-129 0</inkml:trace>
  <inkml:trace contextRef="#ctx0" brushRef="#br0" timeOffset="190453.84">20380 8919 2857 0,'0'0'235'15,"0"0"-154"-15,0 0-9 16,0 0-8-16,0 0-64 15,0 0 2-15,0 0-2 0,0 160 8 16,6-85-8 0,1 3-2-16,-3 2-37 0,-2-4-11 15,-2-7-22-15,0-7-87 16,-15-2-83-16,-9-18-310 16,-1-12-1091-16</inkml:trace>
  <inkml:trace contextRef="#ctx0" brushRef="#br0" timeOffset="190588.12">20143 9671 2251 0,'0'0'520'16,"0"0"-316"-16,0 0-111 16,0 0-78-16,0 0 16 15,0 0 5-15,167 11-6 16,-91-8 15-16,0-3-20 16,-2 0-24-16,-14 0-1 15,-18-16-76-15,-19-4-201 0,-19-4-1118 0</inkml:trace>
  <inkml:trace contextRef="#ctx0" brushRef="#br0" timeOffset="190768.13">20262 8776 2951 0,'0'0'340'0,"0"0"-311"16,0 0-14-16,0 0 23 15,200-2-38-15,-124 10-12 16,-12 11-345-16</inkml:trace>
  <inkml:trace contextRef="#ctx0" brushRef="#br0" timeOffset="191480.3">19109 10368 1702 0,'0'0'361'0,"0"0"-95"16,0 0-3-16,0 0-59 15,0 0-58-15,0 0-57 16,0 0-12-16,-35-75-20 16,35 76-25-16,0 24-7 15,-3 15-16-15,3 14 9 16,0 18 2-16,0 29-1 16,0 31 0-16,0 39-4 15,3 15 1-15,6-2-1 16,0-13-8-16,-3-23-2 15,-1-9-5-15,-1-11 1 16,1-26 4-16,-3-21 4 0,3-23 4 16,-1-8-3-16,0 4 0 15,1 3-6-15,1 2-2 16,2-11 5-16,-2-11-7 16,1-4 1-16,-3-9 3 15,0-6-4-15,-2-3-4 16,-2-15-53-16,0 0-75 15,0 0-323-15</inkml:trace>
  <inkml:trace contextRef="#ctx0" brushRef="#br0" timeOffset="193188.15">19038 12627 2165 0,'0'0'406'0,"0"0"-263"16,0 0-51-16,0 0-16 15,0 0-34-15,0 0 7 16,0 0 48-16,103-32-48 15,-54 24-21-15,11-1-17 16,9 3-2-16,14 3-3 16,4-1 0-16,6 0-2 15,1 0-4-15,-1 2 5 0,1 0-4 16,-7 2-1 0,-5 0 0-16,-6 0 0 0,-14 0 2 15,-12 0 2-15,-13 0 4 16,-10 0-8-16,-14 0 0 15,-6 0 1-15,-7-2 13 16,0-1 60-16,0 2-18 16,0-3-43-16,0 0-1 15,-3-1-6-15,1 5-1 16,2 0-5-16,-2 0-8 16,0 0-8-16,0 0 5 15,0 3 10-15,-3 13 1 16,1 14 1-16,-3 15 10 15,2 16-2-15,1 29-3 16,2 31-2-16,2 29-4 0,0 14 4 16,0-9-4-16,0-19-1 15,-2-38 1-15,-3-21 0 16,3-18 0-16,-2-9-1 16,1 7 2-16,1 3-2 15,-1 2-5-15,3-8 6 16,0-10 6-16,0-9-6 15,0-8 3-15,0-6-3 16,0-6 0-16,0-8 0 16,0-6 1-16,0-1-1 15,-6 0 1-15,-5 0 3 16,-9 0-4-16,-9-1 0 0,-11-9 0 16,-14 0 4-1,-10 2 3-15,-9-2 0 0,-15 4-7 16,-23-2 10-16,-31 4 0 15,-28 4-1-15,-2 0 6 16,30 0 1-16,40 4-10 16,38-1 3-16,16 3-2 15,1-1-2-15,3 3-1 16,4-8 10-16,17 2-14 16,12-2-9-16,8 0-25 15,3 0 2-15,0 0 10 16,0 0 17-16,0 0 5 15,0 0 7-15,0 0 7 16,0 0-8-16,0 0 5 16,0 0-8-16,0 0 4 0,0 0-7 15,0 0-3-15,0 0-2 16,0 0 5-16,0 0-2 16,0 2-2-16,-2 2 4 15,2 2 1-15,0 5-1 16,0 14 5-16,0 9 5 15,0 16-4-15,0 8 0 16,0 14-5-16,5 25 5 16,0 23-6-16,-1-6 4 15,0-12-3-15,-4-11 4 16,0-21-5-16,0 8 1 16,0 8 3-16,0-9-3 15,0-9 0-15,3-2-1 0,1-7 1 16,0-9-1-1,0-6 4-15,4-9-4 0,-4-9 5 16,-2-8 3-16,1-6-8 16,-1-6-1-16,0-3-11 15,-2-3-15-15,0-4-29 16,0-45-106-16,0 4-53 16,-11-7-780-16</inkml:trace>
  <inkml:trace contextRef="#ctx0" brushRef="#br0" timeOffset="193608.07">19103 13997 2015 0,'0'0'305'0,"0"0"-137"16,0 0 19-16,0 0-29 16,0 0-66-16,0 0-33 15,0 0-24-15,-67-103 2 16,54 100 24-16,-1 3-10 16,1 0-27-16,-5 3-9 15,-1 11-14-15,-6 5 15 16,-2 4-6-16,-2 7 1 0,-2 11-3 15,2-1 10-15,2 4 2 16,4 4-1 0,13-2-3-16,5-2 1 0,5-6-17 15,2-4-3-15,21-8-5 16,8-3 8-16,5-5-1 16,3-4 1-16,7-7 0 15,-5-1 4-15,1-1 4 16,-8-5-8-16,-7 5-30 15,-11 3-120-15,-12 1-513 0</inkml:trace>
  <inkml:trace contextRef="#ctx0" brushRef="#br0" timeOffset="193992.12">18869 15360 1640 0,'0'0'909'16,"0"0"-799"-16,0 0 12 0,0 0 53 15,0 0-41-15,0 0-38 16,0 0-29-16,-20-40-18 16,20 40-2-16,0 6-40 15,0 18-7-15,0 13 11 16,11 16-2-16,3 11-4 16,-4 6-4-16,4 7-2 15,-3-1-16-15,-4-5-26 16,-3-8-32-16,-4 3-49 15,-7-20-119-15,-13-11-800 0</inkml:trace>
  <inkml:trace contextRef="#ctx0" brushRef="#br0" timeOffset="194337.95">18404 15909 2618 0,'0'0'308'0,"0"0"-243"16,0 0-10-16,0 0-30 16,0 0-24-16,0 0 10 15,148-44 2-15,-76 40-6 16,3 2 4-16,2 2-6 16,-11 0 1-16,-7 0-6 15,-15 10-11-15,-15 2-16 0,-19 6 23 16,-10 6 4-1,0 8 48-15,-25 11 0 0,-14 7-10 16,-1 8 28 0,-2-4-22-16,3-6-10 0,10-6-21 15,8-8-7-15,7-16-2 16,10-3-4-16,4-15-41 16,0 0-49-16,33-46-36 15,0-2-112-15,-1-11-1022 16</inkml:trace>
  <inkml:trace contextRef="#ctx0" brushRef="#br0" timeOffset="195156.02">20580 12370 1568 0,'0'0'895'15,"0"0"-738"-15,0 0-6 16,0 0 41-16,0 0-43 16,0 0-71-16,0 0-37 15,0-10-13-15,0 10-9 16,0 0-14-16,4 12-1 15,6 16 5-15,3 15 12 16,5 15-5-16,4 30-2 16,4 34-14-16,1 36 5 15,-4 19 3-15,-8-7-8 0,-10-17 4 16,-5-41-3 0,0-24-1-16,0-28 0 0,0-5 6 15,0 2-3-15,0 8-3 16,0-3 0-16,0-8 5 15,0-14-4-15,0-8 0 16,2-10-1-16,1-10-28 16,5-12-68-16,-1-1-150 15,-1-15-345-15</inkml:trace>
  <inkml:trace contextRef="#ctx0" brushRef="#br0" timeOffset="195980.27">20868 13399 2651 0,'0'0'315'15,"0"0"-225"-15,0 0-4 16,0 0-30-16,0 0-30 16,0 0-25-16,125-6-1 15,-23 6 14-15,36 0-14 16,29-2-1-16,2-14 1 15,-28-2 9-15,-39 4-7 0,-37 4 4 16,-16 2-6-16,0-1 0 16,-9 4 0-16,-6 1 2 15,-19 2-2-15,-12 2 0 16,-3 0 31-16,0 0-3 16,-10 0-19-16,4 0-3 15,-1 2-6-15,5-2-8 16,2 2 0-16,0-2 8 15,0 0 5-15,0 0-4 16,0 0 34-16,0 0 3 16,0 0 15-16,0-6-24 15,0-10 5-15,0-10-22 16,0-13-11-16,0-11 6 16,0-16-3-16,0-28-4 15,0-35 0-15,-10-38-9 0,-5-12-12 16,-3 4 5-1,-3 21-1-15,0 28 9 0,5 25-2 16,1 28 1-16,-1 22 4 16,1 10 5-16,-3 1 1 15,-6-2 0-15,-1 2 2 16,-2 8-3-16,5 10 0 16,-3 4-4-16,3 8 3 15,2-1 1-15,-5 7-6 16,-2 1 5-16,-6-1 1 15,-5 3 0-15,-6 1 5 16,-9 0-4-16,-12 0-1 16,-26 0 6-16,-32 0-6 15,-35 0 1-15,-16 7 3 0,2 1-4 16,7 2 0-16,16-2 0 16,-3 3 1-16,6-1 6 15,1 0-7-15,12-1 0 16,5 0-1-16,23-4 1 15,23 2 0-15,19-6 0 16,15-1 1-16,-2 0 0 16,4 0-1-16,5 0 7 15,20 0-1-15,9 0 4 16,10 0-10-16,2 0-1 16,0 0 1-16,0-1-11 0,0 1-1 15,2 0-24-15,12 0-32 16,12 0-59-16,-4 0-153 15,1 0-938-15</inkml:trace>
  <inkml:trace contextRef="#ctx0" brushRef="#br0" timeOffset="196731.94">19237 11593 1342 0,'0'0'257'0,"0"0"-158"15,0 0 92-15,0 0 1 16,0 0-21-16,-76 124 14 0,47-98-11 15,4-8-27-15,10-8-23 16,6-9-12-16,7-1-25 16,2-14-27-16,0-18-34 15,11-7-16-15,2-5-3 16,3 2-2-16,-3 7 0 16,-1 9-5-16,-4 8 0 15,-3 10 0-15,-5 8 0 16,2 0-29-16,-2 26-15 15,0 12 44-15,0 10-1 16,-9 4-7-16,-16-2 8 16,-8-7 1-16,-7-9 0 0,-3-13 9 15,1-10-1-15,3-11 0 16,7-6 24-16,5-24-23 16,11-9 38-16,8-2-23 15,8-2-1-15,0 5-10 16,8 6-8-16,11 11 1 15,0 6-7-15,6 13-10 16,-3 2-8-16,3 10 8 16,-2 14 9-16,-6 6 1 15,-1 0 1-15,-10-5 0 16,-1-7 2-16,-5-7 1 16,0-3-1-16,-9-8 12 15,-11 0-10-15,-7 0-5 16,-9-32-73-16,5 0-182 0,6-2-779 15</inkml:trace>
  <inkml:trace contextRef="#ctx0" brushRef="#br0" timeOffset="197439.2">18259 7844 2074 0,'0'0'435'0,"0"0"-229"0,0 0-63 16,0 0-56-16,0 0-34 15,0 0-24-15,0 0 10 16,106-90 1-16,-46 68-15 15,36-10-24-15,41-7 41 16,27 0-4-16,8 5-14 16,-32 12-19-16,-42 13 2 15,-40 9-7-15,-15 0-27 16,5 6-75-16,-7 10-71 16,-12-2-407-16</inkml:trace>
  <inkml:trace contextRef="#ctx0" brushRef="#br0" timeOffset="198590.07">21995 13797 869 0,'0'0'346'0,"0"0"-91"16,-2 165-79-16,2-100-50 15,0 10-126-15,2-18-42 16,2-13-610-16</inkml:trace>
  <inkml:trace contextRef="#ctx0" brushRef="#br0" timeOffset="198968.08">21527 14432 2079 0,'0'0'466'0,"0"0"-455"0,0 0 18 16,0 0-2-16,0 0 39 15,174 0-22-15,-92-2-36 16,7-1 6-16,3 2 12 16,-7 1-18-16,-12 0-8 15,1 0-19-15,-26 10-138 16,-14-5-257-16</inkml:trace>
  <inkml:trace contextRef="#ctx0" brushRef="#br0" timeOffset="199205.25">21785 14758 2478 0,'0'0'56'16,"0"0"-46"-16,0 0-10 16,0 0 64-16,130-6-31 15,-81-3-18-15,-4 0-15 16,-10 5-16-16,-20 4-101 16,-7 0-281-16,-8 0-1445 0</inkml:trace>
  <inkml:trace contextRef="#ctx0" brushRef="#br0" timeOffset="199335.73">21975 15087 1842 0,'0'0'391'16,"0"0"-301"-16,0 112-90 15,0-63-75-15,0-7-734 0</inkml:trace>
  <inkml:trace contextRef="#ctx0" brushRef="#br0" timeOffset="-192061.94">21957 13565 647 0,'0'0'196'16,"0"0"-137"-16,0 0 15 15,0 0 136-15,0 0-4 16,0 0-99-16,-18-42 6 15,11 33 14-15,-1-3-23 16,1-1 46-16,0 1-59 16,0-1-46-16,1 0 59 15,4 1-32-15,0 0-11 0,-1 0 38 16,3 0-28-16,0 0-24 16,0 2-22-16,0 1 9 15,0 3 12-15,0 4-4 16,0-1-6-16,0 1-13 15,0 0-14-15,0-3 3 16,0 4-10-16,5-3-1 16,1 0-1-16,1 2 0 15,-2 2-13-15,2 0 6 16,1 0 1-16,3 0 5 0,1 0 2 16,1 0-1-16,1 0 0 15,-4 0-3-15,1 0-28 16,-3 0-34-16,-4 0-21 15,-4 0 30-15,0 0 25 16,0 0-17-16,0 0-42 16,0 0 10-16,-2 0 67 15,-4 0-1-15,4 0-40 16,2 0 39-16,0-2 15 16,0 0 62-16,0 2 9 15,0-3 29-15,0 3 9 16,0 0-16-16,0 0-41 15,0 0-33-15,0 0-19 0,0 18-5 16,0 11 5 0,0 12 50-16,12 12 15 0,1 7-23 15,-1 7-21-15,-4 4 20 16,-1 5-14-16,-3 5-16 16,-2-1 10-16,-2-6 1 15,0-3-6-15,0-11 9 16,0-10-1-16,0-12-7 15,0-8-11-15,0-10-4 16,0-8-2-16,0-2-1 16,0-10-5-16,0 0 6 15,2 0 0-15,-2 0 0 16,0 0-57-16,0 0-136 16,0-14-640-16</inkml:trace>
  <inkml:trace contextRef="#ctx0" brushRef="#br0" timeOffset="-186233.28">21259 14534 1852 0,'0'0'389'16,"0"0"-272"-16,0 0 21 15,0 0 29-15,0 0-17 16,0 0-36-16,8 0-22 16,-2 0-10-16,1 0-47 15,1 0 19-15,4-4-37 16,1 4 2-16,8 0-19 15,8 0 11-15,10 0-10 16,17 0 5-16,15 0-2 16,31 0-4-16,37 0 7 15,35-14-6-15,8-6 0 16,-10 0-1-16,-39-3 0 16,-46 10 3-16,-29 3-3 0,-20 2 0 15,-7 1 0-15,-8 6 0 16,-10-4 0-16,-13 5-26 15,-7 0-1-15,-26 0-12 16,-34 14-129-16,5 0-114 16,6-4-753-16</inkml:trace>
  <inkml:trace contextRef="#ctx0" brushRef="#br0" timeOffset="-185817.1">21467 15141 2155 0,'0'0'553'16,"0"0"-459"-16,0 0-50 16,0 0 18-16,0 0-17 15,0 0-25-15,0 0 49 16,151-16-19-16,-70 6-13 0,32-3 0 16,26-6-17-16,23 1 5 15,-15 5-13-15,-31 4-6 16,-36 3-2-1,-28 6-4-15,1-2 0 0,-9 2-1 16,-6 0-2 0,-34 0-61-1,-4 4-97-15,-13 6-277 0</inkml:trace>
  <inkml:trace contextRef="#ctx0" brushRef="#br0" timeOffset="-185467.3">22038 15320 156 0,'0'0'2434'15,"0"0"-2237"-15,0 0-145 16,0 0 37-16,0 0 4 15,0 0-45-15,0 0-48 16,2 9-7-16,13 24-3 16,3 19 10-16,4 14 19 15,0 16-9-15,-1 7 1 16,-6 1 0-16,1-2-11 0,-5-4 14 16,-5-7-14-1,0-13 0-15,-4-6 1 0,0-10 5 16,-2-8-5-16,0-14-1 15,2-8-33-15,0-8-62 16,0-2-38-16,-2-3-36 16,0-5-116-16,-4 0-11 15,-8-5-665-15</inkml:trace>
  <inkml:trace contextRef="#ctx0" brushRef="#br0" timeOffset="-184941.98">22080 16204 820 0,'0'0'642'15,"0"0"-193"-15,0 0-51 16,0 0-103-16,0 0-129 0,0 0-54 15,0 0-30 1,-67-73-24-16,67 66-28 0,4 3-19 16,5-4-5-16,1 6-6 15,-2 2-21-15,-1 0-36 16,-1 10 6-16,1 12 28 16,2 4 23-16,4 6 0 15,1 8 9-15,3 4-4 16,4 10-5-16,-2 1 1 15,4 1-1-15,-3 1 0 16,-3-2-1-16,2-11 1 16,-9-3 0-16,2-14 0 15,-5-8 0-15,-3-12 1 16,-2-2-1-16,-2-5 18 16,0 0 44-16,0 0 30 0,0-21-17 15,-4-7-52-15,-7-8-11 16,1-12 1-16,6-2 3 15,4-3-11-15,0 8 2 16,7 1-7-16,15 8-1 16,5 5 1-16,0 7 0 15,2 7 1-15,-4 0-1 16,-6 7 0-16,-1 2 0 16,-9 2 0-16,-3 6 1 15,-4 0-2-15,-2 0 1 16,0 0-8-16,-10-4 8 15,-17 4 6-15,-15-8-5 16,-12 8-1-16,-4-4 1 16,4 4 10-16,8 0-5 15,15 0 6-15,24 0-12 16,7 4-42-16,3-4-508 0</inkml:trace>
  <inkml:trace contextRef="#ctx0" brushRef="#br0" timeOffset="-105512.97">6322 10143 1238 0,'0'0'1289'0,"0"0"-1117"15,0 0-105-15,0 0 45 0,0 0 14 16,0 0-60-16,0 0-61 16,5 11 1-16,-5 13-6 15,-11 15 59 1,-6 9-24-16,-10 6-28 0,-2 3 14 15,-4 2 8 1,1-9-23-16,8-6 14 0,5-11-20 16,9-9 0-16,10-10-8 15,0-11-30-15,6-3-6 16,21 0 44-16,11-6 14 16,5-13-1-16,1-3-13 15,-2-1-11-15,-9 3-3 0,-6 6-3 16,-11 6 10-1,-10 4 6-15,-3 4 1 0,-3 0 10 16,0 2-4-16,0 18-1 16,0 13 29-16,-7 11-5 15,3 10-7-15,-3 6-11 16,2 2-3-16,3 4-2 16,2-4-6-16,0-6 0 15,0-5 0-15,0-9-1 16,0-12-38-16,-2-10-130 15,-1-10-264-15,-1-10-1570 0</inkml:trace>
  <inkml:trace contextRef="#ctx0" brushRef="#br0" timeOffset="-105047.05">6443 10949 2094 0,'0'0'487'0,"0"0"-389"16,0 0-67-16,0 0-2 15,0 0 5-15,0 0 16 16,0 0 1-16,139-15-24 16,-106-16-6-16,4-14 2 15,-1-3-21-15,-1-6 4 16,-1-1-5-16,-9 7 5 16,-5 8-6-16,-7 10-1 15,-7 12 1-15,-3 12 1 16,-3 6-1-16,0 6 0 15,0 22 22-15,-3 8 4 16,-1 7 2-16,2 1 9 0,0-7-12 16,2-6-4-16,0-9-12 15,0-10-1-15,0-10-8 16,6-2 0-16,10-10 0 16,5-18 28-16,5-11-19 15,5-5-5-15,0-2-3 16,-4 11-1-16,-5 10 0 15,-8 11-1-15,-7 13 1 16,-7 1-26-16,0 14 26 16,0 18 19-16,0 7 9 15,4 7-7-15,5 1-15 0,2-4-6 16,7-10-41 0,9-15-56-16,-3-10-76 0,-2-8-106 15</inkml:trace>
  <inkml:trace contextRef="#ctx0" brushRef="#br0" timeOffset="-104732.82">7481 10435 1464 0,'0'0'1186'15,"0"0"-1083"-15,0 0-72 16,0 0 23-16,0 0 7 0,0 0-1 15,0 0-3 1,-39 112-9-16,12-63 23 0,-9 6-18 16,-17 12-17-16,-14 9-7 15,-31 20-5-15,-32 18-13 16,7-9-5-16,13-13-1 16,14-15 16-16,22-19-20 15,-4 6-1-15,0 2 2 16,16-12 2-16,13-8-4 15,10-8 0-15,16-9-43 16,2-9-36-16,7-9-143 16,8-7-618-16</inkml:trace>
  <inkml:trace contextRef="#ctx0" brushRef="#br0" timeOffset="-104280.4">6420 11610 1523 0,'0'0'540'0,"0"0"-414"16,0 0-7-16,0 0 8 15,0 0 14-15,0 0-58 16,0 0-33-16,41 4 14 15,-39-4 20-15,0 0 11 16,1 0-24-16,3 0-21 16,8-2-8-16,3-9 6 15,8-1-18-15,4-7-18 16,4-1-3-16,-2 0-6 16,-4 2 2-16,-4 3-5 0,-8 8 0 15,-9 3 0-15,-3 4-1 16,-3 0-12-16,0 10 7 15,0 16 6 1,0 12 14-16,0 6 1 0,0 6-15 16,0 0-5-16,0 0-20 15,0-3-14-15,0-7-38 16,-5-9 7-16,1-6 13 16,-2-7 25-16,1-8-14 15,-1-2-38-15,-10-4-60 0,3 0-129 16,-1-4-1171-16</inkml:trace>
  <inkml:trace contextRef="#ctx0" brushRef="#br0" timeOffset="-104124.9">6449 11966 2453 0,'0'0'398'0,"0"0"-267"16,0 0-128-16,0 0 9 16,0 0 5-16,0 0 44 15,168 5-29-15,-108-4-25 16,0 2-7-16,-7-3-58 15,3 0-131-15,-17 0-164 16,-13 0-711-16</inkml:trace>
  <inkml:trace contextRef="#ctx0" brushRef="#br0" timeOffset="-103763.45">6840 11958 1151 0,'0'0'1109'0,"0"0"-988"16,0 0-77-16,-47 104 21 15,47-64-32-15,0-1-12 16,18-2-12-16,0-7 5 15,1-10 45-15,-3-7 12 16,-3-8-1-16,-1-5 24 16,-1 0 4-16,5-18 26 15,1-13-32-15,6-10-48 16,1-7-28-16,0-4-6 16,3 2-5-16,-4 6-1 15,-5 11 2-15,-5 12 0 16,-7 10 6-16,-4 9 18 15,-2 2-12-15,2 2-18 0,1 16-14 16,2 10 14-16,1 1 11 16,7 7 2-16,1-7-10 15,1-4-3-15,4-9-21 16,-4-7 1-16,-1-5 16 16,1-4-2-16,-1 0 6 15,1-4 0-15,-1-12-9 16,-10-6-90-16,-4 4-138 15,0 3-640-15</inkml:trace>
  <inkml:trace contextRef="#ctx0" brushRef="#br0" timeOffset="-102405.66">1365 10049 1165 0,'0'0'1478'0,"0"0"-1332"0,0 0-119 16,0 0 1-16,0 0-5 16,0 0-23-16,0 0 0 15,2 21 12-15,-2 3 32 16,0 10 31-16,0 13-25 16,-15 9-28-16,-12 10 0 15,-10 6-22-15,-6 0 14 16,-2-4-9-16,3-9 1 15,9-15 5-15,11-12-6 16,8-17-5-16,14-6-21 16,0-9-49-16,20 0 64 15,16-18 6-15,13-8 14 16,7-6 9-16,1-3-21 0,-3 3-2 16,-9 4-12-1,-10 5-2-15,-12 6 14 0,-12 5 1 16,-7 8 14-16,-4 4 54 15,0 0-5-15,0 6-54 16,0 22 1-16,-4 15 6 16,-5 8-4-16,-1 12-5 15,4 1-2-15,2-4-5 16,-1-4 6-16,5-10-7 16,-2-10 0-16,2-9-41 15,0-16-140-15,0-9-135 16,0-2-1651-16</inkml:trace>
  <inkml:trace contextRef="#ctx0" brushRef="#br0" timeOffset="-101937.63">1537 10820 2147 0,'0'0'182'15,"0"0"-166"-15,0 0-3 16,0 0-5-16,0 0 10 15,0 0 26-15,0 0 24 16,102 4 8-16,-66-39 6 16,2-11-45-16,2-5-20 15,-2-4-10-15,-5 4 5 16,-6 4-3-16,-9 14-7 16,-7 8 21-16,-7 13 15 15,-4 11 38-15,0 1 15 16,0 3-67-16,0 21-7 0,-6 10 11 15,-3 8-9 1,2-1-11-16,0-3-2 0,5-8-6 16,2-10-10-16,0-11-21 15,0-9-9-15,14 0 40 16,8-21 16-16,2-14-1 16,5-9 6-16,0 0-21 15,-2 0 0-15,-4 10 10 16,-8 9-9-16,-4 10 9 15,-6 13-10-15,-5 2-4 16,0 14 4-16,0 16 9 16,2 12 24-16,5 2-14 15,1-1-19-15,6-5-47 0,8-10-134 16,-2-12-172-16,-2-15-1545 16</inkml:trace>
  <inkml:trace contextRef="#ctx0" brushRef="#br0" timeOffset="-101578.66">2379 10226 2522 0,'0'0'336'0,"0"0"-277"16,0 0 13-16,0 0-6 15,0 0-39-15,0 0-22 0,0 0 8 16,0-8 36-16,0 8 24 15,0 0-15-15,0 0-28 16,0 0-11-16,0 0-11 16,0 3-8-16,-2 2 0 15,2 7 5-15,-5 7-4 16,-3 8-2-16,-6 10 1 16,-6 11 0-16,-9 14 4 15,-20 25 0-15,-22 24 2 16,-3 0-1-16,-1-11-5 15,4-14 1-15,12-22 0 16,-3 1 3-16,2-2-2 16,13-16-2-16,13-13-1 15,17-19-58-15,7-10-116 0,10-5-322 16</inkml:trace>
  <inkml:trace contextRef="#ctx0" brushRef="#br0" timeOffset="-101028.94">1980 10975 2204 0,'0'0'419'0,"0"0"-381"15,0 0-13-15,0 0 49 0,0 0 9 16,0 0-9-1,0 0-29-15,29 22-6 0,-23-22-19 16,4 0 4-16,3 0 7 16,5-16-13-16,2-4 11 15,2-4-16 1,-1-1-3-16,-4 6-3 0,-3 4-5 16,-8 7 6-16,-4 4-2 15,1 4-5-15,-3 0 2 16,0 2-3-16,0 17-12 15,0 11 12-15,0 7 15 16,0 10-9-16,0 3-6 16,0 0 0-16,0-2-5 15,0-6-52-15,0-8 18 16,0-6 1-16,0-8-23 16,0-6-8-16,-9-5-15 0,-5-4-32 15,-1-3-136-15,-5-2-235 16,-2 0-182-16,-1 0 669 15,3 0 61-15,5 0 475 16,5 0-63-16,8 0-157 16,2 0-148-16,0 0-99 15,18-2-55-15,14 1 28 16,7-3 23-16,9 0-11 16,-2-1-13-16,-1 1-27 15,-7 4-14-15,-9 0-92 16,-9 0-140-16,-11 0-909 0</inkml:trace>
  <inkml:trace contextRef="#ctx0" brushRef="#br0" timeOffset="-100566.44">2281 11584 1938 0,'0'0'665'16,"0"0"-604"-16,0 0 0 15,0 0 38-15,0 0-36 16,0 0-24-16,0 0-16 16,64-38 1-16,-37 4 4 15,0-10-13-15,0-5-15 0,-4 2-8 16,-6 3 7 0,-3 8 1-16,-8 9 1 0,-1 13 16 15,-3 8 54-15,-2 6-8 16,0 0-50-16,0 4-13 15,0 18-9-15,0 8 9 16,0 8 6-16,0 1-6 16,0-3-19-16,0-8-3 15,2-11-20-15,9-8-32 16,3-9 23-16,5-2 37 16,4-24 11-16,1-8 3 15,1-7 5-15,-2 4 3 16,-8 5 22-16,-5 11 51 15,-4 11 23-15,-6 9 15 16,0 1-43-16,0 4-76 0,0 21-10 16,0 32-11-16,-12-7-117 15,-3-3-248-15</inkml:trace>
  <inkml:trace contextRef="#ctx0" brushRef="#br0" timeOffset="-27431.7">15826 11028 505 0,'0'0'384'0,"0"0"-176"0,0 0-146 15,91 136-39-15,-72-93-21 16,0-3 128-16,-1-4 89 16,-1-4 7-16,4-4-15 15,-1-3-56-15,-1-6-62 16,2-3-7-16,-4-1-33 15,-1-3-11-15,-5-5-22 16,-2 2-5-16,-2-5-14 16,-3 2-1-16,-2-3-16 15,3 2-62-15,3-1-120 16,2-2-207-16,-4 0-723 0</inkml:trace>
  <inkml:trace contextRef="#ctx0" brushRef="#br0" timeOffset="-26805.77">16561 12962 1633 0,'0'0'292'0,"0"0"-184"0,0 0-25 16,-114 41 1-16,83-26-26 16,-2-5-16-16,-3 2-42 15,1-5 20-15,-4 0-20 0,-1-5 48 16,-18-2-48 0,12 0-68-16,-1-9-444 0</inkml:trace>
  <inkml:trace contextRef="#ctx0" brushRef="#br0" timeOffset="-25579.82">6526 10324 268 0,'0'0'1086'16,"0"0"-946"-16,0 0-119 16,0 0-21-16,0 0 133 0,0 0-26 15,0 0-28-15,33-84-55 16,-29 75 5-16,-2 3 32 15,1 3-39-15,1 3-22 16,3 0-141-16,4 0 76 16,16 7-21-16,0 1-140 15,2-2-348-15</inkml:trace>
  <inkml:trace contextRef="#ctx0" brushRef="#br0" timeOffset="-24157.94">5053 10858 1460 0,'0'0'312'0,"0"0"-170"0,0 0 109 16,0 0-36-16,0 0-66 15,0 0-53-15,0 0-15 16,-7-26 28-16,7 24 7 16,0 0-30-16,0 2-24 15,0-2-24-15,0 0-12 16,2-2-14-16,13-4-4 15,14-3 2-15,10-1-5 16,14-3-5-16,11 3 1 16,30-1 0-16,28 2-1 15,28 3 0-15,6 4 9 16,-5 2-9-16,-12 0 0 16,-19 0 0-16,1-5-4 15,-4-3 0-15,-14 1 4 0,-16-5 1 16,13-7-1-16,13-2-3 15,3 0 3-15,-2 2 1 16,-31 7-1-16,-18 5 6 16,3-1-6-16,13 4 0 15,3-1 0-15,-3 4 0 16,-6 3 0-16,-1 0 1 16,-7 0-1-16,-7 0 0 15,-6 0 0-15,-10 0-1 16,-11 3-3-16,-8-2-1 15,-10 3-3-15,-3 1 4 0,-6-4 3 16,-2-1 0 0,-1 2 1-16,-3-2 2 0,2 0 3 15,0 0 0-15,3 0 0 16,4 0-1-16,2 0 1 16,5 0-1-16,3 0-3 15,6 0-1-15,4 0 4 16,0 3-4-16,2-3 0 15,-2 1 7-15,-2 1-7 16,-4 1 0-16,-8-2 2 16,-1 1-2-16,-4 1 0 15,-1-3 1-15,0 1-1 0,0-1 0 16,-2 3-4 0,1-2-7-16,-1-1-9 0,-2 0-9 15,-3 3-8-15,0-3-35 16,-2 1-47-16,0 2-44 15,0 1-78-15,0-2-27 16,0 2 174-16,5-3 63 16,1 2-42-16,1-3 73 15,-2 0 36-15,-1 0 79 16,3 0-12-16,-1 0-45 16,1 0-35-16,4 0-23 15,7-4-68-15,0-2-310 16,-3-1-1019-16</inkml:trace>
  <inkml:trace contextRef="#ctx0" brushRef="#br0" timeOffset="-23796.42">8593 10211 2480 0,'0'0'308'0,"0"0"-202"16,0 0-6-16,0 0 5 16,0 0-55-16,0 0-50 0,0 0-22 15,0 26 22 1,0 16 11-16,7 11-2 15,7 10 2-15,1 7-5 0,3 4-6 16,-1 5 9-16,-1-3-8 16,-3-2 0-16,-3-5 0 15,-8-10 0-15,0-9-1 16,-2-12-7-16,0-7-27 16,2-18-83-16,5-4-107 15,-1-9-330-15</inkml:trace>
  <inkml:trace contextRef="#ctx0" brushRef="#br0" timeOffset="-23557.63">9034 10281 2469 0,'0'0'296'0,"0"0"-135"16,0 0 16-16,0 0-51 15,0 0-61-15,0 0-65 16,0 0-16-16,0 3 16 15,7 51 0-15,6 13 6 16,6 9 6-16,-2 5-6 16,1-3 0-16,-3-5-5 15,-1-2-1-15,-5-9-1 16,-3-5-20-16,-1 2-50 0,-1-14-154 16,-1-11-522-16</inkml:trace>
  <inkml:trace contextRef="#ctx0" brushRef="#br0" timeOffset="-23321.42">9233 10957 2806 0,'0'0'385'0,"0"0"-345"16,0 0-20-16,0 0-20 15,0 0 6-15,0 0-2 16,0 0 2-16,171-36-6 15,-99 33-29-15,-1 3-2 16,-2 0-47-16,-7 0-35 16,-13 0 23-16,-11 0-54 15,-13 0-41-15,-17 0-440 0</inkml:trace>
  <inkml:trace contextRef="#ctx0" brushRef="#br0" timeOffset="-23077.72">9507 10750 2475 0,'0'0'549'0,"0"0"-524"15,0 0-25-15,0 0-32 16,0 0 32-16,0 0 10 16,125 54-10-16,-75-21-2 15,2-2-41-15,-12 4 4 0,-11 2-56 16,-20 1 21-1,-9 5 63-15,-16 1 11 0,-24 0 77 16,-9-4 43-16,1-7-17 16,0-6-54-16,13-10-33 15,17-10-16-15,11-7-100 16,7 0-368-16</inkml:trace>
  <inkml:trace contextRef="#ctx0" brushRef="#br0" timeOffset="-22701.79">9774 11026 2497 0,'0'0'332'0,"0"0"-279"16,0 0-30-16,0 0-23 16,0 0-34-16,0 0 34 15,0 0 17-15,40 5-2 16,-18 3 7-16,-2 1 35 15,-7 8-4-15,-1 2 3 16,-1 8-16-16,1 9-12 16,1 12-10-16,3 13 2 15,5 8-19-15,8 28 7 16,7 21-7-16,9 26 7 16,-1 3 0-16,-11-25 5 15,-6-32 3-15,-13-31-2 16,-1-8 2-16,3 8 5 0,-1 1 3 15,-2 2-4-15,1-12-5 16,-7-12-6-16,-1-14-4 16,-2-8-1-16,0-10-4 15,-4-6-5-15,0-4-80 16,-6-14-184-16</inkml:trace>
  <inkml:trace contextRef="#ctx0" brushRef="#br0" timeOffset="-21914.44">9003 10096 62 0,'0'0'1422'0,"0"0"-1213"16,0 0 62-16,0 0 71 15,0 0-78-15,0 0-136 16,0 0-66-16,-7-39-34 15,28 39 7-15,12 0 19 16,11 0-21-16,12 3-15 16,11-1-6-16,9 0-4 15,8-2-3-15,1 0-5 16,-2 0-1-16,-8-4-15 16,-7-2 11-16,-16-2 1 15,-11 2 4-15,-15 3 1 0,-10-2 0 16,-12 1 7-16,-4-2 95 15,0 0 16-15,0-6-38 16,0-2-49-16,-4-8-5 16,0-4-17-16,2-4-10 15,-1-8 1-15,3-8 0 16,0-11 6-16,-4-11-3 16,-3-22-4-16,-11-24 10 15,2 5-9-15,-1 13-1 16,1 14 0-16,5 24 1 15,-1-3 21-15,0 0 6 0,3 8 0 16,1 11-7-16,2 10-10 16,2 6-5-16,1 10 0 15,1 6-6-15,2 4 0 16,-2 4 0-16,2 2-31 16,-2 0-43-16,2 0-66 15,-2 0-137-15,2 0-605 16</inkml:trace>
  <inkml:trace contextRef="#ctx0" brushRef="#br0" timeOffset="-21519.91">9921 8243 2194 0,'0'0'234'0,"0"0"-180"16,0 0 20-16,0 0-2 15,0 0-40-15,0 0-16 16,0 0-8-16,-46 137-8 15,65-95-3-15,12 2 3 16,12-3 12-16,6 1 3 16,4 0 4-16,1-1-7 15,-3 2-5-15,-11 0 3 0,-10 0-10 16,-18-1 0-16,-12-7-9 16,0 1 9-16,-31-9 2 15,-11-4 18-15,-7-10-20 16,-18-13-30-16,13-5-203 15,15-15-1443-15</inkml:trace>
  <inkml:trace contextRef="#ctx0" brushRef="#br0" timeOffset="-21358.24">10108 8268 2486 0,'0'0'523'0,"0"0"-409"15,0 0-36-15,0 0-15 16,0 0-29-16,0 0-27 15,110-103-7-15,-62 91-26 16,20 10-105-16,-11 2-134 16,-12 0-836-16</inkml:trace>
  <inkml:trace contextRef="#ctx0" brushRef="#br0" timeOffset="-20903.39">10583 9149 1960 0,'0'0'416'0,"0"0"-259"15,0 0-74-15,0 0 31 16,0 0-48-16,0 0-10 16,115-110-40-16,-63 47-16 15,-1-4-50-15,-4-4-32 16,-4 2-35-16,-12 3 41 15,-7 7 66-15,-8 14 10 16,-10 10 57-16,-4 15 62 16,-2 8 34-16,0 8-26 15,0 4-77-15,0 0-50 16,0 0-28-16,5 10 21 16,2 2 7-16,0-2 11 15,1-2-10-15,1-8 0 0,3 0 5 16,0-8 10-1,5-14-3-15,-2-6 3 0,1-2-3 16,-3 1-4-16,-5 12-3 16,0 7 4-16,-4 10-6 15,3 2-4-15,1 28 0 16,6 15 42-16,8 18 2 16,7 8-18-16,7 2-18 15,0 0-8-15,1 3-17 16,-8-20-188-16,-8-16-863 0</inkml:trace>
  <inkml:trace contextRef="#ctx0" brushRef="#br0" timeOffset="-19867.9">10242 12557 2026 0,'0'0'508'0,"0"0"-394"15,0 0-82-15,0 0-32 16,0 0 4-16,127-113-3 15,-100 102-2-15,-5 2-14 16,-4 7-17-16,-7 2 4 16,-3 0 22-16,-2 0 6 15,-2 14 9-15,-2 11-8 16,-2 4 13-16,0 12-1 16,0 0-2-16,-6 8 4 0,-13-1 20 15,-5-1-13-15,-8-2 0 16,-3-3 14-16,0-8-16 15,-3-7-13-15,2-9 11 16,5-10-13-16,4-8-5 16,5 0-12-16,6-8 3 15,7-10 9-15,5 0 22 16,4 1 4-16,0 7-10 16,0 9 30-16,8 1 6 15,13 0 3-15,6 5 23 16,4 9-27-16,2-1-26 15,5-5-19-15,5-8-6 0,-10-6-40 16,-11-17-199-16</inkml:trace>
  <inkml:trace contextRef="#ctx0" brushRef="#br0" timeOffset="-19137.21">8580 10551 1640 0,'0'0'254'15,"0"0"-161"-15,0 0 145 16,0 0-39-16,0 0-95 15,0 0-27-15,0 0 3 16,-2-27 21-16,13 27-37 16,9 0-17-16,11 0 17 15,11 0-18-15,19 0-22 16,12 0-11-16,30 1-3 16,30-1-2-16,34 0-8 15,13-6 1-15,-3-10 0 0,-5-4 0 16,-16-1 4-16,-3-2 7 15,3 2-12-15,-9-2 4 16,-7 3-4-16,-23 4 0 16,-26 4 1-16,-29 3 0 15,-15 2 3-15,-5 1-4 16,-4 2 2-16,-7 0-2 16,-16 4-4-16,-9 0-14 15,-6 0-11-15,0 0 9 16,0 0 19-16,0 0-34 15,2 7-208-15,0-5-578 0</inkml:trace>
  <inkml:trace contextRef="#ctx0" brushRef="#br0" timeOffset="-18875.97">10986 10056 2517 0,'0'0'356'15,"0"0"-270"-15,0 0-18 16,0 0-16-16,0 0-52 16,0 0-9-16,0 0 7 15,3 106 2-15,14-21 9 16,-3-1-2-16,-1 9-7 16,-2 2 4-16,-2-14 6 0,-2 3-10 15,-1-8-1-15,-4-10 0 16,0-14-3-16,-2-12-72 15,0-15-157-15,0-15-953 0</inkml:trace>
  <inkml:trace contextRef="#ctx0" brushRef="#br0" timeOffset="-18613.31">11209 10184 2351 0,'0'0'323'0,"0"0"-237"16,0 0-6-16,0 0 85 16,0 0-50-16,0 0-106 0,0 0-9 15,0 27 0-15,9 36 32 16,-3 8-10-16,4 13-5 16,-2 0-6-16,-1 0-3 15,2-3-4-15,0-9 0 16,-3-10 1-16,-1-8-5 15,-1-10-4 1,-4-5-123-16,0-16-174 0,0-8-648 16</inkml:trace>
  <inkml:trace contextRef="#ctx0" brushRef="#br0" timeOffset="-18369.39">11284 10968 2684 0,'0'0'307'0,"0"0"-167"15,0 0-16-15,0 0-57 16,0 0-59-16,0 0-7 16,0 0 3-16,56 0 10 15,-9 0-7-15,11 0-2 16,9 4-5-16,6 0 0 16,1 1-10-16,-7-4-36 15,-11-1-2-15,-14 0 15 16,-13 0-10-16,-25 0-48 15,-4-4-46-15,0-6-163 0</inkml:trace>
  <inkml:trace contextRef="#ctx0" brushRef="#br0" timeOffset="-18104.97">11712 10750 2580 0,'0'0'511'0,"0"0"-443"15,0 0-24-15,0 0-37 16,0 0-7-16,0 0 0 16,0 0 2-16,85 66-1 15,-47-39 9-15,0-2-6 16,-2 1 4-16,-9 5-6 16,-8-3-2-16,-10 3-1 15,-9 2-5-15,-2-2 6 0,-24 3 12 16,-13 2-7-1,-5-5 4-15,-5-4 11 0,2-2-20 16,2-8-6-16,7-16-45 16,12-1-111-16,11 0-328 0</inkml:trace>
  <inkml:trace contextRef="#ctx0" brushRef="#br0" timeOffset="-17436.46">11340 10188 1608 0,'0'0'381'0,"0"0"-288"0,0 0-14 15,0 0 101-15,152-32-58 16,-86 26-65-16,4 2-26 16,-3 2-5-16,-5 2-25 15,-11 0-1-15,-10 0 0 16,-14 0-5-16,-15 0-3 16,-5 0 8-16,-7 0 44 15,0 0 136-15,0 0-10 16,0 0-51-16,0 0-60 15,0 0-30-15,2 0-20 16,2 0-8-16,0-7 5 16,0-4-1-16,0-5 11 15,3-6-3-15,1-10-4 16,4-10-3-16,1-10 0 16,1-9-2-16,1-12-3 0,1-26-1 15,-5-31 9-15,-9-37-9 16,-2-8-3-16,0 28 2 15,-16 38-17-15,3 47 18 16,-2 18 0-16,-1 0 7 16,-2 6-7-16,2 6 13 15,6 14-13-15,2 12-2 16,8 6-8-16,0 28-43 16,0 11-56-16,10-2-151 0</inkml:trace>
  <inkml:trace contextRef="#ctx0" brushRef="#br0" timeOffset="-16857.98">12281 10038 2306 0,'0'0'434'0,"0"0"-337"16,0 0-12-16,0 0 36 15,0 0-57-15,0 0-40 16,-18-110-13-16,47 91-5 16,6 4-5-16,6 4 4 15,-1 10-5-15,2 1-1 16,-5 1-7-16,-4 22-38 15,-12 9-49-15,-9 10-12 16,-12 8 44-16,-12 10 12 16,-30 10 13-16,-16 2 20 0,-6 3 18 15,-3-8 6 1,11-12 54-16,11-10 51 0,19-18-31 16,16-9-32-16,10-9-48 15,8-9 0-15,27 0 17 16,16-7 17-16,17-15-8 15,11-3-12-15,6-8-3 16,22-17-11-16,-25 8-92 16,-15 4-445-16</inkml:trace>
  <inkml:trace contextRef="#ctx0" brushRef="#br0" timeOffset="-16654.48">13079 9919 2514 0,'0'0'521'0,"0"0"-455"16,0 0-25-16,0 0 4 15,0 0-34-15,0 0-8 16,-14 107-3-16,-4-53-2 16,-6 0-31-16,-3-4-31 15,-4-3-66-15,-11-9-78 16,5-13-66-16,8-12-943 0</inkml:trace>
  <inkml:trace contextRef="#ctx0" brushRef="#br0" timeOffset="-16464.1">12820 9894 1799 0,'0'0'1193'0,"0"0"-1030"15,0 0-56-15,0 0-44 16,0 0-42-16,0 0 14 15,113 96-16-15,-57-49-13 16,5 3 1-16,1-3-7 16,-2 0-80-16,0 3-57 15,-18-14-126-15,-15-9-945 0</inkml:trace>
  <inkml:trace contextRef="#ctx0" brushRef="#br0" timeOffset="-15216.36">13613 9697 1861 0,'0'0'349'0,"0"0"-346"16,0 0-3-16,0 0 0 0,0 0 0 15,0 0-93-15,0 0 63 16,-11-10 29-16,11 10 1 16,0 0 9-16,0 0 30 15,0 0 72-15,0 0 49 16,0-2-28-16,0 2-26 15,0 0 8-15,0-3 0 16,0 3-45-16,0 0-33 16,0 0-17-16,0 0-18 15,0 0 8-15,0 0-9 16,0 0 1-16,0 0 0 16,0 0 0-16,0 0 8 15,0 0 7-15,0 0-1 16,0 0 0-16,0 0-10 15,0 0-5-15,0 0 0 0,0 0-1 16,0 0-8-16,0 0 6 16,0 0 3-16,0 0 0 15,0 11-9-15,0 11 9 16,0 12 0-16,0 10 7 16,0 9-7-16,0 7-13 15,-12-3-71-15,-5 0 19 16,-3-11 27-16,5-11 20 15,3-12 18-15,10-13 21 16,2-10-5-16,8 0 3 16,24-20 16-16,13-10-8 15,8-3-10-15,8 2-9 16,-1 7-4-16,-7 6-3 0,-6 10-2 16,-12 8-4-1,-10 0-7-15,-14 0-14 0,-9 12 0 16,-2-1 26-16,0-3 10 15,0-3-10-15,-9-5-9 16,1 0-48-16,-2-10-76 16,1-14 91-16,-1-2 42 15,-4-1 42-15,-1 4 65 16,-1 3 53-16,0 6-15 16,5 6-65-16,2 4-4 15,5 4-17-15,4 0-38 16,0 22-21-16,0 13 0 0,2 14 1 15,7 7 5-15,2 6-3 16,0-2-3-16,-2 0-18 16,0 13-71-16,-2-16-124 15,-3-13-429-15</inkml:trace>
  <inkml:trace contextRef="#ctx0" brushRef="#br0" timeOffset="-14874.68">13361 10690 2482 0,'0'0'469'15,"0"0"-461"-15,0 0-3 16,0 0 12-16,0 0 10 16,0 0-9-16,165-46 5 15,-93 31-23-15,3 1 29 16,4 0 10-16,-6 0-15 16,-9 2-11-16,-16 5 2 15,-15-2-2-15,-16 7-8 16,-13 2-5-16,-4 0-73 15,-15 2-211-15,-5 8-1984 0</inkml:trace>
  <inkml:trace contextRef="#ctx0" brushRef="#br0" timeOffset="-14135.68">13517 11095 1981 0,'0'0'335'15,"0"0"-231"-15,0 0 75 16,0 0-54-16,0 0-51 16,0 0-30-16,0 0 3 0,-40 98 20 15,40-98 0 1,0 0-10-16,0 0 0 0,0-8-6 16,7-9 1-16,4-8-15 15,5-3-22-15,-1 0-3 16,1 0-8-16,1 6-4 15,-3 6-8-15,-5 3 1 16,-5 8 7-16,-2 3-1 16,-2 2-3-16,0 0 4 15,0 0 7-15,0-2 1 16,0 2-8-16,2 0-9 16,-2 0-3-16,0-2 12 15,3 2 0-15,-1-3 0 16,1-2 0-16,3-3 6 15,1-2-6-15,1-3 4 0,4-1-4 16,-1 1 0 0,-2-1 2-16,-3 3-2 0,2 1 1 15,-6 4 4-15,-2 5-4 16,0-1-1-16,0 2 0 16,0 0-1-16,0 0-9 15,0 0-7-15,0 3-11 16,2 13 18-16,4 9 10 15,1 6 0-15,5 8-24 16,-2 3-26-16,-1 2-83 16,1 0 54-16,-8-3-60 15,-2-1 31-15,0-5 22 16,0-3 36-16,-14-4-5 16,5-2-21-16,1-3 3 15,0-6-74-15,4 0-3 0,-1-4 47 16,1-2-107-16,0-3-17 15,0-2 180-15,-4-6 47 16,4 0 200-16,2 0 72 16,2 0 73-16,0 0-74 15,0 0-123-15,0-2-73 16,9-2-14-16,13-2-30 16,5-1-5-16,6 1-13 15,5 0-6-15,2 1 1 16,-4-1-8-16,-3 6-69 15,-8 0-124-15,-12 0-689 0</inkml:trace>
  <inkml:trace contextRef="#ctx0" brushRef="#br0" timeOffset="-13714.07">13852 11547 2357 0,'0'0'384'0,"0"0"-225"16,0 0-40-16,0 0-28 15,0 0-35-15,0 0-38 16,0 0-6-16,52-107-11 16,-33 68-1-16,-3-6-15 15,-3-2-42-15,-3 0-9 16,0 4 28-16,-3 11 14 16,-3 13 24-16,-4 6 16 0,0 13 19 15,0 0-11 1,0 7-20-16,2 16 10 0,2 10 1 15,1 2-15-15,4-1 7 16,0-3-7-16,-1-10-1 16,2-7 1-16,-1-10 0 15,1-4 8-15,4 0 12 16,4-18 17-16,2-12-14 16,3-6-10-16,-2-2-13 15,0 2 0-15,-6 8-11 16,-4 10 6-16,-4 14-21 15,-3 4-32-15,1 6-2 16,4 18 60-16,4 9-7 16,18 6-60-16,-2-7-97 15,0-9-633-15</inkml:trace>
  <inkml:trace contextRef="#ctx0" brushRef="#br0" timeOffset="-12990.63">14032 9993 1653 0,'0'0'299'0,"0"0"-205"0,0 0 51 16,0 0-17-16,0 0-22 16,0 0 10-16,0 0 7 15,13 100-23-15,-11-99-5 16,0-1-19-16,1 0-29 15,-1 0 3-15,2 0 8 16,1-7-17-16,6-16 15 16,2-4-21-16,5-6-16 15,-3-3-6-15,2 2-1 16,-7 6-4-16,-2 5 18 16,-4 12-1-16,-4 7-2 15,0 4-6-15,0 0-17 16,0 1-26-16,0 17-20 15,0 8 46-15,4 7-6 0,1-1-9 16,3-4 15-16,0-8 0 16,0-8 0-16,1-7-6 15,2-5-3-15,1 0 1 16,3-21 8-16,3-8 0 16,2-7 0-16,-5 3-23 15,-1 8 21-15,-5 8 2 16,-5 11 0-16,-2 6-12 15,-2 6 2-15,3 21 0 16,5 32 4-16,2-7-106 16,1-4-353-16</inkml:trace>
  <inkml:trace contextRef="#ctx0" brushRef="#br0" timeOffset="-11823.59">12031 8572 1478 0,'0'0'333'15,"0"0"-114"-15,0 0-8 16,0 0-37-16,0 0-90 16,18-112-31-16,-4 96 21 15,-4 2-12-15,1 2 3 16,-1 4-18-16,-2 2-25 15,-1 1-6-15,1 0-15 16,2 1-1-16,1-3-29 16,3 4-31-16,-1-1 5 0,3-3 15 15,-1 1 24-15,-2 3 15 16,-4 0 1-16,-4 3-1 16,-3 0-17-16,-2 0-96 15,0 17 109-15,2 8 5 16,2 8 83-16,3 7 8 15,5 4-35-15,1 4 2 16,1 1-9-16,-2-2-23 16,1 0-17-16,-1-7-9 15,-1-5-3-15,3-4-90 16,-3-12-133-16,-1-6-714 0</inkml:trace>
  <inkml:trace contextRef="#ctx0" brushRef="#br0" timeOffset="-11531.57">12574 8462 1631 0,'0'0'1011'16,"0"0"-945"-16,0 0-47 16,0 0-19-16,0 110-1 15,12-50-7-15,12 2-106 16,7-3-61-16,3-13-140 15,2-14 160-15,-3-16 0 16,1-14 44-16,-8-2 111 16,-4-28 100-16,-8-14-69 0,-12-8 8 15,-2-7 33-15,-11 3 112 16,-18 6 45-16,-9 8 47 16,-4 9-101-16,0 8-99 15,-10 23-76-15,12 0-29 16,9 4-314-16</inkml:trace>
  <inkml:trace contextRef="#ctx0" brushRef="#br0" timeOffset="-11112.8">12851 8926 2218 0,'0'0'210'0,"0"0"-145"0,0 0 9 15,0 0 10-15,0 0-53 16,0 0 41-16,0 0 51 16,112-55-20-16,-68 16-12 15,1-6-39-15,-3-10-9 16,1-2-7-16,-6-8-14 16,-6 4-8-16,-6 2-2 15,-10 9 6-15,-8 11 8 16,-7 14 0-16,0 11-3 15,0 8-18-15,0 6-5 16,0 0-9-16,0 18-30 16,0 14 39-16,2 11 2 15,8 2-1-15,0-2 5 16,3-8-5-16,1-7 3 16,-3-8-3-16,-1-8-1 0,-6-7-1 15,0-4 0-15,-4-1 1 16,2 0 0-16,1 0-1 15,-1 3-60-15,4 6-101 16,4 26-90-16,-2-2-297 16,-1 6-1101-16</inkml:trace>
  <inkml:trace contextRef="#ctx0" brushRef="#br0" timeOffset="-9888.69">11893 11307 908 0,'0'0'1114'0,"0"0"-965"16,0 0-14-16,0 0 115 15,0 0-84-15,0 0-38 16,0 0-48-16,0-36-7 0,0 36 3 16,0 0-37-16,0 0-19 15,0 7-20-15,0 15 0 16,0 15 11-16,2 16 12 15,8 10 5-15,2 28-10 16,1 25-7-16,6 22-2 16,-6-7-4-16,-2-27 1 15,-4-29-6-15,-5-21 4 16,0 4-4-16,0 6 1 16,0 2 0-16,1-12 7 15,-3-8-8-15,2-10-1 16,-2-7 1-16,0-7-5 15,0-8-33-15,0-3-17 0,0-2-14 16,0-3 34-16,-7-2 22 16,3-2 13-16,-2-2 4 15,-3 0-4-15,-3 0-15 16,1-5 15-16,-5-8 3 16,3-5 28-16,-3-1 13 15,3-2 3-15,3 0-4 16,-2 1-10-16,5 7 6 15,5 3-5-15,0 6-13 16,2 4-5-16,0 0-16 16,0 1-17-16,0 23-16 15,4 13 32-15,9 6-4 0,5 10 0 16,3-1 5-16,-2-2 0 16,2-8-8-16,-3-10 8 15,-3-8 6-15,-2-10-6 16,-6-10-14-16,2-4 12 15,-3 0 2-15,8-24 36 16,4-9 4-16,4-14-14 16,5-9-7-16,0-2-4 15,-3 4-7-15,-6 12 0 16,-12 13-2-16,-6 15 22 16,0 14 33-16,-31 0-1 15,-13 19-53-15,-14 15-3 16,-9 6-4-16,-22 14-47 15,18-10-79-15,11-14-262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8:32:34.6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1978 806 1263 0,'0'0'379'0,"0"0"-149"16,0 0-52-16,0 0 6 15,0 0-43-15,0 0-62 16,4-18-21-16,1 12 1 15,2-5 3-15,-3 4 28 16,-4-4-26-16,0 2 7 16,0-3-16-16,-4-4-28 15,-17-2-27-15,-5-3 0 16,-12 3 0-16,-9 3 19 16,-8 4-18-16,-13 9 12 15,-3 2-13-15,-6 11 0 16,-4 14-19-16,6 7 18 0,5 7-5 15,15 3-13 1,12-1 18-16,16 5-11 0,16 0-11 16,11-2-24-16,7 0-25 15,24-3 12-15,19-5 8 16,10-6 15-16,13-1 36 16,10-5 1-16,6-2 13 15,4 6-6-15,1 5-7 16,-7 2-53-16,-10 5-26 15,-10 4-15-15,-17 2 28 16,-17-2 38-16,-15-3-28 16,-18-5 56-16,0-4 23 15,-29-2 95-15,-18-2 20 16,-13-6-4-16,-5-6-21 16,-2-10-26-16,5-6-29 0,6-4-14 15,12-16-25-15,13-4-19 16,13-4-43-16,13-2-3 15,5-4 8-15,7-2-20 16,20-3-38-16,12 2 3 16,9-4-59-16,10 2 11 15,6-2 20-15,7 2 21 16,0 6-9-16,3 3 81 16,-5 10 28-16,-4 8 1 15,-7 12-1-15,-12 0 0 16,-5 28-30-16,-14 12 30 15,-8 12 17-15,-7 7 45 16,-8 3 22-16,-2-4-12 0,-2-6 68 16,0-12-27-1,0-14-18-15,0-10-18 0,0-10-5 16,0-6 19-16,0 0 27 16,3-13-12-16,3-14-6 15,1-10-74-15,4-12-4 16,0-1-7-16,3-1-14 15,-1 5 4-15,-2 6-4 16,0 8-1-16,-4 10 0 16,-1 12-10-16,-1 10-19 15,1 0-26-15,4 22-35 16,7 16 58-16,3 10 15 0,3 8 17 16,4-3 9-16,-3-12-9 15,0-8-15-15,-1-16 13 16,2-8 2-16,-2-9 0 15,2-4 26-15,2-25 52 16,2-8-29-16,-2-9-38 16,-3-1 0-16,-4 1-3 15,-4 8 1-15,-7 10-2 16,-3 11-3-16,-4 11-4 16,-2 6-20-16,0 8-16 15,3 29 22-15,0 16 14 16,5 9 12-16,3-1-5 15,7 0-12-15,5-10 5 16,6-12-26-16,6-17-3 16,9-16 1-16,6-6-6 0,3-19-25 15,2-23-72-15,1-8-35 16,-2-3 24-16,-6-5-11 16,-5 1 69-16,-9 3 75 15,-7 4 9-15,-14 3 88 16,-9 8 31-16,-4 7 9 15,-2 6-42-15,-20 10-49 16,-7 12 6-16,-7 4-31 16,-4 20-9-16,0 24-3 15,0 14 0-15,6 11 16 16,8 2-16-16,8-7 0 16,11-11-6-16,7-15-15 15,0-14-46-15,9-12 67 0,16-12 6 16,2 0 48-16,6-20 30 15,5-18-14-15,-1-9-40 16,-1-3-10-16,-2 0-7 16,-10 6-11-16,-6 10 3 15,-9 12-5-15,-7 16-19 16,-2 6-52-16,0 18-69 16,-2 25 131-16,-7 14 9 15,9 9 12-15,0 0-12 16,0-7-12-16,15-18-48 15,12-18 52-15,8-21 8 16,11-8 78-16,5-36 9 16,6-19-39-16,-3-8-24 0,-3-10-18 15,-11 1-6 1,-9 1-47-16,-10 5-27 0,-13 12 18 16,-8 12 43-16,0 18-10 15,-20 18 23-15,-6 12 15 16,-3 31-8-16,-2 42-7 15,11 43 0-15,17 26 18 16,3-8-18-16,23-34-21 16,8-40 8-16,3-33-3 15,7-14 16-15,15-12 98 16,13-2 1-16,4-42-5 16,4-18-52-16,-9-19-22 0,-5-8-5 15,-12-5-10-15,-13 1-5 16,-13-2-19-16,-14-1 9 15,-11 5-24-15,0 10 26 16,-22 12-3-16,-9 20 7 16,-4 23 4-16,2 25 22 15,0 19-21-15,-1 55 10 16,8 44-11-16,17 35 1 16,9-7-2-16,0-31 1 15,18-44-7-15,2-28-7 16,9-6 14-16,2-2 0 15,10-11 1-15,1-18 18 16,2-6 25-16,1-30-4 16,-1-20-18-16,-1-16 9 15,-8-10-31-15,-1-7 8 0,-7-5-8 16,-10 4-1-16,-8 1-11 16,-9 13 6-16,0 17 6 15,0 26 2-15,-16 23 31 16,-6 10-24-16,-7 58 8 15,0 50-17-15,12 47 0 16,12 19 1-16,5-13-1 16,15-41 1-16,6-51-2 15,-3-30-38-15,4-15-77 16,25-18-53-16,-5-8-34 16,1-4-672-16</inkml:trace>
  <inkml:trace contextRef="#ctx0" brushRef="#br0" timeOffset="165.39">5126 1252 2804 0,'0'0'180'0,"0"0"-132"15,0 0-38-15,0 0-10 16,116-35-134-16,-65 26-395 0</inkml:trace>
  <inkml:trace contextRef="#ctx0" brushRef="#br0" timeOffset="698.39">6038 1052 2323 0,'0'0'351'0,"0"0"-261"15,0 0 26-15,0 0-66 16,-152-47-29-16,92 47-21 16,-5 9-2-16,-1 19 2 15,5 4-5-15,14 2-2 16,16 2-18-16,20-7-61 16,11-1-13-16,23-8 23 15,27-2 50-15,16-8 26 16,9-2 1-16,3 0 6 15,-7 0-6-15,-12 4 5 0,-22 5-6 16,-19 4-14-16,-18 5 8 16,-9 2 6-16,-29-4 56 15,-6-4 16-15,-3-5 15 16,5-10-2-16,8-5-18 16,14 0-28-16,14-21-38 15,6-11 2-15,15-10-3 16,22 1-16-16,11-3 1 15,5 4-2-15,0 6 17 16,-6 4-4-16,-7 10 4 16,-11 6 0-16,-13 8 0 15,-7 6 0-15,-9 0-26 16,0 27 16-16,0 10 10 0,0 13 0 16,-4 4 5-16,4 0 5 15,0-5-3-15,0-7-9 16,10-9 2-16,4-7 0 15,-3-7-2-15,0-13-48 16,-4-14-100-16,-2-21-24 16,-5-9-1813-16</inkml:trace>
  <inkml:trace contextRef="#ctx0" brushRef="#br0" timeOffset="815.39">6167 856 2572 0,'0'0'0'16,"0"0"-48"-16,0 0-332 0</inkml:trace>
  <inkml:trace contextRef="#ctx0" brushRef="#br0" timeOffset="2048.03">6731 1096 1879 0,'0'0'390'0,"0"0"-150"16,0 0-65-16,0 0-91 16,0 0-71-16,0 0-8 15,0 0-5-15,-58-48-29 0,40 46 29 16,3 2 8 0,1 0-8-16,-1 0 8 0,-4 2-8 15,1 16-6-15,1 11-5 16,3 4 5-16,5 8-2 15,7 5-7-15,2 4-8 16,2 2 16-16,21-2 1 16,2-1-29-16,-2-6 35 15,4-6 1-15,-2-7 16 16,-5-4-16-16,-5-4 7 16,-7 0-8-16,-8 6-30 15,0 11 30-15,-12 6 19 16,-7 16 4-16,-6 4-17 15,0 3 0-15,0 3-6 16,5-9-5-16,1-12 5 0,3-9-1 16,0-18 0-16,3-9 1 15,-3-14 22-15,0 0 54 16,-5-15 9-16,-2-20 8 16,1-13-55-16,-1-12 7 15,8-10-2-15,6-24-13 16,7-23-30-16,2 7 0 15,0 12 0-15,20 18-49 16,9 21-8-16,10 5 32 16,11 2 25-16,4 19 0 15,-4 12 11-15,-3 19-6 16,-7 2-5-16,-9 34-35 16,-4 22 6-16,-6 19 29 0,-8 11-1 15,-4 6-3 1,0-10-26-16,0-14 9 0,-3-19 6 15,4-22 7-15,-6-13 8 16,0-14 51-16,1 0 95 16,-1-29-11-16,6-19-55 15,0-9-52-15,3-9-14 16,1-5-13-16,1 6 4 16,-1 2-5-16,-3 10-16 15,-5 18 11-15,-1 12 5 16,-3 17 0-16,-2 6-32 15,0 13-33-15,5 25 22 0,2 15 38 16,6 6 4 0,9 2-8-16,5-9-46 0,6-16 8 15,5-14 47-15,7-17 3 16,4-5-3-16,4-19 7 16,3-19-7-16,2-7-54 15,-5-11-91-15,-4 1-93 16,-4 0-83-16,-11 4-117 15,-13 8 5-15,-9 9 433 16,-12 8 336-16,0 8 233 16,-5 8-236-16,-10 6-141 15,-10 4-117-15,-4 0-63 16,-6 12 0-16,-10 17-4 16,-2 14-8-16,-1 7-15 15,3 8-12-15,7 3 19 0,7-5 1 16,13-8-8-1,9-8-3-15,9-10-20 0,0-10 30 16,20-8 8-16,9-11 64 16,7-1 30-16,1-11-11 15,3-19-49-15,1-4 3 16,-8-4-22-16,-7 1-6 16,-7 8-9-16,-9 7 6 15,-2 9-6-15,-8 12-18 16,0 1-58-16,0 11 0 15,-2 22 76-15,-2 10 9 16,4 4-9-16,0-1-11 16,14-11-12-16,9-10 23 0,4-17 9 15,6-8 39-15,9-12 27 16,8-28-8-16,7-16-22 16,5-13-39-16,6-9-6 15,-4-4-41-15,1-6-71 16,-1-42-141-16,-14 21-239 15,-22 13-509-15</inkml:trace>
  <inkml:trace contextRef="#ctx0" brushRef="#br0" timeOffset="2181.03">8034 710 982 0,'0'0'1429'0,"0"0"-1124"15,-160 0-123-15,88 36-109 0,-1 38-36 16,15 40-13 0,29 30-14-16,24-5-6 0,7-31-4 15,34-35-1-15,5-32 1 16,14 3 0-16,52-7-4 15,-7-9-135-15,-8-22-947 0</inkml:trace>
  <inkml:trace contextRef="#ctx0" brushRef="#br0" timeOffset="3945.78">8832 992 1188 0,'0'0'1183'0,"0"0"-1031"15,0 0-84-15,0 0 21 16,0 0-23-16,0 0-37 16,0 0-29-16,-27-16-11 15,27 47 6-15,-2 14 10 16,-3 10 4-16,1 7-1 15,-3-2-3-15,0-7-4 0,1-12 0 16,4-15-1 0,2-10 3-16,0-10-3 0,0-6 36 15,0 0 68-15,4-20-3 16,11-14-21-16,3-12-43 16,3-6-18-16,0 0-14 15,-3 4-5-15,1 10 7 16,-6 9-3-16,-7 11-4 15,-2 14-7-15,-1 4-59 16,0 16-60-16,-1 25 78 16,4 16 48-16,3 6 8 15,5 1 11-15,1-6-19 0,3-14-21 16,4-14-21 0,0-16 42-16,3-14 1 0,2 0 48 15,6-23 28-15,3-18-30 16,-1-7-24-16,3-6-11 15,-5 2-11-15,-2 5 9 16,-6 8-10-16,-4 9-1 16,-11 11 0-16,-3 12-10 15,-4 7-45-15,-3 7-50 16,0 25 53-16,0 11 53 16,0 7 18-16,0-1 2 15,2-8-19-15,7-9-1 16,-1-10-24-16,4-11-4 15,-3-10 28-15,-1-1 10 16,1-1 3-16,3-16 19 0,-4-5 2 16,-1 2-34-16,0 2 1 15,-5 6-1-15,-2 9-30 16,0 3-99-16,0 13-106 16,0 21 203-16,3 11 32 15,5 5 23-15,10 0-16 16,4-6-7-16,5-11-33 15,6-10 33-15,5-17 46 16,5-6 92-16,1-18-18 16,3-20-40-16,-3-12-43 15,-3-8-20-15,-10-3-16 16,-11 3 5-16,-14 4 2 16,-6 5 28-16,-13 9 6 15,-22 11-30-15,-12 11 24 16,-9 15-28-16,-1 3-8 0,-1 22-27 15,8 19-72-15,17 37-81 16,15-10-55-16,15-5-482 0</inkml:trace>
  <inkml:trace contextRef="#ctx0" brushRef="#br0" timeOffset="4630.03">10422 1346 22 0,'0'0'1127'15,"0"0"-942"-15,0 0 61 16,0 0 138-16,0 0-29 16,81-117-70-16,-92 103-115 0,-14 1-54 15,-4 7-53-15,-4 6-25 16,-5 0-19-16,-9 11-8 16,-3 21-10-16,2 12 17 15,-1 12-18-15,9 8-7 16,6-4 7-16,14-4 0 15,11-15-13-15,9-11-20 16,0-12 8-16,15-12 25 16,20-6 25-16,9-10 48 15,10-25 7-15,6-15-47 16,2-17-13-16,3-9-20 16,-5-9 0-16,-2-1-35 15,-10-2-29-15,-10-3-29 0,-11 7 22 16,-15 9 15-1,-12 10 45-15,0 21 11 0,-12 18 58 16,-15 20 3-16,-6 6-61 16,-3 38 5-16,-6 38 4 15,7 38-9-15,14 33 0 16,17-10-9-16,4-30 9 16,11-36-28-16,16-31 17 15,6 0-6-15,14-6 17 16,14-8 14-16,5-16 0 15,3-10 4-15,5-8-1 16,-3-24-12-16,-4-8 10 16,-9-7-7-16,-7-4 4 0,-11-4-5 15,-11 1 12 1,-14 2-19-16,-10 4-1 0,-5 8-11 16,-13 12-21-16,-18 16 33 15,-14 12 0-15,-4 8 1 16,-5 30 5-16,4 16 0 15,7 12-5-15,12 5-1 16,15-4 0-16,16-4-17 16,0-13-18-16,36-16 35 15,12-14 28-15,13-16 26 16,13-4-11-16,26-35-30 16,-17-2-13-16,-15-6-277 0</inkml:trace>
  <inkml:trace contextRef="#ctx0" brushRef="#br0" timeOffset="5010.77">11726 623 2649 0,'0'0'202'15,"0"0"-137"-15,0 0-65 16,0 0-2-16,-62 126 2 15,37-15 19-15,-2 36-2 16,9 9-4-16,7-23-5 16,7-34-8-16,4-38 1 15,0-18 0-15,0 0 8 16,2-5-9-16,18-14-75 16,0-15-171-16,0-9-1610 0</inkml:trace>
  <inkml:trace contextRef="#ctx0" brushRef="#br0" timeOffset="5711.45">13341 1137 2554 0,'0'0'244'0,"0"0"-81"15,0 0-1-15,0 0-105 16,0 0-32-16,0 0-25 15,-116-76-20-15,61 76-23 16,-10 13 28-16,0 18 13 16,8 9 2-16,12 4-13 15,16 0-18-15,18-2-4 16,11-8 19-16,4-7-3 16,30-12 9-16,8-8 10 15,9-7 17-15,5-7 24 0,2-19-14 16,-7-8 1-1,-4-5-22-15,-12-2 0 0,-10-1-6 16,-14 1-5-16,-11 5-5 16,0 7-19-16,-2 4-11 15,-11 11 8-15,3 6-19 16,6 6-46-16,4 2-12 16,0 0 19-16,27 2 62 15,8 5 28-15,10-4 17 16,6-3 5-16,-2 0 7 15,-1-7 18-15,-9-14 32 16,-5-3-63-16,-12-4-16 16,-9-1-30-16,-11 0 0 15,-2 8-10-15,-4 2 40 16,-14 7 17-16,-4 8 12 0,-2 4-17 16,-3 8-12-1,2 28-5-15,0 15 4 0,2 38-5 16,4 39 0-16,13 39 2 15,6 25-34-15,0 1-59 16,2-20 45-16,9-40-92 16,-4-40-294-16,-2-31-47 0</inkml:trace>
  <inkml:trace contextRef="#ctx0" brushRef="#br0" timeOffset="5895.45">13027 1748 2596 0,'0'0'335'0,"0"0"-255"16,114-40-52-16,-18 24-25 16,49 1-3-16,-16 7-14 15,-14-3-186-15</inkml:trace>
  <inkml:trace contextRef="#ctx0" brushRef="#br0" timeOffset="7075.6">15021 1077 2231 0,'0'0'333'16,"0"0"-149"-16,0 0-6 16,0 0-72-16,0 0-26 15,0 0-24-15,0 0-26 0,-4-7-30 16,-14 7-10-16,-11 0-9 15,-17 8-7-15,-13 6 0 16,-7 7 8-16,-6-1 11 16,7-2 6-16,9-2 1 15,17-2 0-15,12-6 5 16,14-2-5-16,11-5-8 16,2 2-41-16,10-1-52 15,24-1 60-15,11 4 32 16,5 3 7-16,9 4 1 15,-1 6-21-15,-5 6-39 16,-6 8 2-16,-12 3-51 16,-12 2 18-16,-13-2 37 0,-10-5 19 15,0-6 36 1,-25-6 32-16,-12-2 56 0,-3-6 37 16,-2-4 17-16,1-2-49 15,12-4-38-15,8 0-29 16,11 0-26-16,10-2-57 15,0-14-103-15,14-6-23 16,38-18-31-16,-6 3-121 16,1 3-351-16</inkml:trace>
  <inkml:trace contextRef="#ctx0" brushRef="#br0" timeOffset="7246.25">15240 1231 352 0,'0'0'675'0,"0"0"-350"16,0 0-99-16,0 0-96 0,0 0 9 15,0 0 15-15,0 0 46 16,42 108 15-16,-40-64-96 16,0 0-59-16,5-1-39 15,0-7-10-15,-1-10-10 16,7-8-2-16,-3-10-83 16,-4-8-380-16</inkml:trace>
  <inkml:trace contextRef="#ctx0" brushRef="#br0" timeOffset="7381.25">15478 858 2499 0,'0'0'195'0,"0"0"-195"16,0 0-37-16,0 0-661 0</inkml:trace>
  <inkml:trace contextRef="#ctx0" brushRef="#br0" timeOffset="7908.79">15815 1211 1727 0,'0'0'355'0,"0"0"-260"16,0 0 99-16,0 0-87 15,-37 130-64-15,24-83-30 16,3-3 4-16,4-6 1 0,6-14 1 15,0-8 55 1,0-12 29-16,0-4 6 0,0 0 40 16,14-20 13-16,3-15-59 15,8-4-70-15,0-8-21 16,4 1-11-16,0 4-1 16,-4 8-1-16,-2 8-41 15,-7 9-25-15,-5 17-60 16,-5 0-70-16,-6 30 107 15,0 15 50-15,0 16 29 16,-8 4 11-16,6-3 5 16,2-7-4-16,0-15-1 15,6-14 53-15,8-14 22 16,1-12 33-16,8-2 20 16,8-26-28-16,5-13-55 0,7-9-31 15,-1 0-6 1,-3 0 1-16,0 5-5 0,-8 8-4 15,-9 11 8-15,-8 10-8 16,-8 9-4-16,-6 7-37 16,0 15-5-16,0 27 15 15,0 16 26-15,7 14-17 16,11 5-26-16,7-5-53 16,12-10 2-16,10-14 31 15,8-20 5-15,37-28 1 0,-17-10-144 16,-3-20-937-16</inkml:trace>
  <inkml:trace contextRef="#ctx0" brushRef="#br0" timeOffset="8174.8">16902 1146 2486 0,'0'0'239'16,"0"0"-112"-16,0 0-1 15,0 0-97-15,-118 41-29 16,101 10-15-16,11 30 14 15,6 36 2-15,0 29 5 16,18 8-6-16,5-26 9 16,-6-37 1-16,-3-44-10 15,-5-10-7-15,-1-5 6 16,1-4-4-16,-2-6 5 0,-2-11-45 16,-3-11-38-16,-2-5 41 15,0-26-65-15,0-38-205 16,0 5-131-16,2-4-617 0</inkml:trace>
  <inkml:trace contextRef="#ctx0" brushRef="#br0" timeOffset="8380.79">16850 1196 2235 0,'0'0'538'0,"0"0"-403"16,0 0 5-16,0 0-90 15,0 0-50-15,0 0-4 16,0 0 3-16,106 67 2 15,-64-15-2-15,-7 4-2 0,-8-1-14 16,-12-7 10-16,-12-8 0 16,-3-10-6-16,-7-10 13 15,-20-4 20-15,-7-6 13 16,-1-6-15-16,-9-4-18 16,11 0-125-16,8-12-341 0</inkml:trace>
  <inkml:trace contextRef="#ctx0" brushRef="#br0" timeOffset="8625.4">17359 810 2614 0,'0'0'180'0,"0"0"-132"16,0 0-48-16,0 0-3 15,0 0-17-15,-58 156 20 16,58-49 11-16,10-1 9 16,11-8-20-16,-2-14 1 15,4-19-1-15,4 1-5 16,17 6-43-16,-8-22-196 16,-5-18-785-16</inkml:trace>
  <inkml:trace contextRef="#ctx0" brushRef="#br0" timeOffset="8941.4">17668 1416 2720 0,'0'0'230'16,"0"0"-145"-16,0 0-17 16,0 0-35-16,0 0-26 15,0 0 6-15,0 0 6 16,80-49-8-16,-60 26-11 15,-5-8-30-15,-7 1-36 16,-8-1-25-16,0 4-25 16,-27 3 53-16,-11 8 63 15,-9 10 23-15,-4 6 55 16,-2 15-9-16,1 26-18 16,10 18-19-16,9 14-21 0,17 12-10 15,16 1-2 1,4-4 1-16,39-10 0 0,14-13 5 15,15-22 2-15,49-24-7 16,-17-13-62-16,-8 0-184 0</inkml:trace>
  <inkml:trace contextRef="#ctx0" brushRef="#br0" timeOffset="9859.48">19175 1233 1253 0,'0'0'1179'16,"0"0"-1004"-16,0 0 20 15,0 0-62-15,4-120-86 16,-22 103 9-16,-5 5-30 16,-6 6-26-16,-13 6-5 15,-9 5 5-15,-10 25 4 16,-1 12 8-16,0 14-12 15,11 8-9-15,18 6-43 16,17-6-56-16,16-3 46 16,8-15 13-16,29-12 46 15,11-14 3-15,12-13 32 16,7-7 0-16,5-8 11 0,1-23-16 16,-2-9-14-16,-8-6-7 15,-10-7-6-15,-8-1-18 16,-11 4 6-16,-13 1 7 15,-9 8 5-15,-8 7-1 16,-4 12-9-16,0 12-17 16,0 10 8-16,-10 5-51 15,-4 26 39-15,3 17 24 16,7 11 0-16,4 3 7 16,0-5 0-16,6-6 11 15,13-14 59-15,2-12 1 16,-1-12-3-16,3-7-8 15,1-6-4-15,2-3-9 0,1-24-18 16,4-6-28-16,-2-10 6 16,-2-1-7-16,-2 0 0 15,-8 4 0-15,-3 6-4 16,-7 7 4-16,-7 8 20 16,0 11-2-16,0 8 6 15,0 0-24-15,-7 27-6 16,-7 14 6-16,6 9 0 15,3 7 0-15,5-4-9 16,0-4-1-16,13-11 10 16,8-12-12-16,3-9-3 15,8-15-45-15,20-4-95 0,-4-23-115 16,-6-3-1294-16</inkml:trace>
  <inkml:trace contextRef="#ctx0" brushRef="#br0" timeOffset="10156.37">20048 1194 2251 0,'0'0'383'16,"0"0"-269"-16,0 0 35 16,0 0-106-16,0 0-43 15,0 0-10-15,-21 105 8 16,21-37 2-16,2 6-28 16,15 1-29-16,0-9 16 15,1-14 32-15,-2-12 9 16,-5-14 33-16,-2-12 27 0,-5-12 20 15,-2-2 52-15,3-12 8 16,0-18-69-16,1-10-43 16,5-6-15-16,5-6 0 15,-1-1 1-15,3 0-6 16,0 0 5-16,2 5-13 16,-2 8-10-16,-3 12-57 15,1 12-80-15,-7 9-216 16,-3 7-1231-16</inkml:trace>
  <inkml:trace contextRef="#ctx0" brushRef="#br0" timeOffset="10490.07">20480 1205 2432 0,'0'0'175'0,"0"0"-153"15,0 0-22-15,0 0-72 16,-13 108 51-16,13-41 21 16,11 9 17-16,6 1-16 15,3-4 6-15,-1-13 19 16,-4-13 79-16,-1-18 22 16,-8-14-13-16,-4-14 23 15,0-1 26-15,1-12-30 16,1-20-55-16,6-12-51 15,0-6-20-15,5-4-2 16,4-4 9-16,5-2-6 0,3 0-8 16,2-1-10-16,0 9-58 15,2 8-59-15,-7 14-216 16,-6 14-693-16</inkml:trace>
  <inkml:trace contextRef="#ctx0" brushRef="#br0" timeOffset="11188.75">20962 1560 1914 0,'0'0'723'0,"0"0"-587"15,0 0 134-15,0 0-107 16,0 0-71-16,0 0-29 0,0 0-31 16,139-124-15-16,-105 91-11 15,-3 1-5-15,-4 0-1 16,-7 0-20-16,-11 4-15 15,-9 4-43-15,-5 7-29 16,-26 10-1-16,-11 7-1 16,-9 2 57-16,-3 26 39 15,2 10 5-15,8 9 7 16,13 6-7-16,20 0 7 16,11-2-9-16,9-6 10 15,29-7 13-15,13-11 8 16,9-13 14-16,7-7-7 15,4-7-7-15,1-7-16 0,-3-14-5 16,-9-9-7 0,-6-4-27-16,-12-6-17 0,-11-3-9 15,-8 0 31-15,-15-2 12 16,-8 3 17-16,0 8 38 16,-2 8-12-16,-16 12-26 15,-4 10-4-15,0 4-26 16,-3 18 6-16,4 20 9 15,4 10 10-15,11 9 5 16,4-2 2-16,2-2-2 16,0-9 0-16,8-12 23 15,1-9 31-15,-3-15 29 16,2-3-17-16,-6-5 25 16,2 0 33-16,3-11-14 15,4-10-49-15,5-9-36 0,3-7-7 16,1-4-7-16,3-2 0 15,0-1-3-15,-4 6-8 16,-5 7 1-16,-3 10-1 16,-7 11 0-16,-4 10-14 15,0 2-28-15,0 27-1 16,0 12 39-16,0 8 4 16,4 1 0-16,10-2 1 15,3-8 9-15,4-10-10 16,1-8 1-16,0-12-1 15,21-10-31-15,-10-2-103 16,1-14-378-16</inkml:trace>
  <inkml:trace contextRef="#ctx0" brushRef="#br0" timeOffset="11572.11">22242 850 1360 0,'0'0'868'16,"0"0"-802"-16,0 0 51 15,0 0 39-15,-29 163-46 16,29-68-24-16,0 28-40 16,10-9-30-16,9-10 0 15,6-21-11-15,0-27 1 16,1 0-6-16,3-6-7 15,-5-14-1-15,-6-28-7 16,-7-8-87-16,-9-2-629 0</inkml:trace>
  <inkml:trace contextRef="#ctx0" brushRef="#br0" timeOffset="11722.14">21961 1257 2644 0,'0'0'229'0,"0"0"-25"15,0 0-110-15,0 0-90 16,0 0 17-16,165-24-10 16,-82 24-11-16,44 0-115 15,-22 0-160-15,-14 5-761 0</inkml:trace>
  <inkml:trace contextRef="#ctx0" brushRef="#br0" timeOffset="13236.7">23455 1229 1346 0,'0'0'311'15,"0"0"-134"-15,0 0 124 16,0 0-70-16,0 0-95 15,0 0-1-15,0 0-21 16,-2-38-9-16,2 38-23 16,-4-2-28-16,4 2-24 15,0 0-23-15,0 0-7 16,0 18-15-16,0 19 7 16,0 10 7-16,0 7 0 0,0 6 1 15,0-7 7-15,0-9-7 16,0-13 0-16,0-12 0 15,0-9-4-15,4-8 4 16,0-2 26-16,2 0 44 16,10-20 5-16,4-12-18 15,7-9-43-15,2-3-1 16,2 3-5-16,-2 1-8 16,-4 15-2-16,-6 5-24 15,-7 10 13-15,-6 10 1 16,-1 0-59-16,-5 14-23 15,2 20 59-15,0 10 15 16,4 6 20-16,6 0 0 0,5-7-10 16,8-13 9-16,9-10-7 15,3-14 8-15,8-6 12 16,9-8 18-16,1-22-21 16,3-11-9-16,-2-4-25 15,-5-1-45-15,-9-1 10 16,-8 11 30-16,-12 8 19 15,-9 9 11-15,-8 10 19 16,-5 7 3-16,0 2-21 16,0 4-1-16,-13 20-8 15,2 9 8-15,3 8-1 16,4 2-8-16,4-6-2 0,0-2 11 16,0-13 6-16,10-6 59 15,0-6-3-15,1-4-27 16,3-4-14-16,-1-2-7 15,1 0-4-15,3 0-4 16,2 0-6-16,-4-8-22 16,1-4-132-16,-3-2-635 15,1-14 459-15,-4 4 236 16,-5-2-944-16</inkml:trace>
  <inkml:trace contextRef="#ctx0" brushRef="#br0" timeOffset="13737.59">24602 1185 1634 0,'0'0'734'16,"0"0"-610"-16,0 0 89 15,0 0-120-15,0 0-54 16,0 0-9-16,2 114 2 0,-2-69-14 15,0-1-9 1,0-5-8-16,2-4-1 0,3-8 0 16,1-6-5-16,4-12-116 15,-2-9-158 1,-1 0-191-16</inkml:trace>
  <inkml:trace contextRef="#ctx0" brushRef="#br0" timeOffset="13869.59">24625 854 2123 0,'0'0'0'16,"0"0"-555"-16,0 0 12 0</inkml:trace>
  <inkml:trace contextRef="#ctx0" brushRef="#br0" timeOffset="14169.59">24965 961 1413 0,'0'0'216'0,"0"0"-12"16,-14 102 10-16,2-42-52 16,2 6-74-16,6 6-59 15,4-1 7-15,0-8-13 16,0-10 36-16,7-13 73 15,2-16-8-15,-5-10-22 16,0-8-36-16,-4-6 4 16,2 0 35-16,1-2 25 15,3-20-11-15,4-12-81 0,3-8-26 16,5-7-6-16,1-2 0 16,4-2-6-16,-1 3-9 15,-1 2-28-15,0 4-42 16,-5 14-82-16,-5 11-448 0</inkml:trace>
  <inkml:trace contextRef="#ctx0" brushRef="#br0" timeOffset="14485.59">25319 1133 2350 0,'0'0'240'0,"0"0"-151"0,0 0-3 15,0 0-85-15,0 0-1 16,40 102 1-16,-20-41 1 16,3 6 7-16,2 0-9 15,-2-11-14-15,0-12 14 16,-5-14 1-16,-7-13 0 16,-7-11 14-16,-4-6 64 15,0 0 92-15,0-23-11 16,0-16-116-16,0-6-30 15,0-8-7-15,0 1-6 16,7-2 0-16,9 2-1 16,-1 2-4-16,3 8-63 15,15 10-75-15,-4 12-60 16,1 12-1283-16</inkml:trace>
  <inkml:trace contextRef="#ctx0" brushRef="#br0" timeOffset="14768.75">26173 1207 2424 0,'0'0'229'0,"0"0"-4"15,0 0-139-15,0 0-62 16,-118 31-24-16,73 13-8 16,5 10 1-16,8 5-4 15,15 4 2-15,10-7-12 0,7-6 14 16,9-14 7-1,23-10 15-15,5-14 27 0,7-12-3 16,6-6-2-16,-3-26-11 16,-7-14 6-16,-9-10-8 15,-12-9-16-15,-13 1 5 16,-6 2-12-16,-23 6-2 16,-17 7-31-16,-34 18-80 15,10 12-83-15,6 12-129 0</inkml:trace>
  <inkml:trace contextRef="#ctx0" brushRef="#br0" timeOffset="15101.84">26507 1295 169 0,'0'0'1193'0,"0"0"-864"15,0 0 29-15,0 0-144 16,0 0-172-16,0 0-42 15,0 0-31-15,89 117 31 16,-86-46 34-16,1 4-17 16,4-6-16-16,6-10 0 15,-3-15 151-15,-2-16-5 16,-5-16-50-16,-2-12 43 16,-2 0 87-16,0-28-65 15,0-14-114-15,0-14-34 16,0-6 4-16,8 0 2 15,5 0 6-15,9 2-26 0,5 7 0 16,6 4-17-16,7 14-52 16,16 12-67-16,-10 10-112 15,-9 9-786-15</inkml:trace>
  <inkml:trace contextRef="#ctx0" brushRef="#br0" timeOffset="19249.43">1279 4137 1706 0,'0'0'577'15,"0"0"-323"-15,0 0-127 16,0 0-33-16,0 0-32 16,0 0-21-16,0 0-17 0,0-14-11 15,0 14-7 1,0 0-4-16,0 0-1 0,0 0-1 15,0 0-6-15,0 0-12 16,0 4 9-16,0 11 2 16,0 16 7-16,13 9 0 15,2 16 1-15,3 10 5 16,0 12-6-16,-3 23 0 16,-4 23 7-16,-8 29-7 15,-3 4 0-15,0-6 6 16,-14-15-5-16,-3-37 0 15,3-16-1-15,-1-18 0 16,1-6 0-16,1 4 0 16,-3 6 13-16,1 5 16 15,6-10 13-15,0-3-13 0,5-5-7 16,1-5-9-16,3-1-8 16,0-7 2-16,0-6 0 15,0-10-1-15,0-7 7 16,0-9-6-16,0-5-1 15,0-3 6-15,0-3 3 16,0 0 5-16,0 0-5 16,0 0-7-16,0 0-3 15,0 0-5-15,0 0 0 16,3-10-42-16,5-14-52 16,0 1-44-16,0 0-129 0</inkml:trace>
  <inkml:trace contextRef="#ctx0" brushRef="#br0" timeOffset="19814.5">621 6096 1595 0,'0'0'382'15,"0"0"-219"-15,0 0-36 16,0 0 38-16,0 0-41 16,0 0-50-16,0 0-74 15,-25-4-6-15,31 4-31 16,9 0 37-16,7 0 24 16,9 0 17-16,9 0 19 15,12 0-19-15,14 0 21 16,14 0-3-16,11 0-18 15,26-6-11-15,-8-2-15 0,2-1-10 16,1 4 3-16,-19-2-8 16,5 4 0-16,-9 1 5 15,-12 2-5-15,-20 0 0 16,-10 0 0-16,-14 0-1 16,-10 0-3-16,-8 2 3 15,-5 1-5-15,-6 0 1 16,-4 1-1-16,0-2-6 15,0-2-69-15,-10 1-114 16,-3 1-446-16</inkml:trace>
  <inkml:trace contextRef="#ctx0" brushRef="#br0" timeOffset="20264.11">1100 6338 1205 0,'0'0'439'0,"0"0"-174"15,0 0-57-15,0 0 29 16,0 0-42-16,0 0-90 16,0 0-66-16,3 0-27 15,7 0 2-15,9 0 22 16,5 0-15-16,8 0-7 15,7 0-12-15,5-2 5 16,4 0-6-16,2 0-1 16,-2 0 0-16,-7 2 0 15,-2-2 0-15,-8 2-7 16,-9 0-37-16,-4 0-36 16,-9 0-96-16,-3 0-273 0,-4 0-1368 0</inkml:trace>
  <inkml:trace contextRef="#ctx0" brushRef="#br0" timeOffset="20796.52">1274 6467 1419 0,'0'0'487'16,"0"0"-226"-16,0 0-36 16,0 0-32-16,0 0-84 15,0 0-36-15,0 0-23 16,0 0-23-16,0 0-12 15,0 0-4-15,0 0-11 16,0 19-15-16,0 12 15 16,0 13 7-16,0 10 4 15,5 12-2-15,6 9-8 16,-3 7 0-16,8 22 0 16,-3 20-1-16,-4-9 1 15,-4-13 5-15,-5-18-6 16,0-20 5-16,-5 8-4 0,-4 4-1 15,1-5 1-15,1-8 0 16,2-2-1-16,5-5 1 16,0-4-1-16,0-6-5 15,0-6 4-15,0-7 2 16,3-9-1-16,-1-11 1 16,0-4-1-16,-2-5 1 15,0-4-1-15,0 0-16 16,3 0-34-16,-1-10-51 15,0-6-155-15</inkml:trace>
  <inkml:trace contextRef="#ctx0" brushRef="#br0" timeOffset="22877.62">1352 4145 1933 0,'0'0'438'15,"0"0"-264"-15,0 0-39 16,0 0-61-16,0 0-30 0,0 0-20 16,0 0-11-1,62 0 6-15,-26-4-6 0,11 0-12 16,10 2 13-16,17-1-14 16,28-1 10-16,39 3-9 15,38-2 1-15,16 2-2 16,3-1 1-16,-3-2-1 15,-12 0 5-15,6-2-5 16,2-3 0-16,3-1-13 16,-3-4-3-16,-6 3 15 15,-15-6-11-15,-16 3 6 16,-38 5 1-16,-27-1 5 16,-27 4 0-16,-13 2 1 15,0-1 3-15,-5 1-3 16,-6 2-1-16,-15 2 0 15,-12 0-1-15,-8 0 0 0,-3 0-13 16,0 0 4-16,2 0 10 16,4 0-6-16,7 0-1 15,5 0 7-15,7 0-1 16,0 0-15-16,-2 0-11 16,0 0-3-16,-5 0 2 15,-7 0 11-15,-2 0-61 16,-5 0-66-16,-4 0-10 15,3 0 56-15,-1-2 40 16,0 2-20-16,5-2-73 16,2 0 74-16,2 0 10 15,2 0 30-15,-2 0 6 16,1 0 29-16,-4 2 0 0,1 0-2 16,-5 0 2-16,2 0 2 15,-4-2 2-15,-2 2 31 16,2 0 23-16,0-2-18 15,2-1 2-15,1 2-38 16,1-2 15-16,2 0-2 16,-2 2 0-16,-2-2 50 15,-1 2 36-15,-3 1-10 16,0 0 33-16,0 0 56 16,0 0-44-16,0 0-40 15,0 0-48-15,0 0-21 16,0 0-20-16,0 0-7 15,0 0 6-15,0 0-4 0,2 0-1 16,-2 0 4-16,0 0 13 16,0 0-8-16,0 0 7 15,0 0-8-15,0 0-1 16,0 0-8-16,0 0 0 16,0 0 0-16,0 0 0 15,0 0 0-15,0 0 0 16,0 0 0-16,0 0 0 15,0 0 0-15,0 0-1 16,0 0-5-16,0 0 1 16,0 0-1-16,0 0 4 15,0 0 2-15,2 0-1 16,2 0-5-16,3-2-1 0,4-1-14 16,0-1-29-1,3 0-21-15,1 2-24 0,6-4 7 16,0 2 22-16,6 0 6 15,2-2 13-15,0 2-6 16,-2 0 21-16,-2 1 30 16,-8 0-14-16,-5 2 16 15,-4 1 0-15,-3 0 0 16,-5 0-2-16,0 0-1 16,0 0 3-16,0 0 0 15,0-3 24-15,0 3-14 16,0 0 19-16,0 0 19 15,0 0-9-15,0 0-11 16,0 0 44-16,0 0 2 16,0 0-24-16,0 0-34 0,0 0-6 15,0 0 10-15,0 0-14 16,0 0-5-16,0 0 29 16,0 0-2-16,0 0 14 15,0 0-7-15,0 0-8 16,0 0 2-16,0 0-19 15,0 0-1-15,0 0-2 16,0 0-6-16,0 0-2 16,-2 18 1-16,-5 15-10 15,1 14 10-15,1 17-1 16,0 29-7-16,-1 24 8 0,3 22 0 16,1 4 7-1,2-25-5-15,0-32-2 0,0-30 0 16,0-12-2-16,0 2 2 15,0-2-1-15,0-3 1 16,0-15 0-16,0-11 0 16,0-6-11-16,0-6 6 15,0 0 5-15,0-3 5 16,0 0-4-16,0 0-1 16,0 0-36-16,0 0-207 0</inkml:trace>
  <inkml:trace contextRef="#ctx0" brushRef="#br0" timeOffset="23643.61">5335 5117 1986 0,'0'0'463'16,"0"0"-278"-16,0 0-14 16,0 0-12-16,0 0-53 15,0 0-20-15,0 0-38 16,-29-76-24-16,8 60 1 16,-10 0-25-16,-8-2 0 15,-9 4-2-15,-10 2-4 16,-7 6 5-16,-4 6-5 0,-5 0 6 15,-3 0 4-15,-4 12-3 16,-2 6 5-16,6 6-5 16,3 5 4-16,5 7-5 15,6 3 0-15,10 11 0 16,9 5-5-16,6 8-7 16,11 6 12-16,9 3-5 15,9 5-3-15,9 1 7 16,0-2-8-16,7-2-1 15,17-2-7-15,8-2-2 16,5-4-3-16,4-3 13 16,5-8-6-16,2-6 10 15,0-7 5-15,1-8 2 0,2-7-2 16,3-10-1-16,4-7-8 16,2-8 9-16,2-2 0 15,5 0 1-15,2-14-1 16,1-4-7-16,-1-4 6 15,-1-2 2-15,-3 0-1 16,-1-1 0-16,-3 2 1 16,-3-1 6-16,-7-2-7 15,-7-1 0-15,-5-3 0 16,-8-2 8-16,-9-8 17 0,-6-4 28 16,-12-10-9-1,-4-10 6-15,0-8-11 0,-22-8 1 16,-7-9-8-16,-9 0-9 15,-4 1-7-15,-10 7-11 16,-1 5-5-16,-8 9 10 16,3 10-10-16,-2 12-4 15,1 13 3-15,-3 14-18 16,-2 13-28-16,2 5-38 16,-24 36-43-16,14 1-47 15,9 1-161-15</inkml:trace>
  <inkml:trace contextRef="#ctx0" brushRef="#br0" timeOffset="24093.96">4776 5289 989 0,'0'0'1227'0,"0"0"-1081"16,0 0-114-16,0 0-5 15,0 0 106-15,0 0-10 0,0 0-29 16,7-58-39-16,-7 58-30 16,0 0-4-16,0 0-11 15,0 0-10-15,0 21-1 16,0 11 1-16,0 16 4 16,0 18 1-16,0 12 5 15,0 7-10-15,0 7 1 16,-4-9 0-16,-1-8 0 15,-1-13-1-15,-1-13 1 16,2-14 0-16,1-11-1 16,2-8 0-16,-3-10-38 15,3-3-125-15,-2-3-289 0</inkml:trace>
  <inkml:trace contextRef="#ctx0" brushRef="#br0" timeOffset="24410">4602 5671 2447 0,'0'0'376'0,"0"0"-252"15,0 0-77-15,0 0-29 16,0 0-18-16,0 0-1 16,0 0-3-16,31 113 4 15,-10-61 1-15,1 5 5 16,3-1 4-16,-3-6-9 0,0-7-1 15,-1-13 1-15,-4-12 30 16,-3-8 22-16,-3-8 32 16,-3-2-14-16,6-6 5 15,1-21 6-15,8-10-33 16,8-10-25-16,2-4-7 16,5-8-17-16,5 3-12 15,13-8-75-15,-12 16-100 16,-11 9-309-16</inkml:trace>
  <inkml:trace contextRef="#ctx0" brushRef="#br0" timeOffset="25375.31">6087 5079 411 0,'0'0'1175'16,"0"0"-930"-16,0 0-42 16,0 0 111-16,0 0-87 15,0 0-92-15,0 0-82 0,0-12-35 16,0 29 0-16,0 8 18 15,0 11-12-15,0 10-2 16,0 11-7-16,0 5-10 16,0 1 6-16,0 4-11 15,0-4-5-15,2-6-46 16,0 3-59-16,0-16-138 16,-2-13-271-16</inkml:trace>
  <inkml:trace contextRef="#ctx0" brushRef="#br0" timeOffset="25592.92">5919 5721 1842 0,'0'0'478'0,"0"0"-261"0,0 0-52 16,0 0-31-16,0 0-90 16,0 0-38-16,0 0-6 15,0 0 5-15,16 0 11 16,2 0-5-16,4 0-1 15,3 0-5-15,6 0-4 16,7 0-1-16,4-3-1 16,5-2-35-16,17-5-52 15,-12 2-126-15,-10-2-417 0</inkml:trace>
  <inkml:trace contextRef="#ctx0" brushRef="#br0" timeOffset="25894.92">5850 5081 2415 0,'0'0'339'16,"0"0"-263"-16,0 0-32 15,0 0 74-15,0 0-11 16,0 0-31-16,0 0-44 0,50-26-15 16,-29 26-1-1,13 0-3-15,7 0-2 0,3 4-6 16,3 4-4-16,-1 0-1 16,-1 1-44-16,-3-7-82 15,-11 1-114-15,-12-3-1604 0</inkml:trace>
  <inkml:trace contextRef="#ctx0" brushRef="#br0" timeOffset="27506.79">6457 5570 503 0,'0'0'1437'16,"0"0"-1153"-16,0 0-192 15,0 0-24-15,0 0 29 16,0 0-28-16,0 0-39 0,0-9-29 16,0 9-1-16,0 0-10 15,0 21 10-15,0 7 38 16,0 9 10-16,0 7-17 15,0 0-18-15,0 0 5 16,0-6-12-16,0-4-6 16,0-7 5-16,0-10-4 15,0-5 5-15,0-6-6 16,-2-6-37-16,-4-4-134 16,4-14-1228-16</inkml:trace>
  <inkml:trace contextRef="#ctx0" brushRef="#br0" timeOffset="27656.8">6536 5238 2478 0,'0'0'373'16,"0"0"-220"-16,0 0-113 16,0 0-40-16,0 0-38 15,0 0-90-15,0 0-703 0</inkml:trace>
  <inkml:trace contextRef="#ctx0" brushRef="#br0" timeOffset="28040.79">6782 5456 2183 0,'0'0'392'15,"0"0"-309"-15,0 0-63 0,0 0-9 16,-3 114-10-16,-5-61 0 15,3 1 1-15,1 0-2 16,-1-6-20-16,5-10 7 16,0-8 13-16,0-12 0 15,0-5 25-15,0-10 46 16,0 0 2-16,0-3 19 16,0 0 25-16,0 0 1 15,7-11-41-15,6-11-37 16,5-8-16-16,4-6-5 15,5-2-12-15,0 2-7 16,0 2 6-16,-3 7-6 0,-6 9 0 16,-4 9-10-16,-8 9-7 15,-4 0-15-15,2 13-14 16,1 24 41-16,2 11 5 16,0 9 10-16,1 0-10 15,-1 1-9-15,-3 4-94 16,-1-14-109-16,-3-12-449 0</inkml:trace>
  <inkml:trace contextRef="#ctx0" brushRef="#br0" timeOffset="29155.59">4839 6276 470 0,'0'0'307'0,"0"0"-202"15,0 0 178-15,0 0 100 16,0 0-84-16,0 0-12 16,0 0-61-16,14-16-51 0,-14 16-56 15,0 0-40-15,0 0-25 16,0 0-13-16,0 0-2 16,0 0 1-16,0 0-11 15,0 0-14-15,0 0-15 16,0 0-7-16,0 0-6 15,0 6 3-15,0 10 7 16,0 8 3-16,4 11 17 16,-2 6-7-16,0 9 3 15,3 9-3-15,-3 7 19 16,-2 6-11-16,0 6-5 16,0 11 9-16,0 19 1 15,0-6-12-15,0 5-1 16,-5-2-6-16,-1-14 3 15,-4 24-2-15,4-15-3 0,2 0 5 16,-3-2-1-16,5-12 3 16,-2 9-1-16,-2-10-8 15,2-10 7-15,2-13-7 16,-2-15 0-16,-1-14 4 16,3-12-3-16,-2-2 10 15,-1-7 6-15,0-1-5 16,3-1-5-16,-2-3-1 15,2 0 2-15,-1-3 1 16,3-3-8-16,0 2 0 16,0-3 3-16,0 0-3 15,0 0-1-15,0 0 2 16,0 0-2-16,0 0-11 0,0 0-22 16,0 0-11-16,-2 0-29 15,-2 0-61-15,0 0-158 16,-3 0-1195-16</inkml:trace>
  <inkml:trace contextRef="#ctx0" brushRef="#br0" timeOffset="30338.59">4839 8293 1277 0,'0'0'461'0,"0"0"-145"16,0 0-54-16,0 0-16 15,0 0-104-15,0 0-49 16,0 0-39-16,0 0-24 16,0 0-15-16,6 0-7 15,10 0 2-15,11 0 7 16,13 0 5-16,12 0-16 15,14 0 5-15,14 0-6 16,27 0-4-16,-5 0 0 16,8 0-1-16,-3 0 0 15,-16 3-39-15,2-2-25 16,-10 3-2-16,-14-2 29 16,-13 1 20-16,-14-2 16 15,-11-1-1-15,-15 3 2 0,-11-3-8 16,-5 0 2-16,0 0 0 15,-19 0-154-15,-4 0-190 16,-2 0-20-16,2 0 97 16,4 0 53-16,3 2-147 15,7-1-455-15</inkml:trace>
  <inkml:trace contextRef="#ctx0" brushRef="#br0" timeOffset="30722.48">5913 8319 44 0,'0'0'472'15,"0"0"-173"-15,0 0 1 16,0 0 57-16,0 0-110 15,0 0 21-15,0 0 29 16,29 0-11-16,-29 0-118 16,0 0-54-16,0 0-22 15,0 0-24-15,0 0-31 16,0 0-9-16,0 0-7 0,0 0-7 16,0 0 2-16,0 0-3 15,0 6-13-15,0 12 1 16,-9 17 3-16,2 13 0 15,0 19 2-15,1 24-5 16,4-3-1-16,-3 11 6 16,3-1-6-16,0-10 0 15,0 6 4-15,-1-5-3 16,-2-11-1-16,1-12 0 16,0-13 1-16,-1-16-1 0,1-11 1 15,2-9-1-15,2-8 0 16,-2-4 0-16,2-4 0 15,0-1-1-15,-2 0-10 16,2 0-22-16,0 0-25 16,-3 0-23-16,-4 0-7 15,1 0-55-15,-1 0-448 0</inkml:trace>
  <inkml:trace contextRef="#ctx0" brushRef="#br0" timeOffset="31238.14">4863 9350 1808 0,'0'0'342'0,"0"0"-191"16,0 0-62-16,0 0 122 0,0 0-81 15,0 0-47 1,0 0-50-16,-42-18-27 0,42 16 0 16,0 2-1-16,0 0 2 15,11 0-6-15,7 0 8 16,11 2 0-16,13 9-1 16,12-3-7-16,11 5 8 15,8-1-9-15,7-1 0 16,7-2 1-16,0-5 3 15,-2-1-4-15,-5-3-7 16,-13 0 2-16,-13 0-19 16,-19-4 9-16,-16-2 4 0,-11 0-15 15,-16 4 3-15,-18-1-181 16,-10 3-509-16</inkml:trace>
  <inkml:trace contextRef="#ctx0" brushRef="#br0" timeOffset="31786.13">5095 9051 1706 0,'0'0'449'0,"0"0"-277"15,0 0 36-15,0 0-60 16,0 0-43-16,0 0-34 16,0 0-40-16,0-1-19 15,-3 7-2-15,-12 12-1 16,-9 9-3-16,-10 5-6 0,-8 7-17 16,-9-1 1-16,-3 2 8 15,-2-2 6-15,6-4 2 16,4-2 0-16,13-4 7 15,8-4-7-15,15-2-5 16,10-1-3-16,0-2 8 16,20 0 0-16,16 1 11 15,8-3 0-15,3-4 4 16,4-1-14-16,-4-2-1 16,-5-4 1-16,-6-4 3 15,-8 0-4-15,-3-2-36 16,-9 0-78-16,-7 0-406 0</inkml:trace>
  <inkml:trace contextRef="#ctx0" brushRef="#br0" timeOffset="32219.13">4696 9438 2026 0,'0'0'424'0,"0"0"-277"15,0 0-86-15,0 0 21 16,0 0-23-16,0 0-18 15,0 0-26-15,-9 65 1 16,5-11 5-16,2 14 12 16,-3 10-8-16,1 12 3 15,2 4-7-15,0 3-10 16,2-1-8-16,-3-8-2 16,0-12-1-16,-1-11 9 15,2-17-8-15,0-12-1 16,0-10 1-16,2-10-1 15,0-4-14-15,0-4-25 16,0-4 2-16,0 2-13 0,0-2-58 16,0 2-102-16,0-2-189 15,-3 0-562-15</inkml:trace>
  <inkml:trace contextRef="#ctx0" brushRef="#br0" timeOffset="35282.89">6414 8282 301 0,'0'0'1204'0,"0"0"-1005"15,0 0-188-15,0 0 6 16,0 0 23-16,0 0 121 16,0 0-7-16,0-8-17 15,0 8-2-15,0 0-41 16,0 0-30-16,0 0-10 16,0 0-11-16,0 0-11 15,0 0 2-15,0 0-7 16,0 0 1-16,0 0 5 15,0 0-1-15,0 0 3 0,0 0-18 16,0 0-12 0,0 0-5-16,0 15 0 0,0 9 21 15,0 6-14-15,0 9 6 16,2 5-4-16,2 12-2 16,4 24-7-16,-2 1 17 15,1 8-7-15,-1 5-3 16,-2-8-6-16,2 3-1 15,-4-4 5-15,-2-11-4 16,0-10 1-16,0-12 4 16,0-16 5-16,0-14 21 15,0-10-7-15,0-8-1 16,2-4-3-16,0 0-10 16,-2 0-11-16,2 0-6 15,1 0-2-15,3-20-69 0,-2 0-135 16,2 3-639-16</inkml:trace>
  <inkml:trace contextRef="#ctx0" brushRef="#br0" timeOffset="36448.64">6497 8430 1161 0,'0'0'346'15,"0"0"-258"-15,0 0 8 16,0 0 65-16,0 0-83 15,0 0 18-15,0 0-40 16,-21-14-41-16,19 14-14 16,0 0 1-16,-2 6 17 15,-1 8 102-15,-1 6 6 0,-4 4-52 16,4 10-19 0,-1 8-13-16,-1 10-6 0,0 11-7 15,4 7-1 1,0 2-16-16,-1 2-1 0,-1 1 6 15,-1-8-5-15,-2 0 2 16,0-12 6-16,-2-5 10 16,-1-8 12-16,2-13 15 15,3-8 9-15,3-10-22 16,1-8-14-16,3 0 0 16,0-3 8-16,0 0-26 15,0 0-4-15,0 0-4 16,0 0-5-16,0 0 0 15,0-3-26-15,3-11-77 0,6-3-71 16,-1 1-542-16</inkml:trace>
  <inkml:trace contextRef="#ctx0" brushRef="#br0" timeOffset="38296.75">6646 8849 1710 0,'0'0'406'0,"0"0"-214"15,0 0 34-15,0 0-73 16,0 0-55-16,0 0-46 16,0 0-27-16,-2-6 7 15,2 6 20-15,0 0 6 0,0 0-2 16,0 0-13-16,0 0-16 15,0 0-12-15,0 0-15 16,8 0 0-16,11 0 0 16,4 0 2-16,16 0 9 15,5 0 4-15,12 0-7 16,4 0 3-16,9 2-3 16,7 0-6-16,4 0 3 15,5-2 1-15,2 0-2 16,-5 0-4-16,-2 0 1 15,-1 0-1-15,-6-2 1 16,-2-2 2-16,1-1-3 16,-3 5 0-16,-3 0 0 15,-5 0 1-15,-5 0-1 16,-6 0 1-16,-3 0-1 0,-2 0 0 16,-3 0 5-16,-2 0-5 15,-4 0 0-15,-3 0 0 16,-4 0 0-16,-2 0 0 15,0 0-1-15,-5 0-3 16,0 0-5-16,-4 0 2 16,-3 0 1-16,-3 0-2 15,-3 0 7-15,-5 0 0 16,0 0-1-16,-4 0 2 16,2 0 1-16,-2 0-1 15,4 0-1-15,-2 0 1 16,0 0 0-16,0 0 0 15,2 0 0-15,-1 0 1 0,-3 0-1 16,0 0 0-16,0 0 0 16,0 0-6-16,0 0-2 15,0 0 1-15,0 0 3 16,0 0 4-16,0 0-8 16,0 0 4-16,0 0-1 15,0 0-2-15,0 0-1 16,0 0-17-16,0 0-47 15,0-3-79-15,-7 0-318 0</inkml:trace>
  <inkml:trace contextRef="#ctx0" brushRef="#br0" timeOffset="38798.75">8566 8382 723 0,'0'0'1059'0,"0"0"-751"15,0 0-153-15,0 0 37 16,0 0-18-16,0 0-54 15,0 0-45-15,-8-28-19 0,8 28 1 16,0 0-8-16,0 0-22 16,0 9-13-16,0 10 12 15,0 9 15-15,4 6 0 16,2 10-8-16,1 11-20 16,0 2 4-16,0 7-10 15,-1 7-6-15,-4 1-1 16,1 2 4-16,-3 0 0 15,0 3 1-15,0-3-5 16,0-6 0-16,0-6 0 16,0-11 0-16,-5-14 1 15,3-10-1-15,0-6 0 16,2-11-1-16,0-5 0 16,0-4-7-16,0-1 7 0,0 0-9 15,0 0-31-15,0 0-32 16,0-18-40-16,0-3-115 15,0-4-1221-15</inkml:trace>
  <inkml:trace contextRef="#ctx0" brushRef="#br0" timeOffset="39695.48">8774 8463 1773 0,'0'0'418'0,"0"0"-304"15,0 0-85-15,0 0 53 16,0 0 48-16,0 0-47 15,0 0-52-15,8-1-18 16,-8 1-7-16,0 0 0 16,0 0 10-16,0 0 11 15,0 0 4-15,0 0-3 16,0 0-5-16,0 0-14 0,0 0-2 16,0 0-6-1,0-5-1-15,0 4-5 0,0-4-5 16,0 4 10-16,0 0 0 15,0 1 0-15,0 0 1 16,0-3 9-16,0 3-3 16,0-2-6-16,0 0-1 15,0 0-1-15,0 0-9 16,0-2-4-16,0 2-3 16,0 0 9-16,0 0 7 15,0-2 1-15,0 2 0 16,0-2 1-16,0-1-1 15,3-1 6-15,-1 0-5 16,0-1 1-16,0 1-1 16,1-2-1-16,-1 2 1 0,0 0 0 15,-2 0-1-15,3 1 1 16,-3-1 0-16,2 2 0 16,-2 0 12-16,0 3-12 15,2-1 4-15,-2 2 2 16,0 0 8-16,0 0-4 15,0 0 15-15,0 0 7 16,0 0-5-16,0 0-14 16,2 0-4-16,0 2-9 15,0 16 0-15,3 8 15 16,1 12 7-16,-1 12-7 0,2 10-4 16,-1 6-8-1,3 6 3-15,-1 5-1 0,-2-2 3 16,-2-4 3-16,3 0-3 15,-5-8 3-15,2 0 0 16,-2-5 0-16,-2-8-6 16,0-4-5-16,0-8 8 15,0-10-3-15,0-8-5 16,0-8-1-16,0-6 5 16,0-5 0-16,0 2 0 15,0-3 3-15,0 0-7 16,0 0-1-16,0 0-5 15,0 0-45-15,4-3-79 16,-2-4-130-16,0 0-1330 0</inkml:trace>
  <inkml:trace contextRef="#ctx0" brushRef="#br0" timeOffset="40228.48">8803 9388 1634 0,'0'0'450'16,"0"0"-292"-16,0 0 25 16,0 0 6-16,0 0-64 15,0 0-27-15,0 0 10 16,62 0-15-16,-20 0-33 16,8 0-20-16,10-3-12 15,4-1-3-15,3-1-4 16,4 3-4-16,-1 2-4 15,-4 0-9-15,-1 0-3 16,-5 0 3-16,-6 0-3 16,-8 2-1-16,-8 0 0 15,-11 2 0-15,-9-1 1 0,-7-3-1 16,-7 0 1-16,-4 2 5 16,0-2-2-16,0 0-4 15,0 0 1-15,0 0-1 16,0 0-10-16,0 0-23 15,2 0-22-15,0 0-17 16,4 0 8-16,-2 0-8 16,0 0-22-16,1 0 10 15,-5 0-31-15,0-2-80 16,0-1-319-16</inkml:trace>
  <inkml:trace contextRef="#ctx0" brushRef="#br0" timeOffset="40861.48">9418 9204 1897 0,'0'0'482'0,"0"0"-267"15,0 0-60-15,0 0-34 16,0 0-30-16,0 0-24 16,0 0-9-16,-21-10-13 0,21 10-15 15,0 0-7-15,0 0 4 16,0 0-5-16,0 0-8 16,0 0-7-16,0 0-7 15,0 0-1-15,0 0-10 16,9 5 11-16,7 2 0 15,4 3 16-15,6 0-4 16,9 0 0-16,0 3-6 16,3-5-2-16,2 3-4 15,0-1 6-15,-2-1-6 16,-5-2-1-16,-4-1 1 16,-4 0-4-16,-5-2 4 15,-7 0 1-15,-4-2-1 16,-5 0-8-16,-4 2 0 15,0 0-8-15,0 0 2 0,0 3 8 16,0-1 5-16,0 0 0 16,0-4 1-16,0 5 0 15,0-2-1-15,-6 0 1 16,-12 1 0-16,-9 5 11 16,-7-2-7-16,-5 3-3 15,-5 3 10-15,-2-4-11 16,2 1 1-16,4 1-1 15,6-5 1-15,10-1-1 16,6-3-13-16,7 1-30 16,9-4-60-16,2 2-63 15,7-3-116-15,12 0-176 0,4 0-623 16</inkml:trace>
  <inkml:trace contextRef="#ctx0" brushRef="#br0" timeOffset="41265.15">9810 9394 1289 0,'0'0'848'0,"0"0"-579"0,0 0-121 15,0 0-32 1,0 0-43-16,0 0-5 0,0 0-24 16,0-4-23-16,0 4-7 15,0 0 2-15,0 14 6 16,0 8 32-16,-3 13-23 16,3 12-5-16,0 14-3 15,0 9-12-15,0 9-3 16,3 4-8-16,4 2 0 15,-3-3-3-15,0-6 2 16,3-8 1-16,-3-12-1 16,-2-12 1-16,3-9 0 15,-2-11 0-15,-3-8-1 16,0-9-42-16,0 0-45 16,0-3-4-16,0-4-8 0,0 0-124 15,-3 0-289-15</inkml:trace>
  <inkml:trace contextRef="#ctx0" brushRef="#br0" timeOffset="42376.8">8965 8500 1184 0,'0'0'467'0,"0"0"-233"16,0 0-35-16,0 0 14 15,0 0-31-15,0 0-19 16,0 0-67-16,-4-6-48 16,4 5 5-16,0 1 10 15,0-3-14-15,0 1-9 16,0 2-7-16,0-2 0 16,2 2-2-16,7-4-10 15,7 2-4-15,8-2-1 0,8 0 5 16,7 2-10-16,8 0-3 15,9 2-1-15,4 0-7 16,6 0 0-16,6 0 1 16,2 4 0-16,-3 2 0 15,1 2-1-15,-10-4 0 16,-6-1 2-16,-10-2-2 16,-10-1 4-16,-7 0-2 15,-11 0-1-15,-7 0 3 16,-5 0 3-16,-4 0-7 15,0 0 7-15,-2 0-7 16,6 0 0-16,2 0 0 0,5 0-2 16,8-1-3-1,3-2 5-15,-1 1-14 0,-2 0-9 16,-2 2-4-16,-9-2 2 16,-3 2 15-16,-5 0 3 15,-2 0-9-15,0 0 2 16,0 0 8-16,-6 0 4 15,-7 0-20-15,-1 0-6 16,1 0-6-16,4 0-14 16,0 0 9-16,2 0 0 15,3 0 25-15,2 0-20 16,2 0-67-16,-3 0-159 16,1-4-680-16</inkml:trace>
  <inkml:trace contextRef="#ctx0" brushRef="#br0" timeOffset="43159.21">9950 7372 1205 0,'0'0'261'0,"0"0"-151"15,0 0-48-15,0 0-17 16,0 0-15-16,0 0 9 16,0 0 89-16,27-97-97 15,-25 73 28-15,0-2 49 16,0-7-51-16,-2-2 62 16,0 0-5-16,0 4-56 15,0 1-42-15,0 11-15 16,0 7 37-16,0 2 23 15,0 6 10-15,0 2-2 16,0 2-24-16,0 0-19 16,0 0-16-16,0 0-10 0,0 0 0 15,0 0 0 1,0 4-6-16,0 20 6 0,0 12 6 16,0 17 4-16,0 16 4 15,0 26-2-15,0 32 2 16,0 25 3-16,5 10-7 15,-1-5-3-15,1-21 2 16,-5-36-8-16,0-22 11 16,0-19-7-16,0-9 2 15,0 3 5-15,0 2-6 16,0-3 16-16,2-12-3 16,-2-13-19-16,0-14 14 15,0-7-9-15,0-6-5 16,0 0-74-16,-4-11-815 0</inkml:trace>
  <inkml:trace contextRef="#ctx0" brushRef="#br0" timeOffset="47971.51">1314 8105 848 0,'0'0'194'0,"0"0"-133"16,0 0 7-16,0 0 14 15,0 0 90-15,0 0-60 16,0 0-22-16,0 21 13 16,0-18-51-16,0-3-14 15,3 2 22-15,-1-2 47 16,0 0-2-16,0 0-17 15,0 0 6-15,-2 0 5 16,0 0-4-16,0 0-34 16,0 0-17-16,0 0-18 0,0 0-9 15,0 0 0 1,0 0-5-16,0 0 12 0,0 0 4 16,0 0 4-16,0 0-3 15,0 1-15-15,0 6-14 16,0 3-1-16,7 9 1 15,2 4 9-15,-2 12-8 16,1 11 0-16,-1 10 12 16,-3 12-5-16,1 26-8 15,-2 22 6-15,-3-5 0 16,0-9 0-16,0-12 1 16,0-16-6-16,-6 14 9 15,-7 9-10-15,0-3 1 16,-1-5 12-16,4 0 3 15,3-4-1-15,0-1 7 0,5-4 3 16,-1 0 8-16,3-2-15 16,0-3-10-16,0-3 5 15,0-4-5-15,0-4 8 16,0-3-10-16,0-5 0 16,0 0 0-16,0-6-1 15,0-4 1-15,0-4 1 16,0-5-7-16,0-4 5 15,0-3 1-15,0-2-5 16,-4-1 4-16,0-4 3 16,-5-1-7-16,5 0 3 15,-4-1-3-15,4-2 0 16,0 0 0-16,-1 1 1 0,1 2-2 16,2 0 1-16,2 0 0 15,-2-4-1-15,2-1-1 16,0-6 1-16,-2-3 1 15,2-2-1-15,0-2 0 16,0-4 0-16,0 2-1 16,0-2 1-16,0 0 0 15,0 2 0-15,0-2 0 16,0 2-1-16,0-2-7 16,0 0-15-16,0 0 12 15,0 0 0-15,0 0 11 16,0 0 0-16,0 0 1 0,0 0 11 15,0 0-4-15,0 0-8 16,0 0 2-16,0 0-1 16,0 0 3-16,0 0-4 15,0 0 0-15,4 0 0 16,2 0 1-16,5 0 0 16,8 0-1-16,3 0 0 15,4 0 1-15,7 0 5 16,4 0 1-16,0 0 3 15,3 0 3-15,5-2-2 16,4 0-6-16,0 2 1 16,5-2-1-16,-1 0-3 15,3 2 2-15,-1 0 1 0,6 0 4 16,3-2 3 0,5 2-1-16,5 0-6 0,4 0-5 15,2 0 7-15,2 0-7 16,-1 0 1-16,1 0 0 15,-2 4-1-15,1-2 0 16,1 0 0-16,-4 0 1 16,2 0-1-16,-4-2 2 15,2 0-2-15,-5 0 0 16,4 0 1-16,-2 0 3 16,0 0-3-16,1 0-1 15,0 0 1-15,-2 0 0 16,-1 0 0-16,-2 0 3 15,-1 0-4-15,-4 0 0 16,-3 0 5-16,-1 0-5 0,-2 0 12 16,-2 0 4-1,0 0-8-15,1 0 2 0,-7 0-9 16,0 5 0-16,-4 1 4 16,0 0-5-16,-1 0 0 15,1-1 0-15,6 1 0 16,4 1 1-16,4-2 0 15,1 1-1-15,1 0 1 16,3-1 0-16,-3-1-1 16,5-3 2-16,1 1-2 15,-1 1 0-15,-2-3 0 16,-1 0 0-16,-1 1-4 16,-1-1 3-16,2 0 1 15,-2 0 0-15,-3 0 8 16,-1 0-8-16,-3 0-2 0,-1 0 2 15,0 0 11-15,-1 0-6 16,1 0-4-16,-3-1 3 16,1-2-4-16,-3 1 0 15,-2 1 0-15,0-2 4 16,-1 3-4-16,-4 0 1 16,0 0-1-16,-1 0 2 15,1 0-2-15,1 0 0 16,1 0 2-16,2 0-2 15,0-1-1-15,4 1 1 16,-1-2 0-16,0 2 0 16,2 0 5-16,1 0-5 0,-1 0 4 15,1 0-4-15,-3 0-1 16,-2 0 0-16,4 0 2 16,1 0-1-16,0 0 0 15,2 0-1-15,-1 0 1 16,1 0 0-16,-1 0 0 15,3 0 0-15,-2 0 0 16,1 2-1-16,-1-1 6 16,-2 2-11-16,-2 0 11 15,-2 0-9-15,0-2 8 16,-1-1-3-16,-1 3 0 16,0-2-1-16,-4 2 0 15,1-2 0-15,-3 2-12 0,-2-2 12 16,1 1 0-16,-2 1 0 15,-1-3-7-15,0 1 6 16,0-1 0-16,0 3 1 16,2-3 0-16,0 0 0 15,0 1 0-15,0-1 0 16,0 0 0-16,-1 0 1 16,-4 0-1-16,1 0 0 15,-3 0-1-15,-2 3 0 16,-2-3 1-16,0 0-1 15,-2 1 1-15,0-1 1 16,-3 0-1-16,2 0-1 16,1 0 0-16,5 0 1 15,1 0 0-15,0 0 0 16,-2 0-4-16,1 0 4 0,-1 0 0 16,-2 0 0-16,-2 0 0 15,-1 0 3-15,-3 0-3 16,-1 0-5-16,-2 0 4 15,3 0 0-15,1 0 1 16,2 0-7-16,1 0-7 16,4 0-2-16,-2 0 2 15,2 0 13-15,-4 0 0 16,0 0-7-16,-4 0 8 16,-4 0 0-16,-1 0-5 0,-3 0 5 15,-1 0 4-15,-1-1-4 16,1 1-6-16,-5-3 6 15,-5 3 2-15,0-1 2 16,-4 1-2-16,0-3 5 16,0 3 2-16,0 0 9 15,0 0-2-15,0-1-15 16,0 1-1-16,0 0 0 16,0 0-1-16,0 0 1 15,0 0-4-15,0 0 0 16,0 0 4-16,0 0 2 15,0 0 2-15,0 0-5 16,0 0 1-16,0 0-1 16,0 0 1-16,0 0-1 15,0-3-10-15,3 0 2 0,0 0 9 16,-1 2 0-16,-2-2 0 16,0 3 0-16,0-1 2 15,0-3-2-15,0-1 16 16,0 1-4-16,0 1-3 15,0-3-2-15,-2 0-6 16,-1-1 5-16,0-1-2 16,1 2 3-16,0-4-7 15,-2 0 1-15,2 0-1 16,0-2-3-16,-1-1-1 16,3-8-3-16,0-1 4 15,0-4 2-15,0-5 2 16,0-5 4-16,0 3 3 15,0-3 4-15,0 1-5 0,0 1-2 16,0 2-5-16,0 1-6 16,0-2 6-16,5 1 1 15,-3 3 5-15,-2-7-5 16,2 3-1-16,-2-3 5 16,0-1-5-16,0 4 0 15,0 5 4-15,0 3-3 16,0 7-1-16,0 6-9 15,0 6 4-15,-2 5-5 16,0-2 4-16,0 3-10 16,-5 0-48-16,-3 0-144 0,4 0-265 15</inkml:trace>
  <inkml:trace contextRef="#ctx0" brushRef="#br0" timeOffset="49901.93">4701 10387 1409 0,'0'0'499'16,"0"0"-200"-16,0 0-51 16,0 0-94-16,0 0-68 15,0 0-24-15,0 0-15 16,0-13-8-16,-5 10-8 16,3 0 27-16,-3 0 21 15,3 1-7-15,2 2-24 16,0-2-18-16,0 2-18 15,0 0-4-15,0 0-7 16,0 0-1-16,0 10-9 16,-2 12 4-16,2 10 5 0,-2 8 1 15,0 8-1-15,0 4 1 16,-3 2-1-16,1 3 0 16,-4-1 0-16,2-6 0 15,-1-2-1-15,1-10 1 16,0-6-1-16,-2-10-5 15,4-5 6-15,2-7 4 16,2-2-4-16,0-4-1 16,0-3-1-16,0 1-11 15,0-2 13-15,0 3 0 16,0-3-19-16,0 0-31 16,0 1-63-16,0 2-49 0,0-2-33 15,0 3-201 1,0-4-1064-16</inkml:trace>
  <inkml:trace contextRef="#ctx0" brushRef="#br0" timeOffset="50453.93">4514 10937 1906 0,'0'0'489'0,"0"0"-298"15,0 0-52-15,0 0-63 16,0 0-38-16,0 0-6 0,0 0-8 16,0-75-23-1,11 69 7-15,2 4-8 0,7 2-1 16,1 0-13-16,0 0 5 16,2 12 9-16,-3 6-13 15,-3 2-13-15,-5 4 10 16,-8-2 6-16,-4 0 1 15,0-1 9-15,-18-3 0 16,-13-4 24-16,-7-5 24 16,-4-2 8-16,-1-5 3 15,4-2 25-15,3 0-25 16,7-11-9-16,6-6-24 16,8-5-17-16,8-3-9 15,7-3 0-15,0 0-9 16,16 0-4-16,11 2-6 0,4 8-4 15,2 4 3 1,-1 8-8-16,-6 6-8 0,-4 0-6 16,-2 2 14-16,-3 16-2 15,-5 2 5-15,-3 4 10 16,-4-2 5-16,-5-2 2 16,0-3-1-16,0-3 9 15,-7-4 2-15,-6-5 11 16,-1-1 1-16,-1-2-9 15,1-2 18-15,3 0-23 16,5 0-15-16,1-17-88 16,3 0-108-16,2 4-612 0</inkml:trace>
  <inkml:trace contextRef="#ctx0" brushRef="#br0" timeOffset="50884.82">4542 11044 1723 0,'0'0'426'15,"0"0"-305"-15,0 0 35 0,0 0-16 16,0 0-27-16,0 0-34 16,0 0-39-16,0-7-34 15,0 25 2-15,0 8-5 16,-4 14 21-16,-3 11 20 16,1 14-8-16,-1 12-29 15,0 5-7-15,3 6 5 16,-5 2-3-16,0-6-2 15,0-8 1-15,-2-13 0 16,4-15 6-16,1-15-6 16,4-12 4-16,0-11-5 15,2-5 0-15,0-5-1 16,0 0-3-16,0 0-9 0,0 0-50 16,0-13-61-16,0 3-677 15</inkml:trace>
  <inkml:trace contextRef="#ctx0" brushRef="#br0" timeOffset="51651.01">3771 11987 2119 0,'0'0'409'0,"0"0"-290"16,0 0-6-16,0 0-67 0,0 0-46 15,0 0 0-15,0 0 42 16,145-4 38-16,-68-3-27 16,9 0-23-16,7 0 8 15,10-4 22-15,-1 1-9 16,1 2-6-16,-4 4-26 15,-16 0-13-15,-8 4-2 16,-20 0-4-16,-13 0 0 16,-15 0-20-16,-18 6-41 15,-9 4-35-15,-7 4 39 16,-30 3 16-16,-19 8-47 16,-13 1-10-16,-12-2 30 0,-3 0 48 15,0-2 19-15,-3-1 1 16,6-6 6-16,10 0 19 15,9-1 7-15,14-6-4 16,15-1 0-16,16-4-16 16,15-1-4-16,2-2-8 15,15 0-34-15,24 0 34 16,15-5 6-16,13-4-1 16,7-2 1-16,3 2-5 15,0-2 0-15,-11 6 0 16,-10 3 5-16,-14 2-6 15,-17 0 0-15,-19 0-52 16,-6 10-9-16,-29 7 49 0,-22 8-4 16,-16-1-6-16,-10 0 22 15,-2 0 13-15,4-6 50 16,11-2 9-16,12-4-15 16,21-4-12-16,12-4 2 15,19-4-47-15,0 0-10 16,21 0-17-16,17 0 27 15,11 0 17-15,5 0 2 16,-8 0-13-16,-8 0 1 16,-12 0-7-16,-12 0-14 15,-9 0 8-15,-5 4 6 16,0 0 20-16,0-2-17 16,-2 2-3-16,-6-4-106 0,4 0-192 15,4 0-1869-15</inkml:trace>
  <inkml:trace contextRef="#ctx0" brushRef="#br0" timeOffset="53333.63">4821 7236 286 0,'0'0'1068'0,"0"0"-724"15,0 0-38-15,0 0 3 16,0 0-59-16,0 0-104 16,0 0-67-16,-5-1-28 15,5-1 11-15,0 0 33 16,0 0-18-16,0 2-30 15,0 0-28-15,2 0-19 16,6 0-1-16,5 0-28 16,3 9 22-16,1 6-4 15,3 3-2-15,1 2 8 0,-6 2-4 16,-4-3 4 0,-4 2 4-16,-7 0-10 0,0-4-10 15,-14-1 1-15,-13 1 15 16,-6-5 5-16,-5-3 5 15,3-5 7-15,-1-4 2 16,7 0 35-16,5-2-10 16,5-14 15-16,11-2-35 15,8-6-6-15,0-2-13 16,4-5 10-16,19 4 0 16,4 3-10-16,2 4 0 15,2 6-1-15,-2 8-33 0,-5 6-21 16,-4 0-22-1,-4 6-31-15,-3 16 61 0,-7 4 26 16,-1 4 7-16,-5 0-3 16,0-3 8-16,-2-2 2 15,-18-4 7-15,-5-8 5 16,1-5 27-16,1-5 21 16,2-3-8-16,5-3 0 15,5-15-40-15,4-4-5 16,7-2-10-16,0-2 3 15,0-1-38-15,13 6-31 16,10 5-46-16,-4 6-152 16,-5 6-796-16</inkml:trace>
  <inkml:trace contextRef="#ctx0" brushRef="#br0" timeOffset="54798.77">4910 7409 2006 0,'0'0'397'0,"0"0"-259"16,0 0-64-16,0 0-37 15,0 0 4-15,0 0-2 16,0 0-11-16,114-27-2 15,-75 27-10-15,7 0-7 16,2 0 2-16,12 0-3 16,8 0-8-16,7 3 9 15,10 3-9-15,6 2-8 0,5-2-6 16,4-2-11 0,18 0 17-16,20-2 8 15,-10-2 1-15,-15 0-1 16,-15 0 0-16,-22 0 1 0,7 0-1 15,5 0 0-15,-10 0 6 16,-11 0-4-16,-9 0 12 16,-11 0 0-16,-7 0 7 15,-6 0-10-15,-5 0-9 16,-5 0-4-16,-6 0 3 16,-2 0-1-16,-3 0 1 15,-2 4-1-15,0 1-6 16,2 0 6-16,1-3 8 15,-3 0-7-15,1 0-1 16,-4-2-7-16,-1 0 7 0,-3 0-6 16,-4 0-1-16,2 0-23 15,-2 0 4-15,0 0-10 16,2 0-14-16,3 0 1 16,2 0 0-16,2 0 15 15,4 0 8-15,1 0-13 16,-1 0 39-16,-2-2-1 15,0 0 1-15,-4 2 0 16,-5 0 0-16,-2 0 1 16,0 0 52-16,0 0 8 15,0 0-32-15,0 0-20 16,0 0-3-16,2 0-6 16,3-2 1-16,-1 2-1 15,-1 0 0-15,1 0 8 16,-2-1-7-16,-2 1 0 0,2 0 2 15,-2 0 12-15,0 0-8 16,0 0 8-16,0-3-13 16,2 2-2-16,3-1 1 15,1-3 0-15,2 1-1 16,0 0 0-16,-1 2 0 16,-1 0 0-16,2 0-3 15,-4 0 3-15,-2 2 1 16,0 0 14-16,-2 0 40 15,2 0-6-15,-2 0-27 16,0 0-12-16,0-2-10 16,0 2 1-16,3 0 10 15,1 0 4-15,2 0-3 0,6 0-5 16,1 0-6-16,1 0-1 16,-3 0-3-16,-5 0 3 15,-1 0 6-15,-3 0-5 16,-2 0-1-16,0 0 62 15,0 0 21-15,0 0-20 16,0 0-21-16,0 0-19 16,0 0-17-16,0 0 7 15,0 0-13-15,0 0-5 16,0 4 5-16,0 15-2 0,0 4 2 16,0 10 0-1,0 8 8-15,3 12-7 0,1 5 4 16,1 8-5-1,-1 2 0-15,0 2 0 0,-2 0 0 16,0-2 1-16,-2-2 1 16,0-1-2-16,0-7 0 15,0-1-5-15,0-3 1 16,0-1 4-16,0 2 1 16,0-5 0-16,0-2-1 15,0-6 0-15,0-8 1 16,0-4 0-16,0-4-1 15,0-4 1-15,0-1-1 16,0-3 0-16,0-2 0 16,0-3 0-16,0-2 1 15,0-4-1-15,0-3 2 0,0-1-2 16,0-3 0-16,0 0 0 16,0 0 1-16,0 0-1 15,0 0 0-15,0 0 0 16,0 0-39-16,-4 6-94 15,-2 0-145-15,-3 0-806 0</inkml:trace>
  <inkml:trace contextRef="#ctx0" brushRef="#br0" timeOffset="55347.42">7283 8829 2258 0,'0'0'385'0,"0"0"-240"15,0 0-79-15,0 0-35 16,0 0-13-16,0 0-14 15,0 0-4-15,65-47 0 16,-46 47-5-16,0 0 4 0,-2 11-7 16,-3 3-3-1,-3 3 3-15,-7-3 1 0,-4 3-1 16,0 2 8-16,-13-4 0 16,-16-1 1-16,-4-5 10 15,-5-3 41-15,-1-6 73 16,6 0-46-16,4 0-23 15,7-15 1-15,11-6-23 16,9-4-20-16,2-6-6 16,9 0-8-16,19-1-10 15,7 4-14-15,0 8-12 16,3 9-1-16,-7 10-4 16,-2 1 11-16,-7 4-29 15,-6 18 22-15,-8 2 18 16,-6 2 9-16,-2 0 10 15,-4-6 1-15,-18-4 6 0,-7-6 37 16,-2-6-2-16,0-4-21 16,-8-20-21-16,10-10-187 15,10-1-1854-15</inkml:trace>
  <inkml:trace contextRef="#ctx0" brushRef="#br0" timeOffset="56962.68">10128 6531 1122 0,'0'0'360'0,"0"0"-280"15,0 0-23-15,0 0-4 16,0 0-25-16,0 0-26 16,0 0 0-16,0-42 11 15,-2 37-11-15,-2-7 110 16,2 5 63-16,-4-1-28 0,2 1-13 15,0-1-53-15,0 2-56 16,-1-3-23-16,-1-1-2 16,0-3-53-16,0 0 23 15,2-1-2-15,-1 1 32 16,3 3 11-16,0 4 6 16,2 5-5-16,-2 1 10 15,2 0 13-15,0 0 14 16,0 0-14-16,0 0-8 15,-2 0 7-15,2 0-10 16,0 1-15-16,-2 15-2 0,-1 9 13 16,-2 11 11-1,3 11-8-15,2 12 25 0,0 13-27 16,0 20-2-16,0 29 13 16,-2 22-13-16,-2-16-5 15,-1-22 0-15,1-38-8 16,0-22-6-16,-1 1 0 15,0-2 1-15,1-2-1 16,-1-11 0-16,1-12 0 16,0-5-8-16,-1-6-90 15,1-2-309-15</inkml:trace>
  <inkml:trace contextRef="#ctx0" brushRef="#br0" timeOffset="57466.69">9734 7222 1458 0,'0'0'844'0,"0"0"-611"16,0 0-82-16,0 0-37 15,0 0-32-15,0 0-6 16,0 0-21-16,-9-15-12 16,9 15-18-16,0 0-10 15,0 2-10-15,9 14 0 16,7 10 20-16,1 8 5 0,8 5-10 16,0 2-10-16,4 1-5 15,0 0 6-15,2-2-11 16,-4-5 0-16,-6-7 10 15,-2-11-10-15,-9-3 0 16,-1-7 0-16,-4-7 14 16,-3 0 17-16,1 0 27 15,1 0 13-15,4-11-3 16,6-12-40-16,8-11-11 16,5-5-6-16,6-5-10 15,1 0 2-15,2 2 1 16,-3 4-4-16,-1 6 0 15,-7 4-4-15,-4 8-27 0,-7 7-31 16,-8 8-37-16,-6 5-51 16,0 8-134-16,-12 8-509 0</inkml:trace>
  <inkml:trace contextRef="#ctx0" brushRef="#br0" timeOffset="57828.69">10527 7186 2129 0,'0'0'381'0,"0"0"-279"16,0 0 0-16,0 0 7 15,0 0 24-15,0 0-47 16,0 0-11-16,-2-83-25 16,2 83-19-16,-2 0-7 15,2 0-18-15,0 3-6 16,0 19-2-16,0 10 2 16,0 11 0-16,0 7 5 15,0 8 0-15,0 5-5 16,0 2-22-16,0 3-8 0,0 0-48 15,0 1-44 1,0-6-8-16,0 6-96 0,-10-17-418 16,2-13-41-16</inkml:trace>
  <inkml:trace contextRef="#ctx0" brushRef="#br0" timeOffset="58063.69">10371 7932 2203 0,'0'0'455'0,"0"0"-283"16,0 0-89-16,0 0-41 15,0 0-8-15,0 0-11 0,0 0-8 16,67 0-2-16,-38 0-5 16,4 0-1-16,3 0-3 15,-3 0-3-15,1 0 10 16,-3 0-11-16,-4 0-23 15,-9-5-88-15,-7-1-101 16,-7-5-548-16</inkml:trace>
  <inkml:trace contextRef="#ctx0" brushRef="#br0" timeOffset="58295.69">10311 7267 2363 0,'0'0'363'0,"0"0"-257"16,0 0 29-16,0 0 0 15,0 0-50-15,131-99-21 16,-104 91-23-16,-2 5-25 16,2 0-12-16,-3 3-4 15,0 0-12-15,-1 0-57 16,10 13-92-16,-6 1-99 15,-2-1-959-15</inkml:trace>
  <inkml:trace contextRef="#ctx0" brushRef="#br0" timeOffset="59277.69">10875 7703 1972 0,'0'0'440'0,"0"0"-258"16,0 0-14-16,0 0-10 15,0 0-46-15,0 0-68 16,0 0-36-16,-23 111 1 15,14-65-9-15,5 2 0 0,4-3-6 16,0-12 5 0,0-6-4-16,9-11 5 0,5-10 0 15,1-6 15-15,3 0 38 16,1-6 4-16,6-16-7 16,0-6-24-16,-3-7-12 15,-4-1-4-15,-4-2-2 16,-8 2-4-16,-6 2-4 15,0 4 0-15,0 4 9 16,-6 10-9-16,-6 6-7 16,5 3-51-16,1 7-43 15,6 0-13-15,0 0-44 16,0 2-72-16,2 5-75 16,14-1 176-16,6-2 89 15,2-4 29-15,3 0 11 0,-2 0 2 16,0 0 20-16,-8 0 43 15,-6-4 18-15,-2 0 25 16,-4 4 4-16,-5 0-39 16,0 0-39-16,0 6-28 15,0 16 27-15,0 8 22 16,0 4-23-16,0 2-19 16,0-4-13-16,0-7-1 15,0-10 1-15,10-5 49 16,4-10 23-16,4 0 31 15,2-1-2-15,3-20-16 16,0-4-59-16,2-4-16 0,-2 1 1 16,-5 3-11-1,-5 4 0-15,-7 9 0 0,-2 10-6 16,-4 2-57-16,0 12-14 16,0 19 53-16,0 11 24 15,8 4 0-15,3-1 10 16,6-7-10-16,3-9 4 15,5-14-4-15,0-10 22 16,2-5 29-16,2-18 19 16,4-18-30-16,0-14-40 15,1-10-12-15,-3-7-59 16,-2-5-49-16,-8-2 21 16,0-1 13-16,-10-1 11 15,-6 6 24-15,-5 11 51 16,0 10 28-16,-10 16 128 0,-3 18-20 15,3 13-56-15,-4 2-48 16,1 26-32-16,3 22-1 16,4 20 1-16,6 14 0 15,0 11 5-15,8 1-1 16,11-4 4-16,-7-10-8 16,0-11-25-16,-3-15-41 15,-9-16-30-15,0-17-100 16,0-12-685-16</inkml:trace>
  <inkml:trace contextRef="#ctx0" brushRef="#br0" timeOffset="59426.68">11519 7578 2917 0,'0'0'392'15,"0"0"-329"-15,0 0-53 16,0 0-1-16,162-39-9 15,-92 32-37-15,-11-3-394 0</inkml:trace>
  <inkml:trace contextRef="#ctx0" brushRef="#br0" timeOffset="81273.69">1818 6745 339 0,'0'0'297'0,"0"0"-53"15,0 0-84-15,0 0-41 16,0 0-82-16,-23-3-22 16,17 3-15-16,-7 0-27 15,3 0-143-15,-1 5-609 0</inkml:trace>
  <inkml:trace contextRef="#ctx0" brushRef="#br0" timeOffset="82205.92">1618 6861 1303 0,'0'0'445'0,"0"0"-147"16,0 0 14-16,0 0-94 0,0 0-108 16,0 0-42-16,0 0-6 15,-8-50-14-15,8 49 8 16,0 1 13-16,0 0-6 15,0 0-36-15,0 0-16 16,0 0-11-16,0 0-10 16,0 7-15-16,0 18-12 15,0 15 37-15,8 16 9 16,7 10-4-16,5 8 4 16,-1 1-9-16,4-7-5 15,-3-8-5-15,-2-13 9 16,-4-14 2-16,-4-13-2 15,-3-8 1-15,-1-8-24 0,0-4 24 16,2 0 39 0,3-11 10-16,5-14 15 0,4-11 3 15,4-12-36-15,5-8-12 16,0-8-9-16,0-2-6 16,0-3-4-16,-4 1 4 15,-2 4-12-15,-6 8 0 16,-3 7-26-16,-6 16-24 15,-3 12-49-15,-5 15-59 16,0 9-84-16,-2 16-690 16,-9 7-689-16</inkml:trace>
  <inkml:trace contextRef="#ctx0" brushRef="#br0" timeOffset="82405.6">2025 7127 1948 0,'0'0'388'16,"0"0"-318"-16,0 0-32 16,0 131-38-16,2-74 15 15,5 2-14-15,-3-2 7 16,0-5-8-16,1-7 1 16,-2-13 5-16,-3-10-6 15,2-16-98-15,0-6-214 16,-2 0-334-16</inkml:trace>
  <inkml:trace contextRef="#ctx0" brushRef="#br0" timeOffset="82671.6">2015 7182 2031 0,'0'0'649'16,"0"0"-524"-16,0 0-82 15,0 0-32-15,0 0-11 16,0 0-21-16,0 0 21 15,54 25-17-15,-25 6-1 16,0 6-18-16,-4 1 13 16,-5 0 23-16,-5-4-3 15,-6-4-3-15,-7-4 6 16,-2-6 0-16,0-2 2 16,0-2 18-16,-13-4 5 15,-3 0-5-15,1-3-20 0,2-2-2 16,-5-3-54-16,2-1-192 15,7-3-823-15</inkml:trace>
  <inkml:trace contextRef="#ctx0" brushRef="#br0" timeOffset="82904.6">2304 7231 2194 0,'0'0'236'0,"0"0"-192"0,0 0-30 16,0 0-12-16,0 122 0 16,0-76-2-1,4 0 0-15,4-2 10 0,2-8-10 16,-1-5-2-16,-3-9-31 16,-2-10 26-16,1-6-23 15,-1-6-120-15,-1-3-165 16,-1-12-4-16</inkml:trace>
  <inkml:trace contextRef="#ctx0" brushRef="#br0" timeOffset="83171.88">2357 7199 1795 0,'0'0'562'16,"0"0"-192"-16,0 0-223 15,0 0-72-15,0 0-75 0,0 0-18 16,0 0 13-16,34 19-4 15,-9 7 9-15,8 7 9 16,0 7-2-16,2 2-6 16,1 4-2-16,-3 1-17 15,-4-2-14-15,-6 0-26 16,-10-4 0-16,-13-2 26 16,0-5 11-16,-17-6 21 15,-18-2 8-15,-5-8 15 16,-2-3 4-16,-11-14-27 15,13-1-17-15,9 0-520 0</inkml:trace>
  <inkml:trace contextRef="#ctx0" brushRef="#br0" timeOffset="83353.88">2881 7557 2536 0,'0'0'230'16,"0"0"-181"-16,0 0-49 15,0 0-115-15,0 0-1520 0</inkml:trace>
  <inkml:trace contextRef="#ctx0" brushRef="#br1" timeOffset="95459.85">2992 8606 1984 0,'0'0'450'15,"0"0"-312"-15,0 0-82 16,0 0-16-16,0 0-6 15,0 0-16-15,0 0-11 16,8-19-2-16,-6 19 5 0,-2 0-9 16,4 0 0-16,-4 0 17 15,0 0-8-15,0 0-9 16,4 9 9-16,2 15-9 16,3 10 4-16,3 11 12 15,3 3-8-15,1 2-9 16,1-2 9-16,-1-2-1 15,-1-8-8-15,-1-8 11 16,-3-8-7-16,-2-8-3 16,-3-6 6-16,2-8-2 15,-2 0 16-15,3-2 59 16,2-20 30-16,7-8-35 16,2-7-48-16,5-10-16 15,-1-1-5-15,0-6 0 16,-1-1-1-16,-1 1 2 0,-4 4-1 15,-2 8 0-15,-5 8-5 16,-5 12 0-16,-2 13 9 16,2 6-10-16,-2 3-24 15,2 12 2-15,7 22-3 16,10 14 6-16,4 13 19 16,2 5 0-16,4-2 0 15,-4-6 5-15,-2-10-5 16,-8-12 0-16,-5-12 9 15,-5-12-9-15,-3-7 0 0,-2-5 0 16,0 0 66-16,0-13 17 16,3-12-49-1,3-10-9-15,4-5-17 0,1-4 0 16,2-3-8 0,-2-4 0-16,-1-3 9 0,-4-5-9 15,-1 2-2-15,-2 0 2 16,0 7 0-16,-3 12 0 15,-2 9-4-15,-2 13-23 16,0 16-63-16,0 0-124 16,-10 15-390-16</inkml:trace>
  <inkml:trace contextRef="#ctx0" brushRef="#br1" timeOffset="95892.85">3008 9293 1777 0,'0'0'557'0,"0"0"-377"16,0 0-124-16,0 0 10 16,0 0 3-16,0 0-8 15,0 0-10-15,153-31-13 16,-92 25 24-16,10 0 2 15,9-1-35-15,6-4-4 16,6 3 3-16,-3 2-9 16,-8 0-9-16,-10 1-10 15,-18 4 0-15,-17 1 2 16,-14 0-1-16,-13 0-1 16,-9 0-40-16,-9 4-124 15,-13 4-158-15</inkml:trace>
  <inkml:trace contextRef="#ctx0" brushRef="#br1" timeOffset="96408.77">3424 9461 2258 0,'0'0'343'0,"0"0"-257"0,0 0-10 16,0 0-9-1,0 0-11-15,0 0-13 0,0 0-33 16,-2 0-4-16,2 4-6 16,-2 16 1-16,-3 14 9 15,1 10 3-15,0 11-5 16,-2 6-7-16,0-1 8 15,-1-3-5-15,1-10-3 16,-1-8 0-16,5-14 21 16,-1-8 7-16,3-11 6 15,0-4-8-15,0-2 6 16,0 0 14-16,0 0-5 16,0 0-30-16,5 0-6 15,8 0 11-15,10 0-8 16,6 0 1-16,9 0-3 15,11-6-6-15,8-2 7 16,11-4-1-16,3 2-7 0,0-3 8 16,-5 6 4-16,-5 0-12 15,-14 6 14-15,-14 1-14 16,-10 0 0-16,-12 0 0 16,-9 0-16-16,-2 0 12 15,-9 10-23-15,-11-1-97 16,-3 0-355-16</inkml:trace>
  <inkml:trace contextRef="#ctx0" brushRef="#br1" timeOffset="98406.97">10374 8787 1693 0,'0'0'424'0,"0"0"-182"16,0 0-96-16,0 0-24 15,0 0 18-15,0 0-75 16,0 0-10-16,19-109-16 15,-12 102 33-15,0 0-5 16,-5 3-28-16,0 2-20 16,-2 2-10-16,2 0-9 15,1 0 0-15,3 23-16 16,8 13 12-16,3 14-3 16,6 8 0-16,-1 4-14 15,1 0 0-15,-2-5 4 0,-5-10 1 16,-3-7 6-16,-3-11 9 15,-4-13 0-15,-1-5 1 16,-3-10 0-16,2-1 0 16,1-1 45-16,4-22 35 15,4-7-35-15,5-10-29 16,4-4-5-16,3-5-4 16,-1 4-6-16,3-4-2 15,0 5-4-15,-3 1 5 16,-4 10 0-16,-6 6-7 15,-3 12-14-15,-5 7-22 16,-3 8-18-16,-1 0-63 16,0 26 38-16,5 14 52 15,2 12 33-15,4 6 1 0,1 2-3 16,3-3 3-16,1-7-1 16,0-9 1-16,-2-11 0 15,-3-10 0-15,-4-13 5 16,0-7-5-16,-1-7 131 15,4-22-3-15,-1-13-79 16,4-7-23-16,1-7-13 16,2-2 1-16,0-4-8 15,-2 1-6-15,-5 6 11 16,-5 6-11-16,-6 14-1 16,0 11-9-16,0 12-48 15,-11 15-74-15,-5 19-152 16,1 9-1073-16</inkml:trace>
  <inkml:trace contextRef="#ctx0" brushRef="#br1" timeOffset="98757.67">10432 9476 2255 0,'0'0'315'15,"0"0"-207"-15,0 0-42 0,0 0 65 16,0 0-57-16,0 0-66 16,0 0 49-16,52 0 22 15,-17-4-15-15,4 3-24 16,10-3-20-16,9 2-7 15,4 0-5-15,3 2-8 16,0 0 4-16,-5 0-4 16,-5 0-1-16,-7 5-7 15,-6 2-15-15,-9-1-9 16,-6-2-37-16,-7 1-31 16,-15 4-68-16,-5-3-155 15,0 0-766-15</inkml:trace>
  <inkml:trace contextRef="#ctx0" brushRef="#br1" timeOffset="99239.67">10727 9709 1431 0,'0'0'1018'0,"0"0"-854"16,0 0-101-16,0 0 13 16,0 0 75-16,0 0-56 15,0 0-58-15,0-28-35 0,0 44-2 16,0 16-5 0,0 17 5-16,0 9 9 0,-4 6-9 15,-5 4 7-15,-1-6-7 16,-4-8 0-16,5-10 0 15,0-14 0-15,4-12 0 16,3-7 15-16,2-8 1 16,0-3-8-16,0 0 3 15,0 0 37-15,7 0-1 16,13-3 0-16,9-6-15 16,11-2-4-16,9-2-12 15,5 2-12-15,2 0 5 16,-4 3 1-16,-2 2-9 15,-8 2 4-15,-11 2-5 16,-8 2 3-16,-13 0-3 0,-4 0 0 16,-6 0 0-1,0 0 0-15,0 0-23 0,0 0-62 16,-12 0-85-16,3 0-483 0</inkml:trace>
  <inkml:trace contextRef="#ctx0" brushRef="#br1" timeOffset="135905.69">931 13483 439 0,'0'0'353'0,"0"0"-214"16,0 0-43-16,0 0 11 0,0 0-5 16,0 0-12-1,0 0 3-15,0-2-22 0,0 0-26 16,0-2-16-16,0 0-27 16,0-2-2-16,0 2-88 15,0 1 17-15,0-2 58 16,0 3 13-16,0-2 111 15,0 2-15-15,0 2-8 16,0 0-43-16,0 0-45 16,0-2-4-16,0 2 2 15,0 0 2-15,0-2 2 16,0 2 128-16,0-2-20 16,0 0-10-16,0 2 10 0,0 0 55 15,0 0-7 1,0 0-89-16,0 0-35 0,0 0-33 15,0 0 25-15,0 0-19 16,0 0 5-16,0 0-4 16,0 0-8-16,0 0 25 15,0 0-25-15,0 0 8 16,0 16-8-16,0 10 0 16,0 11 11-16,0 6 10 15,0 6-20-15,0 1 13 16,0-3-14-16,0 0 11 15,0-8 9-15,0-2 8 16,0-7-13-16,0-8-9 16,0-6 1-16,0-8-1 0,2-4-6 15,-2-2-13-15,2-2 8 16,-2 0 5-16,0 0 0 16,0 0-74-16,0 0-84 15,0-10-167-15,0-1-1083 0</inkml:trace>
  <inkml:trace contextRef="#ctx0" brushRef="#br1" timeOffset="136721">1053 13502 1693 0,'0'0'213'0,"0"0"-203"16,0 0-8-16,0 0-2 16,0 0 15-16,0 0-13 15,0 0-2-15,0-115 1 16,0 99 78-16,0 2 236 15,0 0-234-15,-4 2-35 16,-7 2-35-16,-3-2-11 16,-3 1-1-16,-4 0 1 0,1 1 41 15,-4 2-31 1,-5 1 8-16,0 3-18 0,-2 3 25 16,0 1 15-16,0 0-18 15,0 0-2-15,-1 12-20 16,3 3 0-16,3 4-1 15,3-1 1-15,3 4 0 16,4 1 1-16,0 4-2 16,6 5-7-16,-1 2 1 15,1 6 10-15,2 0-14 16,-1 4 21-16,0 0-10 16,2 2 0-16,0 1 1 15,5-1 5-15,2 0-6 16,0 2-3-16,0-2 3 15,7-2 0-15,7 0 0 0,3-4 0 16,3 0 0-16,3 0 0 16,1-5-1-16,2-1 1 15,3-6 1-15,5-4 0 16,-1-1-1-16,4-12 1 16,0-1 0-16,1-6 8 15,2-4-3-15,-2 0 11 16,2 0-1-16,0-12 3 15,-2-1 10-15,0-6-2 16,-4-4-11-16,-3 6 12 16,-2-10 10-16,-4 0-14 15,-4-4 18-15,2-6-4 16,-5-6 17-16,-3-5-20 16,-2-2 3-16,-3-6-14 0,-6 0-1 15,-4 0-7-15,0-3 0 16,-7 3-10-16,-15 0 2 15,-9 2-3-15,-5 4-5 16,-1 6-6-16,-9 9-62 16,2 8-68-16,-26 15-92 15,16 9-132-15,4 3-978 0</inkml:trace>
  <inkml:trace contextRef="#ctx0" brushRef="#br1" timeOffset="138119.59">1693 13414 1376 0,'0'0'196'16,"0"0"-141"-16,0 0-36 15,0 0-16-15,0 0 11 16,0 0-3-16,0 0-9 16,15-95 2-16,-15 91 75 15,0 1 421-15,0 3-326 16,0 0-153-16,0 0-21 16,0 0-92-16,0 9 53 0,0 15 4 15,0 12 35-15,0 12 14 16,0 6 3-16,0 2-6 15,0 1 5-15,5-4-4 16,2-3-11-16,-1-2-1 16,1-5 3-16,-5-7-2 15,0-8 0-15,0-8 1 16,-2-5-2-16,3-8-78 16,-3-5-160-16,0-2 55 15,0 0 116-15,-5 0-52 16,-8 0 57-16,-5-2 62 15,-2-3 109-15,0 4-24 16,0 1-4-16,0 0-50 0,-2 0-3 16,3 0-17-1,2 4-10-15,6 0-1 0,2-2 12 16,4 2-7-16,5-4 229 16,0 0-234-16,5 0-22 15,17 4 22-15,7-2 15 16,5 2 1-16,5-2 15 15,9 0-6-15,0-2-8 16,4 0 12-16,-5 0-17 16,-7 0-12-16,-7-6 0 15,-10-2-17-15,-8-5-87 16,-13-4-115-16,-2 1-155 16,0 2-373-16</inkml:trace>
  <inkml:trace contextRef="#ctx0" brushRef="#br1" timeOffset="138155.59">1913 13780 1042 0,'0'0'215'0,"0"0"-215"0</inkml:trace>
  <inkml:trace contextRef="#ctx0" brushRef="#br1" timeOffset="138335.59">1570 13280 1816 0,'0'0'230'0,"0"0"-194"16,0 0-36-16,0 0-14 15,0 0-31-15,0 0 45 16,0 0 129-16,38-23-129 0,20 35-2 16,-4 3-208-1,-4 4-1014-15</inkml:trace>
  <inkml:trace contextRef="#ctx0" brushRef="#br1" timeOffset="139368.29">2078 13531 2270 0,'0'0'60'15,"0"0"-60"-15,0 0-204 16,0 0 124-16,-24 128-193 16,20-84-223-16,4 2 278 15,0 1 218-15,0-4 83 0,0-8 194 16,0-5-90-1,0-12-121-15,0-7 3 0,0-8-37 16,0-3 226-16,0-3 160 16,6-24-315-16,3-7-62 15,4-8-41-15,1-4 6 16,-1 1-6-16,1 3-6 16,-1 7 6-16,-2 10-1 15,0 11-22-15,-2 13-69 16,2 1-22-16,0 24 37 15,2 17 68-15,3 11 9 0,5 3 17 16,0-2-17 0,6-4 0-16,2-9 0 0,2-12-1 15,5-12-29 1,7-13 2-16,1-3 28 0,5-21 27 16,4-17 23-16,1-6-21 15,0-6-22-15,-10-4 0 16,-9 4 24-16,-6 0 99 15,-11 6-59-15,-9 8-23 16,-7 9-31-16,-2 7-17 16,-13 12-20-16,-16 8-25 15,-11 11 9-15,-3 23 12 16,1 12 24-16,5 6 6 16,6 0-6-16,8-2 1 15,12-10-1-15,9-10-1 16,2-12-33-16,0-12 14 15,11-6 20-15,14 0 63 0,6-20-6 16,6-12-12-16,3-7-16 16,3-9-18-16,-3-2-10 15,0-4 1-15,-5-6-2 16,-3-2 0-16,-10-8-2 16,-6-3-21-16,-12 2 2 15,-4 3 16-15,0 13 5 16,-2 17 0-16,-12 14 0 15,-1 18 10-15,-1 6 41 16,1 24-34-16,-3 22-16 16,3 21 5-16,5 13-5 15,10 9 4-15,0 3-5 0,10-4 0 16,14-7-18-16,10-6 6 16,1-13-25-16,3-12 9 15,0-16 8-15,1-10 20 16,0-19 1-16,-1-5 22 15,2-5-1-15,-3-23-1 16,0-10-6-16,-4-6-9 16,-6-2 13-16,-3-6-8 15,-6 0-1-15,-7 1 1 16,-7 9-10-16,-4 2-1 16,0 14 0-16,-4 16-38 15,-14 10-20-15,-4 15 56 16,-3 26 2-16,6 13 1 0,5 11 7 15,12 1 21-15,2-4 1 16,10-8-30-16,15-13 0 16,8-10 8-16,8-17 12 15,8-11-9-15,27-15-11 16,-12-19-122-16,-8-1-528 0</inkml:trace>
  <inkml:trace contextRef="#ctx0" brushRef="#br1" timeOffset="141534.29">3692 13644 183 0,'0'0'1434'0,"0"0"-1240"15,0 0-126-15,0 0-33 16,0 0 77-16,0 0-40 15,0 0-36-15,8-53 400 16,-8 53-117-16,0 0-244 16,0 0-75-16,0 14-32 15,0 17 7-15,0 17 25 16,0 14 0-16,9 8 0 16,3 5 2-16,3 2 3 15,1-2-5-15,-3-11-60 0,1-6 29 16,-6-12 11-16,-3-12-48 15,-1-10 6-15,-4-12-69 16,0-12-39-16,-13-2-128 16,-7-19-1131-16,-3-8 848 15,10 8 581-15,0-6 1047 16,-1-9-588-16,3-12-282 16,3-15-177-16,2-5-56 15,2-2-486-15,4 2 542 16,0 8 345-16,0 12-199 15,21 8 36-15,5 9-93 16,10 11-89-16,4 6-2 0,5 8-85 16,-3 6 87-16,2 0 135 15,-3 14-80-15,-4 9-33 16,-3 3-22-16,-12 4-22 16,-9 2 6-16,-11 0 6 15,-2-2 10-15,-17 0 16 16,-18-4 153-16,-13-6-22 15,-1-2-68-15,-4-4 20 16,6-8-25-16,5-4-48 16,11 0-26-16,10-2-79 15,15 0-136-15,6 0-144 16,0 0 65-16,22 0 223 16,14 0 71-16,8 0 30 0,12 0 13 15,4-14 14 1,2-6-27-16,1-8-11 0,-1-4-19 15,-2-8 0-15,-4-1-23 16,-7-4 1-16,-11 0 22 16,-11 5 1-16,-12 4 99 15,-13 6 66-15,-2 8-31 16,-12 10-90-16,-20 12 52 16,-3 0-72-16,-6 22-8 15,3 12-9-15,7 12-8 16,13 5-5-16,9-1 5 15,9-2-13-15,3-6-20 16,19-11 33-16,9-14 21 16,7-11 15-16,5-6 56 0,3-6-25 15,6-20-20-15,-2-7-29 16,0-2-2 0,-10-1-2-16,-7 2-11 0,-8 7 4 15,-9 8-6-15,-10 8 6 16,-4 9-7-16,-2 2-12 15,0 13 12-15,0 19 8 16,-2 10-7-16,-6 10 15 16,2-6-7-16,2-6-9 15,4-9 0-15,0-10 0 16,0-15-19-16,0-6-9 16,10 0 28-16,5-26 37 15,7-11-7-15,1-4-30 0,0-7-15 16,-2 6-15-1,-5 10 27-15,-3 10 3 0,-4 9-1 16,-3 13-27-16,-1 0-151 16,0 27 121-16,3 9 54 15,5 8 4-15,5 0 8 16,5-3-8-16,4-5 0 16,2-13-8-16,2-11 8 15,2-12 10-15,5 0 129 16,2-28-30-16,1-12-57 15,-2-8-52-15,-3-4 0 16,-5 2-46-16,-8 2 33 16,-8 7 13-16,-11 13 0 0,-4 10 0 15,0 14-48 1,-15 4 48-16,-12 24 1 0,-4 19 15 16,0 15-14-16,6 6-2 15,6 6 0-15,7-4-1 16,10-7-24-16,2-15 20 15,0-16 5-15,14-17 64 16,5-11 21-16,6-1 12 16,8-31-16-16,5-18-37 15,5-15-10-15,1-12-34 16,-2-8-62-16,3-22-39 16,-7-26-5-16,-12 12-15 15,-11 14-4-15,-15 21 41 0,0 34 84 16,-8 6 85-16,-9 8 69 15,-6 22-78-15,-4 16-66 16,-2 22 47-16,-4 47 13 16,6 46-57-16,12 34-13 15,15-7-2-15,0-26 2 16,13-36 2-16,7-23-2 16,5 5 0-16,3 3-64 15,21 2-151-15,-9-20-42 16,-3-22-974-16</inkml:trace>
  <inkml:trace contextRef="#ctx0" brushRef="#br1" timeOffset="142398.28">5464 13874 1842 0,'0'0'331'0,"0"0"-248"16,0 0-83-16,0 0-1 15,0 0 1-15,0 0 720 16,0 0-619-16,8-2-99 16,-4-6 2-16,5-6 4 0,0-3 52 15,7-10-33-15,-1-1-27 16,-1-4-59-16,-1 0 3 15,-7 2-34-15,-3 5 2 16,-3 7-49-16,0 9-88 16,-7 9 85-16,-11 1 35 15,-2 25 70-15,3 11 18 16,3 11 16-16,10 2-20 16,4 2-162-16,0-7-90 15,22-8 175-15,7-13 98 16,4-14 173-16,5-10 20 0,0 0-83 15,-1-29-88-15,0-10-20 16,-4-5-2-16,-6 0-35 16,-3 4 35-16,-6 6 0 15,-7 10 3-15,-7 12 35 16,-4 12-7-16,0 0 18 16,-2 18-49-16,-9 15 0 15,3 6 9-15,5 1 19 16,3 0-27-16,0-8 31 15,13-8 3-15,6-12-25 16,-2-7 69-16,1-5 45 16,7-5-37-16,-1-17-20 15,5-6-37-15,0-4-20 16,-5 0-10-16,1 1-22 0,-2 0-133 16,0-9-174-16,-2 8-149 15,-8 1-193-15</inkml:trace>
  <inkml:trace contextRef="#ctx0" brushRef="#br1" timeOffset="142440.28">6129 13458 718 0,'4'-106'422'0,"3"11"-422"16,-2 0-198-16</inkml:trace>
  <inkml:trace contextRef="#ctx0" brushRef="#br1" timeOffset="142582.28">6129 12996 2194 0,'0'0'284'0,"0"0"-219"16,0 0-55-16,-44 150-10 15,44-38 203-15,0 35-146 16,15-11-57-16,5-24-9 15,-2-38-301-15,-11-21 143 0,2 1 121 16,-1 16-44-16,-1-16-30 16,-7-15-520-16</inkml:trace>
  <inkml:trace contextRef="#ctx0" brushRef="#br1" timeOffset="142632.29">6083 13954 779 0,'0'0'51'16,"0"0"-51"-16</inkml:trace>
  <inkml:trace contextRef="#ctx0" brushRef="#br1" timeOffset="142715.28">5931 13646 2336 0,'0'0'197'16,"0"0"-176"-16,0 0-21 16,125-49-387-16,-79 43 80 0</inkml:trace>
  <inkml:trace contextRef="#ctx0" brushRef="#br1" timeOffset="144313.71">7274 13399 1786 0,'0'0'355'0,"0"0"-141"15,0 0-12-15,0 0-61 16,0 0-68-16,0 0-35 16,0 0 15-16,-69-71-1 15,42 70-27-15,-6 1-14 16,-9 0-6-16,-7 18-5 16,-5 9-1-16,-2 10-7 15,5-1 2-15,8 0 6 16,17-2 0-16,15-8-10 15,11-2-16-15,14-3-16 0,23-5 18 16,17 0 16-16,6-5 8 16,5 1-1-16,-7 0 1 15,-8 3 0-15,-12-1-12 16,-11 3 12-16,-17 4 0 16,-10-1-11-16,0 2 4 15,-23-1 7-15,-4-7 9 16,0-3 10-16,5-7 18 15,7-4-34-15,6 0-3 16,9-23-65-16,0-10-13 16,9-7-5-16,17-4-13 15,8-1-105-15,6 1-46 16,-1 2 160-16,4 9 87 0,-1 4 63 16,-6 9 56-1,-3 10-30-15,-6 10-47 0,-4 2-32 16,-3 26 2-16,-3 12 22 15,-1 6-15-15,-3 4-11 16,-3-6-1-16,-4-6 1 16,-1-13 33-16,-3-8 39 15,0-12 16-15,-2-5 57 16,0 0-25-16,0-17-40 16,4-14-49-16,3-12-19 15,2-7-5-15,4-1-11 16,1-2-4-16,3 5-45 0,6 5-65 15,-4 12-144 1,-2 15-776-16</inkml:trace>
  <inkml:trace contextRef="#ctx0" brushRef="#br1" timeOffset="144629.71">7996 13389 1736 0,'0'0'441'0,"0"0"-264"15,0 0-29-15,0 0-26 16,0 0-37-16,-111 122-17 15,98-74-22-15,5 1-2 16,8-4-32-16,0-8-2 16,6-7-3-16,9-11-7 15,7-9-20-15,3-6 4 16,21-4-5-16,-6-9-139 16,-4-9-881-16</inkml:trace>
  <inkml:trace contextRef="#ctx0" brushRef="#br1" timeOffset="145063.71">8668 13475 2263 0,'0'0'391'16,"0"0"-210"-16,0 0-49 16,0 0-15-16,0 0-68 15,0 0-49-15,0 0-27 16,10-26 27-16,30 26 6 16,9 0-2-16,6 0-3 15,-1 0 18-15,0 6-16 16,-5 4-2-16,-7-3-2 15,-4 4 1-15,-5 1-24 0,-8 1-107 16,-12-5-195-16</inkml:trace>
  <inkml:trace contextRef="#ctx0" brushRef="#br1" timeOffset="145262.71">8772 13726 2280 0,'0'0'420'15,"0"0"-277"-15,0 0-115 16,0 0 27-16,0 0 61 16,0 0-31-16,124-23-46 15,-70 16-23-15,3-2-16 16,3 6 0-16,27-4-98 0,-18 2-175 16,-5 1-904-16</inkml:trace>
  <inkml:trace contextRef="#ctx0" brushRef="#br1" timeOffset="145534.72">9827 13399 2546 0,'0'0'312'0,"0"0"-233"15,0 0-46-15,-135 110-2 16,108-55-23-16,11 0-8 15,14 2-14-15,2-7-4 16,20-14-50-16,22-14 62 16,18-16 6-16,17-6 51 15,12-37 6-15,7-14 5 0,-5-15-12 16,-18-9-6-16,-19-1-8 16,-27 0 8-16,-27 6-16 15,-21 14-28-15,-95 24-1 16,8 15-112-16,-6 17-268 0</inkml:trace>
  <inkml:trace contextRef="#ctx0" brushRef="#br1" timeOffset="147194.51">575 15037 1948 0,'0'0'333'16,"0"0"-259"-16,0 0-6 15,0 0-28-15,0 0-4 16,0 0-35-16,0 0 19 16,17-25-4-16,-5 24-10 15,1 1-6-15,3 0-1 0,1 0-1 16,3 14 0 0,2 4-5-16,-2 8 6 0,-1 2-46 15,-6 2-19-15,-9 2 35 16,-4-4 16-16,0 3 3 15,-22 0-14-15,-14 4 26 16,-8-7 0-16,-6 1 8 16,4-2 46-16,6-5 55 15,11-6-30-15,11-4-27 16,11-3-29-16,7-3-22 16,7 1 5-16,24-1 15 15,9 2 16-15,9-4-16 16,3-4-2-16,-4 0-5 15,-3 0-14-15,-3 0-19 16,6-10-60-16,-13 2-122 0,-6-5-470 16</inkml:trace>
  <inkml:trace contextRef="#ctx0" brushRef="#br1" timeOffset="147643.82">991 14789 1631 0,'0'0'560'15,"0"0"-298"-15,0 0-80 16,0 0-76-16,-140-56-28 16,95 56-20-16,-7 0-36 0,-5 3-15 15,-5 22-6-15,0 7-1 16,-4 9 10-16,1 12-3 15,5 5-7-15,5 12 12 16,6 11-2-16,11 22-10 16,16 22-6-16,15-9-3 15,7-9 9-15,9-17-9 16,22-23-10-16,9 0-4 16,11 1 15-16,1-15 8 15,-1-26-1-15,-2-10 1 16,-5-17 32-16,3-17 13 15,-2-29 40-15,4-29-9 0,0-36-9 16,-2-24-20-16,-14-7-26 16,-15 23-3-16,-13 32-8 15,-5 24-4-15,-3 15 0 16,-15-2-6-16,-1 4-11 16,-12 11-47-16,6 22-141 15,2 13-294-15</inkml:trace>
  <inkml:trace contextRef="#ctx0" brushRef="#br1" timeOffset="148093.82">1826 14949 2360 0,'0'0'502'0,"0"0"-402"15,0 0 36-15,0 0-65 16,0 0-18-16,0 0-3 16,-113-90-38-16,62 90-12 15,-7 12 0-15,-3 16-10 16,3 8 10-16,10 4 5 15,9 1-5-15,20 8-13 16,12-5-57-16,7 6-26 16,26 3 3-16,19 1 13 0,9 4 8 15,-1-3 18-15,-2-4-50 16,-9-1-33-16,-15-1 20 16,-17-4 66-16,-10-8 51 15,-16-11 34-15,-22-4 90 16,-7-8 58-16,-3-10-11 15,3-4-48-15,7-4-38 16,9-18-85-16,12-8-20 16,11-3-90-16,20-8-88 15,20 6-129-15,3 7-442 0</inkml:trace>
  <inkml:trace contextRef="#ctx0" brushRef="#br1" timeOffset="148442.82">1947 15360 1219 0,'0'0'296'0,"0"0"-113"16,0 0 112-16,0 0-133 16,0 108-82-16,-5-60-38 15,-3-3 27-15,3-13 33 16,3-7-4-16,2-14 8 16,0-7-57-16,0-4 6 15,2 0 23-15,16-18-20 16,4-14 19-16,3-4-41 15,2-3-36-15,-6 4-8 16,0 8 3-16,-11 11-4 0,-2 10 8 16,-4 6-28-1,-2 6-3-15,3 22 2 0,-1 8 30 16,7 4 18-16,1-3-17 16,1-7 0-16,3-10-1 15,-3-8-8-15,3-12 7 16,-1 0 2-16,3-18-2 15,7-40-13-15,-6 5-197 16,-1 3-1134-16</inkml:trace>
  <inkml:trace contextRef="#ctx0" brushRef="#br1" timeOffset="148942.91">2372 14679 757 0,'0'0'1841'15,"0"0"-1625"-15,0 0-208 16,0 0-8-16,40 132 17 16,-19-69 12-16,-1 14-13 15,-1 7-3-15,2 4-4 16,-8-2-8-16,-2-4 5 15,-4-9 10-15,-5-14-16 16,-2-16 1-16,2-11 14 16,-2-18 36-16,0-5-24 0,2-9-12 15,1 0 17-15,-3-5-3 16,0-13-28-16,0-7 3 16,0-12-4-16,2 3-9 15,2 6-5-15,6 4-24 16,-2 11 15-16,3 10 4 15,3 3-9-15,5 7-2 16,6 22 29-16,2 7-6 16,0 4 7-16,0 4 0 15,-7-4 12-15,-5-8-11 16,-6-7-1-16,-7-10 1 16,-2-6 40-16,-6-5 32 15,-21-4 8-15,-13 0-54 0,-6-9-27 16,-8-4-1-1,7-9-44-15,-4 3-49 0,14 7-98 16,14 6-377-16</inkml:trace>
  <inkml:trace contextRef="#ctx0" brushRef="#br1" timeOffset="149259.26">2834 15383 1591 0,'0'0'504'16,"0"0"-250"-16,0 0-82 15,143-111-81-15,-122 88-1 16,-11 14 43-16,-10 1 15 16,0 8-41-16,0 0-47 15,-6 0-60-15,-7 14-5 16,1 10-17-16,0 8 6 0,5 3 12 16,7 7-4-16,0-3-13 15,0 1 6-15,16-4-7 16,4-1-4-16,2-3 1 15,-1-5-45-15,-4-4-22 16,-11-5-39-16,-6-4-11 16,0-2 62-16,-12-8 80 15,-15-4 72-15,-5 0 44 16,1-4 1-16,4-13-117 16,8-10 0-16,7-1-203 15,10 6-976-15</inkml:trace>
  <inkml:trace contextRef="#ctx0" brushRef="#br1" timeOffset="149625.04">3509 14691 1854 0,'0'0'376'16,"0"0"-207"-16,0 0 68 0,0 0-73 16,0 0-25-16,0 0-88 15,0 0-51-15,15 89 24 16,1-28 1-16,-1 13 2 15,3 15-5-15,1-4-12 16,0 8 1-16,3-5-3 16,-3-2-8-16,-2-13 0 15,-5-8-6-15,-8-15-8 16,-2-11-32-16,-2-20-93 16,-12-10-165-16,-3-9-748 0</inkml:trace>
  <inkml:trace contextRef="#ctx0" brushRef="#br1" timeOffset="149765.78">3349 15350 2461 0,'0'0'389'0,"0"0"-266"15,0 0-80-15,0 0-43 16,0 0 0-16,0 0-1 16,149-24 0-16,-76 22-169 15,-2-2-512-15</inkml:trace>
  <inkml:trace contextRef="#ctx0" brushRef="#br1" timeOffset="149924.63">4039 15444 2386 0,'0'0'563'16,"0"0"-424"-16,0 0-31 0,0 0-8 15,0 0-46-15,0 0-54 16,0 0-7-16,0 0-202 15,0 0-1073-15</inkml:trace>
  <inkml:trace contextRef="#ctx0" brushRef="#br1" timeOffset="151508.85">4814 15105 2251 0,'0'0'323'16,"0"0"-257"-16,0 0-48 15,0 0-16-15,0 0-2 16,0 0-15-16,0 0 15 16,0 82 22-16,0-35-4 15,0 3-3-15,0-5-3 16,0-4 2-16,0-7-1 16,0-9-1-16,0-10 21 15,0-9 20-15,0-6-8 16,4 0 32-16,6-14-19 0,3-20-25 15,7-8-19-15,5-6-14 16,4-2-12-16,-3 6-14 16,1 3 8-16,0 13 9 15,-3 11-3-15,-3 14-1 16,-2 3-26-16,-3 20-14 16,-1 21 30-16,4 9 17 15,-4 8-5-15,3-4-18 16,-5-4-10-16,3-11 21 15,-3-7 16-15,3-19 2 16,-1-5 0-16,3-8 34 16,1-4-1-16,-2-18-9 15,3-6-24-15,2-8-26 0,-2 0-30 16,3-2-4 0,-6 6 30-16,-1 0 18 0,-5 9 12 15,-5 6 20-15,-3 9 71 16,-3 8 61-16,0 0-30 15,0 0-43-15,0 0-51 16,0 8-28-16,0 14-22 16,0 14 22-16,3 10 5 15,-1 7 2-15,2-3-7 16,0-3-4-16,5-6 3 16,1-10-6-16,-2-9 7 15,1-12-5-15,3-1-1 16,-4-9 6-16,3 0 2 15,3-5 15-15,3-17 2 0,4-6 1 16,-2-12-11-16,-1 0-9 16,-5-8-5-16,-5 2 4 15,-8 2-7-15,0 0 7 16,-2 4 1-16,-21 9-25 16,-22 16-29-16,3 7-75 15,0 8-300-15</inkml:trace>
  <inkml:trace contextRef="#ctx0" brushRef="#br1" timeOffset="151906.07">5853 15240 2309 0,'0'0'340'15,"0"0"-267"-15,0 0-61 16,0 0-11-16,0 108 8 16,0-56-4-16,0-2 1 15,0-6-5-15,2-9-1 16,0-12 57-16,0-10 25 16,0-7 5-16,3-6 7 15,0-5-2-15,3-18-29 16,5-13-20-16,6-9-22 15,1-3-21-15,-1 0-10 0,2 6-18 16,-6 5-13 0,-1 16 1-16,-6 13-16 0,-3 8-12 15,-3 4-12-15,2 25 57 16,2 14 23-16,4 7 1 16,3 6 8-16,8-8-9 15,12 2-57-15,-4-17-77 16,-4-11-413-16</inkml:trace>
  <inkml:trace contextRef="#ctx0" brushRef="#br1" timeOffset="152090.07">6418 15477 2469 0,'0'0'587'16,"0"0"-480"-16,0 0-90 15,0 0-8-15,0 0-1 16,0 0-8-16,123-15-56 16,-82 11-212-16,-4 0-848 0</inkml:trace>
  <inkml:trace contextRef="#ctx0" brushRef="#br1" timeOffset="152938.51">6989 14993 1126 0,'0'0'490'0,"0"0"-222"16,0 0-70-16,0 0-28 16,0 0-32-16,0 0 7 15,0 0-58-15,-35-56-50 16,30 98 11-16,0 16 67 15,5 14-35-15,0 6-23 16,0 11-26-16,7-5-21 16,8-4-1-16,6-8-9 15,1-13 0-15,0-15-23 16,3-16-12-16,2-12-22 16,2-16 27-16,4 0 18 15,5-22 12-15,5-13 1 0,-4-5 0 16,-1-1 1-16,-3-3 4 15,-8 7 4-15,-6 7 22 16,-6 10 0-16,-8 13-18 16,-5 7 6-16,1 3-14 15,-3 29-4-15,0 8-2 16,0 9 0-16,0 1-10 16,4-9-5-16,0-6 8 15,3-13 0-15,-1-9-6 16,-1-8 13-16,0-5-7 15,-5-32 7-15,0-8-55 16,0 0-470-16</inkml:trace>
  <inkml:trace contextRef="#ctx0" brushRef="#br1" timeOffset="153030.51">7336 15111 2002 0,'0'0'0'0</inkml:trace>
  <inkml:trace contextRef="#ctx0" brushRef="#br1" timeOffset="154154.89">7724 15254 1773 0,'0'0'478'16,"0"0"-362"-16,0 0-79 15,5 132-20-15,-5-82-15 0,0-6 9 16,0-1 2-16,0-9-12 16,0-12 10-16,0-8 78 15,0-10 23-15,0-4 9 16,4 0 4-16,2-23-16 16,6-7-59-16,-1-6-26 15,-2 1-12-15,0 2-3 16,-4 7-8-16,-1 12-1 15,-2 5 0-15,-2 9-2 16,4 0-37-16,1 27 3 16,4 5 27-16,4 4 9 15,5 2 0-15,4-1 0 0,3-11 1 16,6-8 0-16,4-12 7 16,11-6 9-16,2-5 2 15,8-21-19-15,0-7-21 16,-5-7-89-16,-13-1-60 15,-11 2-100-15,-16 8-241 16,-11 3-169-16,-11 16 680 16,-25 12 450-16,-11 0-14 15,0 18-119-15,5 14-159 16,6 12-97-16,16 6-41 16,18 2-20-16,2-6-6 15,33-6 6-15,19-10 0 16,14-13 38-16,15-11 51 15,8-6-17-15,5-12-26 16,-3-12-21-16,-7-10-15 0,-14 0-10 16,-17-1-9-16,-22 4-13 15,-19-2 5-15,-12 7 17 16,-14 5 28-16,-24 10 10 16,-8 10-17-16,-8 1-21 15,0 17 1-15,6 17-1 16,5 13 0-16,12 6-9 15,13 4-26-15,15-9-28 16,3-6-17-16,14-15 58 16,17-15 22-16,11-7 17 15,8-5 4-15,4-22-4 16,0-11-12-16,-2-4-5 16,-7 1 0-16,-12 4 0 0,-11 5 11 15,-10 9 57-15,-8 13 28 16,-4 5 5-16,0 0-42 15,0 13-48-15,0 18-11 16,0 11 0-16,0 10-6 16,11-2-17-16,7-6-5 15,-1-12-31-15,2-14 40 16,-1-9 12-16,-1-9-10 16,1-9 12-16,-3-19 5 15,2-10-13-15,-5 0 1 0,-3 0 12 16,-4 5 17-1,-2 6 43-15,-3 10 9 0,0 8-17 16,0 5-20-16,0 4-8 16,0 0-22-16,0 10-2 15,0 16-6-15,2 6 6 16,4 5-8-16,1 1-8 16,-1-11-5-16,2-4 12 15,-2-11 8-15,1-3 1 16,-1-9-4-16,0 0-2 15,4 0 2-15,-1-14-1 16,1-4-2-16,2-4-6 16,-3 0 6-16,0 4-3 15,0-1 3-15,-2 6 2 16,-3 1 4-16,2 4-3 0,1 2 4 16,0-2-1-16,2 2-4 15,6 2-1-15,1 4-58 16,-5-4-310-16</inkml:trace>
  <inkml:trace contextRef="#ctx0" brushRef="#br1" timeOffset="155805.28">1581 16495 299 0,'0'0'1204'0,"0"0"-946"0,0 0-105 16,-127 0 65-16,85 0-96 15,-1 0-86-15,3 9 6 16,1 12-7-16,-1 8 1 15,3 4 48-15,6 13 26 16,2 7-29-16,10 4-13 16,7 4 6-16,12-5-6 15,3-6-33-15,21-14-35 16,11-18-4-16,6-14 1 16,10-4 3-16,5-32 33 15,2-17-6-15,2-16-13 16,0-21-7-16,0-31-7 0,-10 10-31 15,-13 10-39-15,-10 12-7 16,-16 26-16-16,-5-8 11 16,-6 9 42-16,0 18 40 15,-21 21 77-15,-13 19 5 16,-6 19-60-16,-4 29-8 16,-6 38-13-16,6 35 13 15,15 24 4-15,13-5-18 16,16-32 0-16,4-42-1 15,35-7-94-15,-6-14-106 16,3-9-1223-16</inkml:trace>
  <inkml:trace contextRef="#ctx0" brushRef="#br1" timeOffset="156152.16">1947 16802 2413 0,'0'0'406'15,"0"0"-287"-15,0 0-86 16,0 0-22-16,0 0-3 16,0 0 15-16,0 0-4 15,18-53 7-15,-12 22-3 16,-1-6-12-16,-5-2-11 16,0-5-24-16,0 7-20 15,-15 11 31-15,-6 3 13 16,-6 17 8-16,0 6 22 0,-2 19-30 15,3 21 0-15,2 14 0 16,10 14-2-16,10 7 1 16,4 0-24-16,8-10-32 15,21-7-18-15,2-14 4 16,5-18 25-16,0-18-4 16,0-8 16-16,12-38 9 15,-5-4-89-15,-7-6-541 0</inkml:trace>
  <inkml:trace contextRef="#ctx0" brushRef="#br1" timeOffset="156386.16">2190 16539 2004 0,'0'0'649'0,"0"0"-471"0,0 0-143 16,0 0-35-16,6 147 0 16,8-75-28-16,5 0-21 15,6-6-13-15,2-12 35 16,-2-18 27-16,-3-14 9 15,-2-18 77-15,0-4-2 16,0-22 54-16,0-18-27 16,0-10-42-16,-5-8-33 15,-1-4-24-15,-3 0-12 16,1 3 0-16,1 1-21 16,-2 13-158-16,0 16-374 0</inkml:trace>
  <inkml:trace contextRef="#ctx0" brushRef="#br1" timeOffset="156574.15">2753 16659 2258 0,'0'0'422'0,"0"0"-258"16,0 0-40-16,0 0 11 15,0 0-122-15,0 0-13 16,0 0-15-16,-4 153-58 15,2-86-7-15,2-6-7 16,0-11-91-16,0-17-226 16,0-18-1215-16</inkml:trace>
  <inkml:trace contextRef="#ctx0" brushRef="#br1" timeOffset="156852.2">3349 16506 1472 0,'0'0'241'0,"0"0"-41"16,0 0 1-16,0 0-25 16,0 0-153-16,0 0-23 15,0 0-513-15,8-59-500 0</inkml:trace>
  <inkml:trace contextRef="#ctx0" brushRef="#br1" timeOffset="157269.06">3349 16506 978 0,'-29'-11'1109'16,"24"11"-816"-16,0 0-182 15,-4 0 50-15,-1 0-50 16,-4 0-55-16,-6 4-38 16,-5 18-11-16,-4 5-7 15,-2 10 40-15,-2 7 18 16,4 8 4-16,8 3-22 15,11-1-15-15,8-7-8 16,2-3-5-16,4-7-12 0,18-9 1 16,7-10 3-16,7-6 7 15,6-7 3-15,5-5-14 16,4 0-5-16,5-8-38 16,2-15-95-16,13-13-99 15,-13 9-494-15,-9 0-423 0</inkml:trace>
  <inkml:trace contextRef="#ctx0" brushRef="#br1" timeOffset="157734.95">3683 16754 1275 0,'0'0'675'16,"0"0"-223"-16,0 0-202 16,6-112-117-16,-6 71-37 15,0 5-66-15,0-2-22 16,-4 6-8-16,-6 10-58 16,0 8-5-16,-3 10 2 0,-6 4 60 15,-1 13 1-15,-1 18 20 16,-2 9 24-16,3 8 0 15,9 2 6-15,9 5-7 16,2-4-24-16,8-4-8 16,23-3-10-16,11-12-1 15,10-11-5-15,4-8-10 16,6-13 15-16,1 0-2 16,-3-13-18-16,0-12-34 15,-4-7-33-15,-6-5 4 16,-4-7 25-16,-11-6 30 15,-8-3 28-15,-10 0 92 16,-7 3 44-16,-10 6 44 16,0 12-3-16,0 6-45 15,0 14-46-15,-4 6-21 0,-2 6-34 16,2 0-31-16,0 14-16 16,1 16-12-16,-1 15-14 15,2 14-16-15,2 3 14 16,-2 1 9-16,0-13 27 15,-6-3 8-15,2-10 0 16,-5-7 0-16,0-11 0 16,-3-6-6-16,1-5-81 15,-1-8-25-15,-15 0-111 16,6-19-353-16,-2-2-1144 0</inkml:trace>
  <inkml:trace contextRef="#ctx0" brushRef="#br1" timeOffset="158935">5133 16371 2360 0,'0'0'368'16,"0"0"-266"-16,0 0-41 0,0 0 61 15,0 0-23-15,0 0-40 16,0 0-38-16,-7 3-21 15,7 28-23-15,0 11 23 16,0 10 11-16,0 5-10 16,0-2 3-16,0-7 3 15,3-15-6-15,-1-12 0 16,0-12-1-16,0-8-8 16,5-1-3-16,4-14-3 15,11-18-2-15,7-18 10 16,11-10-74-16,3-1-99 15,3 0-52-15,12 9-148 16,-10 15-40-16,-11 19-139 0</inkml:trace>
  <inkml:trace contextRef="#ctx0" brushRef="#br1" timeOffset="159087.94">5539 16601 1048 0,'0'0'471'0,"0"0"-262"16,4 135-21-16,-2-99 36 15,0-15-35-15,5-12-62 16,2-9-18-16,9-9-51 15,4-22 40-15,7-13-56 16,5-11-42-16,-1-2-125 16,11-6-271-16,-10 15-403 15,-5 12-420-15</inkml:trace>
  <inkml:trace contextRef="#ctx0" brushRef="#br1" timeOffset="159216.95">5842 16731 549 0,'0'0'685'16,"0"0"-424"-16,0 0-169 15,0 0 60-15,0 0 39 16,0 0 8-16,113 71-48 16,-57-124-151-16,-9 3-18 15,-3 2-600-15</inkml:trace>
  <inkml:trace contextRef="#ctx0" brushRef="#br1" timeOffset="159454.94">6202 16696 1541 0,'0'0'514'15,"0"0"-315"-15,-2 108-72 0,2-70-15 16,16-10-46 0,1-17 10-16,6-5 0 0,4-6-6 15,6-13 20-15,0-19 16 16,1-8-48-16,-3-8-20 16,-9-7-22-16,-9 2-2 15,-11 0-7-15,-2 3-6 16,-10 2-2-16,-21 12-18 15,-11 14 19-15,-6 12-1 16,-4 10-68-16,-18 22-97 16,14 14-48-16,12 0-418 0</inkml:trace>
  <inkml:trace contextRef="#ctx0" brushRef="#br1" timeOffset="160115.45">6858 16561 1513 0,'0'0'513'16,"0"0"-133"-16,0 0-39 15,0 0-85-15,0 0-150 16,0 0-52-16,0 0-32 16,-137-74-22-16,87 91-6 15,-6 14 6-15,0 17 4 16,7 6-4-16,9 13-3 15,11-3-2-15,16-2 3 16,13-13 1-16,0-14 1 0,15-13 0 16,16-12 8-16,7-10 11 15,11-15 6-15,5-20 2 16,6-19-5-16,2-16-22 16,-1-6-13-16,-5-9-36 15,-8-1 1-15,-13-6 2 16,-8 2 2-16,-13 9 13 15,-14 13 20-15,0 20 11 16,-9 22 79-16,-11 16-1 16,-5 10-37-16,1 36-37 15,-5 36-4-15,4 43-4 16,14 33-3-16,9-6-29 16,2-25-11-16,9-45 11 0,11-28 23 15,5-4 13 1,4-5 5-16,6-2 19 0,3-17 27 15,4-16 15-15,5-4-24 16,4-26 0-16,3-14-18 16,-1-6-13-16,-6-9-11 15,-7-3-3-15,-13-4-1 16,-10 7-4-16,-10 9-1 16,-7 15 6-16,0 18-2 15,-9 12 9-15,-10 10-8 16,-8 30 1-16,2 19 3 15,5 8-6-15,9 9-2 16,9-7-2-16,2-6 9 16,13-19-7-16,18-8 8 15,10-18-1-15,34-13-11 0,-8-21-164 16,-5-8-2245-16</inkml:trace>
  <inkml:trace contextRef="#ctx0" brushRef="#br1" timeOffset="160249.45">7849 16713 1427 0,'0'0'1710'0,"0"0"-1577"15,0 0-133-15,0 0-54 16,0 0-167-16,0 0-541 0</inkml:trace>
  <inkml:trace contextRef="#ctx0" brushRef="#br1" timeOffset="160498.7">8014 15963 2608 0,'0'0'481'15,"0"0"-392"-15,0 0-62 16,0 0 17-16,-42 174 30 15,42-40-8-15,0 36-34 16,6 8-16-16,7-13-6 16,-3-47-5-16,-4-40-1 0,-2-28-4 15,1-6-9-15,9-3-50 16,-6-5-122-16,5-14-801 0</inkml:trace>
  <inkml:trace contextRef="#ctx0" brushRef="#br1" timeOffset="160648.7">8640 16731 2940 0,'0'0'272'0,"0"0"-272"0,0 0-753 16</inkml:trace>
  <inkml:trace contextRef="#ctx0" brushRef="#br1" timeOffset="172886.77">15930 9984 1488 0,'0'0'337'0,"0"0"-265"16,0 0-51-16,0 0-20 16,0 0 10-16,0 0-3 15,-9 103-6-15,5-68 0 16,-2 5-1-16,0 2-1 16,6 21 2-16,0-11-2 15,0-6-129-15</inkml:trace>
  <inkml:trace contextRef="#ctx0" brushRef="#br1" timeOffset="174204.08">10081 12458 982 0,'0'0'701'0,"0"0"-437"15,0 0-175-15,0 0-60 0,0 0 37 16,0 0-45-16,0 0-20 16,0 40 2-16,12-5-3 15,3 7 2-15,8 4-1 16,1 2-1-16,1-1-105 15,-1 1-170-15,-2-1-67 16,-6-12-11-16,-7-9-340 0</inkml:trace>
  <inkml:trace contextRef="#ctx0" brushRef="#br1" timeOffset="175701.46">6584 13712 490 0,'0'0'228'0,"0"0"-228"15,0 0-200-15,0 0-89 0,0 0 157 16,0 0 132-16,0 0 119 16,-29 88 109-16,24-74-25 15,1 0 17-15,-1-2-73 16,3-5-2-16,-1-2 40 15,1-3-82-15,2-2-49 16,0 0 227-16,0 0 54 16,0 0-130-16,0 0-53 15,0 0-61-15,0-4-50 16,0 1-5-16,0 2-2 16,0 1-13-16,0 0 6 15,0 0-21-15,0 0 0 16,0 0-12-16,0 0-25 0,0 0 0 15,0 4 10 1,-4 10-33-16,-5 8 54 0,-2 19 25 16,-7 15-24-16,2 12 17 15,-1 9-17-15,1 3 5 16,3-7-1-16,3-13-4 16,4-15-2-16,4-17 2 15,2-16-10-15,0-12-30 16,0-3 19-16,16-24 20 15,5-23 126-15,6-9-52 16,2-9-39-16,0 0-28 16,-4 4 7-16,-2 11-13 15,-6 12 20-15,-5 10 1 16,-4 15 3-16,-1 10 7 16,1 6-32-16,10 12-22 0,12 26 12 15,7 16 10-15,10 13 0 16,2 7-23-16,-4-1-55 15,-10-6 13-15,-8-9-22 16,-16 2-99-16,-7-17-144 16,-4-13-307-16</inkml:trace>
  <inkml:trace contextRef="#ctx0" brushRef="#br1" timeOffset="178265.45">6642 12616 749 0,'0'0'425'16,"0"0"-149"-16,0 0-39 15,0 0-32-15,0 0 6 16,0 0-59-16,0-101-59 15,0 89-66-15,0 2 27 16,0 0 7-16,0-1-14 16,0 3-21-16,0-2-9 15,0-1-11-15,-6-4-6 16,4 1-1-16,-2-2-24 16,0 2 4-16,1 2 18 0,3 2 3 15,0 4 1-15,0 0-1 16,0 3 0-16,-2 2 0 15,2 1 7-15,0 0-7 16,-2 0 0-16,2 0 0 16,-2 0-16-16,0 0-9 15,2 4-1-15,0 16-6 16,0 10 32-16,0 18 35 16,0 15 44-16,8 9-26 15,3 6-10-15,1-2-18 16,-3-10-15-16,-1-10-4 15,0-13-6-15,-4-17 15 16,-2-10-13-16,0-8-2 0,1-8-5 16,-3 0 5-16,0-15-82 15,0-14-129-15,0-11-52 16,-3-9 56-16,-1-4 98 16,0-4-143-16,-4-3-196 15,-3 0-328-15,-1 2 776 16,-7 4 660-16,1 5-208 15,3 10-102-15,1 8-19 16,5 7-69-16,3 8-72 16,6 8-31-16,0 2-95 15,0 6-48-15,25 0-16 16,12 2-12-16,15 20-17 16,8 14 23-16,5 8-54 15,-1 9-16-15,-6 2 61 16,-9 4-43-16,-16-1 47 0,-13-2-23 15,-18-4 33-15,-2-6 2 16,-35-5 40-16,-17-8 79 16,-6-4-2-16,-2-10-5 15,3-5-36-15,10-7-18 16,9-5-34-16,13-2-25 16,13 0-14-16,14-23-104 15,19 1-216-15,13 0-467 0</inkml:trace>
  <inkml:trace contextRef="#ctx0" brushRef="#br1" timeOffset="178568.49">7546 12197 2120 0,'0'0'228'15,"0"0"-194"-15,0 0-34 16,0 0 0-16,0 0 47 16,-149 44 11-16,90 1-12 15,-1 10 24-15,0 10 7 16,9 1 24-16,13 3 2 0,18-5-34 16,20-5-35-1,7-12-32-15,38-11-2 0,20-12-19 16,12-12 19-16,8-12 9 15,0-4-9-15,4-38-76 16,-24 2-257-16,-21 1-1603 0</inkml:trace>
  <inkml:trace contextRef="#ctx0" brushRef="#br1" timeOffset="77310.49">13765 9837 1155 0,'0'0'348'15,"0"0"-87"-15,0 0-117 16,0 0 43-16,0 0-82 15,0 0-40-15,-32-24-11 0,30 18-14 16,0 0 5 0,2 2-1-16,-2 3-13 0,2-2-24 15,0 3-7-15,0 0-1 16,0 0-58-16,0 0-47 16,0 0 5-16,6 0-1 15,13 0-22-15,4-6 32 16,6-7-70-16,3-10 18 15,17-15-14-15,-9 6-182 16,-5 2-221-16</inkml:trace>
  <inkml:trace contextRef="#ctx0" brushRef="#br1" timeOffset="77594.5">13985 9631 884 0,'0'0'510'0,"0"0"-177"0,0 0-222 15,0 0-21-15,0 0-42 16,0 0-48-16,0 0-31 15,-48 94-5-15,69-94 36 16,6-4 33-16,8-18-8 16,8-8-25-16,4-7-20 15,2-7-67-15,-3 0-71 16,2-1 68-16,-13 3 20 16,-8-7 23-16,-10 13-5 15,-11 10-364-15</inkml:trace>
  <inkml:trace contextRef="#ctx0" brushRef="#br1" timeOffset="79808.49">6178 7663 783 0,'0'0'214'0,"0"0"-37"16,0 0 19-16,0 0-90 15,0 0-18-15,0 0 9 0,0 0-41 16,-5-13 20 0,5 13-27-16,0 0-7 0,0 0-10 15,0 0-12-15,0 0-1 16,0 0-17-16,0 0 0 16,0 0-2-16,0-1-11 15,0 1-21-15,0-3-93 16,0 3 59-16,5-2-79 15,4 2-154-15,-3-2 2 0</inkml:trace>
  <inkml:trace contextRef="#ctx0" brushRef="#br1" timeOffset="80003.49">6178 7663 779 0</inkml:trace>
  <inkml:trace contextRef="#ctx0" brushRef="#br1" timeOffset="80390.74">6178 7663 779 0,'-93'71'488'0,"93"-71"-254"0,0-4-148 0,0-8-72 0,0-3 81 0,8-4 58 15,1-2-77-15,5-4-15 16,3-6 2-16,4-7 40 16,3-6-39-16,8-9-17 15,7-12-19-15,17-23 3 16,24-34-8-16,21-35-2 16,14-17-3-16,7-6 13 15,-1 3-18-15,-3 4 4 16,11-9-2-16,3-2 11 15,0-7 3-15,-3 7-9 16,-7 9-13-16,-4 12-6 16,-2 23 6-16,-5 14-7 15,-17 27-6-15,-20 18-10 16,-19 23-16-16,-1-1 10 16,1-5-4-16,6-5 10 15,3 0 16-15,-12 9 0 16,-10 12 0-16,-11 13 0 0,-9 14 1 15,-11 6-10-15,-6 9 6 16,-5 4-10-16,0 2 12 16,0 0-14-16,0 0-1 15,0 0 6-15,0 0-7 16,0 0 2-16,0 0-45 16,0 0-117-16,-16 10-195 15,-2 3-39-15</inkml:trace>
  <inkml:trace contextRef="#ctx0" brushRef="#br1" timeOffset="80772.74">8286 4349 1103 0,'0'0'208'16,"0"0"8"-16,0 0-73 15,0 0 89-15,0 0-82 16,0 0 38-16,0 0-96 15,-32-110-67-15,32 96-23 16,11 0-2-16,12-1 0 16,6 4-1-16,6 3 1 15,3-1 0-15,3 4 8 16,-4 1-8-16,-3 2 0 0,-7 2 0 16,-3 0-8-1,-9 0-11-15,-1 0 10 0,-5 11 8 16,-5 6-10-16,1 2 11 15,-5 8 0-15,0 1 1 16,0 2 10-16,0 0-11 16,-9-3 9-16,3 5-8 15,-1-3 16-15,4 0-15 16,3 1-1-16,0 0 5 16,0 0-6-16,0 10-83 15,0-8-240-15,0-8-395 0</inkml:trace>
  <inkml:trace contextRef="#ctx0" brushRef="#br1" timeOffset="82837.72">9221 2966 914 0,'0'0'371'0,"0"0"-137"16,0 0-45-16,0 0-75 15,0 0-5-15,0 0-44 16,0 0-20-16,33-33-26 16,-33 33-6-16,0 0 8 15,0 0 1-15,0 0-9 16,0 0-13-16,0 0-1 16,0 0-80-16,0-1 18 15,-6 1 44-15,-3-3 18 16,-1 0 1-16,-2-4 1 15,1 1 1-15,2 0 8 16,-2-2 23-16,4 3-23 0,1-1 9 16,-1 0 24-16,2 0-3 15,3 1 87-15,0 1-58 16,2 2-7-16,0 2-16 16,0 0-19-16,0 0-24 15,0 0-3-15,0 0-14 16,9 0 13-16,11 0-1 15,9 0 2-15,6 0 2 16,12 0 11-16,11 0-12 16,9 0-1-16,16 0 0 15,6 4-1-15,9 0 1 16,2-4 18-16,-2 0-18 16,-7 0 0-16,-10 0 8 0,-15 0-8 15,-10 0-8-15,-16 0 7 16,-11 3 1-16,-12-2 0 15,-7 4-26-15,-6 4 10 16,-4 13-37-16,0-2-128 16,-4-1-271-16</inkml:trace>
  <inkml:trace contextRef="#ctx0" brushRef="#br1" timeOffset="83621.72">9069 4457 997 0,'0'0'393'0,"0"0"-171"16,0 0-5-16,0 0-52 15,0 0-27-15,0 0-7 16,0 0-27-16,0-1-30 16,0-2-33-16,0 3-3 0,0 0-7 15,0 0-9-15,0 0-5 16,0 0-4-16,0-1-5 16,6-3-8-16,9-5 1 15,5 4 16-15,7-3-17 16,6 1-1-16,7 1 1 15,10 4-1-15,8 2 1 16,11 0 0-16,8 0 1 16,10 0-1-16,9 6 1 15,2 0 2-15,5 0-3 16,-3-3 6-16,-2-3-6 16,-7 0 3-16,-8 0-3 15,-10 0 0-15,-15 0 0 16,-11 0 1-16,-16 0 2 15,-11 0-2-15,-11 0-1 0,-6 0 1 16,-3 0 24-16,0 0 41 16,0 0-18-16,-3-3-30 15,-4 0-18-15,3 3-65 16,2-3-56-16,-1 3-269 0</inkml:trace>
  <inkml:trace contextRef="#ctx0" brushRef="#br1" timeOffset="84279.72">10345 2963 1086 0,'0'0'193'0,"0"0"-161"188,0 0-32-188,0 0-34 0,0 0 34 0,0 0 75 0,0 0-35 0,-5 123-27 0,10-99 13 0,-1 4 9 0,-4 0 16 0,0 2-14 0,0 2-13 0,0 0-7 0,-21 6-17 0,2-8-176 0,1-7-182 0</inkml:trace>
  <inkml:trace contextRef="#ctx0" brushRef="#br1" timeOffset="84454.72">10133 3228 1542 0,'0'0'454'16,"0"0"-285"-16,0 0-127 16,0 0-39-16,0 0-3 15,0 0 15-15,0 0-13 16,158-14 4-16,-109 14-6 15,-3 0-14-15,2 0-58 16,-15 2-162-16,-8 2-365 0</inkml:trace>
  <inkml:trace contextRef="#ctx0" brushRef="#br1" timeOffset="84869.42">10079 4104 542 0,'0'0'468'16,"0"0"-156"-16,0 0-158 16,0 0 42-16,0 0 51 15,0 0-111-15,0 0-60 16,0 5-42-16,0-4-14 15,14 2-7-15,5-3-11 16,6 0 13-16,8 0 3 16,5 0-2-16,1 0 1 15,0-3 0-15,1 2-17 16,-9 1-76-16,-10 0-336 0</inkml:trace>
  <inkml:trace contextRef="#ctx0" brushRef="#br1" timeOffset="86484.86">8782 3302 835 0,'0'0'224'0,"0"0"-26"15,0 0-38-15,0 0-48 16,0 0 8-16,0 0 49 15,0 0-54-15,0-74-49 0,0 67-27 16,3 2 96-16,-3 3-46 16,0 2-61-16,0 0-28 15,0 0-53-15,0 2 35 16,0 16 18-16,0 11 3 16,0 4-1-16,-3 8-1 15,1 4 1-15,2 2-1 16,0 3 1-16,0-4 13 15,0-2-15-15,0-8-3 16,0-7-5-16,2-12-2 16,3-5-22-16,-1-8 31 15,-1-2 1-15,1-2 1 16,1 0 8-16,3 0 27 0,6-14 52 16,4-7-28-16,4-8-29 15,3-5-5-15,-1-6-13 16,0-3-12-16,-1-4 5 15,-5 1-6-15,-9-1 0 16,-7 3-14-16,-2 4 13 16,-2 6-8-16,-17 8-34 15,-2 6 43-15,0 7 9 16,-1 11 3-16,3 2-11 16,2 0 1-16,5 0-2 15,2 11-9-15,6 9-13 16,4 4 1-16,0 6-13 0,10 7 1 15,15 0 12-15,6-1 19 16,5 1 2-16,0-6 10 16,0-2 9-16,-7-5-19 15,-10 6 0-15,-7-7-126 16,-10-6-678-16</inkml:trace>
  <inkml:trace contextRef="#ctx0" brushRef="#br1" timeOffset="87067.82">9226 3513 1097 0,'0'0'283'16,"0"0"-109"-16,0 0-39 15,0 0-96-15,0 0-28 16,0 0-11-16,0 0 2 16,-138 52 12-16,109-26-12 15,4 2 2-15,8 2-4 16,5-3 0-16,8-4-11 16,4-5 11-16,0-6-9 15,0-7 9-15,0-5 49 16,11 0 77-16,0-2 8 15,4-14-38-15,1-5-44 16,-5 2-29-16,1 2-2 0,-6 3-19 16,-3 7-2-16,-1 4 0 15,0 3-70-15,-2 4-22 16,2 20 80-16,0 12 12 16,6 11 14-16,0 9-1 15,3 5-12-15,-2 0 9 16,-4 1-8-16,-5-2 10 15,0-3-12-15,0-9-2 16,-16-10-12-16,-1-14 14 16,-6-8 14-16,1-9 72 0,1-7 28 15,2 0-58 1,3 0-6-16,3-5 35 0,6-15-6 16,7-9-54-1,0-8-2-15,7-10-23 16,20-9-1-16,8-4-10 0,7-5-51 15,18-16-43-15,-10 15-150 16,-8 9-158-16</inkml:trace>
  <inkml:trace contextRef="#ctx0" brushRef="#br1" timeOffset="87385.82">9304 3457 1450 0,'0'0'190'16,"0"0"-139"-16,0 0-49 0,0 0 13 15,0 0-13-15,0 0-4 16,0 0-6-16,-58 78-24 16,58-56 8-16,0 3-16 15,16-4 16-15,3 2 24 16,4-4 19-16,2-1-16 15,-5-2 20-15,-3-2-21 16,-6-1 17-16,-4-6-19 16,-7 0 0-16,0-1 17 15,-4-3 176-15,-21 2-47 16,-4-4-82-16,-8-1-35 16,-17 0-29-16,7-1-213 15,9-12-961-15</inkml:trace>
  <inkml:trace contextRef="#ctx0" brushRef="#br1" timeOffset="89048.25">9204 2336 813 0,'0'0'458'0,"0"0"-200"16,0 0-115-16,0 0 27 16,0 0-52-16,0 0-15 15,0 0-23-15,-9-26-5 16,6 23-10-16,3 2 15 15,0 1-18-15,0-2-39 16,0 2-12-16,-2 0-10 16,2 0 7-16,0 0-8 15,0 0 0-15,0 0 0 16,0 0 0-16,0 0 0 0,0 0 0 16,0-2 0-16,0 2 0 15,0 0 6-15,0-2 4 16,0 0-10-16,0-2 0 15,0-1 0-15,0 2 2 16,0-4-1-16,0 4 44 16,-2-2-8-16,0 1-24 15,-3 4-13-15,-3 0-1 16,-4 0-9-16,-5 3-2 16,-6 10 4-16,0 8 7 15,-2 1 0-15,0 4 1 16,2 2 0-16,3 2 0 0,5 2-3 15,4 0-8-15,6 1 9 16,5-6-5 0,0-3 5-16,0-5 1 0,16-5-13 15,4-6 13-15,4-5-25 16,3-3 19-16,0 0 7 16,0 0 7-16,-3 0 2 15,-2-6-8-15,-6 2-1 16,-1 0-21-16,-5 0-164 15,-4 1-435-15</inkml:trace>
  <inkml:trace contextRef="#ctx0" brushRef="#br1" timeOffset="89420.59">9139 2526 1570 0,'0'0'368'0,"0"0"-257"16,0 0-31-16,0 0 56 15,0 0-136-15,0 0-49 16,0 0 31-16,11-10 17 16,5 10 1-16,1 0 0 15,2 0 0-15,-4 0-2 16,-3 0 2-16,-4 0 0 16,-1 3 0-16,-3-3 0 15,-2 0 2-15,-2 1 7 16,0-1-9-16,0 0 0 0,0 3 0 15,0-3 0 1,0 0 0-16,0 1-9 0,0 5-20 16,0 2-19-16,0 5 36 15,0 6 12-15,0 10 12 16,0 0-3-16,2 6-7 16,-2 1 13-16,0-2-14 15,0 0 8-15,0-2-7 16,0 10-2-16,-4-10-14 15,2-10-288-15</inkml:trace>
  <inkml:trace contextRef="#ctx0" brushRef="#br1" timeOffset="89914.6">9990 5155 97 0,'0'0'202'16,"0"0"-202"-16</inkml:trace>
  <inkml:trace contextRef="#ctx0" brushRef="#br1" timeOffset="89969.59">9990 5155 156 0,'-15'-63'53'0,"15"52"57"15,-2-1-110-15</inkml:trace>
  <inkml:trace contextRef="#ctx0" brushRef="#br1" timeOffset="90830.59">10062 4667 1095 0,'0'0'174'16,"0"0"-107"-16,0 0-49 15,0 0 45-15,0 0 70 16,0 0-45-16,0 0-11 16,0 0 16-16,2 0 73 15,-2 0-20-15,0 0-6 0,0 0-8 16,0-3-39-16,0-1-44 16,0-3-38-16,0-2-10 15,0-1 1-15,0-2 4 16,-10 0 9-16,-3 2-14 15,0 0-1-15,-3 6-3 16,-4 2 3-16,1 2 0 16,-4 0 0-16,0 2 0 15,2 12 8-15,0 2-8 16,5 0-6-16,10 0-6 16,4 2 11-16,2 2 0 15,0 4-5-15,16 2 6 16,9 2-12-16,6 0-9 0,2 0-17 15,0-3-10-15,-1-3 4 16,-6-4 13-16,-4-5 3 16,-6-2 12-16,-5-6 7 15,-7-1 8-15,-4-1 1 16,0-1-3-16,-2 4-18 16,-17 0 21-16,-10 4 28 15,-8 2-14-15,-7 0 9 16,-5-2 14-16,0 2-4 15,-2-2-24-15,4-4 2 16,4 0-11-16,14-6-4 16,14 0-65-16,11-10-230 0</inkml:trace>
  <inkml:trace contextRef="#ctx0" brushRef="#br1" timeOffset="92179.6">11650 2807 982 0,'0'0'431'16,"0"0"-240"-16,0 0-93 16,0 0 16-16,0 0 25 15,0 0-48-15,0 0-6 16,2-2-28-16,-2 2-21 15,0 0-18-15,0 0-2 16,0 0-16-16,0 0 1 16,0 0 0-16,2 0-1 15,-2 0 2-15,0 0-1 16,0 0-1-16,0 0 3 16,0 0-3-16,0 0 0 0,0 0 0 15,0 0-12 1,2 12 0-16,4 10 11 0,-2 8 2 15,2 8-1-15,-1 4 0 16,-1 3 2-16,-2 0-1 16,0-1 3-16,-2-1-4 15,0-5 0-15,0-4 9 16,0-4-8-16,-2-6-1 16,-4-6-7-16,-1-4-1 15,1-4-1-15,-2-2-13 16,2-3-65-16,1-2-188 15,3-3-677-15</inkml:trace>
  <inkml:trace contextRef="#ctx0" brushRef="#br1" timeOffset="92878.59">11739 3314 1295 0,'0'0'386'16,"0"0"-71"-16,0 0-87 15,0 0-41-15,0 0-93 16,0 0-21-16,0 0-19 16,-11-27-27-16,-3 14-12 15,-3 2-15-15,-6-1-7 16,-3 3 7-16,-6 1-8 0,-1 6 8 16,0 2 0-16,2 0-1 15,2 0 1-15,2 2 0 16,4 10 0-16,4 2 0 15,3 4 1-15,1 2-1 16,1 6-8-16,3 7 8 16,2 2-1-16,0 8 0 15,2 3 1-15,3 4 0 16,2 1-9-16,2-1 9 16,0 0 8-16,0-3-8 15,2-3-10-15,12-3 10 16,1-1 9-16,5-4-9 15,4-2-1-15,3-4 1 16,4-4 0-16,2-3 0 16,4-8 0-16,-2-5-8 0,1-4 3 15,-1-2 5-15,-4-4 1 16,1 0-1-16,-3 0 0 16,0 0 1-16,-5-6 0 15,3-3 0-15,-1-4 0 16,1-1 5-16,2-2-5 15,-2-4 1-15,0 0-2 16,0-4 1-16,-5-2 0 16,-2-5 0-16,-2-5 9 15,-3-3-2-15,-1-6 0 16,-5-1 10-16,-3-2-6 16,-6-5 4-16,0 3-14 15,0 0-2-15,0 3 11 16,-13 4-5-16,-1 5-5 0,-1 6 4 15,-3 7-5-15,-4 2 6 16,-5 5-6-16,-6 6-1 16,-8 6 0-16,-7 6-5 15,-4 0-5-15,-4 11-13 16,4 8-23-16,-14 17-55 16,15-5-93-16,12-7-274 0</inkml:trace>
  <inkml:trace contextRef="#ctx0" brushRef="#br1" timeOffset="93361.59">11733 3429 723 0,'0'0'686'0,"0"0"-318"16,0 0-169-16,0 0-29 0,0 0-43 15,0 0 6 1,0 0-11-16,-13-40-48 0,9 36-27 15,2 1-15-15,0 3-18 16,0 0-3-16,2 0-10 16,0 0-2-16,0 0 1 15,0 0-9-15,0 0 0 16,0 0-7-16,0 10 3 16,0 12 13-16,0 9 0 15,0 8-18-15,0 6 18 16,0 1 0-16,0 2 11 15,0-4-11-15,0-8-6 16,2-5 5-16,0-9 1 16,-2-7 1-16,0-4-1 15,0-5-74-15,0-6-106 0,-2 0-131 16,-11 0-49-16</inkml:trace>
  <inkml:trace contextRef="#ctx0" brushRef="#br1" timeOffset="93694.6">11579 3607 863 0,'0'0'461'16,"0"0"-241"-16,0 0-79 15,0 0 35-15,0 0-20 16,0 0-78-16,0 0-70 16,-2-11-8-16,2 26-13 15,0 6 13-15,4 4 2 0,5 6 32 16,2-2-16-16,2 3 0 15,1-2-18-15,-1-3 9 16,-2-5-9-16,1-4 3 16,-4-8 12-16,-3-3-6 15,-1-7 40-15,-2 0 115 16,6 0 21-16,-2-21-39 16,5-11-79-16,3-5-45 15,3-2 5-15,1-2-17 16,-3 10-10-16,-1 4-7 15,-3 9 7-15,-7 12-34 16,-4 6-114-16,0 0-691 0</inkml:trace>
  <inkml:trace contextRef="#ctx0" brushRef="#br1" timeOffset="96492.58">11708 2795 319 0,'0'0'792'0,"0"0"-380"15,0 0-246-15,0 0-46 16,0 0 33-16,0 0-57 16,0 0-56-16,0 0-30 15,4 0-8-15,12 0 7 16,4-1 9-16,6-2-2 16,10 1 7-16,5 1 14 0,9-2-3 15,6 1-25-15,7-2 4 16,6 2 2-16,0 2-5 15,2-2-9-15,-2 2 2 16,3-2-1-16,-5 2-1 16,-3 0 7-16,-6 0-8 15,-7 0 0-15,-8 0-1 16,-8 0-7-16,-3 6 6 16,-8 0 2-16,-1-2-1 15,-6 2-1-15,1-5 2 16,0 2 2-16,0-1-1 15,1-2-1-15,4 0 13 16,-3 0-13-16,1 0 12 16,-6 0-12-16,-2 0 0 15,-2 0 0-15,-4-2-1 0,-5 2 1 16,0 0 0-16,0 0-2 16,0 0 1-16,3-3-9 15,4 3 9-15,0 0-6 16,0 0 6-16,2-1 1 15,-4 1-2-15,-1 0 4 16,-1 0-4-16,-3 0 1 16,0 0 1-16,-2 0-11 15,0 0 11-15,0 0-2 16,0 0 4-16,0 0-2 0,0 0 1 16,2 0-1-1,-2 0 0-15,0 0 1 0,0 0-1 16,0 0 0-16,0 0 0 15,0 0 0-15,0 0 0 16,0 0 0-16,0 0 2 16,0 0-2-16,0 0 1 15,0 0-1-15,3 0-1 16,4 0 1-16,-3-1 0 16,3 1 0-16,-5 0 1 15,2-3-1-15,-2 3 9 16,1-2-8-16,-1 2 0 15,-2-1 8-15,5 1 0 16,-1-3 0-16,5 1-9 16,2 0 0-16,5-2-2 15,2 2 2-15,-1-2 0 0,1 2-7 16,-3 2 7-16,-1-2 0 16,-5 2 0-16,-5 0 0 15,-2 0 0-15,1 0-12 16,-3 0 10-16,0 0 2 15,0 0 3-15,0 0-3 16,0 0 0-16,0 0 0 16,0 0 2-16,0 0-2 15,0 0 0-15,0 0 0 16,0 0 0-16,0 0 0 16,0 0 11-16,0 0-11 15,0 0 0-15,0 0 0 0,0 0 8 16,0 0-8-1,0 0 2-15,0 0-1 0,0 0 2 16,0 0 24-16,0 0 23 16,0 0 8-16,0 0-13 15,0 0-17-15,0 0-8 16,0 0-12-16,0 0 0 16,0 0-8-16,0 0-2 15,0 0-6-15,0 0-7 16,0 0-1-16,0 6-13 15,0 16 15-15,0 4 14 16,0 6 0-16,4 4 0 16,3 4 0-16,-2 2 2 15,-1 1 5-15,0 0-13 0,-4 0 16 16,0-1-10-16,0-4 1 16,0-2-1-16,0-6 0 15,0-6 1-15,0-6-12 16,0-5 10-16,-2-4-1 15,2-3 2-15,-2-2 0 16,2-1 0-16,0-2 0 16,0-1 1-16,0 3 0 15,0-3-1-15,0 0 0 16,0 0 0-16,0 0 7 16,0 0-5-16,0 0-1 15,0 0 13-15,0 0-3 16,0 0 4-16,0 0-3 0,0 0 5 15,0 0-1-15,0 0-5 16,0 0-2-16,0 0-8 16,0 0 0-16,0 0 9 15,-2 0 3-15,-3 0 6 16,-4-3-1-16,-2-1-17 16,-2 0-1-16,-9 2-1 15,-5 2 1-15,-4 0 0 16,-5 0 0-16,-4 5-13 15,2 4 2-15,-2 1 10 16,6 0-11-16,5-1 12 16,9-2 6-16,7-2-6 15,7-3-8-15,6 0 7 16,0-2-24-16,0 1-32 0,15-1-4 16,7 0 61-16,3 3 1 15,4-3 11-15,2 0-10 16,0 0-2-16,5 0 1 15,-3 0-1-15,3 0 2 16,-3 0-1-16,-2 0 1 16,-4 1-2-16,-7 3 0 15,-4 3-3-15,-2-1-12 16,-10 0 5-16,-2 0 3 16,-2 1 6-16,0 4-8 15,-20 1 7-15,-12 3 2 16,-5 2 2-16,-13 3 9 15,-2 0-11-15,-4-2 2 0,2 1-2 16,6-2 0-16,7-3 0 16,7-2 16-16,12-5-9 15,9 0-7-15,9-3-8 16,4-2-21-16,0 0 15 16,6 0 1-16,17 0 13 15,3-2 0-15,6 2 7 16,3-2 2-16,1 0-9 15,1 0 2-15,-3 2-1 16,-1 2-1-16,-6 2 0 16,-5 0 0-16,-3 2 1 15,-6-2-1-15,-5-2-1 16,-3 2-11-16,-5 1 1 0,0-2-3 16,0 6 4-16,-5-2 7 15,-8 3 3-15,-1 2 1 16,1 3-1-16,0-2 6 15,4 3-6-15,5 4-1 16,4 1-2-16,0 3-6 16,0 0 8-16,0 4 1 15,0 2 0-15,0 6-1 16,4 1 2-16,0 0 4 16,-2-3-5-16,4-5-5 15,-4-5 5-15,0-8 1 16,-2-3 21-16,0-2-13 15,0-5-7-15,0-1-2 0,0 0 10 16,0-3-2 0,0 2-7-16,0-2-1 0,0 0 0 15,0 2-9-15,-12-2-48 16,1 0-148-16,-4-4-430 0</inkml:trace>
  <inkml:trace contextRef="#ctx0" brushRef="#br1" timeOffset="98656.25">10453 4522 714 0,'0'0'383'0,"0"0"-116"16,0 0-137-16,0 0-3 15,0 0 4-15,0 0 13 16,0 0-30-16,2-5-78 0,-2 5-27 16,0 0-9-1,0 0 2-15,0 0-2 0,0 0 0 16,0 0-19-1,0 0-35-15,0 0 22 0,0 0 32 16,0 0 24-16,0 0 25 16,0 0 15-16,0-1 44 15,0 1 20-15,0 0-52 16,0 0 4-16,0 0-35 16,3 0-21-16,0 0-11 15,3 0-13-15,1 0-7 16,6 0 7-16,7-2 14 15,5-1-12-15,4 2 4 16,8-2 1-16,6-1-6 16,6 0 9-16,2 1 0 0,3-1 6 15,-3 0-6-15,-2-2-3 16,-3 2-5-16,-1-1 5 16,-5 4-6-16,0-1 6 15,-1 2-7-15,-6 0 0 16,0 0-1-16,-2 0 1 15,-1 0 0-15,-1 0 0 16,0 0 5-16,0 0-5 16,-4 0 0-16,4 0 1 15,0 0-1-15,-2 0 0 16,2 0 1-16,0 0 0 16,0 0 0-16,0 0 4 15,0 0-5-15,1 0 0 16,-1 0 1-16,0 0-1 15,0 0 0-15,0 0 0 0,-4 0 0 16,4 0 0-16,-2 0 0 16,2 0 0-16,3 0 0 15,-3 0 2-15,0 0-2 16,-3 0 1-16,1 0-1 16,-2 0 2-16,-1 0-1 15,-2 0-1-15,1 0 0 16,-1 0 0-16,0 0 0 15,1 2-1-15,-3-1 0 16,2 2 1-16,0-1 0 16,1-2 1-16,1 0 1 15,0 0-2-15,1 0 1 16,-1 0-1-16,3 0 0 0,0 0 0 16,-2 0 0-16,1 0 0 15,1 0 0-15,-3 0 1 16,1 0-1-16,-2 0 1 15,-2 0-1-15,0 0 0 16,-1 0 0-16,-5 0 0 16,1 1 0-16,-3 2 0 15,0-3-1-15,-3 2 1 16,-2-2 0-16,-1 1 0 16,-1 2 0-16,4-3 0 15,-4 1-1-15,1-1-1 16,-1 3 1-16,4-3 1 0,-1 1 0 15,1 2 1-15,4-1-1 16,-1-2 0-16,1 1 1 16,1-1-1-16,3 0 0 15,0 0 0-15,0 0 1 16,-3 0-1-16,3 0 0 16,-5 0 0-16,1 0 0 15,-3 0 0-15,-1 0 0 16,-2 0 1-16,1 0-1 15,-1 0 0-15,4 0 0 16,1 0 0-16,1 0-1 16,-1 0 0-16,0 0 0 15,-1 0 0-15,-4 0 1 0,-1 0 0 16,-3 0 0 0,1 0 0-16,0 0 0 0,-1 0 0 15,0 0-13-15,3-1-5 16,0 1 3-16,-2 0 8 15,-3 0-3-15,-2 0 10 16,0-2 0-16,0 2 1 16,0 0 10-16,0-3 26 15,0-1 26-15,0 0-32 16,-5 1-17-16,0-1 6 16,3-2-19-16,-2 1 15 15,2 1 0-15,2-2-4 16,-3 1 8-16,3-4-19 15,0 1 6-15,0-1 7 16,0-4-12-16,0-1-1 0,0-6 0 16,7 0 6-16,0-5-6 15,2-2 0-15,-3-1-1 16,-1-3 0-16,-1 6 0 16,-2 0-1-16,-2 8 1 15,0 4-72-15,-4 8-110 16,-9 3-693-16</inkml:trace>
  <inkml:trace contextRef="#ctx0" brushRef="#br1" timeOffset="99672.24">11706 4215 712 0,'0'0'397'0,"0"0"-227"16,0 0-93-16,0 0-10 15,0 0 111-15,0 0 91 16,0 0-76-16,8-51-112 15,-6 48 12-15,-2-1 28 16,0 0-44-16,0 2-13 0,0-3-31 16,4 1-16-16,-4-1-17 15,0 0 1-15,0 1 5 16,0 3-3-16,0 1 8 16,0-3-5-16,0 3-6 15,0 0 0-15,0-1 16 16,0-1-3-16,0-2-12 15,0 0 0-15,0 0 6 16,0-1-6-16,0 2 0 16,0 0 0-16,0 3 0 15,0-2 1-15,0 2 6 16,0 0-7-16,0 0-1 16,0 0-1-16,0 0-19 0,0 0-8 15,0 0-2-15,0 0 1 16,0 13-14-16,0 5 15 15,0 3 12-15,0 10 15 16,0 1-8-16,0 5 9 16,0 0 17-16,2 1-15 15,-2-2-2-15,0-4 11 16,0-2-4-16,0-3 0 16,0-8-6-16,0-1-1 15,0-1 8-15,0-5-8 16,-6 6-91-16,-2-4-145 15,-1-4-176-15</inkml:trace>
  <inkml:trace contextRef="#ctx0" brushRef="#br1" timeOffset="101204.25">13247 2755 398 0,'0'0'307'16,"0"0"-216"-16,0 0-5 15,0 0 168-15,0 0-38 16,0 0-63-16,0 0-63 15,-26-34-45-15,23 30-2 16,-1 0-14-16,0-1-5 16,-1 1-13-16,1 2 5 15,-1 2-6-15,3-1 17 0,0 1-2 16,-1 0-14 0,3 0 7-16,0 0 32 0,0 0 18 15,0 0-28-15,0 0-21 16,0 0-19-16,0 0-22 15,0 0 2-15,0 0-12 16,3 0 1-16,4 0 28 16,6 0 3-16,5 0 0 15,6 0 10-15,7 0 17 16,8 0-13-16,5-2-4 16,3-2 7-16,2 0-17 15,0-2 1-15,-3 2 22 16,-3 0-2-16,-5-2-20 15,-9 2 10-15,-7 1 17 16,-6 2-4-16,-8 1-23 0,-6 0 17 16,-2 0 18-16,0 0-12 15,0 0-12-15,0 0-12 16,2 0-3-16,2 0-21 16,0 0 24-16,-2 0-1 15,2 0-5-15,-1 0-11 16,-1 0 16-16,-2 0-8 15,2 0-15-15,0 0-8 16,2 0-32-16,4 0-86 16,-2-2-272-16</inkml:trace>
  <inkml:trace contextRef="#ctx0" brushRef="#br1" timeOffset="101703.43">14054 2145 848 0,'0'0'640'16,"0"0"-432"-16,0 0-120 15,0 0-14-15,0 0 50 16,0 0-70-16,0 0-54 16,0-4-5-16,0 7-9 15,0 10 14-15,2 7 1 16,3 9 22-16,0 4-2 16,-1 7-9-16,0 5 14 15,1 2-16-15,1 2-1 0,-2-5 3 16,-1-6-12-16,2-8 1 15,-3-4 1-15,0-6 7 16,-2-3-9-16,0-5-33 16,0-6-216-16</inkml:trace>
  <inkml:trace contextRef="#ctx0" brushRef="#br1" timeOffset="102086.77">14089 2077 426 0,'0'0'1136'16,"0"0"-951"-16,0 0-72 0,0 0-37 16,0 0-23-16,0 0-25 15,0 0-17-15,31-10-8 16,-6 20 7-16,6 7-9 15,5 0 9-15,5 7-7 16,1 3 10-16,1 2-11 16,-4 4-4-16,-3-1-9 15,-5 1 11-15,-6-1-11 16,-8 1 11-16,-5-3 0 16,-12-1 0-16,0-4 0 15,-10-3 11-15,-18-4 22 16,-11-4 11-16,-7-2 32 0,-1-3-9 15,1-8-11-15,1-1-9 16,0 0-47-16,12 0-68 16,11-10-790-16</inkml:trace>
  <inkml:trace contextRef="#ctx0" brushRef="#br1" timeOffset="103484.79">11227 3016 642 0,'0'0'482'0,"0"0"-107"16,0 0-127-16,0 0 27 16,0 0-76-16,0 0-58 15,0 0-65-15,0 0-26 16,0 0-21-16,0 0-1 16,0 0-7-16,0 0-7 15,0 0 1-15,0-4-8 16,-9-6-7-16,-2 0 0 15,-5-6 0-15,-2-3 0 16,-2-6 9-16,1-6-8 16,-2-3-1-16,1-1 12 15,0-6 8-15,4 1 13 16,3-4-15-16,4 0-8 16,4-2-9-16,5 2-1 0,0-1 0 15,14 7-6-15,8 5-24 16,5 2 12-16,2 9-4 15,0 4 5-15,0 3-2 16,-2 8-34-16,-5 6-41 16,-7 1-56-16,-1 0-143 15,-7 0 10-15,-5 3-306 0</inkml:trace>
  <inkml:trace contextRef="#ctx0" brushRef="#br1" timeOffset="103802.24">11120 2350 31 0,'0'0'1498'16,"0"0"-1169"-16,0 0-185 16,0 0-86-16,0 0-40 15,0 0-18-15,0 0 1 16,45-44 9-16,-26 40-10 15,2 0 0-15,-2 2 0 16,1 2 0-16,-1 0-2 16,-2 0-7-16,-1 16-23 15,-3 4-7-15,-1 4-1 16,-6 2 40-16,1-2 10 16,-5-4 15-16,-2-4-12 0,0-1 3 15,0-3 2-15,0 1 3 16,-9-1-21-16,3-2-118 15,4-6-843-15</inkml:trace>
  <inkml:trace contextRef="#ctx0" brushRef="#br1" timeOffset="105150.04">11793 2099 1468 0,'0'0'318'0,"0"0"-46"15,0 0-126-15,0 0-10 16,0 0-7-16,0 0-81 16,-25-108-11-16,16 92-6 15,-5 2-12-15,-3 2-19 16,-5 4 0-16,-5 6-1 16,-4 2-9-16,-5 0-6 15,3 2-1-15,4 12-6 0,2 0 6 16,8 2 8-16,5 1-11 15,5 2 13-15,7-2 5 16,2-3-23-16,0-1-17 16,4-1 30-16,9-1 10 15,3-4-26-15,-1 1 28 16,1-6 9-16,4-2-7 16,0 0 12-16,3 0-6 15,1-6-7-15,2-5 18 16,1-6-17-16,-2 1 0 15,-5 0 5-15,0 2-7 16,-4 2-3-16,-6 1 3 16,-2 5-1-16,-4 5 1 0,-2 0-3 15,-2 1-6 1,0 0 9-16,0 0-1 0,3 0-2 16,-1 0-12-16,2 0 3 15,0 0 3-15,1 8-24 16,-1 9-13-16,3 3 17 15,-2 8 28-15,1 6 1 16,3 9 0-16,-2 2-2 16,2 10 4-16,-3-1-2 15,-1 4 1-15,-1-4 17 16,-2 0-16-16,-2-8-1 16,0-4 0-16,0-7-1 0,-4-8 7 15,-11-4-7-15,-6-8 0 16,1-3 11-16,-2-1-9 15,0-5 23-15,-1-6-6 16,6 0 4-16,-1 0-2 16,3-12-1-16,5-8 67 15,6-6-52-15,4-5-6 16,0 2 9-16,4-2-25 16,17 0-13-16,3 0 1 15,7 1-1-15,5 6 0 16,2 4 0-16,-1 4 0 15,-6 7 0-15,-2 9-8 16,-6 0-11-16,-5 6-21 0,-5 15-11 16,-2 5-4-1,-1 0 22-15,-6 0 32 0,-2-6-1 16,-2-3 2-16,0-7 8 16,0-5-7-16,0-3-1 15,0-2 12-15,0 0 59 16,0 0 73-16,0-6-52 15,2-10-74-15,0-2-3 16,3-3-15-16,2-2 0 16,2 1-15-16,-1 4-5 15,1 4 11-15,1 4-18 16,-2 5-22-16,1 5-8 16,-3 0-3-16,4 21-1 15,-1 7 29-15,1 9 17 16,2-2-5-16,-1-3 9 15,-5-8-1-15,2-9-2 0,-4-7-5 16,-4-4 19-16,0-4 56 16,0 0 118-16,0-7-29 15,0-13-99-15,2-4-35 16,5-4-2-16,1-3-9 16,6 2-8-16,-1 3-9 15,1 6 2-15,-3 4-4 16,0 10 10-16,-2 6-6 15,0 0-32-15,0 8-2 16,2 18 18-16,2 4 26 16,-2 2 5-16,3-6 0 0,-5-3 0 15,-3-12 0 1,-2-4-1-16,0-6 0 0,-4 2 1 16,0-3 10-16,0 0-10 15,0 0-93-15,0-7-440 16</inkml:trace>
  <inkml:trace contextRef="#ctx0" brushRef="#br1" timeOffset="105784.36">12470 2233 1409 0,'0'0'429'0,"0"0"-298"16,0 0-131-16,0 0-12 16,0 0 8-16,0 0-4 15,0 0 8-15,46 100 0 16,-32-63 2-16,1-5-2 16,-1-2 1-16,-1-8 10 15,1-6-10-15,-5-4 56 16,-1-6 20-16,-3-4 30 15,0-2-3-15,-1 0 99 16,1 0-3-16,1-19-80 16,5-4-86-16,3-6-12 15,1-6-12-15,3-1-10 16,-1-2 1-16,4-2-1 0,-3-4-2 16,-7-5-12-16,-5-1-15 15,-4-2-31-15,-2 2 9 16,0 4 15-16,-15 11 10 15,-5 8 4-15,1 9 13 16,0 6-4-16,3 3 12 16,3 5-1-16,5 1 2 15,-2 1 0-15,6 2 2 16,2-2 9-16,-1 2-2 16,3 0-9-16,0 0-9 15,0 4-12-15,0 16 7 16,0 8 8-16,0 8-4 15,0 4 10-15,9 3-1 16,3-4 1-16,-1-5 0 16,0-4 0-16,0-5 1 0,0-6-1 15,3-5 9-15,-1-1-8 16,1-4-1-16,-1-3 9 16,-3-4 4-16,4-2-13 15,-5 0-2-15,-5 0-81 16,-1-2-331-16</inkml:trace>
  <inkml:trace contextRef="#ctx0" brushRef="#br1" timeOffset="106399.28">12911 2266 1126 0,'0'0'484'15,"0"0"-236"-15,0 0 32 16,0 0 44-16,0 0-140 16,0 0-81-16,0 0-46 15,0 0-7-15,0 0-13 16,-7-2-16-16,-3-2-21 15,-4 1-10-15,-6 3-46 16,0 0 16-16,-5 3 12 0,3 11 9 16,4 4 10-16,2 0 9 15,6 1-11-15,5 4-1 16,5-4 3-16,0 0-3 16,0-1 12-16,7-5 0 15,3 0-6-15,0-7-2 16,-3-2 2-16,-1-2 6 15,-2-2 0-15,3 4 8 16,0 3-8-16,2 5-15 16,4 7-2-16,1 7-25 15,1 6-19-15,-1 3-23 16,-3-2-49-16,-5-5 43 16,-6-3 67-16,0-7 20 0,0-7-12 15,-15 0 15-15,-5-5 12 16,-3-2 22-16,1-4 39 15,4 0-24-15,3 0 64 16,5-2-26-16,8-11-42 16,2-4-23-16,0-7-13 15,21-5-9-15,6-2-13 16,4-7-40-16,4-5-79 16,15-29-11-16,-13 10-167 15,-3 3-244-15</inkml:trace>
  <inkml:trace contextRef="#ctx0" brushRef="#br1" timeOffset="106632.68">12996 2065 143 0,'0'0'679'15,"0"0"-415"-15,0 0-133 16,0 0-51-16,0 0 22 16,-47 106-49-16,47-64-17 15,3 5-7-15,14-3 12 16,-1-2 22-16,-1-6 7 15,-1-5-33-15,-5-10-24 16,-5-5-9-16,-2-6 12 16,0-6-5-16,-2-2-1 15,0-2 12-15,0 0 5 16,0 0 10-16,0 0 6 16,-8 0-43-16,-8-2-288 0</inkml:trace>
  <inkml:trace contextRef="#ctx0" brushRef="#br1" timeOffset="108030.92">13372 3682 1097 0,'0'0'414'0,"0"0"-287"15,0 0-87-15,0 0-23 16,0 0 65-16,0 0 26 0,0 0-6 16,2 0-21-16,-2 0-5 15,0 0 13-15,0 0-35 16,0 0-21-16,0 0-11 15,0 0-10-15,0 0-11 16,0 0-1-16,0 0 2 16,0 0-2-16,0 0 0 15,0 0 0-15,0 0 0 16,2 0-2-16,4 3 1 16,0 15 0-16,1 5 1 15,3 3 2-15,4 6 0 16,2 1-1-16,2 6 0 15,-1 1 0-15,-1 0 7 0,1 2-8 16,-3-2 0-16,-3-4 2 16,-3-6-2-16,-4-5 7 15,-4-10 11-15,0-4 2 16,0-7 3-16,0-2 13 16,0-2 65-16,0 0 27 15,0-2 31-15,0-19-34 16,0-10-61-16,0-12-20 15,0-11-17-15,0-6-2 16,0-6-6-16,8-5-19 16,13-1 1-16,3 2 4 15,5 8-5-15,4 14-13 16,-2 12-2-16,-4 12-14 0,-2 16-2 16,-5 8-65-1,-3 18-91-15,-3 14-81 0,-5 4-186 0</inkml:trace>
  <inkml:trace contextRef="#ctx0" brushRef="#br1" timeOffset="108896.7">13807 4157 1441 0,'0'0'395'0,"0"0"-129"16,0 0-60-16,0 0-6 15,0 0-92-15,0 0-61 16,0 0-29-16,20-93-6 15,-20 77-2-15,0 2 12 16,-7 3-22-16,-13 4-6 16,-5 5-66-16,-4 2-87 15,0 4 55-15,-2 19 24 0,2 6 34 16,3 8 18-16,4 1 26 16,8 3-11-16,9 2 11 15,5-3 2-15,0-6-1 16,17-9-1-16,7-11 2 15,7-7 2-15,1-7 74 16,3-7 56-16,3-18-40 16,-5-8-11-16,0-12-40 15,-6-8-26-15,-2-5-13 16,-6-4-1-16,-5-3-1 16,-5-4-19-16,-7 7-18 15,-2 6-32-15,0 12-4 16,-6 13 35-16,-9 19 11 15,-6 12 4-15,1 8-4 16,2 30 6-16,2 17 12 0,3 15 8 16,9 8-1-16,4 0 4 15,0-5-4-15,0-18 2 16,17-12-2-16,4-13 2 16,1-14 26-16,0-6 21 15,5-10 15-15,-3 0-21 16,1-6 20-16,0-16 1 15,-4-8-7-15,0-8-44 16,-1-5 8-16,-2-7 3 16,-5-1-20-16,-4-2 5 15,-5 3-7-15,-4 12 1 16,0 9 8-16,0 14 0 16,-4 11-9-16,-10 4-14 0,3 15 5 15,1 22 3 1,2 12 6-16,8 7-2 0,0 1-4 15,5 0 1-15,13-9 4 16,0-8 2-16,-3-6-2 16,-1-6 2-16,-8-6-2 15,-3-4 1-15,-3-6-1 16,0-2-8-16,-23-3 0 16,-15-7-59-16,3 0-245 15,4 0-1113-15</inkml:trace>
  <inkml:trace contextRef="#ctx0" brushRef="#br1" timeOffset="56130.39">6278 7335 1263 0,'0'0'211'16,"0"0"-137"-16,0 0-50 15,0 0-10-15,0 0 91 16,0 0-83-16,0 0-44 16,-76-84-91-16,76 68 13 15,-2-8 84-15,-2 5-33 16,-5 2-24-16</inkml:trace>
  <inkml:trace contextRef="#ctx0" brushRef="#br1" timeOffset="60691.77">864 6404 367 0,'0'0'328'15,"0"0"-218"-15,0 0-72 16,0 0-5-16,0 0 43 15,0 0 89-15,0 0 27 16,11-100-54-16,-4 84-1 16,-3-2-15-16,1 2 26 15,-5 0 15-15,0 4-67 16,0 2 6-16,0 3-58 16,0 1 9-16,0 3-23 0,0 3-19 15,0 0-11 1,0 0-45-16,0 0-92 0,0 0-123 15,6 0 40-15,1 0-89 16,5 0-669-16</inkml:trace>
  <inkml:trace contextRef="#ctx0" brushRef="#br1" timeOffset="61308.23">1192 5885 1458 0,'0'0'367'16,"0"0"-206"-16,0 0 23 15,0 0-74-15,0 0-18 16,0 0-32-16,0 0-21 16,-16-70-17-16,16 66 41 15,0 4-3-15,0 0-28 16,0 0-32-16,0 8-19 16,12 15 12-16,5 16 7 15,7 14 12-15,8 12-6 0,3 32 2 16,3 31-8-1,0 22 1-15,-6-11 12 0,-15-30-13 16,-5-42 17-16,-8-22-9 16,-2-6 26-16,2 1 3 15,-4-3 17-15,0-14 12 16,0-6-15-16,0-9-16 16,0-6-1-16,0-2 8 15,0 0 0-15,0 0-7 16,0 0-2-16,0 0 1 15,0 0-21-15,0 0 8 16,0 0-11-16,0 0-2 16,0 0-4-16,0 0-4 15,0 0 5-15,0 0-5 16,0 0 6-16,0 0-12 0,0 0 10 16,0 0-8-16,0 0-10 15,0 0-40-15,0 0-24 16,0 0-43-16,-6-4-67 15,-4-6-655-15</inkml:trace>
  <inkml:trace contextRef="#ctx0" brushRef="#br1" timeOffset="62407.73">5532 5300 312 0,'0'0'171'0,"0"0"-105"16,0 0-66-16,0 0 0 15,0 0-344-15</inkml:trace>
  <inkml:trace contextRef="#ctx0" brushRef="#br1" timeOffset="62939.72">5532 5300 189 0,'146'-62'1064'0,"-146"59"-713"16,0 2-117-16,0 1 17 16,0-3-27-16,0 3-66 15,0 0-51-15,0 0-34 16,0 0-27-16,0 0 4 15,0 0 3-15,0 0-12 16,0 0-30-16,0 0-1 16,0 0-10-16,0 0 0 15,0 0-5-15,0 0-9 16,-12 7 14-16,-13 11 10 16,-13 8-2-16,-13 8 1 0,-12 6 7 15,-10 4 4 1,-12 6-20-16,-4 4-2 0,-9 1 2 15,-20 9 17-15,-20 2-17 16,11-8 0-16,15-8 0 16,17-11 0-16,19-6 3 15,-6 3 2-15,-5 2-4 16,14-2-2-16,9-5-2 16,14-3-12-16,12-2-59 15,7-6-45-15,6-4-2 16,9-5-34-16,3-3-59 15,4-1-212-15,2-7-267 0</inkml:trace>
  <inkml:trace contextRef="#ctx0" brushRef="#br1" timeOffset="63557.73">3694 5217 1909 0,'0'0'349'15,"0"0"-200"1,0 0-45-16,0 0-10 0,0 0-24 15,0 0-64-15,0 0 1 16,15-15-7-16,19 35 0 16,8 10 0-16,12 14 0 15,6 10 10-15,17 28 4 16,0 0-13-16,9 10 8 16,26 23 8-16,-19-23-3 15,17 12 0-15,-2-4 56 16,-16-15-4-16,10 5 16 15,-3-8-17-15,-10-8-9 0,-9-12-20 16,-9-9-15 0,-9-11 12-16,-10-8-9 0,-9-8-2 15,-8-6-11-15,-8-2-11 16,-6-2 6-16,-2-4 2 16,-4 2 2-16,-1-2-4 15,-3 0-5-15,-1-2 7 16,2 2-8-16,-5-4 1 15,-1-2 4-15,-2-2 2 16,-2-2-2-16,-2-2-5 16,0 0 6-16,0 0 3 15,0 0 1-15,0 0 3 16,0 0-4-16,0 0-1 16,0 0-2-16,0 0-1 15,0 0-5-15,0 0-24 0,0 0-36 16,-19-2-51-16,-10-5-172 15,-6-4-1001-15</inkml:trace>
  <inkml:trace contextRef="#ctx0" brushRef="#br1" timeOffset="67340.69">12167 9868 1328 0,'0'0'431'0,"0"0"-252"15,0 0-119-15,0 0-32 0,0 0-8 16,0 0 48-16,0 0 21 15,-4 0-19-15,4 0-21 16,0 0-31-16,-3 12-18 16,-3 0-163-16,-4 0-366 0</inkml:trace>
  <inkml:trace contextRef="#ctx0" brushRef="#br1" timeOffset="68503.88">5788 7690 997 0,'0'0'724'15,"0"0"-345"-15,0 0-266 0,0 0 14 16,0 0-12-16,0 0 0 16,0 0-52-16,0 0-36 15,0 0-11-15,0 2-16 16,0 6-33-16,0-1-167 16,0-1-300-16</inkml:trace>
  <inkml:trace contextRef="#ctx0" brushRef="#br1" timeOffset="78957.86">7685 9038 1523 0,'0'0'422'0,"0"0"-233"15,0 0-138-15,0 0 38 16,0 0 61-16,0 0-42 16,0 0-41-16,0 113-31 15,-4-78-3-15,0-3 17 16,-2 1-22-16,-7 0-19 15,-3-3-9-15,-7 6-68 16,6-8-126-16,1-7-477 0</inkml:trace>
  <inkml:trace contextRef="#ctx0" brushRef="#br1" timeOffset="79141.85">7521 9232 2213 0,'0'0'540'16,"0"0"-419"-16,0 0-88 16,0 0-33-16,0 0-5 15,0 0-2-15,0 0 7 16,108 25-43-16,-56-8-56 16,-6-4-140-16,-9-6-665 0</inkml:trace>
  <inkml:trace contextRef="#ctx0" brushRef="#br1" timeOffset="79540.76">7118 10441 1529 0,'0'0'582'15,"0"0"-311"-15,0 0-105 16,0 0-34-16,0 0-94 16,0 0-5-16,0 0 5 15,27 18-15-15,-5-9-16 16,10-3-2-16,10-1 1 16,7 1 10-16,9 0-8 15,-1-4-8-15,22 0-34 16,-17-2-175-16,-10 0-418 0</inkml:trace>
  <inkml:trace contextRef="#ctx0" brushRef="#br1" timeOffset="80040.73">7693 9940 1782 0,'0'0'370'16,"0"0"-206"-16,0 0-164 16,0 0 0-16,0 0 0 15,0 0 17-15,0 0-9 0,-8 110 5 16,4-73-3-16,4-4 7 15,0 0 9-15,4-8-26 16,11-7-14-16,5-7 14 16,4-11 14-16,5 0 40 15,4-13 40-15,4-14-26 16,-2-9-16-16,-4-7 0 16,-6-5 13-16,-8 1-19 15,-5-2-6-15,-10 4-9 16,-2 3-20-16,0 10 8 15,-12 8 10-15,-3 8 8 16,-1 9-19-16,1 7-11 16,3 0 0-16,2 14-7 0,5 13-9 15,5 10-23 1,0 3-17-16,5 2 1 0,17-2-15 16,5-4-20-16,4-6-48 15,15-8-90-15,-6-6-233 16,-5-8-483-16</inkml:trace>
  <inkml:trace contextRef="#ctx0" brushRef="#br1" timeOffset="80690.42">8248 10100 1257 0,'0'0'449'16,"0"0"-27"-16,0 0-117 15,0 0-68-15,0 0-58 0,0 0-40 16,0 0-57-1,9-30-54-15,-14 22-28 0,-13 6-18 16,-1 2 4-16,-6 0-20 16,0 14 34-16,5 12 4 15,5 5 3-15,6 5-7 16,7-3 0-16,2 1-6 16,0-3 1-16,11-9 5 15,4-8-21-15,-1-6 9 16,-1-4 12-16,-2 0 2 15,0 4 11-15,0 5-13 16,3 14-65-16,-1 13 16 16,-1 10-15-16,-2 8-23 15,-5 3-27-15,-5-7 49 16,0-8 5-16,-7-13 60 16,-15-12 56-16,-7-13 137 15,2-8 21-15,1-8-81 0,6-20-68 16,9-15-25-16,8-7-12 15,3-7-10-15,16-8-18 16,19-1 0-16,10 0-41 16,10 1-3-16,5 3-19 15,3 7-55-15,-3 2-21 16,-6 9 6-16,-12 7-31 16,-11 6-87-16,-15 9-67 15,-12 10 40-15,-4 10 231 16,-13 2 47-16,-16 2 188 0,-2 19 89 15,0 2 69 1,4 7-179-16,7 4-84 0,5 0-30 16,7-2-24-16,8-2-5 15,0-6-16-15,0-3-1 16,10-4-6-16,3-1 3 16,-2-3-4-16,-2-1-11 15,-7 2-21-15,-2-2-90 16,-6 4-12-16,-25-3-21 15,-25 4-30-15,6-3 28 16,6-5-721-16</inkml:trace>
  <inkml:trace contextRef="#ctx0" brushRef="#br1" timeOffset="81339.49">15408 10112 1188 0,'0'0'317'0,"0"0"-317"16,0 0-145-16,0 0-621 0</inkml:trace>
  <inkml:trace contextRef="#ctx0" brushRef="#br1" timeOffset="84868.92">14735 8126 1916 0,'0'0'321'16,"0"0"-198"-16,0 0 57 15,0 0-23-15,0 0-62 16,0 0-50-16,0 0 0 15,-48-31-15-15,23 22 10 16,-6 2-28-16,-9-1-7 16,-13 0 2-16,-14 0-7 0,-14 2 0 15,-8 0-24-15,-7 1-7 16,1 3 14-16,5 2-4 16,13 0 5-16,15 0 6 15,14 0-29-15,17 0 17 16,14 0-12-16,9 0 10 15,8-1-27-15,0-5-41 16,0 2 92-16,0 0 1 16,3 0 16-16,-3 0 5 15,0 2-4-15,0 2 8 16,0 0 3-16,0 0-5 16,0 0-14-16,0 0 1 15,0 0-10-15,0 0-1 0,0 0 1 16,0 0-1-16,0 0-5 15,0 0 0-15,3 4-6 16,1 7 11-16,3 12 29 16,1 3-12-16,1 8 6 15,-2 8-12-15,2 8-6 16,-5 5-4-16,1 5 8 16,-3 2-8-16,0 2 3 15,0-5 6-15,1 0-4 16,-1-5 1-16,3-5-3 15,-1-8-4-15,0-4 0 16,1-9 0-16,-1-6-1 16,0-6 0-16,-1-6-6 0,0-6 7 15,-3-1 0-15,2-2-1 16,-2-1 0-16,2 0 1 16,-2 0 5-16,0 0 4 15,0 0-9-15,0 0 3 16,0 0-2-16,0 1-2 15,-2 4-13-15,-14-1 8 16,-7 2 6-16,-5 2 11 16,-9 0-11-16,-2 3 8 15,-5-3-7-15,1 5-1 16,3-3 6-16,4 0-5 16,5-1-1-16,11-2 0 15,7-1 3-15,8-2-10 0,5 0-23 16,0-2-19-16,3 2 7 15,14 0 31-15,5-2 11 16,7 2 27-16,5 0-9 16,3 0-4-16,1 1 9 15,3 1-16-15,-3-1-6 16,-3 4 5-16,-4 0-5 16,-6 1-1-16,-10 2-13 15,-5-2-6-15,-10 4 4 16,0 0-12-16,-8 7 27 15,-16 2 5-15,-9 4 14 16,-3-1-18-16,0 2 13 16,1-3-13-16,3 2 8 15,8-4-4-15,7 0 3 0,7-3-8 16,6 0-9-16,4-2-4 16,0 0 11-16,2 0 2 15,10 2 0-15,-2 3 0 16,-1 0 9-16,-2 8-9 15,-2 3 2-15,-5 4 10 16,0 4-5-16,0 4 32 16,0 4-6-16,0 0 8 15,2 4-31-15,2 3-4 16,0-3 9-16,3 0-4 16,-3-4-6-16,2-6-4 15,-2-8-1-15,0-4 16 16,-2-7 12-16,-2-8 1 15,3-3 3-15,-3-7-9 16,0-4-7-16,0 0-8 0,2-3-7 16,-2 0-1-16,2 0-53 15,0 0-101-15,0 0-138 16,-2 0-519-16</inkml:trace>
  <inkml:trace contextRef="#ctx0" brushRef="#br1" timeOffset="85584.5">14970 9774 431 0,'0'0'335'0,"0"0"-78"0,0 0-27 16,0 0 69-16,0 0 70 15,0 0-31-15,0 0-126 16,-7 89-70-16,5-48-43 16,2 5-22-16,0 4 17 15,0 6-23-15,0 8-23 16,0 9-5-16,0 3-22 16,0-2-5-16,0-4-16 15,0-8 6-15,0-13 6 16,0-14-6-16,0-8-4 15,0-13-2-15,0-11-10 16,0-3-89-16,-4-3-81 16,-10-14-1167-16</inkml:trace>
  <inkml:trace contextRef="#ctx0" brushRef="#br1" timeOffset="86151.69">13631 10501 2030 0,'0'0'319'16,"0"0"-85"-16,0 0-114 16,0 0 3-16,0 0-35 15,0 0-62-15,0 0-10 16,-7-14 104-16,7 14-101 15,0 0 11-15,2 0-25 16,10 0-4-16,7 0-1 0,15 8 6 16,15 6-3-16,20 6-3 15,36 7-18-15,47 3 3 16,50 2-9-16,28-4 3 16,5-6 8-16,-3-10-7 15,-20-6-3-15,2-6 18 16,-4 0-9-16,-12 0 14 15,-18-6 0-15,-22-8 16 16,-39 4-15-16,-40 3-1 16,-27 2 11-16,-21 3-6 15,-6 0 13-15,-8 2-18 16,-7 0-17-16,-10 0-40 16,-10 0 57-16,-18 2-12 0,-19 12-88 15,5-4-80 1,3 0-264-16</inkml:trace>
  <inkml:trace contextRef="#ctx0" brushRef="#br1" timeOffset="87436.13">17951 8019 1653 0,'0'0'349'0,"0"0"-67"16,0 0-89-16,0 0-119 15,0 0 12-15,0 0-29 16,0 0-11-16,21-65-22 0,-21 64-3 15,0-2 21-15,0 3 8 16,0 0 3-16,0 0-18 16,0 0-23-16,0 0-12 15,0 11-18-15,0 10 18 16,0 14 0-16,0 7 11 16,4 4-1-16,2 4-1 15,-1 0 1-15,-1-4-10 16,0-4-7-16,-4-7-47 15,0-6-57-15,0-6-58 16,-13-9-426-16</inkml:trace>
  <inkml:trace contextRef="#ctx0" brushRef="#br1" timeOffset="87618.11">17818 8205 2366 0,'0'0'207'16,"0"0"-157"-16,0 0-21 16,127-10 2-16,-72 10-11 15,7 0-13-15,21 14-7 16,-17 1-85-16,-12-1-646 0</inkml:trace>
  <inkml:trace contextRef="#ctx0" brushRef="#br1" timeOffset="89198.57">16331 10642 1161 0,'0'0'432'16,"0"0"-189"-16,0 0-48 16,0 0 40-16,0 0-66 0,0 0-28 15,0 0-38 1,-13-33-44-16,13 31-30 0,-2 2 0 15,2 0-10-15,0 0-3 16,-2 0-10-16,2 0 12 16,-2 0-17-16,2 0 10 15,0 0 2-15,0-1-13 16,0 1-8-16,0 0-8 16,0 0 4-16,0 0-2 15,10 0 14-15,9 0 3 16,2 1 7-16,10 5-1 15,8 0-2-15,3-1-7 0,10-1 1 16,2-3 6 0,11 2-6-16,9-2 0 0,6 2 1 15,7-2 7-15,4 4-9 16,5-1 7-16,5 1-7 16,3 1 0-16,4 3 1 15,-4 1 0-15,-2-2-1 16,-2 0-7-16,-5 1 7 15,-9-1 6-15,-1 1-6 16,-3-1 0-16,-2 2 0 16,1-3 7-16,-3 0-6 15,0-1 0-15,-5 0-1 16,3-2 0-16,-3 2 0 16,1-4 0-16,-3 2 0 15,2-4 0-15,-3 0 0 0,1 0 0 16,2 0-5-1,-1 0 5-15,1 0 9 0,-2 0 15 16,-1 0 1-16,-7 0 12 16,-6 0-10-16,-8 0-13 15,-11 0 6-15,-9 0 3 16,-11 0 2-16,-7 0-9 16,-9 0 1-16,-2 0 18 15,0 0-14-15,0 0-11 16,0 0-10-16,0 0-1 15,0 2-17-15,-2-2-77 16,-5 2-115-16,-1 0-426 0</inkml:trace>
  <inkml:trace contextRef="#ctx0" brushRef="#br1" timeOffset="92328.46">19402 10646 1945 0,'0'0'304'16,"0"0"-146"-16,0 0-127 15,0 0 2-15,0 0 115 16,0 0 8-16,137 7-29 16,-69-7-45-16,11 3-31 15,29-3-17-15,25 0 16 16,21 0-21-16,-9 0-8 16,-32 0 11-16,-34 0-20 15,-26 1-1-15,0 4-10 16,1-4 9-16,-7 4-10 15,-16-4 0-15,-16 2-16 16,-15-3-61-16,-8 0-145 0,-15 0-672 0</inkml:trace>
  <inkml:trace contextRef="#ctx0" brushRef="#br1" timeOffset="94627.44">20707 8256 1215 0,'0'0'324'16,"0"0"-168"-16,0 0 26 15,0 0 165-15,0 0-83 16,0 0-94-16,0 0-65 15,0-27-35-15,0 27 8 16,0 0-9-16,0 0-5 16,0 0-10-16,0 0-31 0,0 0-12 15,2 0-11-15,5 0-9 16,9 0-11-16,13 0 20 16,16 6 5-16,23 4 6 15,35 5-10-15,40-1-1 16,30 1-3-16,12-3-5 15,-15-3 3-15,-39-6 5 16,-42-3 2-16,-27 3 3 16,-17-3-1-16,-3 2-3 15,-4-2-1-15,-11 1-1 16,-16-1 1-16,-11 0-20 16,0 0 11-16,-22 0-14 15,0 0-29-15,-1 0-29 0,6 0 3 16,7 0-45-16,8 0-89 15,2 0-208-15,0 0-166 16,4 0 321-16,8 0 180 16,1 0 64-16,-3 0 21 15,-4 0 198-15,-4 0 95 16,0-1 45-16,-2 1 16 16,0 0-115-16,0-2-106 15,0-1-45-15,0 3-9 16,0 0-23-16,0 0-28 15,0 0-18-15,0 0-5 16,0 0-5-16,0 0 0 0,0 0-7 16,0 15-7-16,0 11-2 15,0 12 16-15,0 12 9 16,0 14-1-16,0 10-6 16,0 6 4-16,3 4-1 15,5-2-5-15,2-7-1 16,1-13 0-16,-3-9 1 15,-1-16 0-15,-2-8 7 16,-3-11-7-16,-2-11-1 16,0-1 1-16,0-6 39 15,0 0 9-15,0 0-6 16,0 0-6-16,0 0-21 16,-5 0-2-16,-2 0-4 0,-6 0-6 15,-7 0-3 1,-11 0-13-16,-9 0-10 0,-12 0-12 15,-3 0 1-15,-6 9 5 16,9-1 4-16,2 0 20 16,13 0-2-16,12-3-1 15,14 1 2-15,11-1-27 16,0-1-61-16,13-1 33 16,18 4 61-16,7-1 0 15,9 0 14-15,5 0-1 16,0 0-13-16,6 1 0 15,-4 2 0-15,0 1 1 16,-10-2 11-16,-8 2-12 16,-10 0 0-16,-10 0 2 15,-11 0-2-15,-5 0-11 0,0 5 11 16,-14 2 29-16,-10 5 14 16,-5 3-11-16,-4 0-17 15,-2 1 9-15,4 0-1 16,5 1-6-16,4-1-7 15,6-4-10-15,7-2-8 16,3 2 0-16,6-3 1 16,0 6 7-16,0-1 6 15,0 2-5-15,0 4 6 16,0 4 1-16,0 7-3 16,0 0 1-16,0 12-6 15,-7 3 6-15,0 6 2 16,0 8-7-16,3 0-1 0,4 0 1 15,0-4 4-15,0-9 0 16,0-9 16-16,0-10-7 16,2-10-1-16,2-8-8 15,-1-4 1-15,1-4-1 16,-1-1-1-16,-1-2 2 16,0 1-1-16,1 0-5 15,-1 0 1-15,-2-2 0 16,2 2-1-16,-2-2-10 15,0 3-12-15,0-2-3 16,0 1-1-16,0-1-6 16,-4-1 13-16,-13-2-20 0,-2-1-52 15,-10 4-63-15,-10-2-152 16,-7 4-44-16,-8-3 16 16,-4 0 161-16,-6-2 173 15,-3-2 139-15,-2-3 30 16,-3-1-62-16,-1 0-42 15,-4 0-65-15,-4 0-23 16,0 0 17-16,0-5 6 16,2 1 9-16,2-2 41 15,1-1 39-15,2 2-23 16,5-1-26-16,2 0-7 16,2-3 29-16,7 2 8 15,8-2 76-15,9 1-7 16,12 3-41-16,12 2 6 15,8 1-33-15,9 1-19 0,0 1-52 16,2 0-2-16,20 0-19 16,9 0 21-16,14 0 12 15,11 1 11-15,11 5-14 16,10 1 4-16,31-2 7 16,27 4-4-16,27-5 9 15,6-1-3-15,-28-3-2 16,-37 0-3-16,-41 0 4 15,-11 0-8-15,-2 0 10 16,-1 0-3-16,-11 0-3 16,-14 0-9-16,-17 0-8 15,-6 0-7-15,0 0-43 16,-33 0-75-16,0 0-261 16,4 0-1198-16</inkml:trace>
  <inkml:trace contextRef="#ctx0" brushRef="#br1" timeOffset="95093.63">22124 9785 2432 0,'0'0'248'16,"0"0"-181"-16,0 0-66 15,0 0 28-15,0 0-18 16,0 0-11-16,0 0 1 16,56 89 8-16,-36-41 11 15,3 8 6-15,-4 4 19 16,-3 1-22-16,-1-6-5 15,-3-5-12-15,-3-11 5 16,-5-11-7-16,-4-12-3 16,2-10 9-16,-2-6 67 15,0 0 21-15,0-12-15 0,0-16-52 16,0-8-16 0,0-10 8-16,2-7 10 0,7-1-19 15,5-4 1-15,3 1-6 16,8-2-9-16,2 6-6 15,4 9 1-15,-2 11-25 16,0 10-13-16,-4 11-30 16,-15 12-128-16,-5 0-138 15,-5 18-415-15</inkml:trace>
  <inkml:trace contextRef="#ctx0" brushRef="#br1" timeOffset="95912.96">22647 10167 1122 0,'0'0'352'0,"0"0"58"15,0 0-84-15,0 0-44 16,0 0-69-16,0 0-24 16,0 0-22-16,68 9-81 15,-66-23-37-15,-2-2-26 16,0 1-18-16,0-2-5 15,-14 3-14-15,-8 4-26 16,-6 7 12-16,-11 3 2 16,-3 0 13-16,-3 14 13 15,1 17 4-15,4 9-4 16,7 6-5-16,8 3-5 0,13-3-6 16,10-6 9-1,2-11-10-15,8-8 17 0,15-9 22 16,6-8 49-16,8-4-12 15,3-6-9-15,4-22-20 16,3-10-14-16,-1-10-6 16,-3-8-10-16,-1-6-28 15,-6-5-15-15,-5-1 1 16,-9-2 15-16,-9 6-1 16,-7 8 25-16,-6 13 3 15,0 15 56-15,-6 17-48 16,-7 11-8-16,-5 0 0 15,-1 32 7-15,-4 18-4 16,3 16-3-16,5 8-1 16,6 6-11-16,6-2 12 0,3-7 0 15,0-12-11-15,5-14-31 16,10-13-63-16,6-14-49 16,6-12-18-16,10-6-1 15,5-9-55-15,8-16 89 16,1-11 131-16,-4-4 8 15,-3-3 154-15,-8-1-8 16,-9 2 49-16,-10 4-31 16,-6 8 26-16,-8 6-35 15,-3 8-43-15,0 6-55 16,-14 6-54-16,-10 4 1 16,-6 0-4-16,-3 2 13 15,-2 21-5-15,3 2-8 0,8 9-5 16,9 1-7-16,10 3-2 15,5 2 8-15,0-3-3 16,13 4 9-16,8-6 0 16,-4-1 5-16,1-9 0 15,-5-5-5-15,-3-4-1 16,-8-4-4-16,0-2-8 16,-2-6-10-16,0 0-26 15,0-4-26-15,-20 0-53 16,-3 0-128-16,2-12-1033 0</inkml:trace>
  <inkml:trace contextRef="#ctx0" brushRef="#br1" timeOffset="97973.51">19404 9982 1460 0,'0'0'502'16,"0"0"-266"-16,0 0-39 0,0 0-32 16,0 0-29-1,0 0-65-15,0 0-8 0,0 0 2 16,0 0 27-16,0-2-13 15,-7-8-64-15,-7-4-15 16,-5 0-26-16,-10-2-35 16,-9-1-16-16,-7 7-18 15,-6 3 25-15,-2 5 8 16,3 2 8-16,4 2 24 16,7 13 30-16,14 2 0 15,8 3 19-15,17-1-19 16,0 2-23-16,19-5 22 0,16-4 1 15,7-4 11-15,5-6 14 16,0-2-1-16,-7 0 2 16,-9 0-5-16,-9-4-19 15,-8-2 8-15,-7 4 18 16,-7 2 38-16,0 0-21 16,0 0-45-16,0 16 5 15,0 18-5-15,0 12 15 16,0 10-14-16,0 4 8 15,0 2-6-15,0-5 2 16,0-9-10-16,-7-11-16 16,-7-8-6-16,-3-10 27 15,-3-10 14-15,1-5 55 16,2-4-13-16,1 0-18 16,3-13-10-16,4-12-26 0,4-6 13 15,5-8 0-15,0-2 10 16,12 0-10-16,15 5-15 15,6 6 0-15,0 10-3 16,3 12-7-16,-7 8-1 16,-2 4-23-16,-8 23-32 15,0 14 66-15,-9 3 0 16,-2 0 2-16,-6-8-2 16,-2-9-3-16,0-8 3 15,0-11 11-15,2-6 3 16,0-2 19-16,3 0 6 15,3-10-4-15,4-11-4 16,3-10-16-16,8-3-11 0,-1 0-4 16,0 2 0-16,-2 10-4 15,-7 5-14-15,-5 14-16 16,-6 3-15-16,-2 10-34 16,0 20 83-16,0 5 5 15,-2 8 8-15,-1-7-7 16,0-4-1-16,3-12-3 15,0-8-2-15,0-7-23 16,3-5 23-16,12 0 54 16,6-21 11-16,4-7-35 15,6-6-30-15,-3-2 11 16,1 0-10-16,-5 8 0 16,-5 6 3-16,-8 11-4 0,-9 10-22 15,-2 1-43-15,0 14 40 16,0 16 25-16,0 6 15 15,-5 2-15-15,3 0-82 16,0-8-91-16,2-10-41 16,0-8-169-16,0-11-399 0</inkml:trace>
  <inkml:trace contextRef="#ctx0" brushRef="#br1" timeOffset="98839.96">20128 10281 2152 0,'0'0'347'0,"0"0"-174"15,0 0-85 1,0 0 73-16,0 0-87 0,0 0-46 16,0 0-2-16,11-55-3 15,-11 50-23-15,0 2-49 16,-14 3-9-16,-1 0 36 15,-3 20 22-15,1 9 2 16,0 7-2-16,7 2-27 16,5-3 26-16,5-6 1 15,0-9-8-15,0-8 8 16,3-10 14-16,7-2 34 16,4 0 20-16,1-10-11 0,4-14-24 15,0-6-12 1,1-2-7-16,-4-2-5 0,0 1-5 15,-8 10-2-15,0 7 15 16,-6 8 14-16,-2 4-6 16,0 4-25-16,0 0-10 15,0 22-30-15,0 12 22 16,0 10 14-16,4 12-20 16,0 4-40-16,-1 0-17 15,-1 1 3-15,-2-10 19 16,0-7-81-16,0-7 107 15,0-7 33-15,-2-8 0 16,-7 0-7-16,3-6 4 16,-6 0-101-16,3-4-113 15,3-6-342-15</inkml:trace>
  <inkml:trace contextRef="#ctx0" brushRef="#br1" timeOffset="99256.06">20313 10468 2141 0,'0'0'850'0,"0"0"-850"16,0 0-676-16</inkml:trace>
  <inkml:trace contextRef="#ctx0" brushRef="#br1" timeOffset="103601.38">22013 8378 1388 0,'0'0'452'0,"0"0"-211"16,0 0-106-16,0 0-17 15,0 0-17-15,0 0-38 16,13-9 0-16,-11 6-38 16,0 0-4-16,0 3 1 0,-2 0-12 15,0 0-4-15,0 0-6 16,0 0 12-16,0 0-12 15,0 0 0-15,0 0 9 16,0 0 4-16,0 0-12 16,0 0 7-16,0 0 14 15,0 0-7-15,0 0-15 16,4 0 2-16,0 0-2 16,9 0-5-16,7 0 5 15,14 0 15-15,8 6-15 16,13 3 0-16,14-4-11 15,12 4-3-15,30-2-4 16,27-2 16-16,27-3-21 0,-9-1-19 16,-34-1 18-16,-35 0 14 15,-26 0-17-15,3 0 15 16,1 0 12-16,-3 0 1 16,-15 0 0-16,-18 0 39 15,-14 0 19-15,-10 0-11 16,-5 0 46-16,0 0-7 15,0 0-29-15,-7 0-22 16,-1 0-30-16,-1-3 15 16,5-1-21-16,0 0-62 15,4 0-141-15,0 0-594 0</inkml:trace>
  <inkml:trace contextRef="#ctx0" brushRef="#br1" timeOffset="104434.39">23287 8088 1680 0,'0'0'478'0,"0"0"-157"16,0 0-153-16,0 0-11 15,0 0-52-15,0 0-45 16,0 0-33-16,-17-13-27 0,17 14-5 16,0 16 1-16,0 5-19 15,11 4 8-15,4 5 15 16,5 0 0-16,3 1 5 15,-1-1-4-15,0-1 0 16,0-2 7-16,-7-5-8 16,-3-1-1-16,-7-3 0 15,-5-3-25-15,0 0 12 16,-19 0 14-16,-12-1 12 16,-7 2-11-16,1-1 4 15,-3-1 7-15,7-4-12 16,6 3-21-16,9 0-63 15,5-1-116-15,10-4-522 0</inkml:trace>
  <inkml:trace contextRef="#ctx0" brushRef="#br1" timeOffset="107067.58">23983 8163 1782 0,'0'0'386'0,"0"0"-151"16,0 0-94-1,0 0 17-15,0 0-40 0,0 0-40 16,0 0-23 0,0-18-43-16,0 18-12 0,-5 8-10 15,-2 15-13-15,-2 14 23 16,-1 10 10-16,-2 6 1 16,1 2-5-16,5-5-6 15,1-8 0-15,3-12-10 16,2-10-27-16,0-8-2 15,7-12-39-15,10-10-79 16,1-14-136-16</inkml:trace>
  <inkml:trace contextRef="#ctx0" brushRef="#br1" timeOffset="107231.65">24007 7696 2698 0,'0'0'280'16,"0"0"-210"-16,0 0-70 16,0 0-5-16,0 0-317 15,0 0-442-15</inkml:trace>
  <inkml:trace contextRef="#ctx0" brushRef="#br1" timeOffset="107932.37">24303 8201 2158 0,'0'0'293'0,"0"0"-208"15,0 0-61-15,0 0 50 16,-60 146-32-16,58-92-30 16,2 5-12-16,0-5-4 15,0-8 4-15,8-10 7 16,4-10-1-16,-3-10 16 15,-1-8 5-15,2-8 19 16,-3 0 17-16,1-5 34 16,1-22 3-16,-2-7-68 15,0-8-32-15,-5-2 0 0,-2 0-42 16,0 0-7 0,0 6 32-16,-9 6 12 0,-5 6-4 15,4 8-29-15,1 9-57 16,1 8-29-16,6 1-29 15,2 0-90-15,0 11 59 16,12 6 55-16,12-3 41 16,5-2 88-16,2-5 1 15,2-3 1-15,4-4 37 16,-2 0 42-16,-1 0-30 16,-3-5-30-16,-6-4-7 15,-8 1 0-15,-11 5 2 16,-3 3 67-16,-3 0-83 15,0 14-24-15,-7 13 24 16,-2 9 35-16,5 3-14 16,2 1-9-16,2-6-12 15,0-8 23-15,0-8 48 0,6-10 65 16,5-8-34-16,3 0-6 16,3-10 23-16,4-14-23 15,1-6-61-15,1-2-10 16,-2 0-25-16,-2 8-4 15,-6 11-10-15,-7 6-30 16,-6 7-40-16,0 2-87 16,0 24 108-16,-2 5 63 15,-2 8 15-15,4-3-15 16,0-4-14-16,2-10 4 16,16-11 9-16,2-11 1 15,6 0 69-15,3-27-17 0,8-15-52 16,15-34-22-16,-6 8-187 15,-9 2-607-15</inkml:trace>
  <inkml:trace contextRef="#ctx0" brushRef="#br1" timeOffset="108100.35">25107 7908 2348 0,'0'0'319'16,"0"0"-240"-16,0 0-59 15,0 0-9-15,-87 141 11 16,72-64 7-16,7 13-20 15,8 0-6-15,0-4 2 0,0-8-5 16,0-10 7-16,4-13-7 16,2-7 0-16,1-14-31 15,-5-18-205-15</inkml:trace>
  <inkml:trace contextRef="#ctx0" brushRef="#br1" timeOffset="108249.52">24854 8257 2333 0,'0'0'718'15,"0"0"-644"-15,0 0-41 16,166-22-33-16,-83 20-55 16,-2 0-985-16</inkml:trace>
  <inkml:trace contextRef="#ctx0" brushRef="#br1" timeOffset="116291.52">14587 8043 904 0,'0'0'184'0,"0"0"169"16,0 0-82-16,0 0-4 15,0 0-103-15,0 0-1 16,53 2-10-16,-41-2-50 15,-4 0-16-15,1 0-43 16,0 0 11-16,-2 0-21 16,-1 0-10-16,1 0-11 15,-1 2-7-15,2 0-4 16,-4 2 4-16,3-2-5 16,1 2 0-16,2-2 1 15,1 2 3-15,1-2-2 0,7 0-2 16,1 0 7-1,2 1-7-15,5-2 2 0,-1 0 2 16,3 2-1-16,0-3 4 16,0 2-3-16,3-2-4 15,-3 1 3-15,2 2-4 16,-2-3 2-16,2 1 1 16,0 4-2-16,0-3-1 15,3 2 0-15,-1-2 0 16,0 2 1-16,3-2 4 15,-1 0-5-15,2-2-7 16,-2 0 6-16,1 0 1 16,-1 0 6-16,1 0-1 15,-3 0-3-15,-4 0-1 0,0 0 3 16,-2 0-4 0,0 0 9-16,0 0-9 0,0 0 1 15,2 0-1-15,0 0 0 16,0 0 0-16,-1 0 9 15,1 0-8-15,-2 0-1 16,0 0 5-16,-1 0-11 16,-1 0 11-16,0 0-10 15,-1 2 4-15,-2 2 1 16,1 1 7-16,-4-4-7 16,-3 4 1-16,2-3 0 15,-2 1 0-15,2 0-1 16,1 0 0-16,2 1 0 0,1 0 0 15,2 0 0 1,1 0 0-16,-1-2 1 0,1 2 0 16,0-2 4-16,-4 0-5 15,2-2 1-15,-1 2-1 16,-2 0 0-16,0 1 1 16,1-3 0-16,-2 1 3 15,1 2 9-15,1-1-3 16,-2-1 1-16,2-1-1 15,-3 1-3-15,1-1 0 16,0 0 0-16,-2 0-3 16,-1 3 3-16,1-3-7 15,1 0 7-15,-2 0-7 16,0 0 0-16,2 0 1 16,-3 2 8-16,1-2-5 0,-1 2 1 15,3-2-4-15,-3 0 4 16,1 2 0-16,0-2-5 15,0 0 1-15,-1 0 0 16,1 0-1-16,1 1 1 16,-1-1 0-16,-1 0-1 15,1 3 0-15,-1-3-6 16,4 2 6-16,-1-2 0 16,-1 2 0-16,4-2 0 15,-2 0 1-15,4 2 0 16,-1-2-1-16,1 0 0 15,-2 0 1-15,2 0 9 0,-3 0 1 16,-5 0-5 0,-1 0 6-16,-3 0 0 0,-2 0-12 15,0 0 9-15,0 0 20 16,-1 0-20-16,1 0 1 16,3 0 1-16,-1 0-11 15,3 0 0-15,-4 0 0 16,3 0 0-16,-1 0 0 15,1 0 1-15,-1 0-1 16,3 0 4-16,1 0 4 16,1 0-7-16,1 0-1 15,0 0-5-15,0 0 5 16,-3 0 7-16,-1 0-7 16,-3 0 1-16,-7 0 3 0,-2 0-3 15,-2 0 10-15,0 0-3 16,0 0-2-16,0 0-5 15,0 0 9-15,0 0-3 16,0 0 3-16,0 0-3 16,0 0-7-16,0 0 3 15,0 0-9-15,2 0 6 16,-2 0 0-16,4 0 9 16,-4 0-9-16,0 0 1 15,0 0-1-15,0 0 1 16,0 0 1-16,0 0-1 15,0 0 0-15,0 0-1 16,0 0 1-16,0 0-1 16,0 0 1-16,0 0-1 0,0 0-14 15,0 0-1-15,0 0-38 16,0 0 3-16,0 0 24 16,-4 0 10-16,4 0 5 15,-4 0 6-15,-5 0-34 16,1 0-124-16,-4-2-437 0</inkml:trace>
  <inkml:trace contextRef="#ctx0" brushRef="#br1" timeOffset="116622.53">17457 8109 1840 0,'0'0'288'0,"0"0"-160"0,0 0-43 15,0 0 19-15,0 0-65 16,0 0-29-16,0 0 2 16,-58 46 34-16,51-20 20 15,1 2-22-15,2 1-22 16,4-1 5-16,0-6-26 16,14-3 20-16,9-7-8 15,6-7 22-15,4-5 68 16,3 0 4-16,-3-21-25 15,-2-4-21-15,-6-8-15 16,-8-1-18-16,-10-2-22 16,-7 2-6-16,0 4-31 15,-24 4 14-15,-32 2-51 0,5 8-164 16,4 3-800-16</inkml:trace>
  <inkml:trace contextRef="#ctx0" brushRef="#br1" timeOffset="117012.53">17563 7415 2224 0,'0'0'382'0,"0"0"-258"15,0 0 13-15,0 0 17 16,0 0-73-16,0 0-81 16,0 0-12-16,-56-46 11 15,28 59 2-15,-10 16 8 16,-4 12-7-16,2 6 3 15,3 10-10-15,14-2-8 16,11 0 4-16,12-11-11 16,4-7 3-16,27-14-22 15,10-9 39-15,7-10 14 0,4-4-3 16,0-6-11-16,0-29-16 16,-11-1-183-16,-19 5-710 0</inkml:trace>
  <inkml:trace contextRef="#ctx0" brushRef="#br1" timeOffset="117272.62">17461 7593 1190 0,'0'0'1324'16,"0"0"-1169"-16,0 0-95 15,0 0 10-15,0 0 85 0,0 0-93 16,0 0-47-16,71-11-15 15,-59 31-23-15,-2 4 23 16,3 7 18-16,-1 4-7 16,-1-3 6-16,-5 0 16 15,2-2 0-15,-4-5-16 16,-2 0-11-16,0 2-6 16,-2-9-172-16,3-6-966 0</inkml:trace>
  <inkml:trace contextRef="#ctx0" brushRef="#br1" timeOffset="118041.62">14261 7177 1515 0,'0'0'352'0,"0"0"-255"15,0 0 80 1,0 0 72-16,0 0-83 0,0 0-59 16,-6 124-27-16,-1-70 9 15,0 6-39-15,-2 0-6 16,-2 0-27-16,0-5-5 16,0-9-4-16,2-12-8 15,0-10 6-15,-2-15-6 16,2-8-72-16,1-1-183 0</inkml:trace>
  <inkml:trace contextRef="#ctx0" brushRef="#br1" timeOffset="118325.63">14172 7163 2333 0,'0'0'523'0,"0"0"-396"16,0 0-73-16,0 0 8 15,0 0-61-15,0 0 0 16,0 0 10-16,118 81-4 16,-76-37-6-16,-3 4 5 15,-8-2-6-15,-9 3-4 16,-13-5-3-16,-9 0-10 16,-5-3 13-16,-26-8 4 15,-11-2 21-15,-7-6-12 16,-4-11 15-16,3-1-9 15,4-7-6-15,3-6-9 0,5 0-71 16,11-8-150-16,10-6-660 16</inkml:trace>
  <inkml:trace contextRef="#ctx0" brushRef="#br1" timeOffset="120053.26">18232 7877 2076 0,'0'0'422'16,"0"0"-262"-16,0 0-48 15,0 0 26-15,0 0-7 16,0 0-47-16,0 0-29 16,0 0-8-16,0 0-10 15,0 0-7-15,0 0-14 16,0 0-8-16,0 0-7 16,0 0 3-16,0 0-4 15,0 0-11-15,0 0-37 0,0 0-37 16,0 0-119-1,6 0-322-15,6 0-865 0</inkml:trace>
  <inkml:trace contextRef="#ctx0" brushRef="#br1" timeOffset="123632.7">14562 7459 1144 0,'0'0'500'15,"0"0"-277"-15,0 0-43 16,0 0 31-16,0 0-74 15,0 0-84-15,0 0-10 16,-2-7 20-16,2 7 5 16,0 0-26-16,0 0-7 15,0 0-3-15,0 0-3 16,0 0-24-16,0 3-4 0,0 16 5 16,0 4 1-16,0 9 7 15,0 5-3-15,0 3 0 16,0-2-5-16,0-2 1 15,0-5-6-15,0-4 4 16,0-8-4-16,-2-2 9 16,0-7 7-16,2-4 2 15,0-2-14-15,0-1-5 16,0-1 0-16,0-2-16 16,0 0-91-16,0 0-302 0</inkml:trace>
  <inkml:trace contextRef="#ctx0" brushRef="#br1" timeOffset="124715.26">20901 7738 768 0,'0'0'509'16,"0"0"-167"-16,0 0-152 15,0 0 2-15,0 0-10 16,0 0-28-16,0 0-70 15,-51-66-2-15,40 51 26 16,-3 2-1-16,1 1-45 16,3-1-27-16,2 4 4 15,4-1-12-15,1 2-11 0,3-2-2 16,0 2-14-16,0 0-10 16,0-2 10-16,0 1 16 15,0 1-7-15,0 4 16 16,0 1 11-16,0 0-3 15,0 3-2-15,0 0 8 16,0 0-37-16,0 0-2 16,0 9-27-16,0 16-6 15,-2 12 33-15,0 12 10 16,0 5 4-16,0 3-7 16,2-1-1-16,0-2-5 15,0-6-1-15,0-9 0 16,0-10 1-16,0-8 7 15,0-9-3-15,0-6-5 16,0-5 0-16,0-1-52 0,-10-7-84 16,4-11-58-16,-1-6-612 15</inkml:trace>
  <inkml:trace contextRef="#ctx0" brushRef="#br1" timeOffset="125031.26">20754 7463 2228 0,'0'0'452'16,"0"0"-259"-16,0 0-34 16,0 0-46-16,0 0-51 0,0 0-38 15,0 0-24-15,-2-85-2 16,13 85-25-16,13 8 21 16,12 19 6-16,7 9 0 15,3 8-5-15,-2 5 5 16,-1 1-3-16,-7 2 2 15,-9-4-15-15,-15-2-8 16,-12-4 2-16,0-6 2 16,-33-2 1-16,-17-7 19 15,-16-7 19-15,-3-4-8 16,0-8-6-16,9-7 4 16,11-1-9-16,15 0-103 15,17-4-169-15,15-7-1345 0</inkml:trace>
  <inkml:trace contextRef="#ctx0" brushRef="#br1" timeOffset="125414.31">21178 7832 1621 0,'0'0'433'16,"0"0"-320"-16,0 0-38 15,0 0 132-15,0 0-37 16,0 0-96-16,0 0-21 16,50-4-15-16,-29 4-12 15,3 0 18-15,1 0-22 16,-3 0 12-16,-2 10-3 0,-7 6-27 16,-9 7-4-1,-4 7-13-15,0 4 13 0,-21 6 0 16,-8 0 17-16,-5-2-7 15,3-4 10-15,6-5 8 16,7-8 0-16,10-5-11 16,8-6-14-16,0-5 3 15,0-4 32-15,20-1 11 16,7 0-10-16,4 0-14 16,5-6-11-16,-3-2-14 15,2-4-98-15,-6 4-301 16,-8-1-1327-16</inkml:trace>
  <inkml:trace contextRef="#ctx0" brushRef="#br1" timeOffset="128229.43">5532 11265 1770 0,'0'0'161'15,"0"0"-51"-15,0 0 83 16,0 0 71-16,144 8-142 16,-79-8-73-16,9 0-3 15,13 2-16-15,7 1-1 16,21 0 41-16,21 8-51 16,-9-2 5-16,-11 2-11 15,-16 0-12-15,-17-1 6 16,13 0-7-16,8 3-2 15,-6-4 2-15,-7-2 1 0,-8-3 4 16,-12-2-1-16,-11-1-4 16,-15-1 0-16,-16 0 19 15,-12 0-19-15,-14 0 11 16,-3 0-10-16,-15 0 9 16,-25 0-10-16,-16 0-22 15,-20 0-24-15,-12 0 29 16,-24 0 17-16,-25 0 0 15,-21 0 29-15,-2 0-4 16,12 0-13-16,28 0-12 16,33 0-18-16,18 0-14 15,9 0 18-15,-7 0-15 16,1 4-5-16,1 0 34 0,14-1 12 16,19-3 2-16,15 0 1 15,10 0 9-15,7 0-24 16,7 0-35-16,22 0 35 15,13-7 11-15,14 2 17 16,13-1-14-16,14-1 0 16,27 1-9-16,33 0-4 15,28 3 20-15,12-1-3 16,-11 4-7-16,-20 0 3 16,-42 0 0-16,-18 0-7 15,-20 0 1-15,-12 0-4 16,5 4-4-16,-3-1 2 15,-2 1-1-15,-20 1-1 16,-18-3 0-16,-17-1-1 16,-5 2 1-16,-13-3 7 0,-26 0 36 15,-11 0-43-15,-18 0-21 16,-12-3 21-16,-13-5-11 16,-23 2 8-16,-27 1-18 15,-26 1-27-15,-10 4 24 16,11 0-16-16,14 0-5 15,20 0-4-15,25 1-11 16,24 2 15-16,23 1 45 16,14-3 4-16,4 1 5 15,4 1 6-15,11-3-3 0,23 0-12 16,6 0-4 0,60-9-17-16,55-10 21 0,70-6 14 15,39 0-14-15,16-2-17 16,-6 7 15-16,-34 4 2 15,-22 2 0-15,-41 4 19 16,-51 4-19-16,-37 0-27 16,-46 3-42-16,-3 2-143 15,-9-3-565-15</inkml:trace>
  <inkml:trace contextRef="#ctx0" brushRef="#br1" timeOffset="129348.8">6985 9069 749 0,'0'0'261'0,"0"0"-29"15,0 0 6-15,0 0 7 16,0 0-39-16,0 0-18 16,0 0-23-16,-65 14-1 15,65-14-5-15,0 0-93 0,7 0 71 16,6 0-125-16,7 0 18 15,9 3 11-15,6 1-24 16,11 2 5-16,9-1-7 16,7 1 1-16,8-1-16 15,-4-1 1-15,1-4 14 16,-9 0 17-16,-9 0-6 16,-11 0-18-16,-16 0 10 15,-11 0-10-15,-11 0-8 16,0 0 21-16,-11 0-4 15,-20 0 11-15,-9 0-15 16,-12 0-2-16,-10 0-11 16,-7 0 12-16,-6 0-8 0,-4 0-4 15,2 0 13 1,5 0-7-16,7 0 1 0,9 2-1 16,17-2 2-16,10 0-3 15,16 0 1-15,10 0-6 16,3 0-48-16,16 0-8 15,17 0 46-15,16 0 9 16,12 0-42-16,7 0-12 16,11 0-9-16,-4-2 41 15,-2 2 22-15,-10 0 1 16,-16 0 2-16,-20 0 3 16,-16 0-5-16,-11 0-20 0,-20 0 20 15,-25 0 47 1,-13 2-25-16,-11 2 10 0,-4 0 19 15,3 0-5-15,8-1-13 16,13 0-20-16,11-3-13 16,20 0-24-16,12 0-175 15,6 0-791-15</inkml:trace>
  <inkml:trace contextRef="#ctx0" brushRef="#br1" timeOffset="131125.61">16817 11131 1623 0,'0'0'363'15,"0"0"-98"-15,0 0-60 16,0 0-19-16,0 0-27 16,0 0-35-16,0 0-21 15,38-44-28-15,-34 38-4 16,-1 0-14-16,-1 2-23 16,-2 0-18-16,2-2-5 15,-2 2-10-15,0-2-1 16,0-2-3-16,-2-1-21 15,-10 1-4-15,-5-1 28 16,-3-1-10-16,-3 2 9 0,-2 2 1 16,0 0-7-16,-4 3 6 15,-3 3 2-15,-1 0 4 16,-3 3 7-16,2 11-6 16,5 4-2-16,6 2-4 15,4 6-6-15,8 4-6 16,9 1-12-16,2 8 12 15,0 1 12-15,22 0-23 16,7 2-18-16,6 0-10 16,6-3 13-16,-1-1 16 15,-5-4 3-15,-3-2-3 16,-8-7-10-16,-11-2 13 16,-5-4-2-16,-8-8 6 0,0-1 15 15,-18-2 17 1,-16-4 38-16,-8-2 32 0,-11-2-9 15,-6 0-1-15,-3 0-17 16,0-10-16-16,2 0-15 16,1-1-12-16,10 1-3 15,5-1-14-15,0 3-7 16,13 4-88-16,8 0-292 0</inkml:trace>
  <inkml:trace contextRef="#ctx0" brushRef="#br1" timeOffset="134256.25">12599 9328 1474 0,'0'0'774'16,"0"0"-579"-16,0 0-18 15,0 0-4-15,0 0 2 16,0 0-62-16,0 0-65 16,0-21-4-16,0 21-11 15,0 0-6-15,0 0-27 16,0 19-6-16,0 15 6 15,11 19 6-15,7 10-6 16,3 12 12-16,0 0-12 16,0-2-8-16,-3-9-15 15,-5-12 14-15,-5-10 9 0,-2-13-1 16,-6-14 1 0,2-10 0-16,-2-5 8 0,0-10 44 15,0-24-7-15,0-15-19 16,0-8-9-16,0-10-4 15,0-1 4-15,0-2-12 16,8 1 6-16,3 4-2 16,7 6-8-16,0 11-1 15,6 10 0-15,5 12-24 16,5 10-62-16,22 16-38 16,-9 0-61-16,-5 8-235 0</inkml:trace>
  <inkml:trace contextRef="#ctx0" brushRef="#br1" timeOffset="134822.3">13018 9900 2054 0,'0'0'628'16,"0"0"-563"-16,0 0 55 15,0 0-50-15,0 0-45 16,0 0-25-16,0 0-36 0,-109-20 24 16,69 20-6-1,-5 12 8-15,-1 15-4 16,4 11 6-16,1 11 0 0,12 7 7 15,12 4-4-15,12-4-6 16,5-5-3-16,7-11 4 16,17-15-2-16,8-12 12 15,-1-13 47-15,2-6 10 16,0-26-12-16,-4-12 13 16,-5-13-26-16,-1-3-1 15,-5-4-24-15,-7 0-3 16,-3 0-4-16,-2 2 0 15,-6 4 0-15,0 5 0 0,0 11 10 16,-6 9 41 0,-2 12 18-16,1 11-23 0,3 10-28 15,0 0-16-15,2 25-2 16,2 16 0-16,0 18 4 16,0 11 0-16,0 5-4 15,0 2 0-15,2-5-8 16,6-8-31-16,3-12-20 15,3-12-74-15,13-15-43 16,-3-13-85-16,-2-12-529 0</inkml:trace>
  <inkml:trace contextRef="#ctx0" brushRef="#br1" timeOffset="135105.29">13172 9904 1014 0,'0'0'1286'0,"0"0"-871"16,0 0-142-16,0 0-104 15,0 0-81-15,0 0-53 16,0 0-27-16,-98-45 0 16,84 82-8-16,1 9-9 15,8 8 0-15,5 1-4 16,0 4-1-16,27-2-23 16,12-7-8-16,5-9-1 15,0-5 29-15,-6-6 17 16,-8-13 15-16,-18-5-9 15,-12-6-5-15,-8-2 37 16,-32-4 35-16,-18 0-42 16,-12 0-15-16,-14-12-16 15,14-2-83-15,22-2-459 0</inkml:trace>
  <inkml:trace contextRef="#ctx0" brushRef="#br1" timeOffset="184175.74">13885 8758 1082 0,'0'0'280'0,"0"0"-113"16,0 0-94-16,0 0-5 16,0 0-23-16,2-115-43 15,2 94 0-15,-1-1-2 16,-3-8 0-16,0 7-2 0,0-2-32 15</inkml:trace>
  <inkml:trace contextRef="#ctx0" brushRef="#br1" timeOffset="185741.16">13738 8376 1027 0,'0'0'355'16,"0"0"-142"-16,0 0-15 15,0 0 0-15,0 0-49 0,0 0-27 16,0 0-30-16,0-7 7 15,0 7 1-15,0 0-31 16,0 0-13-16,0 0-12 16,-2 0 3-16,2 0-6 15,-3 0 1-15,3 0 1 16,0 0-9-16,0 0-2 16,0 0-10-16,0 0-10 15,0 0-3-15,0 0-5 16,-2 0-4-16,2 0-4 15,-4 7 4-15,0 5 6 16,-4 7 36-16,0 8-12 16,1 5-14-16,-2 8-1 15,2 8-10-15,3 8 10 16,-3 9-9-16,3 3 2 16,0 4 2-16,-1 2 3 15,0-1 2-15,3 0-1 0,2-1-5 16,0 1 2-16,0-2-10 15,0 2 0-15,-2-3 11 16,-3-1-11-16,-1-6 3 16,-3-2 7-16,-3-1 3 15,0-4-2-15,-2 3-1 16,3-3-2-16,0 0-8 16,1-2 10-16,2-4-11 15,1-2 6-15,3-4-6 16,0-6 6-16,2-6-6 15,-2-5 0-15,2-10 4 0,2-7-4 16,0-5 0 0,0-4 0-16,0 2-6 0,0-3 6 15,0 0 0-15,0 0 0 16,0 0-1-16,0 0 0 16,0 0 1-16,0 0-1 15,0 0 1-15,0-13 6 16,0-10 15-16,10-18-4 15,5-13-13-15,1-12 3 16,8-27-7-16,5-24 3 16,0-26-3-16,0-3-7 15,-7 9-2-15,-11 33-4 16,-3 32 0-16,-2 18-1 0,1 10 9 16,-1-2 5-1,4-1 0-15,-4 1 5 0,3 10-5 16,-1 8 1-16,0 3-1 15,0 4 0-15,-3 0 2 16,1 2-2-16,-4 3 4 16,1 1 0-16,-1 4-3 15,-2 1 0-15,0 2-1 16,0 2 0-16,0 0 1 16,0 3 0-16,0 2-1 15,0-1-2-15,0 2 2 16,0 0-4-16,0 0-4 15,0 0-6-15,0 9-6 16,0 16 15-16,-7 13 5 0,-1 12 0 16,1 8 8-1,0 12-6-15,0 8 2 0,5 25-3 16,0 25 5-16,2 24-5 16,0 7 6-16,0-16-2 15,0-29-5-15,0-38-1 16,0-18 1-16,0-5 1 15,0 3 5-15,-4 1-5 16,-3-1-1-16,3-14 9 16,-4-12 0-16,6-11-2 15,0-7 1-15,2-10-4 16,0-2 8-16,0 0-7 16,0 0 11-16,0-16 0 15,0-16 13-15,0-19-19 16,0-35 0-16,2-36-9 0,12-38 0 15,-1-15-1-15,3 11-10 16,-3 40 3-16,-2 47-4 16,-4 31 5-16,0 18 6 15,-1 5-3-15,-1 6 3 16,-1 3 1-16,-2 8-1 16,-2 6 0-16,0 8-21 15,0 28-15-15,0 20 32 16,0 18 4-16,0 13 10 15,0 1-5-15,0-4-1 0,0-11-4 16,0-10 7-16,0-12-7 16,0-15-3-1,0-17-64-15,0-8-161 0,0-11-791 16</inkml:trace>
  <inkml:trace contextRef="#ctx0" brushRef="#br1" timeOffset="-194901.43">23825 10056 1820 0,'0'0'415'0,"0"0"-205"16,0 0-68-16,0 0-15 15,0 0-60-15,0 0 11 16,0 0-9-16,122-42-42 16,-84 38 22-16,-5 1-26 15,-2 2-9-15,-2 1-13 16,0 0-1-16,0 0 0 15,-2 0-19-15,-5 6-24 0,-2 4-16 16,-5 2-40-16,-9 4-43 16,-6-4-185-16,0-2-780 0</inkml:trace>
  <inkml:trace contextRef="#ctx0" brushRef="#br1" timeOffset="-194731.44">23940 10307 1261 0,'0'0'894'0,"0"0"-790"16,0 0-48-16,0 0 165 15,0 0-87-15,167 14-50 16,-98-14-45-16,7 0-39 0,33 0-3 16,-20 0-108-1,-8-4-502-15</inkml:trace>
  <inkml:trace contextRef="#ctx0" brushRef="#br1" timeOffset="-193885.7">25695 9709 1248 0,'0'0'415'0,"0"0"-172"15,0 0-103-15,0 0-12 16,0 0-55-16,0 0-8 16,0 0 27-16,23-60 1 0,-19 46 15 15,3 0-22-15,-4 2 24 16,1 2-32-16,-2 2-23 15,1 2-27-15,-1 0 4 16,2 1-17-16,0-2-3 16,-1 1-2-16,1 2-6 15,-2 0 7-15,-2 2 2 16,0 2-13-16,3 0 15 16,-3 0-6-16,0 0-3 15,0 0-5-15,0 0-1 16,0 0 0-16,0 0 0 15,0 0-17-15,0 0 7 16,0 8-24-16,0 14-5 0,0 8 39 16,0 8 10-16,0 0 7 15,0-1-8-15,0-8-5 16,0-7-3-16,0-8 8 16,0-7-4-16,0-7 6 15,0 0-11-15,9-13 18 16,4-17-18-16,9-11 7 15,7-12-3-15,2-5-3 16,3 0-1-16,-7 2 1 16,-3 9-1-16,-9 11 1 15,-3 13 5-15,-7 12 3 16,-3 8 0-16,-2 3-9 16,0 5-35-16,0 22 7 15,0 17 28-15,0 12 5 16,0 8 8-16,0 4-13 0,2 0-7 15,4-5-28-15,1-7-32 16,-5-11-32-16,0-7 1 16,-2-9-72-16,-6-10-110 15,-14-12-71-15,-4-6-271 0</inkml:trace>
  <inkml:trace contextRef="#ctx0" brushRef="#br1" timeOffset="-193735.7">25830 9944 477 0,'0'0'1109'15,"0"0"-648"-15,0 0-127 16,0 0-78-16,0 0-49 15,0 0-134-15,0 0-67 16,-27-28 1-16,67 28 40 0,16 0-2 16,10 0-19-16,7 3-9 15,2 6-11-15,-2-1-6 16,-7 2-9-16,0 6-120 16,-22-4-228-16,-15 2-1093 0</inkml:trace>
  <inkml:trace contextRef="#ctx0" brushRef="#br1" timeOffset="-193452.7">25221 10187 2213 0,'0'0'324'15,"0"0"-165"-15,0 0-2 0,0 0-29 16,0 0-119-16,0 0 19 15,0 0-19-15,208 16 71 16,12-7-33-16,36 5-14 16,12 0-1-16,-19 7-2 15,-33-1-16-15,-20 4-14 16,-28 0 4-16,-41-4 3 16,-40-4-7-16,-39-6-46 15,-25-3-78-15,-23 2-38 16,-7-3-99-16,-22 0-129 0</inkml:trace>
  <inkml:trace contextRef="#ctx0" brushRef="#br1" timeOffset="-192998.52">26042 10493 2542 0,'0'0'311'16,"0"0"-178"-16,0 0-43 15,0 0 7-15,0 0-53 16,0 0-44-16,0 0-2 16,0 57-17-16,4 21 19 15,7 6 7-15,5 14-2 16,3 4-4-16,6-20 3 15,2 2-4-15,0-15 2 0,-3-19-2 16,-6-18-15-16,-4-14 13 16,-8-16-6-16,-2-2 8 15,1-27 9-15,-5-16-8 16,0-11-1-16,0-6 8 16,-7-2-2-16,-15 5-1 15,-5 10 7-15,-7 10 15 16,-3 15-5-16,-11 21-22 15,-6 2 0-15,-11 40-1 16,-7 17-4-16,3 14 5 0,5 8 4 16,6 0-4-1,10-6-18-15,9-10-34 0,24-16-67 16,10-19-106-16,5-19-655 16</inkml:trace>
  <inkml:trace contextRef="#ctx0" brushRef="#br1" timeOffset="-192751.11">26810 10688 2689 0,'0'0'301'0,"0"0"-212"15,0 0-59-15,0 0-30 16,0 0 0-16,0 0 0 0,-22 128 9 15,8-57-1 1,-1 9 4-16,4 0-5 0,3-5-7 16,4-6-25-16,2-11-20 15,2-11-44-15,0-7-78 16,0-14-75-16,0-12-689 0</inkml:trace>
  <inkml:trace contextRef="#ctx0" brushRef="#br1" timeOffset="-192570.12">26545 11400 1213 0,'0'0'1246'0,"0"0"-1041"16,0 0-104-16,0 0 21 15,0 0-49-15,0 0-32 0,0 0 24 16,80 42-16 0,-27-40 4-16,7-2-21 0,-4 0-32 15,-2-2-43-15,-6-22-79 16,-11 0-123-16,-20-2-612 0</inkml:trace>
  <inkml:trace contextRef="#ctx0" brushRef="#br1" timeOffset="-192403.07">26580 10796 2210 0,'0'0'693'16,"0"0"-603"-16,0 0-29 15,116 0 49-15,-47 4-46 16,10 8-38-16,25 10-26 0,-17-2-70 16,-20-6-351-16</inkml:trace>
  <inkml:trace contextRef="#ctx0" brushRef="#br1" timeOffset="-192137.12">27268 11357 2449 0,'0'0'304'0,"0"0"-247"16,0 0-15-16,-57 105 6 16,48-57-48-16,4 4-18 15,5 6-115-15,5-11-144 16,13-18-547-16</inkml:trace>
  <inkml:trace contextRef="#ctx0" brushRef="#br1" timeOffset="-191888.12">27396 11189 2544 0,'0'0'330'16,"0"0"-330"-16,0 0-6 16,71 104 6-16,-11-19 25 15,-1 3-6-15,-1 8 4 16,-8-2-3-16,-29-17 7 15,-21-1-8-15,-32-14 12 16,-84-25 49-16,-62-31-16 16,-22-12-41-16,11-41-23 15,59 1-61-15,61 9-387 0</inkml:trace>
  <inkml:trace contextRef="#ctx0" brushRef="#br1" timeOffset="-53967.09">3812 3251 1399 0,'0'0'351'0,"0"0"-136"16,0 0-102-16,0 0-47 16,0 0-16-16,0 0-2 15,-2-38-27-15,2 35-4 16,0 2-14-16,-2 1 7 15,2 0-10-15,-3 0-13 16,0 0-120-16,1 0-130 16,0 0 28-16,2 0 134 15,0 0 47-15,0 0-88 16,0 0-51-16,0 1 37 0,0-1-246 16,0 0 225-16,4 0 177 15,-1 0 61-15,-3 0 200 16,3-3 129-16,-3-6-91 15,0 3-62-15,0 0-57 16,0 2 36-16,0-1-69 16,0 4-74-16,0-1-19 15,0 2-8-15,0 0-2 16,0 0-4-16,0 0 6 16,0 0-12-16,0 0-29 15,0 14-5-15,0 14-6 16,0 13 6-16,0 11 25 15,0 8-24-15,0 3 9 16,2 1 5-16,2-3-5 16,-2-7-2-16,-2-8 6 0,0-10-13 15,0-9 0-15,0-9 5 16,0-4-6-16,0-6 0 16,0-6-64-16,5 0-177 15,-1-2-831-15</inkml:trace>
  <inkml:trace contextRef="#ctx0" brushRef="#br1" timeOffset="-53634.09">4135 3451 2165 0,'0'0'399'0,"0"0"-296"15,0 0-77-15,0 0-26 16,0 0-24-16,0 0 6 15,0 0 18-15,33 72-31 16,-33-49-5-16,0 0 12 16,0-8 24-16,0-4 10 15,-2-7-4-15,-3-4 19 16,3 0 56-16,-2 0-15 16,2-11-29-16,2-6 18 15,0-3-19-15,0 0 1 16,0 2-25-16,0 3 1 15,0 8-11-15,0 4-2 16,0 3-35-16,0 0-105 0,0 1-51 16,6 11 42-16,12 2-157 15,-2-2-139-15,0-5-578 0</inkml:trace>
  <inkml:trace contextRef="#ctx0" brushRef="#br1" timeOffset="-52868.46">4687 3301 564 0,'0'0'545'0,"0"0"-149"15,0 0-2-15,108-135-95 16,-91 103-117-16,-11 6-29 16,-6 8-33-16,0 5-46 0,-15 7-43 15,-16 4-31 1,-7 2 0-16,-9 0 8 0,1 0 40 15,1 7-10-15,7 7-9 16,9 0-28-16,9 1 13 16,9 4-14-16,11 6-26 15,0 4 10-15,13 9-6 16,18 8 12-16,8 9 10 16,3 6-22-16,-3 10-34 15,-5 1-47-15,-7 0 7 16,-13-6 11-16,-10-12 23 15,-4-14 4-15,-7-11 58 16,-17-15 44-16,-3-10 149 16,0-4-22-16,2-10-29 0,6-18-59 15,7-13-41-15,10-9-20 16,2-9 11-16,22-8-5 16,20-1-28-16,12-2-8 15,11 6-38-15,-1 5-40 16,-4 12-20-16,-4 9-47 15,-6 7-43-15,-13 12 5 16,-8 6-40-16,-8 9 29 16,-13 2 100-16,-3 2 102 15,-5 0 81-15,0 0 244 16,0 0-52-16,0 0-91 16,0 0-62-16,0 2-81 15,2 18-39-15,2 14-1 0,5 14 1 16,3 14 5-1,1 6 9-15,0 0-13 0,0-7-2 16,1-16 1-16,-3-9-1 16,-2-17-16-16,-3-9 1 15,2-8 16-15,-2-2 27 16,3-6 68-16,9-23 3 16,7-14-34-16,6-13-37 15,2-10-11-15,5-5-4 16,0 1-5-16,-5 2 6 15,-6 6 17-15,-5 10 2 16,-7 12 2-16,-5 11-12 16,-6 16-11-16,-2 6-11 0,-2 7-22 15,0 0-93 1,3 31-110-16,-3 1 45 0,0-2-206 0</inkml:trace>
  <inkml:trace contextRef="#ctx0" brushRef="#br1" timeOffset="-51120.06">9796 9168 1042 0,'0'0'903'0,"0"0"-804"0,0 0-51 16,0 0 28-1,0 0 35-15,0 0 31 0,0 0-14 16,29-97-18-16,-27 94-31 15,1 1-6-15,-1 2-32 16,-2 0-26-16,4 0-15 16,3 9-11-16,6 22 11 15,8 13 13-15,4 16 6 16,10 26-4-16,11 31 0 16,17 33-5-16,5 18-9 15,7 13 15-15,0 8-16 16,-5-8 1-16,-1 5 5 15,-3-10-5-15,1-10-2 16,-3-8 1-16,-1-11-1 16,-1-11-5-16,-4-11-8 0,-2-11 14 15,-2-7 0-15,-10-14-1 16,-9-14-3-16,-6-20 3 16,-2-4 1-16,5 3-5 15,3 7-8-15,4 0 12 16,-4-7-12-16,-4-3-43 15,-4-7-22-15,-5-4-39 16,-8-8-50-16,-8-7-78 16,-6-4 33-16,0-8 39 15,-8-9 92-15,-17-5 53 16,-6-3 5-16,-9 0 12 16,-7-22-113-16,-5-6 124 0,-3-8 149 15,1-8 52-15,5-4-19 16,5 0-48-16,6 2-20 15,9 7 5-15,7 9 18 16,8 10-29-16,7 10-6 16,7 6-15-16,0 4-75 15,4 9-12-15,21 21-12 16,13 14 12-16,7 7 7 16,9 10 5-16,-2-1-12 15,2-6-3-15,-2-8-11 16,-6-12 8-16,-1-14-8 15,-3-17 5-15,-4-3 9 16,-1-27 4-16,2-17 35 0,-1-14 16 16,-5-10-8-1,-2-4-13-15,-6-3-21 0,-6 3-13 16,-11 0-27-16,-6 20-189 16,-2 16-1592-16</inkml:trace>
  <inkml:trace contextRef="#ctx0" brushRef="#br1" timeOffset="-50469.59">11949 12741 1666 0,'0'0'179'0,"0"0"-179"15,0 0-46-15,0 0 46 16,4 182 156-16,14-71-81 16,2-4-24-16,-2-9-26 15,2-16 6-15,-3-26 38 0,2-4 12 16,-2-9 30-16,1-20 18 15,3-23-21-15,0-6 42 16,13-42 26-16,6-21-77 16,7-14-53-16,4-12-29 15,-5-2-4-15,2 3 9 16,-4 9 1-16,-1 8-11 16,-3 15-12-16,-1 26-46 15,-12 20-169-15,-8 16-483 0</inkml:trace>
  <inkml:trace contextRef="#ctx0" brushRef="#br1" timeOffset="-49803.9">12842 13429 2273 0,'0'0'255'0,"0"0"-125"16,0 0-31-16,0 0-61 15,0 0-9-15,0 0-21 16,-135-72-8-16,77 108 1 16,-1 12 19-16,6 6 13 15,6-2-2-15,13-6-10 16,15-6-3-16,12-11-17 16,7-11-1-16,7-12 0 15,26-6 1-15,11-10 35 16,12-25-10-16,4-13-26 15,1-8-16-15,-6-10-46 0,-8-2 9 16,-9-2 16-16,-9 9 26 16,-14 14 11-16,-6 15 22 15,-9 19 113-15,0 13-5 16,-13 18-86-16,-12 31-38 16,-1 16-5-16,6 16-2 15,4 5-14-15,14-4-54 16,2-7-21-16,2-14 17 15,23-14 1-15,12-17 27 16,13-20 8-16,10-10-41 16,9-18-214-16,4-22-18 15,1-14 255-15,-5-7 55 0,-9-4 182 16,-11 0 17-16,-13 3-35 16,-19 9-13-16,-15 18 40 15,-2 13-19-15,-21 14-75 16,-16 8-59-16,-5 11-28 15,1 24-6-15,2 11-3 16,10 6-1-16,14 6-10 16,10 0 0-16,5-1 3 15,7-6-6-15,13-4 3 16,0-11 10-16,-2-8-7 16,-7-11 4-16,-7-8-4 15,-4-7 1-15,-2-2-7 16,-24 0 6-16,-13-17-12 0,-3 0-11 15,-13-8-62-15,13 6-125 16,10 5-563-16</inkml:trace>
  <inkml:trace contextRef="#ctx0" brushRef="#br1" timeOffset="-49300.39">13586 13433 1376 0,'0'0'679'0,"0"0"-533"15,0 0-8-15,0 0 85 16,0 0-74-16,0 0-93 16,0 0-25-16,-91 128 2 15,51-74 22-15,9-7-14 16,8-10-23-16,15-10-9 16,8-14-9-16,0-13-23 0,24 0 23 15,14-27 5-15,6-12-5 16,3-5-12-16,-5 1-88 15,-4 4 28-15,-7 13 51 16,-8 14 13-16,-5 12-5 16,-5 7 0-16,-5 26 13 15,0 7 29-15,1 4-1 16,3-1 14-16,7-5-17 16,5-12-15-16,8-14-4 15,5-12 17-15,7-8 22 16,6-31-45-16,4-17-10 15,1-14-128-15,-2-7-269 0,-6-9-471 16,-7 3 538 0,-9 4 340-16,-10 11 491 0,-10 16-223 15,-11 22 27-15,0 23 250 16,-25 14-418-16,-11 60-59 16,1 45-26-16,10 42-6 15,12 17-22-15,13-27-14 16,0-40-24-16,0-42-35 15,11-18-32-15,14-8 0 16,-3-10-147-16,0-11-1060 0</inkml:trace>
  <inkml:trace contextRef="#ctx0" brushRef="#br1" timeOffset="-49122.39">14043 13322 2798 0,'0'0'275'0,"0"0"-137"15,0 0-83-15,0 0-46 16,0 0 0-16,225-39 3 16,-74 61-3-16,-6 6-9 15,-24 0-39-15,4 4-108 16,-46-10-38-16,-5-4-166 0</inkml:trace>
  <inkml:trace contextRef="#ctx0" brushRef="#br1" timeOffset="-48938.39">15024 13569 1380 0,'0'0'887'0,"0"0"-662"0,0 0 56 15,0 0-70-15,0 0-89 16,0 0-76-16,0 0-27 16,-52 8-15-16,99 4-3 15,4 1-1-15,3 3-65 16,-7-1-100-16,-14 11 5 15,-16-3 16-15,-12-3-587 0</inkml:trace>
  <inkml:trace contextRef="#ctx0" brushRef="#br1" timeOffset="-48788.98">14868 13806 2192 0,'0'0'378'0,"0"0"-173"0,0 0-88 16,0 0 50-16,0 0-61 15,0 0-68-15,0 0-30 16,24-4-1-1,39-1-7-15,8 2-55 0,2 3-142 16,18 0-128-16,-19 0-97 16,-13 3 36-16</inkml:trace>
  <inkml:trace contextRef="#ctx0" brushRef="#br1" timeOffset="-47852.6">15707 13431 2541 0,'0'0'234'16,"0"0"-150"-16,0 0-22 16,0 0 14-16,0 0-19 15,163-65 3-15,-89 65-22 16,5 5-3-16,-2 21-17 15,-11 6-18-15,-14 8 0 16,-23 6-2-16,-22 4-2 16,-7 7-4-16,-50-2 4 15,-21 4 4-15,-20-5 14 16,-5-3 26-16,5-8 24 16,14-9-6-16,27-11-33 15,25-6-23-15,23-7-2 16,4 0-25-16,44-4 18 0,39 3 6 15,38-8-4-15,33-1-14 16,9 0-20-16,-9-10-10 16,-33-8-19-16,-37-2 10 15,-19-2-64-15,-6-6-2 16,3-10 42-16,1-6 18 16,-7-4 18-16,-18 8 46 15,-22 5 53-15,-16 13 163 16,-2 11-15-16,-27 6-98 15,-14 5-42-15,-3 16-47 16,-3 23-14-16,9 15-6 0,14 10-8 16,19 4-24-1,5 0-30-15,31-14-32 0,23-13 11 16,15-21 43-16,12-20 19 16,6-8 7-16,-3-33 20 15,-10-10 10-15,-18-12 32 16,-23-4 28-16,-22-2-15 15,-11 0-3-15,-23 9 22 16,-21 11-3-16,-3 13-21 16,0 13-41-16,14 17-9 15,13 6-13-15,15 11-53 16,5 18 3-16,29 5-13 16,25 1 7-16,21-3-34 15,15-11-58-15,10-10-1 0,1-10 72 16,-8-1 90-16,-13-6 27 15,-20-10 69-15,-20-2 46 16,-24 4 20-16,-16 6-17 16,-14 7-33-16,-28 1-72 15,-16 16-19-15,-6 24-20 16,3 16 0-16,13 10-1 16,21 4 0-16,23 0-9 15,4-10-9-15,39-13-29 16,20-17 24-16,9-29 9 15,11-1 14-15,-4-33 17 16,-8-20 9-16,-18-11-5 16,-20-8 17-16,-24-2-12 15,-5 0 0-15,-34 6-6 16,-15 9-20-16,-7 19 0 0,1 21-50 16,10 19-39-16,14 23-133 15,18 11-402-15</inkml:trace>
  <inkml:trace contextRef="#ctx0" brushRef="#br1" timeOffset="-47307.19">18504 13908 2685 0,'0'0'302'0,"0"0"-156"0,0 0-91 16,0 0-30-1,0 0-24-15,0 0-1 0,-34 120 0 16,16-61-14-16,1-5-18 16,3-12 14-16,5-14 10 15,7-14 7-15,2-14 1 16,0-4 25-16,0-30 25 16,17-12-40-16,8-12-5 15,6-4 0-15,1 3 1 16,1 5-6-16,-2 14-1 15,-2 11-7-15,-4 14-10 16,-9 15-17-16,-7 4-10 0,-3 32 35 16,-4 14 10-1,0 8 6-15,3 0-6 0,2-5 0 16,2-12 7-16,4-12-6 16,3-17-1-16,3-12 37 15,6 0 27-15,4-20-15 16,2-14-5-16,2-6-20 15,1-1-10-15,-5 4-2 16,-7 6 3-16,-9 10-3 16,-5 14 4-16,-8 7-10 15,0 10-5-15,0 26-1 16,0 17 11-16,0 7-4 16,8 2-4-16,11-3-3 15,2-15-3-15,4-15-17 16,6-17-16-16,5-12 2 15,26-40-30-15,-6-10-47 16,-5 0-292-16</inkml:trace>
  <inkml:trace contextRef="#ctx0" brushRef="#br1" timeOffset="-46973.71">19520 13593 2120 0,'0'0'403'16,"0"0"-161"-16,0 0-93 15,0 0-45-15,0 0-30 16,0 0 7-16,-7 112-26 16,-2-39-4-16,2 7-23 15,5 6-18-15,2-3-4 0,0-9-6 16,0-16 1 0,0-12-1-16,2-18 0 0,7-12 0 15,0-12 2-15,2-4 13 16,8-8 12-16,4-21 4 15,8-9-24-15,6-9 6 16,3-12-13-16,2-6 0 16,5-20 2-16,-5-1 6 15,-4-1-8-15,-7 6-1 16,-15 24 0-16,-5 7-21 16,-11 20-25-16,-3 28-66 15,-19 2-136-15,0 8-666 0</inkml:trace>
  <inkml:trace contextRef="#ctx0" brushRef="#br1" timeOffset="-46141.54">13110 14453 1719 0,'0'0'223'16,"-183"-17"-145"-16,123 8-67 15,-5 1 23-15,3-2 142 16,0 0 65-16,19 2-5 15,18 3-57-15,12 1-55 16,11 1-43-16,2 3-22 16,8 0-26-16,26 0-19 15,20 0-8-15,35 0 6 16,42 0-2-16,66 4-5 16,40 9 5-16,42-4 10 15,30 4-4-15,19 1 2 0,36 0-17 16,28 2 5-16,26 4-6 15,19 1 23-15,9 4 3 16,-9-1 9-16,-22 0 6 16,-35-3 7-16,-39-2-9 15,-38 1-2-15,-43-4-1 16,-48 0-12-16,-58-4-15 16,-58-2 5-16,-45-6-14 15,-24 0 4-15,-10-2 5 16,-7-2 6-16,-4 0 5 15,-6 0 9-15,-2 0-29 16,-18 0-3-16,-7 0-32 0,-9 0-31 16,-30 0-23-1,6 0-41-15,2 0-250 0</inkml:trace>
  <inkml:trace contextRef="#ctx0" brushRef="#br1" timeOffset="147726.67">7533 4831 1257 0,'0'0'264'0,"0"0"-62"16,0 0 3-16,0 0-47 16,0 0-29-16,0 0-33 15,0 0-21-15,4 14-19 16,1-14-25-16,3 0 1 15,13 0-13-15,8-11 2 16,15-7-21-16,12-7-28 16,35-26-191-16,-10 5-341 15,-6-2-138-15</inkml:trace>
  <inkml:trace contextRef="#ctx0" brushRef="#br1" timeOffset="147809.67">8471 4246 387 0,'0'0'0'0</inkml:trace>
  <inkml:trace contextRef="#ctx0" brushRef="#br1" timeOffset="148675.31">12871 7528 437 0,'0'0'283'0,"0"0"-185"16,0 0-62-16,0 0-14 15,0 0-22-15,0 0-13 16,143 4-234-16,-112-4-191 0</inkml:trace>
  <inkml:trace contextRef="#ctx0" brushRef="#br1" timeOffset="149807.43">12354 6534 1713 0,'0'0'410'16,"0"0"-291"-16,0 0-17 15,0 0 36-15,0 0-26 16,0 0-42-16,0 0-30 16,-13-53-5-16,17 43 0 15,3-2 14-15,4-3-14 0,5 0 0 16,4-4-17-16,9-2-8 15,7-5 1-15,12-3-11 16,14-2 7-16,13-6 18 16,25-5 2-16,33-10 5 15,39-4-8-15,17-3-1 16,0 12-15-16,-4 4 3 16,-11 7-3-16,5 4-2 15,1 0-5-15,-2 0 1 16,3 0 3-16,-3 0-4 15,3-4 9-15,6-4 4 16,-2-2-5-16,-3-2 3 16,-8 5 7-16,-9 3-13 15,-9 5-2-15,-14 2 13 0,-6 1 0 16,-2-1 5-16,2 2 0 16,11-2-1-16,2 2-1 15,0 0-12-15,-3 5-1 16,-9 1-1-16,-2 2 1 15,-4 0-7-15,-4 0 0 16,-5 1 0-16,1 1 6 16,1 0-6-16,1-2 1 15,0 5-1-15,0 1 4 16,-5 3-4-16,-18 2 3 16,-17 3-3-16,-18 3 0 15,-5-3 1-15,8 1-1 16,3-2 0-16,6 0 0 0,-17 2 0 15,-9 0 1-15,-10 0-1 16,-10 1 1-16,-8 3-1 16,-8 0 0-16,-3 0-1 15,-3 0-3-15,-5 0-1 16,-2 0-3-16,-1 0 7 16,-3 0-27-16,0 0-20 15,0 0-27-15,-5-3-53 16,-53-6-74-16,3 4-127 15,-15-3-698-15</inkml:trace>
  <inkml:trace contextRef="#ctx0" brushRef="#br1" timeOffset="150440.95">12516 5851 1623 0,'0'0'435'0,"0"0"-296"16,0 0-82-16,0 0 61 15,-127 62 3-15,98-30-48 16,-2 12-1-16,-15 28 8 15,-19 31-6-15,-17 27-36 16,1-6-16-16,14-23 8 16,25-35 23-16,18-20-15 15,1 1 0-15,12 0-14 16,11 0-21-16,48-12-3 16,94-14 0-16,103-21 54 15,62-15 17-15,32-23-46 16,-23 1-3-16,-55 6-13 15,-47-4-9-15,-74 6-104 0,-51 3-1514 16</inkml:trace>
  <inkml:trace contextRef="#ctx0" brushRef="#br1" timeOffset="151855.92">21336 2789 1146 0,'0'0'640'0,"0"0"-408"16,0 0-168 0,0 0-27-16,0 0-27 0,0 0 2 15,0 0 3-15,0 30 53 16,6-4 12-16,-2 5 0 16,-4 9-1-16,0 14-32 15,0 28 8-15,-10 46 23 16,-15 65-46-16,-8 39 6 15,-1 19 18-15,1-4-42 16,8-29-6-16,5-11 0 16,5-13 2-16,3-12 19 15,3-8 10-15,1-17-5 16,3-14-17-16,-4-15-5 16,2-30-11-16,5-25 7 15,-2-25-3-15,4-12 0 0,0 1 0 16,0 1 9-16,-2-1-14 15,2-11 0-15,-2-9 0 16,-3-5-10-16,1-9-19 16,-10-3-82-16,1 0-58 15,-3 0-216-15</inkml:trace>
  <inkml:trace contextRef="#ctx0" brushRef="#br1" timeOffset="152589.42">20482 5786 2097 0,'0'0'385'0,"0"0"-223"0,0 0-40 15,0 0 9-15,0 0-64 16,0 0-67-16,0 0-8 16,56-7 8-16,2 14 32 15,31 12 11-15,40 5-11 16,44 4-15-16,31 1 2 15,12 1-8-15,8-3 3 16,2-3-3-16,12 2-5 16,19 3-2-16,17 1-4 15,13 6 0-15,20 4 0 16,14 5 5-16,9 6-5 16,9-1 1-16,-7 3 13 0,-7-6-14 15,-8 1 1 1,-12-3 8-16,-11-3-4 15,-18-4 13-15,-20-6 3 0,-28-4-13 16,-33-4 5-16,-29-6-2 16,-44-6-11-16,-33-4 8 15,-29-4-8-15,-13-2 9 16,-3-2-5-16,-1 0-3 16,-7 0 0-16,-12 0 5 15,-9 0-6-15,-6 0 0 16,-1 0-6-16,-2 0-18 15,-2 0-17-15,1 0-14 16,-1 0-7-16,-2-2-40 16,-2-4-64-16,0-4-24 15,-17-4-174-15,-16-4-540 0,-10-4-14 16,-8-2 918-16,-5 2 164 16,2 0 128-16,4 0 201 15,3 3-81-15,9 4-102 16,11 3-16-16,9 4-87 15,11 3-64-15,7 4-53 16,0 1-61-16,0 0-29 16,23 15 0-16,8 18 8 15,13 8 15-15,10 12 7 16,6 5-17-16,0 2 9 16,-4-1 4-16,-14-6-3 15,-13-2-4-15,-25-10-19 16,-6-5 1-16,-64-7-1 0,-55-8 26 15,-41-13-26-15,-12-5-24 16,11-3-81-16,56-4-83 16,38-6-227-16</inkml:trace>
  <inkml:trace contextRef="#ctx0" brushRef="#br1" timeOffset="153604.88">27870 6578 1631 0,'0'0'416'16,"0"0"-197"-16,0 0-90 0,0 0-10 15,0 0-52-15,0 0-28 16,0 0-31-16,9 3-8 16,-7 19 0-16,6 11 0 15,-4 16 24-15,2 11 10 16,1 11-12-16,-1 5 7 15,6-1 5-15,-1-2 3 16,3-10-2-16,1-16 18 16,-2-15-8-16,-1-14 6 15,-4-14 6-15,3-4 35 16,10-19-14-16,8-25-13 16,12-17-36-16,9-10-13 0,4-10-12 15,4-1 4-15,-6 3-8 16,2 5-15-16,-9 10-31 15,-9 14-1-15,-15 18-40 16,-7 19-72-16,-14 15-113 16,0 25-386-16,-12 7-508 0</inkml:trace>
  <inkml:trace contextRef="#ctx0" brushRef="#br1" timeOffset="154337.34">28459 6978 1541 0,'0'0'800'0,"0"0"-561"15,0 0-143-15,0 0 12 16,20 114-1-16,-20-62-59 0,0 8-33 16,0 5-15-16,0-2-20 15,0-4 0-15,6-11 5 16,5-12 14-16,1-9-4 16,-1-12-6-16,-5-7 11 15,-4-4 8-15,-2-4 17 16,0 0 23-16,0 0-3 15,0 0-11-15,0 0-11 16,0 0-12-16,0 0-11 16,0 0 5-16,0 0 3 15,0 0 5-15,0 0 27 16,0-5 19-16,0-12-12 16,-10-7-40-16,-13-6-7 15,-6 1-7-15,-9-2 7 16,-8 7-10-16,-10 6-2 0,-2 5 0 15,-2 10 12-15,2 3 1 16,6 1-1-16,10 22-11 16,11 7-2-16,11 5-2 15,15 0 7-15,5-1-2 16,17-2-8-16,20-5 17 16,15-7 1-16,8-9 6 15,5-4 2-15,3-7-8 16,1 0-21-16,-2-4-69 15,0-10-63-15,0-5-39 0,-2-1-19 16,1 0 78 0,-1-4 98-16,-3 1 35 15,-4-4 145-15,-2-1 10 0,-10 2 23 16,-8 0-20 0,-9 2-39-16,-13 4-40 0,-11 4-26 15,-5 3-24-15,-13 6-22 16,-19 5-6-16,-8 2-1 15,-4 0-1-15,4 11-5 16,5 12-11-16,14 4 6 16,9 7 1-16,12-1 5 15,0 5-1-15,27 2-2 16,6-1 7-16,8-4 1 16,-5 0 7-16,-7-5-7 15,-10-8 0-15,-12-3-14 0,-7-4-25 16,-5-7 20-16,-21-2 19 15,-10-6 13-15,-29-4-13 16,9-18-66-16,4-6-341 0</inkml:trace>
  <inkml:trace contextRef="#ctx0" brushRef="#br1" timeOffset="155503.36">21529 2398 1437 0,'0'0'196'0,"0"0"-172"15,0 0-22-15,0 0 32 16,0 0 109-16,0 0 20 15,-102 115-42-15,86-64-32 0,1 8-3 16,-1 0-21-16,-4 4-37 16,0-1-27-16,-5-4-1 15,-12 4-35-15,3-16-200 16,5-13-652-16</inkml:trace>
  <inkml:trace contextRef="#ctx0" brushRef="#br1" timeOffset="155886.34">21492 2266 1328 0,'0'0'656'15,"0"0"-494"-15,0 0-131 0,0 0 48 16,0 0 113-16,0 0-192 15,0 0-24-15,-21-59-6 16,-21 85 30-16,-14 7 39 16,-10 7 1-16,-8 0-5 15,5-2 28-15,11-6 0 16,14-8-18-16,17-10-17 16,18-5-28-16,9-8-19 15,13-1 0-15,30 0 19 16,16-10 44-16,17-10-10 15,7-6-10-15,1-2-14 16,-3 4-1-16,-10 1-3 0,-11 9-5 16,-11 5 50-16,-11 6 0 15,-13 3-31-15,-10 13-20 16,-13 47-20-16,-2-2-73 16,0 0-215-16</inkml:trace>
  <inkml:trace contextRef="#ctx0" brushRef="#br1" timeOffset="156469.34">19720 2524 2238 0,'0'0'318'16,"0"0"-227"-16,0 0-90 15,0 0 32-15,0 0 14 16,0 0-47-16,0 0 0 0,-2 97 0 15,-3-33 1-15,-3 28 5 16,-6 26-6-16,-8 14 0 16,2-21-143-16,2-33-606 0</inkml:trace>
  <inkml:trace contextRef="#ctx0" brushRef="#br1" timeOffset="156654.34">19310 3320 2176 0,'0'0'564'0,"0"0"-536"16,0 0-28-16,0 0 0 15,0 0 26-15,127 3 7 16,-58-2-1-16,5-1-6 16,-5 0-26-16,-3-22-39 15,-18-7-180-15,-21-8-1362 0</inkml:trace>
  <inkml:trace contextRef="#ctx0" brushRef="#br1" timeOffset="156821.34">19468 2621 2179 0,'0'0'282'15,"0"0"-198"-15,0 0-74 0,125 0 4 16,-69 0 10-16,2 2-15 15,13 16-9-15,-13-5-137 16,-16 4-330-16</inkml:trace>
  <inkml:trace contextRef="#ctx0" brushRef="#br1" timeOffset="157018.34">19840 3280 544 0,'0'0'559'16,"0"115"-178"-16,0-49-83 16,0-8-49-16,0-8-70 0,2-12-85 15,-2-10-64 1,0-10-7-16,0-16-23 0,-2-2-71 16,-6 0-217-16</inkml:trace>
  <inkml:trace contextRef="#ctx0" brushRef="#br1" timeOffset="157202.26">19990 3123 1584 0,'0'0'383'16,"0"0"-234"-16,0 0-71 15,102 125-34-15,-71-66-44 16,-8 1 0-16,-10 0-170 15,-13-8-137-15,-11-10 77 0,-65-6 230 16,4-14 0-16,-3-10-112 16</inkml:trace>
  <inkml:trace contextRef="#ctx0" brushRef="#br1" timeOffset="160698.48">21144 5834 485 0,'0'0'707'16,"0"0"-421"-16,0 0-126 15,0 0 96-15,0 0-37 16,0 0-66-16,0 0-27 15,0 0-51-15,0 0-16 16,0 0-29-16,0 0-16 0,0 0-14 16,0 0 0-16,0 0 4 15,0 0 3-15,0 0-1 16,0 0-6-16,0 0 4 16,0 0-11-16,0 1 0 15,0 0-3-15,0 2 10 16,0 0 0-16,0 4 0 15,0-3-1-15,0 0-15 16,0 0 5-16,0-2-10 16,0 0 11-16,0-2-1 15,0 2-5-15,0-2 6 16,0 0 0-16,0 2-1 16,0-2-7-16,0 0-10 15,0 0 28-15,0 0 0 0,0 0 24 16,0 0 62-1,0 0-25-15,0 0 8 0,0-4 2 16,7-6-40-16,1-3-15 16,1-1-6-16,5-5 2 15,-1-1 4-15,3-4-9 16,1-5 12-16,1-4 9 16,3-7-8-16,-2-3 5 15,0-3-17-15,0 0 11 16,-1 2-5-16,3 2-8 15,0 0 14-15,2 2-6 16,1 2-13-16,1 1 7 0,2 1 1 16,-1 4-2-1,1 0 1-15,0 0 6 0,-1 2-13 16,1-1 6-16,0 2-3 16,-2 1 0-16,1 0-4 15,-2 2 0-15,1 2 0 16,-2-1 0-16,-2 2 0 15,0 0 0-15,-1 0-7 16,0 1 7-16,-2-3 6 16,2 3-6-16,-3-2-1 15,2 1 0-15,-2-2 1 16,1 1 5-16,0 2-5 16,0 0 0-16,0 2 0 15,-1 0 1-15,1 0-1 16,0-1 0-16,0 0 0 0,-2 1 0 15,1-2 1-15,1 0 4 16,-2 1-3-16,2-1-2 16,-1 3 1-16,1-2-2 15,1 2 1-15,-2 4 0 16,3-1 0-16,-3 0 0 16,2 0 0-16,-2 2 0 15,1 0 0-15,0 3 0 16,0-2 0-16,2 1-2 15,3-1-2-15,-2 3-1 16,6 1 4-16,0-1 0 16,2 0 0-16,0-1 1 15,0 1 0-15,0 1 0 0,0-1 2 16,-2 2-2-16,-3-3 0 16,0 2 0-16,-1-2 0 15,2 1 1-15,1 1-2 16,3-2 1-16,0 0 0 15,0-2 0-15,2 3 1 16,-2-1-1-16,-2-1 1 16,-1 1-1-16,-3 1 5 15,-4 3-5-15,0 1 0 16,-3 2 0-16,1-3-1 16,3 1 0-16,3 0 0 15,1 2 0-15,5 0 1 16,0-1-6-16,0 1 6 0,2 1-4 15,-4 2 3-15,0-2 1 16,0 2 0-16,-6 1 0 16,0-2 0-16,-3-1-1 15,-1 3 1-15,1-1 0 16,3 1 0-16,0 0-1 16,4 0 1-16,4 0 0 15,2 0 0-15,2 0-1 16,-1 0 1-16,1 0 0 15,-2 0 0-15,2 0 1 16,1 0-1-16,1 0 7 16,2 0-7-16,-4 0 5 0,3 0-6 15,-1 0 1 1,1 0 0-16,-1 0 15 0,2 0-8 16,-2 0 4-16,1 0-6 15,-5 0-5-15,2 0 0 16,-2 0 7-16,0 0-5 15,1 1-2-15,-1 2 1 16,2 0 3-16,0 0 3 16,3 0-1-16,-1 1-5 15,2 0 0-15,-2-2 0 16,-1 2 5-16,1 0-1 16,1-2-1-16,-3 0 15 15,3-2-6-15,-2 2-6 16,-1 2-2-16,1-2-4 15,-1 0 5-15,-2 1 1 0,2-3-7 16,1 2 6 0,-3-2-1-16,2 0-4 0,-2 1-1 15,3-1 5-15,-1 0 2 16,3 3-7-16,2-3 10 16,0 0-10-16,2 0 1 15,-3 0-1-15,4 0 0 16,-1 2 5-16,0-2-5 15,1 1 0-15,-2 2 0 16,3-2 0-16,1 1 0 16,-1 0 1-16,0 0 4 15,3 1-5-15,-3-2 1 16,1 3-1-16,-3 0 0 0,0 1 0 16,1-4 0-16,-1 3 0 15,1 0 0-15,2-2 0 16,-1 3 0-16,0-4 0 15,1 4 1-15,-5-4-1 16,0 3 1-16,-5-2-1 16,-2 0 1-16,2-2-1 15,-1 2 0-15,1 1 1 16,0-2-1-16,2 2 0 16,-4-2 0-16,0-1 0 15,-2 3 0-15,-1-3-1 16,1 1 0-16,2-1 1 15,0 0 0-15,1 0 0 16,2 0 1-16,-1 0-1 0,-2 0 6 16,3 0-6-16,1 0 1 15,1 0-2-15,1 0 1 16,2-1 0-16,-1-3 0 16,-3 0 3-16,1 1-3 15,-3 1-3-15,-2 0 3 16,0 0 0-16,-2 1 2 15,0-2-2-15,0 2 0 16,3-1 0-16,-3 2 0 16,4 0 0-16,-2 0 0 15,5 0 1-15,1 0-1 16,2 0 0-16,-1 0-1 16,-3 0 1-16,1 2 0 0,-3-1 1 15,0 2 3-15,-2-2-4 16,-2 1-3-16,1 0 3 15,-1 0 0-15,0 1 1 16,4-2-1-16,0 3 0 16,3 0 0-16,0 1 0 15,-2-4 0-15,1 3 0 16,-4-1 0-16,-2-2 0 16,-2-1 0-16,-5 2 0 15,-2-2 0-15,0 0 0 16,0 0 0-16,-2 0 0 15,3 0 0-15,0 0 0 16,4 0 0-16,2 0 0 0,2 0 1 16,2 0 0-1,4 0-1-15,-1 0 0 0,1 0 0 16,-4 0 0-16,-2 0 0 16,-4 0 0-16,-7 0 0 15,0 0 1-15,-4 0-1 16,1 0 1-16,1 0-1 15,-1 0 0-15,3 0 0 16,-1 0 6-16,2 3-5 16,-4-3 4-16,1 2-4 15,-3-1-1-15,-4-1 5 16,-2 0-5-16,-3 0 5 0,-2 0-1 16,0 0 6-16,-2 0-9 15,0 0 0-15,0 0-1 16,0 0 0-16,0 0-24 15,-27 0-58-15,-6-6-179 16,-7-5-656-16</inkml:trace>
  <inkml:trace contextRef="#ctx0" brushRef="#br1" timeOffset="161997.02">21180 3836 374 0,'0'0'1302'15,"0"0"-838"-15,0 0-242 0,0 0-69 16,0 0-13-16,0 0-28 16,0 0-11-16,0 0-16 15,0 0-13-15,0 0-8 16,0 0-16-16,0 0-10 15,0 0-29-15,0 0-8 16,0 0 0-16,0 0-1 16,2 0-10-16,7 0-8 15,9 6 5-15,9 2 13 16,15 2 6-16,9 1-1 16,8 2-1-16,9-1-3 15,-1 2 4-15,-5-3-4 16,-6 2 2-16,-12-3-3 0,-15-1 0 15,-13-5 0-15,-14-2 0 16,-2-2-14-16,-14 0 8 16,-19 0 1-16,-7 0 0 15,-7-5 1-15,-3-1 3 16,0 2 0-16,1 0-6 16,2 0-11-16,5 0 6 15,6-2 12-15,12 1 0 16,10 1 1-16,10 1-1 15,4-1-10-15,0 0-22 16,13 1 5-16,12-2 20 16,6 1 3-16,2 0-5 0,-2 2-59 15,3 2-38 1,-12 0-86-16,-8 0-542 0</inkml:trace>
  <inkml:trace contextRef="#ctx0" brushRef="#br1" timeOffset="162415.02">20306 3669 1867 0,'0'0'427'16,"0"0"-323"-16,0 0-104 15,0 0 8-15,0 0-6 16,-13 115 65-16,9-47-37 0,-3 8-13 16,-3 3-17-16,-3-4-7 15,-11 6-84-15,-1-23-196 16,0-16-261-16</inkml:trace>
  <inkml:trace contextRef="#ctx0" brushRef="#br1" timeOffset="162596.03">19943 4281 1328 0,'0'0'998'16,"0"0"-815"-16,0 0-182 15,0 0 41-15,0 0-19 16,0 0 43-16,120-6 16 0,-66 6-44 15,1 0-5-15,-3-2-27 16,-6-2 0-16,-8-17-6 16,-11 4-111-16,-15-5-600 0</inkml:trace>
  <inkml:trace contextRef="#ctx0" brushRef="#br1" timeOffset="162746.04">20041 3757 1816 0,'0'0'460'16,"0"0"-328"-16,113-1-77 15,-57 1-18-15,11 8-37 16,-11 7-76-16,-13 6-682 0</inkml:trace>
  <inkml:trace contextRef="#ctx0" brushRef="#br1" timeOffset="162919.02">20407 4221 1537 0,'0'0'445'16,"0"0"-242"-16,0 0-100 15,-10 113 25-15,8-82-51 16,-2-3-22-16,-1-4-30 16,1-6-11-16,-2-4 0 15,-4-6-14-15,-9-8-21 16,0 0-182-16,1-1-946 0</inkml:trace>
  <inkml:trace contextRef="#ctx0" brushRef="#br1" timeOffset="163064.02">20524 4001 2366 0,'0'0'390'0,"0"0"-331"16,0 0-59-16,0 0-58 15,0 0-133-15,0 0-519 0</inkml:trace>
  <inkml:trace contextRef="#ctx0" brushRef="#br1" timeOffset="163361.31">20627 4355 1840 0,'0'0'333'0,"0"0"-204"0,0 0-18 15,0 0 106 1,0 0-93-16,0 0-38 0,0 0-38 15,0 8 8-15,7-12 8 16,3-10-36-16,4-6-27 16,-1-4 0-16,6-4 15 15,-2 1-15-15,-3 4 6 16,-3 7-6-16,-5 5 5 16,-4 7 2-16,-2 4-8 15,0 6-25-15,0 21 1 16,0 9 24-16,-4 4 1 15,4-2 3-15,0-6-3 0,0-10 4 16,0-8-5 0,0-10 0-16,2-8-7 0,8-17-6 15,-4-6-138-15</inkml:trace>
  <inkml:trace contextRef="#ctx0" brushRef="#br1" timeOffset="168507.28">22957 3828 764 0,'0'0'331'15,"0"0"-46"-15,0 0-55 16,0 0 68-16,0 0-68 16,0 0-85-16,0 0-34 15,0 0-27-15,0 0-13 16,0 0-26-16,0 0-11 15,0 0-3-15,0 0-22 16,0 0 4-16,0 0-11 0,0 0-1 16,0 0 7-1,0 0-8-15,0 0 1 0,0 0 10 16,0 4-4-16,0 6 8 16,0 8 13-16,0 2 15 15,5 6-18-15,-2 6-6 16,1 1-9-16,-2 9-9 15,-2 4 4-15,0 4-3 16,0 4-2-16,0 2 11 16,-6 4-10-16,-8 2 11 15,-4 0-11-15,0 2-1 16,-2 1 6-16,0 1-5 16,-2-3-1-16,1 4 1 15,4-1 1-15,-1 0-1 16,3 3 11-16,1-1-1 0,1 2-3 15,-1 2-1-15,-1 0-5 16,1 2 20-16,1 1-16 16,-2 1 8-16,1-2 3 15,-1 0-3-15,-3 1-4 16,-3-5-6-16,0-1-2 16,-2 2 5-16,1 1-7 15,-1-2 1-15,4-2 15 16,3-1-8-16,5-4-1 15,2-6-2-15,2-3-3 16,2-4 7-16,3-6-3 16,2-5-5-16,0-6 5 0,0-6 1 15,0-9 8-15,0-7 1 16,0-5 1-16,0-1 0 16,0-5-1-16,0 0-2 15,0 0-3-15,0 0 8 16,0 0-5-16,0 0-2 15,0 0-4-15,0 0-4 16,0 0 0-16,0 0 0 16,0 0-4-16,0 0-19 15,0 0-36-15,0-11-65 16,-6-8-76-16,-5 1-179 16,-5-2-835-16</inkml:trace>
  <inkml:trace contextRef="#ctx0" brushRef="#br1" timeOffset="169089.64">21280 6203 1092 0,'0'0'339'0,"0"0"-186"0,0 0-76 15,0 0 111 1,0 0-30-16,0 0-12 0,0 0 17 16,-21-7-11-16,21 7-47 15,0 0-27-15,0 0-30 16,-2 0-14-16,2 0-11 15,0 0-4-15,0 0-18 16,0 0 4-16,0 0 4 16,0 0 13-16,0 0 32 15,0 0-34-15,5 0 21 16,6 0-28-16,7 0-8 16,8 0 4-16,10 0-1 15,7 8-6-15,10-1 8 16,9 4-1-16,8-1-2 15,5 2-7-15,10-2 10 0,6 0-10 16,5 0 1-16,2 0 4 16,-4-2 8-16,-7 3 3 15,-16-4-4-15,-18 1-11 16,-15-4 7-16,-15 1-8 16,-13-5 4-16,-8 0 3 15,-2 0 32-15,0 0-1 16,0 0-27-16,0 0-11 15,-4 0-24-15,-9 0-69 16,-18 0-127-16,0-13-519 16,-2-1-1074-16</inkml:trace>
  <inkml:trace contextRef="#ctx0" brushRef="#br1" timeOffset="169389.6">22022 5992 1962 0,'0'0'415'0,"0"0"-271"16,0 0-80-16,0 0 8 15,0 0-29-15,0 0-13 16,0 0 9-16,133 124-18 16,-106-84-5-16,0-2 11 15,-5-2-14-15,-4-6 23 16,-7-6-19-16,-4-8-6 0,-7-2-11 15,0-6-25 1,-11-2 25-16,-16-2 16 0,-14 0-16 16,-9-4-19-16,-10 0-78 15,-9 0-23-15,-5-4-64 16,-29-19-187-16,19 2-11 16,10 1-321-16</inkml:trace>
  <inkml:trace contextRef="#ctx0" brushRef="#br1" timeOffset="169672.61">21434 5931 1219 0,'0'0'970'0,"0"0"-657"15,0 0-161-15,0 0-56 16,0 0-20-16,-117 26-20 15,76 2-3-15,-5 9-1 16,7 1-14-16,5 2-11 16,10 0 1-16,8 0 12 15,14-3-25-15,2-1-8 16,22-9 4-16,21-1-1 16,13-8 8-16,13-4-2 15,4-5-8-15,1-6-8 16,5-3 0-16,-18 0-109 15,-24 0-317-15</inkml:trace>
  <inkml:trace contextRef="#ctx0" brushRef="#br1" timeOffset="172985.83">27204 4443 1056 0,'0'0'343'0,"0"0"-106"16,0 0-22-16,-15 114-9 15,3-54-45-15,-5 32-71 0,-14 40-19 16,-17 46 23-16,-10 26-40 15,-4 9-19-15,3-13 8 16,3-19 2-16,4-10-8 16,3-15-1-16,9-9-16 15,5-16 0-15,10-25 16 16,8-27 14-16,5-23-3 16,3-10-17-16,3 2 0 15,-1 1 9-15,0-5-18 16,5-14-3-16,-1-10 11 15,1-10-11-15,2-7-9 16,0 0-1-16,0-3-1 16,0 0-7-16,0 0-8 0,0 0-69 15,0 0-124-15,-2-5-665 0</inkml:trace>
  <inkml:trace contextRef="#ctx0" brushRef="#br1" timeOffset="173652.83">26219 7068 2341 0,'0'0'328'16,"0"0"-204"-16,0 0 7 15,0 0 16-15,0 0-74 16,0 0-52-16,0 0-19 16,0-42-2-16,0 48-25 15,0 18-4-15,0 14 29 16,0 10 1-16,0 7 8 16,4 1-9-16,4-4 0 15,3-10-3-15,-3-10-3 0,0-10 1 16,-2-10-1-1,1-10-5-15,1-2 11 0,6-2 8 16,11-22 55-16,10-12-21 16,10-8-16-16,4-7-20 15,-1 0-2-15,-3-2-4 16,-7 9-10-16,-9 11-51 16,-16 10-41-16,-8 16-119 15,-5 7-686-15</inkml:trace>
  <inkml:trace contextRef="#ctx0" brushRef="#br1" timeOffset="174068.6">26719 7479 2009 0,'0'0'372'15,"0"0"-202"-15,0 0-48 16,0 0 50-16,0 0-89 15,0 0-49-15,0 0-34 16,15-57-3-16,-17 50-19 16,-11 1 22-16,-7 2 5 15,-9 2 4-15,-5 2-9 16,-8 0-1-16,-3 12 1 16,1 8 8-16,7 4-1 15,9 0-7-15,12 0-11 16,12-3-2-16,4-6 11 15,2-5 2-15,21-6 17 0,10-4-2 16,9 0 18-16,10-11-12 16,6-16-21-16,0-3 0 15,-6-4-33-15,-6 4-1 16,-15 6 33-16,-12 5 1 16,-7 12 62-16,-12 6 44 15,0 1-97-15,0 7-9 16,-10 19 0-16,-11 10-15 15,5-4-201-15,1-10-838 0</inkml:trace>
  <inkml:trace contextRef="#ctx0" brushRef="#br1" timeOffset="175800.82">23060 4146 1458 0,'0'0'502'15,"0"0"-208"-15,0 0-80 16,0 0-46-16,0 0-71 16,0 0-44-16,0 0-2 15,131 13-17-15,-104-8-11 16,0 2-5-16,7 1 9 15,1-1-7-15,9 3 0 16,3 1-8-16,9-1 5 16,4 2-17-16,5 0 0 0,6 2 9 15,3 0-1-15,-1 1-4 16,3-3-4-16,-4 3 0 16,-4-1-4-16,-1-4 4 15,-2 1 0-15,-5 2 0 16,-4-3 0-16,-3-1 5 15,-4-1-5-15,-2 1 1 16,-1-1 3-16,-1 0-4 16,2 0 0-16,0 1 0 15,-1-2 0-15,6 1 0 16,2 1 0-16,-2-2 0 16,4 4 0-16,-2-3 0 15,0-1 0-15,-4 4 6 0,0-4-6 16,-3 4 1-16,-3-3 0 15,0-1-1-15,1-1 1 16,-1 2 6-16,6-1 1 16,-1-1-6-16,2-1 8 15,3 1-2-15,4-1 4 16,0 1-4-16,4 0 3 16,0-2 3-16,3 0-14 15,-3 2 1-15,1-2 4 16,-3 3-4-16,-2-5-1 15,-2 4 2-15,-1 0-1 16,-4-1 6-16,1 1-7 16,-6 0 0-16,1 0 0 15,-2 1 0-15,0 0 0 0,1 0 0 16,3 2 0-16,2 1 0 16,-2-2-1-16,3 2 1 15,-2 0 3-15,0 0-3 16,-2-2-1-16,0 0 1 15,-9-1 0-15,0-1 0 16,-6-2 1-16,-7-1 3 16,-3-2-4-16,-5 2 1 15,-5-1 0-15,-3-2-1 16,-4 0 1-16,1 2-1 16,-1-2 0-16,3 0 6 15,5 0-6-15,3 2-5 16,8 0 5-16,-1 0 0 0,3 2 0 15,-2-2 0-15,0 2 1 16,-6-2-1-16,-3 0 0 16,-5 1 0-16,-5-3-1 15,-4 0 0-15,1 0-3 16,-3 0 3-16,0 0-8 16,2 0-18-16,1 0-53 15,-1-5-71-15,-2-13-100 16,0 3-533-16,0-4-791 0</inkml:trace>
  <inkml:trace contextRef="#ctx0" brushRef="#br1" timeOffset="176766.47">27274 4385 483 0,'0'0'958'15,"0"0"-812"-15,0 0 85 16,0 0 65-16,46-118-69 15,-37 102-127-15,0 1 4 16,-4 4-51-16,-1 3 19 16,-2 2 18-16,-2 2-10 15,2 4-7-15,-2-3-13 16,0 3-26-16,0 0-18 16,0 0-10-16,0 0-6 15,-6 11-13-15,-8 13 7 16,-3 12 6-16,-6 10 5 0,0 9 0 15,0 5 2-15,0 6 1 16,3 2-7-16,0-2 4 16,4-4-5-16,1-6 4 15,3-12 11-15,4-8-14 16,-1-10 0-16,5-9 0 16,-1-5-1-16,2-9 0 15,1 0-7-15,2-3 7 16,0 0 12-16,0 0 10 15,0-13 0-15,0-13-11 16,2-12-4-16,12-10 8 16,1-11-6-16,6-6-2 15,3-11-6-15,0-2-1 16,1-3 1-16,-3 9-1 0,-5 11 0 16,-7 14 0-16,-3 14 0 15,-5 16 10-15,-2 9-6 16,0 6 1-16,0 2-5 15,0 2-5-15,-11 23-25 16,-11 16 23-16,-7 15 7 16,-3 10 6-16,3 8-5 15,0 1-1-15,8-1 6 16,5-10-6-16,3-9 0 16,5-14 0-16,6-15 0 15,0-10 0-15,2-10 0 0,0-6 13 16,0 0 39-1,0-8 26-15,0-16-18 0,4-8-41 16,8-8-13-16,1-6 0 16,3-4-1-16,-1-7-4 15,1 1-1-15,-1-2 5 16,1 4-5-16,-5 8 12 16,-4 10-5-16,-5 12 6 15,-2 9-2-15,0 14-10 16,0 1-1-16,0 8-18 15,-11 20-15-15,-7 12 29 16,1 6 0-16,1 3-14 16,5-4 7-16,2-7 7 15,5-11-3-15,1-7-2 16,3-10 5-16,0-6 4 0,0-4 0 16,0 0 0-16,0-6 22 15,3-14-5-15,10-8-10 16,2-6 1-16,3-3-2 15,-2 3 14-15,-3 6 3 16,-4 8 2-16,-7 8 9 16,-2 6-2-16,0 6-19 15,0 0-13-15,-4 6-19 16,-14 18-11-16,-27 22-15 16,5-1-74-16,-3-13-343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9:36:18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1009 555 1111 0,'0'0'263'16,"0"0"-124"-16,0 0 73 16,0 0 40-16,0 0-118 15,0 0 21-15,-54-100-82 16,46 78 20-16,-2 0-8 0,1 0 0 15,1 4-25 1,1-1 14-16,0 8-37 0,3 1-12 16,4 3-8-16,-3 6-4 15,3 1-4-15,-2 0-9 16,2 0-14-16,0 10-16 16,0 15 12-16,0 13 17 15,14 12 1-15,3 17 5 16,10 21-5-16,4 31 1 15,-1 28 9-15,-6 5-10 16,-11-26 0-16,-9-33 0 16,-4-37 6-16,0-11-6 15,0 10-5-15,0 0 5 0,0 4 1 16,0-13 10 0,0-10-2-16,0-12-3 0,0-8-6 15,0-8 6-15,0-4-6 16,0-2 1-16,0-2-1 15,3 0-29-15,2-6-111 16,-1-12-200-16</inkml:trace>
  <inkml:trace contextRef="#ctx0" brushRef="#br0" timeOffset="353.18">882 479 1597 0,'0'0'241'0,"0"0"38"16,0 0-127-1,-85-121-44-15,81 96 13 0,4 3-22 16,9 3-72-16,30 5-17 16,15 10-10-16,19 4-7 15,12 13-4-15,7 23 10 16,3 12 1-16,-6 8-9 15,-10 0 9-15,-19-4 2 16,-16-6-2-16,-21-4-11 16,-23-6-4-16,-5-1 15 15,-46-5 12-15,-20-1 0 16,-16 0 27-16,-7-3 20 16,1-2 2-16,8 0-24 15,14-4-28-15,19 0-9 0,25 1-9 16,34 2-96-16,29-5-153 15,17-6-212-15</inkml:trace>
  <inkml:trace contextRef="#ctx0" brushRef="#br0" timeOffset="1183.21">1755 1251 789 0,'0'0'140'0,"0"0"-42"0,0 0 9 15,0 0 83-15,0 0 73 16,0 0 58-16,0 0-73 16,118-12-63-16,-109-10-28 15,-7-4-64-15,-2-1-25 16,0 2-22-16,-15 5-37 15,-10 6-9-15,-4 8-12 16,-8 6-43-16,-8 8 9 16,1 22 29-16,-4 16 17 15,8 10-1-15,9 10 1 16,13 6-9-16,12 3-1 16,6-7 2-16,4-12-2 15,23-18 0-15,6-20 3 0,10-18 7 16,1-16 49-1,6-29-10-15,-6-12-6 0,-1-12 4 16,-6-5-16-16,-3 4-5 16,-10 7 1-16,-9 12-15 15,-4 16-1-15,-5 16 0 16,-2 10-1-16,-2 9-34 16,0 11-21-16,5 23 21 15,1 12 34-15,4 10 0 16,3 2 5-16,-1-7-5 15,1-14 0-15,-1-10 0 16,-3-15 0-16,-5-10-1 0,4-2 1 16,-4-20 49-1,5-20-18-15,0-14-18 0,3-8-13 16,-1-1-1-16,1 2-6 16,-1 11-4-16,-2 11 11 15,-2 11 2-15,-2 13 6 16,-3 13-8-16,0 2-57 15,6 31 6-15,5 21 46 16,10 32 5-16,-1 2 7 16,3 6 0-16,0-3-6 15,-5-28 5-15,-2-10-6 16,-7-21 0-16,-3-20 12 16,-6-10 85-16,-2-16 124 15,-2-26-44-15,2-18-131 0,0-11-23 16,3-6-4-16,1-2-7 15,2 8-4-15,0 8 1 16,3 13-9-16,-1 15-4 16,0 15-10-16,6 18-56 15,6 2-129-15,20 49-21 16,-3 1-105-16,-2 0-686 0</inkml:trace>
  <inkml:trace contextRef="#ctx0" brushRef="#br0" timeOffset="2481.88">3056 1215 1374 0,'0'0'646'0,"0"0"-392"16,0 0-42-1,16-107-54-15,-16 82-40 0,-2 5-28 16,-18 5-12-16,-7 9-70 16,-4 6-8-16,-9 10-7 15,-5 29 6-15,-4 15 1 16,0 16-1-16,5 9 1 15,8-4 5-15,9-6-5 16,13-15-8-16,10-16-11 16,4-16-13-16,0-12 19 15,18-10 13-15,4 0 47 16,5-24 35-16,4-15-26 16,2-8-11-16,-1-6-29 15,-6 5-7-15,-5 8-7 0,-6 12-2 16,-6 12-16-1,-6 14-53-15,-1 2-75 0,-2 20-33 16,4 20 131-16,3 11 46 16,7 6 0-16,5-2 0 15,3-11-6-15,5-14-5 16,2-18 11-16,3-12 18 16,3-10 34-16,3-30 19 15,2-17-34-15,-2-7-37 16,-2-3-4-16,-3-2-25 15,-8 9 6-15,-3 11-3 16,-11 14-15-16,-5 19-14 16,-6 16-71-16,0 6-225 0,0 38 265 15,-4 16 86 1,2 17 13-16,2 11-3 0,0 0 14 16,4-8 37-16,10-14 52 15,1-22-49-15,1-24-6 16,2-20 77-16,2-10 43 15,2-33-54-15,2-14-75 16,1-11-27-16,-2-4-20 16,-6 1-2-16,-5 8-17 15,-4 13-13-15,-3 15-46 16,-5 18-12-16,0 17 6 16,0 2 33-16,0 37 42 15,-7 15 7-15,5 10 11 16,2 4-10-16,0-3 9 15,6-15 2-15,8-16-4 0,-1-16 35 16,-2-16-7-16,1-2 78 16,3-21 24-16,5-24-40 15,1-12-63-15,0-7-17 16,0-1-18-16,-4 9-3 16,-3 9 3-16,-5 17-31 15,-7 19-13-15,-2 11-62 16,0 8-10-16,0 35 86 15,0 17 26-15,4 12 4 16,12 9 8-16,7-7-8 16,6-8-3-16,2-16 3 15,2-18 42-15,5-16 11 16,-1-16 41-16,9-12-4 0,2-28-39 16,1-14-20-1,-2-10-16-15,-2-6-2 0,-10 0-12 16,-8-1-1-16,-10 11-1 15,-12 10-4-15,-5 14-16 16,-9 16 6-16,-18 16 9 16,-6 4-8-16,-5 28 3 15,1 20 9-15,8 13-2 16,6 8 4-16,14 0-8 16,9-7 3-16,3-14-16 15,21-14 7-15,12-16 14 16,8-12 11-16,10-6 25 0,6-12-1 15,6-20-21 1,-1-14-1-16,2-8-2 0,-5-8-11 16,-4-9-29-16,-2-5-51 15,-11-7-26-15,-7-5-46 16,-14-5-10-16,-13-1-36 16,-11 0 1-16,0 9 93 15,-20 8 104-15,-7 12 241 16,-1 14-49-16,-1 15-67 15,6 13-13-15,3 16-26 16,7 7-71-16,3 26-15 16,6 44-30-16,4 46 12 15,14 53 17-15,17 19 1 16,7-1 0-16,-5-41 8 16,-10-51-6-16,-1-32 4 0,0-18-6 15,3-3-35-15,10-4-46 16,-4-8-87-16,-6-20-109 0</inkml:trace>
  <inkml:trace contextRef="#ctx0" brushRef="#br0" timeOffset="3064.82">4699 1133 2065 0,'0'0'755'0,"0"0"-755"16,0 0-66-16,0 0 49 0,125 62 17 15,-61-38 1 1,9-5-1-16,8-12 0 0,-4-7 0 16,-3 0 20-16,-9-16 12 15,-12-12-10-15,-12-4-12 16,-22-4 12-16,-17 2-22 16,-2 1-14-16,-35 9 13 15,-16 12-13-15,-13 12-2 16,-6 3 10-16,-1 33 5 15,8 14 1-15,16 14-9 16,16 8-5-16,20 2 11 16,11-4 3-16,23-11 0 15,19-18 0-15,14-14 0 16,2-21 14-16,4-6 16 0,-2-24-6 16,-4-18-11-16,-10-12 0 15,-10-7-13-15,-11-2-16 16,-9 0-2-16,-12 9 18 15,-4 11 3-15,0 16 5 16,0 10 14-16,0 17-22 16,0 4-13-16,0 35-40 15,4 19 32-15,17 12 20 16,8 13-22-16,2-4-22 16,2-8 19-16,-4-15 26 15,-7-18-1-15,-6-16 1 16,-10-13 36-16,-6-9 89 15,0-5 94-15,0-26-67 16,-4-10-113-16,-5-12-2 16,2-4-8-16,3-6-13 0,4 2-3 15,0 8-12-15,4 6-1 16,12 12-17-16,11 13-74 16,-2 12-139-16,-4 8-782 0</inkml:trace>
  <inkml:trace contextRef="#ctx0" brushRef="#br0" timeOffset="3780.31">7022 764 2137 0,'0'0'323'0,"0"0"-188"16,0 0-12-16,0 0-11 16,0 0-41-16,0 0-32 0,0 0-28 15,0-18-11-15,0 18 0 16,0 0-6-16,-4 0-4 15,-7 0-6-15,-5 16 4 16,-11 11 12-16,-10 14 0 16,-3 13 0-16,-5 12 0 15,3 10 0-15,6 6 0 16,12 4 0-16,12-3 0 16,12-7 10-16,0-9-10 15,27-13 1-15,8-14 13 16,10-12 24-16,7-16-2 15,1-12 22-15,0 0-24 16,-1-12-5-16,-6-14-9 16,6-23-20-16,-17 9-80 15,-10-1-213-15</inkml:trace>
  <inkml:trace contextRef="#ctx0" brushRef="#br0" timeOffset="3964.31">6584 730 2832 0,'0'0'210'15,"0"0"-205"-15,0 0 4 16,0 0-9-16,142-13 6 16,-75 13-6-16,17 29-71 15,-14 2-143-15,-19 4-521 0</inkml:trace>
  <inkml:trace contextRef="#ctx0" brushRef="#br0" timeOffset="4133.31">6503 1227 2363 0,'0'0'301'16,"0"0"-122"-16,0 0 6 15,0 0-79-15,0 0-106 16,0 0 19-16,156-40-19 15,-65 26-64-15,13 4-154 16,35 2-56-16,-20 4-213 16,-22-1-1190-16</inkml:trace>
  <inkml:trace contextRef="#ctx0" brushRef="#br0" timeOffset="4347.31">7595 1127 1757 0,'0'0'694'0,"0"0"-486"16,0 0 24-16,0 0-129 15,0 0-72-15,0 0-31 16,0 0-8-16,-153 124 8 16,108-54 1-16,-2 8 15 15,2-1-12-15,7-5-4 16,3-12-2-16,8-11 1 16,7-18 1-16,9-17-16 15,4-14-21-15,3-16-78 16,4-12-450-16</inkml:trace>
  <inkml:trace contextRef="#ctx0" brushRef="#br0" timeOffset="4547.05">7136 1217 2042 0,'0'0'640'0,"0"0"-391"16,0 0-117-16,0 0-97 16,0 0-35-16,0 0-28 15,0 0 28-15,71 138 6 16,-27-66 0-16,8-1-6 15,0-11 0-15,1-12-10 16,-4-16 5-16,0-13-16 16,-3-19-7-16,0-3-35 15,-9-31-62-15,3-42-40 16,-13 8-143-16,-5 0-491 0</inkml:trace>
  <inkml:trace contextRef="#ctx0" brushRef="#br0" timeOffset="4729.64">7698 724 2255 0,'0'0'378'0,"0"0"-215"16,0 0-163-16,0 0-6 15,-36 114-3-15,24-2 9 16,8 37 5-16,4-7 6 16,0-25-11-16,0-37 0 15,6-29 8-15,6 10-8 16,5 13-15-16,0-8-27 0,-5-23-383 0</inkml:trace>
  <inkml:trace contextRef="#ctx0" brushRef="#br0" timeOffset="5061.64">7608 1215 2639 0,'0'0'262'0,"0"0"-187"16,0 0-75-16,0 0-1 15,0 0-13-15,123 48 14 16,-65 0 0-16,6 8-38 16,1 3 4-16,-5-2 14 15,-4-2 12-15,-8-10 8 16,-11-2 0-16,-11-11 0 0,-10-10 1 16,-10-6-1-16,-6-12 0 15,0-4 24-15,-4 0 88 16,-11-24-41-16,-1-12 3 15,3-12-8-15,3-8-11 16,6-6-12-16,4 0-14 16,0 3-13-16,0 7-15 15,0 12-1-15,9 10-45 16,13 18-71-16,1 6-159 16,-3 6-310-16</inkml:trace>
  <inkml:trace contextRef="#ctx0" brushRef="#br0" timeOffset="5461.63">8624 1346 2255 0,'0'0'284'0,"0"0"-98"0,0 0-8 16,16-101-79-16,-21 77-54 16,-24 10-45-16,-11 12-37 15,-13 2-31-15,-10 14 34 16,-4 22 21-16,1 10 13 15,6 11-1-15,11 2 2 16,15 0 10-16,14-11 4 16,18-8 5-16,2-16 9 15,15-10 16-15,21-14 19 16,7 0 26-16,5-22-21 0,2-12-31 16,-1-10-11-1,-3-2-21-15,-10 2 2 0,-7 8 0 16,-13 6-8-16,-7 17 0 15,-9 12-4-15,0 1-2 16,0 13-11-16,0 24 9 16,-5 7 8-16,5 6 0 15,0-2-10-15,7-8-15 16,15-10 8-16,7-16 1 16,11-14-17-16,29-18-41 15,-7-18-164-15,-4-4-794 0</inkml:trace>
  <inkml:trace contextRef="#ctx0" brushRef="#br0" timeOffset="5711.63">9088 1157 2336 0,'0'0'230'16,"0"0"-164"-16,0 0-65 0,0 0 16 16,0 0-15-16,0 0 4 15,-138 126 4-15,99-63 2 16,10 4 4-16,8-6 34 15,11-11 23-15,10-10 7 16,0-12-14-16,21-6-11 16,12-10-16-16,10-6 5 15,10-6-2-15,5 0-35 16,6-16-1-16,5-12-6 16,1-10-50-16,1-13-23 15,20-40-68-15,-20 10-19 0,-11 0-242 16</inkml:trace>
  <inkml:trace contextRef="#ctx0" brushRef="#br0" timeOffset="5878.63">9478 739 2424 0,'0'0'320'15,"0"0"-225"-15,0 0-86 16,-120 57-8-16,91 17 29 16,12 40 8-16,17 37-6 15,19 9-21-15,23-7-11 16,5-41-3-16,-7-38-46 15,-5-26 28-15,28-11-133 16,-10-12-39-16,-3-11-263 0</inkml:trace>
  <inkml:trace contextRef="#ctx0" brushRef="#br0" timeOffset="6194.67">9244 1181 2472 0,'0'0'273'15,"0"0"-245"-15,0 0-28 16,0 0-87-16,0 0 87 16,149 15 24-16,-62 2 0 15,11-3-16-15,0-6 1 16,-7-4-6-16,-12-4 36 16,-17 0 12-16,-20 0 8 0,-19 0 17 15,-15 0 29 1,-8 0-39-16,0 0-66 0,0 16-5 15,-11 14 5-15,2 14 23 16,2 9-18-16,5 4 0 16,2-2 1-16,0-11 7 15,0-8-7-15,2-10-6 16,3-12-21-16,-5-14-164 16,0-12-161-16,0-14-1524 0</inkml:trace>
  <inkml:trace contextRef="#ctx0" brushRef="#br0" timeOffset="6317.63">9885 808 2149 0,'0'0'0'0,"0"0"-468"0,-80 138-680 0</inkml:trace>
  <inkml:trace contextRef="#ctx0" brushRef="#br0" timeOffset="6643.63">10418 1194 1285 0,'0'0'1132'16,"0"0"-891"-16,0 0-148 15,0 0-68-15,0 0-7 16,0 0 11-16,-100 150-7 0,79-93 7 15,8-2-15 1,9-9-14-16,4-12 41 0,0-10 20 16,6-13-3-16,13-11-9 15,2 0 43-15,6-11-3 16,4-22-24-16,1-8-32 16,-6-12-13-16,-7 0-14 15,-11-6-6-15,-8 5-1 16,-4 4 0-16,-32 12-28 15,-11 11-51-15,-11 20-79 16,-4 7-48-16,-9 36-61 16,15 6-429-16,16 2-1087 0</inkml:trace>
  <inkml:trace contextRef="#ctx0" brushRef="#br0" timeOffset="7014.39">10785 1252 1913 0,'0'0'664'16,"0"0"-404"-16,0 0-93 16,0 0-126-16,0 0-34 15,0 0-7-15,0 0-9 16,-19 128 8-16,16-70 1 16,3-7 18-16,0-10-5 15,0-15 37-15,0-16 6 16,0-7 50-16,0-3 11 15,0-7-8-15,0-22-29 0,5-12-62 16,6-10-12 0,2-2-6-16,3 1-19 0,-1 11-49 15,-1 11 1-15,-5 14 23 16,-3 13 17-16,1 3 0 16,2 15-3-16,8 19 18 15,6 10 12-15,4 5 6 16,2-1 0-16,2-7-6 15,-2-6 6-15,-2-9-6 16,-2-10-5-16,-4-12-85 16,-7-4-174-16,-10 0-819 0</inkml:trace>
  <inkml:trace contextRef="#ctx0" brushRef="#br0" timeOffset="9391.96">851 2262 1568 0,'0'0'431'16,"0"0"-197"-16,0 0-22 15,0 0-27-15,0 0-38 16,0 0-8-16,0 0-28 16,-37-68-33-16,35 65-22 15,2 1-10-15,0 2-11 16,-2 0-10-16,2 0-11 15,0 0-1-15,0 0-4 16,0 0-9-16,0 0-3 16,0 0-7-16,0 0 2 15,0 0-10-15,8 0-5 16,11 6 13-16,14 6 10 0,15 2-7 16,16-2 1-16,14-1 6 15,33-7 11-15,32-4-7 16,28 0 7-16,12-2 1 15,-13-6-11-15,-16-1 10 16,-19 6-11-16,-1-2 0 16,-2 5 8-16,-1 0-8 15,4-4-2-15,2 4 2 16,1-5 0-16,-4 0 7 16,-7 1-7-16,-23 3-11 15,-19-2 11-15,-16 2 1 16,-2-2 3-16,9 3-4 0,11-1-1 15,13-2 1-15,-4-3 6 16,-3 1-6-16,1-4 0 16,-1 4 0-16,1-2-3 15,-1 1 2-15,-1 2 2 16,1 3 0-16,-4 1-1 16,1 0 4-16,-3-3-2 15,-2 3 2-15,1-1-4 16,3-2 7-16,0 0-7 15,3 0-1-15,-1 3 1 16,0 0 0-16,1 0 1 16,-3 0-1-16,2 0 0 15,1 0 0-15,-1 0 0 0,3 0 0 16,1 0 0-16,3 0 1 16,0 0 2-16,-2 0-3 15,-1 0-4-15,2 0 4 16,-9 0 1-16,2 0-1 15,-1 0 0-15,-2 0-7 16,4 0 7-16,3 0 6 16,-1 0-5-16,1-2-1 15,-1-5 0-15,-1 0 5 16,-1 1-2-16,1 0-3 16,-1 2 0-16,0 0-2 15,-1 1-2-15,1 3 0 16,-4 0 4-16,2 0 0 0,-3-1 0 15,1 1 0 1,-2-1 7-16,2-2-7 0,1 1 0 16,3 1 1-16,0 1-1 15,5 0 0-15,2 0-6 16,4 0 6-16,3 0-4 16,4 0 4-16,1 0 0 15,-4 0-6-15,4 0 8 16,-4 0-2-16,-1-5 0 15,-5 1 4-15,-4 2-2 16,-9-2 2-16,-9 2-4 16,-8 0 0-16,-10 2 0 15,-12-2 12-15,-6 0-7 16,-8 0 8-16,-8 0-9 16,-3 0 1-16,-3 2-4 0,0 0 4 15,4 0-5-15,3 0 13 16,7 0-11-16,-1 0-2 15,-2 0 0-15,-6 0 3 16,-7 0 2-16,-7 0 5 16,-7 0-10-16,-4 0 15 15,0 0-15-15,0 0 0 16,0 0 0-16,0 0 0 16,0 0-2-16,2 0-25 15,5 0-4-15,5 0 31 16,-2 0 0-16,4 0 0 15,-3 2-10-15,-2 2-11 0,-2 2-21 16,-5 2-76-16,-2-2-161 16,0 0-512-16</inkml:trace>
  <inkml:trace contextRef="#ctx0" brushRef="#br0" timeOffset="12788.04">1031 3056 1649 0,'0'0'596'16,"0"0"-354"-16,0 0-135 15,0 0-3-15,0 0-20 16,0 0-31-16,-13-33-16 0,13 31-15 16,0 2-19-1,-2 0 2-15,2 0-5 0,0 0 7 16,-3 0 1-16,1 0-8 16,2 0-5-16,-2 21-17 15,0 14 6-15,0 20 16 16,2 32 0-16,0 25 1 15,0-6-1-15,0-8-21 16,4-14-8-16,3-18-23 16,-3 6-30-16,-4 25-81 15,0-23-300-15,0-20-1045 0</inkml:trace>
  <inkml:trace contextRef="#ctx0" brushRef="#br0" timeOffset="13007.05">619 3954 1879 0,'0'0'199'15,"0"0"-154"-15,0 0-31 16,0 0 53-16,0 0-13 16,0 0-54-16,0 0 158 15,109 38-14-15,-29-38-53 16,9 0-9-16,5-2-39 15,-1-12-19-15,-1 1-24 16,3-10-4-16,-20 3-183 16,-25 3-714-16</inkml:trace>
  <inkml:trace contextRef="#ctx0" brushRef="#br0" timeOffset="13211.07">795 3202 2591 0,'0'0'316'0,"0"0"-215"15,0 0-83-15,0 0-9 16,0 0-2-16,142-64-7 16,-74 60-16-16,9 4-58 15,39 4-86-15,-18 12-366 0,-11-1-1648 0</inkml:trace>
  <inkml:trace contextRef="#ctx0" brushRef="#br0" timeOffset="13421.05">1668 3398 1757 0,'0'0'861'16,"0"0"-777"-16,0 0-65 15,0 0-18-15,0 0 0 16,-35 131 12-16,35-28 4 15,0 36-8-15,0 11-8 16,0-25 6-16,0-36-14 16,-3-43 6-16,1-16-5 0,-2-2-24 15,-2-6-38 1,-2-5-99-16,-1-16-337 0</inkml:trace>
  <inkml:trace contextRef="#ctx0" brushRef="#br0" timeOffset="13687.49">1548 3653 1670 0,'0'0'720'0,"0"0"-499"15,0 0-120-15,0 0-37 16,0 0-53-16,0 0-11 16,132-4 0-16,-86 57 1 15,4 15 7-15,-4 10 1 16,-6 2-3-16,-9-5-4 15,-13-12-2-15,-7-12-1 0,-11-15 1 16,0-10 31 0,-4-7 15-16,-16-4 13 0,-7-7-3 15,-6-2-23-15,0-6-9 16,-12-6-24-16,9-12-79 16,9-6-241-16</inkml:trace>
  <inkml:trace contextRef="#ctx0" brushRef="#br0" timeOffset="13954.18">2755 3435 2721 0,'0'0'311'16,"0"0"-224"-16,0 0-39 16,0 0-48-16,0 0-3 15,0 0-67-15,0 0 69 16,103-10 1-16,-45 10-48 16,13 0-111-16,-15 4-71 15,-16-1-360-15</inkml:trace>
  <inkml:trace contextRef="#ctx0" brushRef="#br0" timeOffset="14120.83">2597 3786 2450 0,'0'0'313'16,"0"0"-312"-16,0 0 34 15,0 0 2-15,0 0 69 16,181-38-66-16,-72 11-40 15,-13 8-193-15,-16 1-726 0</inkml:trace>
  <inkml:trace contextRef="#ctx0" brushRef="#br0" timeOffset="15020.16">3621 4192 2203 0,'0'0'348'0,"0"0"-216"15,0 0 3-15,0 0 53 0,0 0-65 16,0 0-63-16,0 0-34 15,37-85 3-15,-1 37-1 16,6-13 26-16,7-9-28 16,5-14-5-16,1-7-12 15,-2-3-6-15,-3-4 5 16,-8 2 3-16,-9 5-9 16,-6 13-2-16,-11 16-25 15,-7 18-10-15,-7 20 8 16,-2 16 0-16,0 8 3 15,-2 16-40-15,-14 29 11 16,-2 18 38-16,2 15 10 16,6 8 1-16,5-3-12 0,5-16-16 15,0-14 11-15,9-18-3 16,9-20 3-16,1-15 21 16,6 0 45-16,6-30 35 15,7-18-29-15,3-14-28 16,-1-8 0-16,-1-8-4 15,-1-2-3-15,-4 1-16 16,-5 4-15-16,-9 14 15 16,-8 14 13-16,-8 16 13 15,-4 16-14-15,0 15-12 16,0 10-9-16,-8 47 7 16,0 37-3-16,4 4 10 15,4-3-10-15,0-18 5 0,10-26-5 16,6-4 4-1,2-3-3-15,0-13-10 0,-2-13 3 16,3-15 1-16,0-3-129 16,-9 0-255-16</inkml:trace>
  <inkml:trace contextRef="#ctx0" brushRef="#br0" timeOffset="15386.16">4689 3463 2441 0,'0'0'307'16,"0"0"-255"-16,7 112-44 0,0-52 6 16,0 3-14-1,-1-5 0-15,1-10 0 0,2-14-13 16,-2-13 2-16,4-17 8 16,0-4 3-16,2-15 66 15,5-23-8-15,2-10-16 16,2-11-15-16,3-3-14 15,0 3 8-15,-6 4-6 16,-1 12-14-16,-5 11-1 16,-8 19 0-16,-3 13-24 15,-2 0 19-15,0 26-4 16,0 14 9-16,0 6 5 16,5-1-5-16,4-6-1 15,2-8-3-15,0-13 4 16,-2-11 30-16,0-5 0 0,2-2-11 15,5-5-2-15,17-40-17 16,-4 3-102-16,2-4-346 0</inkml:trace>
  <inkml:trace contextRef="#ctx0" brushRef="#br0" timeOffset="15886.17">5536 2813 2660 0,'0'0'285'16,"0"0"-215"-16,0 0-60 0,0 0-10 16,0 0-5-1,-76 119-1-15,41-13 6 0,4 0 0 16,8-4 2 0,12-14-1-16,11-24-1 0,0 1 5 15,4-7-5-15,23-18-1 16,9-17-5-16,9-22 5 15,8-1 1-15,7-34 0 16,-2-15-22-16,-2-8-64 16,-7-7-10-16,-11-1 17 15,-11 12 12-15,-12 10 67 16,-11 15 58-16,-4 18 112 16,0 10-85-16,-13 18-78 15,-7 26-7-15,5 21 0 0,1 8 17 16,10 4-16-1,4-5 4-15,0-12-5 0,16-16 42 16,5-20 15-16,10-14 17 16,4-10-11-16,7-18 0 15,0-22-13-15,-2-12-24 16,-6-6-21-16,-11-4 8 16,-13 1-12-16,-10 7 5 15,-2 10-5-15,-29 15-1 16,-12 14-8-16,-8 15-1 15,-3 12-21-15,1 28-22 16,-1 46-37-16,16-8-113 16,16-5-120-16</inkml:trace>
  <inkml:trace contextRef="#ctx0" brushRef="#br0" timeOffset="16084.82">6762 3216 2450 0,'0'0'564'16,"0"0"-394"-16,0 0-81 16,0 0-53-16,-139 58-24 15,71 0-12-15,-6 11 0 16,5 5 0-16,6-4-24 16,17-12-40-16,7-13-2 15,16-22-69-15,7-10-99 0,7-13-417 16</inkml:trace>
  <inkml:trace contextRef="#ctx0" brushRef="#br0" timeOffset="16258.01">6264 3148 2644 0,'0'0'559'16,"0"0"-506"-16,0 0-53 15,0 0-16-15,0 0 16 16,68 184 9-16,-26-97-8 15,7 7-1-15,4-4-67 16,14-9-143-16,-9-16-128 16,-9-18-992-16</inkml:trace>
  <inkml:trace contextRef="#ctx0" brushRef="#br0" timeOffset="16701.47">4420 4192 2435 0,'0'0'274'16,"0"0"-218"-16,0 0-56 16,0 0-6-16,0 0 6 15,149-1 115-15,-19-9-39 16,47-7-29-16,24 1-5 15,5 0 19-15,-21 2-10 16,-29 5 6-16,-32 3-24 16,-35 1-17-16,-26 3-9 15,-17 2 5-15,1-1-12 16,-9 1-1-16,-9 0-33 16,-29 1-156-16,-22 10-315 0,-16 0-546 15</inkml:trace>
  <inkml:trace contextRef="#ctx0" brushRef="#br0" timeOffset="17050.47">5169 4295 2651 0,'0'0'322'15,"0"0"-236"-15,0 0-61 16,0 0-16-16,169-44-9 15,-107 41-3-15,2 3 3 16,-3 3 0-16,-10 21-7 0,-11 10 6 16,-15 6-57-16,-17 6-25 15,-8 4 4-15,-23 3 39 16,-27-3 28-16,-10-2 12 16,-7-6 10-16,7-10 77 15,9-8 38-15,17-9-25 16,15-8-39-16,11-3-32 15,8-4-10-15,21 0-18 16,23-6 6-16,21-12 3 16,15-2-10-16,14-2-4 15,3 0-59-15,36-10-12 16,-25 8-151-16,-16 0-1456 0</inkml:trace>
  <inkml:trace contextRef="#ctx0" brushRef="#br0" timeOffset="18349.7">7223 3287 1723 0,'0'0'340'16,"0"0"-263"-16,0 0-61 0,0 0 43 15,-14-110 46-15,14 85 24 16,0-1-2-16,9 4-28 16,3 4 1-16,-1 2 3 15,-3 6-44-15,0 2-29 16,-4 4-14-16,-2 4 1 16,-2 0-17-16,0 0 0 15,2 21-36-15,3 18 31 16,3 22 5-16,8 14 22 15,2 12-2-15,2-4-10 16,0-5 0-16,0-15-1 16,-2-17-2-16,-3-15 13 15,-3-15-4-15,-6-11 20 0,-1-5 23 16,-1 0 30-16,6-21-22 16,-2-20-14-16,7-11-28 15,4-10-15-15,1-6 0 16,2 0-4-16,0 3-5 15,-2 8 0-15,-4 8-1 16,-5 15-6-16,-4 14 0 16,-5 12-8-16,-2 8-31 15,0 12-11-15,0 31 19 16,0 20 37-16,9 18 4 16,11 7 10-16,5-4-14 15,2-12-1-15,1-18 1 0,-4-18-8 16,-3-15 8-1,-4-16 22-15,-3-5 17 16,1-18 10-16,5-26 7 0,5-20-22 16,2-16-30-16,4-8 0 15,-4-7-4-15,-1 5-2 16,-4 6-9-16,-5 12 6 16,-11 17-25-16,-6 22-34 15,0 21-20-15,-27 25-135 16,-4 24-463-16,-2 7-1144 0</inkml:trace>
  <inkml:trace contextRef="#ctx0" brushRef="#br0" timeOffset="18636.71">7156 3966 2098 0,'0'0'625'0,"0"0"-525"15,0 0 34-15,0 0-4 16,0 0-26-16,0 0-9 16,161-46-12-16,-84 20-51 15,8-1-9-15,0 6-12 16,-5 3-4-16,-4 6-7 15,-9 3-23-15,-9 8-39 0,-12 1-28 16,-13 0-121-16,-10 10-196 16,-17 0-672-16</inkml:trace>
  <inkml:trace contextRef="#ctx0" brushRef="#br0" timeOffset="19004.48">7571 4095 385 0,'0'0'2245'0,"0"0"-1967"16,0 0-152-16,0 0-26 0,0 0-26 16,0 0-42-16,0 0-32 15,0 46 0-15,0-1-3 16,0 11 2-16,0 9 2 15,0 1-1-15,0-4 12 16,0-5-12-16,0-14 6 16,0-11-10-16,0-9 10 15,0-11 1-15,4-8-7 16,2-1 10-16,3-3-3 16,3 0-7-16,5-3 15 15,8-11 8-15,10-2-15 16,8-3 6-16,10 4-11 15,9 1-3-15,4 2-7 0,18 2-61 16,-14 2-108-16,-13 3-234 16</inkml:trace>
  <inkml:trace contextRef="#ctx0" brushRef="#br0" timeOffset="19932.48">9117 2932 470 0,'0'0'766'15,"0"0"-307"-15,0 0-43 16,0 0-124-16,0 0-66 15,0 0-51-15,0 0-30 0,0-71-45 16,0 71-48 0,-5 0-43-16,-13 12-9 0,-13 24-6 15,-20 38 5-15,-25 49 2 16,-13 58-2-16,0 24 6 16,18 9-9-16,21-20 4 15,29-37 0-15,11-37 0 16,10-36-1-16,0-30-10 15,18-12 11-15,13-1 0 16,9-7 10-16,12-3-6 16,4-15 21-16,4-11-20 15,0-5 4-15,3-2-9 16,8-28-79-16,-16 1-135 16,-13-1-1076-16</inkml:trace>
  <inkml:trace contextRef="#ctx0" brushRef="#br0" timeOffset="20281.14">9237 3116 2760 0,'0'0'215'0,"0"0"-214"15,0 0-1-15,0 0-31 16,0 0 17-16,21 218 14 15,2-51 15-15,6 11-15 16,0-25 1-16,-6-45 0 0,-5-47 0 16,-3-21-1-16,1-7 17 15,-1-4 27 1,-1-8 17-16,-7-14 10 0,-1-7 40 16,3-14 11-16,5-30-9 15,7-35-71-15,18-35-13 16,12-32 3-16,4-11-16 15,-9 26-10-15,-11 37-6 16,-18 40-8-16,-5 20-57 16,-10 12-31-16,-2 6-43 15,0 11-284-15</inkml:trace>
  <inkml:trace contextRef="#ctx0" brushRef="#br0" timeOffset="20881.2">10006 3852 2397 0,'0'0'347'15,"0"0"-147"-15,0 0-49 16,0 0-41-16,0 0-60 15,0 0-37-15,0 0-13 16,-52-95-30-16,15 95-11 0,-7 9 17 16,-8 13 9-16,-2 10 15 15,6 8 0-15,5 9-1 16,12 6-6-16,13 5 7 16,18 0-5-16,0-3 1 15,29-7-3-15,13-10 7 16,10-10-6-16,3-10 1 15,-1-10 0-15,4-10-68 16,-14 0-164-16,-13 0-1784 0</inkml:trace>
  <inkml:trace contextRef="#ctx0" brushRef="#br0" timeOffset="21101.15">9836 4163 374 0,'0'0'2384'16,"0"0"-2178"-16,0 0-132 15,0 0-35-15,0 0-5 16,0 0-34-16,0 0 0 16,56 18 1-16,-40 18 4 15,-3 8-5-15,-7 4 1 16,0 0-1-16,-6-2-1 16,0-6 1-16,0-7-1 15,0-7-4-15,-8-6 5 16,0-7-59-16,-1-5-114 15,3-5-578-15</inkml:trace>
  <inkml:trace contextRef="#ctx0" brushRef="#br0" timeOffset="21414.15">10351 3671 2593 0,'0'0'257'0,"0"0"-233"16,0 0-24-16,0 0 0 16,-116 42 0-16,92-2 27 15,6 13 1-15,11 7-9 16,7 6-14-16,0 3-4 16,20-4 5-16,7-7-6 15,4-7 0-15,-6-11-4 0,-5-7 3 16,-13-6 0-16,-7-7 1 15,-5-4 0-15,-24-4 0 16,-8-3 13-16,-9-5 9 16,2-1 3-16,1-3-18 15,4-3-7-15,10-12-76 16,11-5-157-16</inkml:trace>
  <inkml:trace contextRef="#ctx0" brushRef="#br0" timeOffset="21614.14">10683 3671 2572 0,'0'0'512'0,"0"0"-459"16,0 0-46-16,0 0-6 15,0 0-1-15,0 0-34 16,0 0-86-16,145 31-107 15,-105-26-517-15</inkml:trace>
  <inkml:trace contextRef="#ctx0" brushRef="#br0" timeOffset="22518.66">10710 3716 813 0,'0'0'1577'0,"0"0"-1331"16,0 0-77-16,0 0-29 15,0 0-28-15,0 0-60 16,0 0-38-16,69-18-8 0,-31 18-5 16,11 0 4-16,5 0-1 15,3 0 3-15,-1 0-7 16,-3 0 0-16,-5 0 1 16,-13 0-1-16,-8 0 1 15,-12 0 0-15,-11 0 5 16,-4 0-5-16,0 0-1 15,0-3-9-15,-17 3-12 16,-8 0-61-16,-8 0-1 16,-10 0 26-16,-3 0 26 15,-4 0 18-15,4 0 13 16,3 0 2-16,6 0 25 16,8 0 6-16,11 0 9 15,9 0 1-15,9 0-15 0,0 0-21 16,11 0-7-16,16 0-5 15,9 0 3-15,6 0-39 16,7 0-44-16,20 0-9 16,-13 0-48-16,-8 0-490 0</inkml:trace>
  <inkml:trace contextRef="#ctx0" brushRef="#br0" timeOffset="28492.34">11452 3146 1464 0,'0'0'420'0,"0"0"-175"15,0 0-72-15,0 0 62 16,0 0-59-16,0 0-54 15,13-60-31-15,-9 53-22 16,-2-1-28-16,4 6-7 16,-4-3-20-16,-2 3-4 15,2 0-5-15,-2 2 4 16,0 0 4-16,0 0-8 16,0 0-5-16,0 0-12 15,0 0-8-15,6 10-5 16,5 18 6-16,3 14 19 0,6 16 0 15,2 13 8 1,1 11-7-16,4 4 6 0,-3 2-7 16,0-2 0-16,-2-8 2 15,1-10-2-15,-6-15 0 16,-3-15-2-16,-5-15 2 16,-3-10 0-16,-1-9 0 15,-2-4 63-15,-1 0 18 16,0 0-5-16,5-6-15 15,1-16-9-15,6-12-16 16,6-13-22-16,4-11-4 16,3-8-5-16,4-7-4 15,0-13-1-15,-2-1-1 0,-2-6-2 16,-7 3-5 0,-2 12-12-16,-7 12 4 0,-2 20 3 15,-4 16-7-15,-5 16-2 16,0 14-50-16,0 0-97 15,0 31-103-15,0 8-13 16,0 1-675-16</inkml:trace>
  <inkml:trace contextRef="#ctx0" brushRef="#br0" timeOffset="28757.21">12205 3531 2319 0,'0'0'311'0,"0"0"-141"16,0 0-49-16,0 0-79 15,0 0-42-15,0 0-12 16,0 0 11-16,9 146 1 16,-7-85 1-16,-2-1-1 15,2-6 0-15,-2-8 5 16,3-10-5-16,-1-10-1 15,2-10 1-15,0-8-36 16,1-8-98-16,-1 0-562 0</inkml:trace>
  <inkml:trace contextRef="#ctx0" brushRef="#br0" timeOffset="28940.84">12084 3599 2562 0,'0'0'329'0,"0"0"-192"16,0 0-75-16,0 0-10 16,0 0-52-16,0 0 3 15,0 0-3-15,97-10 10 16,-42 10-10-16,27 0-89 16,-15 0-74-16,-9 0-212 0</inkml:trace>
  <inkml:trace contextRef="#ctx0" brushRef="#br0" timeOffset="29640.22">12595 2865 2420 0,'0'0'268'16,"0"0"-149"-1,0 0-23-15,0 0 18 0,0 0-40 16,0 0-43-16,0 0-27 16,-2-10-4-16,6 16-13 15,14 16 6-15,6 12 7 16,12 15 0-16,6 17 0 15,14 28 1-15,11 39 4 16,4 43 1-16,-4 28-6 16,-24 7-1-16,-24-23 0 15,-19-37-3-15,0-37-3 16,-9-35 0-16,-11-26 7 16,-6-9 1-16,-7 3-1 0,-10-3 14 15,-1-4 12-15,1-12 3 16,9-13-6-16,5-9-4 15,12-6-19-15,5-21-49 16,8-11-198-16,4-4-2317 0</inkml:trace>
  <inkml:trace contextRef="#ctx0" brushRef="#br0" timeOffset="30305.42">12973 2741 2442 0,'0'0'321'0,"0"0"-148"15,0 0-28-15,0 0-42 16,0 0-37-16,0 0-42 16,0 0-23-16,65-78 6 15,-22 64-1-15,3 2-2 16,3 3-4-16,-2 8-5 15,-6 1 4-15,-8 4-13 16,-12 17-7-16,-9 16-1 16,-12 9-31-16,-6 8 30 0,-28 6 23 15,-11-4 0 1,1-5 5-16,6-13 3 0,8-15-2 16,13-7 9-16,11-10 22 15,6-3 3-15,0-3-11 16,11 0 2-16,22-4-19 15,18-13 23-15,14-6 4 16,10-2-23-16,6 0-10 16,-10 3-6-16,-7 5 0 15,-12 6-26-15,-14 8-54 16,-20 3-134-16,-10 0-213 16,-8 10-625-16</inkml:trace>
  <inkml:trace contextRef="#ctx0" brushRef="#br0" timeOffset="70134.22">826 6272 2007 0,'0'0'359'0,"0"0"-260"15,0 0 23-15,0 0-32 16,-6-102 3-16,6 80-3 16,0 2-30-16,0 3-32 15,6 2-12-15,-1 5 21 16,-1 3 7-16,-4 3-17 16,2 2-12-16,-2 2-13 15,0 0-2-15,0 0-2 16,2 5-9-16,5 19 1 15,4 16 9-15,7 18 0 16,6 14 1-16,5 10 1 0,3 3 0 16,1-5-1-16,0-7 0 15,-4-8 0-15,-2-11-7 16,-6-9 7-16,-6-16 0 16,-1-7 0-16,-8-12 0 15,-2-4-7-15,-1-6 7 16,-1 0 58-16,2 0 26 15,3-17-3-15,9-17-2 16,4-21-37-16,11-13-11 16,11-28-16-16,10-22-5 15,-6 5-4-15,-5 13 0 16,-14 16 0-16,-10 21-6 16,3-1 0-16,0 0 0 15,-6 16 0-15,-4 14-1 16,-5 11-7-16,-3 12-14 0,-2 9-12 15,0 2-44-15,0 32-137 16,-9 4-65-16,-4 3-721 0</inkml:trace>
  <inkml:trace contextRef="#ctx0" brushRef="#br0" timeOffset="70833.63">1664 6613 1488 0,'0'0'442'0,"0"0"-323"15,0 0-39-15,0 0 74 16,0 0-39-16,0 0-21 15,0 0-1-15,60-60-32 16,-58 49-6-16,0 3 1 16,-2-1-8-16,0 1-25 15,0 2 14-15,-2 2-11 16,-11 2-14-16,-5 2-12 16,-9 0 0-16,-4 4-9 15,-7 16 1-15,-1 10 7 0,-4 8 0 16,5 6 1-1,5 10-7-15,8 3 7 0,12 2-9 16,11-1 4-16,2-4-6 16,21-5 11-16,20-10-5 15,10-8 4-15,5-13-8 16,4-12 9-16,-4-6 0 16,-3-2 0-16,-8-18 7 15,-10-2-6-15,-10-1 5 16,-12-6-6-16,-10 1-12 15,-3-1 4-15,-3 2 8 16,-15 1 6-16,-4 2 2 16,1 4 31-16,4 4-7 0,3 4 21 15,6 2-12-15,6 4-18 16,-1 3 17-16,3 1-18 16,0 2-11-16,0 0-11 15,0 0-5-15,0 5-12 16,3 16 11-16,7 14 6 15,4 9 0-15,-3 7 0 16,3 12 1-16,-5 4 1 16,-1-3-2-16,0 0 0 15,-2-10-8-15,-2-10 7 16,1-12 0-16,-1-11-4 16,0-6 5-16,1-7-31 0,11-8-51 15,-5 0-41 1,2 0-228-16</inkml:trace>
  <inkml:trace contextRef="#ctx0" brushRef="#br0" timeOffset="71216.92">2341 6541 2776 0,'0'0'198'0,"0"0"-144"16,0 0-37-16,0 0 25 16,0 0-1-16,0 0-22 15,0 0-19-15,-96 6 0 0,78 32 0 16,5 8 0-16,7 2-13 16,6-2 8-16,0 1 4 15,11-3-2-15,15-1-12 16,8-6-9-16,-1-1 1 15,0-2-5-15,-6-6-17 16,-8-6 10-16,-13-2 20 16,-6-3 11-16,-4-4 4 15,-25 1 32-15,-9-2-3 16,-9-1 18-16,0-4-8 16,2-3-10-16,8-1-29 15,8-3-27-15,15 0-149 16,12-14-329-16,2-7-1543 0</inkml:trace>
  <inkml:trace contextRef="#ctx0" brushRef="#br0" timeOffset="71484.07">3063 6567 2366 0,'0'0'515'16,"0"0"-375"-16,0 0-40 15,0 0-37-15,0 0-25 16,0 0-21-16,0 0-1 0,130-20-3 16,-80 18-9-16,2 2 0 15,-1 0-8-15,-4 0-35 16,6 0-94-16,-13 3-60 15,-11 6-333-15</inkml:trace>
  <inkml:trace contextRef="#ctx0" brushRef="#br0" timeOffset="71653.06">3092 6832 1205 0,'0'0'1477'0,"0"0"-1337"0,0 0-29 16,0 0-10-1,0 0-65-15,0 0-36 0,0 0 70 16,156 6-42-16,-72-6-28 16,35 0-180-16,-21-6-146 15,-14-1-1299-15</inkml:trace>
  <inkml:trace contextRef="#ctx0" brushRef="#br0" timeOffset="72066.36">4157 6298 2368 0,'0'0'365'0,"0"0"-265"16,0 0-36-16,-2-102 21 0,2 90-20 16,0 8-31-1,0 4-34-15,0 8-36 0,9 24 36 16,7 18 1-16,3 14 16 15,4 15-7-15,3 5-4 16,3 3-6-16,3-8 0 16,-1-8-31-16,-2-17 15 15,-2-17 0-15,-6-12 9 16,0-16 5-16,-5-9 2 16,1-5 74-16,1-27 43 15,2-15-34-15,4-12-23 16,5-12-8-16,0-7-15 15,3-8-9-15,-1-4-4 16,-2-1-24-16,-2 7 10 16,-5 16 2-16,-4 16-4 0,-7 20-8 15,-4 14-4-15,-5 15-47 16,0 14-114-16,-2 19-218 16,0 3 9-16</inkml:trace>
  <inkml:trace contextRef="#ctx0" brushRef="#br0" timeOffset="72282.86">4992 6601 1960 0,'0'0'733'0,"0"0"-664"16,0 0-59 0,0 0-9-16,0 0 16 0,7 133 14 15,-7-71-22-15,2 5 2 16,0 6-10-16,1-6 1 15,2-14-2-15,-1-12 2 16,0-16-2-16,3-9 0 16,1-16-1-16,-2 0-110 15,-2 0-762-15</inkml:trace>
  <inkml:trace contextRef="#ctx0" brushRef="#br0" timeOffset="72466.87">4801 6679 2954 0,'0'0'268'0,"0"0"-181"15,0 0-63-15,0 0 0 16,0 0-5-16,0 0-11 16,0 0-8-16,174-48-2 15,-72 40-61-15,-17 0-129 16,-9 2-321-16</inkml:trace>
  <inkml:trace contextRef="#ctx0" brushRef="#br0" timeOffset="73702.03">5882 6581 2322 0,'0'0'379'0,"0"0"-235"0,0 0-4 16,0 0-18-16,0 0-59 16,0 0-37-16,0 0-4 15,22 0-9-15,5-3 4 16,13-2-5-16,14-1-8 15,14-2 2-15,15 2 0 16,9-2-6-16,5-1 6 16,-1 4 0-16,-7-1 0 15,-16 2-6-15,-12 0 0 16,-19 2-4-16,-18 2 3 16,-15 0-24-16,-13 0-110 15,-23 0-81-15,-9 0-449 0</inkml:trace>
  <inkml:trace contextRef="#ctx0" brushRef="#br0" timeOffset="74002.05">6243 6144 2457 0,'0'0'510'0,"0"0"-411"15,0 0-37-15,0 0-16 16,0 0-27-16,0 0-19 16,0 0-9-16,-10 156 9 15,12-24 11-15,6 20 12 16,-4-7-6-16,-4-28-12 0,2-40 2 16,-2-16 3-16,2-15-4 15,-2 1-6-15,3-6 1 16,-3-6 3-16,0-16-4 15,0-10 0-15,0-9-8 16,0-6-76-16,0-12-138 0</inkml:trace>
  <inkml:trace contextRef="#ctx0" brushRef="#br0" timeOffset="81857.55">9079 5675 209 0,'0'0'1896'0,"0"0"-1653"16,0 0-104-16,0 0-19 15,0 0-23-15,0 0-38 16,0 0-59-16,2-16-1 16,-2 38 1-16,-12 12 1 0,-5 12 9 15,-5 10-4-15,-5 5 3 16,3-3-7-16,-1-5-2 15,5-13 2-15,7-12 9 16,6-13-11-16,7-14-6 16,0-1 6-16,18-21 19 15,15-17 7-15,7-10-18 16,5-7-8-16,-3-1-20 16,-4 6-14-16,-9 6-9 15,-9 10 38-15,-9 10 5 16,-6 12 66-16,-5 10 5 15,0 2-39-15,0 18-32 16,-12 20 0-16,-3 15 3 0,-1 16-3 16,1 7-12-1,3 4-44-15,2 3-62 0,1-5-108 16,-1-6-298-16,-3-10 281 16,-3-12 3-16,-3-14-13 15,-6-9 174-15,-2-10 29 16,-2-6-13-16,2-5 63 15,-2-6 101-15,6 0 190 16,2 0 56-16,7 0 31 16,6 0-46-16,8 0-114 15,0-2-131-15,2 2-67 16,25 0-11-16,10 0 0 0,13 0 1 16,10 0-9-16,9 0 0 15,2 0-1-15,20 0-5 16,-19 0-130-16,-19 0-522 15</inkml:trace>
  <inkml:trace contextRef="#ctx0" brushRef="#br0" timeOffset="82407.48">7261 6773 2144 0,'0'0'282'15,"0"0"-128"-15,0 0 39 16,0 0-2-16,0 0-167 15,0 0 7-15,0 0-31 16,58 0 51-16,11 0 4 16,16 0-26-16,23 0-16 15,35 0-7-15,40 0-6 16,24 2 0-16,14 2 4 16,6 1-4-16,0-4-1 15,16-1-16-15,14 0-3 0,12 0 3 16,5 0 16-16,4-1 1 15,-2-10 2-15,-8 1 0 16,-14 3 2-16,-15-4 1 16,-25 4 22-16,-27-2 6 15,-44 5-4-15,-41 1 5 16,-42 0-10-16,-22 3-14 16,-9 0-4-16,-7 0-2 15,-11 0 0-15,-11 0 10 16,0 0-13-16,-15 0 6 15,-12-2-7-15,-8 1-31 16,-4 1-16-16,-5 0-44 16,-27 0-75-16,11 0-82 15,-1 1-597-15</inkml:trace>
  <inkml:trace contextRef="#ctx0" brushRef="#br0" timeOffset="84539.41">7143 8272 1790 0,'0'0'713'0,"0"0"-536"15,0 0-72 1,0 0 54-16,0 0-36 0,0 0-52 16,0 0-26-16,60-79-23 15,-56 77-10-15,-2 2-12 16,1 0-5-16,-1 0-10 16,0 18 15-16,8 15 0 15,0 10 12-15,9 15-2 16,2 15-1-16,8 4-4 15,-2 2 0-15,-2-2-5 16,-5-11 0-16,-9-12-2 16,-5-14-3-16,-1-17 5 0,-3-10 0 15,-2-9 4 1,2-4 3-16,-2-2 19 0,2-21 26 16,3-16-27-16,0-14-14 15,3-11-5-15,5-26-6 16,6-31 0-16,-1-26 1 15,-3-16-1-15,-9 4-22 16,-6 18-14-16,0 37 1 16,0 24 13-16,-4 30-11 15,0 19 30-15,-3 1 3 16,-1 2 15-16,2 3-4 16,2 11 3-16,2 8-4 15,2 5-6-15,0 1-4 16,0 0-4-16,0 0-7 15,0 0-30-15,0 0-19 0,0 0 8 16,0 0 12-16,0 0 20 16,0-4 11-16,4 2-3 15,4-3-32-15,0 1-19 16,-3 0 8-16,-1 2 4 16,-2 0 15-16,-2 2 25 15,0 0 11-15,0 0 0 16,0 0 0-16,0 0 6 15,0 0 19-15,0 0-7 16,0 0-18-16,0 0 0 16,0 0-9-16,0-2 8 15,0 2 1-15,0-1-1 16,0-2 1-16,0-1 23 0,0-2 17 16,0 0 6-16,0-2 9 15,0 0-4-15,0 0-9 16,0-2-7-16,0 2-16 15,0-4-6-15,0 2-7 16,0-4-6-16,0 0 6 16,0-2 1-16,0-4-7 15,0 1 1-15,0 2 14 16,0 1 6-16,0 4-1 16,0 4-4-16,0 4 7 15,0 2-15-15,0 2 1 16,0 0-5-16,-2 0-4 0,2 0 0 15,0 0-8 1,-2 0-8-16,2 0-3 0,0 0 0 16,-2 0 11-16,2 0 8 15,0 0 0-15,0 0 2 16,0 0-2-16,0 0 0 16,0 0 0-16,0 0-7 15,0 0 2-15,0 6 4 16,8-1 0-16,8 4-9 15,9-1 8-15,8-2 2 16,11-2 0-16,12-2 0 16,9-2 0-16,13 0 1 15,6 0 7-15,12 0-8 16,5-4 7-16,3-6-7 16,19-5 0-16,18-2-4 0,19-4 4 15,2-2 0-15,-8 3 2 16,-19 4 4-16,-14 2-6 15,-3 0 1-15,-2 5 0 16,0 4 0-16,-16 3-1 16,-13 2 0-16,-18-3 0 15,0 3 0-15,12-2 7 16,12 1-7-16,14-6 0 16,-2 1 0-16,1 0 0 15,0-2 0-15,-2 0 6 16,-4 1-2-16,-4 0-4 15,-7 3 4-15,-8 0-4 16,-10 2 0-16,-7-2 0 0,-8 0 1 16,-7 0 0-1,-7-2-1-15,-10 1 0 0,-8-1 0 16,-9 2 17-16,-5 2 6 16,-8-1 3-16,0 3 8 15,-2 0-6-15,0 0-12 16,0 0-11-16,0 0 0 15,5 0-4-15,-1 0-1 16,0-2 1-16,4 2-1 16,0 0 0-16,-3 0 0 15,1 0 0-15,-4 0 0 16,-2 0 0-16,2 0 0 16,-2 0 0-16,0 0 0 0,3 0 0 15,2 0 0-15,4-2 1 16,1 2 0-16,4 0-1 15,3-2 0-15,4 2 1 16,-1 0-1-16,-5 0 0 16,1 0 1-16,-3 0-1 15,-4 0 0-15,1 0 0 16,-6 0 0-16,0 0 0 16,-4 0 0-16,0 0 0 15,0 0-6-15,0 0 2 16,0 0 4-16,0 0-1 15,0 0-7-15,0 0-7 16,0 0-27-16,-6 0-38 16,-12 6-36-16,-27 10-47 0,5-2-63 15,-2-2-518-15</inkml:trace>
  <inkml:trace contextRef="#ctx0" brushRef="#br0" timeOffset="85787.24">7724 8668 1472 0,'0'0'641'0,"0"0"-412"15,0 0-92-15,0 0 8 0,0 0-53 16,0 0-31-16,0 0-19 16,-2 3-5-16,2-3 60 15,0 0 5-15,0 0-15 16,0-11-17-16,9-8-31 15,7-16-18-15,6-11-19 16,4-10-2-16,3-8-31 16,0-4-8-16,0-3 15 15,-6 1-5-15,-4 7 14 16,-5 8 14-16,-7 16 1 16,-3 12 0-16,-2 15-5 15,-2 9-4-15,0 3-31 16,0 13 25-16,0 21 9 15,-4 13 6-15,0 13 10 16,4 5-3-16,0 0-6 0,0-7-1 16,4-10 0-16,9-14-7 15,1-14-9-15,-1-14 13 16,5-6 3-16,2-8 47 16,2-22 6-16,7-13-21 15,0-7-21-15,2-5-10 16,0-2 4-16,-2 4 1 15,-6 6-6-15,-6 9 1 16,-5 8 0-16,-8 12 7 16,-2 10 32-16,-2 8-32 15,0 0-8-15,0 24-7 16,0 14 7-16,3 14 14 0,3 7-8 16,6 2-4-16,-1-2-2 15,2-11 0-15,1-10 0 16,-6-13 0-16,1-12-14 15,-4-9-7-15,-1-4-54 16,1-4 6-16,-1-20-35 16,0-8-120-16,3-6-107 15,2-17-8-15,0 11 74 16,0 8-221-16</inkml:trace>
  <inkml:trace contextRef="#ctx0" brushRef="#br0" timeOffset="86238.93">8464 8357 1554 0,'0'0'907'15,"0"0"-672"-15,0 0-65 16,0 0-39-16,0 0-71 15,0 0-48-15,0 0-11 16,13 69-1-16,-9-32 10 16,2 7-6-16,-6 0-3 15,0-4 1-15,0-11 3 16,0-8-5-16,0-12 0 16,2-9 0-16,0 0 64 15,4-9 12-15,3-19-39 0,5-9-21 16,-1-2-15-16,5-5 0 15,-3 1 0-15,1 5-1 16,-3 9 4-16,-2 9-3 16,-3 11-1-16,-4 9-4 15,-2 0-16-15,2 20-6 16,3 12 16-16,5 8 10 16,0 2 0-16,1-4-18 15,4-8-39-15,-5-12-31 16,5-10-7-16,3-14-21 0,-3-19-14 15,1-4-470-15</inkml:trace>
  <inkml:trace contextRef="#ctx0" brushRef="#br0" timeOffset="86735.18">9044 7834 1926 0,'0'0'527'0,"0"0"-290"16,0 0-67-16,0 0-37 15,0 0-82-15,0 0-41 16,0 0-9-16,-54 70-1 16,31-2 8-16,1 9-8 15,4 0 0-15,10-2 1 16,3-10-1-16,5-13-1 16,0-14-7-16,22-14 8 0,7-14 32 15,7-10 37-15,7-7-23 16,1-19-18-16,1-9-18 15,-3-8-1-15,-7 2-9 16,-8 0-9-16,-10 9 1 16,-9 12 7-16,-6 10-3 15,-2 10-13-15,0 0 2 16,-10 28 11-16,2 12 4 16,1 6 0-16,5 2 0 15,2-3-4-15,0-13-20 16,11-10 8-16,9-14 16 15,7-8 16-15,4-5 16 16,3-25-3-16,-1-6-4 0,-2-8-2 16,-6-3-7-16,-10-2-2 15,-11 5-3-15,-4 8 12 16,-8 8-6-16,-23 10 24 16,-11 14-27-16,-4 4-14 15,0 12-4-15,5 18-29 16,13 24-75-16,8-6-109 15,16-8-329-15</inkml:trace>
  <inkml:trace contextRef="#ctx0" brushRef="#br0" timeOffset="86969.19">9948 7961 2488 0,'0'0'447'0,"0"0"-312"15,0 0-10-15,0 0-69 16,0 0-38-16,0 0-17 16,-98 104 5-16,67-47-5 15,-3 2 2-15,1-2-2 16,2-7-2-16,0-13-12 16,6-8-25-16,5-14-19 15,5-15-16-15,3-7-90 16,5-17-374-16</inkml:trace>
  <inkml:trace contextRef="#ctx0" brushRef="#br0" timeOffset="87119.23">9667 7941 1950 0,'0'0'781'16,"0"0"-596"-16,0 0-101 16,0 0-61-16,0 0 52 15,71 134-28-15,-26-68-34 16,8 4-13-16,3 1-45 15,18 3-104-15,-17-18-420 16,-7-19-139-16</inkml:trace>
  <inkml:trace contextRef="#ctx0" brushRef="#br0" timeOffset="87651.36">10386 7654 2203 0,'0'0'537'0,"0"0"-485"16,0 0-32-16,5 106 5 16,0-44-8-16,2 9-15 15,1 1 3-15,1-5-4 16,5-8 3-16,-1-14-3 15,1-12-1-15,1-13 46 16,3-12 46-16,1-8 12 16,6-6-16-16,4-22-17 0,2-13-43 15,5-7-17-15,-5-7-1 16,-2-1-1-16,-2 1-3 16,-9 10 1-16,-5 10-7 15,-7 13 0-15,-6 15-4 16,0 7-10-16,0 15 10 15,0 27-2-15,0 12 6 16,0 8-15-16,0 1-17 16,5-10 12-16,17-12 7 15,5-17 13-15,2-16 9 16,5-8 29-16,3-10 0 16,6-28-10-16,1-12-11 15,1-12-11-15,-7-7 3 16,-5-3-4-16,-8-2-5 0,-8 6 4 15,-9 10 0-15,-6 11-4 16,-2 22-20-16,-16 25-65 16,-9 2-121-16,0 21-478 0</inkml:trace>
  <inkml:trace contextRef="#ctx0" brushRef="#br0" timeOffset="87985.83">10355 8530 2248 0,'0'0'596'0,"0"0"-481"16,0 0 18-16,135-30-6 16,-35 4-49-16,35-6-34 15,-6 3-14-15,-11 6-15 16,-17 9-7-16,-32 6-2 16,4 3-5-16,-6 2-1 15,-17 3-27-15,-21 0-67 16,-29 2-132-16,-11 10-256 15,-24 0-1806-15</inkml:trace>
  <inkml:trace contextRef="#ctx0" brushRef="#br0" timeOffset="88301.83">10922 8587 2466 0,'0'0'334'15,"0"0"-140"-15,0 0-25 16,0 0-80-16,0 0-47 16,0 0-31-16,0 0-11 0,27 23-37 15,-27 21 28 1,-8 13 9-16,2 1 0 0,-1-1-8 16,5-4-8-16,2-11 9 15,0-8 7-15,0-10 1 16,11-8 30-16,7-8 10 15,4-5 9-15,12-3 10 16,8-5 1-16,12-13-17 16,8-2-27-16,5-4-9 15,-3 3-8-15,7-8-53 16,-17 8-92-16,-18 0-458 0</inkml:trace>
  <inkml:trace contextRef="#ctx0" brushRef="#br0" timeOffset="90331.83">11344 6994 1795 0,'0'0'590'0,"0"0"-460"0,0 0-92 16,0 0 53-16,0 0 14 16,0 0-39-16,0 0-27 15,-2-8-19-15,2 8-8 16,2 0 2-16,10 0-9 16,8 0 1-16,9 0-5 15,9 11 7-15,11-2-8 16,2 3 0-16,5 0-11 15,-1 0-28-15,-3-4-30 16,-10-2 24-16,-8-1 14 0,-12-2 20 16,-11-3 11-16,-6 0 0 15,-5 0 69-15,0 0 26 16,-3 0-56-16,-10 0-39 16,-7-3-54-16,4 1-124 15,3-1-762-15</inkml:trace>
  <inkml:trace contextRef="#ctx0" brushRef="#br0" timeOffset="93096.41">12649 6244 2406 0,'0'0'223'0,"0"0"-163"0,0 0-4 15,0 0 60-15,0 0-32 16,0 0-26-16,0 0-28 16,0-18-6-16,0 18-23 15,0 0 8-15,0 0-9 16,0 0-4-16,0 2-11 16,0 14 15-16,0 8 1 15,2 11 6-15,4 9-2 16,1 7-5-16,1 10 0 15,2 5 1-15,-1 6 0 16,-1 6 3-16,2 0-4 0,-2 3 7 16,1-2-6-16,3-2 0 15,-4-6-1-15,1-5 0 16,0-12 0-16,0-8 1 16,0-8-1-16,-3-11 1 15,1-4-2-15,0-9 1 16,0-2 0-16,-5-6-1 15,2-2-3-15,-4-2 4 16,2 0 1-16,-2-2 3 16,0 0-4-16,0 0 7 15,0 0 0-15,0 0 3 16,0 0 25-16,0 0-10 16,0 0-9-16,0 0-4 15,3 0-8-15,-3 0 10 0,0-4 1 16,0-9-11-16,0-1 0 15,2-7-4-15,2-7 5 16,3-5 0-16,0-9-5 16,2-8 5-16,-1-8 1 15,2-8-2-15,1-7 1 16,-1-8-4-16,2-7 0 16,1-3 4-16,-1-17-5 15,-1 9 7-15,-3 2 4 16,0-1 11-16,-2 16 2 15,1-8-18-15,-1 10 5 16,3 11-1-16,0 12-5 16,-2 11 5-16,-1 14 1 0,-1 8-2 15,-3 10-4 1,0 6 4-16,1 4-5 0,-3 3-4 16,0 1 4-16,0 0-4 15,0 0 0-15,0 0-7 16,0 0 7-16,0 0 0 15,0 0 1-15,0 0 0 16,0-3-1-16,0 3 1 16,0 0-1-16,0 0-3 15,0 0-5-15,0 0-11 16,0 0 11-16,0 0 0 16,0-2-1-16,0-2 2 15,0-2-3-15,0-2-4 16,0-2 8-16,0 1 3 15,0 1 3-15,0 1 0 0,0-2 0 16,0 6 0-16,0 1 1 16,0 0-1-16,0 2 4 15,0 0-3-15,0 0-2 16,0 0 1-16,0 0-1 16,0 0 1-16,0 0-1 15,0 0 1-15,0 0-1 16,0 0 0-16,0 0 1 15,0 0 0-15,0 0 0 16,2 0-2-16,3 0-2 16,5 0-1-16,11 6 5 15,10 2 1-15,11-2-1 0,16-1 2 16,18-2-2-16,26-3 4 16,30 0-4-16,26 0 0 15,9 0 2-15,-11-4-2 16,-12-2-2-16,-34-2 2 15,-21 2 6-15,-22 2-6 16,-7-3 0-16,5 0 1 16,3-1 10-16,7 0-1 15,-9 0-1-15,-6 2 1 16,1 2-7-16,-1 4 1 16,0 0-4-16,0 0-1 15,-7 0 1-15,-4 5 0 16,-7 2-1-16,-8-1 1 15,-12-5 1-15,-6 2 5 16,-9-3-6-16,-5 1 0 0,-2-1 12 16,0 0 12-16,0 0 5 15,0 0-8-15,0 0-3 16,0 0-9-16,0 0-9 16,0 0 0-16,0 0-21 15,-7 3-45-15,-30 5-30 16,-2-2-255-16,-1 0-667 0</inkml:trace>
  <inkml:trace contextRef="#ctx0" brushRef="#br0" timeOffset="93979.36">13183 6459 1799 0,'0'0'567'0,"0"0"-350"16,0 0-55-16,0 0 13 15,0 0-29-15,0 0-53 16,0 0-47-16,60-28-16 16,-35 19-12-16,4 4 1 15,6-2-12-15,7 4-7 16,3 0 1-16,2 3 1 15,-4 0-2-15,-6 5-10 16,-3 11-20-16,-10 3 4 16,-9 8-18-16,-8 5-15 0,-7 7-7 15,-15 8 1-15,-29 7 30 16,-24 2 1-16,-14 5 3 16,-9-5-32-16,-5-6 23 15,9-7 40-15,9-10 8 16,20-8 34-16,16-8 13 15,19-4-6-15,17-7-18 16,6-5-17-16,8-1 16 16,28 0 38-16,13 0-7 15,14 0-11-15,10 0-32 16,5 0 3-16,3 0-3 16,-4-1-13-16,-8-2 1 15,-9 2-6-15,-13 1-22 16,-11 0-44-16,-18 0-80 0,-11 0-86 15,-7 0-1099-15</inkml:trace>
  <inkml:trace contextRef="#ctx0" brushRef="#br0" timeOffset="94395.34">14219 6435 2304 0,'0'0'301'16,"0"0"-241"-16,0 0-17 15,0 0 108-15,0 0 1 16,0 0-60-16,0 0-53 16,29-38-39-16,-29 62 0 0,0 9 6 15,0 14 18 1,0 7-16-16,0 8-2 0,5 2-6 15,1 0-25-15,5-3-24 16,-1-6-52-16,-4 6-36 16,-2-17-62-16,-4-13-715 0</inkml:trace>
  <inkml:trace contextRef="#ctx0" brushRef="#br0" timeOffset="94612.1">14087 7010 1909 0,'0'0'887'0,"0"0"-789"0,0 0-57 16,0 0 17-1,0 0 13-15,0 0-59 0,0 0 10 16,60-6 13-16,-21-1 10 16,5-2-11-16,8-3-17 15,-4 2-17-15,2 3-15 16,-4-10-145-16,-10 3-247 15,-14-1-1515-15</inkml:trace>
  <inkml:trace contextRef="#ctx0" brushRef="#br0" timeOffset="94799.1">13958 6528 2741 0,'0'0'241'0,"0"0"-184"0,0 0-33 16,0 0 30-16,166-61-21 16,-104 53-21-16,7 2-12 15,-3 6 0-15,17 0-108 16,-18 0-186-16,-15 0-1813 0</inkml:trace>
  <inkml:trace contextRef="#ctx0" brushRef="#br0" timeOffset="95063.1">14725 6695 1634 0,'0'0'474'16,"0"0"-280"-16,0 0-48 15,33 105-44-15,-27-59-19 16,-2 8-21-16,-2 5-20 16,-2 2-20-16,2-1-16 15,-2-4 1-15,2-7-6 16,2-13-2-16,1-10-5 16,1-12-124-16,-1-10-542 0</inkml:trace>
  <inkml:trace contextRef="#ctx0" brushRef="#br0" timeOffset="95344.1">14764 6734 2372 0,'0'0'413'0,"0"0"-265"15,0 0-49-15,0 0-52 16,0 0-23-16,0 0-9 15,0 0-8-15,121 50-7 16,-70-11 1-16,3 10 0 0,-5 2 0 16,-6 2 5-1,-14-3-6-15,-16-4 0 0,-13-5 24 16,-16-7 26-16,-26-6-25 16,-17-6 2-16,-5-6-19 15,-27-11-8-15,17-5-20 16,14 0-185-16</inkml:trace>
  <inkml:trace contextRef="#ctx0" brushRef="#br0" timeOffset="95494.11">15284 7157 3108 0,'0'0'192'0,"0"0"-192"15,0 0-128 1,0 0-278-16</inkml:trace>
  <inkml:trace contextRef="#ctx0" brushRef="#br0" timeOffset="100922.88">1641 9810 918 0,'0'0'385'16,"0"0"-234"-16,0 0-110 0,0 0-17 16,0 0 11-16,0 0 62 15,0 0-7-15,-2-23 0 16,2 19 66-16,0-1 13 15,0 1-62-15,0-2-40 16,0-2-37-16,0-1-22 16,2 1-6-16,0-2-2 15,4-2 6-15,-4 0-5 16,0 0-1-16,0-3 3 16,-2 4 12-16,2-5 64 15,-2 0-3-15,0 1-44 16,0-4-26-16,0 5-6 15,0 2 17-15,0 4 7 0,0 2 26 16,0 4 4-16,0 0-12 16,0 2-30-16,0 0-1 15,0 0-11-15,0 0 1 16,0 0-1-16,0 0 0 16,0 14 0-16,0 8 1 15,0 10-1-15,0 10-1 16,0 8 1-16,0 12 6 15,0 9-5-15,0 9 0 16,0 23 0-16,-4-8 0 16,-3 5 0-16,2 0 0 15,3-13-1-15,0 7 1 16,2-4 2-16,0 1-3 16,0-1 0-16,0 0 0 15,0 0 5-15,0 1-4 0,0-3-1 16,0 0 1-16,0-4-1 15,0 1 0-15,0-3-1 16,0 2-5-16,0 3 6 16,0-1 0-16,0 1 0 15,-2 1 0-15,-5-5 0 16,1-5 0-16,-2-3 16 16,2-5-15-16,2-1 18 15,1-6-14-15,3 1 11 16,0 1-9-16,0-2-6 0,0 2 1 15,0-3 4 1,0 0-1-16,0-4 0 0,3 3 7 16,-1-5-2-16,0 2-2 15,-2 0 2-15,2-2-5 16,0 3 1-16,0-2-6 16,2-2 6-16,2 1 9 15,0-4 2-15,1 0-5 16,-1 1 2-16,4-2-9 15,-3 3-5-15,1-4 10 16,-1 4-5-16,0 3 0 16,2 2 2-16,-3 2-5 15,1 3 3-15,0 2-3 16,-3 1 5-16,3 1-6 16,-3 0 3-16,-2 1 1 0,3-6 0 15,-3-1-5-15,-2-3 1 16,2-2 3-16,-2-4 6 15,2 1 5-15,3 0-2 16,-2 0-1-16,1 0-11 16,0-4 8-16,1-1-4 15,-3-5-1-15,0-4-2 16,-2-8-2-16,2-5 4 16,-2-4 1-16,0-3-4 15,0-6 12-15,2-6-1 16,0-2-7-16,-2-4-4 0,0 0-1 15,0-2 1 1,0 0 3-16,0 0 0 0,0 0-4 16,0 0-12-1,0 0-5-15,0-14-38 0,0-47-31 16,0-4-122-16,-4-9-558 0</inkml:trace>
  <inkml:trace contextRef="#ctx0" brushRef="#br0" timeOffset="101988.39">1809 9599 1674 0,'0'0'416'0,"0"0"-302"16,0 0-49-16,0 0 59 15,0 0 13-15,0 0-21 16,0 0-37-16,6-62-16 16,-6 62-1-16,0 0 14 0,0 0-20 15,0 0-27 1,0 0-29-16,0 0-3 0,-8 7-1 16,-10 12 4-16,-9 11 0 15,-9 12 1-15,-6 8 10 16,-9 10-11-16,-3 7 0 15,-2-1 0-15,1-2 7 16,4-7-6-16,6-10 23 16,9-13 8-16,12-13-19 15,10-8-13-15,10-9-1 16,4-4-15-16,0 0 5 16,0-1 11-16,4-17 25 0,12-9-12 15,6-7-12 1,3-5 5-16,-1-6-5 0,1 0 2 15,2 1-3-15,0 4 0 16,-1 7 0-16,-2 4 0 16,-3 8 0-16,-4 10 0 15,-5 6-9-15,1 5-11 16,3 9 20-16,9 21 5 16,8 15 35-16,7 8-3 15,6 10-25-15,-1-3-6 16,-3-6-6-16,-1-4-25 15,-10-16-169-15,-14-15-1243 0</inkml:trace>
  <inkml:trace contextRef="#ctx0" brushRef="#br0" timeOffset="103153.16">1475 14716 738 0,'0'0'502'0,"0"0"-362"16,0 0-97-16,0 0 45 0,0 0 13 16,0 0-1-16,0 0-40 15,4-12-44-15,-4 12-14 16,0 0-1-16,2 0 21 15,-2 0 69-15,0 0 125 16,0 0-13-16,0 0-2 16,0 0-55-16,0 0-62 15,0 0-41-15,0 0-29 16,0 0-9-16,0 0-5 16,0 0-8-16,0 14 6 15,0 8 2-15,2 12 2 16,3 16 4-16,4 7-1 15,2 13-4-15,0 4 4 16,-2-2-5-16,0 0 1 16,-5-1 0-16,-2-3 0 0,1-2 0 15,-3 0 3-15,0-8-4 16,0-4 0-16,0-8 0 16,-5-7 1-16,-1-8 1 15,1-8 12-15,1-5 9 16,1-9-7-16,1 0-8 15,2-5-8-15,-2 0 0 16,2-2-1-16,-2 2-49 16,-3-4-39-16,1 0-120 15,0 0-282-15</inkml:trace>
  <inkml:trace contextRef="#ctx0" brushRef="#br0" timeOffset="104835.16">1026 15448 1277 0,'0'0'1052'15,"0"0"-899"-15,0 0-73 16,0 0 12-16,0 0 32 16,0 0-10-16,0 0-27 15,-69-12-41-15,69 12-46 16,0 0-4-16,0 0-7 15,0 0-2-15,0 0 6 16,9 0 7-16,5 4 27 0,5 4 2 16,8 6 9-16,7 1-5 15,11-4-16-15,13 1-1 16,11 0-1-16,13-1 0 16,27 0-3-16,28-5 1 15,25 2 2-15,5 1-4 16,-12-4-6-16,-16 4 1 15,-16 0-5-15,-5 4 0 16,0-1 3-16,2 1-3 16,0-2-1-16,5-2 1 15,-1 0-1-15,1-1 0 16,-4-2 0-16,-3 1 1 16,-17-2-1-16,-17-1 0 0,-14-4 0 15,-4 2 0-15,12 2 1 16,11 0-1-16,13 0-1 15,1 0 1-15,-1 0 0 16,1-2 0-16,-5 1 4 16,0-2-4-16,-4 3 0 15,-1-4 0-15,-1 3 1 16,-3-3-1-16,-2 0 1 16,-3 0 4-16,-1 0-1 15,-6 0 0-15,2 0 4 16,-6 0-8-16,-1 0 1 15,-3 0 8-15,-1 4-8 16,1-2 8-16,1 3-8 16,-3-1 1-16,-1 0-1 0,3 0-1 15,1-2 0-15,1 2 6 16,2-4-6-16,6 0 1 16,0 0-2-16,2 0 5 15,4 0-4-15,-1 0 0 16,3 0 0-16,0 0-5 15,2-2 5-15,0-2-8 16,1 0 7-16,-1 0 1 16,0-5-1-16,-3 7 1 15,-1-5 0-15,-4 3 0 16,-4 0 0-16,-1 2 0 16,-5-2 0-16,0 0 0 15,-3-2 0-15,-1 2 1 0,-1 0 3 16,-1 4-1-16,1-4-1 15,1-1-2-15,0 5 12 16,3-3-4-16,-2 3-8 16,3-3 4-16,4 3-4 15,0-1-4-15,3 1 4 16,0-2 4-16,0 2-3 16,0-4 0-16,0 0 5 15,0 0-5-15,0 0-1 16,-3 2 8-16,2-2-8 15,-6 0 2-15,0-5-2 16,-4 3 4-16,2 3 1 16,-2-6 4-16,-1 4-9 0,1 1 16 15,3-5-11 1,1 1 4-16,2 2-2 0,1 3 6 16,-1-6-9-16,-2 8-3 15,-1-3-1-15,-3-1 5 16,-3 0 3-16,1 1 0 15,-5 1 4-15,0 1-5 16,-6-2-4-16,-1-1-1 16,-6 0-2-16,-7 2 1 15,-5 3-1-15,-8-5 4 16,-6 5-4-16,-8 0 4 16,-6-4-3-16,-5 4-1 15,-2 0 0-15,0 0 2 0,0 0-2 16,0 0 5-16,0 0-4 15,0 0-1-15,0 0 0 16,0 0 0-16,0 0-6 16,0 0-11-16,0 0-23 15,0 0-19-15,0 0-27 16,-2 0-1-16,-5 0 13 16,0 0-21-16,-2-5-15 15,0-2 22-15,-2 1-2 16,-2-4 5-16,-1 3 50 15,-3-8 35-15,-1 3 5 16,-5 2-4-16,-1-3 32 16,-5 0 4-16,-2-1 22 15,0 0 9-15,-5 2-1 0,4 4-12 16,1 2-3 0,5 2 12-16,2 0 1 0,5 2-19 15,4 2 8-15,6 0-19 16,6 0-7-16,1 0-17 15,2 0-11-15,0 0-15 16,0 0 4-16,7 0 11 16,7 6 1-16,1 0 26 15,7 6-16-15,7-2 7 16,5 2-5-16,1 0-5 16,6 3-3-16,-1-5 0 15,-5 3-5-15,-4 3 4 16,-8-1-3-16,-6-4-1 15,-5 8-11-15,-8 1 4 16,-4 5 7-16,0 3 5 0,-16 7-5 16,-17 1-1-16,-7 4 1 15,-11-4-14-15,-7-4 12 16,0 2 2-16,-2-11 0 16,2 0-22-16,-6-6-72 15,12 0-137-15,14-15-719 0</inkml:trace>
  <inkml:trace contextRef="#ctx0" brushRef="#br0" timeOffset="106383.47">10904 15258 1761 0,'0'0'513'0,"0"0"-258"0,0 0-75 15,0 0 18 1,0 0-35-16,0 0-58 0,0 0-37 15,-5-40-30-15,5 40-11 16,0 0-11-16,0 0-14 16,0 4-2-16,2 20-5 15,14 14 5-15,6 11 6 16,7 9-6-16,2 9-10 16,5 4 3-16,-3-3-16 15,0-4-4-15,0-7-11 16,-7-9 13-16,-4-15 12 15,-6-11 0-15,-7-10 12 0,-3-12 1 16,-1 0 36 0,-1-17 38-16,3-18-14 0,4-15-34 15,2-8 16-15,5-13 3 16,5-2-8-16,2-6-8 16,3-1-14-16,3-3-4 15,0 5-10-15,-2 2-1 16,-2 9-8-16,-7 13-16 15,-5 17-22-15,-5 20-31 16,-10 17-75-16,0 17-311 16,-6 16-1028-16</inkml:trace>
  <inkml:trace contextRef="#ctx0" brushRef="#br0" timeOffset="106717.38">11594 15571 2359 0,'0'0'370'16,"0"0"-301"-16,0 0-62 15,0 0 13-15,0 0 48 16,0 0 29-16,0 0-24 16,60-73-28-16,-60 73 5 15,0 0-33-15,-19 0-17 16,-10 18-13-16,-11 6-7 15,-5 10 12-15,-2 10 8 16,5-1 0-16,8 5 0 16,9-1-8-16,10 1-3 15,11-9-28-15,4-5-25 0,0-9-28 16,24-8 7-16,7-9-3 16,8-8 4-16,21 0-120 15,-12-9-224-15,-3-7-494 0</inkml:trace>
  <inkml:trace contextRef="#ctx0" brushRef="#br0" timeOffset="106888.38">11677 15766 2094 0,'0'0'479'0,"0"0"-268"15,0 0-62-15,0 0-81 16,0 0-36-16,0 0-13 16,0 0-9-16,-13 17-9 15,11 15 5-15,2 8 9 16,-3 3-6-16,0 8-4 15,1-4-5-15,-2 0-1 0,-3-3-36 16,-3-2-79-16,2-17-101 16,2-11-1184-16</inkml:trace>
  <inkml:trace contextRef="#ctx0" brushRef="#br0" timeOffset="107216.38">11862 15643 2388 0,'0'0'508'0,"0"0"-445"16,0 0-21-16,0 0-2 15,76-105 10-15,-72 97 15 0,-4 8-19 16,0 0-46-16,0 8-9 16,0 15-4-16,0 4 8 15,0 8 4-15,0 3 1 16,4 0 0-16,7 0 1 15,5-4-1-15,4-1 0 16,2-4-1-16,5-7-43 16,-2-2-40-16,-6-3-35 15,-7-4-42-15,-12-3-177 16,-4-2-174-16,-37-8 461 16,-17 0 51-16,-13 0 484 15,-9-4-194-15,-40-19-207 16,21-4-83-16,15 6-1238 0</inkml:trace>
  <inkml:trace contextRef="#ctx0" brushRef="#br1" timeOffset="114509.64">1713 15383 391 0,'0'0'1249'15,"0"0"-1005"-15,0 0-146 16,0 0 55-16,0 0 72 16,0 0-74-16,0 0-37 15,0-9-31-15,0 9 8 16,0 0 22-16,0 0-4 0,0 0-30 15,0 0-24 1,0 0-16-16,0 0-11 0,0 0-8 16,0 0-2-16,0 0 3 15,0-4 5-15,0 4-1 16,0 0-4-16,0 0-9 16,0 0-1-16,0 0-5 15,2 0-6-15,3 0 1 16,3 0 0-16,8 0-2 15,4 0 6-15,9 0-2 16,6 0-2-16,8 0 0 16,4 4 4-16,2-4-5 15,3 0 0-15,-2 0 0 16,2 0 2-16,-4 0-1 16,2 0 0-16,-6 0-1 0,-1 0 1 15,-6 0-1 1,-1 0 0-16,-1 0 1 0,0 0-1 15,0 0 0-15,1 0 1 16,-1 0-1-16,-2 0-1 16,3 0 1-16,-1 0 0 15,-1 0 1-15,0 0 3 16,-1 0-4-16,1 0 0 16,1 0 1-16,1 0-1 15,-1 0 0-15,-1 0-1 16,1 0 1-16,-4-4 1 15,-2 0-1-15,0 2 0 16,-2 2 0-16,0-2 1 0,0 2-1 16,0 0 0-1,-3-2 0-15,-2 2-1 0,3 0-5 16,-3-4 4-16,1 4 2 16,-2-4-1-16,4 2 0 15,0-2-4-15,2 1-10 16,0 3 3-16,-4-2 6 15,0 2 6-15,2 0-4 16,-3-4 4-16,-2 4 0 16,0-3 0-16,0 3 0 15,0-1 0-15,0-2 0 16,-3 2 0-16,2 1 0 0,-1-3 0 16,-1 3 0-16,1-2-4 15,0 2-5-15,2 0-2 16,3 0 2-16,-2-4-1 15,4 4 6-15,0-4 4 16,-3 4-4-16,-2-6 4 16,-4 2 0-16,-3 2 0 15,-6 0-1-15,-3 2 1 16,-2 0 1-16,-2 0 5 16,0 0-2-16,0 0-2 15,0 0-2-15,0 0 7 16,3-4-7-16,-3 4-7 15,4 0 6-15,0 0 0 0,1-7-3 16,4 6 4 0,0-5 0-16,2 2-1 0,0-4 1 15,-2 2 3-15,0 2-3 16,2 0 0-16,-2-2 0 16,0 2 0-16,1-1 5 15,4 2-4-15,-1-3-1 16,3-1-6-16,2 2 6 15,0-4 0-15,2 4 0 16,2-4 7-16,3 0-7 16,1 1 1-16,1-5-5 15,0 3 8-15,0 3-4 16,-3 1 0-16,0-4 1 16,1 1-1-16,-2 1 0 15,1 2 0-15,-2-2-5 0,1-4 11 16,-1 2-11-1,0-4 10-15,2-1-3 0,1-4-2 16,2 0 0-16,0 0-4 16,0-1 10-16,2 1-10 15,0-6 8-15,-1 1-8 16,4-6 8-16,-1 2-4 16,2-5 0-16,1 4-1 15,-1-2 1-15,3 3 0 16,-1-4 0-16,3 2-1 15,0-2 1-15,2 2 0 16,0 2 4-16,3-3-2 0,-1 4-2 16,0-3 8-1,3-1-8-15,-3 2 12 0,3-2-1 16,-1 0-1-16,0-4 5 16,1-1-14-16,-3 0 6 15,1-4-6-15,-1 2-1 16,-2-2 7-16,1-1-6 15,-3 4 4-15,-3-4 5 16,3 3 0-16,-3 0 13 16,2 0-5-16,0-2-3 15,1 0-8-15,2-1 3 16,3-1-10-16,-1 0 10 16,3-1-9-16,-1-4 0 15,5 1-1-15,-2-4 1 16,-2 0-1-16,-1 2 0 0,-2-1 4 15,-1 4-4-15,3-2 0 16,1 1 0-16,-1-5 0 16,5-4 0-16,2-1 0 15,1-2-1-15,1 2 2 16,2-2-1-16,3 4 0 16,0 1-9-16,0 7 9 15,-2 2 1-15,-4 6 0 16,-4 0-1-16,2 2 0 15,-6 0-3-15,3 0 3 16,-5-2 0-16,3-3 0 16,-3-1 0-16,-2-2 0 15,1 0 0-15,-4 0-1 0,1 2-3 16,0 2 4 0,-3 2 1-16,4 1-1 0,-6 6 0 15,3 0 0-15,-3 0 4 16,0 2-4-16,1 0 1 15,-1-7-1-15,5-1 0 16,0-3-4-16,2 0 8 16,2-3-3-16,1 3-1 15,-1 2 0-15,-2 4 0 16,0 0 1-16,-4 1-1 16,-1-3 0-16,-1 1 0 15,1-3 0-15,-1-2 1 16,4 2-1-16,-2-2-3 0,1-1 2 15,3 4 1 1,-2-2-4-16,3 3 3 0,-4-2 0 16,1 1 1-16,-3 0-5 15,2-1 5-15,-4 2 0 16,-2 0 0-16,3-1 1 16,-3-1 3-16,4 2-4 15,1 0-1-15,-1 2 1 16,3 0 0-16,-1 4 0 15,-4 1-1-15,-4 6 0 16,-3 1 1-16,1 0 0 16,-5 0-1-16,3-3 1 0,2 3-1 15,0-3 0 1,2 0 1-16,-1-1-5 0,3-1 3 16,5-4 2-16,4-5-19 15,2-2 9-15,5-1-3 16,0-3 2-16,-2 4 5 15,-3 5 6-15,-2-2 0 16,-2 5 2-16,-7 4-2 16,1 2 0-16,-6 0 0 15,0 2 0-15,1 0 2 16,-2 0 0-16,0-2-2 16,-1 1 3-16,-2 2-2 15,-2 2-1-15,-1 1 0 16,-6 4 0-16,-5 5 0 15,0 0 5-15,-2 3-4 0,-4 0 11 16,3 0-2-16,-3 1-5 16,2 1-1-16,-2-1 3 15,-2 4-2-15,2-2-5 16,-2 2 7-16,0 1-7 16,0 0 0-16,0 0-5 15,0 0-1-15,0 0 3 16,0 0-12-16,0 0-20 15,0 0-29-15,0 0-34 16,-10 8-165-16,-9 3-3 0</inkml:trace>
  <inkml:trace contextRef="#ctx0" brushRef="#br1" timeOffset="120189.16">1234 8396 904 0,'0'0'493'16,"0"0"-214"-16,0 0 9 16,0 0-39-16,0 0-45 15,0 0-24-15,0 0-76 16,-5-40-7-16,5 38-9 0,0 2-14 16,0-3-11-16,0 3-14 15,0-1-14-15,0-2 1 16,3 2-10-16,13-5-5 15,7-1-13-15,13 2-2 16,13-1 5-16,12 2-11 16,10 2 2-16,24 2 1 15,33 0-3-15,28 0-1 16,9 2-4-16,-10 2 0 16,-14-2-33-16,-18-2 15 15,-21 0 8-15,-17 0-1 16,-23 0-38-16,-9 0 15 15,3 0 25-15,0-6 13 16,-7 0-4-16,-20 1 5 0,-14 1 0 16,-15 2 0-1,0 1 42-15,-13-2-34 0,-16 2-8 16,-6 1-57-16,-23 0-54 16,6 11-191-16,5 1-1013 0</inkml:trace>
  <inkml:trace contextRef="#ctx0" brushRef="#br1" timeOffset="121835.46">1310 8478 818 0,'0'0'198'0,"0"0"-119"0,0 0 142 15,0 0-36 1,0 0 1-16,0 0-28 15,0 0-4-15,-3-29 15 0,3 24-15 16,0 1-22-16,0 0-22 16,0 0-29-16,0 2-23 15,0 0-16-15,0 2-8 16,0 0-9-16,0 0-10 16,0 0 3-16,0 0-7 15,0 0 12-15,-2 0-4 16,2 0 2-16,0 0-2 15,-2 0-18-15,2 0 3 16,-3 0-4-16,3 0-7 16,0 0 1-16,-2 0-1 15,2 10-5-15,-2 8 12 0,0 10 2 16,0 10-1-16,-2 12 5 16,-1 13-5-16,-2 5 4 15,0 10-5-15,1 4 1 16,-3 0 0-16,3 2 0 15,-4-1-1-15,4-3 1 16,3-4 0-16,3-6-1 16,0-4-1-16,0-5-2 15,0-5 3-15,0-3 0 16,0-9-2-16,0-9 2 16,0-6 0-16,0-6 0 15,0-7 0-15,0-4 0 16,0-3 0-16,0-6 0 0,0 1 0 15,0-2 0 1,0-2 1-16,0 0 3 0,0 0-3 16,0 0-1-16,0 0 1 15,0 0 4-15,0 0 1 16,0 0 0-16,0 0 7 16,0 0 27-16,0 0 17 15,0-2 2-15,0-8-26 16,-2-5-31-16,-6-6 5 15,-6-6-1-15,1 0 3 16,-3-9-1-16,-2-3-8 16,0-9 0-16,-2-6 5 15,-2-8-5-15,2-5 23 0,-5-8-8 16,6-1 7 0,-4 3-11-16,5 10 12 0,5 6 7 15,1 13 4 1,4 7-16-16,-1 10-1 0,5 7-11 15,2 8-5-15,-1 8 7 16,3 2-8-16,-2 0-1 16,-1 2-8-16,3 0-2 15,-2 0-2-15,2 0-21 16,0 0-29-16,0 6-31 16,0 6 1-16,0 1-28 15,0 8-39-15,0-3-396 16,0-4-301-16</inkml:trace>
  <inkml:trace contextRef="#ctx0" brushRef="#br1" timeOffset="122535.32">1466 8874 978 0,'0'0'455'0,"0"0"-156"0,0 0 45 16,0 0-53-16,0 0-68 15,0 0-80-15,0 0-58 16,0-63-21-16,0 57-1 16,0 0-11-16,-2 0 0 15,2 1-1-15,-3-1-7 16,3 3-12-16,0-1-4 16,-3-2-7-16,3 2-11 15,0-3-10-15,0 2 0 16,0-1 0-16,0-4 0 15,0-1 0-15,8 2-8 0,7-4 7 16,3 2 1 0,4 0-4-16,3 1 3 0,-1 6 1 15,-1 4 0-15,-6 0-13 16,-1 3-8-16,-3 14 7 16,-3 10-25-16,-6 5-1 15,-4 6 9-15,0 6 7 16,-12 1 1-16,-17 2-1 15,-6 0-15-15,-7-3 17 16,-3-6 17-16,3-5 5 16,6-9 0-16,9-5 0 15,11-7 1-15,5-4-1 0,9-5-1 16,2-3-4 0,0 0-5-16,0 0 10 0,11 0 1 15,10 0 26-15,10-3 38 16,8-5-17-16,9-4-30 15,6 2-7-15,4 0-11 16,-1 0-2-16,-2 2-4 16,-3 2-23-16,6-1-74 15,-16 6-72-15,-9-4-385 0</inkml:trace>
  <inkml:trace contextRef="#ctx0" brushRef="#br1" timeOffset="122840.19">2063 8758 1574 0,'0'0'552'0,"0"0"-293"16,0 0-122-16,0 0-29 15,0 0-18-15,0 0-11 16,0 0-52-16,0-77-16 15,0 77-11-15,0 6-13 16,4 18 3-16,0 9 9 16,1 14 1-16,2 5 1 15,0 4 9-15,-1 2-9 16,1-3 1-16,-1-5-2 16,-1-5 0-16,0-3-14 15,-5-11-49-15,0-4-76 16,0-8-313-16,0-7-861 0</inkml:trace>
  <inkml:trace contextRef="#ctx0" brushRef="#br1" timeOffset="123038.25">1969 9249 1458 0,'0'0'974'0,"0"0"-815"15,0 0-44-15,0 0-62 16,0 0-1-16,0 0-2 15,0 0-8-15,123-42-18 0,-81 31-14 16,-2-1 2 0,-2 2-12-16,-5 2 0 15,-1-2-53-15,-12 4-120 0,-5-2-641 16</inkml:trace>
  <inkml:trace contextRef="#ctx0" brushRef="#br1" timeOffset="123268.21">1911 8835 2134 0,'0'0'400'16,"0"0"-319"-16,0 0-32 16,0 0 55-16,0 0 17 15,0 0-55-15,123-68-48 0,-88 68-18 16,5 0 0-1,1 0-5-15,-1 2-46 0,2 8-64 16,9 6-62-16,-11-2-215 16,-9-4-430-16</inkml:trace>
  <inkml:trace contextRef="#ctx0" brushRef="#br1" timeOffset="123518.23">2375 8988 1499 0,'0'0'285'0,"0"0"-33"0,0 0-12 15,0 0-17-15,0 0-78 16,0 0-43-16,39 116-49 16,-37-87-34-16,4 4-8 15,-2-3-6-15,0-2-4 16,3-6 7-16,-5-4-7 15,2-2-1-15,-2-3 0 16,2-6-5-16,-4-1-80 16,0-2-169-16,0-4-557 0</inkml:trace>
  <inkml:trace contextRef="#ctx0" brushRef="#br1" timeOffset="123755.64">2497 8985 2386 0,'0'0'316'0,"0"0"-230"16,0 0-17-16,0 0-13 15,0 0-28-15,137-2-11 16,-102 25-12-16,-2 4-5 16,-6 6-32-16,-14 1-2 15,-13-1 22-15,0 0 12 16,-25 0 15-16,-14-4 12 15,-9-3-9-15,-2-4-15 16,-13-2-3-16,14-6-79 16,9-10-520-16</inkml:trace>
  <inkml:trace contextRef="#ctx0" brushRef="#br1" timeOffset="125416.11">8302 11687 426 0,'0'0'577'16,"0"0"-114"-16,0 0-139 16,0 0-27-16,0 0-72 15,0 0-41-15,0 0-85 16,4-11-37-16,0 6-28 16,1 1-22-16,-3-1-10 15,2-1-2-15,0 0 2 0,1 0-2 16,0-1 0-16,2-2 0 15,1-1 0-15,1 0-6 16,0-1-52-16,0 4-9 16,0 0-12-16,0 0 33 15,2 1 19-15,-4 2 27 16,1 0-8-16,-3 0 8 16,0 2 0-16,-5 0 13 15,2 2 51-15,-2 0 16 16,0 0-11-16,0 0-13 15,0 0-18-15,0 0-17 16,0 0-15-16,0 0-1 0,0 0-5 16,0 4 0-16,4 6 1 15,-2 5 16-15,3 2 8 16,-3 1-11-16,-2 7 6 16,2 0 5-16,-2 10-6 15,0 10-6-15,0 16 8 16,0 13-3-16,0 9-4 15,0 9-6-15,0-4-3 16,0-2-5-16,0-6 5 16,0-6 2-16,0-10-2 15,0-6-4-15,2-11 0 16,0-7-1-16,1-10 0 16,0-8 0-16,-1-8 0 15,-2-6-6-15,0-6 5 16,2-1 0-16,-2-1 1 0,0 0 0 15,0 0 1-15,0 0 4 16,0 0-5-16,0 0-73 16,0 0-40-16,4 0-110 15,3 0-243-15,-3 0-493 0</inkml:trace>
  <inkml:trace contextRef="#ctx0" brushRef="#br1" timeOffset="126548.55">7054 12815 999 0,'0'0'487'0,"0"0"-205"0,0 0 34 16,0 0-34-16,0 0-74 15,0 0-105-15,0 0-32 16,-5 0-18-16,5 0-2 15,0 0 8-15,0 0 7 16,0 0-7-16,0 0-14 16,0 0-20-16,0 0-9 15,5 0-10-15,5 0-5 16,13 0-1-16,10-6 9 16,14 0 4-16,18-1-13 15,10-4 10-15,15 4-9 0,21-6 7 16,23 4-7-1,-10-2 0-15,-12 3 3 0,-16 2-4 16,-23 2 0-16,3-1-1 16,0 2 1-16,-18-1 0 15,-19 3 5-15,-14 1-5 16,-13 0 0-16,-10 0 11 16,-2 0 35-16,0 0-5 15,0 0-15-15,0 0-6 16,0 0-3-16,0 0-17 15,0-3-20-15,0 3-11 16,0 0 15-16,0 0 8 16,0 0 8-16,0 0 0 15,0 0-3-15,0 0-5 0,0 0 8 16,0 0 0-16,0 0-17 16,2 0-13-16,3 0 11 15,1 0 14-15,3 0 5 16,0 0 0-16,0 0 1 15,2 0 3-15,-4 0-4 16,0 0 1-16,-3 0 0 16,0 0 0-16,-4 0 0 15,0 0 3-15,0 0-3 16,0 0-1-16,0 0 0 16,0 0 9-16,0 0-9 15,0 0-6-15,0 0 2 16,0 0 4-16,0 0 1 0,0 0 4 15,0 0-4-15,0 0-1 16,0 0 0-16,0 0-11 16,0 0-4-16,-6 0-10 15,-13 0-108-15,4 0-134 16,-5 0-799-16</inkml:trace>
  <inkml:trace contextRef="#ctx0" brushRef="#br1" timeOffset="131493.67">8740 12203 1346 0,'0'0'626'0,"0"0"-350"16,0 0-59-16,0 0-39 15,0 0-56-15,0 0-23 16,0 0-38-16,0 0-19 0,0 0-20 16,0 0-1-16,5-1 5 15,8-5-7-15,7-3-14 16,9 2-4-16,9-4 0 15,9 4-1-15,6-3-3 16,7-1 3-16,4 2 0 16,2-1 0-16,-4 0 0 15,-5 1 11-15,-7 3-10 16,-10 0-2-16,-11 4 5 16,-11-1-2-16,-10 0-2 15,-8 3-1-15,0-1 1 16,0-2-43-16,-19 2-79 0,-15 1-29 15,3 0-115 1,3 0-506-16</inkml:trace>
  <inkml:trace contextRef="#ctx0" brushRef="#br1" timeOffset="131776.67">9125 11993 1842 0,'0'0'494'16,"0"0"-295"-16,0 0-100 16,0 0-44-16,0 0-23 15,0 0-8-15,0 0 16 16,56 8-27-16,-29 5 0 16,2 2-13-16,-4 3 11 0,0 3-11 15,-8 0 1-15,-3 4 1 16,-8-3-1-16,-6 1 4 15,0 2 6-15,-9-3 8 16,-15 2-12-16,-7-4-7 16,-21 2-42-16,8-4-107 15,5-6-524-15</inkml:trace>
  <inkml:trace contextRef="#ctx0" brushRef="#br1" timeOffset="135545.12">9873 11933 2304 0,'0'0'318'0,"0"0"-253"0,0 0-53 16,0 0 3-16,0 0 48 16,0 0-16-16,0 0-20 15,0-42-4-15,0 42 17 16,-4 0-11-16,-6 0-13 15,-3 0-16-15,-6 4 1 16,-3 4-1-16,2 4 1 16,-2 2 0-16,-1 0-1 15,4 5 0-15,-1-2-8 16,3 3 8-16,2 0-1 16,7 0-9-16,3-1 2 0,5-6-6 15,0 2-19 1,0-5-7-16,20 0 3 0,7-1-21 15,8-1-46-15,6 2-33 16,1 1 6-16,0-2-34 16,-7 6 68-16,-6-3 64 15,-8 2 31-15,-13 1-9 16,-8 2 11-16,0-2 32 16,-13 4-5-16,-18-1-7 15,-4 0 28-15,-10 0 64 16,-2-4-32-16,-2-1 24 15,3-4 4-15,3-1-62 16,9-4-4-16,10-4-21 16,9 0-21-16,8 0 0 15,7 0-70-15,0-16-160 16,17-4-128-16,4 0-480 0</inkml:trace>
  <inkml:trace contextRef="#ctx0" brushRef="#br1" timeOffset="136155.49">10146 11681 2455 0,'0'0'328'0,"0"0"-254"15,0 0-64-15,0 0-8 16,0 0 21-16,0 0-23 0,0 0-14 15,0 58 14-15,-7-6 5 16,3 6 5-16,0 7-9 16,-1-4 0-16,5-1 15 15,0-6-7-15,0-6-4 16,0-9-4-16,0-9 10 16,0-8-11-16,2-10-6 15,3-8 6-15,-1-4 10 16,0 0 49-16,4 0 25 15,3-10-38-15,2-6-27 16,0-5-10-16,3 0-3 16,-5 3-6-16,-2 6 0 15,-3 3 0-15,-3 8 0 0,-3 1-14 16,0 0 0 0,0 17 1-16,0 12 13 0,4 7 7 15,3 4-6-15,4 2 4 16,4-5-5-16,6-10 1 15,-1-8 4-15,2-12-5 16,2-7 1-16,3 0 47 16,2-12-3-16,0-12-5 15,0-8-16-15,-2-1-9 16,-7-6-9-16,-7 1-5 16,-10 2 4-16,-3 4 7 15,-5 2 16-15,-19 7 2 16,-10 7-27-16,-3 12-3 15,-6 4-22-15,1 2-22 0,0 21-39 16,5 4-57-16,8 6-59 16,16 1-132-16,9-8-426 15,4-8-766-15</inkml:trace>
  <inkml:trace contextRef="#ctx0" brushRef="#br1" timeOffset="136389.07">10420 12212 1078 0,'0'0'410'0,"0"0"-73"16,114-53 44-16,-87 38-57 15,-12 4-96-15,-8 7-8 16,-7 3-44-16,0 1-74 16,0 0-63-16,0 8-39 15,0 20-4-15,-2 14 4 16,-3 16 0-16,3 12 4 0,-1 6 1 16,3 0-10-1,0-5-25-15,0-9 19 0,0-12 10 16,0-14-7-16,0-12-25 15,0-10-37-15,0-8-44 16,0-8-32-16,-2-16-117 16,-2-8-1640-16</inkml:trace>
  <inkml:trace contextRef="#ctx0" brushRef="#br1" timeOffset="136626.12">10500 11993 2375 0,'0'0'484'16,"0"0"-436"-16,0 0-33 16,0 0-4-16,0 0-11 0,143 8 9 15,-107 20-1-15,-3 8-6 16,-8 7-2-16,-10 1-12 16,-11-5-8-16,-4-2 13 15,-10-7 7-15,-15-5 15 16,-6-11 25-16,-3-1 7 15,1-9-47-15,-5-4-14 16,9 0-185-16,9-6-2118 0</inkml:trace>
  <inkml:trace contextRef="#ctx0" brushRef="#br1" timeOffset="136988.51">10872 12212 2423 0,'0'0'490'0,"0"0"-453"16,0 0-19-16,0 0-13 15,0 0 98-15,0 0-5 16,0 0-37-16,67-26-34 16,-36 4-13-16,5-5-8 15,-3 2 6-15,-2-4-12 16,-4 2 0-16,-6-1-1 15,-13 3-16-15,-8 5 13 16,0 6-8-16,-11 7 1 0,-18 7-7 16,-4 0 7-16,-2 13 10 15,-3 15 1-15,7 10-1 16,8 4-7-16,9 3 3 16,14 0-1-16,0-4 6 15,23-8 2-15,12-4-2 16,10-11 1-16,29-12-1 15,-8-6-112-15,-8 0-329 0</inkml:trace>
  <inkml:trace contextRef="#ctx0" brushRef="#br1" timeOffset="137737.85">11664 11965 963 0,'0'0'273'0,"0"0"-115"15,0 0 171-15,0 0 82 16,0 0-130-16,0 0-88 15,0 0-66-15,-21-3-23 16,21 0-9-16,0 3-48 16,5-1-20-16,6-2 24 0,4-3-29 15,8 0-8-15,8 0-8 16,3-2-6-16,5 1 8 16,-1 4-3-16,1-1-5 15,-6 3 1-15,-4 1-1 16,-7 0-40-16,-8 0-86 15,-8 0-102-15,-6 7-585 0</inkml:trace>
  <inkml:trace contextRef="#ctx0" brushRef="#br1" timeOffset="137910.85">11764 12058 1663 0,'0'0'870'0,"0"0"-774"15,0 0-31-15,0 0 14 0,0 0-25 16,0 0-29-16,133-23-19 16,-94 17-6-16,5-2-11 15,-9 3-84-15,-6 3-490 0</inkml:trace>
  <inkml:trace contextRef="#ctx0" brushRef="#br1" timeOffset="140385.2">13033 11209 839 0,'0'0'466'0,"0"0"-176"16,0 0-115-16,0 0 69 16,0 0 61-16,0 0-58 15,0-102-116-15,0 92-71 16,0 2-29-16,0 3 8 15,0 2-8-15,0 0-10 16,0 3-12-16,0 0-9 16,0 0-19-16,0 0-10 15,-2 11 14-15,-8 9 14 0,-4 6-3 16,-1 4 4-16,-2 2 4 16,2-4-3-16,1-2-1 15,6-8 1-15,1-6 0 16,5-4 0-16,2-5-1 15,0-2 0-15,0-1-1 16,0 0 1-16,0 0 18 16,4-10 25-16,12-8-25 15,2-6-18-15,4-2 6 16,-2-4-5-16,0 2 0 16,-2 2 9-16,-2 4-4 15,-5 4-5-15,-4 5 15 0,-5 8 22 16,-2 3-17-16,0 2-13 15,0 0-8-15,0 0-3 16,0 5-7-16,-4 16 3 16,-4 8 6-16,0 13 1 15,1 5 0-15,3 9-1 16,-1 5 0-16,5 1-4 16,0 2-30-16,0-2-19 15,0-8-7-15,0-6 25 16,0-12 2-16,0-10 33 15,0-7-1-15,0-10 2 16,0-3-8-16,0-2-4 16,-5 0-53-16,-4 1-74 15,-8-2-73-15,-5 3-134 16,-7 2 54-16,-5-2 95 0,-1-2 152 16,-1 0 45-16,2 1 135 15,6-3 123-15,5-2 21 16,5 0-19-16,7 0-68 15,5 0-88-15,4 0-16 16,2 0-23-16,0 0-42 16,2 0-23-16,15 0 5 15,8 0 6-15,8 0-2 16,12-2 4-16,8-3-7 16,5 0-5-16,7 1 0 15,4-1-1-15,0 1 1 0,0 0-1 16,-7 3-9-1,-8-1-39-15,-12 2-20 16,-13 0-15-16,-11 0-136 0,-13 0-336 0</inkml:trace>
  <inkml:trace contextRef="#ctx0" brushRef="#br1" timeOffset="140951.2">12345 12115 1815 0,'0'0'534'0,"0"0"-390"16,0 0-14-16,0 0-23 16,0 0-20-16,0 0-4 15,0 0-46-15,-20 0-27 16,20 0-3-16,0 0 36 16,14 0-7-16,5 0 10 15,15-1 8-15,13-4-19 16,13-1-17-16,11 3-8 15,16-4-9-15,25 1 7 16,28 1-3-16,32-2-1 0,11 0 0 16,-8 3-3-16,-12-2-1 15,-21 4 1-15,-3-2 3 16,-26-1-3-16,-24 4-1 16,-21 1 0-16,-18 0 1 15,2 0 4-15,-4 0-1 16,-5 0-4-16,-16 0 1 15,-14 0 0-15,-9 0-2 16,-2 0-6-16,-2 0 2 16,0 0 5-16,0 0 0 15,0 0-5-15,0 0-8 16,0 0-5-16,0 0-50 16,-19 3-64-16,-1 1-48 0,-7 2-627 0</inkml:trace>
  <inkml:trace contextRef="#ctx0" brushRef="#br1" timeOffset="142815.97">12069 12758 2012 0,'0'0'373'0,"0"0"-304"16,0 0-52-16,0 0-7 15,0 0 15-15,0 0-7 16,0 0-18-16,-4-6-1 16,4 7 1-16,0 7 23 15,0 6 22-15,8 4-6 16,-1 3-14-16,5 2-14 15,-2 5 2-15,1 4-12 16,3 5 1-16,-3 5-1 0,3 6 6 16,-3 2-5-1,-1 3-1-15,2-2 5 16,-3-4-5-16,-1-6-1 0,-1-4 0 16,-2-12 1-16,-1-4-1 15,-1-11 0-15,-1-4 0 16,-2-5 0-16,2 2-1 15,-2-3 1-15,0 0-1 16,0 0 1-16,0 0-1 16,0 0 0-16,0 0 1 15,0 0-1-15,2 0 2 16,0 0 4-16,0-3 31 16,-2-6-19-16,3-5 9 15,-1-2 5-15,0-2-7 0,3 0-3 16,-3-1-3-16,1 1-4 15,1-2-4-15,0 0 3 16,0-1 14-16,3-6-7 16,-3-5-10-16,6-2 9 15,-4-4 5-15,1-4 3 16,1-2-10-16,2-6-4 16,-1 0-7-16,-1-3-5 15,-2 3 4-15,0 2-4 16,-2 6 1-16,-1 2 3 15,-1 6-4-15,2 3-1 16,-2 4-1-16,2 1 0 16,-1 2 1-16,0 1 1 0,-1 3-1 15,0 6 1 1,0 4 3-16,-2 4-4 0,0 5 0 16,0-2 0-16,0 3 0 15,0 0 0-15,0 0 0 16,0 0 1-16,0 0 0 15,0 0-1-15,0 0 0 16,0 0 0-16,0 0 0 16,0 0-18-16,0 0-20 15,0 0-12-15,0 0-8 16,0 0-6-16,0 10-22 16,-2 0-57-16,-2 0-570 0</inkml:trace>
  <inkml:trace contextRef="#ctx0" brushRef="#br1" timeOffset="147445.2">12430 12521 1067 0,'0'0'376'16,"0"0"-177"-16,0 0-30 0,0 0 13 15,0 0-40-15,0 0-59 16,0 0-29-16,0-2 0 15,0 2-3-15,0 0 11 16,0 0-19-16,0 0-14 16,0 0-7-16,0 0-22 15,0 0-4-15,0 0-17 16,0 0-43-16,0 0-124 16,0 0-59-16,0 0-19 15,0 0-843-15</inkml:trace>
  <inkml:trace contextRef="#ctx0" brushRef="#br1" timeOffset="148477.88">12339 12511 1423 0,'0'0'315'16,"0"0"-84"-16,0 0-26 16,0 0 1-16,0 0-59 15,0 0-69-15,0 0-40 16,0-14 18-16,6 11-6 0,3 2 7 16,7-2-9-1,1-1 0-15,8 1-10 0,8-3-10 16,7 0-11-16,7-1-7 15,5 4-3-15,5-4-1 16,5 1-6-16,6 2 0 16,1 0 0-16,4 3 5 15,3-4-4-15,2 4 12 16,-2 1-12-16,2-2-1 16,-4-1 1-16,1 3 0 15,-4-1 4-15,-1-2-5 16,-4 1 0-16,1 1-4 15,-2-4 4-15,1 3 0 16,1-2 1-16,1 0 4 0,-2 1-5 16,1-2 0-16,0 1-1 15,-3 0 1-15,-1 3 1 16,-8-2-1-16,-3 1 1 16,-6 1-1-16,-5-1 0 15,-5-1 0-15,-5 2 0 16,-10 1 0-16,-2-3 0 15,-9 3-1-15,-2 0 0 16,-6 0 0-16,-2 0 1 16,0 0 0-16,0 0 4 15,0 0-2-15,0 0 2 16,-2 0-4-16,-6 0-29 16,0 0-28-16,-3 0-21 0,-5 0-32 15,-4 0-29-15,-9 9-118 16,3-3-142-16,1-1-759 0</inkml:trace>
  <inkml:trace contextRef="#ctx0" brushRef="#br1" timeOffset="150092.6">12392 13461 1597 0,'0'0'531'0,"0"0"-390"16,0 0 41-16,0 0 13 16,45-104-54-16,-34 69 4 15,0 0-18-15,2-4-37 16,2-5-10-16,1-2-37 15,3-4-21-15,-6 0-9 16,0 4-7-16,-4 8-3 16,-5 11-3-16,1 12-1 15,-5 9-7-15,0 6-9 0,0 0-21 16,0 4-13-16,0 18 24 16,0 10 11-16,-5 10 16 15,3 6 4-15,2 5-4 16,0-6-1-16,0-5 1 15,0-7 0-15,5-11 1 16,1-10-2-16,3-10 1 16,0-4 0-16,4-2 5 15,8-23 11-15,1-7-7 16,2-8-4-16,3-6 0 16,0-5-5-16,-3 1 9 15,-3 3-3-15,-6 0-6 16,-4 8 4-16,-4 8 13 0,-5 9 12 15,-2 13-6-15,0 4-15 16,0 5-8-16,0 3-17 16,0 19-1-16,-7 14 18 15,-4 12-7-15,2 6 7 16,3 4 1-16,1-4-1 16,2-5-1-16,3-8-46 15,0 0-43-15,0-14-103 16,10-9-350-16</inkml:trace>
  <inkml:trace contextRef="#ctx0" brushRef="#br1" timeOffset="150459.91">12938 13200 2488 0,'0'0'379'0,"0"0"-306"16,0 0-73-16,0 0 0 15,0 0-1-15,0 0-5 16,0 0 5-16,0 112-10 16,0-96 11-16,0-5-9 15,0-7 4-15,0-4 5 16,8 0 38-16,2-15 20 16,5-8-32-16,3-7-14 15,0-2-4-15,2 1-8 16,-2 5 1-16,-3 8-1 15,-4 8 0-15,-3 8-5 0,-8 2-1 16,0 10-7-16,0 17 13 16,0 8 0-16,0 8 5 15,0-2-5-15,0-4-5 16,0-8 4-16,6-8-13 16,7-9-43-16,1-9-11 15,17-8-34-15,-4-17-67 16,-1-6-562-16</inkml:trace>
  <inkml:trace contextRef="#ctx0" brushRef="#br1" timeOffset="150975.22">13382 12843 1918 0,'0'0'714'0,"0"0"-615"0,0 0-50 15,0 0-7-15,0 0-24 16,0 0-13-16,0 0 1 15,-68 85 2-15,53-31 21 16,1 5-8-16,1 6-4 16,5-5-3-16,0-4-6 15,8-9-4-15,0-13-3 16,0-10-1-16,8-12 1 16,7-10 44-16,7-2-10 15,5-10-2-15,2-16-14 16,2-7-10-16,-2-3-5 15,-2 3 2-15,-7 2-6 16,-4 9 0-16,-8 8-6 16,-3 6 6-16,-5 8-18 0,0 0 13 15,0 16 0-15,0 12 5 16,0 8 2-16,0 3-2 16,2-3 2-16,9-7-2 15,7-8 0-15,0-9 5 16,1-8 46-16,4-4 5 15,0-4 3-15,-1-16-9 16,0-8-18-16,-2-3-16 16,-3-2-6-16,-3 3-6 15,-7 4-3-15,-5 3 6 16,-2 9-1-16,0 8-6 16,-11 6-20-16,-7 0-42 0,-7 12-76 15,-10 25-53-15,6-6-77 16,5-2-800-16</inkml:trace>
  <inkml:trace contextRef="#ctx0" brushRef="#br1" timeOffset="151192.23">14014 13054 1608 0,'0'0'593'0,"0"0"-284"16,0 0-76-16,0 0-77 15,0 0-111-15,0 0-16 16,-96 123 39-16,63-70-30 0,6 0-14 16,2-5-22-16,10-7 7 15,4-8-9-15,2-11-4 16,5-10-18-16,-3-12-76 16,0 0-43-16,0-10-435 0</inkml:trace>
  <inkml:trace contextRef="#ctx0" brushRef="#br1" timeOffset="151375.01">13717 13122 1786 0,'0'0'903'0,"0"0"-680"15,0 0-131-15,0 0-59 16,0 0-3-16,0 0 20 16,0 0-16-16,94 135-27 15,-58-85-7-15,4 0-29 16,-2-8-75-16,2-10-49 0,0-8 10 15,11-18-51-15,-6-6-132 16,-7 0-655-16</inkml:trace>
  <inkml:trace contextRef="#ctx0" brushRef="#br1" timeOffset="151908.17">14228 12828 1399 0,'0'0'492'0,"0"0"-289"0,0 0 61 15,0 0-7-15,0 0-91 16,0 0-50-16,60 146-45 16,-49-92-30-16,-1 1-29 15,-4-4 2-15,0-7 0 16,-1-10 5-16,-1-12 4 15,-2-9 21-15,0-9-10 16,2-4 17-16,0 0 30 16,0-7-3-16,3-12-32 15,1-13-28-15,6-8-7 16,1-9-9-16,-1-3 0 16,-1 2-2-16,-2 1-7 15,-1 14-8-15,-6 11 2 0,-2 12 1 16,-2 12-12-16,0 0-26 15,0 15-26-15,0 22 43 16,0 7 24-16,0 4 5 16,0 0 3-16,4-8 0 15,10-10 0-15,1-10 1 16,1-12 0-16,0-8 60 16,2 0-9-16,1-10-9 15,4-16-16-15,1-8-9 16,1-6-3-16,-1-6-9 15,-4-2-4-15,-1-1 6 16,-9 3-7-16,-3 6 0 16,-5 9-3-16,-2 10-28 15,-4 21-74-15,-14 0-160 16,-4 10-821-16</inkml:trace>
  <inkml:trace contextRef="#ctx0" brushRef="#br1" timeOffset="152224.57">14259 13493 2309 0,'0'0'608'0,"0"0"-548"16,0 0-37-16,0 0 16 16,0 0 26-16,150-48-6 15,-92 32-23-15,4 2-32 16,2 4 6-16,-1 2-6 16,-7 4-8-16,-8 2-2 15,-5 2-125-15,-16 0-270 16,-14 0-1311-16</inkml:trace>
  <inkml:trace contextRef="#ctx0" brushRef="#br1" timeOffset="152556.57">14457 13569 2150 0,'0'0'780'0,"0"0"-705"0,0 0-40 15,0 0-30-15,0 0 2 16,0 0-7-16,0 0 10 16,-15 71-6-16,4-42-3 15,1 5 4-15,2 3-4 16,1-5-1-16,1 2 0 16,1-7 1-16,2-6 4 15,3-5-5-15,0-6-1 16,0-6 0-16,10 1 1 0,9-5 18 15,11 0-11-15,5 0 0 16,8 0-1-16,8-9-6 16,4-1 0-16,6-2-1 15,1 0 1-15,10-6-6 16,-17 2-93-16,-16 4-351 0</inkml:trace>
  <inkml:trace contextRef="#ctx0" brushRef="#br1" timeOffset="154675.54">14259 11979 1965 0,'0'0'254'0,"0"0"-213"15,0 0-24-15,0 0 109 16,0 0-42-16,0 0-16 15,0 0-21-15,58 2-25 16,-41 0 6-16,4 0 4 16,1-2 2-16,3 0-17 15,4 2-9-15,0-2-8 16,-1 0 5-16,3 0-4 16,-2 0 12-16,-2 0-13 15,0 0 1-15,-6 0 2 16,-6 0-3-16,-4 0 0 15,-4 0 3-15,-3 0-2 0,-4 0 0 16,0 0-1-16,0 0-9 16,0 0 8-16,0 0-4 15,0 0-27-15,0 0-116 16,-2 2-308-16,-2 0-1240 0</inkml:trace>
  <inkml:trace contextRef="#ctx0" brushRef="#br1" timeOffset="157285.76">15082 11407 1950 0,'0'0'422'15,"0"0"-237"-15,0 0-92 16,0 0-53-16,0 0 15 15,0 0 30-15,0 0-29 16,-3-43-30-16,3 43-12 16,0 0 4-16,0 0 3 15,0 0-16-15,0 0-5 16,0 0-10-16,0 14 10 16,3 9 1-16,5 12 0 15,3 5 0-15,1 6 0 0,1 2 0 16,1 0-1-1,1-2 1-15,-1-7-1 0,-4-9 5 16,-3-9-4-16,-1-6-1 16,-3-8 1-16,-3-5-1 15,2-2 19-15,-2 0 18 16,0 0-17-16,0 0-10 16,3 0-6-16,-1 0 3 15,2 0 6-15,1-3-4 16,1-11-3-16,3-4-1 15,2-4-4-15,0-6 6 16,0-5-3-16,1-5-4 16,-4-8-2-16,1-4 2 15,1-4 1-15,-6-4-1 0,0 0 0 16,1-1 1-16,-3 5 4 16,-2 6-5-16,2 8-6 15,-2 10 6-15,2 10 11 16,-2 6-5-16,2 7-2 15,-2 5-4-15,2 1 4 16,-2 1-4-16,0 0 0 16,0 0-4-16,0 0 4 15,0 0 0-15,0 0-4 16,0 0 4-16,0 0 0 16,0 0 0-16,0 0-1 15,0 0 1-15,0 0 0 16,0 0 0-16,0 0-1 15,0 0-8-15,8 0 1 0,3-5 0 16,7 2 8 0,9-1 1-16,8-4 0 0,12 2-1 15,13-5 0-15,6 4 0 16,11-2 0-16,0 2 0 16,-1-2 1-16,-7 4 0 15,-13 1 0-15,-14 0 7 16,-13 2 5-16,-13 2 1 15,-9 0-12-15,-7 0 5 16,0 0-3-16,0 0-4 16,-11 0-53-16,-12 14-53 15,1 3-43-15,1 2-186 0</inkml:trace>
  <inkml:trace contextRef="#ctx0" brushRef="#br1" timeOffset="157835.76">15678 11323 1752 0,'0'0'517'0,"0"0"-401"16,0 0-99-16,0 0-7 0,0 0 17 16,0 0 3-16,0 0-12 15,-39 55-5-15,18-19 16 16,1 3 3-16,2 2-7 16,8-5-10-16,0-8-9 15,8-10-4-15,2-7 53 16,0-11 32-16,0 0 36 15,0-3 20-15,18-17-47 16,4-10-61-16,5-8-26 16,2-5 2-16,2 2-4 15,0-3-6-15,-2 1-1 16,-6 7 14-16,-3 4 22 16,-9 8 5-16,-3 9-12 0,-5 9-11 15,-3 3-5-15,0 3-13 16,0 0 0-16,0 9-11 15,0 12 2-15,0 13 9 16,5 5 0-16,6 5 1 16,2 1 0-16,5 0-1 15,2-5 0-15,-3-6-6 16,0-7-42-16,-5-6-44 16,-1-5-9-16,-11-6-58 15,0-7-126-15,0 0-572 0</inkml:trace>
  <inkml:trace contextRef="#ctx0" brushRef="#br1" timeOffset="157986.07">15670 11544 1689 0,'0'0'852'0,"0"0"-664"16,0 0-58-16,0 0-66 16,0 0 17-16,0 0-41 15,0 0-14-15,108-32-17 16,-67 30-9-16,17 2-78 15,-9 0-103-15,-10 0-552 0</inkml:trace>
  <inkml:trace contextRef="#ctx0" brushRef="#br1" timeOffset="158584.54">15001 12064 518 0,'0'0'1021'0,"0"0"-888"16,0 0-84-16,0 0 5 15,0 0 106-15,0 0 52 16,0 0-19-16,-15 4-39 16,15-4-4-16,0 0-46 15,0 0-27-15,0 0-22 16,0 0 14-16,0 0-21 15,2 0-10-15,7 0-10 16,9 0 3-16,10 0-5 16,15-6-8-16,13-3 2 15,13 3-11-15,10-2-3 16,29-2 2-16,-8 2-8 16,7-1 6-16,0-2 5 15,-14 3 5-15,10 0 9 0,-9-1 10 16,-14 4-7-16,-16-1-8 15,-17 3-5-15,-13 0-5 16,-14 2-5-16,-9-2-3 16,-9 3-2-16,-2 0 0 15,0 0-13-15,0 0 13 16,0 0-1-16,0 0-9 16,0 0-17-16,0 0-19 15,0 0-100-15,-11 0-121 16,-7 4-493-16</inkml:trace>
  <inkml:trace contextRef="#ctx0" brushRef="#br1" timeOffset="159350.13">15525 12218 1723 0,'0'0'752'16,"0"0"-628"-16,0 0-29 0,0 0 14 15,0 0 22 1,0 0-19-16,0 0-30 0,0 0-41 15,0 0-11-15,0 0-11 16,0 0 2-16,0 0-20 16,0 0 3-16,0 16-4 15,4 8-1-15,8 9 1 16,1 10 2-16,0 6 0 16,5-4 2-16,0-1-8 15,-3-1 0-15,3-5 4 16,-5-7 0-16,-1-6 1 15,-3-6-1-15,-5-6 1 16,0-5 3-16,-2-6-4 16,-2-2 0-16,0 0 0 15,0 0 2-15,3 0 1 0,-3 0-3 16,2 0-12 0,0 0 12-16,0 0 14 0,1 0 14 15,-1-4-1-15,1-6-7 16,1-2-20-16,0-2 8 15,3 0-4-15,-1 0-4 16,4 0 1-16,-4 0 3 16,3-2-4-16,-1-2 1 15,2-2 5-15,1-6-5 16,3-3 4-16,-1-5 3 16,3-4 6-16,-1 1 1 15,1-4 7-15,-3 5 1 0,-2 4-1 16,-4 7-8-16,-3 9-1 15,-1 7-1 1,-1 4-4-16,-2 5-8 0,0 0-3 16,0 0 3-16,0 0-1 15,0 0-2-15,0 0-2 16,0 0 0-16,0 0 2 16,0 0-14-16,0 0-14 15,0 0-33-15,-9 0-28 16,-5 5-85-16,-6 1-275 0</inkml:trace>
  <inkml:trace contextRef="#ctx0" brushRef="#br1" timeOffset="159485.13">16106 12627 2341 0,'0'0'371'15,"0"0"-371"-15</inkml:trace>
  <inkml:trace contextRef="#ctx0" brushRef="#br1" timeOffset="-209019.74">15273 927 1380 0,'0'0'324'16,"0"0"-58"-16,0 0-98 16,0 0 39-16,0 0-47 15,0 0-94-15,0-57-7 16,0 51 3-16,0 2-19 15,0 2 0-15,0 2 6 16,0 0-17-16,0 0-17 16,0 0-15-16,0 0-1 15,0 0 0-15,0 0-26 16,0 19-43-16,0 12 43 16,0 7 25-16,0 8-11 0,0 3 13 15,0 1 0 1,0-6-1-16,2-4 1 0,0-10-2 15,-2-8 1-15,2-10 0 16,1-7 1-16,-3-4 9 16,2-1 62-16,0 0 29 15,2-12 1-15,4-13-47 16,0-8-31-16,3-5-17 16,5-4 3-16,1-1-5 15,2 2-3-15,-3 4-1 16,-3 9 0-16,-3 8 7 15,-2 11-7-15,-6 6-7 16,0 3-17-16,0 5-13 16,3 20 20-16,1 11 3 0,1 10 14 15,2 6-16-15,0 3-4 16,2-5 20-16,0-4-6 16,0-8-7-16,-2-10 11 15,-2-12-4-15,0-8-3 16,-1-8 9-16,3 0 28 15,5-25 17-15,5-10-14 16,4-9-23-16,2-4-7 16,1 0 3-16,-4 2-4 15,0 7 5-15,-5 10-3 16,-9 10-2-16,-3 11 0 16,-5 8-29-16,0 2-23 15,0 25 11-15,0 12 40 0,0 11-2 16,0 5-3-16,6 1 12 15,6-8-2-15,3-7-3 16,3-8-1-16,-1-11-1 16,6-10 0-16,2-12 1 15,1 0 27-15,6-12 17 16,1-14-4-16,2-5-21 16,-3-8-13-16,-3-3 0 15,-2 0-6-15,-8-2 0 16,-5 4 0-16,-5 5-29 15,-7 11 5-15,-2 9 20 16,-2 10 4-16,-16 5-5 16,-6 12-4-16,-5 20-8 15,4 11 8-15,2 7 9 16,10 4 0-16,11-2 0 0,2-4-17 16,15-6-5-16,19-7-13 15,13-13 11-15,11-12-23 16,35-13-75-16,-10-16-209 15,-10-9-650-15</inkml:trace>
  <inkml:trace contextRef="#ctx0" brushRef="#br1" timeOffset="-208453.74">16688 1092 753 0,'0'0'1200'16,"0"0"-747"-16,0 0-250 16,0 0-76-16,0 0-56 0,-121-76-46 15,76 88-25-15,3 24-13 16,5 8-2-1,10 9 15-15,6 1-5 0,13-6 5 16,6-6-26-16,2-9 0 16,0-13 25-16,18-13 1 15,3-7 6-15,9 0 19 16,3-19 1-16,2-8-5 16,2-9-15-16,-6-1 4 15,-2 2-9-15,-10 5 4 16,-2 7-4-16,-11 11 25 15,-4 11-2-15,-2 1-24 16,0 7-82-16,-8 24 82 16,-4 11 7-16,5 2-7 15,5 0-1-15,2-8-5 0,0-9-5 16,0-12 11-16,9-12 6 16,7-3 9-16,9-8 55 15,8-23-16-15,5-9-26 16,6-4-20-16,-1-4-8 15,-1 2 0-15,-5 6-14 16,-8 8 8-16,-6 10 1 16,-9 12 0-16,-8 10-1 15,-1 0-45-15,-3 28-1 16,2 15 38-16,0 9 12 16,4 4-6-16,-4 1 7 15,-2-11 1-15,-2-12 1 16,0-10-1-16,0-11 8 15,0-7 84-15,0-6 38 16,0 0-21-16,0 0-54 0,0-16-55 16,0-6-99-16,0-19-40 15,7 7-124-15,6 0-648 0</inkml:trace>
  <inkml:trace contextRef="#ctx0" brushRef="#br1" timeOffset="-207854.44">17258 1063 1450 0,'0'0'1035'16,"0"0"-928"-16,0 0-81 16,0 0-5-16,-40 126 2 15,31-84-10-15,5-2-6 0,4-9-7 16,0-4 1 0,2-12 1-16,18-14 17 0,6-1 42 15,8-9 14-15,4-22-30 16,2-5-23-16,-2-4-10 15,-5-2-12-15,-6 4 0 16,-7 6 10-16,-11 10 34 16,-9 10 73-16,0 7-30 15,0 5-87-15,-13 10 0 16,-1 21-33-16,1 7 32 16,4 4-4-16,7-2-41 15,2-8 21-15,0-8 17 16,0-8-3-16,11-12-8 15,7-4 19-15,2-2 12 0,7-22-12 16,4-10-41-16,-2-4-47 16,-2-4-22-16,-3 2 16 15,-6 1 67-15,-3 9 27 16,-5 9 5-16,-8 9 131 16,-2 7-13-16,0 5-86 15,0 13-37-15,-7 20 0 16,5 12 0-16,2 7 1 15,0 2 4-15,0-2-5 16,7-8 2-16,3-12-2 16,-1-12-7-16,-2-11 7 15,-2-9 8-15,-5 0 78 16,0-11 38-16,0-14-76 0,0-8-30 16,0-3-7-1,0-6-6-15,4 1 3 0,7-2-3 16,1 0 0-16,1 8-5 15,-3 4-11-15,2 13-64 16,-1 18-120-16,-3 2-250 16,2 18-441-16</inkml:trace>
  <inkml:trace contextRef="#ctx0" brushRef="#br1" timeOffset="-207187.98">18003 1235 1281 0,'0'0'1016'0,"0"0"-677"16,0 0-94-16,0 0-67 15,0 0-36-15,0 0-69 16,113-78-43-16,-102 56-16 16,-2 1-7-16,-7 3-7 0,-2 5 0 15,0 4-23-15,-6 8-22 16,-17 1 23-16,-4 5 9 16,-4 22-11-16,0 9 18 15,6 4 2-15,6 2 4 16,9-4-1-16,10-5 1 15,0-8-10-15,6-6 10 16,17-8 11-16,11-7 11 16,11-4-2-16,8 0 5 15,10-20-9-15,8-6-11 16,2-6-5-16,5-4-7 16,2-2-7-16,-4-2 2 0,-5-2 8 15,-13 0 4-15,-13-1 4 16,-17 3-4-16,-16 4 6 15,-12 5-6-15,-8 14 0 16,-31 11-4-16,-9 6 4 16,-13 20-6-16,-3 26-8 15,-3 14 9-15,7 11-5 16,8 5-5-16,19-7-17 16,13-6 0-16,17-13 30 15,3-18-4-15,19-14 6 16,16-14 30-16,11-4 35 15,13-18-9-15,5-16-15 16,1-14-21-16,-3-6-8 16,-4-10-12-16,-9-7 0 15,-13-5-18-15,-14-8-25 0,-13-4-8 16,-9 4-37-16,-13 9 45 16,-18 17 42-16,-6 20 1 15,2 20 67-15,-3 18-35 16,5 8-16-16,0 36-16 15,6 39-11-15,16 33 10 16,11-1 2-16,0-11 9 16,9-20 8-16,9-24-8 15,1 2-4-15,6-2-6 16,-2-16-24-16,12-18-40 16,-8-14-57-16,-2-12-127 0</inkml:trace>
  <inkml:trace contextRef="#ctx0" brushRef="#br1" timeOffset="-205839.83">19871 1099 380 0,'0'0'0'16,"0"0"27"-16,0 0 187 15,0 0 219-15,0 0-33 16,119-15-180-16,-115 14 73 16,-2-1-45-16,-2-2-105 15,0 0-59-15,2 0-30 16,0-1-11-16,2 2-9 15,-2-1-5-15,-2-1 14 16,2 1 9-16,-2-2 1 16,0 2 22-16,-4-4-14 0,-23 2-42 15,-14-2 0-15,-17 3-9 16,-11 2 2-16,-8 3 1 16,-4 0-3-16,4 0-5 15,9 5 12-15,15 8-7 16,20 6-10-16,21 2-43 15,12 4-22-15,25 5 65 16,28 1 0-16,21 6 16 16,15-1-9-16,7 0-7 15,1-3 0-15,-12-4 0 16,-18-6 6-16,-24-2-6 16,-26-6-17-16,-17-6-31 15,-13-2 48-15,-32-6 55 16,-13-1 40-16,-6 0-10 15,-1 0-42-15,5-4-25 0,14-8-18 16,14 0 0-16,18-4-24 16,14 0-111-16,8-4 0 15,27-5 56-15,14-8 35 16,9-9 5-16,4-6 16 16,7-6-2-16,-1-11 18 15,-2-1 7-15,-3-3 6 16,-7 0 1-16,-10 9 8 15,-11 10 66-15,-10 11 35 16,-12 16-28-16,-10 9-7 16,-3 7 39-16,0 7-72 15,-14 0-48-15,-6 27-19 0,-6 18 19 16,-5 34 0-16,4 3-11 16,4 13-10-16,10 5-12 15,8-19 3-15,5 6-3 16,0-17 15-16,0-15 17 15,12-22 1-15,1-12 0 16,1-15 12-16,3-6 56 16,3-9 17-16,5-20-30 15,2-8-25-15,-3-3-12 16,0-2-12-16,-3 4 14 16,-8 4-19-16,-1 8-1 15,-8 9-5-15,-4 11-2 16,0 6-24-16,0 6-47 0,0 25 51 15,0 12 18 1,0 7 8-16,4-2-31 0,13-8 9 16,6-11 14-16,2-11 9 15,4-9 11-15,2-9 41 16,2-6 0-16,-4-22-13 16,-2-9-9-16,-10-9-4 15,-7 0-14-15,-10-2-12 16,-4 2-6-16,-31 4-11 15,-9 8 7-15,-9 9 4 16,-3 14-60-16,1 11-101 16,7 0-79-16,17 42 29 15,14-3-90-15,17-2-522 0</inkml:trace>
  <inkml:trace contextRef="#ctx0" brushRef="#br1" timeOffset="-205506.84">20692 1275 839 0,'0'0'739'0,"0"0"-353"16,156-31-129-16,-114 4 16 15,-18-1-44-15,-17 3-7 16,-7 6-117-16,-5 5-65 16,-17 6-35-16,-4 8 27 15,-1 0 27-15,2 26-59 16,1 21-11-16,1 34 11 16,4 37 0-16,5-1-11 15,5-10-87-15,7-19 75 16,2-35-27-16,0-3 2 15,4-8 26-15,10-20 16 0,-1-22 5 16,8-5 1-16,2-37 27 16,12-16-22-16,2-15-5 15,10-7 5-15,2-3 12 16,3 2 24-16,-4 6-4 16,-8 15 2-16,-9 16 55 15,-13 17-25-15,-13 16-42 16,-5 11-27-16,-40 6-46 15,-10 18-68-15,0 2-740 0</inkml:trace>
  <inkml:trace contextRef="#ctx0" brushRef="#br1" timeOffset="-203690.35">4172 15326 718 0,'0'0'1266'16,"0"0"-1009"-16,0 0-138 15,0 0 24-15,0 0 3 16,0 0-17-16,3-6-24 16,-3 6-39-16,0 0-15 15,0 0-14-15,0 0-20 16,0 0-8-16,0 4-9 15,-14 13-17-15,-3 4 7 0,-5 4-5 16,-3 6 5-16,-4 5-26 16,-2-4-11-16,-5 9-12 15,-1-2-12-15,-2 6-14 16,-3-1 31-16,0-4-7 16,1 0 11-16,4-4 29 15,1-5 20-15,7-4 1 16,6-1 0-16,2-2 0 15,3-1 0-15,-1 2-8 16,4-6-1-16,-3 3 8 16,3-4-21-16,-3 0-25 15,3 0-7-15,-1-6 15 0,5-3-85 16,-2-4-187 0,3-1-199-16,2-4-52 0</inkml:trace>
  <inkml:trace contextRef="#ctx0" brushRef="#br1" timeOffset="-203042.01">2640 16910 2337 0,'0'0'287'16,"0"0"-195"-16,0 0-11 16,0 0-27-16,0 0 6 0,0 0-15 15,0 0-6-15,6-84-20 16,7 51-5-16,6 3 17 15,-1-2-18-15,3 0 16 16,4-2-14-16,-2 11-15 16,-4 0 0-16,-1 10-11 15,-5 12-10-15,1 1-38 16,1 18 18-16,4 22 41 16,3 15 13-16,5 7 2 15,-3 0-10-15,-2-4 0 16,-1-12-5-16,-8-16 2 15,-5-12 2-15,0-14-3 16,-4-4 9-16,0 0 9 0,1-22 1 16,3-14 15-16,6-17 15 15,-1 0-22-15,5-5-28 16,-3 9-73-16,4 14-39 16,8 12-95-16,-8 9-304 15,1 14-1057-15</inkml:trace>
  <inkml:trace contextRef="#ctx0" brushRef="#br1" timeOffset="-202090.09">3596 16692 424 0,'0'0'203'0,"0"0"-116"15,0 0-31-15,0 0 169 16,0 0 138-16,0 0-38 16,0 0 12-16,17-46-66 15,-13 33-91-15,0 3-101 0,0 2-41 16,-2 4-23-1,0-2-2-15,-2 2 13 0,2 4 14 16,-2 0 17-16,0 0 5 16,0 0 20-16,0 0-1 15,0 0-21-15,0 0-23 16,0 0-22-16,0 0-5 16,0 0-9-16,0 0-1 15,0 0 4-15,0 0 7 16,0 0-2-16,0 0 4 15,0 0 2-15,0 0-8 16,0 0-7-16,0 0-8 0,0 5 1 16,0 4 3-16,0 3 4 15,0 7 15-15,-4 4-9 16,2 7-1-16,2 7-5 16,0-1-1-16,0 4 0 15,8 0-3-15,9-5-7 16,0-8 11-16,3-1-18 15,2-12 4-15,-2-10-8 16,5-4-27-16,2 0 21 16,2-12 28-16,0-16 23 15,0-9 6-15,-5-2-5 16,-4-5-5-16,-7 0 3 16,-6-5-6-16,-7 3 23 0,0 2-8 15,-9 0 3 1,-17 2-2-16,-5 8-20 0,-10 6-12 15,1 10-22-15,0 14-43 16,4 4 34-16,2 0-53 16,5 28-42-16,10-2-89 15,7 2-434-15</inkml:trace>
  <inkml:trace contextRef="#ctx0" brushRef="#br1" timeOffset="-201727.09">4197 16713 2110 0,'0'0'236'16,"0"0"-236"-16,0 0-1 15,0 0 1-15,0 0 0 16,0 0 17-16,0 0-2 16,35 109 20-16,-35-89 75 15,-17-6 9-15,1-4 26 16,1-10 14-16,1 0-55 16,1 0-87-16,4-14-15 15,2-8 16-15,5-4-9 0,2 6-5 16,0-2 0-16,0 9-4 15,9 7-22 1,4 3-62-16,6 3-75 0,-4 9-136 16,-1 4-694-16</inkml:trace>
  <inkml:trace contextRef="#ctx0" brushRef="#br1" timeOffset="-201242.24">4547 16489 2402 0,'0'0'266'0,"0"0"-185"16,0 0-28-16,0 0-25 15,0 0 7-15,0 0-28 16,0 0 1-16,-14 134 9 16,14-74-2-16,0 3-10 15,7-5 1-15,7-6-8 16,-3-8 3-16,0-15-2 16,-2-12-10-16,0-13-25 15,2-4-11-15,4-10 47 16,6-24 55-16,0-12 15 15,4-10-35-15,0-2-17 0,-7 4-5 16,-3 4-5-16,-4 9 0 16,-1 15-7-16,-6 12-1 15,-2 14-3-15,0 0 3 16,0 14 3-16,1 17 11 16,3 22 10-16,4 10-12 15,3-1-3-15,-3 6-4 16,2-14-3-16,-1-2 2 15,-5-12 1-15,2-12-5 16,3-14-83-16,-3-6-182 16,0-8-1033-16</inkml:trace>
  <inkml:trace contextRef="#ctx0" brushRef="#br1" timeOffset="-200577.26">5038 16615 1858 0,'0'0'398'0,"0"0"-279"16,0 0-45-16,0 0-9 15,0 0-20-15,0 0-45 16,0 0-4-16,-16 18 4 0,16-18 2 15,0 0 10-15,0 0 3 16,0 0 8-16,0 0 17 16,0 0 17-16,0 0-12 15,0 0-19-15,0 0-9 16,0 0-10-16,0 0 8 16,0 0-2-16,0 0-5 15,0 0-8-15,0 0 5 16,0 0-3-16,0 0-2 15,0 0 1-15,0 0-1 16,0 0-1-16,0 0 1 16,0 0 2-16,0 0 6 15,0 0 13-15,0 4 10 16,2 5-10-16,2 4-5 16,2 9-10-16,4 1 6 0,-1 4 2 15,1 4-9-15,0-3 0 16,1-6-4-16,-5-8 1 15,4-6-2-15,-1-5-18 16,4-3-8-16,5 0 26 16,4-11 22-16,7-7-4 15,5 0 3-15,3 4-13 16,5 6-8-16,3 8-3 16,0 0-11-16,-4 12 4 15,-4 12 8-15,-10 9 2 16,-14 4 2-16,-13-5 8 15,0 2 16-15,-31-1 27 16,-5-8 5-16,-7-6-23 0,3-6-35 16,1-13-17-16,1 0-133 15,-12-40-90-15,13 0-552 16,3 0-452-16</inkml:trace>
  <inkml:trace contextRef="#ctx0" brushRef="#br1" timeOffset="-200428.26">5193 16459 1285 0,'0'0'1108'16,"0"0"-898"-16,0 0-133 15,0 0-29-15,0 0-31 16,113-12-17-16,-55 12-69 0,-8 0-121 16,-6 0-307-16</inkml:trace>
  <inkml:trace contextRef="#ctx0" brushRef="#br1" timeOffset="-200111.38">5692 16347 963 0,'0'0'1601'16,"0"0"-1341"-16,0 0-183 16,0 0-77-16,0 0 11 15,0 0-10-15,63 148 14 16,-32-78-4-16,2 2-5 15,-2-4-5-15,-4-5 3 16,-4-9-3-16,-6-14 5 16,-3-10-6-16,-5-16-1 0,-3-10 1 15,-2-4 0-15,3 0 42 16,0-18 15-16,6-14 33 16,1-12-24-16,3-14-22 15,4-4-17-15,-4-11 4 16,4-7-5-16,-5 4-17 15,1 10-9-15,-1 8-19 16,-1 13-75-16,-6 23-101 16,-4 13-358-16</inkml:trace>
  <inkml:trace contextRef="#ctx0" brushRef="#br1" timeOffset="-198711.48">897 16504 908 0,'0'0'1323'0,"0"0"-1014"16,0 0-198-16,0 0 12 15,0 0 23-15,0 0-51 16,0 0-37-16,-6-63-18 16,6 59-2-16,0 4-11 15,0 0-7-15,0 0-20 16,0 4-9-16,0 17-30 16,13 21 39-16,11 15 8 15,12 19 12-15,5 9-9 16,5 1 2-16,1-2-9 15,-3-12 0-15,-6-13-3 0,-9-20 0 16,-6-13-2 0,-10-16-1-16,-4-10-20 0,0 0-9 15,4-28 31-15,5-19 61 16,7-16-10-16,2-13-21 16,2-6-9-16,0-11-9 15,0 3-2-15,4-2-4 16,0 12-3-16,1 12-3 15,-7 18 1-15,-6 15-1 16,-7 17 0-16,-8 13-28 16,-3 5-50-16,-3 17-65 15,0 46 7-15,0-3-131 16,0-3-777-16</inkml:trace>
  <inkml:trace contextRef="#ctx0" brushRef="#br1" timeOffset="-198463.12">1786 16784 2370 0,'0'0'348'0,"0"0"-259"16,0 0-13-16,0 0 39 16,0 0-15-16,0 0-70 15,0 0-19-15,11 72-4 16,-3-22 2-16,0 8 4 0,1 8-5 15,-5-8-8-15,-4 1-8 16,0-15-5-16,0-8-5 16,0-14-60-16,-2-15-121 15,-7-7-301-15,-1 0-1559 0</inkml:trace>
  <inkml:trace contextRef="#ctx0" brushRef="#br1" timeOffset="-198014.12">1630 16870 2068 0,'0'0'918'0,"0"0"-879"15,0 0-39-15,0 0 0 16,0 0 0-16,0 0 0 16,152-8-20-16,-96 8-75 0,-1 0-17 15,1 0 36-15,-5 0 41 16,-1-6-10-16,-6-8-1 15,-9 6 28-15,-8 0-4 16,-6-2 22-16,-13 10 21 16,-6 0 84-16,-2 0 130 15,0 0-100-15,-6 14-73 16,-12 18-34-16,-4 12-23 16,-5 8 7-16,0 10-1 15,3-3-9-15,1-5 5 16,10-14-6-16,7-8 13 15,6-14-14-15,0-10-5 16,15-8-32-16,18 0 37 16,10-22 6-16,8-14 36 0,5-13-7 15,-7-1-20-15,-11-1-4 16,-18 4-3-16,-20 7 34 16,0 6 37-16,-39 11-23 15,-9 10-36-15,-10 7-20 16,-20 6-43-16,13 19-158 15,14-2-547-15</inkml:trace>
  <inkml:trace contextRef="#ctx0" brushRef="#br1" timeOffset="-194850.39">21175 1225 141 0,'0'0'395'0,"0"0"234"16,0 0-493-16,0 0-136 15,0 0 0-15,0 0 0 16,-40-48 45-16,38 42 85 15,-1-1-64-15,1 1-32 16,-2 0 6-16,2 3-40 16,-7-1 0-16,2 3-152 15,0-2-247-15</inkml:trace>
  <inkml:trace contextRef="#ctx0" brushRef="#br1" timeOffset="-194233.74">20899 1077 518 0,'0'0'1107'0,"0"0"-779"15,0 0-117-15,0 0-36 16,0 0-53-16,0 0-65 16,0 0-25-16,-7-13-16 15,7 13-6-15,0 0-3 0,0 0-7 16,0 0-6-16,0 19-8 16,0 9 14-16,0 13 0 15,0 14 0-15,0 11 0 16,0 10 2-16,0 5 9 15,0 3-10-15,0-2 12 16,0-4-12-16,0-8 5 16,0-9 1-16,0-14 3 15,0-10 6-15,0-13-6 16,0-10 6-16,0-9 9 16,0-2-11-16,0-3 17 15,2 0-2-15,1 0 8 16,-3 0 4-16,0-4-5 0,2-16-36 15,-2-8-36 1,0-41-77-16,0 7-97 0,0 0-671 0</inkml:trace>
  <inkml:trace contextRef="#ctx0" brushRef="#br1" timeOffset="-193933.95">20899 1215 1981 0,'0'0'368'0,"0"0"-196"15,0 0-88-15,0 0 11 16,0 0-29-16,24-107-36 16,-4 95-14-16,7 7-10 15,7 1 4-15,3 4-4 16,4 0-6-16,-1 21-11 16,-3 8 10-16,-8 9-14 0,-6 2 8 15,-10 0 7-15,-13-4-1 16,0-2-12-16,-15-4 4 15,-24-5 9-15,-7-6 23 16,-10-5 29-16,2-7 31 16,4-4-23-16,5-3-30 15,9 0-16-15,11 0 10 16,12-2-24-16,13-10-85 16,7 2-90-16,13-1-338 0</inkml:trace>
  <inkml:trace contextRef="#ctx0" brushRef="#br1" timeOffset="-193515">21278 1365 759 0,'0'0'1242'16,"0"0"-941"-16,0 0-209 15,0 0-42-15,0 0 34 16,0 0-43-16,0 0 33 16,82-7 29-16,-42-7-25 15,6-7-28-15,6-1-15 16,2-6-5-16,0-1-16 0,-4-7-7 16,-7 5-7-16,-12-1-25 15,-11 4-21-15,-14 3 3 16,-6 6-22-16,-13 4 11 15,-18 5 1-15,-11 8 53 16,-10 2 0-16,1 11 6 16,-5 16 12-16,8 12 11 15,6 7-1-15,13 6-15 16,15 2-6-16,14 0-4 16,0-3-3-16,33-10-3 15,19-6 3-15,14-11 50 16,17-12 0-16,42-12-50 15,-21-10-47-15,-15-13-593 0</inkml:trace>
  <inkml:trace contextRef="#ctx0" brushRef="#br1" timeOffset="-192369.02">22782 1069 2207 0,'0'0'376'16,"0"0"-223"-16,0 0-37 15,0 0 9-15,0 0-43 0,0 0-42 16,0 0-22-16,0-11-10 15,0 11-8-15,2 0-8 16,13 0 1-16,12 0 7 16,13 0 11-16,13 0-1 15,10 0-9-15,9 0 8 16,-3 0 2-16,-3 0-7 16,-3 0-4-16,-12 0 1 15,-9 0-1-15,-11 0-1 16,-12 3-19-16,-13-1-40 15,-6-1-53-15,-27 9-51 16,-15 0-99-16,-3 1-992 0</inkml:trace>
  <inkml:trace contextRef="#ctx0" brushRef="#br1" timeOffset="-192102.71">22826 1263 1014 0,'0'0'972'0,"0"0"-770"15,0 0-128-15,0 0 108 16,0 0 23-16,0 0-62 16,0 0-27-16,35 2-44 15,-6-2 13-15,12 0-11 16,8 0-26-16,4-4-12 16,5-2-7-16,-2 0-2 15,-3 1-13-15,1 2-14 16,-7 1 7-16,-5 2-7 15,-9 0-6-15,-8 0-8 0,-10 0-22 16,-15 0-59-16,0 7-91 16,-17-1-311-16</inkml:trace>
  <inkml:trace contextRef="#ctx0" brushRef="#br1" timeOffset="-186024.77">24421 662 1184 0,'0'0'615'0,"0"0"-462"16,0 0-119-16,0 0-13 16,0 0 27-16,0 0-21 0,0-3 31 15,0 3 44-15,0 0 5 16,0 0-64-16,-8 0-31 16,-8 0 0-16,-4 11 10 15,-2 7-13-15,-7 6-9 16,0 8-2-16,0 6-9 15,0 6 11-15,2 6 14 16,7 4-3-16,4-1 1 16,10 1 15-16,6-3-27 15,0-4 17-15,15-7-17 16,14-8 0-16,4-6 1 0,6-8 24 16,3-10 28-1,2-8-7-15,1 0-8 0,-3-7 19 16,-1-14 7-16,-6-8-11 15,-1-9 11-15,-7-7-46 16,-4-8 18-16,-7-5-20 16,-9-2-7-16,-7 2 21 15,0 6 15-15,-17 6-1 16,-15 10-17-16,-8 13-27 16,-5 14-5-16,-6 9-81 15,-14 25-92-15,12 12-90 16,15-3-461-16</inkml:trace>
  <inkml:trace contextRef="#ctx0" brushRef="#br1" timeOffset="-185558.76">25103 966 1427 0,'0'0'1095'15,"0"0"-938"-15,0 0-127 0,0 0 179 16,0 0-115-16,0 0-64 15,0 0-30-15,38-46 0 16,-29 40 8-16,-2 2-8 16,-3 4-8-16,-4 0-23 15,0 0 13-15,0 0-58 16,0 11 40-16,0 4 29 16,0-1 7-16,-6-3 0 15,-1-6 8-15,4-2 18 16,1-3 44-16,2 0-7 15,0 0 11-15,0-8-14 16,0-9-41-16,0-1-19 0,0 0 7 16,-2 2 2-1,0 6-3-15,2 5-12 0,-3 4 4 16,-3 1-108-16,2 8-170 16,-1 4-452-16</inkml:trace>
  <inkml:trace contextRef="#ctx0" brushRef="#br1" timeOffset="-183627.49">25535 1914 1248 0,'0'0'656'0,"0"0"-656"16,0 0-749-16,0 0-81 0,0 0 830 15,-133 0 291-15,83 3-228 16,0 1-50-16,-24 0 61 15,14-2-74-15,6-2-248 0</inkml:trace>
  <inkml:trace contextRef="#ctx0" brushRef="#br1" timeOffset="-182079">25867 596 1277 0,'0'0'574'0,"0"0"-397"16,0 0-129-16,0 0 28 15,0 0 63-15,0 0-24 16,0 0-34-16,0-25-7 15,0 25 9-15,0 0-3 16,0 0-43-16,0 0-17 16,0 0-6-16,0 0-6 0,0 0-8 15,0 0-1 1,-2 4-12-16,-2 15 2 0,-6 8 11 16,0 14 1-16,-6 5 8 15,3 10-9-15,2 1 0 16,1 6 0-16,6-1 1 15,2-3-1-15,2-6 0 16,0-4 0-16,18-7 0 16,7-6 0-16,6-8-8 15,6-8 8-15,3-8-13 16,8-11 13-16,0-1 12 16,1-15 23-16,0-20-10 15,-6-6 17-15,-8-13-8 16,-10-9-19-16,-12-4-8 15,-13 0 47-15,0-4-19 16,-23 9-3-16,-10 7-14 0,-5 9-18 16,-4 18-10-16,-3 16-62 15,-13 18-152-15,12 21-434 16,13 8-614-16</inkml:trace>
  <inkml:trace contextRef="#ctx0" brushRef="#br1" timeOffset="-181562.01">26509 826 1073 0,'0'0'629'0,"0"0"-471"16,0 0-117-16,0 0 75 15,0 0 162-15,0 0-33 16,0 0-74-16,22-49-33 16,-13 38-33-16,2-6-35 15,5 1-23-15,4 0-8 16,7 1-25-16,4 2-1 16,2 6-8-16,5 2-5 15,-2 5-14-15,-5 0-24 16,1 21-13-16,-9 5-17 0,-4 10 3 15,-9 4 13 1,-7 4 14-16,-3 2 27 16,-7 0 5-16,-24-2 6 0,-9-4 1 15,-4-5 13-15,-3-7 7 16,7-9 27-16,9-2-5 16,10-8 4-16,11-2 2 15,10-5-22-15,0-2-27 16,0 0-12-16,2 2 12 15,11 0 0-15,7 2 9 16,7 0 27-16,11-1 13 16,8 2-35-16,8-5 14 15,4 1-21-15,4-1 10 16,-4 3-17-16,4-3-71 16,-14 0-168-16,-15 0-664 0</inkml:trace>
  <inkml:trace contextRef="#ctx0" brushRef="#br1" timeOffset="-180912.79">27648 898 2215 0,'0'0'266'0,"0"0"-199"0,0 0-34 16,0 0 42-16,0 0-4 16,0 0-7-16,113-78 46 15,-106 52-30-15,-2-2-26 16,-5-6-37-16,0-3 10 15,-5 1-27-15,-15 3-16 16,-9 1-1-16,-9 3 16 16,-9 8-3-16,-4 4-9 15,-2 9 13-15,-3 8 0 16,4 0 2-16,8 4-2 16,11 17-6-16,8 4-4 15,12 7-4-15,11 6 1 16,2 5-2-16,11 2 14 0,22 4-1 15,7-1 2-15,7-1 4 16,-1 1-3-16,-3-4 0 16,-5-2 4-16,-9-2-5 15,-6-2-2-15,-11-4-6 16,-7-2-3-16,-5-4 10 16,0-3-8-16,-9-6 4 15,-16-2-11-15,-4-10 14 16,-2-7 2-16,0 0 25 15,2-4 7-15,6-18 71 16,11-6-42-16,3-8-14 16,9-6 1-16,0-5-24 0,13 0 5 15,14-2-14-15,2-1-14 16,6 6-2-16,3 6-3 16,3 8-36-16,15 4-93 15,-12 8-100-15,-4 7-536 0</inkml:trace>
  <inkml:trace contextRef="#ctx0" brushRef="#br1" timeOffset="-179547.79">28606 764 2397 0,'0'0'260'0,"0"0"-199"15,0 0-35-15,0 0-18 16,0 0-8-16,0 0 0 15,0 0-1-15,-21 2-5 0,-8 28 6 16,-8 12 0-16,-7 10 12 16,-8 8-12-16,0 3-26 15,6-3-15-15,3-9-14 16,10-4-52-16,2-11 8 16,9-10-151-16,8-14-225 0</inkml:trace>
  <inkml:trace contextRef="#ctx0" brushRef="#br1" timeOffset="-179331.08">28167 783 2366 0,'0'0'320'0,"0"0"-242"16,0 0-77-1,0 0-1-15,0 0-12 0,0 0 12 16,63 124 1-16,-26-60 0 15,5 7 0-15,3 4-2 16,-1-5-43-16,1-11-62 16,-3-10-104-16,-2-12 39 15,5-18-60-15,-11-9-56 16,-10-10-1206-16</inkml:trace>
  <inkml:trace contextRef="#ctx0" brushRef="#br1" timeOffset="-179062.12">28884 702 2086 0,'0'0'316'16,"0"0"-263"-16,0 0-35 15,0 0 25-15,0 0-43 16,0 0-28-16,0 0-16 15,21 51 44-15,-21-2 44 16,-6 12-8-16,-2 6-11 16,1 4-15-16,1-3-2 15,2-4-8-15,-2-8 0 16,4-10-105-16,2-10-192 16,0-13-190-16,0-15-769 0</inkml:trace>
  <inkml:trace contextRef="#ctx0" brushRef="#br1" timeOffset="-178715.12">29045 852 299 0,'0'0'1787'0,"0"0"-1528"16,0 0-113-16,0 0-40 16,0 0-29-16,0 0-77 15,0 0-2-15,39-46-50 16,-37 86 50-16,2 12 2 0,0 11 22 15,5 0-21 1,3-4 10-16,7-9-11 0,1-10-7 16,2-12-12-16,2-12 19 15,3-10 10-15,0-6 5 16,2-2 35-16,0-24 42 16,0-8-43-16,-2-10-7 15,-8-9-41-15,-5 0 47 16,-11-4-3-16,-3 1-29 15,-10 6 4-15,-18 6 14 16,-13 11-22-16,-7 11-12 16,-8 17-56-16,-27 9-121 15,16 22-169-15,14 0-795 0</inkml:trace>
  <inkml:trace contextRef="#ctx0" brushRef="#br1" timeOffset="-178349.11">29375 565 1403 0,'0'0'941'0,"0"0"-782"16,0 0-45-16,0 0 10 16,0 0-19-16,0 0-44 0,0 0-19 15,0-10 13-15,0 10 6 16,0 0-19-16,2 0-22 16,6-3-20-16,6 3-15 15,12-3 15-15,11-1 13 16,7 1-2-16,9-1-11 15,1 1-5-15,-3 1-10 16,-2 2-39-16,-11 0-30 16,-5-2-57-16,-12 2-39 15,-11-2-552-15</inkml:trace>
  <inkml:trace contextRef="#ctx0" brushRef="#br1" timeOffset="-177899.11">29861 276 2046 0,'0'0'311'0,"0"0"-273"16,0 0-30-16,0 0 24 16,117-48 51-16,-88 46-51 15,-2 2-13-15,-5 0-7 16,-7 4-12-16,-3 14-18 15,-10 8 3-15,-2 8 15 16,-4 10 6-16,-23 3 13 16,-6-1-6-16,-1-3-3 0,3-10-10 15,6-8 3 1,9-4 6-16,8-9-5 0,3-3-4 16,5-8-13-16,0 2-11 15,0-1 24-15,11 0 0 16,10 3 28-16,1-1-13 15,0 4-1-15,-4 0-14 16,-7 4-19-16,-11 4-6 16,0 6 25-16,-11 5 8 15,-14 1 12-15,-6-5 30 16,-2-3-2-16,-3-6-13 16,1-3-15-16,1-5 3 15,1-2-6-15,2-2-17 16,-8-2-34-16,10 0-155 15,8 0-1100-15</inkml:trace>
  <inkml:trace contextRef="#ctx0" brushRef="#br1" timeOffset="-176500.37">30569 792 1736 0,'0'0'810'16,"0"0"-727"-16,0 0-48 0,0 0 46 15,0 0-2-15,0 0-42 16,0 0-16-16,0-9 13 15,0 9-5-15,0 0-27 16,0 0-2-16,0 15-16 16,2 8 16-16,9 12 2 15,2 7-1-15,3 8 5 16,2 4-6-16,2 1 2 16,2 1-2-16,-1-5 0 15,-4-2 0-15,1-10 0 16,-3-8 0-16,-1-7 1 15,-5-8-1-15,-3-7 0 0,-1-3 19 16,-3-6-4 0,-2 0 9-16,2 0 10 0,-2 0-6 15,0 0-4-15,0 0-10 16,0 0-4-16,0 0-1 16,3 0 2-16,-1-2 0 15,2-11 6-15,3-5-10 16,2-4-6-16,0-4 9 15,2-2-2-15,0-2-8 16,0 0 0-16,0 0 0 16,0-1-4-16,3 0 4 15,-3-5 6-15,1-3-5 16,-4-5-1-16,3-6 1 0,-2-4-1 16,2-4 0-1,0 1 1-15,1 6-1 0,-3 2 0 16,-1 6 1-16,-1 10-1 15,-3 8 0-15,1 4 0 16,-3 6 0-16,1 7 0 16,-3 3 8-16,0 4-8 15,0 1-1-15,0 0 1 16,2 0 0-16,-2 0-7 16,0 0 7-16,0 0-4 15,0 0 2-15,0 0 1 16,0 0 1-16,0 0 5 15,0 0-5-15,0 0 0 16,0 0 1-16,0 0-1 16,0 0-1-16,0 0 1 0,0 0 1 15,0 0 0-15,0 0-1 16,0 0 0-16,4 0-14 16,5 0-4-16,7 0 1 15,8-5 15-15,14-1 2 16,11 0 1-16,11 0-1 15,10-1-2-15,3 1 2 16,4 0 0-16,4 4 4 16,-8-3-4-16,-8 1 1 15,-14 2 0-15,-18 0 11 16,-14 0-8-16,-15 2-3 16,-4 0 7-16,0 0 3 0,0 0-11 15,0 0-6-15,-2 0-52 16,-11 0-81-16,-16 10-34 15,4 3-159-15,2-2-348 0</inkml:trace>
  <inkml:trace contextRef="#ctx0" brushRef="#br1" timeOffset="-175700.37">31235 694 1458 0,'0'0'874'15,"0"0"-781"-15,0 0-22 0,0 0 120 16,0 0-33-16,0 0-94 16,0 0-37-16,-3 0 97 15,3 0-105-15,-2 8-19 16,2 7-54-16,-2 16 12 15,-2 10 32-15,0 16 10 16,-1 4-29-16,-2-2 6 16,0-5 9-16,3-10 14 15,0-12-7-15,-1-9 2 16,5-11 5-16,0-6 1 16,0-6 6-16,0 0 2 0,0 0 66 15,0 0 1 1,0-18-6-16,7-9-47 0,4-8-15 15,5-8-2-15,-1-2-6 16,5-4 2-16,-3 0-2 16,4 4 0-16,-3 1 0 15,-1 6 1-15,-3 7-1 16,-5 7 0-16,-1 8-4 16,-3 6 3-16,-2 9-4 15,-1-2 0-15,-2 3 0 16,0 0-9-16,4 14-5 15,3 15 8-15,4 8 11 16,5 16 0-16,3 3 1 16,6 4 1-16,0 1-2 15,-1-7 0-15,-1-8-14 0,-6-10-15 16,-1-8-9 0,-7-10-25-16,-5-8-14 0,-2-4-45 15,-2-6 6-15,0 0 28 16,-4 0-10-16,-11-12-1 15,-3-4 61-15,-5-4 17 16,-2-3 0-16,-1 1 9 16,-3 5 10-16,3-2 2 15,-1 5 10-15,4 4 0 16,8 4 36-16,3 3 43 16,8-1-13-16,2 4-17 15,2 0-12-15,0 0-31 0,0 0-6 16,0 0-4-16,6 0 5 15,15 0 4-15,8 1 8 16,11 5-9-16,11-1-5 16,5 1 1-16,4-2 2 15,-7-1-12-15,-6 4-10 16,-16-3-115-16,-16-3-339 0</inkml:trace>
  <inkml:trace contextRef="#ctx0" brushRef="#br1" timeOffset="-174985.42">30243 1588 1918 0,'0'0'295'16,"0"0"-257"-16,0 0 271 0,0 0-196 16,0 0-61-1,0 0-29-15,0 0 5 0,23-6 35 16,-4 4 6-16,10-1-8 16,12 0-18-16,12 0-13 15,11 3-8-15,15 0-22 16,12 0 14-16,27 0-14 15,30 0 6-15,23 0 1 16,3 3-7-16,-12-1 1 16,-19 2 0-16,-39-2-1 15,-14-1-1-15,-24-1 1 16,-8 0 8-16,0 0-7 16,-4 0 4-16,-8 0 17 15,-19 0 0-15,-14 0-16 16,-10 0-3-16,-3 0-3 15,0 0-22-15,0 0-49 16,-3 0-48-16,-14 9-90 0,-1 5-50 16,1 0-278-16</inkml:trace>
  <inkml:trace contextRef="#ctx0" brushRef="#br1" timeOffset="-174285.95">31006 1833 1936 0,'0'0'271'15,"0"0"-188"-15,0 0 88 16,0 0-33-16,0 0 85 16,0 0-142-16,0 0-42 15,0-28 61-15,0 28-33 0,0 0-42 16,0 0-25-1,0 0-12-15,0 0-4 0,2 0-11 16,4 15-25-16,3 11 16 16,7 13 24-16,-3 15 3 15,3 14 3-15,-3 8-13 16,-1 7-91-16,-4-7 79 16,1-11 31-16,-1-9 0 15,2-21 0-15,-3-12 0 16,-3-8 16-16,0-9 25 15,-2-4 47-15,1-2 26 16,-1 0-39-16,5 0-8 16,2-8 0-16,4-12-32 15,7-8-15-15,3-10-4 16,4-6 5-16,4-10-15 0,0-9 4 16,0-9-8-1,2-6 4-15,1 0 5 0,-5 4-4 16,-5 14-7-16,-4 13 0 15,-6 19 15-15,-8 12 1 16,-4 13-11-16,-2 0-4 16,0 3-1-16,0 0-3 15,0 0 2-15,0 0-17 16,0 0 5-16,0 0-19 16,0 8-34-16,-2 5-16 15,-16 9-9-15,3-3-127 16,-5-3-414-16</inkml:trace>
  <inkml:trace contextRef="#ctx0" brushRef="#br1" timeOffset="-171936.62">26449 3826 1190 0,'0'0'280'15,"0"0"-163"-15,0 0-66 16,0 0-51-16,0 0-51 16,0 0 51-16,36-106 12 15,-34 98 42-15,-2 2 41 16,0 2 105-16,0-7-96 0,0 2-104 16,0-7-189-16</inkml:trace>
  <inkml:trace contextRef="#ctx0" brushRef="#br1" timeOffset="-161048.75">15017 3266 1752 0,'0'0'338'16,"0"0"-242"-16,0 0-73 15,0 0 79-15,0 0-3 16,0 0-58-16,7-2-12 15,-3-2-11-15,0 3 7 16,-2-1 25-16,-2 2-19 16,0 0 8-16,0 0 1 15,0 0-14-15,0 0-12 16,2 0-12-16,1 0 4 16,1 0 2-16,3 0-8 15,4-3 9-15,7 3 5 0,6 0-2 16,9 0-2-1,10 0-1-15,6 0-9 0,5 0 0 16,2 0 7-16,-1 0-7 16,-4 3 1-16,-6 0 0 15,-9 1-1-15,-12-2-12 16,-11 1-25-16,-8 1-51 16,-5 1-105-16,-18 1-185 15,-4-2-819-15</inkml:trace>
  <inkml:trace contextRef="#ctx0" brushRef="#br1" timeOffset="-160782.23">15063 3501 2116 0,'0'0'366'0,"0"0"-299"15,0 0-57-15,0 0 11 16,0 0 40-16,0 0-2 16,137 0-13-16,-84 0-22 15,2 0-13-15,-3 0-5 16,-6 0 0-16,-5 0-6 16,-8 0 1-16,-6 0-3 15,-12 0-35-15,-6 0-190 16,-7 0-719-16</inkml:trace>
  <inkml:trace contextRef="#ctx0" brushRef="#br1" timeOffset="-160032.62">15489 2985 1977 0,'0'0'297'16,"0"0"-214"-16,0 0 21 16,0 0 107-16,0 0-94 15,0 0-51-15,0 0-26 16,-16 0-18-16,16 0 20 15,0 0-11-15,0 0-17 0,0 0-8 16,0 0-5-16,7 4-1 16,4 3 0-16,7 3 1 15,12 4 25-15,5 5 2 16,11 6-10-16,8 3-5 16,4 6-6-16,4 4-2 15,-1 5-5-15,-1 2 1 16,-4-1 0-16,-8-2 5 15,-5-6-6-15,-15-6-5 16,-5-7-4-16,-12-9 9 16,-4-7-5-16,-5-3 0 15,-2-2-1-15,0-2 6 16,0 0 0-16,0 3 18 16,0-1-4-16,-12 4-9 15,-7 4-4-15,-12 6 5 0,-17 8 1 16,-10 7 1-16,-13 7-1 15,-4-1-7-15,-3 4 5 16,9-4 5-16,9-2 16 16,15-9-8-16,17-7-11 15,9-6-6-15,13-5-1 16,6-6-21-16,0 0-6 16,0 1 16-16,19-3-44 15,4 0-149-15,-5 0-763 0</inkml:trace>
  <inkml:trace contextRef="#ctx0" brushRef="#br1" timeOffset="-158650.06">17396 2695 1437 0,'0'0'315'0,"0"0"-182"15,0 0-73-15,0 0 63 16,0 0-56-16,0 0-50 16,0 0-16-16,69-16-1 15,-48 14 0-15,5-6-120 0,-6 2-107 16,-2 0-227-16</inkml:trace>
  <inkml:trace contextRef="#ctx0" brushRef="#br1" timeOffset="-157884.9">17860 2321 1820 0,'0'0'417'16,"0"0"-237"-16,0 0-124 16,0 0 72-16,0 0-34 15,0 0-58-15,0 0-36 16,0-17-15-16,-7 34-47 0,-9 14 43 15,-3 11 19-15,-6 6 0 16,-2 0 6-16,3-1-6 16,-1-10 2-16,8-7-1 15,3-10 0-15,7-7 0 16,5-9 0-16,2-4 0 16,0 0 5-16,0-2 14 15,13-20 12-15,7-7-18 16,3-7-7-16,-2-3-6 15,2-4 0-15,-5 0 8 16,-5 6 5-16,-1 3 26 16,-3 4 29-16,-5 6 9 15,0 8-10-15,-4 7-29 16,2 6-15-16,-2 0-8 16,0 3-16-16,0 0-7 0,0 12-37 15,0 15-2-15,0 7 36 16,0 8 10-16,0 4 0 15,0 0 1-15,0-1-2 16,0-2-10-16,0-2-22 16,-6-3-14-16,2-6-6 15,-3-2-19-15,-2-6 16 16,2-4-2-16,-2-4-3 16,3-4-25-16,-2 0-52 15,2-2-61-15,2-2-62 16,-9 4 10-16,-1-4-88 15,1-2-63-15</inkml:trace>
  <inkml:trace contextRef="#ctx0" brushRef="#br1" timeOffset="-157667.66">17550 2841 929 0,'0'0'543'0,"0"0"-263"16,0 0-50-16,0 0 74 16,0 0-50-16,0 0-185 15,0 0-18-15,-27 0-45 16,46 0-5-16,6 0 13 15,12 0-3-15,5 0-10 16,12 0 0-16,10 3 10 16,7 4-5-16,5-1-5 15,6 0 5-15,-3-2-6 16,-8 2 0-16,-13 0-34 0,-16 4-99 16,-18-1-106-16,-17-4-319 15</inkml:trace>
  <inkml:trace contextRef="#ctx0" brushRef="#br1" timeOffset="-157000.23">16667 3150 1427 0,'0'0'328'0,"0"0"-133"16,0 0-26-16,0 0 114 16,0 0-60-16,0 0-107 15,0 0-74-15,-15 0-1 16,26 0-17-16,10 0 6 16,5 0 38-16,8 0-3 15,10 0-28-15,10 0-11 0,6 0-8 16,13 0-4-1,25 0-2-15,34 0-7 0,35 4 4 16,18 2 4-16,0-2-6 16,-3 2-6-16,-10 0 0 15,11 2 8-15,11 2-8 16,10 3 3-16,6-4 3 16,4 3-7-16,-7-2 0 15,-4 0 2-15,-14-1-2 16,-13-3 0-16,-17-3 4 15,-35-3-3-15,-28 0-1 16,-29 0 1-16,-19 0-1 16,2 0 23-16,-10 0 14 15,-5 0 6-15,-17 0 0 0,-11 0-2 16,-7-2-8-16,0 2-15 16,0 0-9-16,0 0-9 15,0 0 0-15,0 0-28 16,0 0-31-16,0 0-23 15,-15 0-73-15,-10 0-136 16,-4 0-369-16</inkml:trace>
  <inkml:trace contextRef="#ctx0" brushRef="#br1" timeOffset="-155270.59">16609 4159 1879 0,'0'0'457'16,"0"0"-309"-16,0 0-78 0,0 0 26 16,0 0 34-16,0 0-48 15,0 0-16-15,23-35-28 16,-23 35-14-16,0 0-15 15,2 0-9-15,2 0-8 16,8 15 2-16,3 7 6 16,6 8 0-16,3 6 5 15,5 4-4-15,3 4 5 16,1 0-1-16,-2-1-5 16,-2-5 0-16,-5-4-1 15,-4-8-47-15,-7-6 33 16,-5-10 14-16,-4-4 1 15,-2-4 1-15,-2-2 11 0,0 0 33 16,0 0 9-16,0 0 6 16,0-5-8-16,4-14-19 15,3-12-26-15,5-9 1 16,1-10 0-16,0-10 3 16,5-6-5-16,-2-8 0 15,-3-8-1-15,0-2-4 16,-4 1 3-16,0 6 1 15,-3 6-5-15,1 13 5 16,0 8-4-16,-2 5 0 16,1 7 3-16,1 6-4 15,-1 4 1-15,2 8-2 16,-4 4 2-16,-2 6-1 16,0 4 1-16,-2 2-1 0,2 4 0 15,-2-1 0-15,0 1 0 16,0 0-8-16,0 0 8 15,0 0-1-15,3-3-11 16,-1-1 5-16,0-2 6 16,0 0-4-16,0 0 5 15,0-1 1-15,-2 3-1 16,3 1 0-16,-3 1 0 16,3 2 0-16,-3-2 0 15,2 2 0-15,-2-2-8 16,0 2 7-16,2-2-3 0,-2 2 0 15,0-2 4-15,0 2 0 16,0 0 0-16,0 0-2 16,0 0-2-16,0 0 2 15,0 0 2-15,0 0 2 16,0 0-2-16,0 0-6 16,0 0 0-16,0 0 6 15,0 0-1-15,0 0 0 16,0 0 1-16,0 0 0 15,0 0-4-15,0 0-12 16,2 0 11-16,2 0-15 16,7 0-2-16,7 0 11 15,5 0 6-15,8 2-3 16,11 2 4-16,12 0 3 16,13-1-9-16,15-3 10 0,27 0 6 15,27 0-6-15,31 0 0 16,7 0 0-16,-9 0 1 15,-11 0 1-15,-21-2-2 16,-3 2 1-16,-21 0 3 16,-25 0-3-16,-19 0 5 15,-11 0-1-15,4 0 4 16,1 0-8-16,-1 0 3 16,-11 0-4-16,-9 0 22 15,-9 0 4-15,-6 0 1 16,-6 0-3-16,-1 0-8 15,-3 0-4-15,1 0-3 16,-4-1-5-16,-1 1-4 0,1-2 1 16,-4 2-1-1,-4 0 0-15,3 0 0 0,-5 0 0 16,0 0 0-16,0 0 0 16,0 0 0-16,0 0 0 15,0 0-30-15,0 0-40 16,-11 0-59-16,-5 0-114 15,-4 5-328-15</inkml:trace>
  <inkml:trace contextRef="#ctx0" brushRef="#br1" timeOffset="-153489.08">17129 4560 944 0,'0'0'240'0,"0"0"-153"16,0 0 8-16,0 0 158 15,0 0-48-15,0 0 9 16,0 0-12-16,0 0 13 0,0 0-59 16,0-3-49-16,4-6-45 15,8-5-26-15,1-6 1 16,7-6 0-16,5-6-6 16,4-8-14-16,2-7-11 15,2-5 5-15,3-2-10 16,-7-2 6-16,-2 0-7 15,-8 3 1-15,-3 9-1 16,-7 10 22-16,-5 10-13 16,-2 12 4-16,-2 8 2 15,0 4-15-15,0 0-13 16,0 10-43-16,0 18 12 0,-6 11 31 16,-1 8 13-16,1 2-1 15,-2-1 0-15,6-7 1 16,2-5-7-16,0-9 1 15,0-9 0-15,0-6-2 16,10-8-4-16,-1-4 5 16,1 0 7-16,6-4 25 15,2-14 6-15,4-8-7 16,3-4-16-16,4-6 0 16,0-4-7-16,-2-6-1 15,-1-9-1-15,-4-1 1 16,-6-1 1-16,-7 6-1 15,-3 9 0-15,-6 14 0 0,3 10 0 16,-3 9 5-16,0 7-1 16,0 2-4-16,0 2-24 15,0 21-6-15,0 15 18 16,0 12 12-16,0 8 0 16,4 4 1-16,1-3-1 15,0-8 0-15,3-6 1 16,1-12 0-16,0-6-1 15,0-7 0-15,4-8-48 16,-3-6-131-16,-2-4-788 0</inkml:trace>
  <inkml:trace contextRef="#ctx0" brushRef="#br1" timeOffset="-153071.22">17887 4196 904 0,'0'0'1677'16,"0"0"-1516"-16,0 0-161 16,0 0-5-16,0 0 5 15,0 0 0-15,-7 111 0 16,7-83-8-16,0-8-9 16,0-6 16-16,0-5-8 15,0-8 3-15,0-1 6 16,4 0 56-16,5-22-5 0,0-6-36 15,5-5-7 1,-1 2-7-16,3 0-1 0,-6 4 1 16,-1 6 0-16,-1 10 22 15,-6 4 20-15,0 7-43 16,-2 0-13-16,0 5-9 16,0 17 12-16,0 6 4 15,4 2 6-15,1 1 1 16,3-8 0-16,2-2 7 15,-2-10-8-15,1-4 0 16,-3-4 0-16,2-3 0 16,1 0 0-16,3 0-14 15,5-13-67-15,14-14-203 16,-4 2-268-16,-1 0-104 0</inkml:trace>
  <inkml:trace contextRef="#ctx0" brushRef="#br1" timeOffset="-152606.31">18301 3980 22 0,'0'0'1442'15,"0"0"-942"-15,0 0-195 16,6-102-40-16,-6 90-103 16,0 5-63-16,0 4-56 15,0 3-38-15,0 3-5 16,0 22-19-16,0 15 14 16,-9 16 4-16,-1 6 1 15,-4 0 2-15,5-5 4 16,3-11-6-16,6-12 0 15,0-10 5-15,0-8-5 16,0-8 0-16,0-6 0 0,2-2 10 16,6 0 52-1,2-7 2-15,5-10-30 0,-2-2-16 16,1 5-17-16,-3-1 6 16,-5 7-7-16,0 6-13 15,-6 2-29-15,0 6-13 16,0 20 19-16,0 8 29 15,0 6 7-15,6 2 1 16,7-6 5-16,5-8-5 16,5-10 0-16,0-9 0 15,7-9 47-15,3 0 13 16,5-16-3-16,-2-13-19 0,-1-5-1 16,-8-3-18-16,-7 0-12 15,-11 3-3 1,-9 7-4-16,0 4 27 0,-18 8-10 15,-13 10-18-15,-9 5-6 16,-27 26-69-16,12 10-98 16,5 0-144-16</inkml:trace>
  <inkml:trace contextRef="#ctx0" brushRef="#br1" timeOffset="-152369.33">19101 4186 378 0,'0'0'2197'0,"0"0"-1974"15,0 0-95-15,0 0-58 16,0 0-36-16,0 0-33 16,0 0 7-16,-67 87-8 15,40-47-1-15,0 2-9 16,0-6-6-16,1-6-39 15,0-6-28-15,-10-8-32 16,5-7-111-16,6-9-584 0</inkml:trace>
  <inkml:trace contextRef="#ctx0" brushRef="#br1" timeOffset="-152173.33">18826 4196 2354 0,'0'0'410'0,"0"0"-299"0,0 0-111 16,0 0 0-16,0 0 16 16,58 119 3-16,-26-73-8 15,5 0-4-15,4-5-7 16,-1-7-41-16,11-10-69 16,-13-8-213-16,-5-12-1335 0</inkml:trace>
  <inkml:trace contextRef="#ctx0" brushRef="#br1" timeOffset="-151390.64">19230 3498 989 0,'0'0'723'16,"0"0"-417"-16,0 0-196 16,0 0 87-16,0 0 39 15,0 0-119-15,0 0-40 16,-5-19-16-16,5 19-3 15,0 0 9-15,0 0-16 16,0 0-16-16,0 0-12 16,0 0-12-16,0 0-11 15,14 0 0-15,8 0 0 16,14 5 4-16,8 2 3 16,17 0-6-16,10 4-1 15,9-1 1-15,12-4 3 16,8 0-3-16,20-2-2 0,-10-4 2 15,-2 3-1 1,0-3 1-16,-27 0 3 0,7 0-4 16,-20 0 0-16,-16 0 3 15,-21 0-2-15,-13 0-1 16,-13 0 1-16,-5 0 46 16,0 0-7-16,0 0-40 15,0 0-13-15,-19 0-63 16,2 4-111-16,1 3-325 0</inkml:trace>
  <inkml:trace contextRef="#ctx0" brushRef="#br1" timeOffset="-150491.64">20295 3856 2063 0,'0'0'479'0,"0"0"-294"16,0 0-70-16,0 0 22 15,0 0-65-15,0 0-62 16,0 0-10-16,-11 0-48 0,-9 15 13 16,-11 14 25-1,-9 7 3-15,-10 6 6 0,-5 8 1 16,-4 0 0-16,7-4 1 15,2-7 0-15,13-11 1 16,12-10-2-16,10-6 0 16,10-8-13-16,5-2 4 15,0 0 1-15,0-2 8 16,13 2 0-16,12-2 25 16,4 0 3-16,7 3-15 15,3-3-5-15,1 1-2 16,3-1-6-16,-1 1 1 0,-4-1-2 15,-3 0 1-15,-6 0 0 16,-2 0-7 0,-9 0 7-16,-2 0-6 0,-5-9-5 15,-4-5-1-15,-1-3-7 16,-4 0 10-16,1-3 8 16,-1 0 1-16,-2 2 10 15,0 4 29-15,0 2 8 16,0 4 3-16,0 3 2 15,0 4-21-15,0 1-18 16,0 0-13-16,0 3-14 16,-2 17-16-16,-9 15 21 15,-3 7 9-15,1 12 1 16,2 3 5-16,4 2-6 16,2-1 1-16,3-6 0 0,2-6-1 15,0-7 0-15,0-12 0 16,0-6 0-16,0-9-8 15,0-7-42-15,0-5-80 16,-2 0-107-16,0-5-526 0</inkml:trace>
  <inkml:trace contextRef="#ctx0" brushRef="#br1" timeOffset="-148526.12">21097 3232 549 0,'0'0'307'16,"0"0"-307"-16,0 0-142 0</inkml:trace>
  <inkml:trace contextRef="#ctx0" brushRef="#br1" timeOffset="-143062.58">21084 3276 1925 0,'0'0'380'0,"0"0"-200"15,0 0-33-15,0 0-13 16,0 0-34-16,0 0-36 16,0 0-30-16,0 0-14 15,0 0 17-15,0 0-12 16,4 0-12-16,12 0-13 15,13 0 0-15,16 0 9 16,10 0-9-16,10 0-9 16,2 0-4-16,-1 0-38 15,-1 2-44-15,-9 4-30 16,-10 2-47-16,-15 1-71 16,-12-3-121-16,-15-3-154 0</inkml:trace>
  <inkml:trace contextRef="#ctx0" brushRef="#br1" timeOffset="-142813.58">21253 3461 2204 0,'0'0'369'0,"0"0"-268"16,0 0-74-16,0 0 17 0,0 0 24 16,0 0-39-16,149-4-18 15,-102-1-11-15,-2 4-1 16,1 1-83-16,-9-3-215 16,-14 3-1230-16</inkml:trace>
  <inkml:trace contextRef="#ctx0" brushRef="#br1" timeOffset="-139985.08">22352 3106 997 0,'0'0'1357'0,"0"0"-1098"16,0 0-194-16,0 0-29 15,0 0 84-15,0 0-54 16,0 0-47-16,0-23-19 16,0 23-10-16,-2 0-2 15,-15 19-7-15,-7 11 9 16,-5 14 1-16,-5 8 9 16,3 7 0-16,8 0-1 15,6-1-15-15,13-5-5 16,4-5 13-16,9-11-7 0,15-6 6 15,8-12 7-15,1-10-15 16,5-9 17-16,5 0 34 16,-1-19-1-16,-1-17 35 15,0-5-19-15,-5-7 18 16,-5-8-42-16,-8-3 5 16,-11 1-16-16,-9 2 2 15,-3 2 26-15,-9 7-19 16,-16 8 5-16,-4 8-28 15,-4 13-10-15,-3 15-49 16,-15 6-167-16,11 20-152 16,7 1-1704-16</inkml:trace>
  <inkml:trace contextRef="#ctx0" brushRef="#br1" timeOffset="-139585.08">22853 3345 1683 0,'0'0'387'0,"0"0"-256"15,0 0-91-15,0 0 72 16,0 0-68-16,0 0-16 0,0 0-27 15,24 29 6 1,-19-25-6-16,-5-1 2 0,0 1-2 16,0-4 8-16,0 0 58 15,0 0 41-15,0 0 15 16,0 0-14-16,0 0-12 16,0 0-17-16,0-3-5 15,0-8-37-15,0-1-21 16,0-1-7-16,0 1-9 15,0 2-2-15,0 5-15 16,0 0-66-16,2 4-32 16,4 1-24-16,4 0-68 0,-1 0-197 15,-5 3-135-15</inkml:trace>
  <inkml:trace contextRef="#ctx0" brushRef="#br1" timeOffset="-136650.72">23434 3119 1376 0,'0'0'457'0,"0"0"-187"15,0 0-48-15,0 0 3 16,0 0-112-16,0 0-52 15,0 0-4-15,0-15-9 0,-8 15-40 16,-8 0-8-16,-5 2 0 16,-2 15-6-16,-9 16-3 15,-3 9-10-15,-2 11 18 16,8 3 1-16,8 1-14 16,11 0 14-16,10-7 1 15,0-6 6-15,21-10 0 16,5-10 3-16,6-9 21 15,3-14 40-15,5-1 37 16,3-16-34-16,-3-16-13 16,0-8-25-16,-7-9-10 15,-8-1-8-15,-7-6 3 16,-14 1 3-16,-4 0-1 0,-2 7 2 16,-18 6-17-1,-9 12-8-15,-5 12-12 0,-16 18-79 16,5 0-152-1,5 2-230-15</inkml:trace>
  <inkml:trace contextRef="#ctx0" brushRef="#br1" timeOffset="-136186.85">23753 3154 2183 0,'0'0'389'0,"0"0"-179"0,0 0-95 16,0 0 11-16,0 0-37 16,0 0-78-16,0 0-11 15,33-28 0-15,-13 28 0 16,7 0 1-16,2 0-2 16,0 0 1-16,-2 0-7 15,-3 10 7-15,-2 2-16 16,-3 3 16-16,-6-1-11 15,-5 5 6-15,-2 1-6 16,-6 0 9-16,0 4 1 16,-14 3 1-16,-13 2-5 15,-7 1 5-15,-3-2 0 16,3-1 0-16,3-3 0 16,7-4 1-16,5-4-1 0,9-4 0 15,3-1 0-15,5-6-2 16,2-2 1-16,0 0 1 15,0-2 8-15,0-1 2 16,6 0-9-16,15 2 9 16,8-2 34-16,8 0-18 15,10 0 0-15,6 0-25 16,1 0-1-16,19-3-36 16,-15-3-74-16,-12 1-159 0</inkml:trace>
  <inkml:trace contextRef="#ctx0" brushRef="#br1" timeOffset="-135637.86">24564 3224 1913 0,'0'0'201'0,"0"0"-150"16,0 0-33-16,0 0 252 15,121-94-88-15,-98 70-107 16,-4-3-2-16,-8 4 5 16,-9 0 1-16,-2 4-46 15,-9 3-14-15,-18 3-19 16,-8 7-13-16,-9 3 12 16,-2 3 2-16,0 0 2 15,5 0-3-15,8 12 0 16,8 3-15-16,10 3-17 0,11 5 4 15,4 3 21-15,0 4 7 16,15 2 10-16,12 5-5 16,6 1 0-16,8 1 4 15,3 2-8-15,-2-1 3 16,-1-3-4-16,-8 3-25 16,-13-3-13-16,-11-3 9 15,-9-4-4-15,-2-4 8 16,-27-2 25-16,-12-6 8 15,-3-6-2-15,-3-8 17 16,7-4 80-16,5 0-13 16,10 0 13-16,10-7-22 0,7-10-11 15,8-3-16-15,0-8-5 16,12-5-33-16,15-8-11 16,6-1 0-16,9-5 4 15,3 3-9-15,2 3-33 16,2 2-36-16,16 5-112 15,-15 12-100-15,-7 6-420 0</inkml:trace>
  <inkml:trace contextRef="#ctx0" brushRef="#br1" timeOffset="-135372.12">25294 3163 1901 0,'0'0'410'0,"0"0"-181"16,0 0-92-16,0 0 57 15,0 0-39-15,117-37-70 16,-117 37-32-16,0 0-53 16,0 6-3-16,-18 22-11 15,-11 14 14-15,-7 15 14 16,-6 3-13-16,2-1 10 16,-1 0-7-16,4-8-4 15,3-10-35-15,3-9-27 16,2-8-31-16,6-8-35 15,4-16-92-15,3 0-432 16,7-5-574-16</inkml:trace>
  <inkml:trace contextRef="#ctx0" brushRef="#br1" timeOffset="-135172.12">25047 3276 1644 0,'0'0'458'16,"0"0"-70"-16,0 0-184 15,0 0 37-15,0 0-34 16,0 0-102-16,0 0-69 15,47-94-36-15,-27 121-5 16,9 8 5-16,7 12 6 16,8 8-2-16,4 6 1 15,2-1-5-15,4-6-13 16,0-6-20-16,-4-10-23 16,0-11-28-16,1-16-68 0,-11-7-96 15,-11-4-946-15</inkml:trace>
  <inkml:trace contextRef="#ctx0" brushRef="#br1" timeOffset="-134956">25803 3146 2023 0,'0'0'354'16,"0"0"-195"-16,0 0-31 15,0 0 16-15,0 0-97 16,0 0-39-16,0 0 1 15,19 108-8-15,-32-35-1 16,-2 4-36-16,6-2-46 16,2-8-31-16,7-4-37 15,0-19-121-15,11-18-254 0</inkml:trace>
  <inkml:trace contextRef="#ctx0" brushRef="#br1" timeOffset="-134623.3">26150 3127 2560 0,'0'0'366'16,"0"0"-266"-16,0 0-100 16,0 0-12-16,0 0 12 15,-37 139 4-15,20-73-4 16,11 0-3-16,6-3-20 0,0-7 11 15,12-12 10 1,12-10 2-16,5-10 13 0,8-14 31 16,4-10 3-16,5 0 13 15,4-14-15-15,1-13-9 16,-7-10-14-16,-4-7-16 16,-9-6-1-16,-17-9-5 15,-14-1 0-15,-2-2-1 16,-37 5-3-16,-15 8-6 15,-16 13-5-15,-47 21-31 16,13 10-143-16,13 5-330 0</inkml:trace>
  <inkml:trace contextRef="#ctx0" brushRef="#br1" timeOffset="-134269.3">26447 2832 2417 0,'0'0'249'0,"0"0"-91"16,0 0-20-16,0 0 35 15,0 0-77-15,0 0-55 16,0 0-39-16,13-43 4 16,27 35 0-16,9 0 2 15,7-2-2-15,0 2-6 16,13-2-20-16,-13 4-97 15,-12-2-256-15</inkml:trace>
  <inkml:trace contextRef="#ctx0" brushRef="#br1" timeOffset="-133673.3">27108 2526 1972 0,'0'0'316'0,"0"0"-77"16,0 0-111-16,0 0 59 15,0 0-47-15,0 0-84 16,0 0 4-16,-6-30-38 16,22 26-14-16,3-2-7 0,6 2 5 15,4 2-6-15,6 0 0 16,5 2-1-16,3 0 1 16,1 0 0-16,-4 10 0 15,-6 0 0-15,-12 5-11 16,-12-2-10-16,-10 5-12 15,-6 1 20-15,-29 2 12 16,-14 3 1-16,-6 0 18 16,-6-2-10-16,5-3-1 15,8-1-7-15,9-5 4 0,16 0-1 16,7-5-3 0,13 2-21-16,3 0-12 0,0 2 0 15,23 2 22 1,4 4-2-16,4 2 7 0,0 3 6 15,-3-2 0-15,-5-1-1 16,-9 1-8-16,-10-2-15 16,-4 1 6-16,-6-1 18 15,-21 0 12-15,-9-1-2 16,-2-1-10-16,-7-3 0 16,-23-5-74-16,12-2-185 15,2-5-2031-15</inkml:trace>
  <inkml:trace contextRef="#ctx0" brushRef="#br1" timeOffset="-132207.79">27732 2967 1203 0,'0'0'334'0,"0"0"-78"16,0 0-73-16,0 0 88 15,0 0-40-15,0 0-87 16,0 0-39-16,49-54-19 15,-47 53 13-15,-2-2-15 16,3 3-36-16,-3 0-23 16,0 0-25-16,0 0-7 15,4 0-13-15,0 14-15 16,8 12 22-16,3 10 13 16,5 12 4-16,5 5-2 0,0 3-1 15,1-2 5 1,1-6-5-16,-3-5-1 15,-3-11 0-15,-4-10-2 0,-5-9 2 16,-6-7 0-16,-1-3 12 16,-3-3 15-16,4 0 39 15,2-12 4-15,5-12-41 16,5-9-19-16,1-7 14 16,4-7-4-16,1-6-2 15,1-7-18-15,-1-5 4 16,1-1-1-16,-5-2-3 15,-3 2 0-15,-3 6-1 16,-3 8-2-16,-7 12-2 16,2 9-2-16,-6 13 6 15,2 9 1-15,-2 4 0 0,0 5 0 16,0 0 0-16,0 0-8 16,0 0 0-16,0 0-3 15,0 0-5-15,0 0 6 16,2 0 6-16,-2 0-1 15,2 0-1-15,5 0-1 16,1 0-14-16,10 0 0 16,14 0 21-16,12 0 8 15,16 3-3-15,14 1 0 16,10-1-1-16,9 1-3 16,3 0-1-16,-1-4 1 15,-11 0 4-15,-12 0-5 16,-20 0 6-16,-18 0 11 0,-18 0 15 15,-10-1 3 1,-6-2-13-16,0 2-22 0,0-2 0 16,-4 3-42-16,-23 0-98 15,2 0-120-15,4 7-590 0</inkml:trace>
  <inkml:trace contextRef="#ctx0" brushRef="#br1" timeOffset="-131409.55">28813 2989 431 0,'0'0'1583'15,"0"0"-1281"-15,0 0-149 16,0 0-24-16,0 0 11 16,0 0-83-16,0 0-50 15,0-4-7-15,-9 15-14 16,-9 13 3-16,-4 8 11 0,-5 6 0 16,2 2 1-16,2 0-1 15,4-3 0-15,9-10-2 16,2-7 1-16,4-8 0 15,4-5-7-15,0-7 8 16,0 0 26-16,0-3 76 16,8-19-23-16,11-7-55 15,3-13-20-15,3 1 6 16,4-5 2-16,-1-2-10 16,1 2-2-16,-2 2 10 15,-5 5-5-15,-1 8 3 16,-8 8-4-16,-7 10-2 15,-1 11-2-15,0 2-7 16,-3 5-35-16,4 23 14 16,3 14 18-16,3 10 10 0,1 6 1 15,5 1 4-15,1-1-5 16,4-4-1-16,-3-10-27 16,0-6-40-16,-8-7-5 15,-6-13-107-15,-4-12-612 0</inkml:trace>
  <inkml:trace contextRef="#ctx0" brushRef="#br1" timeOffset="-131258.55">28855 3113 2366 0,'0'0'317'0,"0"0"-203"15,0 0-67-15,0 0-6 16,0 0-41-16,150 8-11 15,-92 5-156-15,-6-5-605 0</inkml:trace>
  <inkml:trace contextRef="#ctx0" brushRef="#br1" timeOffset="-130776.55">27704 3541 1710 0,'0'0'361'15,"0"0"-174"-15,0 0 53 16,0 0 5-16,0 0-106 16,0 0-90-16,0 0-24 15,-21 0-1-15,28 4-14 16,9 0 0-16,5-1-2 16,20 6-7-16,14-3 22 15,32 4-10-15,38 2 5 0,33-5-18 16,12 2 5-16,-12-5 13 15,-31-4-17-15,-38 0 12 16,-24 0-9-16,-10 0 0 16,-1-4-3-16,-3-2 4 15,-8-2-4-15,-16 2 4 16,-14 3 0-16,-9 0-5 16,-4 3-20-16,0 0-53 15,0 0-94-15,0 3-149 16,0 7-33-16,0 1-241 0</inkml:trace>
  <inkml:trace contextRef="#ctx0" brushRef="#br1" timeOffset="-130109.96">28113 3764 2038 0,'0'0'344'16,"0"0"-106"-16,0 0-114 16,0 0 34-16,0 0-56 15,0 0-102-15,0 0-10 16,0-26 2-16,7 37-5 0,-1 13-11 16,6 13 24-16,1 9-19 15,1 11-11-15,5 1-11 16,2 3-18-16,-2-6-22 15,4-14-22-15,-7-12 33 16,-3-13 70-16,-5-8 4 16,0-8 105-16,-4 0 50 15,5-4 37-15,2-19-110 16,5-7-51-16,6-10 0 16,5-6-4-16,1-8 2 15,3-2-20-15,4-1-7 16,-4 2-2-16,-7 5 4 15,-4 10-8-15,-9 12-8 0,-6 12-15 16,-5 13-91-16,-5 3-186 16,-8 0-347-16</inkml:trace>
  <inkml:trace contextRef="#ctx0" brushRef="#br1" timeOffset="-116506.47">16418 6643 2176 0,'0'0'360'15,"0"0"-228"-15,0 0-59 16,0 0 11-16,0 0-14 16,38-54-34-16,-24 36-8 15,1-2 18-15,-1 0 3 16,1-2-2-16,1-2-9 16,-1-4-10-16,7-4-28 15,5-8 0-15,9-7-11 16,1-7-66-16,6-4-79 15,12-20-68-15,-12 16-381 16,-9 11-422-16</inkml:trace>
  <inkml:trace contextRef="#ctx0" brushRef="#br1" timeOffset="-116139.4">16781 6282 948 0,'0'0'228'15,"0"0"-135"-15,-37 153 37 16,27-104 53-16,8-18 44 15,2-11 64-15,0-14-112 16,10-6 23-16,11-6-8 16,13-20-55-16,8-15-97 15,9-6-8-15,1-7-34 16,1-7-1-16,-4-3-30 16,-4 2-21-16,-10-2 18 15,-8 5 15-15,-14 9 19 0,-5 10 17 16,-8 9 88-1,0 14 28-15,0 9-49 0,-10 8-62 16,-3 0-22-16,-5 23-8 16,-4 16-3-16,0 17 11 15,-1 12 1-15,6 7-1 16,5 1 1-16,6-6-1 16,6-10 7-16,0-7 2 15,0-16-9-15,13-7 0 16,3-11-15-16,13-13-89 15,-5-4-100-15,-2-2-548 0</inkml:trace>
  <inkml:trace contextRef="#ctx0" brushRef="#br1" timeOffset="-115674.41">17201 6342 1126 0,'0'0'1439'15,"0"0"-1253"-15,0 0-78 16,0 0-46-16,0 0-40 15,0 0-22-15,0 0 0 16,-6 100 6-16,14-50-6 16,-2 3 1-16,1-6 5 15,-1-8-6-15,-1-11-1 16,0-9 1-16,-3-13 0 16,2-6 32-16,3 0 54 15,4-9 12-15,5-19-15 0,3-8-54 16,6-6-7-1,2-4-15-15,0 2-7 0,-5 7 0 16,-7 12 9 0,-3 8-5-16,-8 9-4 0,-2 7-8 15,-2 1 6-15,0 9-11 16,0 20 0-16,0 10 11 16,5 6 2-16,-1-1 0 15,3-4-8-15,2-9 3 16,2-10 0-16,-2-7-17 15,2-8-43-15,0-6-37 16,4 0-34-16,1-14-12 16,5-13-95-16,2-9-202 15,2-3 67-15,2-5 190 0,0-6 16 16,-2-5 48 0,4-31 83-16,-6 12 20 0,-2 6-147 0</inkml:trace>
  <inkml:trace contextRef="#ctx0" brushRef="#br1" timeOffset="-115170.43">17949 5809 1537 0,'0'0'571'0,"0"0"-312"16,0 0-153-16,0 0-31 16,0 0-14-16,0 0 15 15,-105 114-1-15,71-52-24 16,3 13 14-16,4 5-14 0,8 4-31 15,9-2-4-15,10-10-7 16,0-9-2-16,10-18-6 16,15-12 4-16,0-16 29 15,7-11 7-15,4-6 13 16,2-6-6-16,2-19-7 16,-1-11-15-16,0-7 7 15,-6-3-33-15,-6 4 6 16,-7 4-5-16,-11 12 4 15,-4 10 0-15,-5 12 4 16,0 4-9-16,0 16-20 16,-12 19 11-16,-1 14 8 15,2 5 1-15,4-1 0 16,7-11-1-16,0-10 1 16,0-12-4-16,9-10 4 0,9-10 9 15,6 0 17-15,7-12 13 16,9-16 10-16,1-11-36 15,-3-3 11-15,-5-4-23 16,-13 1 0-16,-11 4 2 16,-9 9-3-16,-9 12-4 15,-27 13-4-15,-8 7 3 16,-10 11-1-16,-4 23-16 16,3 10-46-16,-1 22-112 15,13-9-207-15,20-13-1167 0</inkml:trace>
  <inkml:trace contextRef="#ctx0" brushRef="#br1" timeOffset="-114891.28">18615 6214 1960 0,'0'0'352'0,"0"0"-196"15,0 0-58-15,0 0-19 16,0 0-39-16,0 0 10 16,0 0 37-16,-11 64 3 15,-6-26-12-15,-10 5-26 16,-2 1-17-16,-5 0-12 0,3-5-8 16,2-4-15-16,2-8-1 15,3-6-40-15,-1-12-108 16,5-9-192-16,6 0-1112 0</inkml:trace>
  <inkml:trace contextRef="#ctx0" brushRef="#br1" timeOffset="-114725.28">18404 6242 1008 0,'0'0'1755'16,"0"0"-1463"-16,0 0-167 15,0 0-82-15,0 0-42 16,0 0 21-16,66 118-5 15,-34-60-6-15,5 1-11 16,1-5 0-16,9 0-107 16,-11-16-122-16,-9-12-615 0</inkml:trace>
  <inkml:trace contextRef="#ctx0" brushRef="#br1" timeOffset="-112660.17">19130 6374 1403 0,'0'0'611'0,"0"0"-352"0,0 0-103 15,0 0 3 1,0 0-27-16,0 0-61 0,0 0-38 16,-5 0-11-16,5 0-3 15,0 0 17-15,0 0 1 16,0 0-5-16,0 0-7 16,0 0 3-16,0 0 5 15,0 0-1-15,0 0-8 16,0 0-7-16,0 0-4 15,0 0 1-15,0 0-4 16,0 0-1-16,0 0-3 16,0 0-6-16,0 0 0 15,5 0-12-15,13 0 6 16,9 0 6-16,12 0 1 16,15 0 4-16,9 0-4 0,10 0-1 15,3 0 6-15,-3 0-6 16,-2 3 4-16,-11-2-4 15,-10-1 1-15,-13 0 0 16,-12 0 4-16,-12 0-5 16,-6 0 0-16,-4 0 7 15,-3 0 5-15,0 0 11 16,0 0-6-16,0 3-17 16,0-2-61-16,-12 8-126 15,-3-2-123-15,-1 2-1136 0</inkml:trace>
  <inkml:trace contextRef="#ctx0" brushRef="#br1" timeOffset="-112344.17">19295 6586 2102 0,'0'0'288'15,"0"0"-225"-15,0 0-14 16,0 0 61-16,0 0 4 16,0 0 1-16,0 0-15 15,113 3-7-15,-68-3-24 16,4 0-5-16,2-3-19 0,1 1-15 16,-4-3-14-16,-1 1-7 15,-7 4-8-15,-9 0 0 16,-4 0-1-16,-6 0-5 15,-8 0-17-15,-5 0-23 16,-6 0-25-16,-2 0-84 16,0 3-171-16,-2 0-822 0</inkml:trace>
  <inkml:trace contextRef="#ctx0" brushRef="#br1" timeOffset="-108697.28">22042 5657 742 0,'0'0'215'16,"0"0"-84"-16,0 0-6 15,0 0-20-15,0 0 0 16,0 0 1-16,0 0-31 15,-47 82 16-15,47-82 118 16,0 0 70-16,0-3-56 0,6-8-109 16,6-7-75-16,1-4-24 15,-1 0 6-15,-4-2-5 16,1 2-16-16,0 0 2 16,-2 0 27-16,0 2 6 15,1-5-6-15,1 0-22 16,3-4-6-16,-2 1 11 15,2 2 3-15,-1 6-10 16,-2 6-5-16,-3 4 0 16,1 4-1-16,-4 3 1 15,-3 3 0-15,0 0-1 16,0 0-14-16,0 0-2 16,0 0-14-16,0 0-24 15,0 0 4-15,0 6 51 16,0 1 0-16,0-1 0 0,2-2 1 15,-2-2-1-15,0-2 0 16,2 0 6-16,-2 0 17 16,0 0 28-16,0 0-5 15,0 0-16-15,0 0-8 16,0 0-22-16,0 0 0 16,0 2-10-16,0 2 4 15,0 4 5-15,0 8-9 16,0 10 10-16,0 10 0 15,0 14 9-15,0 7-8 16,0 5-1-16,0 0 1 16,0 1 1-16,0-6-1 15,2-6 9-15,2-6-9 0,-1-6 1 16,1-12 5 0,-2-4-7-16,-2-9 0 0,2-6 7 15,-2-3-7-15,0-2-8 16,0-1 6-16,-2 2-79 15,-13 0-57-15,-5 0-101 16,-9 1-7-16,-5 1 84 16,-1 1 85-16,-3-1 59 15,3-2 18-15,6-3 212 16,8 2-36-16,6-2 16 16,10-1-28-16,3 0-35 15,2 0-39-15,0 0-70 16,4 0-1-16,14 0-3 15,7 0 12-15,6 0 3 16,11 0-16-16,10 0-4 0,8 0-10 16,6 0 5-16,5 0-6 15,1 0 0-15,10 0-56 16,-19 3-168-16,-14 1-501 0</inkml:trace>
  <inkml:trace contextRef="#ctx0" brushRef="#br1" timeOffset="-107992.53">21093 6397 1519 0,'0'0'335'0,"0"0"-183"16,0 0-61-16,0 0 121 16,0 0-47-16,0 0-94 15,0 0-20-15,-40 0-12 16,40 0-24-16,0 0 4 15,0 0 2-15,0 0 8 0,0 0 8 16,0 0 0-16,4 0-17 16,9 0-7-16,12 0 43 15,10 0 36-15,15 0-19 16,12 0-14-16,13 0-15 16,29 0-2-16,31-5-23 15,39 2 0-15,18-5-9 16,-1 4-9-16,-4-3 3 15,-11 4 0-15,9-1-4 16,5 0 2-16,3 1-2 16,4 3-2-16,-1 0-4 15,-3 0-2-15,-6-2 4 16,-8 2-1-16,-10-1-2 0,-8-2 3 16,-8 1-1-1,-13 2 4-15,-26 0-3 0,-29 0 8 16,-23 0-1-16,-8 0-3 15,6 0 0-15,1 0 2 16,-4 0-1-16,-10 5-1 16,-16-2 0-16,-8 0 0 15,-13-3 0-15,-5 1 0 16,-5-1 0-16,0 0 11 16,0 0 5-16,0 0-7 15,0 0-4-15,0 0-4 16,0 0-1-16,0 0-8 15,-5 3-18-15,-17-2-30 16,-38 5-107-16,5 1-103 0,-1-2-949 0</inkml:trace>
  <inkml:trace contextRef="#ctx0" brushRef="#br1" timeOffset="-107144.06">21446 7131 2079 0,'0'0'316'15,"0"0"-233"-15,0 0-29 16,0 0 71-16,0 0-63 16,0 0-36-16,0 0 19 15,43-67-4-15,-38 63 28 0,-3 3 7 16,-2-2-38-16,0 3 3 15,0 0-10-15,0 0-25 16,0 0-6-16,-9 0-23 16,-7 14 0-16,-6 8 16 15,-4 8 7-15,-3 7 0 16,4 4 0-16,2 3 6 16,6 0-6-16,10 0-1 15,7-2 1-15,0-7 2 16,12-8 3-16,19-4 2 15,9-13 1-15,7-10 5 16,8 0 11-16,3-17 9 0,-2-16-19 16,-5-8 6-16,-11-9 12 15,-15-7-13-15,-14-5 9 16,-11-3-13-16,-9 3 10 16,-22 8 3-16,-12 12-16 15,-1 15-6-15,0 14-6 16,-10 13-67-16,14 21-169 15,13 6-414-15</inkml:trace>
  <inkml:trace contextRef="#ctx0" brushRef="#br1" timeOffset="-106680.39">22024 7200 2168 0,'0'0'409'0,"0"0"-235"16,0 0-4-16,0 0 21 15,0 0-69-15,0 0-68 16,0 0-27-16,0 0-7 15,0 0-8-15,0 0-8 16,0 0-4-16,0 0-8 16,0 4-21-16,0 3-19 0,0 3-44 15,0 0 61 1,0 0 5-16,0-2 16 0,0-6 10 16,0-2 0-16,0 0 13 15,-4 0 35-15,-1-9-13 16,-1-8-18-16,-4-5-4 15,4-3 5-15,1 6-13 16,1 2-1-16,0 7-3 16,4 5-1-16,-2 5 0 15,2 0-52-15,-3 4-80 16,0 25-35-16,1-1-52 16,0-3-641-16</inkml:trace>
  <inkml:trace contextRef="#ctx0" brushRef="#br1" timeOffset="-106294.89">22360 6970 1877 0,'0'0'332'16,"0"0"-147"-16,0 0 3 15,0 0-15-15,0 0-84 16,0 0-66-16,0 0-22 16,-22 52 1-16,5-8 6 15,-2 10 0-15,4 4 13 0,3-1-7 16,6-9-4-16,6-7 8 16,0-10-3-16,0-11 56 15,16-9-13-15,3-8 12 16,10-3 4-16,5-4-11 15,7-20-20-15,1-9-19 16,0-9-7-16,-7-6-12 16,-4-4 0-16,-13-2-4 15,-9 2-1-15,-9 8 0 16,-9 12-12-16,-22 14-4 16,-11 14-31-16,-32 14-96 15,12 18-114-15,6 5-511 0</inkml:trace>
  <inkml:trace contextRef="#ctx0" brushRef="#br1" timeOffset="-105897.42">22748 6980 2255 0,'0'0'353'0,"0"0"-240"16,0 0-45-16,0 0 79 16,121-20-29-16,-77 16-73 15,0-2 2-15,-3 4-30 16,-8 2-9-16,-8 0-7 0,-12 0-1 16,-13 12-10-16,0 14-11 15,-21 10 8-15,-18 8 13 16,-13 4 0-16,-5-2 1 15,1-2 5-15,9-10-5 16,11-7 5-16,12-9 1 16,13-9 6-16,9-2-13 15,2-5 0-15,0 0 0 16,11-2 11-16,13 0 39 16,10 0 1-16,5 0-32 15,9-2-1-15,0-4-18 16,20-4-17-16,-16 2-120 15,-11 0-485-15</inkml:trace>
  <inkml:trace contextRef="#ctx0" brushRef="#br1" timeOffset="-105434.43">23510 6980 2235 0,'0'0'411'0,"0"0"-272"16,0 0-48-16,0 0 51 16,60-108-62-16,-60 92-49 15,0 3-26-15,-15 8-5 16,-10 5-14-16,-6 0 14 0,-2 0 1 16,-3 14 0-16,7 6 0 15,4 0-1-15,7 4 5 16,9 4-5-16,5 4 0 15,4 3 0-15,0 7 5 16,13 2-5-16,10 0 9 16,1 1-9-16,1 0 0 15,0-2-13-15,-10-6-6 16,-4-3-21-16,-11-7-22 16,0-8 7-16,-15-3 8 15,-14-10 27-15,-5-4 20 16,-1-2 33-16,6-4 45 0,4-16 17 15,7-6-18 1,11-4 4-16,7-6-26 0,0-6-21 16,10-2-21-16,18-1-5 15,8 5-8-15,11 4-6 16,24-2-15-16,-9 10-52 16,-10 6-186-16</inkml:trace>
  <inkml:trace contextRef="#ctx0" brushRef="#br1" timeOffset="-104651.43">24041 6994 1882 0,'0'0'322'16,"0"0"-249"-16,0 0-53 16,0 0 68-16,0 0-29 0,0 0-19 15,-130 109 27-15,92-71-37 16,-2-4-5-16,3-5-8 16,3-2-7-16,7-9-10 15,3-12-17-15,5-6-227 16,11 0-1074-16</inkml:trace>
  <inkml:trace contextRef="#ctx0" brushRef="#br1" timeOffset="-104468.42">23798 7030 1623 0,'0'0'933'0,"0"0"-671"16,0 0-81-16,0 0-79 15,0 0-61-15,0 0-27 0,0 0-2 16,77 117 2-1,-41-65-5-15,5-2-9 0,3-7-36 16,3-7-71-16,8-11-45 16,-10-9-14-16,-10-11-245 0</inkml:trace>
  <inkml:trace contextRef="#ctx0" brushRef="#br1" timeOffset="-104268.43">24310 6861 2549 0,'0'0'271'0,"0"0"-239"15,0 0-16 1,-22 129 18-16,17-63-12 0,3 6-22 16,2-6-32-16,0-5-57 15,0-15 27-15,0-15 23 16,16-12-114-16,-1-11-247 15,1-8-880-15</inkml:trace>
  <inkml:trace contextRef="#ctx0" brushRef="#br1" timeOffset="-103968.43">24540 6967 2554 0,'0'0'327'0,"0"0"-235"16,0 0-83-16,0 0 20 15,-23 133-8-15,12-69-10 16,2 1-6-16,4-8-5 16,5-11-5-16,0-13 5 15,16-13 1-15,9-10 19 16,6-10 33-16,9 0 33 16,4-20-38-16,4-14-17 15,-2-8-17-15,-3-6-3 16,-12-11-7-16,-8-1-3 15,-17 0-1-15,-6 4 6 16,-10 12-5-16,-25 12-1 16,-11 14 0-16,-37 18-63 15,10 4-123-15,8 16-331 0</inkml:trace>
  <inkml:trace contextRef="#ctx0" brushRef="#br1" timeOffset="-103668.6">24918 6789 1948 0,'0'0'668'16,"0"0"-485"-16,0 0 20 0,0 0-7 16,0 0-83-16,0 0-69 15,0 0-23-15,16-10-17 16,-5 6-4-16,9-4-1 16,4 2-18-16,17-3-55 15,-6 0-150-15,-6 1-601 0</inkml:trace>
  <inkml:trace contextRef="#ctx0" brushRef="#br1" timeOffset="-103185.56">25294 6601 1728 0,'0'0'758'16,"0"0"-621"-16,0 0-70 16,0 0-19-16,0 0-22 15,0 0-20-15,0 0 3 16,72-6-8-16,-61 10-1 16,-4 8-1-16,-7 6 0 15,0 2 1-15,-25 4 7 16,-11 2 7-16,-3-3 16 15,-1-3 33-15,9-6 30 0,8-4-39 16,9-4-26-16,10-5-17 16,4 1-2-16,0-2-2 15,4 0-6-15,14 0 15 16,7 0-4-16,4 3-7 16,2 3-5-16,1 6-3 15,-8 3 3-15,-4 8 0 16,-9 2 1-16,-11 0-2 15,0 1-1-15,-18 0 2 16,-13-3 5-16,-7-4 22 16,-1 0 6-16,-2-7-1 15,3-3-13-15,5-3-13 16,4-2-6-16,4-4-36 16,6 0-138-16,7 0-693 0</inkml:trace>
  <inkml:trace contextRef="#ctx0" brushRef="#br1" timeOffset="-102902.6">25635 6950 2438 0,'0'0'270'0,"0"0"-137"15,0 0-6-15,0 0 15 16,0 0-81-16,0 0-52 16,0 0-9-16,-15 32 0 0,-7 8 0 15,-7 8 0-15,-7 4 7 16,1-2-7-16,-3-5 0 16,-1-11-8-16,6-8-57 15,-3-17-105-15,7-7-119 16,12-2-874-16</inkml:trace>
  <inkml:trace contextRef="#ctx0" brushRef="#br1" timeOffset="-102717.6">25424 7004 2360 0,'0'0'662'16,"0"0"-552"-16,0 0-73 0,0 0-36 15,0 0 14-15,0 0 19 16,71 113-19-16,-39-73-5 15,3-3-5-15,1-6-5 16,3-9-34-16,2-11-36 16,17-11-64-16,-9 0-89 15,-9-1-584-15</inkml:trace>
  <inkml:trace contextRef="#ctx0" brushRef="#br1" timeOffset="-102336.6">25986 6906 516 0,'0'0'1842'0,"0"0"-1567"16,0 0-119-16,0 0 2 0,0 0-41 16,0 0-86-1,0 0-31-15,0 20 0 0,2 21 9 16,2 10 4-16,5 3-12 16,3-4-1-16,1-5 2 15,3-12 17-15,-1-8 12 16,-1-12 32-16,1-9-6 15,1-4-5-15,3 0-5 16,6-17-10-16,6-11-16 16,2-9-13-16,3-1-3 15,-3 0-4-15,-6 7-1 16,-6 2 9-16,-11 11-3 16,-5 11 9-16,-5 5 1 15,0 2-16-15,0 12-8 16,-7 21 0-16,-4 13 4 0,0 10 4 15,4 3 0-15,5-4-1 16,2-6 1-16,0-7-1 16,0-9-6-16,-9 2-61 15,-5-11-134-15,-3-10-746 0</inkml:trace>
  <inkml:trace contextRef="#ctx0" brushRef="#br1" timeOffset="-100787.92">21357 6507 1111 0,'0'0'630'16,"0"0"-277"-16,0 0-175 15,0 0-17-15,0 0-23 16,0 0-58-16,0 0 3 0,3-21-6 16,-3 21-1-16,0-1-18 15,0 1-16-15,0 0-31 16,0 0-5-16,0 0-6 16,0 0 1-16,0 0-1 15,0 0 0-15,0 0-1 16,0 0 0-16,0 0 0 15,0 0-8-15,0 0-1 16,-3 0-2-16,-3 0 0 16,-3 0 4-16,-2 4 7 15,-3 1-4-15,-3 2 5 0,1-1 0 16,-1 0 0 0,1 0 1-16,1 3-1 0,1-3-1 15,3-1 0-15,1 1-4 16,2 0 3-16,1 0-4 15,-1 2 6-15,-4 5 0 16,-1-2 0-16,-5 5 0 16,0 2 0-16,-2 2 0 15,0 3 0-15,-2 2 0 16,0 6 0-16,-5 4 0 16,2 10-1-16,-2 3 1 15,6 6 0-15,0 5-1 16,8 8 1-16,4 3 0 15,4 5 1-15,5-1 0 0,0 1 8 16,0-2-4-16,7-4-5 16,9-6 1-16,4-6 3 15,2-13-3-15,2-13-1 16,6-8 7-16,-1-8 0 16,0-11-4-16,8-4-3 15,-8-4-50-15,-4-9-130 0</inkml:trace>
  <inkml:trace contextRef="#ctx0" brushRef="#br1" timeOffset="-99706.33">26431 6429 2228 0,'0'0'307'0,"0"0"-225"15,0 0-43 1,0 0 51-16,0 0-55 0,0 0-19 15,0 0-11-15,45 30 4 16,-18-17 7-16,6 6 13 16,7 5 16-16,4 6 9 15,3 9-5-15,2 11-10 16,-2 11-10-16,-7 11-16 16,-9 28-6-16,-13 30-7 15,-18 22 9-15,0-15-9 16,-24-24 0-16,-5-34 0 15,2-24 0-15,-9 8 5 16,-1-2-5-16,-5 2 0 16,5-19 0-16,6-14 0 15,4-20-31-15,10-8-106 0,6-2-416 16</inkml:trace>
  <inkml:trace contextRef="#ctx0" brushRef="#br1" timeOffset="-99239.65">27139 6431 2351 0,'0'0'425'15,"0"0"-246"-15,0 0-106 16,0 0-10-16,0 0-17 16,121-24-33-16,-86 24-3 15,-4 2-10-15,-6 21 0 16,-9 8-1-16,-11 9-3 15,-5 8-9-15,-14 2 6 16,-24 0-4-16,-10-4 5 16,-6-4 5-16,2-9-5 0,10-12 6 15,11-7 7 1,15-5 14-16,10-6-7 0,6-3 8 16,0 0 20-16,6 0 5 15,21 0-13-15,15-6-6 16,14-7-9-16,10-5-16 15,9-1-3-15,-2 1-2 16,5-4-68-16,-20 4-178 16,-22 2-1420-16</inkml:trace>
  <inkml:trace contextRef="#ctx0" brushRef="#br1" timeOffset="-98474.12">24796 6400 1953 0,'0'0'534'0,"0"0"-414"0,0 0-87 15,0 0 53-15,0 0 25 16,0 0-74-16,0 0-36 16,18-3 5-16,7 3-6 15,8-3 9-15,11 3 2 16,14-2-10-16,13-1 13 16,36-4 1-16,35-3-2 15,48-3 11-15,15-4-12 16,2-1 16-16,-15 0 1 15,-22 3-1-15,-12 0-1 16,-14 3-7-16,-28 2-3 16,-29 3-7-16,-29 0-9 15,-14 3 4-15,-3 0 2 16,-8 0-6-16,-4 2-1 16,-18 2 0-16,-7 0-6 0,-4 0 6 15,0 0 5-15,0 0-5 16,0 0-11-16,0 0-6 15,3 0-8-15,-1 0 10 16,0 0-53-16,-2 0-74 16,0 2-159-16,-11-2-1209 0</inkml:trace>
  <inkml:trace contextRef="#ctx0" brushRef="#br1" timeOffset="-97774.99">28145 6028 2402 0,'0'0'325'15,"0"0"-230"-15,0 0-24 16,0 0 79-16,0 0-103 16,0 0-36-16,0 0 2 15,147 6-13-15,-87-2 0 16,5-3 5-16,-1 3-3 16,-4 0 8-16,-9 3-10 15,-12-4 8-15,-16 1-8 0,-23 2-65 16,-4 0-145-16,-23-4-182 15</inkml:trace>
  <inkml:trace contextRef="#ctx0" brushRef="#br1" timeOffset="-97574">28184 6324 2601 0,'0'0'247'0,"0"0"-114"16,121 0 22-16,-61 0-23 0,2 0-79 16,-1-4-37-16,5 4-16 15,-14 0-28-15,-17 0-240 0</inkml:trace>
  <inkml:trace contextRef="#ctx0" brushRef="#br1" timeOffset="-38795.55">29693 5686 794 0,'0'0'701'0,"0"0"-294"0,0 0-172 15,0 0-53-15,0 0 1 16,0 0-78-16,0 0-42 16,-13-26-23-16,13 25-5 15,0 1 46-15,0 0-12 16,0 0-14-16,0 0-11 15,0 0-18-15,0 0-25 16,-2-2 15-16,0 2-14 16,-4 0-2-16,4 0-2 15,-2-3-35-15,-3 3-2 16,-1-1-55-16,-4 1-39 16,-15 0-37-16,3 0-170 0,0 0-453 0</inkml:trace>
  <inkml:trace contextRef="#ctx0" brushRef="#br1" timeOffset="-38229.15">29339 5568 1482 0,'0'0'437'15,"0"0"-204"-15,0 0-56 16,0 0-7-16,0 0-96 0,0 0-71 16,0 0-3-16,7-9 0 15,5 9 16-15,7 0 30 16,5 0-1-16,8 0-15 16,3 1-3-16,5 5-16 15,-2-2 7-15,2 3-5 16,-4-3 4-16,-5-3-10 15,-6 1-7-15,-8 0 0 16,-7-2 0-16,-6 0 7 16,-2 0-6-16,-2 0 22 15,0 0-8-15,0 0-7 16,0 0 3-16,0 2-11 16,0-2-13-16,0 3-11 0,0 1-1 15,0 4-3-15,0 2 0 16,0 4 28-16,0 6 9 15,0 8-2-15,0 6-6 16,0 8 10-16,-4 10-11 16,-4 8 9-16,2 8 1 15,2 4-10-15,-3 0 9 16,-3-1-9-16,4-7 1 16,-3-8 4-16,3-11-4 15,2-9-2-15,-2-11-3 16,2-6-7-16,0-10 11 15,-1-2 2-15,3-5-2 16,0-2-22-16,-9 0-70 16,-1-9-69-16,0-6-489 0</inkml:trace>
  <inkml:trace contextRef="#ctx0" brushRef="#br1" timeOffset="-37995.14">29361 6109 2248 0,'0'0'328'16,"0"0"-204"-16,0 0-70 16,0 0 8-16,0 0-20 15,0 0 33-15,156-7-21 16,-98 7-30-16,-3 0-20 16,-1 7 1-16,-5-5-5 15,-6 3-29-15,-8-4-44 0,-10-1-24 16,-10 0-11-16,-13 0-71 15,-2-8-227-15,0-8-937 0</inkml:trace>
  <inkml:trace contextRef="#ctx0" brushRef="#br1" timeOffset="-36996.37">30270 5813 1174 0,'0'0'860'0,"0"0"-645"16,0 0-72-16,0 0-14 15,0 0-12-15,0 0-68 16,2-118-38-16,-6 96-11 16,-12 3-17-16,-3 1 10 15,-6 9 7-15,-4 5 12 16,-5 4 8-16,-1 5-19 16,-2 20 23-16,6 8-24 15,8 6-3-15,4 1 2 16,11-2 1-16,6-2 0 15,2-8-1-15,0-6-3 16,10-8 2-16,9-8 2 0,0-6 45 16,8 0 5-16,4-4-5 15,2-17-7-15,3-6-15 16,-2-5-23-16,-3-1 19 16,-7 4-6-16,-4 1 6 15,-7 6 24-15,-3 4 12 16,-4 5-13-16,-1 8-25 15,-5 3-15-15,0 2-2 16,0 0-15-16,0 10-28 16,0 18 0-16,0 14 43 15,0 12 5-15,0 9 9 16,2 4 0-16,-2 1-8 16,0-3-2-16,0-5-4 0,0-6-5 15,0-8 5-15,0-6-7 16,-4-9-2-16,-5-6-22 15,3-6-29-15,-8-6-79 16,3-5-56-16,1-4-504 0</inkml:trace>
  <inkml:trace contextRef="#ctx0" brushRef="#br1" timeOffset="-36631.37">30453 6230 1791 0,'0'0'443'16,"0"0"-314"-16,0 0-86 15,0 0 45-15,0 0-29 16,0 0-35-16,0 0-10 16,109-20-14-16,-100 32-17 15,-5 0-1-15,-4 4 2 16,0-2-12-16,-2-2 6 15,-14-2 22-15,1-4 0 16,3-6 51-16,2 0 54 16,5 0 23-16,5-10-9 15,0-11-84-15,0 0 0 16,0-3-16-16,5 2 13 0,3 4-29 16,2 3-3-16,-6 8-2 15,0 3-21-15,1 4-108 16,-5 0-119-16,0 0-157 15,0 6-1148-15</inkml:trace>
  <inkml:trace contextRef="#ctx0" brushRef="#br1" timeOffset="-36116.26">30831 5755 1492 0,'0'0'502'16,"0"0"-298"-16,0 0-167 15,0 0-37-15,0 0 31 16,0 0 60-16,0 0-18 15,90 18 2-15,-57-13-18 16,0-5-15-16,1 0-34 16,1 0 30-16,-6 0-23 15,-2 0 4-15,-9-3 1 0,-5-1 65 16,-6-2 35 0,-2 4-18-16,-3 0-21 0,-2 0-20 15,0 2-16-15,0 0-30 16,0 0-15-16,0 0-12 15,0 0-12-15,0 4-8 16,0 14-10-16,0 10 42 16,0 12 11-16,-7 12 0 15,-2 6-2-15,3 6-1 16,-3 5-7-16,1 0 9 16,2-2-10-16,2-7 0 15,-1-6 1-15,3-7 3 16,-2-14-3-16,2-5-1 15,-4-11-26-15,2-7-93 16,-9-10-58-16,-1 0-51 16,1-2-195-16</inkml:trace>
  <inkml:trace contextRef="#ctx0" brushRef="#br1" timeOffset="-35916.26">30850 6123 2155 0,'0'0'405'0,"0"0"-188"16,0 0-110-16,0 0-14 16,0 0-49-16,0 0 44 15,158-1-17-15,-98 1-58 16,0 0-13-16,-7 1-67 16,1-1-124-16,-17 0-315 0,-10-7-660 15</inkml:trace>
  <inkml:trace contextRef="#ctx0" brushRef="#br1" timeOffset="-33767.72">31710 6093 1246 0,'0'0'554'16,"0"0"-276"-16,0 0-84 15,0 0-65-15,0 0-80 16,0 0-14-16,0 0 15 16,6 0 23-16,-1 0 12 15,1 0 8-15,3 0-22 16,2-1-26-16,4-9-22 15,6-5 6-15,-1 0-21 16,4-3 13-16,5-5-3 16,0 0-5-16,0-4-1 15,0-3-1-15,-6 2-6 16,-3 0 4-16,-7 4 2 0,-4 7 5 16,-2 2-7-1,-5 7-1-15,-2 4-8 0,0 4-14 16,0 0-1-16,0 0-6 15,0 0-73-15,-7 18 13 16,-8 10 71-16,-6 8 10 16,2 6 11-16,1 5-11 15,5-3 1-15,3-6 0 16,8-6-1-16,2-7-3 16,0-8-8-16,0-7-2 15,0-6 13-15,12-4 8 16,9 0 47-16,10-12-3 15,10-10-12-15,6-8-20 16,2-4-12-16,2-2-8 16,0-6-1-16,-4 1-3 0,-7-1-22 15,-4 2 18-15,-16 8 7 16,-5 6-4-16,-8 10 3 16,-5 8-3-16,-2 4 5 15,0 4-5-15,0 0-6 16,0 0-1-16,0 2-5 15,0 12 17-15,-9 4-1 16,3 6 2-16,-3 4 2 16,-3 4 2-16,4 6 4 15,-1 2-9-15,-1 0 13 16,2-1-13-16,1-8 0 16,1-3 1-16,2-8-1 15,0-3-23-15,4-5-17 0,-2-4-47 16,-2-8-222-1,2 0-22-15,2 0-828 0</inkml:trace>
  <inkml:trace contextRef="#ctx0" brushRef="#br1" timeOffset="-33235.26">32614 5673 1082 0,'0'0'1156'15,"0"0"-920"-15,0 0-135 16,0 0-41-16,0 0 17 0,0 0-77 16,0 0-4-1,18-25-57-15,-30 62 50 0,-10 12 11 16,-4 3 0-16,-3 9 23 16,0-5-13-16,6-2 2 15,5-9-5-15,5-12-7 16,7-7-5-16,4-12 5 15,-1-5 2-15,3-7-1 16,0-2 14-16,0 0 49 16,7-11 35-16,12-10-25 15,10-11-42-15,6-9-18 16,4-9-13-16,-1-9-1 16,0-10-42-16,-5-3-19 0,-6 1 27 15,-7 11 33 1,-7 14 1-16,-3 16 51 0,-6 15 9 15,-4 10-14-15,2 5-36 16,-2 0-10-16,0 10-34 16,3 20-10-16,-3 17 39 15,0 12 5-15,0 9 0 16,2 5 13-16,0-1-12 16,2-4 4-16,3-4-3 15,-2-9 5-15,1-9-7 16,1-8 10-16,-3-11-9 15,-2-8-2-15,-2-7-52 16,0-12-41-16,0 0-207 16,-10-8-1689-16</inkml:trace>
  <inkml:trace contextRef="#ctx0" brushRef="#br1" timeOffset="-33035.26">32462 5849 2395 0,'0'0'391'16,"0"0"-272"-16,0 0-55 16,0 0-19-16,0 0 22 15,167 4-35-15,-97 4-13 16,-3-2-10-16,-7-4-9 16,-12-2-136-16,-19 0-47 15,-13 0-179-15,-16 0-540 0</inkml:trace>
  <inkml:trace contextRef="#ctx0" brushRef="#br1" timeOffset="-31820.53">31702 6429 450 0,'0'0'327'16,"0"0"240"-16,0 0-222 15,0 0-64-15,0 0-107 16,0 0-51-16,0 0-24 0,0 0-11 15,0 0-6 1,0 0-9-16,0 0-4 0,0 0-12 16,0 0-13-16,0 0-10 15,0 0-14-15,0 0-4 16,0 0-15-16,0 0 3 16,2 0-3-16,2 0 3 15,0 0 4-15,2 0-2 16,7 0 15-16,6 0-2 15,5 0-8-15,5 0-4 16,9 0-3-16,6 0-3 16,10 0 3-16,4 0-2 15,6 0-1-15,1 0-1 16,4 0 5-16,1 0-1 16,3 0 4-16,-2 3 0 0,1 1 3 15,-4 2 7-15,-3-1-18 16,-7-4 0-16,-4-1 2 15,-8 0 43-15,-3 0 10 16,-5 0-13-16,-5 0-17 16,-6 0-18-16,-6 0 2 15,-2 0-2-15,-3 0-7 16,-3 0 0-16,-7 0-5 16,-2 2 5-16,-1-2 0 15,-1 0 0-15,-2 3 0 16,0-3 0-16,0 0 0 15,0 0 9-15,0 0-4 16,0 0-5-16,0 0-19 0,0 0-41 16,-7 0-106-1,-10 0-88-15,-22-5-61 0,4-2-116 16,-1 1-1348-16</inkml:trace>
  <inkml:trace contextRef="#ctx0" brushRef="#br1" timeOffset="-31220.67">31827 6719 516 0,'0'0'1231'0,"0"0"-913"0,0 0-141 16,0 0 16-16,0 0-33 16,0 0-26-16,0 0-38 15,89-64-9-15,-77 58-25 16,-3 4-27-16,-3 2-11 16,-2 0-24-16,-4 0-5 15,0 0-9-15,0 4-9 16,0 17 14-16,0 6 9 15,0 13 8-15,0 10 2 0,0 8-9 16,0 8-1 0,0 7-93-16,0 2 63 0,0 0 29 15,0-4-84-15,0-11 55 16,0-12 30-16,0-10 1 16,0-13 5-16,0-10-4 15,3-7 10-15,0-6 35 16,1-2 24-16,5 0-7 15,-1-6 3-15,11-16-20 16,3-8-5-16,4-8-22 16,3-12 5-16,2-13 7 15,6-11-7-15,-6-10-6 16,2 1-13-16,-7 3-5 16,-3 18 9-16,-5 18-10 15,-10 15 23-15,-3 13-7 0,-1 7-15 16,-4 5 7-1,0 2-8-15,0 2 0 0,0 0-19 16,0-2-81-16,-13 2-136 16,-7-2-213-16,0 1-553 0</inkml:trace>
  <inkml:trace contextRef="#ctx0" brushRef="#br1" timeOffset="-30687.76">32456 6645 805 0,'0'0'1247'0,"0"0"-1107"16,0 0 25-16,0 0 23 16,0 0-22-16,140-48-47 15,-111 48-33-15,-2 0-39 16,-5 0-13-16,1 0-15 15,-8 0-10-15,-3 0-9 16,-6 0 0-16,-6 0 0 16,0 4-17-16,0 4-7 15,0 11-5-15,-12 8 28 16,-7 11 1-16,-6 4 11 16,-4 1-11-16,0-2 0 15,-2-6-1-15,2-7 1 16,6-7 2-16,8-8 11 0,7-3 19 15,8-4-19-15,0-2-8 16,0-4-4-16,0 0 8 16,0 0 33-16,6 2 0 15,21 0-25-15,13 0 43 16,14 0-5-16,10 2-12 16,7 1-12-16,0 1-31 15,-3-2 26-15,-13 3-3 16,-10-3-11-16,-18 0-6 15,-12-4-5-15,-13 2 7 16,-2-2 11-16,0 0-1 16,0 2-4-16,0-2-6 15,0 0-4-15,0 0-4 0,0 0-10 16,-24 0-63-16,-5-8-138 16,-7-6-365-16</inkml:trace>
  <inkml:trace contextRef="#ctx0" brushRef="#br1" timeOffset="-29205.54">17149 8935 360 0,'0'0'247'16,"0"0"-36"-16,0 0-136 15,0 0-75-15,114 6-82 16,-99 0-318-16</inkml:trace>
  <inkml:trace contextRef="#ctx0" brushRef="#br1" timeOffset="-27806.68">17258 8935 154 0,'0'0'1247'0,"0"0"-835"16,0 0-111-16,0 0-67 16,0 0-53-16,0 0-53 0,0 0-22 15,49-42-21 1,-38 36-27-16,1-2-4 0,-2 0 3 15,3 0-15-15,-1-4-7 16,-1-7-7-16,-5-2 13 16,2-8-13-16,-8-2-18 15,0-3-9-15,0 2-1 16,-4 4-1-16,-15 3 1 16,-1 11-23-16,-9 9 16 15,-4 5 7-15,-9 1 0 16,-3 29-1-16,-4 17-5 15,0 11 3-15,0 10 2 16,0 8 1-16,7 5 0 16,1-4 0-16,10 0 1 15,9-5 4-15,11-6-5 16,8-8-5-16,3-8 1 0,12-10-7 16,19-8 11-16,9-6 7 15,9-10-2-15,4-10 0 16,5-6-5-16,7 0 0 15,-3-12-21-15,1-13-22 16,-5-7-37-16,-9-8 27 16,-7-5 33-16,-11-1 11 15,-6 2-2-15,-12 6 4 16,-6 10 7-16,-7 10 20 16,0 8 19-16,-11 10-3 15,-9 0-28-15,-7 18-3 16,0 15-5-16,-2 11 9 0,7 6 2 15,1 3-10 1,11-3-1-16,5-5 4 0,5-12-4 16,0-7-10-16,11-9-9 15,12-11 19-15,8-6 1 16,7 0 10-16,7-24 17 16,1-7-5-16,-3-8-7 15,-8-4 2-15,-6-1-4 16,-14 1 0-16,-8 8 24 15,-7 7 13-15,0 10-8 16,-19 8-24-16,-11 7-19 16,-1 3-20-16,-4 7-68 15,-1 16-40-15,0 2-57 0,10 1-68 16,12-2-211-16,12-8-178 16,2-7-111-16</inkml:trace>
  <inkml:trace contextRef="#ctx0" brushRef="#br1" timeOffset="-27423.65">18161 9190 2280 0,'0'0'304'0,"0"0"-239"15,0 0-38-15,-65 103 13 0,31-66 1 16,1 3 3-1,4-4-27-15,3-4 2 0,7-5-13 16,9-10-1-16,2-6-5 16,6-7-19-16,2-4-87 15,0-10-18-15,0-19-491 16,0-11-302-16,0-6 917 16,-4-4 55-16,2 2 354 15,-3 4 142-15,1 10-116 16,2 10-111-16,0 8-92 15,2 10-94-15,0 6-78 16,0 0-60-16,13 18-24 16,16 15 24-16,8 15 16 15,4 3-4-15,1 5-12 16,-4-4-9-16,-7-6-42 16,2-3-30-16,-8-15-134 15,-5-12-825-15</inkml:trace>
  <inkml:trace contextRef="#ctx0" brushRef="#br1" timeOffset="-26541.61">18573 9144 2065 0,'0'0'389'0,"0"0"-205"16,0 0 14-1,0 0-8-15,0 0-81 0,0 0-60 16,0 0-32-16,4-11 6 15,2 10 17-15,6-1-8 16,5-2 3-16,8 0-3 16,4 1-15-16,2 2-17 15,1-1-1-15,-1 2-20 16,-4 0-19-16,-3 0-8 16,-1 6-15-16,-4 12-45 15,-3-2-117-15,-7 0-291 0</inkml:trace>
  <inkml:trace contextRef="#ctx0" brushRef="#br1" timeOffset="-26357.52">18502 9354 2404 0,'0'0'285'15,"0"0"-212"-15,0 0-38 16,0 0 133-16,0 0-11 15,139-8-69-15,-74-1-53 16,7-2-35-16,19 5-2 16,-18 0-102-16,-12 2-328 0</inkml:trace>
  <inkml:trace contextRef="#ctx0" brushRef="#br1" timeOffset="-14068.68">20117 9128 978 0,'0'0'1394'16,"0"0"-1209"-16,0 0-68 16,0 0 37-16,0 0-16 15,0 0-79-15,78-82-12 16,-74 71-14-16,1 4-2 16,-3-3 8-16,0 2-10 15,-2-3-4-15,0 0-9 0,0-3-16 16,-13-3-6-16,-7 3 4 15,-9-3 2-15,-5 6 0 16,-3-1-8-16,-9 2 7 16,2 2-1-16,-1 2-9 15,3 3 11-15,5 3 4 16,3 0-4-16,7 0 4 16,5 0-4-16,5 9-9 15,3 1 3-15,3 2-13 16,2 2-7-16,4 2-12 15,1 2 24-15,4 2 7 16,0 0-3-16,0 3-3 16,4-2 8-16,10 2 5 15,5-2-9-15,6 6-10 0,4-1-2 16,7 1-1-16,0 4-23 16,2 3-20-16,-5 0 5 15,-4 0 33-15,-2 2 10 16,-10-1 4-16,-1-3 12 15,-7-3-9-15,-7-3-1 16,-2-1-3-16,0-5-7 16,-11-4 18-16,-11-2-4 15,-5-2 14-15,-7-2-6 16,-5-6 20-16,-4-2-20 16,-1-2 30-16,4 0 34 0,1-10 41 15,10-8-17 1,10-4-14-16,10-6-28 0,9-5-26 15,0-5 23-15,17-3-29 16,21-4-14-16,16 3-1 16,8 5 0-16,7 6 0 15,1 7-7-15,14 5-55 16,-18 10-118-16,-12 3-277 0</inkml:trace>
  <inkml:trace contextRef="#ctx0" brushRef="#br1" timeOffset="-13619.95">20401 9349 1188 0,'0'0'1118'0,"0"0"-942"16,0 0-114-16,0 0 7 16,0 0 30-16,0 0-37 15,0 0-37-15,0 0-1 16,0 0 19-16,0 0 41 16,0 0-1-16,0 0-18 15,0-9-41-15,0-5-11 16,4-2-8-16,0 0 1 0,2 2-2 15,-1 2-4 1,-1 4 3-16,-2 4-3 0,0 2-6 16,0 2 5-16,-2 0-11 15,0 0-15-15,0 6 3 16,0 4 23-16,0 2 1 16,0-4 2-16,0-2-2 15,0-3 1-15,0-2 4 16,0-1-5-16,3 0 0 15,4 0-42-15,8-10-85 16,-1-4-93-16,1 0-811 0</inkml:trace>
  <inkml:trace contextRef="#ctx0" brushRef="#br1" timeOffset="-13152.43">20769 8966 1285 0,'0'0'978'16,"0"0"-786"-16,0 0-74 16,0 0-52-16,0 0-19 15,0 0-20-15,0 0 65 16,58 0 11-16,-31 0-41 15,6 0-31-15,1 0-14 0,4 0-10 16,0-4-7 0,-2-1 14-16,-1 1-8 0,-6 0-5 15,-9 0 12-15,-7 2-7 16,-6 0 8-16,-5 0 32 16,-2 2 2-16,0 0-10 15,0 0-23-15,0 0-15 16,0 0-1-16,0 0-12 15,0 8-17-15,0 13 14 16,-4 6 16-16,-7 13 12 16,0 11-11-16,-3 3 5 15,3 6 0-15,0 2 1 16,0 0 3-16,4-5-8 16,1-7 0-16,-2-9-2 15,2-8-25-15,0-9-39 0,-13-10-91 16,4-6-79-16,-3-8-432 15</inkml:trace>
  <inkml:trace contextRef="#ctx0" brushRef="#br1" timeOffset="-12954.43">20736 9337 1640 0,'0'0'1210'0,"0"0"-1039"16,0 0-77-16,0 0-34 0,0 0 8 15,114-36-21 1,-54 29-31-16,4 3-4 0,3 2-12 16,-2 1-50-16,9-2-82 15,-16-1-241-15,-14 0-961 0</inkml:trace>
  <inkml:trace contextRef="#ctx0" brushRef="#br1" timeOffset="-12254.91">21608 9100 1295 0,'0'0'1062'16,"0"0"-896"-16,0 0-61 16,0 0 58-16,0 0 11 15,0 0-60-15,110-111-51 16,-105 93-30-16,-5 0-18 15,0 2-15-15,-7 0-17 16,-15 2 10-16,-9 2 7 16,-5 2 7-16,-2 1-7 15,3 7 4-15,4-1-2 0,6 3 3 16,7 0-5-16,7 0-8 16,7 4-17-16,2 10 7 15,2 6 9-15,0 2 8 16,0 4 1-16,2 5 0 15,9 0 1-15,2 3 0 16,5 3-1-16,4 1 0 16,3 0 0-16,2 2 0 15,-2 0-13-15,-2-2-62 16,-4 0 9-16,-4-2 18 0,-8-1 22 16,-5-6-27-1,-2-5-9-15,0-3 3 0,-12-7-9 16,-9-8 31-16,-10-5 37 15,-3-1 34-15,-4 0 55 16,4-7 23-16,1-7 3 16,8-3-31-16,6-2-11 15,5-4-11-15,10-3-20 16,4-2-6-16,0-6-5 16,27-6-6-16,8-8-11 15,14-2-6-15,7-4-8 16,4 4-4-16,-2 4-59 15,2 6-83-15,-15 10-283 16,-16 11-1121-16</inkml:trace>
  <inkml:trace contextRef="#ctx0" brushRef="#br1" timeOffset="-7975.29">22626 9088 477 0,'0'0'800'0,"0"0"-428"16,0 0-205-16,0 0-23 15,0 0-82-15,0 0-40 16,29-13-20-16,-27 13-2 15,0 0 0-15,-2 0-24 16,0 0-22-16,0 0-108 16,0 0-167-16,0 7-778 0,-4-3 829 0</inkml:trace>
  <inkml:trace contextRef="#ctx0" brushRef="#br1" timeOffset="-7625.8">22626 9088 1403 0,'71'-25'522'16,"-71"24"-268"-16,2-4-47 0,0 5-65 15,-2-1-45-15,0 1-52 16,0 0 9-16,0 0-13 15,0 0-11-15,0 0-20 16,0 0-10-16,0 1-24 16,-11 10 24-16,-5 7 23 15,-8 3-7-15,-2 5-7 16,-5 3-9-16,2-1 1 16,-1 0 19-16,6-6-15 15,1-2 1-15,6-4-6 16,-1-5 0-16,-1-4-45 15,4-1-85-15,-7-6-111 16,5 0-269-16,0 0-485 0</inkml:trace>
  <inkml:trace contextRef="#ctx0" brushRef="#br1" timeOffset="-7405.04">22387 9042 1727 0,'0'0'791'0,"0"0"-655"16,0 0-95-16,0 0-3 16,0 0 14-16,0 0-33 15,0 0 37-15,67 64-20 16,-42-28-11-16,1 2-13 16,1 0-12-16,-1 0 0 0,1-1 0 15,2-2-51 1,-9-7-106-16,-1-10-288 0</inkml:trace>
  <inkml:trace contextRef="#ctx0" brushRef="#br1" timeOffset="-7091.61">23051 8855 2137 0,'0'0'323'0,"0"0"-205"0,0 0-18 15,0 0 30-15,0 0-71 16,0 0-59-16,0 0-8 16,49 20 8-16,-47 17 23 15,0 10 16-15,1 6 8 16,-1 3-21-16,3 2 2 15,-3-2-21-15,2-2 9 16,-1-8-16-16,-3-4 0 16,0-12-69-16,0-10-118 15,0-7-141-15,0-12-905 0</inkml:trace>
  <inkml:trace contextRef="#ctx0" brushRef="#br1" timeOffset="-6721.58">23539 8885 2228 0,'0'0'640'16,"0"0"-558"-16,0 0-77 16,0 0-5-16,0 0 0 15,0 0 7-15,-53 121 5 16,33-65 1-16,1 0-2 15,6 0-10-15,7-8 13 16,6-8-14-16,0-9 0 16,0-10 1-16,13-9 20 15,9-8 25-15,12-4 19 16,3 0-31-16,9-16 2 0,2-11-19 16,-1-10-1-16,-5-7-4 15,-6-6-11-15,-14-6 12 16,-13-2 6-16,-9 1 0 15,0 4-4-15,-25 12-2 16,-3 7-13-16,-8 14-20 16,-27 9-105-16,11 11-132 15,0 0-579-15</inkml:trace>
  <inkml:trace contextRef="#ctx0" brushRef="#br1" timeOffset="-6260.61">23738 8594 1865 0,'0'0'474'16,"0"0"-260"-16,0 0-109 16,0 0 7-16,0 0-27 15,0 0-22-15,0 0-8 16,79-32-14-16,-40 26 3 16,5 1-20-16,3 4-11 15,2 0-12-15,0 1-1 16,-7 0-22-16,3 0-65 15,-12 0-93-15,-11 0-492 0</inkml:trace>
  <inkml:trace contextRef="#ctx0" brushRef="#br1" timeOffset="-5709.58">24379 8399 1018 0,'0'0'1326'15,"0"0"-1092"-15,0 0-107 16,0 0-15-16,0 0-1 16,0 0-51-16,0 0-26 0,140-83-4 15,-106 83-7-15,1 0-6 16,-6 0-15-16,-4 6-2 15,-11 8-15-15,-10 1 3 16,-4 3-6-16,-10 3 6 16,-19 1 9-16,-4-2 3 15,-5-3 1-15,3-6 13 16,6-3 24-16,12-2 6 16,7-4-18-16,10-2-24 15,0 0-2-15,0 0-6 16,2 0-22-16,12 0 28 15,8 2 5-15,7 4 12 0,4 0-1 16,6 5-7-16,-2 4-9 16,-1 3-4-16,-3 4 3 15,-2 2-8-15,-6 4 9 16,-10 1-31-16,-5-3-2 16,-10-2-10-16,0 0 15 15,-25-6 14-15,-13 0 14 16,-7-7 30-16,-1-4 11 15,-1-3 12-15,5-4-4 16,11 0-17-16,10 0-11 16,8 0-21-16,9 0-4 15,4 0-52-15,0 0-117 16,0 0-578-16</inkml:trace>
  <inkml:trace contextRef="#ctx0" brushRef="#br1" timeOffset="-4645.54">25197 8765 1303 0,'0'0'882'0,"0"0"-709"15,0 0-5-15,0 0-28 16,0 0-15-16,0 0-47 16,0 0-12-16,8-28-12 15,-8 28-11-15,0 1-34 16,0 18-8-16,2 9-1 15,2 12 8-15,0 14 10 0,0 6 0 16,0 7-8-16,3-4-1 16,-3 1-4-1,4-7-1-15,-4-7 7 0,0-12-6 16,-2-9-1-16,1-8-4 16,-3-11-11-16,0-5-14 15,0-5-63-15,0 0-87 16,0-9-142-16,-7-9-1742 0</inkml:trace>
  <inkml:trace contextRef="#ctx0" brushRef="#br1" timeOffset="-4462.16">25205 8821 1405 0,'0'0'1462'0,"0"0"-1302"0,0 0-97 16,0 0-26-16,0 0 6 15,154-77-24-15,-100 70-18 16,-1 7-1-16,-1 0-4 16,-8 0-79-16,-8 10-84 15,-12 4-110-15,-13-1-744 0</inkml:trace>
  <inkml:trace contextRef="#ctx0" brushRef="#br1" timeOffset="-4260.16">25152 9069 2210 0,'0'0'551'16,"0"0"-526"-16,0 0-8 0,0 0 151 16,0 0-36-16,0 0-69 15,145 0-42-15,-94 0-20 16,1 0-1-16,10 0-41 15,-13 0-143-15,-9 0-350 0</inkml:trace>
  <inkml:trace contextRef="#ctx0" brushRef="#br1" timeOffset="-3745.46">25930 9024 1253 0,'0'0'581'16,"0"0"-274"-16,0 0-68 16,0 0-48-16,0 0-24 15,0 0-33-15,0 0-38 0,18-23-30 16,-18 23-34-16,0 0-19 16,0 0-13-16,-3 0-16 15,-12 6 16-15,-14 15 7 16,-11 8 4-16,-16 14 0 15,-15 8-11-15,-14 10 17 16,-13 9-12-16,-7 4 0 16,-1 1 3-16,-2-3-3 15,8-8-4-15,9-5-1 16,10-9 0-16,12-8 0 16,13-11 4-16,19-6 5 15,10-10-9-15,14-4-6 16,9-5-20-16,4-5-37 15,0-1-38-15,4 0-19 16,7 0-78-16,0-6-901 0</inkml:trace>
  <inkml:trace contextRef="#ctx0" brushRef="#br1" timeOffset="-2913.69">25373 9603 2408 0,'0'0'362'15,"0"0"-238"-15,0 0-46 16,0 0-11-16,0 0-15 16,0 0-26-16,0 0-15 15,0-12-11-15,0 12-22 16,0 6 18-16,0 16 0 15,-2 10 4-15,0 8 11 0,-1 2-7 16,3 3-3 0,0-8 5-16,0-6-5 0,0-9 1 15,0-8-2-15,0-9 0 16,0-2 0-16,0-3 5 16,3 0 34-16,3-3-3 15,5-12 3-15,5-11-10 16,6-7-20-16,2-6-2 15,5-4-1-15,-2 1 3 16,0 0-8-16,-2 6 1 16,-6 7-2-16,-5 10 0 15,-8 9 0-15,-3 6-13 16,-3 4-33-16,0 0 29 16,0 10-2-16,-3 16 19 15,-5 8 0-15,4 4 1 0,1 4 9 16,3-4-10-16,0-4 1 15,0-8 2-15,7-5-3 16,1-10 0-16,-1-4-10 16,0-7 9-16,4 0 1 15,2 0 18-15,8-18 7 16,3-8-9-16,7-4-4 16,3-6-8-16,-3 3 4 15,-6 5-7-15,-6 8 5 16,-5 6-5-16,-10 8-1 15,-4 6-3-15,0 0 2 16,0 14-3-16,0 15 3 16,-11 10 1-16,0 5 1 0,4 5 4 15,1-6-5-15,4-8-4 16,-1-7-14-16,3-10-9 16,-2-12-30-16,-1-6-99 15,1 0-177-15</inkml:trace>
  <inkml:trace contextRef="#ctx0" brushRef="#br1" timeOffset="-2563.69">26007 9400 1309 0,'0'0'888'15,"0"0"-779"-15,0 0-36 0,0 0 87 16,0 0-43-1,119-36-33-15,-108 36 12 0,-2 0 2 16,-3 0-28-16,-1 0-31 16,-3 10-39-16,-2 6 1 15,0 7 0-15,0 4 3 16,-13 4-4-16,-10-1 0 16,2-5 0-16,-2-2 29 15,7-9-15-15,10-6 27 16,4-5-27-16,2-3-4 15,0 0 1-15,0 0 22 16,16 0-7-16,9 0-1 0,14-7 9 16,5-1-18-1,0 4-7-15,-1 0-9 0,-7 4-13 16,-11 0-70-16,-10 0-162 16,-13 0-812-16</inkml:trace>
  <inkml:trace contextRef="#ctx0" brushRef="#br1" timeOffset="-1465.31">27870 8343 404 0,'0'0'1076'16,"0"0"-547"-16,0 0-117 16,0 0-154-16,0 0-29 15,0 0-85-15,0 0-54 16,23-18-37-16,-23 18-30 15,0 0-23-15,0 0-3 0,-2 11-14 16,-21 16 3-16,-10 23 14 16,-23 36 9-16,-19 39 0 15,-20 36-3-15,7 5-2 16,12-10 5-16,27-19-8 16,25-23 4-16,17-19-5 15,7-22 0-15,4-17-1 16,23-9-6-16,9 0 3 15,14 3-6-15,13 2 3 16,4-17 7-16,2-6 8 16,-2-14-8-16,8-15-72 15,-17 0-113-15,-17-6-325 0</inkml:trace>
  <inkml:trace contextRef="#ctx0" brushRef="#br1" timeOffset="-931.84">28316 8941 2200 0,'0'0'395'0,"0"0"-229"15,0 0-16 1,0 0-22-16,0 0-48 0,109-122-50 16,-107 100-11-16,-2 1-6 15,0 2-13-15,-8 0-1 16,-13 6-19-16,-3 3-28 16,0 6-4-16,1 4 14 15,3 0 34-15,5 4 2 16,5 12-21-16,8 8-7 15,2 8 28-15,0 6-8 16,16 6 10-16,7 6 10 16,-2 5-10-16,0 0 7 15,-4 6-7-15,-7 0 0 16,-8 0-68-16,-2-5-29 16,-5-6-18-16,-19-10 0 0,-7-11 32 15,-5-12 83 1,3-8 20-16,6-9 60 0,4 0 6 15,15-9 67-15,8-13-51 16,0-6-71-16,17-10 47 16,16-4-21-16,10-6-17 15,6 0-2-15,2 3-26 16,18 2-12-16,-11 9-89 16,-15 10-426-16</inkml:trace>
  <inkml:trace contextRef="#ctx0" brushRef="#br1" timeOffset="-781.84">28625 9156 2120 0,'0'0'895'0,"0"0"-798"0,0 0-82 15,0 0-15-15,0 0-22 16,0 0-416-16</inkml:trace>
  <inkml:trace contextRef="#ctx0" brushRef="#br1" timeOffset="-415.64">28942 8857 358 0,'0'0'2179'0,"0"0"-1982"0,0 0-117 16,0 0-43-16,0 0-16 16,0 0-21-16,0 0-8 15,34-69 2-15,-12 78 6 16,-2 5-8-16,-2 0 8 16,-3-2 0-16,-3 2 0 15,-6-2-10-15,-1 4-9 16,-5 4 19-16,0 6 16 15,0 8 6-15,-9 8-17 16,-7 7 13-16,1 7-18 16,-4 4 0-16,4 0 12 0,1 1-4 15,2-5-7-15,-2-9-1 16,3-5-6-16,-2-9-45 16,-8-10-81-16,3-8-220 15,3-11-915-15</inkml:trace>
  <inkml:trace contextRef="#ctx0" brushRef="#br1" timeOffset="-249.64">28802 9276 2255 0,'0'0'392'0,"0"0"-187"16,0 0-84-16,0 0 1 0,0 0-49 16,122-52-38-1,-66 50-29-15,2 2-6 0,2 0-67 16,-2 0-83-1,18 0-97-15,-14-4-194 0,-8-8-604 0</inkml:trace>
  <inkml:trace contextRef="#ctx0" brushRef="#br1" timeOffset="116.97">29533 8926 1854 0,'0'0'558'16,"0"0"-338"-16,0 0-59 15,0 0-28-15,0 0-51 16,0 0-46-16,0 0-35 15,-58-69 8-15,42 69-9 16,-2 8-8-16,0 12-4 0,3 7 5 16,4 4 0-1,1 5-5-15,8 3 12 0,2 0 5 16,0 1-4-16,12 5-1 16,5-1 1-16,6-2-1 15,-1 0 17-15,-4-6-12 16,-6-4 0-16,-6-6-10 15,-6-5-2-15,0-10 0 16,0-3 7-16,-6-6 16 16,-2 0 28-16,6-2 5 15,2 0 24-15,0 0-16 16,0-4-14-16,12-13-13 16,5-10-30-16,8-5 12 0,6-8 1 15,4-4 0 1,5-1-13-16,-1-3-6 0,5-3-99 15,-9 13-138 1,-8 8-2010-16</inkml:trace>
  <inkml:trace contextRef="#ctx0" brushRef="#br1" timeOffset="1415.55">30805 8676 385 0,'0'0'1744'16,"0"0"-1541"-16,0 0-109 15,0 0 37-15,0 0 10 16,0 0-56-16,0 0-65 0,-11-27-20 15,-3 42-12-15,-3 15 6 16,-8 8 6-16,2 9-1 16,2 3 2-16,5 0-2 15,5-3 1-15,11-4-1 16,0 0 0-16,4-5 1 16,17-2 0-16,2 0 26 15,2-4-18-15,-2-4 11 16,-8-6-14-16,-6-8-5 15,-9-6-3-15,0-8-15 16,-16 0 18-16,-15 0-9 16,-9-16-75-16,-26-22-130 15,10 4-305-15,6 0-1061 0</inkml:trace>
  <inkml:trace contextRef="#ctx0" brushRef="#br1" timeOffset="1532.57">30629 8868 1488 0,'0'0'546'0,"0"0"-240"16,173-13-105-16,-94 7-104 16,19-11-77-16,-23 4-20 15,-13-1-448-15</inkml:trace>
  <inkml:trace contextRef="#ctx0" brushRef="#br1" timeOffset="1781.14">31288 8494 2546 0,'0'0'294'0,"0"0"-212"0,0 0-67 15,0 0-9-15,0 0 36 16,0 102 0-16,0-52-30 16,5 4 7-16,1-3-10 15,2-7-7-15,0-8-2 16,1-10 7-16,-1-8-7 15,-2-8 0-15,-2-6-4 16,-2-4 3-16,-2 0-22 16,2-20-91-16,-2-12-142 15,3-8-1163-15</inkml:trace>
  <inkml:trace contextRef="#ctx0" brushRef="#br1" timeOffset="1933.14">31558 8176 1155 0,'0'0'1446'15,"0"0"-1096"-15,0 0-156 16,0 0-91-16,0 0-46 16,0 0-43-16,0 0-14 15,53-21 0-15,-35 31-25 16,5 16-96-16,-6-4-65 16,-5-2-92-16</inkml:trace>
  <inkml:trace contextRef="#ctx0" brushRef="#br1" timeOffset="2098.14">31324 8463 2224 0,'0'0'557'0,"0"0"-519"16,0 0 111-16,0 0 5 16,158 7-64-16,-89-7-56 15,-2 2-16-15,11 0-18 16,-20 2-142-16,-20-2-488 0</inkml:trace>
  <inkml:trace contextRef="#ctx0" brushRef="#br1" timeOffset="2730.14">30243 9346 933 0,'0'0'1164'16,"0"0"-818"-16,0 0-150 16,0 0-48-16,0 0-18 15,0 0 0-15,0 0-31 16,29 0-28-16,-6-2 8 16,10-5-22-16,13-4-22 15,19 1 5-15,16 1-10 16,30 2-17-16,29 1-3 0,23 6 3 15,4 0-13-15,-31 0-6 16,-35 0-4-16,-35 2-10 16,-5 1-9-16,3-2-3 15,1 0-17-15,-3-1-10 16,-16 0 9-16,-19 0 10 16,-11-1 30-16,-14-9-29 15,-2 0-60-15,-18-6 46 16,-9 3-43-16,-6 5-188 0</inkml:trace>
  <inkml:trace contextRef="#ctx0" brushRef="#br1" timeOffset="4196.25">30312 10018 2134 0,'0'0'430'15,"0"0"-213"-15,0 0-90 16,0 0 32-16,0 0-25 16,0 0-48-16,0 0-42 15,14 0-15-15,3-8 3 16,10-9-5-16,11-8-8 0,11-7-13 15,3-4-6-15,3-5 0 16,-4 1-5-16,-3 4-11 16,-13 6-1-16,-8 8 3 15,-14 9-2-15,-7 7 5 16,-6 6-27-16,0 0-20 16,0 0 39-16,0 0-1 15,-4 12 15-15,-2-1 4 16,-1 1 0-16,5-3-10 15,2-3 4-15,0-3 2 16,0-3 5-16,0 0 4 16,0 0-4-16,6 0 0 15,15-5 6-15,5-12 15 16,12-7-4-16,4-4-8 16,6-6-1-16,-2 1-3 15,-2-3-5-15,-5 7 8 0,-13 5-2 16,-8 8-1-16,-12 8 21 15,-4 5-8-15,-2 3-4 16,0 0-14-16,0 4-10 16,0 15-8-16,-4 7 18 15,0 2 1-15,4-2-1 16,0-2 1-16,0-8-1 16,6-4-4-16,6-4 4 15,3-4-16-15,5-4-34 16,5 0-24-16,2-13-59 0,4-17-60 15,3-3-80 1,-3-9 52-16,-2 0 74 0,-6-1 147 16,-2 6 84-16,-10 5 95 15,-4 10 89-15,-5 8-43 16,-2 10-108-16,0 4-61 16,0 0-39-16,0 24-17 15,0 11 0-15,0 11 7 16,-4 5-7-16,-1-1 5 15,2-8-2-15,3-10-1 16,0-12-2-16,0-9-1 16,0-10 1-16,5-1 2 15,11 0 52-15,11-16-14 16,6-11-10-16,9-2-21 16,3-5-8-16,-1 0 10 0,-8 6-11 15,-9 6 2-15,-9 8-2 16,-12 8 0-16,-6 6-35 15,0 0 11-15,-2 22 2 16,-11 8 22-16,-3 6 10 16,5-2-3-16,7-6-6 15,1-11-1-15,3-6 4 16,0-7-4-16,0-4 22 16,0 0-16-16,20 0 19 15,9-15 16-15,11-4-30 16,10-7 7-16,-4 0-18 15,-3 0-1-15,-12 8-3 16,-14 6 4-16,-7 6-4 0,-10 6-33 16,0 0-4-1,0 22 13-15,-14 10 9 0,-1 8-54 16,-6 10-94-16,4-11-79 16,5-9-813-16</inkml:trace>
  <inkml:trace contextRef="#ctx0" brushRef="#br1" timeOffset="4596.25">32184 9330 1648 0,'0'0'1043'0,"0"0"-850"0,0 0-67 15,0 0 6-15,0 0-60 16,0 0-60-16,0 0-11 16,42-8 12-16,-24 8-3 15,3 0-6-15,-4 0-4 16,-1 0 0-16,-5 0-5 16,-7 0-31-16,-4 10-43 15,0 7 32-15,-13 6 47 16,-10 4 7-16,-3 0 6 15,6 0-3-15,4-9-4 0,10-7 2 16,6-6 27-16,0-4 34 16,0-1-20-16,0 0-14 15,22 0-8-15,12 0 6 16,10-3 1-16,12-10-13 16,4-5-21-16,11-14-50 15,-15 4-164-15,-17 2-1116 0</inkml:trace>
  <inkml:trace contextRef="#ctx0" brushRef="#br1" timeOffset="5012.24">32681 8101 2258 0,'0'0'370'0,"0"0"-299"16,0 0 1-16,0 0 46 16,85 141-71-16,-41-29-27 0,1 54-6 15,1 25-13-15,-13 13 6 16,-21-6-6-16,-12-21 4 16,-29-4 19-16,-27-17 23 15,-2-33-20-15,2-36-6 16,6-29-15-16,-8-11-6 15,-11-5 0-15,-39-4-17 16,11-9-92-16,18-21-173 0</inkml:trace>
  <inkml:trace contextRef="#ctx0" brushRef="#br1" timeOffset="7345.11">17583 12003 757 0,'0'0'581'16,"0"0"-302"-16,0 0-90 16,0 0 20-16,0 0-14 15,0 0-96-15,0 0-55 16,-45 59-43-16,43-56 9 0,0 0 14 16,0-2-24-1,-2 1 23-15,1 2-22 0,-1-1 0 16,0-2-1-16,-3-1-1 15,2 3-39-15,-1-3 22 16,-1 0 10-16,1 1-30 16,1-1-91-16,-2 0 20 15,0 3 20-15,1-2 34 16,-1 1 43-16,1 0 12 16,-1 0-1-16,0 2-3 15,-4 1-103-15,-1-1-213 16,0-2-995-16</inkml:trace>
  <inkml:trace contextRef="#ctx0" brushRef="#br1" timeOffset="8159.05">17218 12344 955 0,'0'0'1189'0,"0"0"-926"15,0 0-160-15,0 0 9 16,0 0 2-16,0 0-16 16,0 0-33-16,2 0-13 15,7-11-8-15,5-6-6 16,1-5-3-16,5-6-10 15,3-6-1-15,4-8-8 16,-2-4 3-16,8-7 2 16,-2-1-1-16,2-7-8 15,-4 1 2-15,-3-1 4 0,-6 3 0 16,-3 8-5-16,-7 11-4 16,-3 14-4-16,-5 10-5 15,-2 9-13-15,0 6-11 16,0 0 12-16,0 22-9 15,-11 22-1-15,-3 17 20 16,1 15 1-16,2 6 2 16,2-4 2-16,5-7-3 15,1-14 5-15,3-13-5 16,0-13 0-16,0-15 0 16,0-10 4-16,11-6 11 15,7 0 19-15,11-24 16 16,9-11-26-16,9-9-14 0,4-10-2 15,1-2-8 1,-3-6-15-16,-5 1-11 0,-4-2-2 16,-9 9-9-16,-8 11-6 15,-7 14 25-15,-12 15 5 16,-4 11-8-16,0 3 20 16,-12 13 1-16,-9 20-12 15,-4 16 12-15,0 13 7 16,8 4 1-16,3 2-8 15,8-5 9-15,3-10-7 16,3-9 6-16,0-7-8 16,16-9 0-16,17-11-24 15,-2-8-114-15,0-7-426 0</inkml:trace>
  <inkml:trace contextRef="#ctx0" brushRef="#br1" timeOffset="8541.69">18145 12118 2390 0,'0'0'702'15,"0"0"-682"-15,0 0-20 16,0 0 0-16,-20 102 2 16,20-54 4-16,0 6-1 15,0-4-5-15,0-4 6 16,0-7-1-16,5-15-5 15,1-11 0-15,1-6 0 0,3-7 0 16,6 0 19-16,7-23 25 16,6-7-18-16,4-10-16 15,3-4-10-15,-1 0 0 16,-3 7 1-16,-8 4 16 16,-7 13-17-16,-7 8 9 15,-6 10 3-15,-4 2-12 16,0 8-6-16,0 21 6 15,0 12 6-15,0 5-4 16,0 3-2-16,0-5-39 16,0-9-32-16,5-5-54 15,3-12-97-15,0-12-652 0</inkml:trace>
  <inkml:trace contextRef="#ctx0" brushRef="#br1" timeOffset="9190.96">18959 12079 923 0,'0'0'1272'0,"0"0"-990"16,0 0-121-16,0 0 39 15,0 0-29-15,0 0-77 16,0 0-57-16,-19-1-7 16,24 1-13-16,3-3-4 15,10-1 14-15,5 2-8 16,10-2-15-16,7 3 1 15,12-1 0-15,4 2 6 16,4 0-4-16,-3 0-7 0,-1 0 2 16,-9 3-2-16,-7 3-8 15,-11 1 0-15,-9-2-23 16,-18 8-28-16,-2-3-97 16,0-2-268-16</inkml:trace>
  <inkml:trace contextRef="#ctx0" brushRef="#br1" timeOffset="9424.96">19067 12262 2580 0,'0'0'332'0,"0"0"-255"15,0 0-46 1,0 0 54-16,0 0-1 0,0 0-40 15,150 0-15-15,-92 0-17 16,0 0-6-16,-2 0-4 16,-6 0-2-16,-3 0-41 15,-7 0-65-15,-9 0-114 16,-14 0-320-16</inkml:trace>
  <inkml:trace contextRef="#ctx0" brushRef="#br1" timeOffset="14836.32">20401 11474 1918 0,'0'0'424'0,"0"0"-327"16,0 0-50-16,0 0 47 15,0 0-16-15,0 0 9 16,-25-30-27-16,25 28 1 16,0 0-1-16,0 2-12 15,0-3-18-15,0 2-16 0,2-1-7 16,9-2 1-16,7-3 0 16,5 2 1-16,7 1-2 15,3-1-7-15,5 3 5 16,2 1-5-16,-2 1 1 15,0 0 0-15,-4 0-1 16,-6 0 0-16,-5 0 5 16,-7 0-4-16,-8 0-1 15,-3 0 0-15,-5 0-19 16,0 0 19-16,0 0 17 0,0 0-5 16,0 0-2-1,0 8-10-15,-3 6 0 0,-5 8 0 16,-2 10 0-1,-1 8 0-15,-2 10 1 0,2 11 3 16,-2 9 3-16,4 5-1 16,-1 4-2-16,2-3-3 15,4-12 0-15,-1-9-1 16,3-16-7-16,2-8-36 16,-2-13-91-16,2-8-107 15,-3-8-1124-15</inkml:trace>
  <inkml:trace contextRef="#ctx0" brushRef="#br1" timeOffset="15036.32">20438 11843 1977 0,'0'0'1024'15,"0"0"-902"-15,0 0-92 16,0 0-30-16,0 0 27 15,0 0 11-15,138-46-13 16,-78 43-11-16,2 2-14 16,1 1-46-16,13-4-81 15,-16 2-184-15,-14-2-846 0</inkml:trace>
  <inkml:trace contextRef="#ctx0" brushRef="#br1" timeOffset="15588.35">21409 11631 824 0,'0'0'944'0,"0"0"-557"15,0 0-129-15,0 0-64 16,0 0-28-16,129-84-27 15,-109 63-54-15,-4-2-24 16,-9 2-25-16,-7-3-34 16,0 2-2-16,-27 4-11 15,-11 6-2-15,-13 7-18 16,-9 5 30-16,-7 0 2 0,-2 21 14 16,1 7 14-1,11 8 2-15,10 6-16 0,14 2-8 16,14-4-3-16,13-8-4 15,6-5-7-15,6-11 7 16,26-9 25-16,13-5 14 16,8-2-9-16,10-2-16 15,4-16-14-15,-1-5-12 16,-3-4-18-16,-5 1-11 16,-10 0 5-16,-11 8 19 15,-14 5 17-15,-11 7 1 16,-8 3 47-16,-4 3 7 15,0 0-30-15,0 13-25 16,-4 24 11-16,-10 18-11 0,-1 14 15 16,-3 10-5-16,1 0-4 15,3-2-2-15,3-12 0 16,2-14-3-16,2-8 4 16,5-12-5-16,-1-6-34 15,3-11-93-15,0-6-252 16,0-8-1480-16</inkml:trace>
  <inkml:trace contextRef="#ctx0" brushRef="#br1" timeOffset="15902.35">21949 11821 2090 0,'0'0'909'0,"0"0"-818"16,0 0-78-16,0 0 15 15,0 0-18-15,0 0-10 16,0 0-45-16,68 10 45 16,-65 23 1-16,-3-2 9 15,0 0 1-15,0-6 5 16,0-10-14-16,-5-5 9 16,1-5 19-16,4-3 3 15,0-2-8-15,0 0-3 16,0-11-11-16,0-8-11 15,0-5 0-15,0 0-1 16,0 4-7-16,0 6-36 0,-14 7-73 16,-1 2-288-1,-6 3-2035-15</inkml:trace>
  <inkml:trace contextRef="#ctx0" brushRef="#br1" timeOffset="16417.79">22273 11407 2370 0,'0'0'379'0,"0"0"-208"0,0 0-40 16,0 0-26-16,0 0-37 15,0 0-56-15,0 0-12 16,27-6 6-16,-11 6 10 16,6 0-8-16,7-1 1 15,2 1 1-15,8-3-5 16,-2 0-4-16,5-1 6 16,0 0-7-16,-5-3 0 15,-6 4 0-15,-7 0 2 16,-10 2-2-16,-8 1 2 15,-4 0 5-15,-2 0-7 0,0 0-1 16,0 0-9 0,0 15 8-16,0 12 2 0,-4 6 6 15,-3 13-2-15,1 7-3 16,-2 9 5-16,-2 11-5 16,-1 4 0-16,-3 6 4 15,-1 1-4-15,1-6 4 16,1-6 0-16,1-11-5 15,4-13 0-15,1-10-1 16,3-13 1-16,2-6-1 16,2-11-7-16,-3-4-41 15,1-4-48-15,-3-4-74 16,-1-12-451-16</inkml:trace>
  <inkml:trace contextRef="#ctx0" brushRef="#br1" timeOffset="16634.79">22273 11893 2656 0,'0'0'490'16,"0"0"-433"-16,0 0-38 16,0 0 22-16,0 0 13 15,125-24-10-15,-58 21-21 16,9 3-17-16,-3 0-6 15,-6 0-3-15,3 0-49 16,-22 0-79-16,-17 0-288 0</inkml:trace>
  <inkml:trace contextRef="#ctx0" brushRef="#br1" timeOffset="18802.5">23474 11640 2004 0,'0'0'378'0,"0"0"-262"16,0 0-12-16,0 0 38 15,0 0-22-15,0 0-72 16,0 0-48-16,0-6-14 15,-8 26 14-15,-9 15 14 16,-6 15 1-16,-8 12-5 16,-6 6-1-16,-3 0-9 0,-2-8-79 15,-1-10-84-15,-7-11-47 16,9-16-114-16,13-10-343 0</inkml:trace>
  <inkml:trace contextRef="#ctx0" brushRef="#br1" timeOffset="19032.97">23236 11825 1299 0,'0'0'995'15,"0"0"-732"-15,0 0-58 16,0 0-57-16,0 0-36 16,0 0-55-16,0 0-49 15,65-28 1-15,-54 70-5 0,4 12 2 16,5 6 5-16,5 1 5 15,0-7-7-15,2-7-9 16,-2-9-41-16,12-7-63 16,-8-9-153-16,-5-12-841 0</inkml:trace>
  <inkml:trace contextRef="#ctx0" brushRef="#br1" timeOffset="19282.34">24045 11508 914 0,'0'0'1521'0,"0"0"-1328"0,0 0-171 16,0 0 15-16,-20 123 52 15,11-56-3-15,-3 11-33 16,6 5-31-16,-1-1-10 15,5-8-7-15,-2-10-4 16,2-11-1-16,2-13-12 16,0-10-57-16,0-10-127 15,0-12-595-15</inkml:trace>
  <inkml:trace contextRef="#ctx0" brushRef="#br1" timeOffset="19631.81">24330 11654 1877 0,'0'0'1109'15,"0"0"-972"-15,0 0-137 16,0 0 1-16,0 0-1 16,-29 130 1-16,14-65 0 15,1 1 4-15,3-5-5 16,7-6-4-16,4-13-10 15,0-12 6-15,2-11 1 16,17-9-6-16,10-9 13 16,10-1 20-16,7-7 11 15,8-19-7-15,2-10-1 0,-5-7-14 16,-4-7 1-16,-12-5-8 16,-12 3-2-16,-12-3 0 15,-11 7 16-15,-5 5 34 16,-19 14-11-16,-12 4-30 15,-9 11-9-15,-30 12-70 16,8 2-136-16,5 0-288 0</inkml:trace>
  <inkml:trace contextRef="#ctx0" brushRef="#br1" timeOffset="20034.65">24421 11262 1969 0,'0'0'682'16,"0"0"-541"-16,0 0-33 0,0 0-12 15,0 0-10 1,0 0-32-16,0 0-40 0,50-17 18 16,-10 15-5-16,8-2-5 15,8-2-2-15,2 2-6 16,0 1-3-16,-4-1-6 15,-12 4-5-15,-11 0-7 16,-11 0-18-16,-13 0-37 16,-7 0-76-16,-13 4-116 15,-8 1-760-15</inkml:trace>
  <inkml:trace contextRef="#ctx0" brushRef="#br1" timeOffset="20531.55">25352 10690 1529 0,'0'0'963'16,"0"0"-861"-16,0 0-71 0,0 0 34 16,0 0-26-16,0 0-11 15,0 0-27-15,-102 80 10 16,55-18-5-16,1 9 5 15,1 2-11-15,9-2-5 16,15-9-17-16,7-14-1 16,14-12 16-16,0-11 7 15,16-12 29-15,15-9 83 16,11-4-23-16,7 0-27 16,4-20-28-16,-4-4 3 15,-7-3-14-15,-10 0-5 16,-14 1-12-16,-18 2 2 15,0 6-8-15,-29 4 1 16,-21 10-12-16,-12 4-9 0,-47 14-118 16,14 12-145-16,10 2-1212 0</inkml:trace>
  <inkml:trace contextRef="#ctx0" brushRef="#br1" timeOffset="28656.65">20540 12709 308 0,'0'0'1248'0,"0"0"-932"15,0 0-174-15,0 0 36 16,0 0 51-16,0 0-55 16,0 0-62-16,-40 0-34 15,40 0-17-15,0 0-1 16,0 0-32-16,0 0-12 0,0 0-6 16,0 0-2-16,0 0 0 15,0 0-1-15,0 0 2 16,0 0-1-16,0 0 3 15,0 0-11-15,0 0 0 16,0 0-16-16,0 0 6 16,0 0 10-16,5-1 1 15,3 1 5-15,3-3 3 16,5 1 8-16,2 0-7 16,6 0-9-16,7 0 7 15,3-2 0-15,9 2-2 16,3 0 3-16,8 2-4 15,4 0-5-15,2 0 5 16,4 0-5-16,1 0 5 16,2 0-5-16,1 0 0 0,2 0 0 15,-1 0-5-15,0 0-17 16,0 0 21-16,0 0 1 16,2 0 0-16,3 0 0 15,0 0 0-15,-1 0 0 16,1 0 1-16,-3 0 3 15,-2 0-4-15,-5 0 2 16,-1 0-1-16,-5 0 3 16,0 0-4-16,-2 0 0 15,-3 0 0-15,-2 0-5 16,-2 0 5-16,0 2-9 16,-2 0 9-16,-3 0 1 15,-1-2-1-15,-3 0 0 0,-2 0 1 16,-3 0-1-1,-1 0 0-15,0 0 0 0,-1 0 0 16,3 0 0-16,-1 0 2 16,3 0-2-16,-1 0 0 15,4 0 0-15,-3 2 0 16,2 0 0-16,0 0-4 16,0 2 4-16,0-1-5 15,1 0 4-15,1 0-17 16,-4-2 13-16,1 0 0 15,0-1 5-15,-1 3-7 16,1-3 7-16,1 0 1 16,1 0-1-16,1 0 2 15,1 0-2-15,-3 0 0 0,2 0 12 16,3 0-6-16,1-3 2 16,1 2-8-16,4 1-2 15,1 0-3-15,3 0 5 16,-1 0 2-16,-1 0-2 15,3 0-5-15,-2 0 5 16,1 0 1-16,-2 4-1 16,3-1 0-16,-4 0 1 15,1 1-1-15,-4-2 0 16,-2 0 0-16,-7 0 4 16,-5-2 2-16,-6 0 4 0,-10 0-3 15,-6 0 14 1,-9 0 4-16,-2 0 0 0,-2 0 15 15,0 0-30-15,0 0-10 16,-2 0-3-16,-34 4-51 16,3 0-63-16,-7 0-175 0</inkml:trace>
  <inkml:trace contextRef="#ctx0" brushRef="#br1" timeOffset="29807.08">21028 13466 1289 0,'0'0'1033'0,"0"0"-901"16,0 0-95-16,0 0 76 15,0 0 34-15,0 0-37 16,0 0-81-16,42-65-7 15,-40 49-16-15,0 0 46 0,-2-4-9 16,0-1-15-16,-15-2 1 16,-9 1-19-16,-7 1-10 15,-7 6 4-15,-7 4-4 16,-4 8-5-16,-4 3 5 16,-3 0 0-16,5 1 8 15,2 13 7-15,9 3-8 16,7 5 2-16,8 2-9 15,7 2 0-15,9 2-9 16,9 2 8-16,0 2-4 16,4-1-12-16,17-2 7 15,6-1 10-15,1-2-1 0,8 2 1 16,-3-4-9-16,3 5 8 16,-5-2-15-1,-2 6-12-15,-4-1-15 0,-8 0 1 16,-1 5 9-1,-9-2-27-15,-7 1-5 0,0-4 11 16,0-2 26-16,-21-7 2 16,-8-5 2-16,-6-4 24 15,-5-7 0-15,-2-2 17 16,-1-5 47-16,7 0 1 16,7 0 32-16,7-15-13 15,11-7-40-15,5-2 0 16,6-8-8-16,2-8-2 15,23-2 17-15,10-6-25 16,11 2-14-16,10 0 9 0,7 5-13 16,-1 7-8-16,0 6-1 15,-6 9-40-15,0 2-65 16,-16 7-210-16,-11 6-2008 0</inkml:trace>
  <inkml:trace contextRef="#ctx0" brushRef="#br1" timeOffset="30206.08">21311 13658 354 0,'0'0'1781'16,"0"0"-1401"-16,0 0-259 16,0 0-57-16,0 0 25 15,0 0 0-15,0 0-52 16,44 1-32-16,-36 2-5 16,-4-1-13-16,-2 2 8 15,-2 0 5-15,0 0 8 16,-2 2-1-16,-12-2 6 15,-1-3 8-15,-1-1 15 16,5 0-12-16,2 0-4 16,7-3-9-16,2-9-11 0,0-1 5 15,0 0-5-15,2-1 1 16,9 5 3-16,-4 5-4 16,-1 4-26-16,-1 0-134 15,-5 8-360-15</inkml:trace>
  <inkml:trace contextRef="#ctx0" brushRef="#br1" timeOffset="30654.69">21592 13395 1766 0,'0'0'725'0,"0"0"-601"15,0 0-61-15,0 0 22 16,0 0 33-16,0 0-17 16,0 0-47-16,133-14-20 15,-99 8-3-15,2 2-20 16,-5-1 0-16,-4 3-4 15,-6-3-6-15,-2 3 4 16,-11 2 5-16,-3 0-10 16,-5 0 0-16,0 0 11 0,0 0 14 15,-5 14-13-15,-8 8-11 16,-1 10 5-16,1 7-6 16,0 8 0-16,-3 3 0 15,0 7 1-15,1 1 10 16,-1-2-5-16,1 1-6 15,1-7-25-15,1-5-16 16,5-7-18-16,1-14-60 16,2-8-42-16,3-10-67 15,2-6-810-15</inkml:trace>
  <inkml:trace contextRef="#ctx0" brushRef="#br1" timeOffset="30837.69">21567 13760 2384 0,'0'0'644'0,"0"0"-625"15,0 0-14-15,0 0 9 16,141-46 13-16,-77 35-10 16,7 5-17-16,21-4-23 15,-18 5-201-15,-14-1-641 0</inkml:trace>
  <inkml:trace contextRef="#ctx0" brushRef="#br1" timeOffset="31409.65">22541 13451 779 0,'0'0'1410'0,"0"0"-1149"16,0 0-99-16,0 0 33 15,0 0-62-15,118-108-38 16,-107 93-20-16,-9 3-20 16,-2 3-17-16,0-1-10 15,-11 0-28-15,-13 1-7 16,-8 6 7-16,-5-1 8 0,-1 4 5 15,2 0-1-15,2 0-2 16,5 13-9-16,8 8-1 16,5 5-9-16,5 8 9 15,7 9-5-15,4 0 5 16,0 5 0-16,8-4-10 16,9-4 1-16,4-4-7 15,-1-3 2-15,3-3 7 16,-2-7-6-16,0-1 1 15,-1-3-4-15,-7-3-2 16,-2-6-1-16,-9-2-6 16,-2-2-11-16,0-1 3 15,-15-2 32-15,-8 0 1 0,-6-3 17 16,-2 0 12 0,2 0 24-16,4 0-7 0,6 0 17 15,7-7-8-15,10-3-15 16,2-4-22-16,5-8-3 15,19-6-8-15,15-8-2 16,7 0-5-16,10 0-4 16,4 1-26-16,15-3-54 15,-16 12-138-15,-12 4-239 0</inkml:trace>
  <inkml:trace contextRef="#ctx0" brushRef="#br1" timeOffset="32570.47">23312 13489 2087 0,'0'0'334'15,"0"0"-252"-15,0 0-30 16,0 0 28-16,0 0 1 16,0 0-43-16,0 0-38 0,4-6-8 15,-4 12 8 1,-11 10 14-16,-9 6 12 0,-3 9-3 15,-3 2-2-15,-2 5-10 16,-2 1-1-16,4-5-4 16,1-4-1-16,5-6-3 15,2-8-2-15,2-5-10 16,5-8-63-16,-3-3-76 16,6-3-189-16,-1-10-1322 0</inkml:trace>
  <inkml:trace contextRef="#ctx0" brushRef="#br1" timeOffset="32786.47">23009 13519 1223 0,'0'0'1033'15,"0"0"-784"-15,0 0-93 0,0 0-14 16,0 0-12-16,0 0-42 16,0 0-39-16,31-5-5 15,-15 28 3-15,5 9-2 16,6 2-18-16,5 4-18 15,1 1 1-15,2-3-4 16,2-6-6-16,-4-4-13 16,-2-8-43-16,3-6-53 15,-7-6-89-15,-10-4-345 0</inkml:trace>
  <inkml:trace contextRef="#ctx0" brushRef="#br1" timeOffset="33187.92">23751 13416 2076 0,'0'0'461'16,"0"0"-337"-16,0 0-70 0,0 0 38 15,0 0-6-15,0 0-41 16,0 0-24-16,6 9-15 16,-6 11 13-16,0 10 37 15,0 9-7-15,-2 5-24 16,-2 1 0-16,-1 1-11 15,3 2-4-15,2-4-1 16,-2-2 3-16,2-9-7 16,0-5-5-16,0-8 0 15,0-7-4-15,0-7-12 16,0-6-61-16,0 0-154 16,-2 0-495-16</inkml:trace>
  <inkml:trace contextRef="#ctx0" brushRef="#br1" timeOffset="33585.92">24110 13435 1833 0,'0'0'796'0,"0"0"-728"16,0 0-38-16,0 0 21 15,0 0 39-15,0 0-39 16,0 0-51-16,4 37 15 16,-11 2 13-16,1 8 17 0,-2 0-19 15,6 1-24 1,2-2 20-16,0-5-18 0,0-7 4 16,7-11-4-16,9-4 40 15,2-11-13-15,4-6-10 16,7-2 15-16,2 0-1 15,7-14-4-15,2-8-4 16,2-8-11-16,-6-3 2 16,-5-3-12-16,-11-2-1 15,-13-1-5-15,-7 2 0 16,-11 1-9-16,-22 6 18 16,-10 4-18-16,-8 7-27 0,-38 8-87 15,11 3-115 1,4 6-692-16</inkml:trace>
  <inkml:trace contextRef="#ctx0" brushRef="#br1" timeOffset="37981.39">24218 13257 242 0,'0'0'1041'0,"0"0"-511"0,0 0-261 16,0 0-64-16,0 0-32 16,0 0-25-16,14 0-61 15,-14 0-8-15,0 0-15 16,0 0-17-16,0 0-11 15,0 0-7-15,0 0-13 16,0 0 25-16,0 0-14 16,0 0 2-16,0 0-22 15,0 0 10-15,0 0-17 16,0 0 5-16,0 0-4 16,0 0 0-16,0 0 4 15,0 0 8-15,0 0-13 16,0 0-21-16,0 0 21 0,2 0 1 15,5 0-1 1,1 0 0-16,8-4 9 0,5 2-7 16,5-2 7-16,3 0-9 15,2 0 0-15,-2 1 0 16,-2 1-20-16,-5 2 2 16,-9 0 7-16,-5 0-3 15,-8 0-41-15,0 0-75 16,-5 0-184-16,-6 0-1148 0</inkml:trace>
  <inkml:trace contextRef="#ctx0" brushRef="#br1" timeOffset="38697.85">24615 13134 542 0,'0'0'1034'0,"0"0"-736"16,0 0-181-16,0 0 20 15,0 0 5-15,0 0-48 16,0 0-10-16,12-12-27 15,-12 12 2-15,0-2 7 0,0 2-9 16,2-2-15-16,2-2-25 16,5 0 6-16,5-2-14 15,1-1-7-15,5 4-1 16,2-1 5-16,7 0 0 16,2 2 10-16,5 2 21 15,2 0-8-15,-5 0 26 16,-1 0-12-16,-10 2 1 15,-9 8-44-15,-6 2-7 16,-7 4 7-16,0 6 19 16,-13 4-10-16,-16 2 8 15,-5 5 6-15,-1-4-12 16,1-2-11-16,3-7 15 16,11-7 5-16,6-7-2 0,10-1 3 15,2-5-21-15,2 0 5 16,0 0-10-16,0 0-5 15,0 0 9-15,6 0-6 16,6 0 7-16,1 0 16 16,1 0-16-16,3 0-17 15,5 0 6-15,3 8-1 16,4 6-5-16,4 6 2 16,3 2-18-16,-3 6-5 15,-4 0 13-15,-6-2 0 16,-12-3-9-16,-11-4 24 0,-2-5 10 15,-34-2 7-15,-22-4 16 16,-15-4-11 0,-10-4 0-16,-4 0 48 0,4-1 0 15,10-11-36 1,13-1-24-16,4-9-54 0,18 4-180 16,18 2-1181-16</inkml:trace>
  <inkml:trace contextRef="#ctx0" brushRef="#br1" timeOffset="47439.28">26692 12194 286 0,'0'0'1011'0,"0"0"-844"15,0 0-96-15,0 0-40 0,0 0 139 16,0 0-32-16,0 0 46 16,73-108 74-16,-71 100-99 15,1 1-51-15,-3 5-43 16,0 2-59-16,0 0-6 15,0 0-82-15,0 0 13 16,0 0 23-16,0-1 46 16,0-2 28-16,-3 0 11 15,3-1 27-15,0-5-24 16,0-1-2-16,0-1 34 16,0-2-7-16,0-3-31 15,0 2-20-15,5 0 14 0,-1 1-13 16,-1 2 25-16,-3 3 2 15,2 2-14-15,-2 4 18 16,0 2-31-16,0 0-5 16,0 0-12-16,0 0-9 15,0 0 8-15,0 0-21 16,0 2 9-16,0 10 5 16,-5 7 8-16,-4 0 7 15,1 6 10-15,-3 2-17 16,-3 3 0-16,3 7 0 15,-5 2 0-15,1 6 0 16,-5 5-20-16,-3 3 20 16,-1-1 1-16,0-2 7 0,1-1-8 15,5-11 0 1,3-5-9-16,4-11 9 0,1-8 0 16,6-6 1-16,4-4 4 15,-2-2-4-15,2-2-1 16,0 0 0-16,0 0-21 15,0 0-7-15,0 0-8 16,0 0-3-16,0-4 32 16,2-10 2-16,5-7-40 15,0-7-62-15,-1-8 11 16,1-6-23-16,2-33-102 16,-3 14-266-16,-1 1-1105 0</inkml:trace>
  <inkml:trace contextRef="#ctx0" brushRef="#br1" timeOffset="47738.69">26616 11798 1468 0,'0'0'406'0,"0"0"-178"16,0 0 15-16,0 0-76 15,0 0-44-15,0 0-31 16,0 0-36-16,49-100-20 16,-49 100-9-16,0 0-6 15,0 0 18-15,0 9-33 16,5 10 5-16,1 13-1 15,3 8 6-15,2 11-1 16,4 8 5-16,2 4-19 16,3 1 5-16,-1 3-4 15,4-1-2-15,-3-4 12 0,-5-6-6 16,2-2-6 0,-7-5-16-16,1-5 11 15,-4-5-8-15,-2-4-25 0,-3-5-35 16,0-6-54-16,-2-2-37 15,0-6-232-15,0-8-599 0</inkml:trace>
  <inkml:trace contextRef="#ctx0" brushRef="#br1" timeOffset="48024.69">26400 12372 1574 0,'0'0'1099'16,"0"0"-1013"-16,0 0-72 16,0 0-14-16,0 0 124 15,116-10-38-15,-62 10-34 16,6 0-23-16,0 0-13 15,-2 0-5-15,-7 0-10 16,-8 2-1-16,-12 0-19 16,-16 2-102-16,-7-2-76 15,-8-2-224-15</inkml:trace>
  <inkml:trace contextRef="#ctx0" brushRef="#br1" timeOffset="49570.07">27552 11833 1042 0,'0'0'1080'15,"0"0"-840"-15,0 0-152 16,0 0-48-16,0 0 3 15,0 0-22-15,0 0 16 16,0-7-17-16,0 7-14 16,0 0-6-16,0 0 17 15,-2 5-11-15,-8 13 3 0,-5 11 14 16,-7 14-2-16,-5 8-10 16,-4 14 12-16,-7 6-12 15,-7 5-5-15,-3 6-6 16,-4 2 0-16,-4-1-15 15,1-5 9-15,6-8-6 16,7-6 11-16,11-12-114 16,6-10 87-16,11-8 28 15,5-10-1-15,9-7-12 16,0-6-35-16,7-7-173 16,13-1-127-16,1-3-309 0</inkml:trace>
  <inkml:trace contextRef="#ctx0" brushRef="#br1" timeOffset="50070.07">27523 12208 479 0,'0'0'1389'0,"0"0"-1197"15,0 0-154-15,0 0 7 16,0 0 53-16,0 0 18 16,0 0-28-16,73-30-37 0,-71 30 19 15,1 0-17 1,-3 0-44-16,0 12 8 0,0 12-15 16,2 9 32-16,-2 14-27 15,2 6 19-15,0 8-13 16,3 2-1-16,0-1-6 15,-1-6-6-15,0-8 0 16,1-8 0-16,-3-9-1 16,2-10 1-16,-2-9-1 15,0-6 1-15,4-6 20 16,-4 0 81-16,4 0 0 16,3 0-24-16,7-8-8 15,3-9-42-15,6-4-6 16,4-3-8-16,2-2 0 15,3-6-5-15,-1-6 3 0,3-6 2 16,-5-9-13-16,-4-3 0 16,-7 0-18-16,-9 6-6 15,-6 8-1-15,-5 14-6 16,-12 15-67-16,-10 6-208 16,0 7-872-16</inkml:trace>
  <inkml:trace contextRef="#ctx0" brushRef="#br1" timeOffset="50503.08">28105 11993 1676 0,'0'0'542'15,"0"0"-310"-15,0 0-88 16,0 0 30-16,0 0-52 16,0 0-43-16,0 0-31 15,104-54-16-15,-77 54 1 16,2 0 2-16,-4 0-21 16,-6 0-14-16,-5 8-8 15,-7 9-17-15,-7 2-17 16,0 10 42-16,-21 6 0 0,-10 4-1 15,-2 1-5 1,-3-7 6-16,7-6-9 0,7-7 9 16,6-8 14-16,10-4-13 15,4-6 10-15,2 0-5 16,0-2-5-16,6 0 5 16,19 0 2-16,10 0 45 15,12-6-16-15,2-2-20 16,0 1-15-16,-9 6-2 15,-8 1-7-15,-15 0-81 16,-11 1-160-16,-6 12-672 0</inkml:trace>
  <inkml:trace contextRef="#ctx0" brushRef="#br1" timeOffset="51386.96">25851 13022 1360 0,'0'0'952'16,"0"0"-756"-16,0 0-68 15,0 0-12-15,0 0-18 16,0 0-43-16,0 0-43 15,-4 0-7-15,4 0 2 16,0 0 9-16,0 0 7 16,0 0-3-16,10-2 1 0,5 0-14 15,12 0 14-15,10-2-2 16,17 2 11-16,13-2-21 16,13 0-4-16,33 2 9 15,37-2-6-15,41 2-7 16,21-1 0-16,0 3-1 15,-5 0-1-15,-15 0 1 16,-1 0-13-16,-4 0 13 16,-11 0 1-16,-10 0-1 15,-37 0-6-15,-31 0 5 16,-32 0 1-16,-16 0-1 16,-8 0 2-16,-7 0 16 15,-8 0 3-15,-18-1 0 0,-9 0 1 16,0-2-21-16,-9 1 0 15,-18 0-65-15,-8 0-80 16,-38 2-40-16,5 0-134 16,3 0-1589-16</inkml:trace>
  <inkml:trace contextRef="#ctx0" brushRef="#br1" timeOffset="51967.94">26139 13269 531 0,'0'0'1462'0,"0"0"-1125"16,0 0-162-16,0 0-76 16,0 0-3-16,0 0 3 15,0 0-21-15,0-8-23 16,0 8-3-16,0 0-3 16,0 0-22-16,0 0-27 15,0 0-21-15,0 14 12 16,0 9 9-16,0 16 15 15,0 11 0-15,0 8-14 16,5 2-1-16,1 0-107 16,1-7 78-16,-3-3-13 15,1-10-51-15,0-4 22 0,-3-6 28 16,2-8 28 0,0-6 14-16,3-4-4 0,9-10-30 15,-5-2-51-15,3 0-329 0</inkml:trace>
  <inkml:trace contextRef="#ctx0" brushRef="#br1" timeOffset="52234.94">26173 13325 1338 0,'0'0'1234'16,"0"0"-1107"-16,0 0-118 0,0 0 25 16,0 0 54-16,0 0 6 15,145-32-28-15,-90 32-26 16,3 0 7-16,-7 0-26 16,-6 0-21-16,-12 0-14 15,-11 4-74-15,-17 4-64 16,-5-2-73-16,0-2-519 0</inkml:trace>
  <inkml:trace contextRef="#ctx0" brushRef="#br1" timeOffset="52433.94">26175 13533 2228 0,'0'0'461'15,"0"0"-382"-15,0 0 9 16,0 0 16-16,125-4-15 16,-74 2-31-16,2 0-40 15,1 2-9-15,-5 0-9 16,0 0-80-16,-14 0-134 16,-10 0-553-16</inkml:trace>
  <inkml:trace contextRef="#ctx0" brushRef="#br1" timeOffset="52949.94">27222 13140 1159 0,'0'0'882'0,"0"0"-755"16,0 0-61-16,0 0 77 15,0 0-12-15,0 0-19 16,0 0-29-16,40-32-7 16,-40 32-25-16,0 0-23 15,0 0-14-15,-7 12-13 16,-5 12 0-16,-11 12 11 16,-4 12-12-16,-6 13 8 15,-9 11 6-15,-8 6-14 16,-6 6-7-16,-6 1-20 0,0-6-22 15,4 0 19 1,7-15-10-16,6-4 19 0,14-11-209 16,8-10 230-16,13-9 20 15,7-5 12-15,3-7-5 16,0-7-18-16,23-8-9 16,-2-3-57-16,0 0-701 0</inkml:trace>
  <inkml:trace contextRef="#ctx0" brushRef="#br1" timeOffset="53699.94">27295 13447 84 0,'0'0'1413'0,"0"0"-950"16,0 0-333-16,0 0-86 16,0 0 32-16,0 0 26 15,0 0-43-15,0 142-23 16,-2-94-22-16,0 2-2 15,2-1-4-15,-2-9-1 16,2-6-7-16,0-10 36 0,0-6 64 16,0-10-3-16,0-4 19 15,0-4-7-15,0 0-11 16,11 0-19-16,5-18-9 16,4-4-33-16,4-11-29 15,3 0 9-15,4-7-2 16,2-2-5-16,-4-2-5 15,-2 5-5-15,-7 10 0 16,-9 8 0-16,-4 11 0 16,-7 6-14-16,0 4-43 15,0 4 2-15,-5 18 37 16,-10 10 18-16,1 7 11 16,1 3-6-16,5-5-5 0,3-2 2 15,5-9 4 1,0-6-6-16,0-10-10 0,0-4-2 15,0-6 11-15,13 0 1 16,5 0 29-16,6-12 1 16,5-6-11-16,5-7-18 15,1-2-1-15,4-3 0 16,-6-2-16-16,-4 1 4 16,-9 6 12-16,-9 9 17 15,-4 7-17-15,-7 9-20 16,0 0 1-16,0 14 13 15,-9 17 6-15,-5 9 9 16,4 6-3-16,3-2 3 16,5-2-3-16,2-6 0 0,0-8 1 15,0-8-1-15,0-8-6 16,0-8-58-16,0-4-110 16,0-5-80-16,0-12-1153 0</inkml:trace>
  <inkml:trace contextRef="#ctx0" brushRef="#br1" timeOffset="54199.41">28004 13283 809 0,'0'0'659'16,"0"0"-172"-16,0 0-211 16,0 0-36-16,0 0-39 15,0 0-27-15,0 0-65 16,38-25-39-16,-27 20-37 16,4-1-10-16,6-1-5 15,-1 1-5-15,5 2 0 16,-1 2 0-16,0 1-6 15,-1 1 14-15,-4 0-4 16,-5 0-17-16,-5 0 0 16,-7 7-25-16,-2 10-16 0,0 4 26 15,-13 12 14 1,-14 3-5-16,-6 4-18 0,-5 0 8 16,3-3-3-16,2-8 19 15,8-5 7-15,9-8-6 16,5-6 5-16,6-6 7 15,5-2-4-15,0-2 20 16,0 0-7-16,16 0-9 16,13 0 22-16,12-2 28 15,15-6-12-15,5 0-33 16,1-1-12-16,-6 4 12 16,-12-1-18-16,-13 3-48 0,-23-6-227 15</inkml:trace>
  <inkml:trace contextRef="#ctx0" brushRef="#br1" timeOffset="60692.79">29071 12708 352 0,'0'0'360'0,"0"0"-211"15,0 0-102-15,0 0 144 16,0 0-29-16,0 0-65 15,21 0 23-15,-21 0 8 16,0 0-15-16,2 0-5 16,-2 0 27-16,0 0-3 15,0 0 2-15,2 0-17 16,-2 0-15-16,0 0-27 0,0 0-35 16,0 0 6-16,0 0 19 15,0 0-6-15,0 0-21 16,0 0 1-16,0 0-25 15,0 0-14-15,0 0 7 16,0 0-7-16,0 0 0 16,0 0 12-16,0 0 5 15,0 0 8-15,0 0-12 16,0 0-13-16,0 0 12 16,0 0-10-16,0 0-1 15,0 0 5-15,0 0-6 16,0 0 18-16,0 0-6 15,0 0-12-15,0 0 1 16,0 0 4-16,0 0-4 16,0 0-1-16,0 0 1 0,0 0 6 15,0 0-7-15,0 0-7 16,0 0-5-16,0 0 6 16,0 0 6-16,0 0-1 15,4 0-1-15,5 0 2 16,3 0 6-16,-1 0 2 15,4 0-8-15,5 0 5 16,3-3-4-16,6 1 0 16,2 0 0-16,2 0 5 15,1-2-6-15,-1 0 7 16,-4 0-7-16,-4 0 1 16,-6 2 4-16,-5-2-4 15,-5 2 4-15,-5 2-5 0,-2 0 0 16,-2 0 5-16,2 0-5 15,-2 0 0-15,0 0 0 16,0 0-9-16,0 0-2 16,0 0 10-16,0 0-11 15,0 0-33-15,0 0-66 16,-13 0-134-16,-3 2-210 16,1 4-546-16</inkml:trace>
  <inkml:trace contextRef="#ctx0" brushRef="#br1" timeOffset="61159.13">29074 12869 11 0,'0'0'794'16,"0"0"-413"-16,0 0-103 15,0 0 24-15,0 0-53 16,0 0-81-16,0 0-25 16,0 3-24-16,0-3-46 15,8 0 11-15,6 0 8 16,3 0-25-16,6 0-33 0,6 0 1 15,4 0-15-15,5 0-19 16,5 0 7-16,-3 0 0 16,-1 0 10-16,-5 0-10 15,-7 0-8-15,-9 0 0 16,-7 0 1-16,-5 0 20 16,-1 0-1-16,-5 0 2 15,0 0 3-15,0 0-10 16,0 0-4-16,0 0-11 15,0 0 0-15,0 0-1 16,0 0 1-16,0 0-46 16,0 0-74-16,0 0-60 15,-5 0-293-15</inkml:trace>
  <inkml:trace contextRef="#ctx0" brushRef="#br1" timeOffset="65389.24">30468 12172 904 0,'0'0'1005'0,"0"0"-888"0,0 0-12 16,0 0 97-16,0 0-64 16,0 0-94-16,0 0-4 15,4-14 38-15,-4 14 4 16,0 0-27-16,0 0-16 15,0 0-9-15,0 0-28 16,0 0-2-16,0 4-21 16,0 16 1-16,0 7 20 15,3 11 8-15,-3 6-7 0,0 9 1 16,0 1 14 0,0 1 6-16,0-5-14 0,0-9-3 15,0-4-4-15,0-13 0 16,0-8 13-16,0-9-13 15,0-4 10-15,3-3 15 16,1 0 41-16,2 0-9 16,3-16-18-16,3-8-5 15,3-8-2-15,5-6-9 16,3-5-10-16,1-1-13 16,0-1 5-16,-1 0-2 15,-4-2-8-15,0 8-22 16,-7 7 25-16,0 6-10 15,-7 10 2-15,-3 10-2 16,-2 4-33-16,0 2-16 0,0 6 10 16,0 20 11-1,0 12 39-15,0 10 14 0,0 8 2 16,0 2-3-16,0-4-9 16,0-8 2-16,0-10-6 15,0-9 0-15,0-11-13 16,0-10 8-16,4-6 5 15,0 0 39-15,4 0 13 16,5-12-12-16,5-12 6 16,6-6-21-16,5-8-11 15,2-5-3-15,2-3-6 16,-2-2 1-16,-2-2-6 0,-2 1-1 16,-4 5 1-1,-8 11 0-15,-3 9 0 0,-6 9-3 16,-4 10-23-16,-2 2-4 15,0 3-1-15,0 0-4 16,0 15-4-16,0 13 18 16,0 16 20-16,0 10 1 15,0 10 14-15,0 6-3 16,0 1 10-16,0-3-20 16,-2-6-1-16,2-9 16 15,-2-14-16-15,0-9-12 16,2-12 12-16,0-10 0 15,0-5-12-15,0-6-33 0,0-13-111 16,0-7-580-16</inkml:trace>
  <inkml:trace contextRef="#ctx0" brushRef="#br1" timeOffset="65922.14">31322 11601 779 0,'0'0'1323'0,"0"0"-1061"16,0 0-84-1,0 0 18-15,0 0-36 0,0 0-92 16,0 0-23-16,62-61-11 16,-33 51-13-16,9 0-2 15,7 0-8-15,3 6-4 16,0 1 22-16,-7 3-3 16,-7 0-17-16,-9 13-9 15,-9 15-35-15,-12 11 9 16,-4 11 19-16,0 7 2 15,-25 6 5-15,-8-1-1 16,-5-8 2-16,0-8 3 0,6-12 4 16,11-12-6-1,7-8 14-15,12-10-1 0,2-2-15 16,0-2 0-16,0 0 0 16,14 0 30-16,9-4 11 15,13-4-6-15,9-2-14 16,9-1-12-16,-2 2-5 15,4 1 0-15,-4 6-4 16,-10 2 4-16,-7 0-4 16,-10 0-30-16,-13 0-72 15,-12 6-89-15,-16 4-241 16,-11-1-1203-16</inkml:trace>
  <inkml:trace contextRef="#ctx0" brushRef="#br1" timeOffset="67386.79">30212 13097 843 0,'0'0'576'16,"0"0"-364"-16,0 0 18 15,0 0-7-15,0 0-85 16,0 0-51-16,0 0-26 15,-9-6-6-15,7 6 20 16,-3 0-24-16,3-1 15 16,-5 1-23-16,3 0-26 15,-2 0-3-15,-1 0-2 16,-2 0-11-16,-2 0-1 0,0 0 6 16,-1 0-6-16,1 0 2 15,3 0 8-15,-2 0-9 16,4 0 9-16,-3 0-2 15,3 0-7-15,0 0 0 16,4 0 16-16,0 0 23 16,2-1 11-16,0 1 12 15,0 0-9-15,0 0-23 16,0 0-19-16,0-3-12 16,2 1 0-16,2 2 0 15,8-1-10-15,1 1 10 16,12-3 35-16,8 3-2 0,12 0-24 15,10 0 2-15,11 0-7 16,9 0 7-16,12 0-11 16,7 0 8-16,8 0-2 15,20 0-5-15,21 0 8 16,20 0-8-16,3 0 18 16,-14 0-12-16,-32 0 27 15,-33 0-17-15,-20 0 6 16,-11 0-12-16,6 3 6 15,-1 3-10-15,-3-4-7 16,-16 3 4-16,-16-4 10 16,-12-1 2-16,-7 3-4 15,-7-3-7-15,0 0-5 16,0 2 0-16,0-2-10 16,0 0 10-16,0 2 0 0,0-2 0 15,0 0-11-15,0 0-11 16,0 0-18-16,0 0-6 15,-7 0-21-15,-7 0-22 16,-23 0-56-16,1 0-162 16,-1 0-807-16</inkml:trace>
  <inkml:trace contextRef="#ctx0" brushRef="#br1" timeOffset="68436.23">30377 13455 1799 0,'0'0'480'0,"0"0"-251"15,0 0-25-15,0 0-4 16,0 0-105-16,0 0-47 16,0 0-10-16,0-22 11 15,0 22-11-15,0 0-17 16,0 0-19-16,0 0-2 15,0 6-17-15,0 10 1 16,0 10 11-16,0 8 5 16,0 9 17-16,0 7-4 15,2 1-9-15,7 6 0 16,0-1-2-16,-2-2-2 0,-1-3-6 16,-1-12-3-1,0-5 1-15,-1-7 8 0,-2-10 0 16,2-4-5-16,-1-5-12 15,-1-7 15-15,0-1 2 16,-2 0 19-16,2 0-7 16,-2 0-3-16,2 0-9 15,1 0 1-15,-3 0 0 16,2 0 10-16,1 0 5 16,1 0 5-16,5-8 6 15,1-3 0-15,4-3-6 16,7-5-9-16,-2-1 0 15,4-2 4-15,-1-6-3 16,5 0-5-16,-1-4 5 16,1-6-4-16,4-5-4 15,2-5 3-15,1-4-2 16,2-4 0-16,-3-2-6 0,-1 2 4 16,-5 8 1-16,-8 10-3 15,-5 12 4-15,-6 10 2 16,-5 8-7-16,-3 8-1 15,0 0-11-15,0 0-9 16,0 0 5-16,0 0-8 16,0 0-14-16,0 0-31 15,-7 5-29-15,-13 8-50 16,3-3-131-16,-2 0-1050 0</inkml:trace>
  <inkml:trace contextRef="#ctx0" brushRef="#br1" timeOffset="68974.23">30892 13749 768 0,'0'0'1201'0,"0"0"-993"16,0 0-81-16,0 0 65 16,0 0-80-16,0 0-30 15,0 0-20-15,104-22-11 16,-90 22-18-16,-6 0-26 15,-3 0-7-15,-5 0-26 16,0 7 8-16,0 3 5 16,-5 2-4-16,-7 0 2 15,-7-2 4-15,0-2 11 16,1-4 17-16,2-4 6 16,5 0 13-16,4 0 1 15,5-4-8-15,2-10 25 16,0-2-23-16,0 0 1 0,13 2 7 15,-1 2-19 1,1 1-7-16,-5 7 0 0,-3 2-9 16,-2 2-4-16,-3 0-25 15,0 0-30-15,0 12 12 16,0 5-12-16,0-3-32 16,-8-1 29-16,2 0 12 15,2-7 10-15,-1-6-56 16,3 0-162-16,0 0-728 0</inkml:trace>
  <inkml:trace contextRef="#ctx0" brushRef="#br1" timeOffset="69684.6">31671 13579 1356 0,'0'0'523'16,"0"0"-276"-16,0 0 31 16,0 0-77-16,0 0-79 15,0 0-29-15,0 0-9 16,83-33 8-16,-83 30-19 16,0 3-44-16,0 0-15 15,0 0-14-15,-11-2-40 16,-7 2-11-16,-5 0 41 15,-6 0 3-15,-6 0 7 16,-3 0 14-16,0 8 7 16,1 4-21-16,6 2 13 15,4 2-13-15,4 1-13 16,10-3 11-16,6 0-17 0,5-3 5 16,2-3-5-16,0 1 10 15,2-1 9-15,14-3 42 16,4 4 3-16,8-1-16 15,4 1-16-15,6 6 7 16,2 1-16-16,2 2 5 16,-1 4-8-16,-6 1 0 15,-6 4 0-15,-9-1-1 16,-4 1-13-16,-8 0 13 16,-5-4 0-16,-3 0 3 15,0-5-3-15,0-2-15 16,-5-3 0-16,-14-3 15 15,-8-5 19-15,-14-1 24 16,-7-4-3-16,-10 0 6 16,-5-1-9-16,1-12 6 0,4-5-11 15,4 0-3-15,-10-9-29 16,14 4-37-16,8-2-298 0</inkml:trace>
  <inkml:trace contextRef="#ctx0" brushRef="#br1" timeOffset="73081.35">18477 15320 174 0,'0'0'546'16,"0"0"-105"-16,0 0-185 0,0 0-40 15,0 0 16-15,0 0-27 16,0 0-41-16,0-4-21 16,0 4-38-16,0 0-38 15,0 0 3-15,0 0-26 16,0 0-2-16,0 0 2 16,0 0 16-16,0 0 14 15,0 0-20-15,0 0-14 16,0 0-8-16,0 0-10 15,0 0 2-15,0 0-6 16,0 0-3-16,0 0 6 16,0 0-13-16,0 0-8 0,0 0-3 15,0 0-8-15,4-4 11 16,12 2 5-16,4 0 9 16,4 2-13-16,10-2 8 15,1 2-8-15,8 0 0 16,-1 0 8-16,5 0-9 15,-2 0 0-15,-3 0 7 16,-2 2-7-16,-6 0 3 16,-7 0-3-16,-8 2-4 15,-5 0-8-15,-8-4-19 16,-6 0-16-16,0 4-25 16,-2 1-12-16,-16 0-125 15,-4 2-247-15</inkml:trace>
  <inkml:trace contextRef="#ctx0" brushRef="#br1" timeOffset="73414.35">18441 15530 1097 0,'0'0'598'0,"0"0"-399"16,0 0-106-16,0 0 96 16,0 0-65-16,0 0 0 15,0 0 1-15,61 27 8 16,-22-27-23-16,9 0-19 0,4 0-23 16,6 0 16-16,5 0-17 15,-5 0-17-15,-4 0-12 16,-12 0-19-16,-9 0-9 15,-8 0-5-15,-11 0-5 16,-8 0-12-16,-6 0-41 16,0 8-47-16,-14-2-84 15,-5-3-169-15</inkml:trace>
  <inkml:trace contextRef="#ctx0" brushRef="#br1" timeOffset="82905.75">19907 15232 997 0,'0'0'495'15,"0"0"-307"-15,0 0-73 0,0 0 69 16,0 0-79-16,0 0-39 15,47-28-3-15,-43 23-7 16,-1 5-12-16,-1-3 16 16,0 0 6-16,0 1 13 15,-2-2-10-15,2-1-13 16,-2-4-10-16,2 1-12 16,-2-5-17-16,0-2 0 15,0 1-1-15,0-4-4 16,0-4 2-16,-6 0 9 15,-5-2 5-15,-7-1-17 16,1 2-10-16,-6 0 0 16,-2 2-1-16,-1 7 0 15,0 10-48-15,-3 4 42 16,-3 0-2-16,1 18 8 0,-3 14 9 16,1 6-1-16,-1 8 2 15,5 2-10-15,6 2 6 16,2-1-6-16,7-3 0 15,10-9-18-15,4-4 13 16,0-7 5-16,4-6 0 16,14-7 1-16,1-9-1 15,4-4 37-15,9 0 3 16,4-8-1-16,6-15-16 16,4-9-1-16,2-2-14 15,-1-7 4-15,-3 4-8 16,-4-2-4-16,-7 2 1 0,-8 6 9 15,-5 1 17-15,-9 10 15 16,-7 8-2-16,-2 4-11 16,-2 8-20-16,0 0-9 15,0 2-21-15,0 22 12 16,0 6 9-16,0 15 16 16,0 6-4-16,0 10 2 15,0 7-5-15,6 0-3 16,0 6 0-16,-1-8-5 15,-1-3-1-15,-4-12-6 16,0-8 6-16,0-12 0 16,0-8-3-16,0-13-27 15,0-1-123-15,0-9-332 0</inkml:trace>
  <inkml:trace contextRef="#ctx0" brushRef="#br1" timeOffset="83338.81">20320 15500 895 0,'0'0'1131'15,"0"0"-926"-15,0 0-94 16,0 0 41-16,0 0-10 0,0 0-42 15,0 0-28-15,19 4-53 16,-9 4-14-16,-4 4-4 16,-1-2-1-16,-1 0-15 15,-4 3 14-15,0-8 0 16,0-1-27-16,0 1 28 16,0-5 5-16,0 0 37 15,-2 0 23-15,0-14-10 16,-3-5-14-16,3 2 8 15,0-2-14-15,2 3-12 16,0 7-13-16,0-2-9 16,0 7 5-16,0 4-6 0,-2 0-25 15,2 0-66 1,0 11-11-16,0 2 37 0,0 3-44 16,0 3-47-16,0-6-216 15,0-4-1164-15</inkml:trace>
  <inkml:trace contextRef="#ctx0" brushRef="#br1" timeOffset="86834.71">20802 15102 1234 0,'0'0'595'0,"0"0"-428"15,0 0-77-15,0 0 15 16,0 0-31-16,0 0-12 15,0 0-10-15,4-11-8 16,-2 11 2-16,-2 0-6 16,0 0-15-16,0 0-11 15,0 0-5-15,0 0-3 16,0 0-5-16,0 0 8 16,0 0 3-16,0 0 6 0,0 0-8 15,0 0-9-15,0 0 1 16,0 0 4-16,0 0-6 15,0 0 0-15,0 0-37 16,0 0-20-16,0 0-12 16,0 0 20-16,0 0 31 15,0 0 18-15,0 0 0 16,0 0 2-16,0 0 10 16,0 0-12-16,0 0-8 15,0 0-8-15,0 0 14 16,0 0-8-16,0 0 10 15,0 0 11-15,0 0-10 16,0 0 11-16,0 0 7 16,0 0 16-16,0 0-24 0,0 0-11 15,0 0-17-15,0 0-1 16,0 0-26-16,0 0-36 16,0 0-100-16,0 2-46 15,-2 1-269-15</inkml:trace>
  <inkml:trace contextRef="#ctx0" brushRef="#br1" timeOffset="88200.17">20935 15083 1640 0,'0'0'500'16,"0"0"-442"-16,0 0-37 15,0 0 86-15,0 0 17 16,0 0-41-16,0 0-46 15,-2-29-1-15,2 29 27 16,0 0-2-16,0 0-27 16,0 0-22-16,0 0-1 15,0 0-2-15,0 0-8 16,0 0 0-16,0 0-1 16,0 0 0-16,0 0 0 0,0 0-4 15,0 0-9-15,0-2-16 16,0-3-33-1,0 1 37-15,0 0 13 0,0 0 3 16,0 0 8-16,-3 2-10 16,3-2-14-16,-2 4 16 15,2-4 9-15,-3 4 3 16,1 0 18-16,0 0 13 16,-3 0-27-16,1 0-6 15,0 0 8-15,-3 0-7 16,-2 0 7-16,-6 8-8 15,-4 10 8-15,-4 1-8 16,-4 11 9-16,-2 1-9 16,-2 5 9-16,4 6 5 15,0 2-9-15,6 9 0 0,6 1 11 16,11 0 13 0,4 0-30-16,0-2 20 0,13-2-20 15,10-5 5-15,3-9-5 16,6-6 0-16,-1-6 0 15,2-9 4-15,0-4 12 16,1-7 39-16,-3-4-10 16,-2 0 14-16,0-8-8 15,-2-10-5-15,-2-4 3 16,-2-6-4-16,0-6-12 16,-3-3-4-16,-2-3-2 15,-2-4 5-15,-8-2-3 16,-6-4 0-16,-2 2-24 0,0-2 0 15,-10 7-10 1,-13 10 5-16,-2 7-15 0,-6 9-29 16,-4 12 6-16,-5 0-5 15,-5 5-31-15,-2 5-24 16,2 12-58-16,-3 6-75 16,12-5-120-16,12 0-565 0</inkml:trace>
  <inkml:trace contextRef="#ctx0" brushRef="#br1" timeOffset="88850.5">21331 15105 1885 0,'0'0'645'0,"0"0"-479"16,0 0 3-16,0 0-37 16,0 0-48-16,0 0-37 15,0 0-32-15,0-28-14 0,5 28-1 16,3 0 0-16,3-2 1 15,10-2 3-15,3-2 0 16,7-1-4-16,5-4 0 16,-1 3 5-16,-1-2-5 15,-3 2 0-15,-4-1 0 16,-9 6 4-16,-5 2-3 16,-7-3 4-16,-3 4 11 15,-3 0 3-15,0 0-3 16,0 0-8-16,0 0-4 15,0 0-4-15,0 0 0 16,0 0-6-16,0 0-1 16,0 0-9-16,0 0-3 15,0 4-2-15,0 9 7 16,5 5 14-16,1 12 0 0,3 6 8 16,0 5 2-1,0 4-10-15,-2 7 7 0,-1 3-10 16,-2 3 8-16,-4 0-5 15,0 1 2-15,0-8-2 16,0-4-4-16,0-7-7 16,0-14 11-16,0-8 4 15,0-5 5-15,0-8-2 16,0-1-7-16,0-4-1 16,0 0-10-16,0 0-36 15,0 0-79-15,0 0-169 16,0 0-782-16</inkml:trace>
  <inkml:trace contextRef="#ctx0" brushRef="#br1" timeOffset="89083.5">21365 15516 2426 0,'0'0'489'0,"0"0"-420"16,0 0 38-16,0 0-16 15,0 0-91-15,0 0-8 16,0 0 8-16,40-39 12 16,-3 28 9-16,10 3-6 15,4-6-9-15,3 6 2 0,2-4-8 16,-5 2-14 0,-2 2-107-16,-4 2-107 0,-12-3-264 15,-13 5-1286-15</inkml:trace>
  <inkml:trace contextRef="#ctx0" brushRef="#br1" timeOffset="96628.46">22882 15199 2129 0,'0'0'328'0,"0"0"-229"16,0 0-19 0,0 0 45-16,0 0-31 0,0 0-52 15,42-40-12-15,-40 40-10 16,-2 0 5-16,0 0-8 16,0 0-2-16,0 0-15 15,0 0-1-15,0 0-11 16,0 0-8-16,0 4-22 15,-7 15 18-15,-6 3 24 16,-9 14 7-16,-5 4 1 16,-8 10-1-16,-5 6 6 15,-5 4 7-15,-2 1-20 16,0-6-6-16,3-2-22 16,6-13 28-16,4-10 0 15,8-6-3-15,10-12 9 0,5-2-4 16,7-6-2-1,4-4-53-15,0 0-122 0,0 0-208 16,0 0-522-16</inkml:trace>
  <inkml:trace contextRef="#ctx0" brushRef="#br1" timeOffset="96961.46">22505 15330 2241 0,'0'0'546'16,"0"0"-450"-16,0 0-48 0,0 0 5 16,0 0-4-1,0 0-3-15,0 0-23 0,0-44-10 16,0 44-13-16,0 0-14 16,3 12-8-16,7 10 22 15,6 10 11-15,6 6 13 16,5 8-10-16,4-2 5 15,2 3-14-15,1-3-5 16,-5-9 9-16,-2-3 0 16,-5-5-4-16,-7-9-5 15,-3-2 0-15,-5-6 0 16,-5-7-22-16,0 1-3 16,-2-4-47-16,0 2-18 15,0-2-66-15,0 0-155 16,0 0-757-16</inkml:trace>
  <inkml:trace contextRef="#ctx0" brushRef="#br1" timeOffset="97359.46">23183 15218 1761 0,'0'0'400'0,"0"0"-327"16,0 0-20-16,0 0 127 15,0 0 1-15,0 0-53 16,0 0-62-16,11-14-30 15,-11 14-35-15,0 9 7 16,0 18 5-16,0 9 31 16,0 8-4-16,0 4-19 15,0 7-7-15,4 2-5 16,-2-3 3-16,2-5-1 16,0-5-11-16,-2-6 7 15,-2-8 5-15,0-7-12 16,2-6-3-16,-2-7-100 15,0-6-133-15,0-4-403 0</inkml:trace>
  <inkml:trace contextRef="#ctx0" brushRef="#br1" timeOffset="98223.99">23595 15236 1804 0,'0'0'590'15,"0"0"-402"-15,0 0-12 16,0 0 2-16,0 0-70 16,0 0-36-16,0 0-22 15,8-28-27-15,-8 28-12 16,0 0-11-16,0 0-6 0,0 0-8 16,-4 0-21-16,-5 5 19 15,-7 16 16-15,-3 7 24 16,-6 12-8-16,-2 8-10 15,3 4-6-15,6 4 0 16,6-2-6-16,8-5-3 16,4-5-17-16,0-8 9 15,10-9 16-15,9-4-17 16,6-10 13-16,6-5 5 16,2-8 35-16,7 0 24 15,1-3-1-15,3-19-29 16,1-4-5-16,-1-2 1 0,-4-8-12 15,-6-9 5 1,-8-3 0-16,-10-2 5 0,-9-8 6 16,-7 3-17-16,-2 4-12 15,-23 10-7-15,-8 10 1 16,-9 12 6-16,-8 6-11 16,-6 13-49-16,-4 0-28 15,-17 10-58-15,12 12-156 16,16-6-512-16</inkml:trace>
  <inkml:trace contextRef="#ctx0" brushRef="#br1" timeOffset="98857.64">23940 14847 1977 0,'0'0'453'0,"0"0"-293"16,0 0 14-16,0 0-31 0,0 0-34 15,0 0-39-15,0 0-58 16,-15-23-12-16,15 23-16 16,2 0 3-16,9-6-12 15,7 4 25-15,11-3 11 16,9 1 11-16,9-6-11 16,3 2 0-16,4-7-11 15,-8 7-9-15,-3 3-29 16,-11 2-94-16,-17 2-329 0</inkml:trace>
  <inkml:trace contextRef="#ctx0" brushRef="#br1" timeOffset="99457.08">24473 14610 1713 0,'0'0'246'0,"0"0"-182"15,0 0 107-15,0 0 41 16,0 0-78-16,0 0-25 0,0 0 4 16,98-58-9-1,-81 49-12-15,6 2-32 0,-1 1-33 16,5-2-8-16,2 4-19 15,0 2 9-15,2-2-1 16,-5 4 3-16,-3 0 6 16,-7 0-3-16,-5 0-14 15,-5 0-11-15,-6 4-17 16,0 8-4-16,0 6-2 16,-15 6 34-16,-8-1 15 15,-3 4-14-15,1 3 7 16,1-8-7-16,4-3 19 15,4-2-10-15,7-4 4 16,5-4-13-16,4-6-1 16,0 0-22-16,0 0-1 15,6 1 14-15,12 1 9 16,5 5 11-16,8 3-6 0,5 5-5 16,1 0-1-16,3 5-3 15,-4 4-3-15,-7 3-13 16,-9-4-11-16,-11 2 1 15,-9-3-4-15,0-2 16 16,-18-1 18-16,-17-4 11 16,-10 0 60-16,-7-7 8 15,2-4-18-15,0-6-15 16,8-1-19-16,7 0-27 16,4 0-18-16,10 0-166 15,10 0-983-15</inkml:trace>
  <inkml:trace contextRef="#ctx0" brushRef="#br1" timeOffset="101704.78">25878 15280 1132 0,'0'0'360'0,"0"0"-105"16,0 0 34-1,0 0-56-15,0 0-67 0,0 0-55 16,0 0-21-16,-2-34 0 16,2 31-25-16,0 0-4 15,0-3-20-15,0 2-3 16,0 1-1-16,0 2-4 15,0 1-12-15,0 0 4 16,0 0-6-16,0 0-9 16,0 0-10-16,0 0-14 15,0 0-8-15,0 0-4 16,0 17-16-16,0 3 28 16,0 15 14-16,0 1 9 0,0 9 4 15,0-6-4 1,0 1-2-16,4-4-7 0,2-9 1 15,0-8-1-15,-2-2-4 16,-1-13-3-16,1-3-1 16,-2-1 8-16,0 0 33 15,3 0-9-15,-3-1 32 16,5-17 12-16,2-4-22 16,-1-9-27-16,9-5-9 15,-2-4-5-15,3-6 3 16,4-2-8-16,-2-6-7 15,-2 10-23-15,-3 4 0 0,-3 10 9 16,-6 14 12 0,-3 7 9-16,-1 9-10 0,-2 0-40 15,0 2-36 1,2 21 38-16,2 11 48 0,8 6 8 16,1 10 15-16,5 3-10 15,2 1-6-15,0-10-7 16,2-9 0-16,-4-7-8 15,-4-11-1-15,-6-8 9 16,-1-9 18-16,-5 0 39 16,2 0 14-16,2-8-3 15,4-12 4-15,3-10-39 16,6-5-19-16,1-9 0 16,1-2 0-16,0-1-7 15,-1 4-6-15,-2 8 0 0,-8 9-1 16,0 12-1-1,-8 9 0-15,-2 5-42 0,0 0-24 16,0 23 2-16,0 13 64 16,0 8 1-16,-2 10 29 15,2-6-28-15,0 2-1 16,0-10-9-16,0-10-24 16,6-2-41-16,1-10-81 15,-1-4-124-15,0-10-540 0</inkml:trace>
  <inkml:trace contextRef="#ctx0" brushRef="#br1" timeOffset="102120.3">26543 14702 2244 0,'0'0'290'0,"0"0"-212"15,0 0 61-15,0 0-39 16,0 0-62-16,0 0-10 16,0 0-10-16,75-40 8 15,-30 40 6-15,3 0 9 16,4 0-21-16,0 17-18 16,-8 6-2-16,-9 9-12 0,-10 6 12 15,-14 5-44 1,-11 1-6-16,0 2 50 0,-22-2 14 15,-3-12 0-15,1-4 5 16,7-10 20-16,7-8 2 16,8-4-2-16,2-6-13 15,0 0-17-15,0 0 9 16,8 0-1-16,11-10 10 16,10 2 0-16,8-6-2 15,11 7-14-15,4-2-11 16,2 7-11-16,8 2-79 15,-12 11-107-15,-15 6-318 0</inkml:trace>
  <inkml:trace contextRef="#ctx0" brushRef="#br1" timeOffset="102739.03">25448 15986 2329 0,'0'0'297'16,"0"0"-218"-16,0 0 3 16,0 0 41-16,0 0-28 15,0 0-95-15,0 0-16 16,-31-13-6-16,35 12 22 16,6 1 23-16,5-4 15 0,14-1 38 15,14-3-8-15,19-1-25 16,34-1-21-16,37-11 5 15,44 2-3-15,16-4-10 16,-4 5-14-16,-17 6 16 16,-30 4-11-16,-25 2 3 15,-28 2-8-15,-27 4 0 16,-15 0-4-16,-2-4 0 16,-8 4-16-16,-8 0-12 15,-17 0-9-15,-12 0-60 16,-2 0-17-16,-43 8 10 15,3 4-177-15,-1 2-547 0</inkml:trace>
  <inkml:trace contextRef="#ctx0" brushRef="#br1" timeOffset="103252.67">25986 16102 1291 0,'0'0'1166'0,"0"0"-1000"0,0 0-53 16,0 0 51-1,0 0-68-15,0 0-25 0,0 0-12 16,-5-10-32-16,5 10 9 15,0 0-8-15,0 0-28 16,0 0-5-16,0 18-14 16,0 9 13-16,11 15 6 15,7 10 8-15,4 11-8 16,5 8-10-16,2-5-64 16,2 2 58-16,-2-11-16 15,-4-8 18-15,-6-12 13 16,-3-16 1-16,-5-7 0 15,-3-8 6-15,-2-6 36 16,-2 0 32-16,3 0-2 16,7-20-25-16,5-14 5 0,8-10-7 15,6-12-7-15,5-11-1 16,-2-2-15-16,0-3-10 16,-7 5 0-16,-5 9-12 15,-6 18-8-15,-5 13-19 16,-8 14-22-16,-5 11-53 15,0 8-110-15,-9 11-337 16,-7 10-806-16</inkml:trace>
  <inkml:trace contextRef="#ctx0" brushRef="#br1" timeOffset="103587.06">26685 16415 1604 0,'0'0'581'16,"0"0"-389"-16,0 0-61 16,0 0-36-16,0 0-69 15,0 0-26-15,0 0-27 16,36 0-13-16,-52 3 40 15,-1 6 4-15,-6-3 42 16,-2-2 47-16,5-4 38 0,7 0-21 16,2 0-24-16,9-10-21 15,2-8-31-15,0-3-34 16,0 1 8-16,2 3-1 16,9 4-7-16,4 9-73 15,-3 4-188-15,-1 0-567 0</inkml:trace>
  <inkml:trace contextRef="#ctx0" brushRef="#br1" timeOffset="104071.05">27237 16190 974 0,'0'0'930'15,"0"0"-804"-15,0 0 107 16,128-61 39-16,-100 46-78 16,-5 3-42-16,-7 3-38 15,-8 3-25-15,-8 6-4 16,0 0-1-16,-2 0-57 16,-18 0-23-16,-9 0-4 15,-9 0 6-15,1 5 11 16,-5 5-10-16,5 4-7 15,6 1 0-15,7 0 5 0,8-1-5 16,7-1-6 0,9 0-13-16,0 5-15 0,5 4 11 15,17 0 19-15,12 3 4 16,3 0 2-16,5 6 4 16,-1 1 2-16,-3-2-8 15,-9 2 6-15,-8-6-6 16,-9 2-6-16,-12-6-9 15,0-4 3-15,-12 0 12 16,-14-5 41-16,-5-5-10 16,-2 1 12-16,-1-9 0 15,6 0-9-15,1 0-9 16,4 0-18-16,3-11-7 16,-5-4-56-16,8 5-89 15,-1 2-292-15</inkml:trace>
  <inkml:trace contextRef="#ctx0" brushRef="#br1" timeOffset="109547.64">27999 15379 2183 0,'0'0'338'0,"0"0"-218"15,0 0 10-15,0 0-13 16,0 0-55-16,0 0-34 16,0-9-9-16,0 9-9 0,0 0-1 15,0 0 5 1,0 0 2-16,0 0-3 0,0 0 7 16,0 0 2-16,0 0-9 15,0 0 7-15,0 0-20 16,0 0 9-16,0 0-9 15,0 0-4-15,0 0 4 16,3 0-1-16,3 0 1 16,10 0 8-16,7 0-7 15,6 0-1-15,6 0 6 16,5 0 0-16,2-2 1 16,3 0-7-16,-3 0 1 15,-3 0 3-15,-6 2 3 16,-9-2 3-16,-6 2-4 15,-7 0-6-15,-9 0-6 0,-2 0-13 16,0 0-25-16,0 0-34 16,0 0-42-16,-6 10-135 15,-5 3-20-15,-3-5-1893 0</inkml:trace>
  <inkml:trace contextRef="#ctx0" brushRef="#br1" timeOffset="109815.65">28011 15641 2455 0,'0'0'367'16,"0"0"-325"-16,0 0-5 16,0 0 84-16,0 0-13 15,0 0-40-15,142-23-36 16,-88 16 5-16,2-3-21 15,0 6 1-15,-4-5 0 16,-4 8-5-16,-13-2-4 16,-8 3-7-16,-10 0-1 15,-9 0-19-15,-8 0-43 16,0 0-39-16,-8 0-98 16,-2 9-356-16</inkml:trace>
  <inkml:trace contextRef="#ctx0" brushRef="#br1" timeOffset="110912.65">29508 15240 1808 0,'0'0'714'16,"0"0"-604"-16,0 0 3 16,0 0 42-16,0 0-23 15,0 0-51-15,0 0-46 16,16-27-22-16,-12 18 2 15,1-2-3-15,-3 0-3 16,-2-6-7-16,0 1-2 16,0-4-8-16,-11 0-26 15,-14-2-14-15,-6 0-19 16,-9 0 37-16,-5 4 21 0,-6 4-62 16,-2 11 6-1,-3 3 28-15,0 0 22 0,2 19 15 16,8 9 0-16,3 4 0 15,12 4 0-15,12 0-12 16,9 1-22-16,10-6 3 16,7 0 18-16,22-13 13 15,7-3 20-15,4-4 22 16,5-9 18-16,1-2 2 16,-1 0-36-16,-3-13-4 15,0-8 5-15,-3-6-10 16,-4-4-7-16,-6 1 3 15,-5 0 7-15,-6 1 20 16,-7-1 21-16,-1 8-5 16,-6 3-2-16,-2 6-21 0,0 5-18 15,-2 6-15-15,0 2-8 16,0 0-34-16,0 8-10 16,0 13 40-16,0 4 12 15,0 11 14-15,2 0 5 16,5 8-7-16,3 3-4 15,-2 5-3-15,3 0-5 16,-2 4 0-16,0 2 7 16,-2-1-3-16,-1-4-4 15,1-3 1-15,-2-6 8 16,-1-7-9-16,-2-7 1 16,3-9 13-16,-3-11-3 15,0-1-1-15,0-7-9 16,-2-2 13-16,0 0-14 15,2 0 6-15,-2 0-6 0,0 0-2 16,0 0-41-16,0 0-41 16,0-2-11-16,0-11-121 15,0 5-1130-15</inkml:trace>
  <inkml:trace contextRef="#ctx0" brushRef="#br1" timeOffset="111612.64">30110 15208 2057 0,'0'0'337'0,"0"0"-223"16,0 0 48-16,0 0 27 16,0 0-40-16,0 0-75 15,0 0-14-15,9-9 0 16,-9 9-13-16,0 0 11 16,0 0-35-16,0 0-12 15,0 0-11-15,0 0-14 16,0 0-4-16,0 0-9 0,-5 6 10 15,-3 11 17-15,-4 1 4 16,-1 8 11-16,-3 6-3 16,1 3-7-16,-4 0 3 15,2 7-4-15,-1 2 2 16,2-4 0-16,1 4 0 16,6-3-12-16,2-2 6 15,5-6-8-15,2-3-2 16,0-2-3-16,2-6-1 15,14-4 7-15,2-6-1 16,1 2 2-16,2-6 6 16,4-2 1-16,-2-2 5 15,4-4 5-15,4 0 0 0,1 0-1 16,1-10 5 0,1-2 6-16,-3-5-5 0,1-6 5 15,-4-3-3-15,-2 0 14 16,-3-6-3-16,-3-4 1 15,-4-9-8-15,-7-5-2 16,-5-8 4-16,-4 0-5 16,0-1-12-16,-2 5 6 15,-16 10 8-15,-7 6-18 16,-2 9-3-16,-4 7-14 16,-4 4 10-16,-3 9-3 15,-9 9-26-15,-6 0-60 16,-43 32-71-16,16 8-206 15,5-3-791-15</inkml:trace>
  <inkml:trace contextRef="#ctx0" brushRef="#br1" timeOffset="112910.64">31155 15240 2413 0,'0'0'215'0,"0"0"-120"16,0 0 63-16,0 0-21 16,0 0-32-16,0 0-32 15,0 0-33-15,15-49 13 16,-15 45-37-16,0 3-16 16,0 1-7-16,-2 0-22 15,-9 0-15-15,-7 0 15 16,-7 1 29-16,-8 16 0 15,-7 5 0-15,-5 10 2 16,1 0-2-16,2 8-22 16,5 4 4-16,11 0-6 0,13-4-5 15,8 0 0-15,5-4 1 16,9-8 14-16,18-2 1 16,8-8 10-16,6-6 3 15,3-6 21-15,3-6-1 16,2 0-20-16,-4-6 0 15,-5-15-27-15,-5-5-99 16,-6-5-107-16,-2-7-42 16,2-23-119-16,-8 10-62 15,-4 2-333-15</inkml:trace>
  <inkml:trace contextRef="#ctx0" brushRef="#br1" timeOffset="113463.16">31338 15177 1194 0,'0'0'657'0,"0"0"-176"15,0 0-212-15,0 0-147 16,0 0-63-16,0 0-45 15,0 0 30-15,0 72 1 16,0-19-15-16,0 5-20 16,0 0-4-16,0-3-6 15,2-12 0-15,4-7 1 16,3-9 9-16,-5-13 6 16,1-6 20-16,-3-8 33 15,3 0 16-15,2-4-18 16,3-19-8-16,6-11-47 15,2-4-10-15,2-2-2 16,3-4-10-16,-6 0-6 16,1 4-3-16,-7 10 9 0,-2 10 8 15,-6 12-2-15,-3 8-20 16,0 0-66-16,0 15 3 16,0 18 87-16,0 5 3 15,0 4 13-15,0 0 10 16,6-5 20-16,3-8 5 15,-1-11-19-15,0-8-3 16,-4-6 4-16,0-4 3 16,-1 0-3-16,1 0-6 15,7-14 10-15,3-9-17 16,8-7-15-16,2-11 3 16,5 1-8-16,-2-6-12 15,0 4-14-15,-7 6 16 16,-7 10 10-16,-4 12 0 15,-9 12-7-15,0 2-33 0,0 13-14 16,-5 24 39-16,-1 7 15 16,2 6 18-16,4 0 1 15,0 3 18-15,0-9-4 16,0-8-16-16,4-6-7 16,0-6-10-16,-4-6-22 15,0-10-85-15,0-8-303 16,0 0-1859-16</inkml:trace>
  <inkml:trace contextRef="#ctx0" brushRef="#br1" timeOffset="113926.58">31852 14798 2500 0,'0'0'310'0,"0"0"-220"16,0 0 11-16,0 0-14 15,0 0-76-15,0 0-11 16,0 0-30-16,9-5 30 16,-2 5 29-16,-3 0 18 15,3 0-15-15,-3 0-11 16,0 8-21-16,-2 9 0 0,2 12-6 15,-4 11 6-15,0 2 0 16,0 4 4-16,-8 0 4 16,-3-2-7-16,3-13 27 15,-2-4-14-15,6-9 21 16,4-7-5-16,0-4-16 16,0-7-14-16,0 0 12 15,2 0 0-15,16 0 3 16,11-7 11-16,13-8 6 15,10-3-15-15,6 4-5 16,2-2-5-16,-7 6-7 16,-4 4-7-16,-7 6-16 15,-9 0-40-15,-4 0-46 0,-8 14-72 16,-10 4-393-16</inkml:trace>
  <inkml:trace contextRef="#ctx0" brushRef="#br1" timeOffset="115142.56">29024 16066 1338 0,'0'0'889'16,"0"0"-679"-16,0 0-42 15,0 0 15-15,-115-4-47 16,101 4-53-16,10 0-44 16,2 0-9-16,2 0-10 15,0 0-4-15,0 0-5 16,0 0-4-16,0 0-3 16,0-4-4-16,4 4-3 15,8 0 3-15,11 0 28 16,13 0 21-16,15-2-7 0,18 2-20 15,34-2-10 1,39-4-8-16,49-5 8 0,22 0-12 16,8-7 0-16,-1 0 6 15,-6 0 5-15,5 0-7 16,1 0-3-16,-4 1 17 16,-13 3-17-16,-13 5 6 15,-22-6 5-15,-31 7-1 16,-37 0 6-16,-33 2-1 15,-18 3 15-15,-7 2-17 16,-7 1 9-16,-5 0 0 16,-20 0 13-16,-7 0-5 15,-3 0-8-15,0 0-23 16,0 0 8-16,0 0 5 16,0 0-12-16,3 0 5 0,-3 0-5 15,0 0-1-15,0 0 0 16,0 0 1-16,0 0-1 15,0 0-19-15,0 0-50 16,-25 0-46-16,0 1-44 16,-2 8-280-16</inkml:trace>
  <inkml:trace contextRef="#ctx0" brushRef="#br1" timeOffset="115977.96">29769 16473 2316 0,'0'0'368'0,"0"0"-212"0,0 0 11 15,0 0-27-15,0 0-36 16,0 0-56-16,0 0-26 16,0-24-12-16,0 24-10 15,0 0-2-15,0 13-16 16,0 10 3-16,0 9 15 15,11 12 15-15,2 10-3 16,3 4-4-16,4 9-2 16,0 1 0-16,0-2-6 15,1-9-45-15,-4-2 37 16,1-15 8-16,-3-8 0 0,-3-10-6 16,-3-9 6-1,-3-9 10-15,-2-4 16 0,-2 0 18 16,5-4-3-16,7-19 22 15,3-9-10-15,8-12-16 16,8-14 1-16,4-8-7 16,2-14-9-16,3-6-13 15,-1-3 4-15,-5 9-12 16,-7 13-1-16,-8 17 0 16,-7 15 0-16,-5 13-5 15,-7 9-21-15,-2 12-60 16,0 2-54-16,-15 19-168 15,-3 3-474-15</inkml:trace>
  <inkml:trace contextRef="#ctx0" brushRef="#br1" timeOffset="116457.96">30530 16834 1570 0,'0'0'546'0,"0"0"-280"15,0 0-76-15,0 0-54 16,0 0-30-16,0 0-45 16,0 0-18-16,14 40-23 0,-14-40-2 15,0 0-1 1,-2 0 12-16,-7 0 25 0,0 0 4 15,2 0 16-15,1 0-20 16,2-12-22-16,4-2-8 16,-3 0-13-16,3 0-11 15,0-2-13-15,0 10 3 16,0 1-5-16,0 2-6 16,0 3 11-16,0 0-13 15,0 0-30-15,0 12 9 16,0 6 29-16,-3-1-7 15,-1 2 2-15,0-1-20 16,-1-11 24-16,1 4 10 16,2-11 6-16,0 0 17 15,2 0 21-15,0 0 4 0,0-8-33 16,0-6 38-16,0-8-47 16,0 0-24-16,0 0-113 15,0 8-197-15</inkml:trace>
  <inkml:trace contextRef="#ctx0" brushRef="#br1" timeOffset="117023.33">31210 16495 2546 0,'0'0'299'0,"0"0"-184"16,0 0 14-16,0 0-39 16,0 0-29-16,114-72 1 15,-114 67-16-15,0 5-12 16,0 0-29-16,-4 0-5 15,-13 0-17-15,-4 0 17 16,-10 9 14-16,-8 1-9 16,-3 8 3-16,-2 4-4 15,-1 0 0-15,5 0-3 0,7 0 1 16,6 0-2 0,9-2-1-16,7 0-11 0,9-2 0 15,2 1-6 1,0-2 5-16,18 1 13 0,10 1 5 15,8-2-4-15,11 1 5 16,6 5-1-16,5-5 1 16,1 3 1-16,-1 6-7 15,-10-5 5-15,-10 2-5 16,-9-3-11-16,-15 2-9 16,-12-4-4-16,-2-8-2 15,-27 3 25-15,-18-8 1 16,-12 2 27-16,-6-8 12 15,1 0 10-15,4 0-3 0,6 0-37 16,8-8-9-16,-3-12-71 16,12 0-151-16,8 2-1264 0</inkml:trace>
  <inkml:trace contextRef="#ctx0" brushRef="#br1" timeOffset="118338.95">31422 14962 431 0,'0'0'703'16,"0"0"-396"-16,0 0-115 0,0 0 71 15,0 0-30-15,0 0-82 16,0 0-51-16,4-53 8 16,-4 49-30-16,0-2-12 15,2 4-38-15,1 0-20 16,-1 0 2-16,1 0-10 16,-1-1-6-16,2 2-33 15,-2-3-45-15,3 2-31 16,1 0-1-16,-1 0 40 15,2-1 1-15,-3 1 48 16,0 1 27-16,-1-2 3 16,-1 3 78-16,-2-3 40 0,2 3 2 15,-2-6-31-15,0 4-26 16,0-3 10-16,2 4 12 16,0-3-23-16,3-5-18 15,0 4-8-15,1-4-16 16,3 0-8-16,7-4 1 15,1 0 3-15,8-4-5 16,4 3-7-16,4-1 0 16,5 2 2-16,3 4-1 15,-1 0 3-15,-7 5 5 16,-2 4-2-16,-8 0-14 16,-10 4 0-16,-13 36-49 15,0-3-127-15,-9-2-474 0</inkml:trace>
  <inkml:trace contextRef="#ctx0" brushRef="#br1" timeOffset="120954.77">16059 16177 1808 0,'0'0'497'16,"0"0"-365"-16,0 0-33 16,0 0 16-16,0 0-1 15,0 0-13-15,0 0-24 16,7-9 5-16,-2 5-6 0,1-8-27 15,1 2-12-15,2-3-20 16,2-4-4-16,2-2 16 16,3 0-13-16,3-3-6 15,6-8-2-15,6-6 18 16,8-8-12-16,5-6-8 16,8-9 2-16,0-3 0 15,2-8-8-15,-2 2 1 16,-6 0-3-16,-5 1-8 15,-10 5-24-15,-12 9 13 16,-7 7 11-16,-7 15 3 16,-5 9-21-16,0 8 16 15,0 10-15-15,0 4 1 0,0 2-17 16,-10 28 38-16,1 13 5 16,-1 16 11-16,1 18-1 15,1 3-9-15,8 4 8 16,0-9-9-16,3-12-19 15,15-13 10-15,2-18-14 16,4-14 2-16,5-14 16 16,2-4 5-16,6-18 20 15,0-22 2-15,5-10 16 16,3-13-34-16,-5-4 6 16,-2-4-10-16,-7 1-1 15,-8 2 1-15,-8 2 1 16,-6 12 10-16,-7 10-11 0,-2 15 14 15,0 13-9-15,0 15-5 16,-2 1-26-16,-7 22 12 16,2 21 14-16,1 22 14 15,4 15-7-15,2 5-7 16,0-1-4-16,8-6 4 16,8-5-22-16,4 0-85 15,-2-21-115-15,-5-14-335 0</inkml:trace>
  <inkml:trace contextRef="#ctx0" brushRef="#br1" timeOffset="121336.77">17386 15659 2528 0,'0'0'548'0,"0"0"-522"16,0 0-26-16,0 0-26 15,0 0 26-15,0 0 0 16,0 152-6-16,2-107 6 16,2 1 10-16,0-11 4 15,1-9 12-15,-1-16 0 16,0-6-16-16,1-4 0 16,0 0 43-16,4-9 2 15,1-17 3-15,6-11-6 16,6-7-29-16,1-1-8 15,1 4-3-15,-3 3 0 0,-6 13-12 16,-3 12 0 0,-8 13-11-16,-2 0-17 0,-2 24-24 15,4 19 45-15,1 20 7 16,3 4 28-16,2 5-28 16,1-6-3-16,-3 6-59 15,-3-22-146-15,-3-12-447 0</inkml:trace>
  <inkml:trace contextRef="#ctx0" brushRef="#br1" timeOffset="122901.71">15658 14662 2007 0,'0'0'480'15,"0"0"-384"-15,0 0-52 0,0 0 26 16,0 0 40-16,0 0-11 15,0 0-41-15,7-35-26 16,-7 35-20-16,0 0-8 16,0 0-4-16,0 17-14 15,0 13 14-15,0 18 16 16,0 37 9-16,7 37 2 16,4 38-12-16,0 17-15 15,-4 1 11-15,-1-4-5 16,-1-11-1-16,-3 2-5 15,2-1 0-15,-2-7-5 16,1-15 0-16,0-12 3 0,-3-32 2 16,0-22 0-16,0-21 1 15,0-11 10-15,0 4-2 16,0 6-3-16,0-4 4 16,0-2-2-16,0-12-7 15,0-5 0-15,2-8-1 16,2-10 0-16,-2-4-1 15,0-4 1-15,1-5-6 16,-1 0-19-16,0-5-53 16,6-35 9-16,2 0-154 15,-1-4-850-15</inkml:trace>
  <inkml:trace contextRef="#ctx0" brushRef="#br1" timeOffset="128599.61">15647 14824 779 0,'0'0'461'16,"0"0"-137"-16,0 0-30 15,0 0-39-15,0 0-48 16,0 0 2-16,0 0-50 15,-13-70-11-15,13 68-27 16,0-2-40-16,0 0 6 16,0 0-22-16,0 3-10 0,0-4-18 15,5 1-17 1,5 1-8-16,9-2-3 0,7 1-2 16,10 2-1-16,8 2-5 15,10 0 0-15,10 0 2 16,9 0-2-16,10 0-1 15,9 11 0-15,24-4-1 16,21 3-11-16,21-6 3 16,6 0-3-16,-17-4 8 15,-32-4 0-15,-30-5 4 16,-18 0-4-16,-5-3 4 16,12 2-5-16,4-4 5 15,7 4 5-15,-10 0-5 16,-5 4 0-16,-8 2 4 15,-5 2-4-15,-3 2 1 0,-5 0 4 16,-2-2-5 0,0 2 0-16,-1-2 0 0,4 0-4 15,-1-2 4-15,2 2 0 16,0 2 1-16,1-6-1 16,-2 6 1-16,4-3-1 15,-2 2 6-15,0 0-6 16,2-4 1-16,2 4-1 15,-2-8-1-15,4 1 1 16,-1 2 0-16,5-2 7 16,4-3-7-16,0 4 1 15,3-3-1-15,2 0 1 0,3-1 3 16,2-1-4 0,0 5 4-16,1-7-4 0,0 2 0 15,-2 0 0-15,-4 0 0 16,-1 0 6-16,-6-1-6 15,1 3 1-15,-5 1 0 16,2 5 3-16,1-5-1 16,-5 5-3-16,0 0 0 15,-3 0 0-15,-2 3 1 16,3-4 3-16,-2 4-4 16,1-4 0-16,-1 4 0 15,2-2 6-15,-1 0-5 16,3 3-1-16,5-6 0 15,-1-1-1-15,7 3 1 16,2-2 0-16,3 2 1 0,1-1-1 16,2 0 0-16,-2 1-1 15,-2-2-2-15,1 3 3 16,-1-4 0-16,-2 1 0 16,1 0 0-16,-1 0-3 15,-2 0 3-15,1 2 0 16,-3-2 0-16,-1 3 4 15,-3-2-4-15,-1-1 4 16,-2 4-4-16,1 0 1 16,1 0-1-16,2 0 4 15,1 2 2-15,4 0-5 16,1 0 3-16,3 0-4 16,0 0 0-16,3 0 0 0,-1 0 0 15,2 0 4-15,-4 0-3 16,-2 0-1-16,-1 0 0 15,-4 0 4-15,-1 0 1 16,-1 0-4-16,-1 0 2 16,-1 0-2-16,0 0 0 15,-1 0-1-15,-3 0 2 16,0 0-2-16,-2 0 0 16,-4 0-2-16,0 0 2 15,0 0 0-15,-2 2 0 16,2 0 1-16,-1-2-1 15,2 0 0-15,3 2 1 16,4-2-1-16,0 0 0 16,3 0 3-16,1 0-2 0,1 0-2 15,-3 0-1-15,0-4 2 16,-1-2 0-16,-3 2 4 16,-2 0-9-16,-3-1 10 15,1 3-5-15,-3-3 0 16,-2 4-7-16,3 1 7 15,-2-5 0-15,4 4 1 16,-2-2 9-16,0 3-8 16,2 0-2-16,-2 0 0 15,0 0 0-15,2 0 0 16,2 0 0-16,4 0 0 16,5 0 0-16,1 0 0 15,3 0 0-15,5 0 0 0,0 0 0 16,-3 0 0-16,-2 0 1 15,0 3 0-15,-4-3-1 16,-1 0-1-16,-4 0 1 16,-4 0 0-16,-4 0-4 15,-6 0 4-15,-1 0 5 16,-3 0-1-16,0 0-3 16,-1 0-1-16,1 0 0 15,0 0-7-15,3 0 7 16,-1 0 0-16,6 0 1 15,1 0 0-15,2 0-1 0,3 0 0 16,4 0 0-16,0 0 0 16,0 0 0-16,1 0 0 15,-3 0 0-15,0 0 1 16,-6 0-1-16,2 0 0 16,-2 0 0-16,-2 0 0 15,2 0 1-15,2 0-1 16,-1 0 0-16,0 0 1 15,3 0-1-15,2 0 0 16,0 0 4-16,2 0-4 16,3 0 0-16,1 0 0 15,5 0-7-15,1 0-12 16,1 6 5-16,0-5 10 16,3 4-4-16,1 0 8 15,4 1-5-15,-2-6 5 0,2 4 1 16,-2-4-1-1,-4 0-4-15,-1 0 4 0,-5 0 1 16,-5 0-1-16,-2 0-1 16,-2 0 1-16,-4 0 4 15,-1-4-4-15,-2-5 1 16,1 2 0-16,-1 0-1 16,2-2-1-16,3 5 1 15,4-2 0-15,3 2 0 16,1 0 0-16,3 0 1 15,-2 2-1-15,1 2 0 16,-1 0-1-16,-3 0 2 0,-2 0-2 16,-2 0 1-1,-4 0 0-15,0 0 3 0,0 0 5 16,-4 0-8-16,6 0 0 16,0 0-15-16,0 0 15 15,-1 2 7-15,3-1-6 16,-2 2 0-16,0-1-1 15,-5-2 0-15,-2 0 0 16,-6 0 0-16,-4 0 0 16,-1 0 4-16,-3 0 0 15,1 0 0-15,3 0-3 16,0 0-1-16,3 0 1 16,6 0-1-16,-2 0-1 0,1 0 1 15,2 0 4 1,-4 0-4-16,1 0 5 0,-3 0-4 15,-1 0 5-15,1 0-6 16,-3 0 0-16,2 0 0 16,1 0 0-16,1 0-1 15,-2 0 1-15,3 0 0 16,-5 0 0-16,3 0 0 16,-2-2 0-16,1 2 0 15,4 0-14-15,-2 0 3 16,3 0-5-16,-1 0 4 15,-1 0 11-15,2 0 2 16,-8 0-2-16,0 0 2 16,-6 0-1-16,-6 0 4 15,-5 0-4-15,-4 0 5 0,-3 0 2 16,-3-3-3-16,-6 2 0 16,1-1-3-16,-5 2 8 15,0-3 1-15,3 3-5 16,0 0-5-16,6-2 0 15,5-1-1-15,-3 1-7 16,5-2 7-16,-1 2-9 16,-3 0 3-16,-1 0 2 15,0 2-6-15,-1 0 11 16,-2 0 0-16,2 0-10 16,-1 0 9-16,2 0 1 15,-3 0-4-15,-2 0 4 16,-4 0 0-16,-1 0 0 15,-3 0 0-15,0 0 16 16,0 0-16-16,0 0 0 0,0 0-14 16,0 0 6-16,0 0-6 15,0 6-5-15,0 10 3 16,-3 6 14-16,-3 10 2 16,2-2 10-16,-6 11-10 15,1 0 0-15,-1 9 1 16,-2 6 5-16,1 3 2 15,5 3-3-15,-1 1 0 16,2-1-1-16,1 0 2 16,4-2-6-16,-3 1 0 15,3-4 6-15,0 1 6 16,0-2-6-16,0-2-5 0,0 3 5 16,0-7-6-16,0 0 6 15,0 2-2-15,5-6-4 16,2 2 9-16,-5 0-2 15,3-3 1-15,-5-4-6 16,2 4 2-16,-2-1-4 16,0-1-1-16,0 0 1 15,0 2 1-15,2 3 3 16,2-4-4-16,3-3 0 16,0 3 0-16,2-3 0 15,-3-1 1-15,1-6 4 16,0 1-5-16,-2-2 6 15,1 3 0-15,-4 0-2 0,2-1-4 16,-1 0-3-16,1 2 3 16,-2-6 0-16,0 0 2 15,1 1 4-15,-3-1 4 16,0 0-1-16,0-1-4 16,0 2-5-16,0-4-1 15,0 6 1-15,0-2 0 16,-3-4 0-16,-1 2 0 15,2 0 0-15,-3-5 4 16,1 0 3-16,0-2-8 16,0 3 2-16,-1 2 4 15,0-2-5-15,3 2 0 16,0-2-1-16,-3 0 1 0,3 2 4 16,-2-2 3-1,2-4-5-15,-3 0-2 0,3-3 4 16,-3-6-8-16,1 5 4 15,1-5 0-15,-3 5 8 16,2-5-8-16,-1 2 4 16,-2-3-10-16,3 2 6 15,-1 0-4-15,-1-2 4 16,-1-2-16-16,1-1 15 16,-2-4-3-16,2 3 4 15,-1-4 0-15,-3 6 8 16,-4-2 10-16,-1-2-1 0,-6 5-16 15,1 0 14 1,-5 1-14-16,1-2 3 0,-2-1 2 16,-6-1 4-16,1 1-10 15,-2-1 0-15,0-2 1 16,1-2 7-16,1 5-4 16,2-3-1-16,-2-3-3 15,0 5 0-15,-6-2 2 16,2 2-2-16,-5-4 0 15,-4 0 4-15,-6-2-4 16,-1 2 4-16,-2 1-4 16,-3-2-1-16,0 1 0 15,0 1-3-15,5-4 4 16,2 3-4-16,0 0 4 16,5 0-5-16,-1 2 4 0,3-6-11 15,-2 4 2-15,-1 0-2 16,-7-4 11-16,-1 0 1 15,-5 5-2-15,-6-5 2 16,-5 0 0-16,-5 0 6 16,-4 0-6-16,0 0-6 15,3 0 5-15,-2 0-3 16,4-5 4-16,6 1 0 16,0 4 0-16,4 0-14 15,1-4 13-15,2 4-3 16,-2 0 4-16,-3 0 0 15,3 0 1-15,-3 0 7 16,3 0-8-16,2 0 0 0,-1 0-1 16,1 0 1-1,2 0 0-15,1 0 0 0,-3 0 0 16,0 0 0-16,-1-6 1 16,1 2 2-16,0 0-3 15,0-1 0-15,0-4-4 16,-1 1-8-16,-1 2-3 15,0-2-10-15,-1 4-4 16,-1-6-1-16,1 2 5 16,1 0 5-16,2 2 8 15,2 2 7-15,2 0-16 16,4 4-7-16,2 0-9 0,0-4 6 16,2 4-18-1,-4 0 12-15,1 0 15 0,-3-2 13 16,1-2 9-16,0 4 4 15,-1 0-4-15,3-4-1 16,0 4 1-16,1 0 11 16,2 0-5-16,-4 0-4 15,3 0-2-15,-2 0 1 16,-3 0 0-16,-4 0-2 16,-8 0 2-16,-5 0-2 15,-10 0 3-15,-4 0 3 16,-6-4-5-16,-3 4-1 15,1-5 1-15,-3 5 0 16,3 0 1-16,-1-1 3 16,0 1-4-16,3-4 11 0,0 4-10 15,-3 0 17-15,3 0-18 16,2 0 13-16,-1 0-6 16,6 0-7-16,-1 0 0 15,3 4-6-15,-3 2-3 16,1-2-8-16,-3 0-47 15,-2 2-2-15,-5-6 24 16,0 0 7-16,-6 0-10 16,-3 0 1-16,-1 0 44 15,-3 0 7-15,0 0 64 16,1-6-29-16,0-2 9 16,6 3-29-16,2-3-10 15,5 3 14-15,1-3-21 0,3 2 0 16,2 2-1-1,4 0 12-15,4 0 9 0,-2 4 8 16,6-2-16-16,-1 2-3 16,0-4-3-16,0 4 3 15,3 0-14-15,2 0 7 16,-3 0-3-16,3 0-4 16,-3 0 2-16,1 0-2 15,-3 0 4-15,-2 0-4 16,-7 0 1-16,-4 0 0 15,-7 0 4-15,0 0-5 16,-4 0 0-16,-2 0 4 0,-3 0-4 16,-2 0 0-16,0 0 0 15,-2 0-1 1,0 0 2-16,2 0 6 0,-3 0-7 16,4 4 0-16,1 2 8 15,2-2 2-15,3 4-9 16,5-2 6-16,3 3 0 15,3-6-1-15,4 2-5 16,2 0 12-16,2 3-2 16,0-2-10-16,0 2 3 15,2 1 4-15,-4-3 3 16,0-3-2-16,4 5 2 16,-4-2-10-16,3-2 12 15,0 4-5-15,-1-4-2 0,2 2 3 16,-4-1-8-16,0-2 3 15,1 1-3-15,-5 1 5 16,2-4-6-16,-2 3 5 16,0 4-5-16,3-3 0 15,-3-4 6-15,2 3-2 16,0 0 0-16,1 1 5 16,4-2-8-16,-1 3 3 15,2 3-4-15,2-5 1 16,0 1 5-16,-2-1-5 15,0 5 0-15,-2-5-1 16,-4 5 3-16,-1 4-8 16,-3-3 10-16,-5 4-2 15,1 3 8-15,-4 0-6 0,4-3-5 16,1-1 7-16,4 2 1 16,1-3 0-16,4 3 1 15,3-8-5-15,2-1-4 16,2-2 1-16,5-4 3 15,2 4 1-15,5-4-5 16,1 0 0-16,5 0 1 16,0 0 2-16,2 0-2 15,-2 0-1-15,3 0 0 16,-1 0 1-16,0 0-1 16,-2 0-1-16,2 0 0 15,-2 4 1-15,4 2-2 16,0 2 2-16,2 0-1 0,8-3 0 15,1 4 1 1,6-5-1-16,3 2-3 0,7-2 4 16,5-4 0-16,2 4 0 15,4-4 3-15,3 0-2 16,5 0 0-16,0 0-1 16,2 0 0-16,4 0-6 15,-3 0 0-15,-1 0-3 16,-2-4 4-16,-2-6 5 15,-3-3 11-15,-6-4-2 16,-3-1-5-16,2 1-3 16,-2-6-1-16,-1-4-3 0,4-4 2 15,-1-9-11-15,-1-6 5 16,4-11 2-16,1 0 5 16,3 2 2-16,3 1-2 15,6 6 0-15,4-6-25 16,0 9-79-16,0 14-475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5:03:03.42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2715 1787 1894 0,'0'0'289'15,"0"0"-203"-15,0 0-49 16,0 0 21-16,0 0 41 0,0 0-45 16,-2-23-54-1,2 23-30-15,0 0-20 0,0 0 16 16,0 0-115-16,0 0-297 15,0 5-748-15</inkml:trace>
  <inkml:trace contextRef="#ctx0" brushRef="#br0" timeOffset="203.15">2715 1787 1454 0</inkml:trace>
  <inkml:trace contextRef="#ctx0" brushRef="#br0" timeOffset="352.44">2715 1787 1454 0,'27'-49'520'0,"-27"47"-287"0,0 0-63 0,0 2-50 16,0 0-42-16,0 0-78 15,0 26-18-15,-2 19 18 16,-2 31 24-16,2 39 7 16,-1 33-21-16,-1 6 9 15,1-26-13-15,1-35-5 16,-3-35 1-16,3-8 5 16,-2 4-7-16,0 3-55 15,-12 6-84-15,1-18-293 16,-4-14-566-16</inkml:trace>
  <inkml:trace contextRef="#ctx0" brushRef="#br0" timeOffset="560.04">2204 2821 2386 0,'0'0'297'0,"0"0"-163"16,0 0-62-16,0 0-50 15,0 0-15-15,0 0-7 16,0 0 17-16,175 2 8 15,-92 8 22-15,4-2-24 16,-2 0-3-16,-8-4-20 16,-10-4-44-16,-1 0-86 15,-16-14-137-15,-19-6-402 0</inkml:trace>
  <inkml:trace contextRef="#ctx0" brushRef="#br0" timeOffset="773.48">2472 1852 2309 0,'0'0'285'0,"0"0"-178"16,0 0-38-16,0 0 17 15,0 0-5-15,108-119-31 16,-42 106-23-16,12 7-17 0,3 6-10 15,23 5-49-15,-19 10-124 16,-19 3-459-16</inkml:trace>
  <inkml:trace contextRef="#ctx0" brushRef="#br0" timeOffset="1231.2">3575 2516 1194 0,'0'0'914'0,"0"0"-845"16,0 0-69-16,0 0-9 16,0 0 9-16,-162-8 21 15,86 8 8-15,-2 6 72 16,6 8 30-16,10 2-30 16,18 3-56-16,21-4-45 15,21 3-10-15,4 3-26 16,41 3 36-16,20-1 17 15,14 7-3-15,10 1-14 0,-2 1 0 16,-10 2-47-16,-17-2-79 16,-26-2-42-16,-28-4 95 15,-8-4 73-15,-38-4 270 16,-19-4-70-16,-7-6-32 16,-2-1-75-16,7-7-46 15,11 0-47-15,15-16-58 16,24-4-252-16</inkml:trace>
  <inkml:trace contextRef="#ctx0" brushRef="#br0" timeOffset="1391.63">4217 2519 2345 0,'0'0'610'16,"0"0"-610"-16,0 0-125 15,0 0-78-15,-124-31-726 0</inkml:trace>
  <inkml:trace contextRef="#ctx0" brushRef="#br0" timeOffset="1842.1">4596 2526 492 0,'0'0'1137'16,"0"0"-845"-16,0 0 11 15,0 0-27-15,0 0-73 16,151-3-57-16,-103-13-81 15,2-7-25-15,4-3-5 16,0-5 4-16,-4-2-16 16,-5-1-5-16,-9-2-3 15,-11 0-4-15,-12 1-4 0,-11 6-7 16,-2 3-10-16,-18 5-26 16,-19 11 19-16,-10 10-16 15,-5 2 33-15,-3 28 0 16,1 17 6-16,7 11-6 15,12 9-26-15,15 6-1 16,15-3 20-16,5-7 7 16,33-9 5-16,21-12 0 15,15-11 27-15,11-8 2 16,10-12-8-16,3-10-7 16,25-2-19-16,-24-20-11 15,-23-1-236-15</inkml:trace>
  <inkml:trace contextRef="#ctx0" brushRef="#br0" timeOffset="2527.92">5387 1315 2235 0,'0'0'301'0,"0"0"-223"15,0 0-50-15,0 0 0 16,0 0-28-16,0 0-28 15,0 0 16-15,-20 138 12 0,36-75-2 16,8-3 2-16,2-10 2 16,5-10-2-16,4-16 2 15,-2-16 58-15,5-8 52 16,4-22 5-16,5-27-40 16,1-14-34-16,2-13-21 15,-4-9-15-15,-3-1-1 16,-7 0 0-16,-12 4-5 15,-9 7-1-15,-12 14 0 16,-3 12 4-16,-5 15 1 16,-17 14 1-16,-6 17 16 15,-7 3-21-15,-2 25 6 16,1 19-7-16,9 13-13 0,10 5-1 16,15 0 2-1,2-6 12-15,17-10 5 0,17-6 3 16,6-7-3-16,7-12 1 15,2-5-6-15,13-9-37 16,-11-6-146-16,-10-1-420 0</inkml:trace>
  <inkml:trace contextRef="#ctx0" brushRef="#br0" timeOffset="3406.1">6235 1401 1852 0,'0'0'529'15,"0"0"-374"-15,0 0-52 16,0 0 16-16,0 0-33 16,0 0-63-16,0 0-23 0,25-74-86 15,-56 70 13 1,-13 4 28-16,-6 2 45 0,-2 19-1 16,4 13 2-16,11 6 6 15,12 3-7-15,14 2-2 16,11-5-5-16,2-6 7 15,22-10 17 1,7-10 16-16,8-13 31 0,3-1 1 16,0-19-30-16,1-17 1 15,-6-10-26-15,-1-7-8 16,-9-2-2-16,-2-2-25 16,-10-2-11-16,-6 2 18 0,-7 3 9 15,-2 4 9 1,0 7-5-16,0 12 16 0,-4 8 1 15,-3 9 20-15,2 9-13 16,3 5-15-16,0 0-4 16,2 0-15-16,0 5-6 15,-2 12 21-15,2 0-2 16,-2 2 2-16,0-4-8 16,-1 0-5-16,1-8 0 15,0 0 5-15,0-1 7 16,0-2-14-16,-1-2-11 15,3 2-25-15,-3-2-17 16,1 0-7-16,2-2 3 0,-2 3 14 16,2-2-2-16,0-1 6 15,0 1 12-15,0-1 31 16,0 0 11-16,0 0 75 16,0 0 37-16,0 0-51 15,0-2-42-15,0-3-8 16,0 1 2-16,0 2 4 15,0 2-2-15,0 0 11 16,0 0-7-16,0 0-6 16,0 0-4-16,0 0-9 15,0 0-6-15,0 0-13 16,0 13 7-16,0 12 10 16,0 6 2-16,0 8 7 15,0 2-7-15,0 0 0 16,4-1 10-16,-1-2-9 0,4-3 15 15,-3-4-4-15,1-2-2 16,-1-6 4 0,-4-6-12-16,2-5 14 0,-2-4-5 15,0-4-2-15,0-2 2 16,0 0-1-16,0-2 4 16,0 0 2-16,0 0-7 15,0 0-1-15,0 0-8 16,0 0 0-16,0 0-27 15,0 2-27-15,0-2-49 16,0 0-47-16,0 0-105 16,0 0-345-16</inkml:trace>
  <inkml:trace contextRef="#ctx0" brushRef="#br0" timeOffset="3830.05">7066 1185 1042 0,'0'0'1504'0,"0"0"-1377"16,0 0-91-16,0 0-13 15,0 0 51-15,0 0-74 16,0 0-8-16,-39 17 8 15,3 25 17-15,-13 9 1 16,-11 12-13-16,-9 6 4 16,-7 6-7-16,0-3-1 0,5-4 4 15,7-6 3 1,10-8-8-16,16-11-60 16,22-17-38-16,14-11-200 15,2-15-606-15</inkml:trace>
  <inkml:trace contextRef="#ctx0" brushRef="#br0" timeOffset="4144.63">6980 1367 2381 0,'0'0'324'0,"0"0"-171"16,0 0-64-16,0 0-29 15,0 0-60-15,0 0-24 16,0 0-39-16,5 77 54 15,-3-18 8-15,4 7-20 0,5-3-12 16,5-5 19 0,5-10 7-16,-2-13 1 0,4-14-4 15,-3-14 10-15,4-7 86 16,3-10 17-16,2-23-2 16,2-11-40-16,2-10-25 15,0-2-17-15,-1 2 4 16,-6 2-23-16,-1 6-1 15,-9 7-15-15,-14 17-73 16,-2 11-104-16,0 11-318 0</inkml:trace>
  <inkml:trace contextRef="#ctx0" brushRef="#br0" timeOffset="4358.96">7564 1571 1631 0,'0'0'1001'0,"0"0"-894"15,0 0 32-15,0 0-9 16,0 0-113-16,0 0-17 16,0 0-51-16,-5 81-26 15,-6-25 8-15,2 6-27 16,5-5-17-16,4-10-27 16,0-13 95-16,2-25-40 15,13-9-63-15,-3 0-292 0</inkml:trace>
  <inkml:trace contextRef="#ctx0" brushRef="#br0" timeOffset="4501.58">7510 1510 2581 0,'0'0'468'0,"0"0"-372"16,0 0-39-16,0 0-39 15,0 0-18-15,0 0 5 16,117-11 5-16,-38 8-10 15,-12-1-129-15,-7 0-339 0</inkml:trace>
  <inkml:trace contextRef="#ctx0" brushRef="#br0" timeOffset="5640.12">8796 2681 2228 0,'0'0'260'0,"0"0"-153"15,0 0-38-15,0 0 5 0,0 0-4 16,0 0-48-16,0 0 25 16,125-20-5-16,-63 16-10 15,7 4-5-15,-2 0-15 16,-3 0-12-16,5 6-34 15,-15 10-130-15,-19-1-522 0</inkml:trace>
  <inkml:trace contextRef="#ctx0" brushRef="#br0" timeOffset="5781.33">9025 2876 2267 0,'0'0'318'0,"0"0"-318"16,0 0-7-16,0 0 7 0,0 0 71 15,145 3 37-15,-22-3-108 16,-12 0-5-16,-10-6-399 0</inkml:trace>
  <inkml:trace contextRef="#ctx0" brushRef="#br0" timeOffset="6363.56">11292 1935 833 0,'0'0'749'0,"0"0"-599"16,0 0-101-16,0 0 4 16,0 0 136-16,0 0-35 15,0 0-86-15,-6-22-15 16,6 22 9-16,0 0 55 15,0 0-37-15,0 0-65 16,0 19-13-16,-4 18-2 16,-5 15 1-16,1 16 14 15,-6 14 10-15,3 4-25 16,-2 3-59-16,4-5-32 0,0-10 3 16,0-9 47-16,0-13 11 15,0-9-51-15,-11 0-3 16,2-12-206-16,0-12-288 15</inkml:trace>
  <inkml:trace contextRef="#ctx0" brushRef="#br0" timeOffset="6542.04">11030 2769 1728 0,'0'0'410'0,"0"0"-229"16,0 0-120-16,0 0 12 15,0 0 8-15,0 0 19 16,0 0-48-16,137 6-12 15,-86-2-14-15,2 0 16 0,-1-4-20 16,-4 0-22 0,-5 0-17-16,-12 0-145 0,-13-2-809 0</inkml:trace>
  <inkml:trace contextRef="#ctx0" brushRef="#br0" timeOffset="8263.48">9289 2420 1773 0,'0'0'293'16,"0"0"-218"-16,0 0-54 0,0 0 30 16,0 0 47-16,0 0-55 15,0 0-8-15,4 1 5 16,0 2 67-16,3-1 14 16,1-1-58-16,6 4-2 15,6 1-11-15,4 4-9 16,12 5-16-16,9 4-11 15,7 9-8-15,5 8-5 16,5 9 0-16,-4 6 5 16,-4 8 1-16,-9 5-6 15,-14 0-1-15,-16-2-5 16,-15-1-15-16,-4-7 0 16,-41-6 20-16,-22-6 10 15,-15-8 1-15,-9-8 13 16,-3-8-7-16,7-6-2 0,13-4-15 15,10-6-25 1,22 0-152-16,21-2-612 0</inkml:trace>
  <inkml:trace contextRef="#ctx0" brushRef="#br0" timeOffset="9139.78">10779 1969 1874 0,'0'0'360'0,"0"0"-164"16,0 0-34-16,0 0-19 15,0 0-3-15,0 0-81 0,0 0-32 16,-7-12-9 0,14 12-3-16,2 0-6 0,7 0-1 15,10 0 7-15,19 0 20 16,13 0-7-16,13 1-8 16,9 4-6-16,-2 1 2 15,-4 0-16-15,-16 0 1 16,-14 1-1-16,-15-1-28 15,-15-1-50-15,-14 5-112 16,0-2-131-16,-18-2-712 0</inkml:trace>
  <inkml:trace contextRef="#ctx0" brushRef="#br0" timeOffset="10490.18">11957 2637 1052 0,'0'0'408'0,"0"0"-235"16,0 0-45-16,0 0 88 16,0 0 23-16,0 0-29 15,0 0-70-15,36-27-19 16,-36 24-12-16,0 0-8 15,0 0-39-15,0-2-62 16,-17 4-38-16,-13-2 9 16,-7 3-8-16,-8 0 10 15,1 0 27-15,1 0 18 16,7 3-18-16,9 4 11 16,10 4-11-16,7-1-20 15,10 2-39-15,0 2 47 0,14 6 2 16,11 2 12-1,8 4-2-15,7 3 0 0,0 4-8 16,-3-1-19-16,-6-2-5 16,-10-4-2-16,-11-2 0 15,-10-2-3-15,0-3-6 16,-16-6-3-16,-20-2 46 16,-15-4 51-16,-10-3 3 15,-9-4-19-15,1 0-35 16,-8-4-23-16,23-11-197 15,17-4-1389-15</inkml:trace>
  <inkml:trace contextRef="#ctx0" brushRef="#br0" timeOffset="10871.9">13250 1726 1782 0,'0'0'555'16,"0"0"-300"-16,0 0-127 15,0 0-29-15,0 0-51 16,0 0-42-16,-127 40-6 15,58 43 0-15,-12 35-1 16,-4 32-2-16,17 9-2 0,26-29 3 16,25-35 1-16,17-39-8 15,3-11 9-15,21 7-5 16,12 2 10-16,9 1-4 16,7-11 9-16,5-13-10 15,5-12 0-15,0-7-21 16,23-12-69-16,-18 0-177 15,-11-16-876-15</inkml:trace>
  <inkml:trace contextRef="#ctx0" brushRef="#br0" timeOffset="11142.98">13660 2049 1305 0,'0'0'975'0,"0"0"-775"16,0 0-97-16,0 0-13 16,0 0-1-16,0 0-75 15,0 0-14-15,15 40 0 16,-15 15 5-16,0 13 48 16,0 8-28-16,-2 5-2 15,0-6-8-15,2-5-7 16,0-11-8-16,0-13-7 0,0-7-87 15,2-12-129 1,7-11-622-16</inkml:trace>
  <inkml:trace contextRef="#ctx0" brushRef="#br0" timeOffset="11406.29">14286 2039 2034 0,'0'0'228'16,"0"0"-137"-16,0 0 41 15,0 0 45-15,0 0-79 16,0 0-70-16,0 0-22 0,62 100 5 16,-62-30 1-16,0 10 3 15,0 2 14-15,0-5-29 16,0-6 6-16,0-13-6 15,7-11 0-15,1-10-13 16,0-9-25-16,-4-10-97 16,-2-10-265-16</inkml:trace>
  <inkml:trace contextRef="#ctx0" brushRef="#br0" timeOffset="11596.04">14246 2430 2386 0,'0'0'491'0,"0"0"-381"16,0 0-91-16,0 0 8 0,0 0 0 15,151-26-8-15,-79 26-11 16,10 0-8-16,43 0-86 16,-23 0-100-16,-10 0-645 0</inkml:trace>
  <inkml:trace contextRef="#ctx0" brushRef="#br0" timeOffset="13081.86">15551 1787 220 0,'0'0'2248'16,"0"0"-2057"-16,0 0-153 15,0 0-37-15,0 0-2 16,0 0-9-16,0 0-28 16,-22 82 13-16,22-20 3 15,4 8 22-15,17-4 6 0,3-7-5 16,3-14-2-16,2-14 2 15,5-16-1 1,3-15 36-16,5-1 25 0,1-35 32 16,-1-14-36-16,-4-15-12 15,-5-6-34-15,-8-9-2 16,-5 0-9-16,-11 4-5 16,-9 4-24-16,0 12 0 15,-17 14 21-15,-8 14 8 16,-4 14 19-16,-2 14 5 15,2 4-24-15,2 20-9 16,6 20-9-16,11 14-10 16,10 10 24-16,2 5 4 15,27 0 5-15,13-9 13 16,9-7-18-16,34-14-2 0,-14-16-142 16,-8-15-929-16</inkml:trace>
  <inkml:trace contextRef="#ctx0" brushRef="#br0" timeOffset="13340.07">16601 1827 2197 0,'0'0'251'0,"0"0"-193"15,0 0-41-15,0 0-6 16,0 0-11-16,0 0 15 0,0 0-15 15,-79 67 33 1,11-9 5-16,-14 11 7 0,-12 5-6 16,-2-2-15-16,-2-4 0 15,6-9-10-15,5-9 15 16,14-8-18-16,13-8-11 16,11-2-24-16,18-13-131 15,17-6-839-15</inkml:trace>
  <inkml:trace contextRef="#ctx0" brushRef="#br0" timeOffset="13817.1">16543 2220 1550 0,'0'0'1155'0,"0"0"-994"16,0 0-88-16,0 0-18 15,0 0 37-15,0 0-41 16,0 0-51-16,2-35-26 16,-2 63-97-16,0 15 76 15,-2 8 47-15,0 11-5 0,-1-4-38 16,3-3 25-16,0-9 12 16,3-11 6-16,7-14 0 15,0-6 5-15,-4-12 6 16,5-3 55-16,3 0 34 15,8-21 24-15,7-14-67 16,4-9-21-16,4-6-32 16,-2-4 1-16,-2 0-5 15,-1 4-5-15,-8 8-39 16,-13 10-56-16,-7 11-120 0,-4 11-607 16</inkml:trace>
  <inkml:trace contextRef="#ctx0" brushRef="#br0" timeOffset="14032.6">16960 2444 2162 0,'0'0'299'16,"0"0"-238"-16,0 0-61 16,0 0 28-16,0 0 2 15,-4 119 12-15,-6-78-10 16,3 1-32-16,5-1-36 15,2-9-10-15,0-7-2 16,0-10-20-16,0-9-28 0,0-6-312 16</inkml:trace>
  <inkml:trace contextRef="#ctx0" brushRef="#br0" timeOffset="14169.58">16828 2442 1902 0,'0'0'754'0,"0"0"-569"15,0 0-83-15,0 0-51 16,0 0 13-16,0 0-36 16,149-23-28-16,-75 23-18 15,-11 0-168-15,-13 0-703 0</inkml:trace>
  <inkml:trace contextRef="#ctx0" brushRef="#br0" timeOffset="14500.29">17673 2376 2736 0,'0'0'294'0,"0"0"-294"0,0 0-11 16,0 0-149-16,0 0-1108 15</inkml:trace>
  <inkml:trace contextRef="#ctx0" brushRef="#br0" timeOffset="14982.14">17523 1459 2204 0,'0'0'409'0,"0"0"-299"15,0 0-108-15,0 0-2 16,0 0 0-16,112 115 3 16,-45 11-1-16,8 55 13 15,-6 23 28-15,-22-6 12 16,-29-24 40-16,-18-40-34 16,-20-30-29-16,-16-28-11 15,-11-24-21-15,-73 4 0 16,7-9-130-16,-5-11-505 0</inkml:trace>
  <inkml:trace contextRef="#ctx0" brushRef="#br0" timeOffset="19620.09">8468 756 999 0,'0'0'528'0,"0"0"-353"16,0 0-136-16,0 0 11 16,0 0-1-16,0 0 22 15,-2 0-8-15,0 0 5 16,-2 0-2-16,-1 0-24 16,0 0-25-16,1 0-8 15,2 0-8-15,0 0-1 16,2 0 0-16,0 0 2 15,0 0-2-15,0 0 1 16,0 0-1-16,0 0 9 16,0 0 17-16,0 0 1 0,0 0-6 15,0 0-10-15,0 0 1 16,0 0-11-16,0 0 0 16,0 0 1-16,0 0-2 15,0 4 0-15,0 7-2 16,-5 1 2-16,-1 7 3 15,-4-1 14-15,-1 2-3 16,1 0 26-16,-2 0-3 16,3 0-6-16,1-1-8 15,1-4-16-15,2-1 0 16,0 1 0-16,1-4 4 16,0 1-11-16,0-4 1 15,-1 0-1-15,3-2-31 16,2-1-104-16,-2-4-114 15,2-1-319-15</inkml:trace>
  <inkml:trace contextRef="#ctx0" brushRef="#br0" timeOffset="21482.56">7976 683 1423 0,'0'0'429'15,"0"0"-247"-15,0 0-130 16,0 0-28-16,0 0 22 16,0 0-19-16,0 0-18 15,0 6 44-15,0 8-4 16,0 3 29-16,0 5-20 15,0 6-15-15,0 6-18 16,0 8-6-16,-13 6 1 16,-3 6-9-16,-2 6-4 15,3 2-6-15,-4 7 0 0,4 0 1 16,-1 8 4-16,3 5-4 16,-1 9 9-16,4 20 2 15,3 24 4-15,3 21 5 16,-1 5-14-16,3-15 1 15,-5-19 2-15,3-31 5 16,-5-17-6-16,2-20-5 16,-2-3 2-16,0 11 1 15,-2 7-7-15,0 12 0 16,0-2-1-16,0-2 0 16,-1 3 1-16,2-3-1 15,-1 0 0-15,-1 2 1 16,1 1 9-16,-1-1 16 15,4 0 1-15,1 2-21 0,1 4 8 16,-1 0-6-16,2 2-2 16,3 0 4-16,0-7 24 15,2-4-16-15,0-5-5 16,0-2 4-16,0 0-17 16,0 2 6-16,0 1 7 15,4-1-6-15,1 2 2 16,2 0-1-16,-3 1 1 15,3 1-9-15,-1 2 5 16,-2 2 2-16,4-2-7 16,-2 1-1-16,1 0-3 15,-3 0 4-15,0-1 4 16,-4 1-3-16,0-3-1 0,0 0 0 16,0-2 1-1,0 0-1-15,0 0 1 0,0 1 0 16,0-1 11-16,0 0-12 15,0 0 2-15,4 0-2 16,0-1 0-16,0-1 0 16,-2 0 0-16,-2-2-8 15,0 1 8-15,0-1 0 16,0 0 1-16,0-2-1 16,0 0 4-16,-2 0-3 15,0-4-2-15,0 2 2 16,2-3 3-16,0 1-4 15,0 1 1-15,0-1-2 0,0 4 2 16,2-2 0 0,-2-1-1-16,0 1 0 0,0-3 10 15,0 0-10 1,0-3 1-16,0-3-1 0,0 2 1 16,0 1-1-16,-4 1-7 15,-4-1 7-15,2 1 6 16,2 0-6-16,-3 1 0 15,1-3 0-15,-2 3 1 16,2-7-1-16,1 2 1 16,1-3 8-16,2 0-2 15,0 1-7-15,0 0 2 16,2 2-1-16,0-1-1 16,0-1 1-16,0 4 0 0,0-3 0 15,0 3 6-15,-3 0-3 16,0 2 0-16,-3-4 3 15,1 4 1-15,1-5-6 16,-2-1 17-16,1-4-19 16,0-1 5-16,-1 1 1 15,-1 1-2-15,1 1-3 16,-1 0-1-16,0 2 5 16,0 0-2-16,1 3-2 15,1-4-1-15,1 3 5 16,2-3-5-16,0 3 1 15,2-4 0-15,0 0-1 16,0 1 1-16,0 1-1 0,0-1 0 16,0 3 9-1,0 2 1-15,0-1 0 0,0-1 13 16,0 0-1-16,0-5 1 16,0-3-4-16,0-6-6 15,0 0-6-15,0-6 13 16,0 0 2-16,0-3-2 15,0-2-2-15,0-3 6 16,0 0-11-16,0-5-4 16,0 0-1-16,-3-2-5 15,1 1-3-15,-1-3 1 16,3-2 0-16,-2-4 3 16,2-3-3-16,0 0 0 15,0-4 2-15,0-1-3 16,0 1 8-16,0-4-8 15,0 1 4-15,0-1-4 0,0 0 0 16,0 0 0-16,0-3 1 16,0-2-1-16,0-2 0 15,0 0-1-15,0 0-26 16,0 0-16-16,0-4-16 16,0-10-41-16,0-7-31 15,14-30-25-15,3 4-87 16,-1-3-719-16</inkml:trace>
  <inkml:trace contextRef="#ctx0" brushRef="#br0" timeOffset="22576.88">18755 3032 161 0,'0'0'0'0</inkml:trace>
  <inkml:trace contextRef="#ctx0" brushRef="#br0" timeOffset="24175.76">18490 1238 1529 0,'0'0'504'0,"0"0"-221"16,0 0-148-16,0 0-8 15,0 0-13-15,0 0-48 16,0 0-32-16,0-5-24 0,0 5 8 16,0 0-18-16,0 0 1 15,0 0 0-15,0 0 5 16,0 0-5-16,-2 11-2 15,0 10 2-15,2 9 1 16,0 13-2-16,0 10 1 16,0 12-1-16,0 11 1 15,4 22 0-15,3 24 0 16,-2 17 11-16,-5 5-12 16,0-10 1-16,0-9-1 15,-7-13 5-15,-7 2-5 16,-3 1 0-16,-1-1 14 15,5 2-13-15,-3 4 7 0,3 1-2 16,-3-1-6-16,-3-1 1 16,2-3-1-16,-1-4 0 15,5 0 2-15,-1-1-2 16,5-1 0-16,3-15 0 16,0-15 13-16,1-19 5 15,-2-2-7-15,-2 9-3 16,0 9 0-16,-4 16-3 15,2 0 5-15,-2-2 10 16,-1 6-19-16,3 14 9 16,2 15-5-16,0 22-1 15,2 7-3-15,1-11 0 16,2-12-1-16,1-29 1 16,0-21-1-16,1-18 5 15,0-7-4-15,-2 12 0 0,2 12 0 16,-1 9-1-16,3 0 1 15,0 2 8-15,0 0-8 16,0 2 0-16,0 3-1 16,0-3 0-16,0 3 0 15,0-1 0-15,0-2 0 16,0-2 0-16,0-2 4 16,0-6-3-16,0-1-1 15,0-7 1-15,0-5-1 16,0-2-1-16,3-2 1 15,-1 1-1-15,-2 3 2 16,2-2-1-16,-2 4 13 0,0 0-13 16,0-1 4-1,0 3-3-15,-4-5-1 0,-3 0 0 16,3-2-1-16,-3 1 0 16,0-6 2-16,3 2-1 15,-1-1 1-15,1-1-1 16,2-3 10-16,2 0 0 15,0-2-1-15,0-3 6 16,0-2-4-16,0-1 3 16,0 0 1-16,4 0-9 15,3 1 1-15,-1 3-7 16,1 0 1-16,-2 0-1 16,-1 0 13-16,-2 2-13 15,0-2 1-15,-2 0 0 0,0 3 0 16,0 1 4-1,0 2-2-15,0 0-3 0,-2 2-6 16,-6 3 6-16,-4-1 4 16,1 2 0-16,0-1-4 15,-5 2 0-15,3-2 1 16,-3-2 4-16,1-2 15 16,1-5-2-16,3-5 5 15,0-4-7-15,4-5 2 16,1-1-2-16,4-8 4 15,-1-1-5-15,3-5-6 16,0-1 6-16,0-2 2 0,0-2-7 16,0 2 2-1,3-3 1-15,-1-2-1 16,2-3-8-16,-2-4 6 16,-2-4-4-16,2-6-1 0,-2-2-1 15,0-2-3-15,0 0 5 16,0 0-3-16,0 0-1 15,2 0-2-15,-2 0 0 16,3 0-6-16,0 0-2 16,1 0-15-16,7-28-38 15,2-6-79-15,1-10-256 0</inkml:trace>
  <inkml:trace contextRef="#ctx0" brushRef="#br0" timeOffset="24520.47">20108 3354 1804 0,'0'0'41'0,"0"0"-41"16,-81 113-1555-16</inkml:trace>
  <inkml:trace contextRef="#ctx0" brushRef="#br0" timeOffset="25441.35">19232 2242 1820 0,'0'0'516'0,"0"0"-372"0,0 0-144 16,0 0 0-16,0 0 61 16,0 0 68-16,130 0-62 15,-78-13-38-15,9-3 8 16,1-6 16-16,0-6-1 15,-1-2-5-15,-12-2-20 16,-11 0-5-16,-14 1 16 16,-13-2-12-16,-11 1-24 15,0 4 7-15,-24 0-13 16,-14 10 4-16,-11 6 0 16,-9 12 1-16,-2 2-1 15,0 28 0-15,4 14-9 16,10 14-8-16,9 12 2 15,20 6 5-15,17 1 2 16,4-2 7-16,36-12-7 0,14-7-1 16,15-14 9-1,7-9 14-15,-1-16-14 0,21-17-4 16,-20 0-103-16,-18-14-171 0</inkml:trace>
  <inkml:trace contextRef="#ctx0" brushRef="#br0" timeOffset="25807.22">20081 1878 1509 0,'0'0'1158'0,"0"0"-1008"16,0 0-143-16,0 0-7 15,0 0-25-15,0 0 21 16,47 151 3-16,-29-75-12 15,0 8-78-15,-1-3-4 16,-3-9 29-16,-3-12 19 16,-5-14 26-16,-4-16-1 15,-2-14 22-15,0-8 40 16,0-8 94-16,0 0 57 16,0-20-22-16,0-14-116 15,-2-12 13-15,2-8-10 16,0-8 8-16,8-4-12 15,9 1-25-15,3 9 6 0,0 8-24 16,0 12-9-16,3 15-10 16,1 6-6-16,16 15-78 15,-6 0-148-15,-5 10-323 0</inkml:trace>
  <inkml:trace contextRef="#ctx0" brushRef="#br0" timeOffset="26121.96">20634 2067 2152 0,'0'0'420'16,"0"0"-285"-16,0 0-122 15,0 0-13-15,0 0-30 16,24 106 24-16,-9-37-93 16,-1 8-196-16,1-6-132 15,-1-7 157-15,-5-16 188 16,-2-16 82-16,-5-15 189 0,-2-17 217 15,0 0 194-15,0-25-371 16,0-17-113-16,-5-10-63 16,3-10 12-16,2-4-14 15,0 0 8-15,5 1-26 16,11 3-25-16,5 10 5 16,4 8-13-16,4 10-22 15,2 11-25-15,5 14-81 16,11 9-107-16,-10 0-232 15,-5 0-672-15</inkml:trace>
  <inkml:trace contextRef="#ctx0" brushRef="#br0" timeOffset="26369.56">21097 1965 850 0,'0'0'974'15,"0"0"-410"-15,0 0-262 0,0 0-144 16,0 0-55-16,0 0-103 16,0 0-16-16,-33 87 9 15,8-28-54-15,6 10 2 16,5-1-9-16,9-12 8 15,5-12 35-15,0-18 18 16,23-14 7-16,6-12 86 16,4-9 56-16,5-26-10 15,0-13-56-15,-7-11-46 16,-7 0-9-16,-13-2-4 16,-11 7-17-16,0 6-1 0,-15 12-9 15,-14 14-55 1,-16 22-159-16,5 2-379 0,11 18-1078 15</inkml:trace>
  <inkml:trace contextRef="#ctx0" brushRef="#br0" timeOffset="26669.94">21295 2051 1063 0,'0'0'727'0,"0"0"-241"15,0 0-142-15,34-107-109 16,-27 90-101-16,-1 15-98 15,1 2-36-15,4 30-82 16,7 34 36-16,-2 8 0 16,3 10-20-16,6 5-24 15,-3-21 74-15,3-2 0 0,-5-18 16 16,-7-19 62-16,-6-16 3 16,-5-11 134-16,-2-4 22 15,0-28-31-15,0-18-130 16,0-12-32-16,0-8 5 15,7-3-2-15,1 1-31 16,8 6 0-16,0 9-8 16,2 14-20-16,11 23-60 15,-5 12-120-15,-1 8-291 0</inkml:trace>
  <inkml:trace contextRef="#ctx0" brushRef="#br0" timeOffset="27452.94">23075 1657 1468 0,'0'0'1078'0,"0"0"-914"16,0 0-114-16,0 0-20 15,0 0 102-15,0 0-62 16,0 0-70-16,36-37-29 15,-49 71-28-15,-27 33 49 16,-22 40 8-16,-3 2 17 16,3-7-1-16,6-11-2 15,15-23-14-15,-3 0-8 16,0-2-58-16,-3-12-53 16,13-20-147-16,10-20-524 0</inkml:trace>
  <inkml:trace contextRef="#ctx0" brushRef="#br0" timeOffset="27743.9">22647 1594 2424 0,'0'0'311'16,"0"0"-152"-16,0 0-116 15,0 0-28-15,0 0-15 16,0 0-52-16,0 0 36 15,-62 69-18-15,62-22 15 16,14-5 6-16,1-16-7 16,-3-12 11-16,-4-14 9 15,-1 0 70-15,-7-28 68 16,0-16-79-16,0-6-41 16,-17 0 3-16,-10 1 0 15,-4 16-21-15,-1 15-13 0,3 18-135 16,7 16-196-16,13 14-680 0</inkml:trace>
  <inkml:trace contextRef="#ctx0" brushRef="#br0" timeOffset="28008.83">23185 2244 2406 0,'0'0'214'0,"0"0"-214"16,0 0-177-16,-114 48 80 0,79-13 53 16,10 2-11-1,12-7 17-15,11-8-18 0,2-14 56 16,4-8 206-16,15-10 92 16,8-30-79-16,-2-13-99 15,-2-8-33-15,-10-5-21 16,-13 4-21-16,-16 1-45 15,-21 17-153-15,-6 13-326 0</inkml:trace>
  <inkml:trace contextRef="#ctx0" brushRef="#br0" timeOffset="32054.9">2061 756 557 0,'0'0'604'0,"0"0"-389"16,0 0-107-16,0 0 9 15,0 0-27-15,0 0-40 16,0 0-23-16,0 6-16 16,0 2 14-16,0-1 96 0,0 8-5 15,0 3-28 1,0 2-20-16,0 8 1 0,0 4-6 15,0 5-30-15,0 7-7 16,0 8-11-16,0 2-3 16,0 4 3-16,0 3-7 15,0 2-8-15,0-1 0 16,0 0 3-16,-5-4 33 16,1 0 4-16,2 1-16 15,-4-1-14-15,4 0 3 16,2 2-3-16,-2 4-10 15,2 1 1-15,0 1-1 16,0 1 0-16,0 2 16 16,-2-1 5-16,0-2-8 0,2 2-4 15,0-2-4-15,0-3-4 16,0-1-1-16,0-6 9 16,0-1-9-16,-2-3 0 15,-3-2 1-15,3 0 1 16,-2 2-1-16,0-2 8 15,-4 4-3-15,4 1 13 16,-3 2-11-16,3 2-1 16,0 1 4-16,2 2-10 15,2 2 16-15,-3 0-11 16,3 1 3-16,-3 1-7 16,3 1-3-16,-2 2 2 15,-2 4-1-15,2 1 8 16,-3 2-7-16,1 2 9 0,0 2-3 15,-4-2 7-15,4 1 5 16,0-1-13-16,-3-4 18 16,3 3-5-16,2-2-6 15,-3 3 5-15,3 3-2 16,-1-1-2-16,1 2-5 16,-2 0 5-16,-1 3-12 15,1-3 15-15,-3 2-17 16,1 0 8-16,1-1-1 15,-2 0 5-15,3 2-3 16,2-1-1-16,2 0-1 16,0-1-6-16,0-3 5 0,0-4-5 15,0-4 0-15,0 2 1 16,-2-1 7-16,-1-2-4 16,3 2 5-16,0-3 9 15,0-2-2-15,0 2-10 16,0-2 0-16,0 3 1 15,0 0-2-15,0-2-1 16,3 3-5-16,-1 0 1 16,0 3 5-16,-2 1-6 15,0 2-2-15,0 2 2 16,0 5 1-16,0-2-1 16,0-2 0-16,-4-1 8 0,-1-2-8 15,1-1 0 1,2-4 1-16,-1 2-1 0,3-2 0 15,-2 4-1-15,2-2 1 16,-3-2 0-16,1 0 0 16,0-1 0-16,0 0 5 15,2-1-5-15,-2-1 0 16,2-1 1-16,0 2-1 16,0-1 0-16,0-2 0 15,0-2 1-15,0-5-1 16,0-3 0-16,0-3 0 15,2-1 0-15,2-2 1 16,3-1 3-16,0 2-3 16,0 1 0-16,-3 0 0 15,0 0-1-15,1 2 4 0,-3-2-4 16,0 1 0-16,1-3 6 16,1-6-6-16,-2 0-4 15,3-4 4-15,-3-2 4 16,0-2-4-16,0 0 1 15,0 3-1-15,1-1 4 16,-1 2-4-16,0 0 0 16,0 1 0-16,1 2 1 15,-1 1 1-15,-2 0-2 16,0 2 0-16,0 1 2 16,0-4-2-16,0 4 5 15,0-4-5-15,0 2 0 16,0-2 5-16,0-1 7 15,0-5-1-15,0 4-10 16,0-3 12-16,0 2-1 0,9 0 7 16,-3 2-6-16,3 2-3 15,3 2-2-15,-6 2 2 16,3 0 6-16,-2 5-8 16,0-3 5-16,-3-2 4 15,3-1-9-15,-5-5 4 16,2-3-8-16,-2-1 5 15,0-4-1-15,-2 0-3 16,4-1 2-16,-2-3-3 16,0-5 0-16,0 0-3 15,-2-5 17-15,0-4-17 16,0-4 10-16,0-4 13 16,0-2-18-16,0 0 8 0,0 0-13 15,0 1 1-15,0-2 3 16,0 3-3-16,0-2 2 15,0-2-4-15,0-2-8 16,2-4 8-16,-2 0-12 16,0 0-24-16,0-10-41 15,0-47-57-15,-8 3-130 16,-9-6-943-16</inkml:trace>
  <inkml:trace contextRef="#ctx0" brushRef="#br0" timeOffset="33846.91">565 1571 2116 0,'0'0'288'0,"0"0"-217"16,0 0 29-1,0 0 37-15,0 0-43 0,0 0-37 16,-4-11-34-16,4 11-23 15,0 0 7-15,0 0-3 16,0 0-4-16,0 2-23 16,0 13 5-16,0 14 18 15,2 7 0-15,10 8 3 16,3 3 2-16,5-4-5 16,0-5 0-16,2-7 0 15,3-7 1-15,0-10-1 16,-1-6 0-16,-2-8 9 15,3 0-8-15,-1-20 30 16,1-13-4-16,4-7 1 16,-3-10-16-16,3-4-2 0,-4-4-10 15,-3-1-17-15,-7 3-30 16,-7 5-1-16,-8 4 24 16,0 7 7-16,-16 8-5 15,-11 8 22-15,0 8 0 16,-2 6 32-16,3 10-22 15,1 0-10-15,7 0-6 16,5 16 5-16,7 5-27 16,6 0-2-16,0 8 21 15,10 3 9-15,15 1 6 16,8 2-6-16,5-3 6 16,2-6-6-16,-1-3 0 15,3-9-59-15,-11-3-201 16,-7-5-704-16</inkml:trace>
  <inkml:trace contextRef="#ctx0" brushRef="#br0" timeOffset="34148.07">1188 1700 794 0,'0'0'750'0,"0"0"-515"16,0 0 60-16,0 0 17 15,0 0-105-15,0 0-131 16,0 0-45-16,2-31-31 15,-16 25-18-15,-9 6 10 16,-5 0-12-16,-11 3 20 16,0 17 6-16,3 8-3 15,5 6-3-15,8 5-17 0,15 2-13 16,8 0 29-16,0-3 1 16,13-6-7-16,16-10 3 15,4-12 4-15,5-10 20 16,3-4 9-16,-6-24 13 15,-4-12-42-15,-6-10-17 16,-6-33-137-16,-3 13-232 16,-7 6-247-16</inkml:trace>
  <inkml:trace contextRef="#ctx0" brushRef="#br0" timeOffset="34327.33">1245 1388 1597 0,'0'0'891'0,"0"0"-677"15,0 0-82-15,0 0-104 16,0 0-28-16,0 0-44 0,0 0 25 15,7 144 19-15,-5-74 8 16,2 2 7-16,1-10-14 16,1-10 5-16,1-9-1 15,0-14-5-15,0-6-22 16,-1-15-90-16,-2-5-204 16,1-3-1762-16</inkml:trace>
  <inkml:trace contextRef="#ctx0" brushRef="#br0" timeOffset="34747">1742 1277 1126 0,'0'0'1039'0,"0"0"-814"16,0 0-43-16,0 0-11 16,0 0 7-16,0 0-57 15,0 0-62-15,34-52-59 0,-34 52-15 16,-19 13-11-1,-8 14 26-15,-14 15 17 0,-13 16 7 16,-29 30-13-16,-30 35-3 16,-32 27-8-16,-9 7 14 15,11-13-2-15,32-32-5 16,35-38-6-16,23-17-1 16,6-11-4-16,-2 1-34 15,2 0-46-15,2-3 32 16,14-14-43-16,14-13-104 15,10-11-216-15,7-6-691 0</inkml:trace>
  <inkml:trace contextRef="#ctx0" brushRef="#br0" timeOffset="35510.47">993 2177 2375 0,'0'0'320'0,"0"0"-247"15,0 0-61-15,0 0 7 16,0 0-3-16,0 0-16 16,0 0-19-16,29 3-7 15,-17 24 2-15,3 10 24 16,3 2 0-16,1 2 10 15,0-5-8-15,1-6 4 16,-5-6-5-16,-2-11 7 16,-3-4 16-16,-2-9 18 15,-1 0 36-15,5 0 6 0,1-17-27 16,3-4-24-16,3-6-15 16,-1 2-13-16,2-1 1 15,-4 4-6-15,-3 3 0 16,-4 4 0-16,-2 3 4 15,-3-2-3-15,0 2-1 16,-1-5 0-16,-1 2 1 16,0-3-1-16,-2 1 0 15,2-1 2-15,-2 3-2 16,3-4 0-16,-3 3-1 16,0-2-19-16,0-3 7 15,0 2-9-15,0-3-39 16,0 2 23-16,-9 4 6 15,-2 4 9-15,-3 6-13 16,3 6-2-16,0 0 38 0,0 4 8 16,2 18-8-16,2 6-14 15,3 6 9-15,4 3-3 16,0-4 8-16,0-3-1 16,13-2-12-16,8-7 13 15,3-6 18-15,2-4-10 16,3-10 2-16,-2-1 1 15,0 0-11-15,-9-4-61 16,-7-6-494-16</inkml:trace>
  <inkml:trace contextRef="#ctx0" brushRef="#br0" timeOffset="35798.55">1550 2191 1570 0,'0'0'974'16,"0"0"-838"-16,0 0-76 16,0 0 8-16,0 0-7 15,0 0-61-15,0 0-29 16,0 30-1-16,0 2 30 16,0 9 12-16,0 7 0 15,0 2 17-15,0 4-15 16,0-6-3-16,0-4-6 15,0-12 5-15,-2-7-3 0,0-10-7 16,-1-4-32-16,-3-11-42 16,-1 0-198-16,0-7-708 0</inkml:trace>
  <inkml:trace contextRef="#ctx0" brushRef="#br0" timeOffset="36042.86">1327 2238 2560 0,'0'0'329'15,"0"0"-250"-15,0 0-46 16,0 0-20-16,0 0 10 0,0 0 18 16,179-43-11-1,-106 33-10-15,3 2-15 0,-9 0-2 16,-13 5 2-16,-15-1 4 15,-14 1-9-15,-16 3-4 16,-9 0-36-16,-15 0-80 16,-14 0-147-16,-3 7-1611 0</inkml:trace>
  <inkml:trace contextRef="#ctx0" brushRef="#br0" timeOffset="36632.01">1020 2011 914 0,'0'0'1369'16,"0"0"-1177"-16,0 0-173 15,0 0-17-15,0 0 4 16,0 0 22-16,0 0 19 16,80 140-8-16,-58-84-38 15,-2-3 8-15,-4-7 5 0,-3-14-7 16,-4-12-6 0,-5-12 52-16,2-5 18 0,-2-3 83 15,2-15 1-15,5-18-63 16,10-11-71-16,3-7-21 15,20-24-33-15,-6 15-127 16,-7 8-314-16</inkml:trace>
  <inkml:trace contextRef="#ctx0" brushRef="#br0" timeOffset="39246.04">621 3836 1879 0,'0'0'481'16,"0"0"-347"-16,0 0-104 15,0 0 7-15,0 0 45 16,0 0 16-16,0 0-24 16,0-20-19-16,0 20-12 0,0 0-6 15,0 0-14 1,2 0-14-16,2 0-4 0,4 0-4 15,7 0 25-15,8 0 5 16,6 0 10-16,6 0-8 16,9-2-13-16,8 2 2 15,6 0-13-15,2 0-1 16,5 0-7-16,3 0 2 16,1 3-2-16,5 6-1 15,-1-1 6-15,2-2-4 16,-4 2 6-16,0-2-7 15,1-1 12-15,-4 0-5 16,3-2 4-16,0 3-3 0,3 1-2 16,0-1-6-1,0 2 0-15,-1 1 4 0,0-2 5 16,-1 0-9 0,1 4 0-16,0 1-1 0,1 1 0 15,4-2 4-15,2-1-2 16,1 2-1-16,-3 0 0 15,0-1-1-15,-1 0 0 16,-2-1 0-16,-7 2 1 16,1 0-1-16,-4-2 1 15,-1-1 0-15,1-1-1 16,-1-2-6-16,6-1 5 16,1 1 1-16,2 0 0 15,4 3-1-15,-2-1 1 0,5-1 0 16,-2 2 0-16,2-1 1 15,3-2-1-15,-3 2 0 16,3-3 10-16,-1-1-10 16,-2 1-7-16,5-1 7 15,0-2 3-15,0 0 1 16,1-1-2-16,1 3-2 16,2 1 1-16,0-1-1 15,1 2-7-15,1-3 7 16,-2 4 0-16,5-1 0 15,-3 2 0-15,0-2 0 16,-1 2 0-16,-4-1 0 16,-1 2 0-16,0-1 0 0,2 0 7 15,2 0-7 1,2-1-5-16,5 2 5 0,0-1 0 16,2 0 0-16,-3 0 0 15,3 1 8-15,0-3-14 16,3 1 6-16,17 1 0 15,20 2 0-15,18 0 0 16,2-1-4-16,-13-2 4 16,-14-6 4-16,-13 2-4 15,-2-1 0-15,1-2 0 16,-20 0 0-16,-12 2 0 16,-18-2 8-16,-2 2-8 15,12 1-4-15,12 0 4 16,11 1 0-16,1 0 0 15,-1 0 1-15,-2 2-1 0,0-2 0 16,1 2 0-16,-3-1-1 16,-1 0 1-16,1-3 0 15,0 0 0-15,-3-2 0 16,1 0 0-16,-1 0 1 16,1 0 5-16,-3 0-6 15,-2 0-3-15,-2-2 3 16,-2-4 0-16,-5 0 0 15,1 0 0-15,-2 0 0 16,4 2 0-16,2 0 1 16,4 2-1-16,0 0 4 15,7 2-4-15,2 0 0 0,0 0-1 16,2 0 0 0,-1 0 1-16,-2 0-1 0,-1 0 0 15,0 0 0-15,0 0 1 16,-5 0 1-16,-2 0-1 15,-6 0 0-15,-6 0-1 16,-8 0 2-16,-6 2 0 16,-10-2 3-16,-8 2-4 15,-9-2 1-15,-11 0-1 16,-10 0 1-16,-7 0-1 16,-3 0 1-16,-5 0 7 15,0 0 2-15,0 0-10 16,0 0 0-16,-3 0-13 15,-12 0-79-15,-5-6-344 0</inkml:trace>
  <inkml:trace contextRef="#ctx0" brushRef="#br0" timeOffset="41031.3">12644 4298 1291 0,'0'0'1028'0,"187"-3"-884"15,-40-7-65-15,18 3-40 0,-7 0 45 16,-13 3-59-16,-14 2 3 15,3 2 23-15,0-2-4 16,2 2 4-16,-1 0 23 16,2 0-25-16,0 0-5 15,2 0-4-15,1 0-16 16,3 6-4-16,-2-2-19 16,-4 1 13-16,-1 2-4 15,-2 0 2-15,-1 4 2 16,1-1-14-16,4 0 1 15,-2 2 7-15,0-2-7 16,-7 0 3-16,0 0 1 0,-21 1-4 16,-20-5-1-16,-16 1 0 15,-5-1 0-15,8 2 0 16,12 0 0-16,11 0 1 16,-7 2 0-16,1-3-2 15,-3 5 0-15,0-4 1 16,3-1 0-16,-3 0 5 15,2-1-5-15,-4-3-5 16,3 3 5-16,-3-2 0 16,-1-1 0-16,1 1 0 15,2-1 4-15,2 1-4 16,3 0-2-16,-1 0 2 16,3 1 0-16,2-4 1 0,-1 4-2 15,1-4-2 1,-3 2 3-16,-1-3 1 0,-1 2-1 15,-3-2 1 1,-1 0 6-16,0 0-1 0,-1 0-6 16,4 0 4-16,-1 0-4 15,3 0 4-15,-1 0-4 16,4 0-6-16,-1 0-3 16,-3 0 8-16,1 0 1 15,-3 0-1-15,0 0 1 16,3 4-5-16,-1-2 5 15,1 2 0-15,2-3 0 16,-1 2 0-16,3-2 1 0,20 2-1 16,23 1 7-16,22 0-7 15,1-2 0-15,-27-1 0 16,-33-1-1 0,-35 0-1-16,-2 0 2 0,11 0 4 15,13 0 5-15,9 0 6 16,-2 0-1-16,-4 0-1 15,-9-1 2-15,-7-1 0 16,-9 0-1-16,-7 0 1 16,-6 0-2-16,-10 0 4 15,-5 2 1-15,-5-3-5 16,-9 3-2-16,-6-1 0 16,0 1-4-16,-5 0-6 15,-3 0-1-15,-3 0 1 0,-2 0-1 16,-4 0 0-16,-4 0-6 15,0 0-7-15,0 0-22 16,-35 0-70-16,-8 0-254 16,-9 0-5-16</inkml:trace>
  <inkml:trace contextRef="#ctx0" brushRef="#br0" timeOffset="44528.42">552 4395 2173 0,'0'0'423'0,"0"0"-297"16,0 0-41-16,0 0 23 15,0 0-44-15,0 0-17 16,0 0-26-16,2-10-1 0,-2 10 17 15,0 0 16-15,0 0-25 16,0 0-7-16,0 0-19 16,0 0 2-16,-2 0-4 15,-9 16-18-15,-3 6-12 16,-6 12 14-16,-2 7-9 16,0 3 16-16,1 4-2 15,4-2 3-15,9-4 7 16,2-4-6-16,6-7-9 15,0-8 5-15,10-7-14 16,7-5 5-16,6-10-6 16,1-1 18-16,3-7 8 15,-1-20 17-15,1-5 1 16,-4-4 8-16,-5-4 3 16,-7-2 6-16,-5 0-13 0,-6 4-13 15,0 0 0-15,-2 8-9 16,-15 5 0-16,-6 10-1 15,3 6 1-15,-3 9-35 16,-1 0-95-16,6 17-122 16,5-2-757-16</inkml:trace>
  <inkml:trace contextRef="#ctx0" brushRef="#br0" timeOffset="44971.2">773 4646 2152 0,'0'0'422'0,"0"0"-422"16,0 0-10-16,0 0 10 15,0 0 0-15,0 0-29 16,0 0-58-16,29 4-13 16,-29 2 100-16,0-1 16 15,-13 1 73-15,-1-3-5 16,3-3 23-16,7 0-7 0,1 0-50 16,3 0-8-16,0 0-41 15,0-9 7-15,0 1-8 16,3-1 11-16,3 1-10 15,-2 2 4-15,1 2 0 16,-3 1-4-16,-2 3-1 16,0 0-30-16,0 0-47 15,0 0-96-15,0 0-23 16,0 3 112-16,0 3 34 16,0-4 16-16,0-2-104 15,0 0-312-15</inkml:trace>
  <inkml:trace contextRef="#ctx0" brushRef="#br0" timeOffset="45372.42">1132 4448 1468 0,'0'0'516'0,"0"0"-252"15,0 0 9-15,0 0-95 16,0 0-92-16,0 0-46 16,0 0-38-16,-43 13 2 15,32 11-3-15,2 5 0 16,-3 3 0-16,6-2 5 16,2-2 18-16,4-2-6 15,0-6-18-15,0-4-8 0,15-4 8 16,3-4 0-16,2-4 0 15,5-4 15-15,1 0 9 16,5-2-4-16,-2-13 7 16,-2 1-9-16,-9-7 22 15,-7 0 24-15,-9-2 18 16,-2-4-23-16,0-1-8 16,-17 0-13-16,-6 2-24 15,-1 7-6-15,-1 5-8 16,6 5-4-16,5 9-74 15,3 0-166-15,9 2-602 0</inkml:trace>
  <inkml:trace contextRef="#ctx0" brushRef="#br0" timeOffset="45652.94">1577 4345 2593 0,'0'0'208'0,"0"0"-135"16,0 0 38-16,0 0 7 15,0 0-55-15,0 0-42 16,0 0-19-16,-13-34 8 16,13 34-18-16,0 8 8 0,0 14 0 15,0 13 14-15,2 10 3 16,0 13-6-16,0 11 1 15,-2 5-7-15,0 2-5 16,0 10-15-16,-6-17-161 16,-8-24-921-16</inkml:trace>
  <inkml:trace contextRef="#ctx0" brushRef="#br0" timeOffset="56953.39">6472 9535 904 0,'0'0'548'0,"0"0"-228"15,0 0-178-15,0 0-72 16,0 0-53-16,0 0-17 16,35 0-397-16</inkml:trace>
  <inkml:trace contextRef="#ctx0" brushRef="#br0" timeOffset="57480.07">6285 9471 895 0,'0'0'581'0,"0"0"-423"16,0 0-107-1,0 0 36-15,118-63 40 0,-95 58-35 16,-6 1-18-16,-3 1-28 16,-10 3-46-16,-4 0-151 15,0 0-298-15,-6 7-877 0</inkml:trace>
  <inkml:trace contextRef="#ctx0" brushRef="#br0" timeOffset="59824.96">688 5988 789 0,'0'0'708'16,"0"0"-338"-16,0 0-207 0,0 0-59 16,0 0-10-16,0 0 22 15,0 0 2-15,9-25-36 16,-4 19-8-16,-3 2 1 15,-2-2-14-15,2 2-9 16,-2 0-15-16,0 0-10 16,0 0-4-16,0 1 1 15,0-2-15-15,0 4-2 16,0-4-7-16,0 4-1 16,0 1-5-16,-2 0-3 15,-7 0-8-15,-3 0-1 16,-1 0 18-16,-3 0 12 0,-3 0-11 15,-4 7 0-15,-1 6 10 16,-3 3-11-16,4 2 0 16,4 0 0-16,1 4 0 15,5 0-8 1,6 3 6-16,7 6-19 0,0 3 10 16,7 0-10-16,15 4 16 15,6-2 4-15,3-2-6 16,4-6 1-16,0-9 3 15,1-3-13-15,-3-11 16 16,-2-5 3-16,-2 0 14 16,-4-12 33-16,-4-11-14 15,-4-8 16-15,-4-3 9 16,-4-4-18-16,-2 0 2 16,-7-2 5-16,0 2-15 0,0-1-19 15,-3 7 6-15,-10 4-7 16,-3 4-15-16,-2 8-9 15,1 5-7-15,1 5 8 16,1 3-13-16,3 3-2 16,-1 0-57-16,2 0 3 15,-1 4-28-15,4 4-13 16,8 0-31-16,0-2-181 16,0-2-145-16</inkml:trace>
  <inkml:trace contextRef="#ctx0" brushRef="#br0" timeOffset="60361.19">1134 6069 439 0,'0'0'437'15,"0"0"-92"-15,0 0-35 16,0 0 29-16,0 0 3 16,0 0-72-16,0 0-117 0,27 0-77 15,-27 0-49 1,0 0-21-16,0 0-6 0,0 3-13 16,0 0-25-1,0 1 10-15,0 1 28 0,-10-1 3 16,-5 0 84-16,-1 0-28 15,1-3 18-15,6-1-5 16,4 0-27-16,3 0-28 16,2 0-17-16,0 0-28 15,0-4 28-15,2-1 7 16,5 1-1-16,2 2-6 16,2 2-8-16,0 0-30 15,2 2-37-15,-2 10-18 16,1 3 27-16,-6 0-16 15,-3-3 24-15,-3-4 23 0,0-1 35 16,0-7 41-16,-9 0 72 16,-9 0-50-16,-2 0 12 15,-2-9-33-15,3-5-1 16,7 1-41-16,5 5-1 16,5 1-11-16,2 1-43 15,6 6-55-15,14 0-56 16,0 0-453-16</inkml:trace>
  <inkml:trace contextRef="#ctx0" brushRef="#br0" timeOffset="61080.05">1682 5805 884 0,'0'0'617'16,"0"0"-343"-16,0 0-82 15,0 0-19-15,0 0-66 16,0 0-98-16,0 0 15 16,40 18-24-16,-58 10 97 15,-4 6-19-15,-7 4 7 16,0 0-38-16,0 3 20 15,2-8-23-15,5-2-3 16,9-7-13-16,3-8-28 16,8-8-2-16,2-6-21 15,0-2-15-15,0 0-4 16,12-7 42-16,7-14 49 0,4-7-33 16,-1-4 6-16,3-4-11 15,-4-1-6-15,-2 4-5 16,-6 2 6-16,-4 9 8 15,-4 6 23-15,-5 8 8 16,0 5 4-16,0 3-49 16,0 0-34-16,-14 21 34 15,-4 9 8-15,-2 11 6 16,-3 9 1-16,2 4-8 16,-2 8-7-16,1 2 9 0,4 4-9 15,2 3 0-15,6-7-18 16,1-4-22-16,2-8 9 15,0-8 0 1,1-12 19-16,-1-8-8 0,-3-6 2 16,2-6 10-16,-1-2 8 15,-3-4 2-15,0 0 9 16,1-3 1-16,-3-3 3 16,3 0-1-16,-1 0 1 15,1 0 4-15,3-5 5 16,1-2 25-16,5-2-20 15,2 3 11-15,0 2-21 16,7-4-6-16,17-1 4 0,16 1-16 16,12-5 8-1,12 1-9-15,7 4 0 0,2 2-83 16,12 1-111-16,-18 2-189 16,-24 1-991-16</inkml:trace>
  <inkml:trace contextRef="#ctx0" brushRef="#br0" timeOffset="62806.36">804 7191 848 0,'0'0'636'0,"0"0"-295"15,0 0-32-15,0 0-50 0,0 0-109 16,0 0-90-16,0 0-60 16,2-3-7-16,-2 9-33 15,0 9 40-15,-4 5 20 16,-5 6 0-16,-3 2 13 15,-1 6-6-15,-1 2 8 16,-1 4 1-16,-1 2-14 16,1 2-15-16,-5 1 4 15,2-3 3-15,2-6-14 16,3-6 1-16,5-6 0 16,2-8 5-16,2-8 5 15,4-6-9-15,0-2-2 16,0 0 0-16,0-16 32 15,0-12 35-15,10-8-31 16,1-9 18-16,-1-1-13 0,4-2-6 16,-1 0-10-1,1 0-5-15,1 2 5 0,-2 4-12 16,1 7-3-16,-5 9-4 16,-3 11 8-16,-4 9-5 15,-2 6-9-15,0 0-29 16,0 24-41-16,0 12 39 15,0 14 24-15,0 8-26 16,0 8 15-16,0 2 2 16,6 0 0-16,-2 3-27 15,2-3-67-15,-1-6 56 16,-1-6-57-16,-4-8 27 16,0-7 26-16,0-11-49 0,-4-8 32 15,-17-8 75 1,-2-7 31-16,-9 0 54 0,-6-6 8 15,-4-1 13-15,0 0-15 16,3 0-6-16,6 0 9 16,11 0-19-16,6-1-15 15,10-1-1-15,6-1-23 16,0 1-36-16,0 1-31 16,2 1-3-16,16 0 34 15,4 0 7-15,11-3 9 16,8 3 4-16,9-1-8 15,11 1-11-15,5 0 19 16,6 0-10-16,-3 0-10 16,-4 0 0-16,-7 7-50 0,-16 4-59 15,-20 7-51-15,-13-4-131 16,-9-2-1182-16</inkml:trace>
  <inkml:trace contextRef="#ctx0" brushRef="#br0" timeOffset="63251.18">456 8881 2649 0,'0'0'277'15,"0"0"-213"-15,0 0-7 0,0 0-13 16,0 0-41 0,0 0-3-16,0 0-49 0,-6 48 49 15,1-9 11 1,-2 6 12-16,-1 8-12 0,-3 3 2 16,-1-2-7-16,1-2 0 15,-1-6-6-15,6-4-19 16,4-2-104-16,0-11-135 15,2-14-700-15</inkml:trace>
  <inkml:trace contextRef="#ctx0" brushRef="#br0" timeOffset="63521.14">688 9082 2065 0,'0'0'892'0,"0"0"-832"16,0 0-60-16,0 0-86 15,0 0 86-15,0 0 0 16,18 136-31-16,-5-90-90 16,5-6 12-16,-1-12 66 15,6-11 19-15,-1-16 24 16,7-1 71-16,3-26 106 16,-1-16-30-16,-2-8-36 15,-4-8-31-15,-13-3-34 16,-7 5-1-16,-5 9 8 15,-5 8-38-15,-21 15-15 16,-21 20-44-16,4 4-127 16,6 2-569-16</inkml:trace>
  <inkml:trace contextRef="#ctx0" brushRef="#br0" timeOffset="64654.15">835 10194 268 0,'0'0'1208'15,"0"0"-821"-15,0 0-174 16,0 0-76-16,0 0-60 16,0 0-77-16,0 0-2 15,-17-1 2-15,13 1 18 16,2 0-9-16,0 0 6 16,2 0 9-16,-2 0 57 15,2 0 34-15,0 0-28 16,0 0-48-16,0 0-15 15,-2 0-15-15,2 0-8 16,0 1 0-16,-2-1 6 16,2 0-7-16,0 2 1 0,0-2 0 15,0 0 6-15,-2 0-2 16,2 0-3-16,0 0-1 16,-3 3-1-16,1-2-13 15,-2 3-40-15,0-1-61 16,-6 1 30-16,-1 0-38 15,-3-2 20-15,1 2-23 16,-9 1 9-16,2 0-156 16,2-2-1051-16</inkml:trace>
  <inkml:trace contextRef="#ctx0" brushRef="#br0" timeOffset="66359.23">427 10303 1159 0,'0'0'1319'0,"0"0"-1163"16,0 0-88-16,0 0 15 15,0 0-11-15,0 0 5 16,0 0-38-16,13-6-26 16,6 6 3-16,3 0-10 15,4 0 4-15,8 0 1 16,4 0 10-16,6 6-1 0,10 0-18 15,10-4 9 1,15 0 4-16,25-2-5 0,39 0 7 16,44 0 1-16,15 0-12 15,-1 0-5-15,-11-4-1 16,-26 4 13-16,-3-2-3 16,-5 2-10-16,-7 0 15 15,2 0-14-15,7 0 7 16,8 0 6-16,10 0 20 15,9 0-18-15,6 8 0 16,5 2-16-16,-4-1 16 16,-2 4-4-16,-11-3-3 15,0 2-1-15,-3-2 6 16,-7-4-8-16,-3-2 15 16,-6-2 5-16,-7 0-1 0,-3 2-12 15,-10-2-12-15,-8 4 4 16,-3-2 4-16,-9 2-9 15,-1-2 0-15,0 2 0 16,-3 0 1-16,0 0 5 16,-16 0-1-16,-13-2 0 15,-18 0-6-15,-2-2 1 16,32 2 0-16,-4-2 0 16,16 1-3-16,17-2 2 15,-30 1 1-15,15 1-1 16,-1-2 1-16,-15 1-9 15,13 1 4-15,-1-1 5 16,0 1 0-16,0 1 0 16,1-2-6-16,1 0-17 0,-2 0 9 15,1 0 0-15,0-2 9 16,0 2 4-16,-1-2 1 16,0 0 0-16,-2 2-1 15,0 0-2-15,-2 0 2 16,0 0 2-16,-1 3 2 15,3-2-3-15,-2 1 1 16,-1 1 3-16,-1-2 0 16,0 4 1-16,-3-2 6 15,0 4-1-15,3-4-1 16,1 1 8-16,4 0-4 16,0-2-10-16,2 1-2 15,1-4 0-15,-2 1-1 0,3 1 2 16,-1-2-2-16,1 2 8 15,-2-3-8-15,17 0-5 16,18 0 4-16,18 0 1 16,4 0 0-16,-11 0 5 15,-13 0-5-15,-16-4 0 16,-4-2 1-16,-21 0 5 16,-17 3-6-16,-16 0 3 15,-3 0-3-15,30 1 1 16,33 1-1-16,37 1 0 15,0 0-1-15,-10 0 1 16,-17 6 0-16,-14 3 0 16,-7 0 0-16,4-1 0 0,-1 0 2 15,-19-2 4-15,-15-1 10 16,-16 0-11 0,14 1 4-16,29 0-4 15,28 0-4-15,16-1 0 0,-29-1 5 16,-30-1-6-16,-33-3 4 15,-1 0-4-15,10 0 0 16,15 0 1-16,13 0 2 16,1 0-3-16,-2 0-1 15,1 0 1-15,-1 0 0 16,-4-4 0-16,0 0 0 16,1 0 0-16,-3-1 0 15,-1 4 0-15,1-2 0 0,0 3 1 16,0 0-1-16,-1 0 0 15,1 0 0-15,0 0 0 16,-3 3-1-16,2 1 1 16,-2-2 2-16,-1-2-2 15,-4 0 4-15,-3 0 2 16,-5 0-6-16,-2 0 0 16,0 0-6-16,0 0 6 15,4 0 4-15,1 2-4 16,6 1 0-16,3 1-1 15,4 0-1-15,19 3 2 16,23-1 4-16,20 0 0 16,7-3-4-16,-14 1 4 15,-10 1-4-15,-18-4 1 16,-1 6-1-16,-1-3-3 16,-17-2 3-1,-17 0 1 1,-18-2 0-16,0 0 5 15,14 0-5-15,12 0 7 0,15 0-1 0,-4 0-2 0,-2 0-4 16,-7 0 3-16,-5 0-3 16,-8 0-1-16,-1 0 3 15,-1 0-3-15,3 0 0 16,3 0 0-16,22 4 0 16,23 14 0-16,33 10 0 15,19 6-1-15,4-1 1 16,5 3 0-16,-5-9 0 15,14 2 0-15,7 0 3 16,8-1-1-16,2 0 12 0,-1 1 5 16,-10-8-4-16,-17-1-2 15,-20-4-4-15,-43-9-2 16,-36-3-1-16,-37-4 1 16,-23 0-6-16,-8 0 0 15,-12 0-1-15,-22-18-46 16,-26-5-162-16,-17-3-1260 0</inkml:trace>
  <inkml:trace contextRef="#ctx0" brushRef="#br0" timeOffset="84717.75">1348 5792 424 0,'0'0'212'15,"0"0"-212"-15</inkml:trace>
  <inkml:trace contextRef="#ctx0" brushRef="#br0" timeOffset="86388.07">334 5111 101 0,'0'0'191'15,"0"0"-30"-15,0 0 171 16,0 0-122-16,56 124-121 15,-52-95-70-15,-4-5-19 0</inkml:trace>
  <inkml:trace contextRef="#ctx0" brushRef="#br0" timeOffset="86956.42">534 5784 1285 0,'0'0'224'0,"0"0"-138"15,0 0-28-15,0 0 143 0,0 0-8 16,0 0-49-16,0 0-79 16,0-19-33-16,-2 19-32 15,2 0-21-15,0 13-8 16,0 6-56-16,0 18-166 16,0-4-114-16,0-3-645 0</inkml:trace>
  <inkml:trace contextRef="#ctx0" brushRef="#br0" timeOffset="87210.96">492 6453 1291 0,'0'0'261'16,"0"0"-261"-16,0 0-360 0</inkml:trace>
  <inkml:trace contextRef="#ctx0" brushRef="#br0" timeOffset="88826.28">2626 1181 1271 0,'0'0'908'0,"0"0"-671"16,0 0-124-16,0 0-20 15,0 0 31-15,0 0 3 16,-87-58-28-16,87 58-53 15,0 0-46-15,0 0-9 16,0 26-41-16,0 14 50 0,0 15-8 16,0 10 2-1,0 3-81-15,0 0-2 0,-4-10 1 16,-11-1-8-16,1-19-123 16,-1-16-535-16</inkml:trace>
  <inkml:trace contextRef="#ctx0" brushRef="#br0" timeOffset="89779.5">4304 800 1728 0,'0'0'559'0,"0"0"-365"16,0 0-94-16,0 0 12 15,0 0-23-15,0 0-41 16,0 0-38-16,0 4-10 16,0 6-18-16,0 3 18 15,0 6 39-15,5 2-2 0,-1-2 0 16,2-1 1-16,4-1-12 16,-1-4 3-16,1-3 12 15,4-4 3-15,6-6 11 16,11 0 18-16,18-20 22 15,38-33-11-15,45-28-17 16,-3-2-10-16,-7 6-22 16,-22 14-2-16,-34 21-14 15,-9 6-18-15,-8 4 6 16,-22 13-7-16,-16 10 2 16,-11 7-2-16,0 2-6 15,0 0-39-15,0 0-17 16,0 8-26-16,-4 9 8 0,-5 10 48 15,-3 3-49-15,-3 6-64 16,-25 16-68-16,4-7-88 16,-4-7-711-16</inkml:trace>
  <inkml:trace contextRef="#ctx0" brushRef="#br0" timeOffset="91592.2">10008 1078 2042 0,'0'0'304'16,"0"0"-218"-16,0 0-43 15,0 0 59-15,0 0 21 0,0 0-52 16,0 0-23-16,-6-33-30 16,6 30 19-16,0 3 19 15,0 0-14-15,0 0-42 16,0 0-3-16,-3 0-4 15,1 0 0-15,0 6-10 16,-1 10 16-16,1 7 1 16,2 3 8-16,0 0-8 15,0-1 0-15,0-4-14 16,5-4 6-16,8-4-6 16,5-5 14-16,13-4 0 15,14-4 95-15,35-6 4 0,47-30-18 16,44-16-1-16,10-7-15 15,-28 8-9 1,-47 14-18-16,-54 15-25 0,-13 6-3 16,-8 2-9-16,-9 1-1 15,-8 9-9-15,-14 1-55 16,0 3-114-16,-41 7-191 16,3 14-124-16,3 0-306 0</inkml:trace>
  <inkml:trace contextRef="#ctx0" brushRef="#br0" timeOffset="93560.28">24627 2851 1033 0,'0'0'211'0,"0"0"-137"16,0 0-74-16,0 0 0 16,0 0-31-16,0 0-41 15,0 0 41-15,0 0 4 16,-8 0-199-16</inkml:trace>
  <inkml:trace contextRef="#ctx0" brushRef="#br0" timeOffset="94029.91">24775 2869 387 0,'0'0'1582'0,"0"0"-1456"15,0 0-126-15,0 0 0 16,0 0 19-16,0 0 22 15,0 0-11-15,128 0-12 0,-92 0 21 16,3 0-39-16,-10 0-11 16,-6 0-524-16</inkml:trace>
  <inkml:trace contextRef="#ctx0" brushRef="#br0" timeOffset="94206.86">24720 2976 2137 0,'0'0'332'0,"0"0"-247"0,0 0-74 16,0 0-11-16,0 0 0 16,167 0-45-16,-113 0-484 15</inkml:trace>
  <inkml:trace contextRef="#ctx0" brushRef="#br0" timeOffset="100186.46">3039 292 1144 0,'0'0'200'0,"0"0"-58"16,0 0 20-16,0 0 15 16,0 0-8-16,0 0-58 15,-16 129-43-15,16-101 38 16,0 2-36-16,0 2-33 15,0-1-12-15,0-6 1 16,0 0-26-16,0-9 0 16,0-5 0-16,0-4-40 15,0-7-42-15,-4 0 43 0,-3 0-15 16,-3-11-135-16,2-9-96 16,-1 0 68-16,3-4 101 15,-2 2 83-15,4 2 33 16,-3 0 45-16,5 0 67 15,0 3 6-15,2 4 27 16,0-1 15-16,0 0 6 16,0 2-50-16,0 0-20 15,4-1-8-15,1 3-36 16,-3 2 22-16,-2 3 30 16,0 3-14-16,0 2-36 15,0 0-40-15,0 0-14 16,0 0-19-16,0 2-5 0,0 11 24 15,0 8 0-15,-7 2 15 16,3 10-6-16,0 5-4 16,0 4 4-16,-1 6 2 15,0 4-10-15,1 0 0 16,1 5-1-16,-1-4 2 16,-2 4 11-16,1-5-13 15,1-4-10-15,-3-2-4 16,0-6 7-16,-2-3-5 15,-2-5-11-15,0-4 4 16,0-6-4-16,2-9 8 0,2-2-18 16,5-5-2-1,0-4-7-15,-7 0-64 0,3-2-196 16,-4 0-627-16</inkml:trace>
  <inkml:trace contextRef="#ctx0" brushRef="#br0" timeOffset="100483.53">2399 1179 2192 0,'0'0'279'16,"0"0"-151"-16,0 0-33 16,0 0-48-16,0 0-29 15,0 0 59-15,0 0 33 16,163 10-52-16,-97-5-10 0,8 0-16 15,4-3-12-15,2 2-9 16,0-2 2-16,-4-1-13 16,-9 2 6-16,-11-1-5 15,-16 0-1-15,-13 0 0 16,-11-2-4 0,-12 0-2-16,-4 2-13 0,0-2-30 15,-25 0-74-15,1 0-145 16,-3 0-607-16</inkml:trace>
  <inkml:trace contextRef="#ctx0" brushRef="#br0" timeOffset="100807.47">2671 513 1901 0,'0'0'414'16,"0"0"-235"-16,0 0-27 15,0 0-22-15,0 0-69 16,0 0-32-16,0 0-6 16,13-32 36-16,16 30 3 15,11 2-7-15,9 0-15 0,7 0-11 16,7 0-18-1,1 0-5-15,1 9 1 0,-1-2-1 16,-4 0-6-16,-6 0-3 16,-8 1-16-16,-7 4-81 15,-15 1-119-15,-12-3-581 0</inkml:trace>
  <inkml:trace contextRef="#ctx0" brushRef="#br0" timeOffset="101055.13">3426 904 1786 0,'0'0'215'0,"0"0"-30"0,0 0 0 16,0 0-24-16,0 0-65 15,2 119-31-15,-6-81-34 16,-3 0-14-1,1-6-12-15,2-5-4 0,1-4 1 16,3-5-1-16,-3-6 1 16,3-4-2-16,-2-4-29 15,0-4-111-15,-2 0-178 16,-1-8-520-16</inkml:trace>
  <inkml:trace contextRef="#ctx0" brushRef="#br0" timeOffset="101332.94">3393 854 1989 0,'0'0'619'0,"0"0"-455"16,0 0-28-16,0 0-36 15,0 0-54-15,0 0-46 16,0 0-10-16,60 2 10 16,-31 22-11-16,4 6 3 15,-2 8-3-15,-2 4-5 16,-4 1-5-16,-8-2 1 15,-5-2 7-15,-12-6 5 16,0-4 7-16,-4-5 1 16,-21-4 29-16,-8-4 26 15,-7-2-14-15,-1-6-14 0,1 0-16 16,3-4-11 0,-6-4-90-16,9 0-187 0,10 0-1398 15</inkml:trace>
  <inkml:trace contextRef="#ctx0" brushRef="#br0" timeOffset="102203.18">2634 1499 1974 0,'0'0'419'0,"0"0"-419"16,0 0-27-16,0 0 20 15,0 0 7-15,0 0 54 16,0 0 10-16,133 71-26 16,-87-55-10-16,6-2-4 15,4-1-8-15,4-6 8 16,4-1-4-16,7-5-4 15,8-1 4-15,8 0-14 16,4-6 19-16,24-17-3 16,-7-1 16-16,3-6 15 15,-2-2-13-15,-17 2 2 16,8-8 17-16,-13-1-25 16,-10-3 10-16,-11-2-15 15,-16-2 17-15,-12-4 3 16,-11-4-16-16,-9-4-8 0,-9-7-15 15,-9 2-2-15,0-3-8 16,0 3 0-16,-11 3-12 16,-10 4-5-16,-5 6-7 15,-3 1 1-15,-5 5 6 16,-3 1-5-16,-5 4 11 16,-6 1-7-16,0 0 2 15,-4 2-22-15,1-1 13 16,0 0 16-16,2-2 1 15,3 2-32-15,0-3 6 0,2 2-2 16,1-1 25-16,-1 1 0 16,-5 4-25-16,-7 8-40 15,-6 9 36-15,-7 8 25 16,-7 7 14-16,-4 2 1 16,-1 0 16-16,2 0-16 15,0 0 16-15,2 6-3 16,0 11-13-16,2 6 1 15,1 0 13-15,3 6-5 16,0 3-8-16,4 4 7 16,5 4 1-16,4 4 2 15,4 6 4-15,8 5 7 16,5 3-8-16,6 6 2 16,8 7 10-16,4 6-6 15,10 6 1-15,2 3-10 0,11 4-11 16,0-2-1-16,11-2-5 15,25-3 1-15,15-9 0 16,36-2 5-16,42-9 6 16,52-18 11-16,23-16 12 15,2-22-21-15,-21-7 14 16,-52 0-22-16,-15-1-30 16,-41-7-251-16,-31-2-1958 0</inkml:trace>
  <inkml:trace contextRef="#ctx0" brushRef="#br0" timeOffset="103566.79">9030 1007 1413 0,'0'0'274'0,"0"0"-30"16,0 0-31-16,0 0 24 15,0 0-61-15,0 0-54 16,0 0-28-16,6-41 7 16,-6 36 2-16,0 1-37 15,2 1-27-15,-2 1-17 16,0 2-13-16,0 0-5 0,0 0-3 16,0 0-1-16,0 0-2 15,0 0-18-15,0 6-36 16,0 16-5-16,0 12 60 15,-8 13 1-15,1 11 7 16,-1 6-7-16,-2 4-15 16,3-2-15-16,-1 0-15 15,-3-5-45-15,-9 11-108 16,-1-18-224-16,4-14-470 0</inkml:trace>
  <inkml:trace contextRef="#ctx0" brushRef="#br0" timeOffset="103787.29">8666 1610 2238 0,'0'0'394'0,"0"0"-276"16,0 0-118-16,0 0 8 16,0 0-8-16,0 0 54 15,0 0 17-15,143-6-10 16,-89 8-26-16,0 2-3 15,-6 0-20-15,-1-4-7 16,-7 0-5-16,2 0-34 16,-11-4-97-16,-10-8-191 0</inkml:trace>
  <inkml:trace contextRef="#ctx0" brushRef="#br0" timeOffset="104031.19">8680 896 1627 0,'0'0'635'0,"0"0"-407"15,0 0-228-15,0 0-6 16,0 0 6-16,142-6 80 15,-70 12-80-15,17 18-34 16,-18-4-430-16,-15-2-890 0</inkml:trace>
  <inkml:trace contextRef="#ctx0" brushRef="#br0" timeOffset="104268.85">9188 1164 2054 0,'0'0'248'0,"0"0"-213"16,0 0-24-16,0 0-11 15,0 0-2-15,14 118 2 16,-12-64 12-16,0 9 0 16,-2 4 0-16,0-1-10 15,0-4 15-15,0-8-6 0,0-8 30 16,0-7-2-16,0-9-38 15,0-9-1-15,0-7-8 16,0-7-152-16,0-7-766 0</inkml:trace>
  <inkml:trace contextRef="#ctx0" brushRef="#br0" timeOffset="104548.82">9306 1315 2503 0,'0'0'330'0,"0"0"-247"0,0 0-73 16,0 0-10-16,0 0-18 15,0 0 6-15,131 88 10 16,-100-35-17-16,-6 3-26 16,-7 1 17-16,-11-5 21 15,-7-2 1-15,0-5-8 16,-23-4 14-16,-14-11 24 15,-13-9-1-15,0-5 20 16,-6-7-21-16,6-8-14 16,0-1-8-16,12-15-120 15,15-8-730-15</inkml:trace>
  <inkml:trace contextRef="#ctx0" brushRef="#br0" timeOffset="104920.74">9917 601 1431 0,'0'0'663'16,"0"0"-402"-16,0 0-111 0,0 0-49 15,0 0-27 1,0 0-41-16,0 0-16 0,-40 37 60 16,15-9-7-16,-6 8-7 15,-2 1-9-15,-5 4-45 16,-5-2 2-16,-1-2-7 15,1-1-3-15,3-7 19 16,9 0-20-16,13-1-61 16,11-5-112-16,7-10-356 0</inkml:trace>
  <inkml:trace contextRef="#ctx0" brushRef="#br0" timeOffset="106546.25">27656 1967 1370 0,'0'0'531'0,"0"0"-169"16,0 0-215-16,0 0 6 16,0 0-9-16,0 0-36 15,0 0-35-15,-8-44-2 16,8 44 2-16,0 0-11 16,0 0-53-16,-2 0-9 15,-4 8-27-15,-2 22 23 16,-5 18 4-16,-3 18 10 0,-1 16-9 15,0 9-1 1,2-1-51-16,-1-1-29 0,3-6-22 16,-9 8-72-16,1-21-290 15,4-20-1051-15</inkml:trace>
  <inkml:trace contextRef="#ctx0" brushRef="#br0" timeOffset="106720.66">27220 2771 1870 0,'0'0'435'0,"0"0"-291"16,0 0-144-16,0 0 0 15,0 0 62-15,138 0 36 16,-66 0-19-16,5 0-40 16,-1 0-3-16,2-14-36 0,-22-5-115 15,-19-6-534-15</inkml:trace>
  <inkml:trace contextRef="#ctx0" brushRef="#br0" timeOffset="106911.11">27384 1965 2244 0,'0'0'315'0,"0"0"-239"16,127-13-55-16,-37 13-9 15,10 0 0-15,32 23-12 16,-28 3-181-16,-19 2-819 0</inkml:trace>
  <inkml:trace contextRef="#ctx0" brushRef="#br0" timeOffset="107096.81">28026 2350 1696 0,'0'0'342'15,"0"0"-162"-15,0 0-50 16,-13 148-41-16,8-86-35 16,1 5-29-16,-3 1-25 15,1-4-4-15,-3-6 3 16,0-10-12-16,-2-10-19 16,0-9-44-16,1-12-105 15,2-9-347-15</inkml:trace>
  <inkml:trace contextRef="#ctx0" brushRef="#br0" timeOffset="107378.14">28047 2552 2581 0,'0'0'473'0,"0"0"-424"15,0 0-20-15,0 0-20 16,0 0-9-16,0 0-13 15,0 0 5-15,104 52-9 16,-75-14 4-16,-2 2 13 16,-4 5 11-16,-6-1-11 0,-5-2-4 15,-6-4 4 1,-4-4-9-16,-2-7-13 0,0-6 22 16,-14-5 2-16,-9-6 20 15,-7-2-15-15,-1-4-7 16,-2-4-43-16,-8-1-75 15,8-16-122-15,10-3-839 0</inkml:trace>
  <inkml:trace contextRef="#ctx0" brushRef="#br0" timeOffset="107795.1">28570 2520 1228 0,'0'0'421'0,"0"0"-100"0,0 0-157 16,0 0-19-16,0 0 25 16,0 0-26-16,0 0-35 15,42 0-21-15,-13 0 29 16,9 0-58-16,7 3-38 15,8-2-12-15,3 1-9 16,0 0 0-16,-5 0-17 16,-7-2-80-16,-13 0-90 15,-12 0-376-15</inkml:trace>
  <inkml:trace contextRef="#ctx0" brushRef="#br0" timeOffset="108433.03">29441 2065 1754 0,'0'0'399'16,"0"0"-142"-16,0 0-158 16,0 0 29-16,0 0-38 15,0 0-44-15,0 0-46 16,5 6-15-16,-3 22-3 15,0 17 18-15,0 14 2 16,-2 14-1-16,0 11 4 16,0 0-5-16,0 0-59 0,-2-5-137 15,-18 3-24 1,4-19-145-16,1-16-232 0</inkml:trace>
  <inkml:trace contextRef="#ctx0" brushRef="#br0" timeOffset="108630.33">29227 2832 1795 0,'0'0'505'16,"0"0"-252"-16,0 0-167 15,0 0-86-15,0 0 1 16,0 0 43-16,0 0 37 16,145 1-26-16,-89 4-10 15,-1-2-12-15,1 1-19 16,-9-4-14-16,-5 0-51 15,-13-4-92-15,-14-12-497 0</inkml:trace>
  <inkml:trace contextRef="#ctx0" brushRef="#br0" timeOffset="108810.12">29370 2145 2542 0,'0'0'317'0,"0"0"-275"16,0 0-17-16,0 0-10 16,167 22-15-16,-80 28-103 15,-16-1-275-15,-13-3-793 0</inkml:trace>
  <inkml:trace contextRef="#ctx0" brushRef="#br0" timeOffset="109000.19">29824 2595 2086 0,'0'0'362'16,"0"0"-212"-16,0 0-113 16,0 0 23-16,-24 106-17 15,17-58-32-15,5 8 11 16,2 0-22-16,0-1-6 16,0-9 5-16,0-6-47 15,0-13-7-15,0-6-9 16,0-21-68-16,-2 0-99 15,-7-6-192-15</inkml:trace>
  <inkml:trace contextRef="#ctx0" brushRef="#br0" timeOffset="109223.9">29822 2507 2438 0,'0'0'268'0,"0"0"-196"16,0 0-37-16,118 35-2 15,-75 1-25-15,-1 10-8 16,-11 9-12-16,-8 1-31 16,-17-2-9-16,-6-4-11 15,-6-7 38-15,-25-12 25 16,-10-6 37-16,-3-11 23 16,-4-9-30-16,-10-5-30 0,14 0-118 15,13-12-1310-15</inkml:trace>
  <inkml:trace contextRef="#ctx0" brushRef="#br0" timeOffset="109477.27">30488 2002 387 0,'0'0'2179'15,"0"0"-1861"-15,0 0-208 16,0 0 12-16,0 0-42 16,0 0-80-16,0 0-7 15,0-6-49-15,-20 56 56 0,-4 15 2 16,-10 7-2-16,-2 1-1 16,-1-8-28-16,-9 8-58 15,7-19-75-15,8-16-424 0</inkml:trace>
  <inkml:trace contextRef="#ctx0" brushRef="#br0" timeOffset="110422.78">27329 3057 1786 0,'0'0'436'0,"0"0"-229"15,0 0-170 1,0 0-22-16,0 0 21 0,0 0-12 16,0 0 29-16,47 12 12 15,-20-10 10-15,8 4 3 16,12 0-18-16,15 3-19 15,35-3-13-15,40 4-9 16,50-2-1-16,27-1-11 16,11 2 2-16,-1-1-3 15,-11-2 1-15,8 2-6 16,-3-2-1-16,-10-2 5 16,-19 1-5-16,-22-4 7 15,-41-1 10-15,-36 0 38 16,-37 0 2-16,-13 0-26 15,-6 0-15-15,-3 0-5 16,-9 0-11-16,-15 0-12 0,-7 0-58 16,-17 0-101-16,-15 0-154 15,-4 0-1262-15</inkml:trace>
  <inkml:trace contextRef="#ctx0" brushRef="#br0" timeOffset="110739.23">28619 3364 2255 0,'0'0'445'15,"0"0"-254"-15,0 0-155 16,0 0 81-16,0 0-66 16,0 0-51-16,0 0-16 15,0 55 9-15,0-20 7 16,0 7 19-16,0 8-6 16,0 5-10-16,0-3-3 15,0 1-78-15,-13 7-72 16,-1-14-93-16,1-12-468 0</inkml:trace>
  <inkml:trace contextRef="#ctx0" brushRef="#br0" timeOffset="110918.99">28319 3876 2415 0,'0'0'301'15,"0"0"-235"-15,0 0-28 16,0 0 115-16,156 0-47 15,-92 0-60-15,1 0-19 16,-7 0-26-16,-14 0-1 16,-9-9-60-16,-12-4-112 15,-14-7-396-15</inkml:trace>
  <inkml:trace contextRef="#ctx0" brushRef="#br0" timeOffset="111079.93">28414 3337 2316 0,'0'0'302'16,"0"0"-221"-16,0 0-42 15,142-5-29-15,-70 5-10 16,24 13-7-16,-18 5-327 16,-18 0-1150-16</inkml:trace>
  <inkml:trace contextRef="#ctx0" brushRef="#br0" timeOffset="111299.22">28964 3623 2001 0,'0'0'326'0,"0"0"-211"16,0 0-79-16,0 0 18 15,0 0 21-15,0 0-50 16,29 141-10-16,-22-98 0 15,-2 4-15-15,-1-5-1 16,0-8-7-16,-2-5-5 16,-2-17-75-16,0-3-195 15,0-9-604-15</inkml:trace>
  <inkml:trace contextRef="#ctx0" brushRef="#br0" timeOffset="111529.9">29038 3617 2116 0,'0'0'390'0,"0"0"-227"16,0 0-79-16,0 0 5 15,154-2-42-15,-106 25-29 16,-5 8-13-16,-5 6-5 16,-9 0-15-16,-16 4 7 15,-10-4-1-15,-3-2-4 16,-16-7 13-16,-17-2 64 0,-13-6-14 15,-4-4-50 1,-2-5-16-16,-6-11-119 16,14 0-258-16,15 0-1868 0</inkml:trace>
  <inkml:trace contextRef="#ctx0" brushRef="#br0" timeOffset="112188.94">30734 3082 1012 0,'0'0'1457'16,"0"0"-1199"-16,0 0-167 0,0 0-16 15,0 0 12-15,0 0-87 16,0 0 0-16,-50 38-6 16,12 0-15-1,1 4-82-15,-17 10-77 0,14-12-171 16,7-12-211-16</inkml:trace>
  <inkml:trace contextRef="#ctx0" brushRef="#br0" timeOffset="112357.11">30522 3062 2354 0,'0'0'393'0,"0"0"-213"15,0 0-145-15,0 0-33 16,0 0-2-16,118 70 5 16,-74-25-5-16,6 6-37 15,16 3-108-15,-10-13-177 16,-10-18-1055-16</inkml:trace>
  <inkml:trace contextRef="#ctx0" brushRef="#br0" timeOffset="112559.31">31293 2759 2764 0,'0'0'430'0,"0"0"-423"15,0 0-7-15,0 0-26 0,-7 135 26 16,-9-53 0-16,-1 11-85 16,-4 1-83-16,1-5-72 15,3-10-173-15,3-23-563 0</inkml:trace>
  <inkml:trace contextRef="#ctx0" brushRef="#br0" timeOffset="112856.39">31413 3021 2293 0,'0'0'515'0,"0"0"-305"15,0 0-125-15,0 0-85 16,0 0-44-16,0 0 44 0,-13 133 0 16,10-73-22-16,3-5-16 15,0-11 10-15,0-15 27 16,12-12-8-16,-1-16 9 15,5-1 13-15,1-22 55 16,1-20-24-16,-1-10-28 16,-5-6-16-16,-8-1-24 15,-4 3-24-15,-6 8 15 16,-19 8 15-16,-6 14 3 16,-4 14-102-16,1 12-95 15,5 14-165-15,11 16-162 16,12 4-1008-16</inkml:trace>
  <inkml:trace contextRef="#ctx0" brushRef="#br0" timeOffset="113127.82">31789 3127 1190 0,'0'0'574'0,"0"0"-110"16,0 0-117-16,0 0-73 16,0 0-36-16,0 0-122 15,0 0-74-15,108-100-42 16,-108 111-56-16,-2 21-14 15,-10 12 50-15,1 6 11 16,7 5-8-16,4-5-21 16,0-9 21-16,13-9 17 15,14-11 9-15,4-13 27 0,6-8 13 16,4-8 1 0,-3-27-16-16,-5-6-19 15,-12-12-2-15,-15 1-13 0,-6 0-33 16,-29 8-11-16,-67 4-31 15,5 11-131-15,2 14-1123 16</inkml:trace>
  <inkml:trace contextRef="#ctx0" brushRef="#br0" timeOffset="-108100.79">16298 7411 529 0,'0'0'282'0,"0"0"-191"16,0 0-17-16,0 0 67 15,0 0 19-15,0 0-12 16,107 108 56-16,-90-92-86 15,-3 1-77-15,-5-3-41 16,-7-5-493-16</inkml:trace>
  <inkml:trace contextRef="#ctx0" brushRef="#br0" timeOffset="-106653.95">19792 4997 1574 0,'0'0'352'0,"0"0"-199"16,0 0-52-16,0 0 30 16,0 0-21-16,0 0-38 15,0 0-57-15,-29-30-3 16,19 30 19-16,-3 0-1 15,-7 0-17-15,-4 8 4 16,-10 9 5-16,-4 10-10 16,-4 7 7-16,-3 10-19 15,5 8 1-15,7 6 7 16,10-1-8-16,13-4-1 16,10-4-24-16,0-11 6 15,24-6 19-15,12-12 19 0,10-10 40 16,8-10 31-1,4-7-10-15,0-29-27 0,-4-9 11 16,-10-10-15-16,-9-7 22 16,-14-1-36-16,-15 0 1 15,-6 3-36-15,-22 6-18 16,-23 8-5-16,-8 12-54 16,-10 11-7-16,-14 23-75 15,15 0-165-15,14 5-693 0</inkml:trace>
  <inkml:trace contextRef="#ctx0" brushRef="#br0" timeOffset="-106300.95">20935 5117 2186 0,'0'0'364'0,"0"0"-225"0,0 0-63 15,0 0 57-15,0 0-27 16,0 0-79-16,0 0-27 15,-12-22-62 1,-24 53 62-16,-12 10 18 0,-12 14-18 16,-3 1-22-16,-1-2-21 15,4-4 18-15,-17-4-57 16,15-13-114-16,14-12-507 0</inkml:trace>
  <inkml:trace contextRef="#ctx0" brushRef="#br0" timeOffset="-106169.83">20527 4998 2741 0,'0'0'0'0,"0"0"-121"16,0 0-972-16</inkml:trace>
  <inkml:trace contextRef="#ctx0" brushRef="#br0" timeOffset="-105975.71">21106 5581 2173 0,'0'0'423'0,"0"0"-321"16,0 0-64-16,0 0-14 0,0 0-24 15,0 0-32 1,0 0-264-16,24-33-1509 0</inkml:trace>
  <inkml:trace contextRef="#ctx0" brushRef="#br0" timeOffset="-104712.27">19489 6324 1441 0,'0'0'438'0,"0"0"-211"16,0 0-53-16,0 0 63 15,0 0-86-15,0 0-70 16,0 0-18-16,-40-40-37 16,17 40-25-16,-10 7 0 15,-12 13-1-15,-6 13 7 16,-3 8-1-16,5 6 2 15,11 6-8-15,12 1 0 16,13-7-31-16,13-2-15 16,0-10-23-16,29-12 15 15,13-10 54-15,9-13 44 0,9-3 35 16,3-24-1-16,-3-14-10 16,-9-9-9-16,-11-2 1 15,-14-2 2-15,-12 1 1 16,-12 8-9-16,-2 6-29 15,-13 11-25-15,-14 10-24 16,-6 17-40-16,-14 8-99 16,7 22-264-16,13 3-1070 0</inkml:trace>
  <inkml:trace contextRef="#ctx0" brushRef="#br0" timeOffset="-104520.95">20110 6672 2046 0,'0'0'882'16,"0"0"-758"-1,0 0-53-15,0 0-7 0,0 0 3 16,0 0-58-16,0 0-9 16,2 0-90-16,5 0-130 15,2 0-310-15,0 0-1185 0</inkml:trace>
  <inkml:trace contextRef="#ctx0" brushRef="#br0" timeOffset="-103959.45">20654 6360 1902 0,'0'0'416'0,"0"0"-236"16,0 0-121-16,0 0-57 15,0 0 6-15,0 0 32 16,0 0-17-16,-132 117 3 16,86-73-14-16,0-4-5 15,7-9-5-15,5-4-2 0,14-11 39 16,9-6 36-16,7-6-12 15,4-4-47-15,0 0-16 16,6 0 0-16,13 0 0 16,7 0 48-16,8 0 2 15,3 0-7-15,3 2-29 16,5-2 0-16,4 0-14 16,2 0 12-16,1 0-11 15,1-4-1-15,-4-8-5 16,-5-4-33-16,-5-4-29 15,-8-4 4-15,-12-4 6 16,-7-2 45-16,-10-1 11 16,-2 4 1-16,0 3 45 15,-14 6 5-15,4 5 14 16,1 7-19-16,2 6 0 0,2 0-24 16,3 12-21-1,-2 22-9-15,-1 13 9 0,-1 10 6 16,1 8-1-16,0 6 1 15,-1-3 6-15,-1-3-12 16,-1-2-11-16,-8 5-101 16,5-17-180-16,-1-16-961 0</inkml:trace>
  <inkml:trace contextRef="#ctx0" brushRef="#br0" timeOffset="-103555.97">22022 6427 2238 0,'0'0'286'0,"0"0"-181"0,0 0-38 16,0 0 52-16,0 0-119 16,0 0 2-16,0 0-2 15,-127 98 13-15,80-54-5 16,2 2 0-16,3 0 1 15,6-4 1-15,10-6 4 16,4-6 4-16,5-3-18 16,9-6 0-16,-3 0-25 15,4-7-82-15,2-7-523 0</inkml:trace>
  <inkml:trace contextRef="#ctx0" brushRef="#br0" timeOffset="-103219.2">21701 6259 2260 0,'0'0'270'16,"0"0"-176"-16,0 0-62 15,0 0-20-15,0 0-12 16,0 0 0-16,0 0-1 16,-60 95-20-16,58-75-10 15,2-8 3-15,0-6-15 16,4-6 43-16,13 0 67 0,10-6 33 16,2-16-3-1,0-6-46-15,-4-5-40 0,-10-2-11 16,-13 1-24-16,-2 4-17 15,-23 6 5-15,-23 8 27 16,-35 12-5-16,7 4-138 16,7 0-738-16</inkml:trace>
  <inkml:trace contextRef="#ctx0" brushRef="#br0" timeOffset="-102856.89">21957 6917 1663 0,'0'0'484'0,"0"0"-274"16,0 0-93-16,0 0 12 15,0 0-36-15,0 0-57 16,0 0-19-16,-69 49-16 16,69-49 29-16,0 0 24 15,0 0 0-15,0 0-15 16,13-3-4-16,8-7 18 0,6-9-12 16,4-2-23-1,2 0-7-15,0-5-10 0,-4-2 11 16,-6-7-12-1,-10-1-67-15,-13-2-6 16,-13-19-41-16,-24 8-207 0,-2 7-660 0</inkml:trace>
  <inkml:trace contextRef="#ctx0" brushRef="#br0" timeOffset="-101983.18">20257 4623 1727 0,'0'0'365'16,"0"0"-278"-16,0 0-87 15,0 0 0-15,0 0 56 16,0 0 9-16,47 136-16 15,-27-89-18-15,0 1 18 16,0-5-29-16,-2-8 0 16,-5-6 7-16,-1-11 22 15,-6-8-17-15,-1-4 13 16,-3-6-14-16,-2 0 29 16,0 0 24-16,0 0 4 15,0-4-24-15,2-8-40 16,-2 0-15-16,2-1 1 0,-2 4-10 15,0 0 9-15,0 4-9 16,0 3-4-16,0 0-18 16,0 2 16-16,0 0 1 15,0 0 5-15,0 0-15 16,0 0-12-16,0 0-7 16,0 0 6-16,0 0-1 15,0 0-8-15,0 0 6 16,0 0-10-16,0 0-14 15,0 0-28-15,0 0-64 16,0-2-347-16</inkml:trace>
  <inkml:trace contextRef="#ctx0" brushRef="#br0" timeOffset="-101687.68">20520 4921 70 0,'0'0'1982'16,"0"0"-1674"-16,0 0-177 15,0 0-44-15,0 0 0 16,0 0-63-16,0 0 1 16,-152 30-5-16,110-8-9 15,5 0 7-15,10 0-18 16,8-4 0-16,15-2 0 16,4-4-20-16,0-4 20 15,25-4 18-15,10-4 88 0,7 0-22 16,8-16-19-1,-3-12-15-15,-5-5-28 16,-11 2-15-16,-11-4 5 0,-11 7-12 16,-9 6-8-16,0 7-66 15,-45 15-65-15,1 0-77 16,0 1-729-16</inkml:trace>
  <inkml:trace contextRef="#ctx0" brushRef="#br0" timeOffset="-101307.83">20829 5372 1591 0,'0'0'490'0,"0"0"-322"16,0 0-64-16,0 0 120 15,0 0-10-15,0 0-82 16,0 0-74-16,12 0-23 16,-12 0-31-16,-12 6-4 15,-5 8-5-15,-8 5 5 16,1 8 17-16,1 2-17 16,6-2 0-16,10-3-12 15,7-8-11-15,0-6-9 16,3-1 17-16,14-9 15 0,10 0 61 15,4 0 27-15,0-19-26 16,0-6-29-16,-8-6-6 16,-10-1-8-16,-11 0-19 15,-17-4-23-15,-21 8-153 16,-9 7-380-16</inkml:trace>
  <inkml:trace contextRef="#ctx0" brushRef="#br0" timeOffset="-99341.89">19992 6699 387 0,'0'0'1517'0,"0"0"-1358"15,0 0-128-15,0 0 27 16,0 0 81-16,0 0-70 16,0 0-34-16,0 89-22 15,-5-80 5-15,-1 0 77 16,-4-4-10-16,2-3-49 16,-3-2-9-16,2 0-5 15,2 0-14-15,3-7-8 16,4-10-42-16,0 0 28 15,0 1 14-15,0-1 40 16,4 7 11-16,6 3 19 16,-2 1-27-16,1 1-21 0,-1 3-11 15,2 2-11-15,-4 0-37 16,1 0-29-16,-3 0 3 16,2 0 17-16,-4 4-2 15,0 2 36-15,2-2 12 16,1 1 0-16,-1-2 0 15,2-3-30-15,2 0-56 16,-4 0-122-16,0 0-134 0</inkml:trace>
  <inkml:trace contextRef="#ctx0" brushRef="#br0" timeOffset="-98467.75">19181 7867 1945 0,'0'0'384'0,"0"0"-167"15,0 0-91-15,0 0-17 16,0 0-46-16,0 0-49 16,0 0 6-16,38-87-3 15,-3 75 3-15,8 0-13 0,3 5 7 16,2 1 4 0,-2 6 5-16,-3 0-3 0,-5 0-20 15,-9 1-10-15,-10 15-6 16,-7 6-15-16,-12 7-18 15,0 9 8-15,-29 7 40 16,-18 8-22-16,-16 1-45 16,-12-2-5-16,-6-4-80 15,6-8 113-15,10-7 40 16,18-10 70-16,20-2 15 16,23-6-32-16,4 1-52 15,36 1 10-15,22-4 53 16,35 4 23-16,1-6-38 15,11-2-16-15,1-3-11 16,-18-6-12-16,22 0-10 0,-27-3-82 16,-25-9-451-16</inkml:trace>
  <inkml:trace contextRef="#ctx0" brushRef="#br0" timeOffset="-98138.99">20048 7922 2475 0,'0'0'473'16,"0"0"-402"-16,0 0-69 15,0 0-2-15,0 0 0 16,0 0 3-16,-81 137 32 16,43-70-29-16,5 8 11 15,8-2-17-15,10-7-16 16,13-12-3-16,2-10-6 0,9-12 25 15,22-12 2-15,7-9 57 16,7-8 17-16,-1-3-29 16,-7-10-22-16,-7-14-4 15,-12-8 11-15,-14-2-14 16,-4 2-8-16,-11 2-10 16,-22 7-24-16,-6 14-13 15,-13 9-53-15,9 3-153 16,7 13-750-16</inkml:trace>
  <inkml:trace contextRef="#ctx0" brushRef="#br0" timeOffset="-97951.73">20678 8369 2957 0,'0'0'255'15,"0"0"-175"-15,0 0-43 16,0 0-37-16,0 0-11 16,0 0-85-16,0 0-184 15,-29-6-616-15</inkml:trace>
  <inkml:trace contextRef="#ctx0" brushRef="#br0" timeOffset="-97484.78">21217 7928 2461 0,'0'0'311'0,"0"0"-226"15,0 0-76-15,0 0-8 16,0 0-1-16,-97 103 0 16,63-46-13-16,1 2-42 15,2-7 0-15,6-8 24 0,7-15 31 16,9-12 0-16,7-10 25 16,2-7 0-16,6-8 15 15,19-20 56-15,11-14 9 16,6-7-46-16,3-5-34 15,-5 4-4-15,-7 9 8 16,-8 8-2-16,-12 10 4 16,-6 13 7-16,-7 10-5 15,0 0-33-15,0 23-43 16,-14 21 43-16,-1 16 1 16,-5 12 24-16,1 9-12 0,4-6-13 15,-1-2 0 1,3-9-6-16,-2-13-42 0,-1-9-8 15,-15-11-64-15,2-11-45 16,0-10-222-16</inkml:trace>
  <inkml:trace contextRef="#ctx0" brushRef="#br0" timeOffset="-97327.74">20798 8551 2341 0,'0'0'254'0,"0"0"-207"16,0 0 128-16,132 0-26 15,-56 0-56-15,9 0-24 16,4 0-27-16,-2 0-30 0,15-8-12 16,-19-1-150-1,-19-3-339-15</inkml:trace>
  <inkml:trace contextRef="#ctx0" brushRef="#br0" timeOffset="-97070.97">22055 8088 1989 0,'0'0'388'0,"0"0"-209"16,0 0-75-16,0 0 41 16,0 0-55-16,0 0-90 15,0 0 6-15,-44 44 23 16,13-2-5-16,-5 3-6 0,0 5-10 15,0 0-6 1,5-3 5-16,2-7-7 0,7-10-7 16,0-6-65-16,4-12-113 15,3-8-767-15</inkml:trace>
  <inkml:trace contextRef="#ctx0" brushRef="#br0" timeOffset="-96749.7">21785 7953 1101 0,'0'0'1057'16,"0"0"-843"0,0 0-58-16,0 0-5 0,0 0 11 15,0 0-121-15,0 0-41 16,-17 19 0-16,3 8 15 15,3 5-13-15,5-2-2 16,4-5-12-16,2-4-2 16,0-9 9-16,0-9 5 15,0-3 56-15,6-3 34 16,3-21 2-16,0-12-53 16,-2-8-14-16,-7 0-18 15,0 0-7-15,0 10 0 16,-16 9-4-16,-4 20-31 15,0 5-110-15,6 0-647 0</inkml:trace>
  <inkml:trace contextRef="#ctx0" brushRef="#br0" timeOffset="-96409.37">22292 8570 2746 0,'0'0'218'16,"0"0"-164"-16,0 0-18 0,0 0 42 15,0 0-74-15,0 0 18 16,0 0-8-16,-96 88 0 16,73-52-9-1,7-8-4-15,5-6-2 0,9-11-8 16,2-8-5-16,0-3 14 15,0 0 20-15,13-5 41 16,12-19 26-16,2-11-31 16,2-6-27-16,-7-6-17 15,-9-1-8-15,-13 2-4 16,-8 8-55-16,-65 4-89 16,1 14-99-16,1 7-1135 0</inkml:trace>
  <inkml:trace contextRef="#ctx0" brushRef="#br0" timeOffset="-94120.61">20027 9276 1617 0,'0'0'365'16,"0"0"-171"-16,0 0 27 15,0 0-32-15,0 0-69 16,0 0-32-16,0 0-11 16,-2-86-13-16,2 82-7 15,0 0-8-15,0 0-12 16,0 2-23-16,-6 0-14 16,-7 2-46-16,-12 0-10 0,-10 0 20 15,-17 4-2-15,-8 17 16 16,-5 2 22-16,-1 6 7 15,3 4 5-15,7-1-7 16,14-4 3-16,11-8 1 16,17-6-9-16,12-7-21 15,2-5-26-15,11-2 47 16,22 0 8-16,10-5 38 16,6-13-19-16,4-8-12 15,1-2-3-15,-6-2-8 0,-5 4-3 16,-11 4 5-1,-12 8-6-15,-9 8 11 16,-7 4-11-16,-4 2 22 0,0 0-22 16,0 20-23-16,-9 16 23 15,-7 14 32-15,1 10-3 16,1 7-4-16,1-3-2 16,7-8-1-16,2-8-2 15,1-12-19-15,3-8-1 16,0-10-17-16,0-8-74 15,0-6-85-15,5-4-386 0</inkml:trace>
  <inkml:trace contextRef="#ctx0" brushRef="#br0" timeOffset="-93711.94">20705 9425 1640 0,'0'0'353'16,"0"0"-238"-16,0 0-115 15,0 0 0-15,0 0-10 16,0 0-28-16,0 0-48 16,-22 10-134-16,12-7-229 0</inkml:trace>
  <inkml:trace contextRef="#ctx0" brushRef="#br0" timeOffset="-93185.81">20524 9525 1754 0,'0'0'540'0,"0"0"-264"15,0 0-83 1,0 0-36-16,0 0-63 0,0 0-28 16,0 0-12-16,85-100-33 15,-85 79-10-15,0 5-11 16,-11 4-33-16,-24 6-66 16,-17 6-24-16,-12 0 30 15,-7 15 93-15,1 13 53 16,5 5 19-16,17 3-28 15,11 1-37-15,16-7-7 16,14-10-4-16,7-7 4 16,0-7 9-16,26-6 59 15,15 0 13-15,15 0-7 0,8-13-39 16,3-3-16 0,-5 0-3-16,-11-1-10 15,-10 8-6-15,-19 4-2 0,-11 5-6 16,-11 0-16-16,0 29-22 15,-16 12 46 1,-10 20 25-16,-3 11-9 0,4 6 1 16,5-2-17-16,9-3-58 15,11-8-73-15,0-16-106 16,9-21-398-16</inkml:trace>
  <inkml:trace contextRef="#ctx0" brushRef="#br0" timeOffset="-92828.91">21409 9682 1324 0,'0'0'467'0,"0"0"-108"16,0 0-142-16,0 0-54 16,0 0-45-16,0 0-32 15,0 0-18-15,16-20 10 16,-16 20-55-16,-2 1-23 16,-12 18 0-16,-9 12 9 15,-6 12 36-15,-4 7-20 0,-7 1-6 16,-2-2-9-16,5-9 1 15,4-8 33-15,10-10-16 16,7-10-18-16,9-6-10 16,7-6-22-16,0-4-139 15,0-14-189-15</inkml:trace>
  <inkml:trace contextRef="#ctx0" brushRef="#br0" timeOffset="-92560.78">21220 9585 2560 0,'0'0'466'0,"0"0"-348"16,0 0-80-16,0 0-15 0,0 0-18 15,0 0 2-15,0 0 6 16,-141 80-13-16,119-42-22 16,6-6-19-16,12-5-3 15,4-10 7-15,0-9 14 16,20-8 23-16,11 0 45 15,5-19 20-15,4-16-28 16,-5-7-21-16,-8-4-5 16,-11 2-1-16,-12 6 0 15,-4 7-10-15,-8 18 0 16,-13 6-75-16,-1 7-308 0</inkml:trace>
  <inkml:trace contextRef="#ctx0" brushRef="#br0" timeOffset="-92246.69">21516 10117 2601 0,'0'0'272'0,"0"0"-167"15,0 0-20-15,0 0-47 16,0 0-27-16,0 0-11 15,0 0 16-15,-99 112-16 16,78-70-3-16,7-8-2 0,10-10-1 16,4-8 1-1,2-8 5-15,20-6 54 0,10-2 5 16,7-10-12-16,6-18-15 16,-3-13-12-16,-8-3-8 15,-12-6-2-15,-17 5 1 16,-5 1-11-16,-58 1-21 15,-5 11-78-15,-3 10-185 16</inkml:trace>
  <inkml:trace contextRef="#ctx0" brushRef="#br0" timeOffset="74592.23">12894 15761 1930 0,'0'0'368'15,"0"0"-204"-15,0 0-106 16,0 0-36-16,0 0-21 16,0 0 20-16,-2 68 57 0,8-18 0 15,11 34-21 1,10 45-33-16,6 46-2 0,3 13-22 16,-5-1-1-16,-10-61-139 15,-13-51-300-15</inkml:trace>
  <inkml:trace contextRef="#ctx0" brushRef="#br0" timeOffset="75785.09">13996 13207 712 0,'0'0'151'0,"0"0"34"16,-31-127 89-16,18 81 48 0,0 8 4 15,1 4-113-15,1 4-39 16,5 4-60-16,-2 2-20 15,4 3-11-15,0 1-2 16,1 0-32-16,-1 2-24 16,2 4-18-16,-2 0 1 15,2 5-7-15,-1 7-1 16,0 2-23-16,3 0 22 16,0 11-4-16,0 23 5 15,0 15 8-15,0 15-7 16,0 10 6-16,0 8-6 15,0 24 5-15,0 31-4 16,6 37 5-16,4 22-6 0,3 13 6 16,5 5-7-1,3-9 0-15,3 12 7 0,5 4-7 16,2-12-1-16,0-7 1 16,0-20 0-16,-2-16 0 15,-2-14 0-15,-2-5-6 16,-5-13 6-16,-7-3 16 15,1-7-15-15,-5 1-1 16,-1-13 6-16,1-14 20 16,-2-22-20-16,0-18 7 15,-1-9 1-15,5 5 6 16,-1 4-9-16,0 0-9 16,-1-14-2-16,-4-7 5 15,0-16 9-15,-1-7 0 0,-4-5-9 16,2-6-3-16,-2-3-2 15,0 0-12-15,0 0-49 16,0-12-51-16,-2-6-96 0</inkml:trace>
  <inkml:trace contextRef="#ctx0" brushRef="#br0" timeOffset="76892.18">13557 17177 1986 0,'0'0'339'0,"0"0"-180"0,0 0-61 15,0 0-10-15,0 0 19 16,0 0-19-16,0 0-25 15,-11 0-28-15,29 0-17 16,11 0 5-16,16 0 23 16,17 0-21-16,32-4-3 15,41-1-12-15,48-7-5 16,26 3-5-16,18-1 6 16,8-3 3-16,-1 7-8 15,18-6 3-15,12-1 10 0,13 0-14 16,3-5-1-16,10 0-4 15,4 0 5-15,3-4 6 16,2 4-5-16,-4 0-2 16,-5 4 0-16,-7 2 0 15,-11 1-12-15,-7 0 0 16,-13 1 6-16,-14-8 7 16,-22 0 0-16,-19-4 0 15,-22-4-1-15,-9-2 1 16,-6-2 0-16,0 2 8 15,0 1-3-15,2 6 13 16,-9 6-10-16,-4 1-1 0,-4 2-7 16,-9 3-5-16,-25 0 5 15,-20 3 7-15,-22 2 8 16,-1 4-14 0,12-4 5-16,11 0 0 0,14 0-2 15,-3-2 2-15,-4 2 6 16,-4-4-12-16,-5 2 0 15,-6 2 8-15,-8-4-7 16,-2 4 3-16,-1 4-4 16,-3-4 5-16,-4 4 2 15,-1 0 0-15,-2 0-2 16,-3 0-1-16,-4 0-4 16,-3 0 0-16,-4-2 1 15,0 2-1-15,-4-4 1 16,-4-1 0-16,-2-2-1 15,-2 6 1-15,-3-4-1 16,-2 5 0-16,3 0-8 0,-5 0 0 16,2 0-7-16,-4 0 3 15,-5 0 12-15,-5 0-4 16,-5 0 4-16,-3 0 0 16,-5 0 13-16,-4 0-13 15,0-4-1-15,0-6-3 16,0-2 4-16,-18-10-78 15,-6 0 1-15,-5 0 17 16,-2 0 28-16,-2 4 25 16,-2 4 14-16,4 0 25 15,0 2 0-15,3 6-3 16,-1-3-6-16,6 9 0 16,7 0 2-16,6 0-10 0,7 0-3 15,3 0-12-15,0 0-27 16,25 15 27-16,13 5-9 15,13 4 9-15,10 2 13 16,5-5-4-16,-3 6-3 16,-8-4 10-16,-13 8-16 15,-15-3 0-15,-18 2-5 16,-9 11 2-16,-15-2 3 16,-28 7 36-16,-15 3-16 15,-9-5 10-15,-2-8 0 16,7-5-14-16,8-4-14 0,17-12-2 15,20-15-50-15,11 0-107 16,6 0-233-16</inkml:trace>
  <inkml:trace contextRef="#ctx0" brushRef="#br0" timeOffset="77638.35">24912 16290 1867 0,'0'0'409'0,"0"0"-272"16,0 0 14-16,0 0 33 0,0 0-35 16,0 0-49-1,0 0-38-15,-16-6-21 0,16 6-13 16,0 0 5-1,-3 0-3-15,-1 0-7 0,-2 0-12 16,-10 4-11-16,-6 19-3 16,-11 13-13-16,-8 14 15 15,-1 20-6-15,6 6 7 16,10 10-7-16,15 3 0 16,11-5-9-16,0-5-3 15,13-10-8-15,7-15-16 16,-1-6-15-16,-5-12-33 15,-14-6-40-15,-4-11-107 16,-18-9-431-16</inkml:trace>
  <inkml:trace contextRef="#ctx0" brushRef="#br0" timeOffset="77810.05">24081 16964 2265 0,'0'0'565'15,"0"0"-457"-15,178-14 51 16,-13-5-22-16,15 2-46 16,-22-5-71-16,-46 4-20 15,-26-14-24-15,-28 6-152 16,-11 0-389-16</inkml:trace>
  <inkml:trace contextRef="#ctx0" brushRef="#br0" timeOffset="79141.77">11720 12414 2034 0,'0'0'356'0,"0"0"-248"16,0 0-64-16,0 0 76 15,0 0 3-15,0 0-83 16,0 0-39-16,-14-23 4 16,14 22 7-16,4 0 4 15,6-4-3-15,3-1-5 16,7-2 1-16,9 2-1 15,4 2-8-15,5 2 0 16,2 2-7-16,-5 2-87 0,-4 19-41 16,-10 10-35-1,-15 10 33-15,-6 10 76 0,-17 10 19 16,-19 2 22-16,-6 2 20 16,0-5 82-16,8-10 17 15,14-10-20-15,13-14-59 16,7-12-20-16,22-14-74 15,25-1 53-15,45-62-20 16,-7 3-83-16,-10-2-354 0</inkml:trace>
  <inkml:trace contextRef="#ctx0" brushRef="#br0" timeOffset="79410.24">12277 12427 1165 0,'0'0'858'16,"0"0"-499"-16,0 0-102 16,0 0-62-16,0 0-64 15,0 0-78-15,0 0-42 16,-101 27-5-16,101 40-3 15,0 9 4-15,29 4-7 16,11-8 0-16,2-12-5 16,-2-17-31-16,-1-17 19 15,-8-18 17-15,-7-8 1 16,-6-33 16-16,-7-21 10 16,-9-20-3-16,-2-8-24 15,-7-4-11-15,-17 6-13 16,-3 13 24-16,-1 13 0 15,1 18-17-15,2 16-90 16,7 16-77-16,9 12-99 0,7 18-248 16,2 2-726-16</inkml:trace>
  <inkml:trace contextRef="#ctx0" brushRef="#br0" timeOffset="79869.11">12682 11947 2173 0,'0'0'368'0,"0"0"-279"0,0 0-74 15,0 0-3 1,-41 149 8-16,41-72-2 0,0 10-5 16,16-1-12-16,7-5 5 15,-2-15 31-15,4-16-11 16,-2-18-26-16,-1-16 0 15,-2-16 9-15,-2-2 33 16,-1-32-9-16,-1-13-4 16,-7-4-29-16,-3-3-11 15,-6 5 10-15,0 13 2 16,0 12 4-16,0 16-5 16,0 8-70-16,0 5 52 15,0 26 18-15,0 9 5 16,0 4 1-16,14-2-6 15,1-9-9-15,6-11-22 16,1-14 31-16,-2-8 64 16,0-13 9-16,-2-21-15 0,-5-9-23 15,-4-6-34-15,-7-1 11 16,-2 8-12-16,0 8-19 16,-9 14-34-16,-8 16-128 15,-1 4 47-15,5 14-13 16,11 34-22-16,2-4-90 15,0-6-203-15</inkml:trace>
  <inkml:trace contextRef="#ctx0" brushRef="#br0" timeOffset="80234.02">13185 12324 1499 0,'0'0'310'16,"0"0"-228"-16,38-124-54 0,-38 77-16 16,0 13 12-16,-2 15 41 15,-18 10-54-15,0 9 56 16,2 12 2-16,5 22 73 15,6 11-47-15,7 9-57 16,0 6-12-16,17 0-9 16,6 0 4-16,2-4-19 15,-1-7-1-15,-6-9 20 16,-4-8 18-16,-6-6-14 16,-4-6-7-16,-4 0-8 15,0 0-2-15,0 4-6 16,-8 2 7-16,-13 4-8 15,-3-2 12-15,-3-4 5 16,3-6 35-16,2-8 84 0,3-8-6 16,9-2-16-16,5-18-60 15,3-20 6-15,2-14-28 16,0-16-27-16,17-8-6 16,6-6-81-16,10-15-113 15,-4 21-250-15,-4 18-463 0</inkml:trace>
  <inkml:trace contextRef="#ctx0" brushRef="#br0" timeOffset="80584.12">13842 11551 1957 0,'0'0'516'16,"0"0"-303"-16,0 0-31 16,0 0-73-16,0 0-74 15,0 0-29-15,-115 113-6 16,74 6 16-16,6 39-8 15,13 10-3-15,17-25 3 16,5-41-8-16,7-44-1 0,17-12-7 16,7-3-12-1,10-7 3-15,7-8-15 0,4-21 22 16,4-7-66 0,13-50-49-16,-13-4-169 0,-12-4-1903 0</inkml:trace>
  <inkml:trace contextRef="#ctx0" brushRef="#br0" timeOffset="80875.99">14105 11589 2441 0,'0'0'308'16,"0"0"-190"-16,0 0-64 0,0 0-35 16,25 109-13-16,0-35 9 15,8 13-15 1,3-1-75-16,-3-25 23 0,0-5 24 15,-4-25 5-15,-2-16 23 16,-2-15 59-16,-4-17 33 16,0-28-7-16,-3-18-38 15,-3-11-27-15,-6-9 3 16,-9 1-23-16,0 5 15 16,0 7-4-16,-7 16-1 15,-6 12-10-15,-1 15 0 16,-1 15-20-16,-11 12-61 15,1 18-127-15,2 8-932 0</inkml:trace>
  <inkml:trace contextRef="#ctx0" brushRef="#br0" timeOffset="81238.39">14794 11797 2379 0,'0'0'321'0,"0"0"-265"15,0 0-56-15,0 0-14 0,0 0 13 16,0 0-12-16,-20 122-14 15,20-76-46-15,15-10 22 16,3-12 15-16,2-14 36 16,-2-10 64-16,-5-6 51 15,-3-26-47-15,-8-14-68 16,-2-8-14-16,-2 0-88 16,-21 4 18-16,-2 10 45 15,-10 18-170-15,6 12-583 16,6 10 31-16</inkml:trace>
  <inkml:trace contextRef="#ctx0" brushRef="#br0" timeOffset="81572.37">14794 11797 1499 0,'171'100'627'0,"-152"-128"-330"0,-2-7-198 16,-1-5-69-16,-5 3-16 15,-7 6 16-15,-2 9 70 16,-2 12-12-16,0 10-28 15,0 0-2-15,0 23-43 16,0 13 10-16,0 5-8 16,5 6-12-16,6-5 15 15,2-9-2-15,1-10 1 16,-1-9 15-16,-4-8 11 16,0-6-1-16,-4-1-2 15,1-26 10-15,1-9-5 16,-3-8-29-16,-4-4-7 15,0 6-11-15,0 7-9 16,-11 13-34-16,-5 11-69 0,1 11 51 16,1 0-34-16,6 15-104 15,8 24-60-15,0-3-195 16,6-7-770-16</inkml:trace>
  <inkml:trace contextRef="#ctx0" brushRef="#br0" timeOffset="81921.42">15496 11126 2182 0,'0'0'461'0,"0"0"-327"16,0 0-26-16,0 0-10 16,0 0-66-16,0 0-31 15,0 0 8-15,-32 133 3 16,17-41-5-16,-18 31-7 15,-4-8 0-15,0-10-22 16,-5-15 2-16,1-23 13 0,-3 3 7 16,-14 10-12-16,14-22-172 15,13-20-454-15</inkml:trace>
  <inkml:trace contextRef="#ctx0" brushRef="#br0" timeOffset="82924.18">15146 11543 2063 0,'0'0'349'0,"0"0"-275"15,0 0-1-15,0 0 1 16,33 150-25-16,-15-92-13 15,-2 2-24-15,-3-6-3 16,-6-5-9-16,-7-5-12 16,0-15-90-16,-12-13-249 0</inkml:trace>
  <inkml:trace contextRef="#ctx0" brushRef="#br0" timeOffset="83084.88">15063 11703 279 0,'0'0'2369'0,"0"0"-2187"16,0 0-116-16,0 0-39 15,185-22-27-15,-118 17-25 16,-9 0-808-16</inkml:trace>
  <inkml:trace contextRef="#ctx0" brushRef="#br0" timeOffset="83435.12">15651 11593 1405 0,'0'0'518'0,"0"0"-432"15,0 0-5-15,0 0 102 16,0 0-5-16,0 0-68 16,0 0 16-16,65 74-31 15,-42-30-50-15,1 3-20 16,1 2 0-16,-3-9-15 16,-4-11-10-16,-3-10 0 15,-6-11 16-15,-2-6 43 16,-3-2 21-16,1-10-11 15,-3-20 23-15,5-14-52 16,2-8-21-16,2-6-17 16,3 1-2-16,1 4-23 0,3 14-53 15,7 14-101 1,-8 10-158-16,-1 15-691 0</inkml:trace>
  <inkml:trace contextRef="#ctx0" brushRef="#br0" timeOffset="83587.4">16050 11747 1604 0,'0'0'756'0,"0"0"-508"16,0 0-36-16,0 0-74 16,0 0-75-16,0 0-38 15,0 0-19-15,23 122-6 16,-17-80-111-16,1 2-107 16,-3-8-169-16,1-15-581 0</inkml:trace>
  <inkml:trace contextRef="#ctx0" brushRef="#br0" timeOffset="83921.61">16137 11639 1913 0,'0'0'535'0,"0"0"-311"15,0 0-52-15,0 0-60 16,0 0-97-16,0 0-15 16,0 0-237-16,9-5 133 15,5 39-78-15,3 2-190 16,-1-3-34-16,-1-8 406 15,-3-4 45-15,-3-10 342 16,-5-2-38-16,-2-5-156 16,0 0-51-16,-2 1-72 15,3 5-61-15,-1 3-9 16,3 1-88-16,-1-2-45 0,3-2 28 16,-3-7 32-1,3-3 56-15,-3 0 17 0,3-3 103 16,0-17 38-16,1-9-9 15,1-3-49-15,1-1-32 16,-2 5-20-16,1 7-31 16,-5 13-30-16,-2 8-165 15,-2 0-486-15</inkml:trace>
  <inkml:trace contextRef="#ctx0" brushRef="#br0" timeOffset="84210.02">16451 11181 2896 0,'0'0'239'0,"0"0"-197"15,0 0-25-15,0 0-7 16,0 0 17-16,94 126-4 15,-40-60-22-15,2 11 4 16,-1 3-5-16,-2 4 4 16,-8 0-3-16,-11-4 1 15,-12-5-2-15,-13-12-1 0,-9-10-9 16,-5-13-45-16,-17-16-159 16,-1-14-1317-16</inkml:trace>
  <inkml:trace contextRef="#ctx0" brushRef="#br0" timeOffset="85734.44">14155 17062 967 0,'0'0'669'0,"0"0"-336"15,0 0-54-15,0 0 7 16,0 0-133-16,0 0-45 16,0 0-60-16,-8 0-18 15,8 0 5-15,0 0-3 16,0 0-16-16,0-4 8 0,0-2 5 15,10-8-6-15,7-7 12 16,10-10-7-16,11-15-27 16,13-7 6-16,14-14-5 15,22-26 3-15,22-23-1 16,23-22 2-16,-1-6-5 16,-9 5 13-16,-17 15-13 15,-16 7-1-15,0-3 1 16,0 3-1-16,-1 2 2 15,-13 20 3-15,-7 22-10 16,-16 14-1-16,4 9 6 16,9-12 13-16,9-6 20 15,5-9-9-15,-2 7-8 0,-8 4-6 16,-7 4-4-16,-8 8 0 16,-10 8-6-16,-11 10 0 15,-6 9 5-15,-9 5 1 16,-5 6 0-16,-4 4 4 15,-2 1 0-15,0 6-2 16,-3-1 0-16,-2 5-8 16,-2 1 3-16,0 0-3 15,0 0-10-15,0 0-41 16,0 0-18-16,0 0-13 16,0 0-35-16,0 0-10 15,0 0 4-15,-2 4-58 16,-4-3-236-16</inkml:trace>
  <inkml:trace contextRef="#ctx0" brushRef="#br0" timeOffset="86485.05">16260 14686 2105 0,'0'0'261'15,"0"0"-186"-15,0 0-37 16,0 0 24-16,0 0-62 15,0 0-23-15,0 0 23 0,29 16 5 16,11-10 55-16,14-2 34 16,12-2-43-16,15-2-8 15,27 0-9-15,35 0-13 16,36 0-16-16,19-2 1 16,3-6-1-16,-3 2 5 15,-16-1-9-15,1 2-1 16,-2-4 1-16,-1 4 0 15,1-5 5-15,-6 8-6 16,2 2-1-16,-9 0 0 16,-2 0-31-16,-6 2-21 15,-8 4 7-15,-5-6 7 16,-5 0-20-16,-6 0-56 16,-4-4-10-16,-8-10 41 15,-16 0 76-15,-24 0 8 0,-18 6 167 16,-7-4-19-16,8 1-22 15,4 3-28-15,4-1-28 16,-10 1-23-16,-11 2-24 16,-9 4-13-16,-8 0-5 15,-5 2-5-15,-5 0-5 16,-6 0-12-16,-1 0-8 16,-1 4 3-16,-4 0-1 15,1-2-17-15,5-2-44 16,0 0-86-16,-8 0-576 0</inkml:trace>
  <inkml:trace contextRef="#ctx0" brushRef="#br0" timeOffset="87497.42">20987 14534 358 0,'0'0'1529'0,"0"0"-1201"0,0 0-128 16,0 0-81-16,0 0-55 15,0 0-27-15,0 0-19 16,126-31-10-16,-77 21-2 15,11 3 11-15,4-3 7 16,3 0 2-16,3-1-5 16,-6-1-5-16,-1 5-10 15,-11-6 0-15,-9 4-5 16,-11 3 5-16,-15 0 0 16,-8 1-5-16,-6 4 10 15,-3 1-8-15,0 0-3 0,0 0-153 16,0 0-317-16,-5 0-1292 15</inkml:trace>
  <inkml:trace contextRef="#ctx0" brushRef="#br0" timeOffset="88145">21645 14466 42 0,'0'0'1628'0,"0"0"-1294"15,0 0-116 1,0 0-42-16,0 0-34 0,0 0-43 16,0 0-32-16,0 0-8 15,0 0-2-15,0 0-5 16,0 0 4-16,0 0-27 15,0 0-4-15,0 0-3 16,0 0-14-16,5 6 5 16,8 4 5-16,7 10 10 15,7 8-5-15,11 8 4 16,9 8-3-16,13 8-1 16,9 13 2-16,6 1-10 15,8 6-1-15,2 0 3 16,-3 2-11-16,2-2-6 15,-1-3 0-15,-3 1 6 0,0-2-4 16,-1 2-2-16,-4 3 0 16,-4 1 2-16,-1-1-2 15,-5 2-4-15,-3-3 4 16,-2 3 1-16,-2-4-1 16,-3 2 0-16,-1-7-1 15,-5-4 1-15,0-5-4 16,-4-2 4-16,-3-1 0 15,-5-6 0-15,0-2 0 16,-6-1-1-16,-3-6 2 0,-5-2-1 16,-5-7 0-1,-7-9 0-15,-5-6 1 16,-4-11 4-16,-2-2 8 16,0-2 6-16,0 0-12 0,-2 0-7 15,-11 0-40-15,-1 0-46 16,-1 0-38-16,2 0-18 15,-1 0-82-15,6 0-367 16,-1 0-1011-16</inkml:trace>
  <inkml:trace contextRef="#ctx0" brushRef="#br0" timeOffset="88729.52">20627 14553 1986 0,'0'0'284'15,"0"0"-235"-15,0 0-49 16,0 0 0-16,0 0 0 0,0 0 13 15,0 0-13-15,-22 0 16 16,19 0-15 0,-1 0 30-16,2-1 38 0,0-4 42 15,0 1-29-15,2 1-52 16,0-3-30-16,0 2-25 16,0-2-59-16,-6-2-166 15,2-2-152-15,0 1-769 0</inkml:trace>
  <inkml:trace contextRef="#ctx0" brushRef="#br0" timeOffset="88918.14">20627 14553 2134 0</inkml:trace>
  <inkml:trace contextRef="#ctx0" brushRef="#br0" timeOffset="89100.12">20627 14553 2134 0,'-96'-134'433'16,"96"134"-311"-16,0-5-50 0,0-12-24 0,3-3-21 0,10-11-12 15,9-6-2-15,9-11-2 16,7-8-9-16,11-8 4 15,12-11-6-15,14-2 6 0,35-8 2 16,34-3-2-16,30 11-6 16,2 14 0-16,-34 24 8 15,-43 17-7-15,-39 16-1 16,-14 2 12-16,-4 2-12 16,-3 2-18-16,-22 0-82 15,-12 0-118-15,-5 0-503 0</inkml:trace>
  <inkml:trace contextRef="#ctx0" brushRef="#br0" timeOffset="89346.87">21460 13364 2393 0,'0'0'340'15,"0"0"-259"-15,0 0-58 16,0 0 9-16,121 23 5 15,-75 5-21-15,4 8-7 16,-4 6-5-16,-3 4 10 16,-12-2-13-16,-9 0 7 15,-11-3-8-15,-11-10 20 16,0 0-1-16,-14-8-4 16,-17-4-15-16,5-5-138 15,4-10-509-15</inkml:trace>
  <inkml:trace contextRef="#ctx0" brushRef="#br0" timeOffset="89891.59">22095 12970 1591 0,'0'0'1033'0,"0"0"-825"0,0 0-94 16,0 0-9-16,0 0-29 15,0 0-53-15,0 0-15 16,25-70 4-16,1 60-11 16,8 2-1-16,-3 4-2 15,-2 4-14-15,-9 0-29 16,-9 9-21-16,-9 16 17 16,-2 7 36-16,-2 2 13 15,-17 0 12-15,-4-5-3 16,5-4 8-16,5-7 3 15,9-6-16-15,4-4-4 0,0-2-41 16,17 2 21-16,16 4 19 16,10 2-4-1,3 4-10-15,2 3-11 0,-8 3-15 16,-14-1-4-16,-10 1 17 16,-14 0 28-16,-2-1 24 15,-11-3 26-15,-12-2 10 16,-6-5-46-16,3 0-14 15,-3-13-31-15,9 0-177 16,9 0-1368-16</inkml:trace>
  <inkml:trace contextRef="#ctx0" brushRef="#br0" timeOffset="90312.48">22730 12779 1840 0,'0'0'393'16,"0"0"-301"-16,0 0-91 15,0 0 0-15,0 0 48 16,0 0 5-16,60 107-7 16,-24-63-10-16,4 4-14 15,5 2-6-15,-3-2-16 16,-7-4 6-16,-10-4-7 15,-11-7-9-15,-14-8 8 16,-2-4 1-16,-32-9 23 16,-17-5-6-16,-9-7-17 0,-7 0-1 15,2-18-31 1,5-14-68-16,13-5 33 16,11-7 46-16,16-7 21 0,16-3 32 15,4-4-14-15,8 2-9 16,21 4 2-16,6 10 17 15,-2 9 87-15,3 13 39 16,-1 8 21-16,-2 6-32 16,5 4-63-16,0 2-46 15,20 0-34-15,-7 8-114 16,-7 4-382-16</inkml:trace>
  <inkml:trace contextRef="#ctx0" brushRef="#br0" timeOffset="90751.96">23453 12803 2611 0,'0'0'254'15,"0"0"-170"-15,0 0-46 16,0 0-11-16,0 0 19 16,0 0-39-16,0 0-7 15,-58 49-25-15,8-7 19 16,-10 10 0-16,2 5 5 15,7 4 2-15,13-7 3 16,16-10-4-16,13-10-5 0,9-12 5 16,4-10 0-16,23-9 53 15,8-3 5-15,8-19-18 16,6-17-15-16,0-14-12 16,-5-10-13-16,-3-8-14 15,-10-6-17-15,-8-2 2 16,-8 1 0-16,-11 8 19 15,-4 10 10-15,0 20 35 16,-4 10 31-16,-3 15 26 16,1 12-29-16,4 0-37 15,2 22-26-15,0 28-6 16,0 18 6-16,8 14 0 16,10 8 1-16,2 1-8 15,0-9-20-15,-2-8-45 16,-2-5-58-16,-8-21-149 0,-1-19-694 0</inkml:trace>
  <inkml:trace contextRef="#ctx0" brushRef="#br0" timeOffset="91265.19">23856 12627 2860 0,'0'0'240'15,"0"0"-231"-15,0 0-9 16,0 0-45-16,0 0 44 16,-12 164-22-16,6-94-114 15,3-3-47-15,3-13 95 16,0-12 79-16,0-16-6 16,3-14 5-16,7-12 10 0,2-8-13 15,-1-26-40-15,-2-10-11 16,-2-6 36-16,-3-7 29 15,3 2 155-15,-1-1-35 16,3 6 7-16,3 7-55 16,-2 9-25-16,2 12 13 15,-1 12-46-15,0 8-9 16,-2 2 0-16,0 10-5 16,-5 18 19-16,-2 8-10 15,-2 4-2-15,0-2 7 16,-6-4-13-16,-6-6 8 15,6-7 0-15,1-6-9 0,5-3 0 16,0-2 0 0,5 0-20-16,17 1 10 0,10 2 0 15,5 6 1-15,8 3 9 16,2 4 5-16,-7 6-5 16,-8 2 0-16,-15 0 0 15,-15 0 12-15,-2-2 32 16,-19-2 9-16,-18-6-27 15,-34-3-26-15,9-10-110 16,1-6-752-16</inkml:trace>
  <inkml:trace contextRef="#ctx0" brushRef="#br0" timeOffset="92844.31">13887 15386 2323 0,'0'0'402'0,"0"0"-284"15,0 0-35-15,0 0-27 16,0 0-12-16,0 0-23 16,0 0-21-16,0-2-4 15,0 2 4-15,2 0-1 16,9 0-3-16,5 0-26 16,26 0-66-16,-4 0-171 15,3 0-661-15</inkml:trace>
  <inkml:trace contextRef="#ctx0" brushRef="#br0" timeOffset="92953.83">14464 15337 1405 0,'0'0'0'0</inkml:trace>
  <inkml:trace contextRef="#ctx0" brushRef="#br0" timeOffset="93080.58">14995 15270 2007 0,'0'0'428'0,"0"0"-406"16,0 0-22-16,0 0-498 0</inkml:trace>
  <inkml:trace contextRef="#ctx0" brushRef="#br0" timeOffset="93627.15">16331 15119 828 0,'0'0'112'0,"0"0"-102"16,0 0-10-16,143-36-327 0,-99 22 327 15,-3 6 63-15,-6 1 393 16,-6 2-93-16,-7 3-14 15,-6 2-32-15,-1 0-77 16,-1 0-112-16,-1 0-69 16,5 0-59-16,5-4-13 15,4 4-112-15,1 0-159 16,6-4-124-16,-1 4-8 16,3 0 310-16,-3 0 88 15,-4 0 18-15,0 0 10 16,5 0-10-16,-8 0-4 15,-4 0-760-15</inkml:trace>
  <inkml:trace contextRef="#ctx0" brushRef="#br0" timeOffset="93735.52">17158 15049 1067 0,'0'0'419'16,"0"0"-242"-16,0 0-72 16,0 0 9-16,0 0-68 15,0 0-46-15,129-2-158 16,-84-6-1037-16</inkml:trace>
  <inkml:trace contextRef="#ctx0" brushRef="#br0" timeOffset="93923.99">17976 15009 1713 0,'0'0'299'0,"0"0"-180"15,0 0-41-15,0 0-43 16,0 0-16-16,122-20-19 15,-88 16-29-15,1-2-28 16,7-1 35-16,25 1-14 16,-9 2-162-16,-6 0-363 0</inkml:trace>
  <inkml:trace contextRef="#ctx0" brushRef="#br0" timeOffset="94055.31">18905 14955 1833 0,'0'0'414'0,"0"0"-233"16,0 0-73-16,0 0-61 16,145-33-47-16,-92 24-73 15,-10 1-171-15,-4 4-314 0</inkml:trace>
  <inkml:trace contextRef="#ctx0" brushRef="#br0" timeOffset="94258.87">19580 14893 1464 0,'0'0'418'16,"0"0"-242"-16,0 0-91 16,0 0-51-16,0 0-34 15,125-6-7-15,-96 6-92 16,2 0-75-16,2 0 58 0,7 0 47 16,0 0-63-1,5 0-21-15,1 0 7 0,22 0 93 16,-11 0 51-16,-5 0-144 15</inkml:trace>
  <inkml:trace contextRef="#ctx0" brushRef="#br0" timeOffset="94453.62">20594 14893 1303 0,'0'0'348'16,"0"0"-220"-16,0 0-83 15,113 12-31-15,-80-8-3 16,1-4-11-16,0 2 21 0,1-2 121 15,5 0-5 1,5 0-45-16,4 0-45 0,2 0-22 16,22-6-25-1,-12-2-211-15,-6 2-1539 0</inkml:trace>
  <inkml:trace contextRef="#ctx0" brushRef="#br0" timeOffset="94772.1">21687 14916 555 0,'0'0'1613'16,"0"0"-1469"-16,0 0-92 16,123-3-52-16,-80-1-23 15,3-6-153-15,4 2 39 16,0 4-19-16,6-4-6 16,2 3 120-16,0 2 42 0,-2-3 51 15,0 0 168-15,-1-1-34 16,1-2-83-16,4-1-39 15,0 1-1-15,2-3 8 16,3 7-4-16,-3-4-25 16,1 5-11-16,-3 3-14 15,-2 1 4-15,2 0 10 16,0-3-5-16,-2 3 16 16,-2-1 7-16,-5-4-20 15,-2 1 8-15,-5-2-7 16,-1 3-20-16,-7-2-2 15,-3 1-7-15,-6 0-66 16,-10 3-139-16,-7 1-779 0</inkml:trace>
  <inkml:trace contextRef="#ctx0" brushRef="#br0" timeOffset="96485.88">23673 14633 865 0,'0'0'1525'0,"0"0"-1349"0,0 0-73 16,0 0 30-16,0 0 10 16,0 0-19-1,0 0-35-15,-49-29-47 0,49 27-42 16,0 0 0-16,2-1 10 16,14 2-10-16,5-2 10 15,4 3-10-15,2 0-17 16,-4 0-36-16,-4 0-11 15,-5 17-5-15,-5 0 19 16,-5 6 35-16,-4 6 8 16,0 0-6-16,-2-3 5 0,-13 2 1 15,-4-1 6 1,2-5 0-16,3-3-4 0,6-2 5 16,5-9 0-16,3-2-1 15,5-2-62-15,24-4-7 16,13 0 29-16,7 0 27 15,5 0-1-15,-1 0 9 16,-8 3 6-16,-14 1 7 16,-12 11-7-16,-17-3 0 15,-2 7 53-15,-19 8 88 16,-16-1-60-16,-8 2-29 16,1-2-14-16,4-8-16 15,13-7-22-15,21-11-63 16,4 0-198-16,0 0-818 0</inkml:trace>
  <inkml:trace contextRef="#ctx0" brushRef="#br0" timeOffset="96788.16">24230 14639 1965 0,'0'0'699'0,"0"0"-606"15,0 0 4-15,0 0 4 16,0 0-43-16,0 0-43 15,0 0-15-15,62-56-7 16,-47 56 2-16,4 1 0 16,-4 17-14-16,-1 4-5 15,-6 8 9-15,-6 6-9 16,-2 1 21-16,0 2 3 0,-15 2 0 16,-1-10 48-1,6-4 3-15,5-9-11 16,5-6-35-16,0-6-5 0,5-2 0 15,19-4 4-15,10 0-4 16,32-10-1-16,-8-8-166 16,-5 0-416-16</inkml:trace>
  <inkml:trace contextRef="#ctx0" brushRef="#br0" timeOffset="97251.32">25110 14686 472 0,'0'0'2005'15,"0"0"-1809"-15,0 0-109 16,0 0 8-16,0 0-24 16,0 0-45-16,0 0-26 15,-9-102-83-15,-33 102-7 16,-12 2 14-16,-8 22 42 15,2 2 34-15,6 10 41 16,14 4-8-16,15-4-33 16,19-4-10-16,6-5-4 15,25-5 5-15,17-14 9 16,13-8 37-16,8 0 12 16,1-25-14-16,5-15-11 0,-4-5-5 15,-7-18-16-15,-7-1-3 16,-11-2-17-16,-11-4-8 15,-11 5 8-15,-13 9 17 16,-5 12 42-16,0 14 106 16,0 14 39-16,-7 10-66 15,0 6-62-15,5 11-52 16,-1 20-2-16,1 23-5 16,2 17 4-16,0 8-4 15,7 4-20-15,11-3-30 16,0-9-73-16,2-5-7 15,-2-21-59-15,-5-15-354 0</inkml:trace>
  <inkml:trace contextRef="#ctx0" brushRef="#br0" timeOffset="97507.03">25641 14253 2123 0,'0'0'786'16,"0"0"-724"-16,0 0-55 16,0 0-7-16,0 0-12 15,0 0 12-15,0 0 11 16,-14 137-11-16,14-69-17 16,0 8-49-16,6-8 13 15,8-6 12-15,1-10 27 16,-1-14-4-16,1-15-32 0,-3-11-113 15,-6-12-350-15</inkml:trace>
  <inkml:trace contextRef="#ctx0" brushRef="#br0" timeOffset="97877.42">25714 14235 1348 0,'0'0'1569'16,"0"0"-1404"-16,0 0-99 15,0 0-40-15,0 0-12 16,0 0-10-16,0 0-4 16,95 36-5-16,-68-5-92 0,-4 0-36 15,-6 5 16-15,-7-2 50 16,-8-1 51-16,-2-5 16 16,0-3 27-16,0-8 11 15,0-1 9-15,0-4-47 16,8 0-5-16,13 0 5 15,7 4 10-15,6-4-10 16,0 4-6-16,-3 0-2 16,-10 2 8-16,-7-2 0 15,-14 4 1-15,0-2 97 16,-12 0 13-16,-11 1-25 16,-2-7-21-16,5 1-33 15,7-3-32-15,8-1-22 16,5-1-144-16,0 2-128 15,0-10-2106-15</inkml:trace>
  <inkml:trace contextRef="#ctx0" brushRef="#br0" timeOffset="104797.24">15761 15193 249 0,'0'0'221'0,"0"0"-57"16,0 0 97-16,0 0-16 16,0 0-39-16,0 0-94 0,-2 0-51 15,2 0-49-15,0 0-8 16,0 0 15-16,0 0-5 15,0 0-12-15,0 0 0 16,0 0 15-16,0 0 36 16,0 0 53-16,0 0-21 15,0 0-36-15,0 0-29 16,0 0-18-16,0 0 2 16,0 0-4-16,0 0 0 15,0 0-2-15,0 0 2 16,0 0 2-16,-2 0 9 15,2 11-7-15,0-6-2 16,-2 8 21-16,2-3-21 16,0 1 12-16,0 8-14 15,0-5 0-15,0 1 1 0,0 4 15 16,0 0-13-16,0-2-1 16,0 3 21-16,4 1-4 15,-2 0-5-15,2 1-2 16,1 2 2-16,-1-1-11 15,-2 0 8-15,2 1-7 16,2 0-4-16,-4 2 14 16,0-2-12-16,0 2 36 15,3 1 29-15,-3-1 2 16,2-4-27-16,0-3-26 16,1 4 3-16,2-2 9 15,-3 6 10-15,1-5-15 0,-1 0 2 16,0 0-4-16,3-2 13 15,0 3-6-15,-2-3-9 16,-1 2-5-16,0 1 6 16,-2 0-10-16,1-1 2 15,-3 0 7-15,2 0 0 16,-2 0-4-16,0 0-2 16,2 2-7-16,0 2 0 15,1 1-5-15,-1-4-1 16,0 7 1-16,1-4 8 15,-1 2-9-15,-2-2 6 16,2 1-5-16,0 1-1 16,2-6 0-16,-1 4 0 15,1 2-1-15,0 2 0 0,-1-2-12 16,2 2 13-16,-1-1 6 16,0 2-5-16,1-1-1 15,-1 3 1-15,2-4 0 16,2-1 2-16,-2-2-3 15,1 1 0-15,-3-1 0 16,4-2 0-16,-4 2 1 16,0 0 0-16,1-2 13 15,-1 2-3-15,2-5 4 16,-4 2-1-16,4-1-7 16,-4 0 9-16,0-3-8 15,0-2-8-15,0 1-1 16,3 0 1-16,-3 0 1 15,0 0 5-15,2 0 7 0,-2-4 3 16,1 3-3-16,-1 1 15 16,1 0-11-16,1 0-9 15,-2 0-5-15,3 0 2 16,-1-4 0-16,0 4-4 16,-2-6 0-16,1-2 16 15,-1-5-15-15,-2-3 5 16,0 3 0-16,0-1 2 15,0-4-9-15,0 0 0 16,0 0-8-16,0-4-17 0,-5-30-23 16,-10 2-149-1,-5-8-580-15</inkml:trace>
  <inkml:trace contextRef="#ctx0" brushRef="#br0" timeOffset="105639.41">15661 15408 779 0,'0'0'463'0,"0"0"-311"16,0 0-29-16,0 0 171 15,0 0 24-15,0 0-74 16,0 0-48-16,-16-25-93 16,16 25-64-16,0 0-18 15,0 0-11-15,0 0-5 16,-2 0 4-16,2 0 4 16,0 0-4-16,0 0 3 15,-2 0-4-15,2 0-8 16,-5 7-9-16,-4 7 9 15,-4 11 1-15,-3 4 9 16,-4 7-4-16,0 0 1 0,3-1-6 16,3-3 0-1,3-11 4-15,4-2-4 0,2-9-1 16,5-6-6-16,0-4-30 16,0 0 16-16,0 0 20 15,12-8 14-15,1-11 6 16,7-7-3-16,5-10-7 15,2-3-4-15,4-4-1 16,0-1-4-16,-2 4 1 16,-1 4 11-16,-3 5 30 15,-7 8 21-15,-3 7-5 16,-5 6-2-16,-4 6-7 0,-1 0-15 16,-3 4-8-1,2 0-27-15,6 12-1 0,7 10 1 16,10 13 3-16,8 10 18 15,19 23-21-15,-12-14-12 16,-11-5-283-16</inkml:trace>
  <inkml:trace contextRef="#ctx0" brushRef="#br0" timeOffset="108650.05">20308 16601 183 0,'0'0'757'0,"0"0"-757"16,0 0-58-16,0 0-295 16,0 0 353-16,0 0 65 15,0 0 182-15,22-120-34 16,-13 98 24-16,5 0-9 0,11-14-113 15,-4 3-115 1,2 8-123-16</inkml:trace>
  <inkml:trace contextRef="#ctx0" brushRef="#br0" timeOffset="109066">20397 15370 794 0,'0'0'254'15,"0"0"-160"-15,0 0 33 16,0 0-14-16,0 0-50 15,0 0-11-15,0 0 23 16,-17-68-28-16,17 57-35 0,0 4-1 16,0-1-11-1,0-2-38-15,0 2-104 0,0 2-176 0</inkml:trace>
  <inkml:trace contextRef="#ctx0" brushRef="#br0" timeOffset="109627.14">18909 14879 967 0,'0'0'375'0,"0"0"-182"16,0 0-41-16,0 0 35 15,0 0-23-15,0 0-32 16,0 0-15-16,-6-20-56 16,4 18-29-16,2 2-14 15,-3-2-1-15,1 2-17 16,-3 0-57-16,1 0-59 16,-1 0 9-16,1-3-26 15,0 3 13-15,-1-1 54 0,3-3 23 16,0-2-77-1,2 2-498-15</inkml:trace>
  <inkml:trace contextRef="#ctx0" brushRef="#br0" timeOffset="110148.88">18909 14879 1388 0,'-40'-136'591'15,"40"132"-393"-15,0-2-49 16,0 0-74-16,0 1-10 15,0 4 13-15,0 1 4 16,0 0-16-16,0 0-15 16,0 0 7-16,0 0 7 0,0 0-23 15,0 0-27 1,0 0-15-16,0 0 0 0,0 6-12 16,0 6 12-16,0 6 10 15,0 9 4-15,0 5 0 16,0 9-7-16,0 7 8 15,0 6-6-15,0 8-4 16,5 4-5-16,-1 10 5 16,0 4-5-16,5 6 0 15,-2 3 0-15,4 1 1 16,-2 7 0-16,3 14 1 16,-2 14-2-16,1-11 0 15,-1-11-4-15,-4-15 4 16,3-20 0-16,3 12-12 0,-2 9-2 15,1-4 7-15,1 1 7 16,1-11 1-16,-2 0-1 16,0-3 0-16,-2 0-1 15,-5-10-8-15,1-4 8 16,-5-9-3-16,0-10 4 16,0-7 10-16,0-14 7 15,0-4 17-15,0-10 11 16,0-4-20-16,0 0-25 15,0 0-26-15,-5-22 17 16,-17-24-89-16,2 2-75 16,0 0-258-16</inkml:trace>
  <inkml:trace contextRef="#ctx0" brushRef="#br0" timeOffset="110765.08">18684 14843 1770 0,'0'0'309'0,"0"0"-212"16,0 0-29-16,0 0 58 15,0 0-12-15,0 0-4 16,0 0-19-16,-24-71-22 15,17 71 4-15,0 0-10 16,-2 2-26-16,-6 18-22 16,-5 15-7-16,-5 7-3 15,-2 3 3-15,3 5-8 16,0-8 1-16,3-13-6 16,8-8 14-16,4-13-5 15,4-8-4-15,5 0-49 0,0-12 42 16,14-21 7-16,8-11 0 15,5-6-1 1,0-6-11-16,-1 1-20 0,-1 10 12 16,-8 4 20-16,0 9 9 15,-5 11 46-15,-4 6 7 16,-2 9-6-16,3 4-22 16,2 2-25-16,9 0-5 15,7 6-4-15,6 13-1 16,7 6-3-16,3 7-17 15,1 9-39-15,19 20-75 0,-14-8-146 16,-7-7-1642-16</inkml:trace>
  <inkml:trace contextRef="#ctx0" brushRef="#br0" timeOffset="112624.2">22075 14951 490 0,'0'0'805'0,"0"0"-558"15,0 0-39-15,0 0-47 16,0 0 1-16,0 0-64 16,0 0-3-16,-22-22-24 15,22 22-32-15,0 0-8 16,0 0-12-16,0 0-17 16,0 0 0-16,0 0-2 15,0 0 2-15,0 0-2 16,0 0 2-16,0 0 6 15,0 0-7-15,0 4-1 16,0 12 0-16,0 1 14 16,0 12 3-16,0 5 6 15,6 6 13-15,2 6 9 16,0 7-4-16,3 5-12 0,1 6-18 16,-1 6 6-16,0-1-5 15,2 2-11-15,-2 3 11 16,-2-1-3-16,3 1-9 15,-4-2 0-15,1 0 0 16,-3-1 1-16,4-3 8 16,-6-2-9-16,1-7 5 15,-5-2-5-15,2-7 0 16,-2-2 11-16,2-8 6 16,0-8 3-16,0-1 6 15,0-13 1-15,2 0 21 16,-4-8 7-16,2-2-7 15,-2-4-16-15,2-4-16 16,-2 0 6-16,0 0 4 0,0 0-2 16,0 0-9-16,0 0-7 15,0 0-8-15,0 0 0 16,0 0-8-16,0 0-28 16,0 0-16-16,0 0 1 15,2-4-6-15,-2-22-30 16,0 2-63-16,0-2-216 0</inkml:trace>
  <inkml:trace contextRef="#ctx0" brushRef="#br0" timeOffset="113280.15">21968 15069 1338 0,'0'0'439'0,"0"0"-140"0,0 0-113 16,0 0-68-16,0 0-50 16,0 0-20-16,0 0 1 15,0-32 13-15,0 30 9 16,0 0-4-16,0 2-10 16,0 0 10-16,0 0-5 15,0 0-22-15,0 0-14 16,0 0-17-16,0 0-8 15,0 0-1-15,0 0-19 16,-4 0-1-16,-3 6-3 16,-4 7 23-16,-3 4 7 15,-1 5 5-15,-1 2-6 16,3 7-4-16,2-4-2 16,4 4-1-16,5-9 1 15,0-2 5-15,2-4-4 0,0-10-1 16,0-4-18-16,0-2-9 15,0 0 3-15,0 0 24 16,0 0 7-16,6-12-2 16,10-12 12-16,6-5-7 15,3-4-3-15,1-3-2 16,3 2-4-16,-4-2 0 16,-2 13 0-16,-8 5 5 15,-4 5 0-15,-2 13 7 16,0 0 8-16,4 9-21 15,7 13 22-15,7 8 4 16,17 16-24-16,-3-10-2 0,-12-4-155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5:29:21.26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1730 1458 1016 0,'0'0'203'0,"0"0"-15"16,0 0-15-16,0 0-32 16,0 0 10-16,0 0 80 15,0-32-75-15,0 27-52 16,0 4-42-16,0-6-33 0,0 3-4 15,0-4-17-15,0 1 3 16,0-4-4-16,3 1-7 16,-1-2 1-16,-2 0 1 15,0 2 5-15,0 0-6 16,0 2 34-16,0 4 21 16,0-2 0-16,0 4-16 15,0 0-20-15,0 0-3 16,0 2-9-16,0 0 12 15,0 0-4-15,0 0 1 16,0 0-17-16,0 0-1 16,0 2-19-16,0 10 20 15,0 7 3-15,-2 8-1 16,-5 7 5-16,1 8-5 16,-1 9 7-16,2 7-8 0,3 6 6 15,0 6-6-15,2 6-1 16,0 6 9-16,0 7-9 15,0 1 1-15,0 2-1 16,0 2 8-16,0-3-1 16,4-1-6-16,-1-2 13 15,-3-1-13-15,0-4 13 16,0 0 1-16,0-1 6 16,-7-2 4-16,-4 0 4 15,2 1-14-15,0-3 3 0,0 1 0 16,0-4-7-16,3 0 5 15,-2-5-1 1,4-3 2-16,0 2-4 0,-1-2 1 16,3 0 1-1,0 1-6-15,0 3 4 0,2 0-3 16,0 0-9-16,0 0 7 16,0-5-3-16,0-2-1 15,0-6 4-15,-2-1-7 16,2 2 7-16,0-1-7 15,-2 2 5-15,0 1-2 16,2-3 0-16,0 3 3 16,0-4-7-16,0-1 1 0,0-2 3 15,0-3-3 1,0-1 0-16,0-6 5 0,0-2-6 16,0-7 0-16,0 1 0 15,0-7-8-15,0-2 1 16,0-2 7-16,0-5 0 15,2-1-1-15,2-8 0 16,-2-3-12-16,0-3-3 16,0-5 9-16,-2 0-8 15,3 0-10-15,-3 0-8 16,2-2-29-16,2-20-27 16,6-45-70-16,-4 5-114 15,1-9-901-15</inkml:trace>
  <inkml:trace contextRef="#ctx0" brushRef="#br0" timeOffset="819.66">1801 1430 48 0,'0'0'1383'16,"0"0"-1213"-16,0 0-142 0,0 0-11 15,0 0-15-15,0 0-1 16,0 0 3-16,37-53 13 16,-37 45 61-16,2 0 133 15,-2 0-9-15,0 4-52 16,0 0-20-16,0 0 14 16,0 2-70-16,0 1-28 15,0 1-17-15,0 0-17 16,0 0-4-16,-9 0-8 15,-7 0-23-15,-6 20 23 16,-14 10 14-16,-8 14-13 16,-9 10 16-16,-6 10-6 15,-1 6 9-15,2 0-1 16,2-3 18-16,10-10-3 16,6-13-15-16,13-11 5 0,13-16 16 15,10-8-40-15,4-9-13 16,0-4 13-16,23-24 14 15,8-16 31-15,7-13-17 16,3-8-10-16,2-2-18 16,-3 3 8-16,-4 6-8 15,-3 10 1-15,-6 10 12 16,-9 10 9-16,-3 7 13 16,-7 12-10-16,-2 3 6 15,-4 6-23-15,5 0-8 16,1 3 0-16,13 22-16 15,8 12 15-15,9 14 1 16,7 9 1-16,3 4-1 0,19 24-43 16,-14-16-86-16,-7-11-311 15</inkml:trace>
  <inkml:trace contextRef="#ctx0" brushRef="#br0" timeOffset="1968.33">1147 5211 2455 0,'0'0'255'0,"0"0"-197"15,0 0 11-15,0 0 23 16,0 0-22-16,0 0-32 15,0 0-1-15,76-2-10 16,-36 2-9-16,7 0-1 0,4 4-1 16,7 6-10-16,6-2 0 15,10 3-5-15,10-4 4 16,10 4 3-16,7-1-8 16,16-1 2-16,24 0-5 15,17-1 4-15,6-4-1 16,-7-2 11-16,-13 0-11 15,-14-2 0-15,-21 2 12 16,-17-2 2-16,-19 1-6 16,-4-1-7-16,32 3 4 15,28-3-1-15,29 1-3 16,-18 2 0-16,-27-1-1 16,-32-1 1-16,-19 2 4 15,7 0-5-15,10 2 0 16,10 1 1-16,-5 2-1 15,1 0 1-15,4 1-1 16,2-4-3-16,5 3 3 0,4-4 0 16,26 0 1-16,20-2-1 15,26 0 1-15,1-2 4 16,-30 0 0-16,-38 0 5 16,-36 0 0-16,-2 0-6 15,10 0 2-15,10 0 6 16,11 0 6-16,-11 0-9 15,-8 0-3-15,-13 2-6 16,-10-2 1-16,-12 0 0 16,-8 0-1-16,-11 0 0 15,-14 0-35-15,-14-40-52 0,-23 0-163 16,-17-6-1665-16</inkml:trace>
  <inkml:trace contextRef="#ctx0" brushRef="#br0" timeOffset="2668.43">2894 1016 1492 0,'0'0'206'16,"0"0"-194"-16,0 0 64 16,0 0 155-16,0 0 28 15,0 0-87-15,-16-102-70 16,11 84-23-16,1 4 2 15,0 1-27-15,-5-2-21 0,3 3-15 16,-4 2-3-16,4 2 5 16,1 3 35-16,3 0-8 15,0 5-19-15,2 0-9 16,0 0-19-16,0 7-28 16,0 24 22-16,0 13 5 15,-2 14 2-15,-4 8 2 16,0 9-3-16,0-3-23 15,-1 0-33-15,-2 10-24 16,2-17-121-16,-2-18-282 0</inkml:trace>
  <inkml:trace contextRef="#ctx0" brushRef="#br0" timeOffset="2863.17">2591 1353 2560 0,'0'0'284'0,"0"0"-267"16,0 0-17-16,0 0 0 16,0 0 42-16,131-14 11 15,-71 13-30-15,5-1-11 16,-5-2-12-16,4-7-27 16,-14-1-144-16,-17-2-597 0</inkml:trace>
  <inkml:trace contextRef="#ctx0" brushRef="#br0" timeOffset="3044.61">2634 670 2270 0,'0'0'345'0,"0"0"-255"15,0 0-56-15,0 0 10 16,131-25-27-16,-69 28-17 15,20 35-30-15,-14-3-171 16,-14 0-464-16</inkml:trace>
  <inkml:trace contextRef="#ctx0" brushRef="#br0" timeOffset="3188.79">3143 1113 1537 0,'0'0'274'0,"0"0"-137"16,-4 139-49-16,2-64-62 15,0 1-9-15,2 1-17 16,0 3-107-16,0-20-163 16,0-20-333-16</inkml:trace>
  <inkml:trace contextRef="#ctx0" brushRef="#br0" timeOffset="3426.37">3145 1123 2764 0,'0'0'260'0,"0"0"-193"15,0 0-54-15,0 0 10 0,141-10-13 16,-95 34-10-16,2 14-14 16,-13 10-44-16,-12 6 4 15,-19 5 5-15,-4-6 9 16,-20-4 13-16,-18-10 27 15,-5-4 9-15,-7-8-9 16,7-6-123-16,15-10-781 0</inkml:trace>
  <inkml:trace contextRef="#ctx0" brushRef="#br0" timeOffset="4796.39">6325 5342 757 0,'0'0'921'0,"0"0"-582"15,0 0-102-15,0 0-103 16,0 0-83-16,0 0-36 15,-45-113-15-15,45 100-26 16,0-1-5-16,0 1 11 16,0 2 13-16,3 0 7 15,-3 3 20-15,0 0 47 0,0 2 12 16,0-3-42 0,0 4-24-16,0-3-13 0,0 2-30 15,0 0-32-15,-9 4-74 16,-3-2 101-16,-1 0 35 15,-3 2 21-15,1-2 83 16,1 0 0-16,1-1-18 16,2 3-10-16,2-3 34 15,5 1-1-15,-1 2 4 16,5 2-29-16,0-2-50 16,0 2-29-16,0 0-4 15,2 0-1-15,12 2 0 16,6 14 5-16,7 8 0 0,6 4 2 15,5 7-3-15,0 0-4 16,0 2 0-16,-5-3 1 16,-4-5-2-16,-12 0 1 15,-9-2-17 1,-8 0-4-16,0 2 15 0,-29 2 6 16,-12-1 8-16,-5-3 10 15,-4-4-9-15,6-4-2 16,9-6-7-16,8-2-16 15,16-7-78-15,15-4-87 16,20 0-522-16,13-3-863 0</inkml:trace>
  <inkml:trace contextRef="#ctx0" brushRef="#br0" timeOffset="5193.6">6937 4957 2424 0,'0'0'238'0,"0"0"-154"16,0 0 38-16,0 0-41 16,0 0-69-16,0 0-12 15,0 0 0-15,21 102 12 16,-6-44 2-16,1 3-4 15,-1-1-5-15,1-9 0 0,2-8-5 16,-2-9 0 0,0-14-6-16,-6-8-2 0,1-12 8 15,3 0 53-15,3-25 54 16,8-16-25-16,4-12-35 16,2-4-12-16,0-6-9 15,-2 3-5-15,-2 6-11 16,-4 10-6-16,-6 10-4 15,-5 9-29-15,-12 15-68 16,0 9-139-16,0 1-714 0</inkml:trace>
  <inkml:trace contextRef="#ctx0" brushRef="#br0" timeOffset="5730.38">7421 5322 1486 0,'0'0'423'0,"0"0"-384"0,0 0-22 16,0 0 209 0,0 0-58-16,0 0-90 0,0 0-35 15,-89-26-20-15,51 47 9 16,3 8 28-16,4 7-11 15,10 4-49-15,13 4-11 16,8 0-4-16,2-1-7 16,23-8 22-16,10-6 12 15,5-10 3-15,2-7-6 16,-1-7-9-16,1-5 0 16,-11-18-133-16,-9-4-387 0</inkml:trace>
  <inkml:trace contextRef="#ctx0" brushRef="#br0" timeOffset="5904.48">7413 5478 2300 0,'0'0'278'15,"0"0"-276"-15,0 0 21 0,0 0 22 16,0 113-5-16,2-73-14 16,4-3-19-16,-1-1-7 15,-3-5-31-15,-2-5-25 16,0-8-137-16,-13-8-621 0</inkml:trace>
  <inkml:trace contextRef="#ctx0" brushRef="#br0" timeOffset="6193.09">7866 5279 2751 0,'0'0'224'16,"0"0"-163"-16,0 0-29 16,0 0 9-16,0 0-41 15,0 0-44-15,0 0-24 16,19 61 61-16,-3-23 3 16,1 4-12-16,5 2 16 15,1 2 10-15,-6-2-9 16,-10 0-1-16,-7-3-46 15,-24-5-17-15,-32-8 22 0,-37-6-70 16,-36-11 18 0,-30-11 72-16,21 0-67 0,26-11-903 15</inkml:trace>
  <inkml:trace contextRef="#ctx0" brushRef="#br0" timeOffset="8669.04">1643 5113 1271 0,'0'0'392'16,"0"0"-316"-16,0 0-54 15,0 0 66-15,0 0 25 0,0 0 4 16,0 0-8-16,29 21-9 16,-15-14-4-16,-1 1-13 15,3 0-42-15,4-2-21 16,2 3-5-16,5-3 1 16,2 0-16-16,2-1 1 15,5-1 0-15,-1-2 12 16,3 1-12-16,5-3 0 15,-3 0 0-15,2 0-1 16,1 0-11-16,-6 0-49 16,3 0-4-16,-3 0 29 15,0 0-4-15,-3 0 0 16,-1 0 26-16,-2-3 5 16,-4-1 8-16,-2 2 0 0,-2 2 0 15,2-3 3 1,0 3 6-16,2 0 3 0,0 0-11 15,2 0 0-15,2 0 1 16,0 0 7-16,2 0 10 16,1 0-8-16,-1 0 9 15,0 0-8-15,1 3-3 16,-3 1-9-16,-2-2 0 16,0 1 1-16,-2-2-1 15,2-1 0-15,-4 3 0 16,0-3-1-16,0 0 0 15,2 0-1-15,0 0 2 0,2 0 0 16,4 0-1 0,1-3-7-16,1-1-19 0,1 0 1 15,0-1 2-15,-3 3-23 16,-1-3 9-16,-3 2 27 16,-3 0 11-16,-2 2 2 15,1-2-2-15,-3 1 0 16,-1-2 0-16,0 2 14 15,2-4 8-15,2 2 14 16,2 0-7-16,-2-2-4 16,2 1-17-16,0 3 15 15,-2-3 3-15,-3 4-1 16,3-4 2-16,-1-1-8 16,1 2 6-16,1-2 3 15,1-2-7-15,2 1 5 0,-2-1-7 16,0-1-1-1,-1 1 10-15,1-2-6 0,0 0-21 16,0-1 6-16,-3 3-7 16,1-3 0-16,-1 1 0 15,0 0 0-15,3-2-2 16,4 0 1-16,1-2 1 16,3 0-5-16,1 1 5 15,-3-1 0-15,3 0-9 16,-4 1-13-16,-3-1-19 15,0 0 14-15,-6-1 13 16,0 3 13-16,2-1 1 16,-1-1 0-16,3-3 0 0,1 3 1 15,1-3-1-15,2 3 1 16,3-3-1-16,0 1 0 16,4-2 0-16,-3 0 0 15,1 0 1-15,-3-2 0 16,0 0-1-16,-1-2-2 15,-1-3-4-15,-2 2 6 16,0-4 1-16,-2 2 7 16,0-1 1-16,-3-5 5 15,3 1 3-15,-1 1-2 16,3-4 2-16,-2 3-4 16,2-3 2-16,0 0 1 0,0 1 4 15,2-3-20-15,-2 2 9 16,2-2-9-16,-2-2 1 15,-2-2 9-15,2-2-9 16,0-6 4-16,-2 2 3 16,2-5-8-16,-1-3 1 15,-1 3 0-15,0 0 16 16,0-1-16-16,-2 5 1 16,-5 2 7-16,-1 0-8 15,0-2 10-15,-2 2 0 16,1-2-11-16,0-5 9 15,0-1-1-15,2-2-6 16,-1-4-2-16,4-2 1 0,-1-2 5 16,3 2-5-1,-1 1-1-15,-2 3 0 0,1 2 8 16,-3 4 13-16,0 4 16 16,-2 0 2-16,-1 1-12 15,4 0-6-15,-3-1 13 16,-1-5-8-16,4 1-25 15,-4-4 4-15,3 1-1 16,1-1-3-16,-4 1 13 16,3 0-14-16,-1-1 14 15,0 2-13-15,1 0 6 16,3-2-3-16,-2 1 3 16,4 0-1-16,-2 0 5 0,-2 3 0 15,-2 6 8 1,-3 5-3-16,-3 4 6 0,-3 3-5 15,2 6-10-15,-1 0 2 16,0 2 6-16,3 4 2 16,-4 2-3-16,2 4-3 15,-1 2 5-15,-2 2-9 16,-3 3-3-16,2 1 3 16,-6 3-2-16,0 0-4 15,0 3 6-15,-2 0-7 16,0 0-5-16,0 0-13 15,0 0-30-15,-6 0-76 16,-11 11-121-16,-2 1-773 0</inkml:trace>
  <inkml:trace contextRef="#ctx0" brushRef="#br0" timeOffset="15683.28">5595 3906 753 0,'0'0'257'15,"0"0"-118"-15,0 0-139 16,0 0-11-16,0 0-504 0</inkml:trace>
  <inkml:trace contextRef="#ctx0" brushRef="#br0" timeOffset="16073.23">5649 3753 1394 0,'0'0'274'0,"0"0"-234"16,0 0-40-16,0 0 0 15,0 0 11-15,0 0-11 16,0 0 2-16,12 75-2 16,-12-39 2-16,0 10 7 15,0 11-9-15,0 13-2 16,0 7 2-16,-6 5 0 15,-2 7 33-15,2 2 4 16,-1 3-37-16,1 0 15 16,-6 15 1-16,-1 16 54 15,-1-13 11-15,-1-11 62 16,4-13-26-16,0-15-18 16,2 7-39-16,-2 6-8 15,-1-7-27-15,2-8 1 0,3-6-15 16,-2-12 19-16,4-11-12 15,1-8-11-15,2-12 11 16,2-5-16-16,-2-11-2 16,-3-6-61-16,-1 0-256 15,-2-6-1162-15</inkml:trace>
  <inkml:trace contextRef="#ctx0" brushRef="#br0" timeOffset="17944.66">1597 3826 1014 0,'0'0'273'0,"0"0"-115"15,0 0-21-15,0 0-7 16,136 26-61-16,-101-19-30 16,4-6 30-16,1 3 6 15,4-2 19-15,1-1-18 16,-1-1 17-16,3 0-8 16,2 0-25-16,-2 0-50 15,2 0 6-15,-2 0-1 16,4 0-2-16,-2 0 53 15,4 0-9-15,-1 0-18 16,1-1 23-16,-2 1-19 16,1-2-18-16,-4 2-14 0,0 0-5 15,-2 0 0-15,-1 0-5 16,-1 0 0-16,3 0-1 16,0 0 2-16,4-1 7 15,3-2-1-15,-1 2-3 16,0 1-4-16,1 0 5 15,0 0-6-15,-1-3 1 16,2 3 0-16,1 0 0 16,2 0-1-16,0 0-3 15,1 0 3-15,-1 0 9 16,-4 0-9-16,0 3-5 16,0 2 4-16,-6-2 1 15,2 3 0-15,-6-1 4 16,1-1-4-16,-3-2 0 15,-1 0-1-15,-4-2 0 0,1 2 1 16,-2 0 3-16,1 2-2 16,2-2 6-16,-2 0-7 15,1 0 0-15,0 1-1 16,0-2 0-16,2 1 0 16,0-2 1-16,3 0-1 15,-1 3 1-15,4-3 0 16,1 1 0-16,0 3 1 15,2-2-1-15,1 2 0 16,-2 2 0-16,1-4 1 16,5 2 0-16,-1-2-1 15,1 2-5-15,-1-2 5 16,1 0-1-16,-3 0 1 16,-4 0 0-16,-3 0 8 0,-6 0-8 15,0 1-1-15,-2-2 1 16,-1 2-1-16,3-3 0 15,0 2 0-15,2-1 0 16,2 2 1-16,0 0 0 16,1-2 0-16,-3 2 0 15,-2-2 1-15,-5 2-1 16,-6-1 1-16,-9-2 8 16,-5 2-7-16,-3-2 4 15,-6 0-6-15,-4 0 10 16,0 0 2-16,0 2-11 0,0-2-1 15,0 2-36-15,0 2-36 16,-14 2-149-16,-5 0-192 16,-4-1-1183-16</inkml:trace>
  <inkml:trace contextRef="#ctx0" brushRef="#br0" timeOffset="21682.24">6160 5276 37 0,'0'0'0'0</inkml:trace>
  <inkml:trace contextRef="#ctx0" brushRef="#br0" timeOffset="21760.08">6160 5276 279 0,'-9'100'252'0,"3"-90"-71"15,-1 4-127-15,-4 2-24 0,2-2-30 16,2-4-221-16</inkml:trace>
  <inkml:trace contextRef="#ctx0" brushRef="#br0" timeOffset="24192.33">5906 3870 944 0,'0'0'165'0,"0"0"-155"15,0 0 9-15,0 0-19 16,0 0 90-16,-20-118 150 16,16 98-64-16,1 1 52 15,3 1-24-15,0 0-71 16,0 0-10-16,0 0-57 16,0 4-19-16,0 0-30 15,0 2 5-15,0 3 6 16,0 1-19-16,0 1-9 0,0 1 0 15,0 2 0-15,0 0 1 16,0 2 17-16,0 0-9 16,0 0-9-16,0 0 0 15,0 2-7-15,0 0-3 16,0 0-1-16,-4 0-32 16,-8 0 12-16,-1 6 23 15,-7 8-3-15,-2 6 11 16,-7 8 11-16,-2 4 4 15,-5 8-15-15,-4 4 20 16,-6 10-9 0,-4 7 19-16,-6 5-5 0,0 4-6 15,2 0-3-15,-2-2 1 16,2-7 9-16,6-5-5 16,2-6-4-16,7-4 0 0,3-8 1 15,5-4-4-15,6-4 10 16,5-6 3-16,5-3-13 15,3-3 3-15,3-4-17 16,5-5 1-16,0-3 5 16,2-2-1-16,2-1-5 15,0-3 0-15,0 0 10 16,0 0 22-16,0 0 16 16,0 0-3-16,0 0-11 15,2-8-14-15,9-6 1 16,9-10-7-16,5-5-2 15,6-6 4-15,6-6-8 16,5-5-3-16,6-1-4 16,2-3 6-16,4-2-3 0,0-3-3 15,-2-4 4-15,0 1 1 16,-3-2-6-16,0 2-6 16,-2 0 6-16,-3 3 5 15,-1 1-3-15,-1 6-2 16,-4 2-6-16,-3 2-4 15,0 4-32-15,-7 2 5 16,-1 0 16-16,-5 4 5 16,1-3-20-16,-8 5 21 15,-1 2-12-15,-6 2 4 16,-1 5 23-16,-5 0-5 0,0 8 5 16,0 3 0-16,-2 3 0 15,3 3-1-15,-3 4-7 16,0 0-3-1,0 2-12-15,0 0-14 0,0 0-28 16,-7 6 25-16,-6 10 40 16,-3 3 0-16,-1 0 0 15,-6 5 0-15,1 2 1 16,-2 5-1-16,-1 0 1 16,-2 4 7-16,0 5-8 15,-4 6 0-15,-2 6 0 16,-3 6 11-16,-4 9-11 15,-7 8 0-15,-2 11 0 16,-4 5 2-16,-3 1 11 16,0-1-11-16,3-5 5 0,0-6 8 15,1-1-15-15,3-8 16 16,3-4-4-16,1-5-2 16,3-6-1-16,0-4 8 15,1-4-11-15,1-4 13 16,4-6-3-16,5-5-5 15,4-5-3-15,7-6 2 16,5-4-1-16,5-7-1 16,4-4-3-16,4-4-4 15,2 0 5-15,0-3 9 16,0 0 6-16,0 0 3 16,0 0 17-16,0 0-7 0,2-4 6 15,10-10-2-15,5-6-5 16,5-5-9-16,7-6-14 15,7-6-4-15,6-7 1 16,10-4 1-16,6-7-8 16,8-2 0-16,5-7-1 15,8-4 1-15,6-5 0 16,-4-3 2-16,2-2-2 16,-10-2 1-16,-7 0 9 15,-11-1-10-15,-8 3 0 16,-7 6-1-16,-7 5-13 15,-4 9 9-15,-6 7-5 16,-3 6-1-16,-5 5-4 16,-1 8-3-16,-5 6 7 0,-3 6 3 15,-2 8 1-15,-4 5 2 16,3 3 3-16,-3 4-13 16,0 0-19-16,0 0-8 15,0 0-13-15,0 0-10 16,0 0 1-16,0 3-7 15,-3 11 1-15,-9 6 26 16,-9 12 24-16,-10 10 7 16,-21 28-26-16,8-7-123 15,4-12-616-15</inkml:trace>
  <inkml:trace contextRef="#ctx0" brushRef="#br0" timeOffset="41979.35">8410 1574 1523 0,'0'0'494'0,"0"0"-364"16,0 0-39-16,0 0 82 15,0 0-19-15,0 0-57 16,-6-26-45-16,6 24-17 16,0 2 2-16,0-2 19 15,0 2-16-15,0 0-5 16,0 0-3-16,0 0-12 16,0 0 5-16,0 0-5 15,0 0-1-15,0 0-1 0,0 0-7 16,0 0-11-1,0 0-3-15,0 0-14 16,-2 0 6-16,-3 8-11 16,1 14 22-16,-3 12 9 0,0 12-9 15,3 14 12-15,4 13-12 16,0 25-1-16,0-2 1 16,0 5 9-16,0-1-5 15,0-16-4-15,0 6 1 16,-4-10 0-16,-3-12 4 15,0-9-4-15,2-12 0 16,1-8 0-16,2-7-1 16,-2-9 2-16,1-6-2 15,1-5-2-15,-2-6-4 16,-8-6-74-16,1 0-141 0,-3-8-876 16</inkml:trace>
  <inkml:trace contextRef="#ctx0" brushRef="#br0" timeOffset="42197.11">8070 2699 2562 0,'0'0'357'16,"0"0"-305"-16,0 0-52 16,0 0 0-16,0 0 11 15,0 0 54-15,126 0-10 16,-63-10-16-16,-1-2-19 0,0-1-9 15,-8 3-11-15,-12 2-30 16,-11-3-105-16,-15 3-207 16,-11 0-1757-16</inkml:trace>
  <inkml:trace contextRef="#ctx0" brushRef="#br0" timeOffset="50754.29">10239 2564 1182 0,'0'0'0'0</inkml:trace>
  <inkml:trace contextRef="#ctx0" brushRef="#br0" timeOffset="52265.42">8154 1824 839 0,'0'0'1058'0,"0"0"-842"0,0 0-82 16,0 0 17-16,0 0 21 16,0 0-51-16,0 0-36 15,-4-1 5-15,4 1 9 16,0-3-7-16,0 3-9 16,0 0-29-16,0 0-15 15,0 0-10-15,0 0-11 16,0 0-4-16,0 0-1 15,0 0-8-15,0 0-5 0,4 0-9 16,12 0-12 0,8 0 21-16,12 0 6 0,9 0-5 15,8 0 3-15,2 4 2 16,4 3-2-16,-4-1-4 16,-1-2-10-16,-8 0-7 15,8 2-31-15,-16-5-55 16,-9-1-176-16</inkml:trace>
  <inkml:trace contextRef="#ctx0" brushRef="#br0" timeOffset="53310.61">8111 2751 2134 0,'0'0'410'0,"0"0"-295"0,0 0-39 16,0 0-3-16,0 0-12 16,0 0-11-16,0 0-1 15,88 0-20-15,-53 0-13 16,6 0-15-16,3 0 5 16,1 1-1-16,-1 4-5 15,-4-1 5-15,-7 0-5 16,-8-2-9-16,-9-2 8 15,-7 2 1-15,-5-2-7 16,-4 0-65-16,0 0-77 16,0 0-240-16</inkml:trace>
  <inkml:trace contextRef="#ctx0" brushRef="#br0" timeOffset="53593.15">8765 2719 1795 0,'0'0'748'15,"0"0"-627"-15,0 0-20 16,0 0 24-16,0 0-33 16,0 0-54-16,0 0-38 15,0-20-19-15,0 40 2 16,0 13 17-16,0 14 7 15,0 9 0-15,0 2-7 0,0 0-14 16,0-6-26-16,0-6-23 16,0-13 12-16,0-14-17 15,0-19-6-15,4 0-92 16,-1-15-253-16</inkml:trace>
  <inkml:trace contextRef="#ctx0" brushRef="#br0" timeOffset="53835.78">8709 2646 2503 0,'0'0'285'0,"0"0"-137"16,0 0-57-16,0 0-28 15,0 0-54-15,0 0-9 16,0 0 0-16,98 29-1 16,-52 7-5-16,2 5-20 15,-4 9-46-15,-8 5-21 0,-10 1 8 16,-10-6-15-16,-16-3 54 15,0-9 13-15,-22-10 20 16,-14-4 13-16,-4-8 28 16,-5-6-6-16,3-4-11 15,-7-6-11-15,13 0-99 16,12-5-517-16</inkml:trace>
  <inkml:trace contextRef="#ctx0" brushRef="#br0" timeOffset="54165.44">9302 2791 2189 0,'0'0'471'0,"0"0"-210"15,0 0-43-15,0 0-81 16,0 0-75-16,0 0-62 16,0 0-6-16,-52-42-2 15,33 42 7-15,3 16-3 16,5 4-22-16,6 4-16 15,5 5-6-15,0 0 4 16,18 2 0-16,11-2-10 16,2 3-18-16,0-2-36 15,-8 1-23-15,-15-5-26 0,-8-2-8 16,-4-6 165 0,-27-4 65-16,-7-3 147 0,-2-5-39 15,0-4-56-15,2-2-66 16,7 0-51-16,8 0-92 15,12-8-143-15,9-7-588 0</inkml:trace>
  <inkml:trace contextRef="#ctx0" brushRef="#br0" timeOffset="54545.3">9779 2855 1957 0,'0'0'490'0,"0"0"-252"15,0 0-84-15,0 0-77 16,0 0-56-16,-126-11-16 0,82 34 1 16,-3 9 3-1,7 7-2-15,7 0-1 0,10-2-6 16,12-7-2-16,11-5 2 16,0-8 0-16,7-7 1 15,15-6 48-15,7-4 31 16,3 0-34-16,-3-2-17 15,-5-10-11-15,-6 2 10 16,-7 0-1-16,-6 4 32 16,-3 6-4-16,-2 0-30 15,0 0-25-15,0 0-18 16,0 16 7-16,8 10 11 16,9 8 0-16,2 0-26 15,6 0-12-15,-1-8-16 0,1-10-10 16,2-8-10-16,-1-8 0 15,15-20-36-15,-8-14-105 16,-4-3-553-16</inkml:trace>
  <inkml:trace contextRef="#ctx0" brushRef="#br0" timeOffset="55129.21">10006 2763 2658 0,'0'0'264'15,"0"0"-201"-15,0 0-9 16,0 0 38-16,0 0-18 15,0 0-40-15,0 0-34 16,-7-32-4-16,5 47-17 16,-3 16 10-16,-2 15 11 0,-1 13 9 15,-1 7-9-15,0 0-28 16,2-1-54-16,1-6-6 16,-1-9-29-16,3-12-97 15,-1-13-79-15,2-16-596 16</inkml:trace>
  <inkml:trace contextRef="#ctx0" brushRef="#br0" timeOffset="55280.06">9807 3060 2670 0,'0'0'290'16,"0"0"-192"-16,0 0-61 16,0 0-37-16,0 0-53 15,0 0 53-15,118 11 14 16,-39-6-14-16,-10-5-142 15,-11 0-357-15</inkml:trace>
  <inkml:trace contextRef="#ctx0" brushRef="#br0" timeOffset="55540.27">10471 2202 2461 0,'0'0'268'15,"0"0"-191"-15,0 0 17 0,0 0-8 16,0 0-37 0,0 0-25-16,0 0-4 0,96-25-13 15,-56 24-7-15,5 1-30 16,9 0-104-16,-10 0-163 15,-9 0-1136-15</inkml:trace>
  <inkml:trace contextRef="#ctx0" brushRef="#br0" timeOffset="55698.28">10438 2478 2851 0,'0'0'236'0,"0"0"-211"16,0 0-20-16,0 0 20 0,136 0-25 16,-54-4-52-16,-11 4-230 15,-13-3-1152-15</inkml:trace>
  <inkml:trace contextRef="#ctx0" brushRef="#br0" timeOffset="57200.34">11490 2463 1523 0,'0'0'319'0,"0"0"-130"16,0 0 14-16,0 0-14 15,0 0-42-15,0 0-64 16,0 0-34-16,-5 0-6 16,5 0 12-16,0 0-6 15,0 0-9-15,0 1-17 16,0-1 7-16,0 0 24 15,0 0 9-15,5 0-12 16,5-1-27-16,9-18 5 16,7-9 11-16,12-14-8 0,4-13-5 15,3-11-19-15,-1-5 0 16,-5-4 3-16,-6-1-10 16,-4 3-2-16,-9 2-4 15,-4 4 1-15,-10 5-14 16,-1 11 18-16,-5 10-22 15,0 13 17-15,0 11-1 16,0 15-9-16,0 2-43 16,-5 15-81-16,-8 43 57 15,-5 44 62-15,2 43 20 16,3 15 0-16,9-26-13 0,4-38-35 16,0-43 0-1,0-19 11-15,15-6 10 0,7-6-9 16,5-12 11-16,4-10 25 15,1-24 106-15,1-24-14 16,0-18-41-16,-2-15-39 16,1-7-3-16,-8-4-9 15,-3 0-14-15,-10 6 14 16,-5 10 1-16,-6 19 24 16,0 17 82-16,0 18-2 15,0 16-33-15,0 6-52 16,0 18-20-16,0 30-34 15,0 34 34-15,10 35 7 0,0-3-6 16,3-14-1 0,6 9-34-16,-11-41-152 0,4-9-221 0</inkml:trace>
  <inkml:trace contextRef="#ctx0" brushRef="#br0" timeOffset="59509.31">12173 2198 1757 0,'0'0'289'0,"0"0"-215"16,0 0-20-16,0 0 77 16,0 0-1-16,0 0-77 15,0 0-35-15,10-7 16 16,-8 7-5-16,-2 0-29 16,4 11-25-16,-1 13 7 15,1 10 18-15,2 10 17 16,-3 6-7-16,1 2-9 15,1-4 11-15,-3-6-11 16,0-10 1-16,-2-9-2 16,3-11 2-16,-3-6 22 15,2-5 86-15,2-1 38 0,0 0 3 16,5-6-41-16,7-17-30 16,7-10-45-16,4-9-17 15,2-4-12-15,2 3-1 16,-3 6 1-16,-3 11-6 15,-7 10 0-15,-3 7 0 16,-3 9-9-16,-2 3-23 16,3 24 11-16,1 8 21 15,-1 7 1-15,3 4 8 16,2-2-9-16,0-6-9 16,-2-8-20-16,1-7-42 0,6-18-34 15,-6-5-94-15,-1 0-919 16</inkml:trace>
  <inkml:trace contextRef="#ctx0" brushRef="#br0" timeOffset="60153.87">13105 1644 2300 0,'0'0'276'16,"0"0"-127"-16,0 0-8 15,0 0-38-15,0 0-83 16,0 0-19-16,0 0 17 15,-116-4-18-15,73 56-7 16,-1 14-3-16,-1 14 10 16,8 9 1-16,8 3-1 15,11-6-33-15,14-9-17 16,4-13 5-16,13-14 14 16,20-19 17-16,12-14 14 15,10-15-1-15,3-2 1 0,5-17-5 16,-5-14-18-16,-11-5-28 15,-12 0 3-15,-12 4 48 16,-17 9 6-16,-6 11 78 16,0 12-28-16,-13 0-54 15,-9 32 3-15,-1 16-5 16,3 15-22-16,9 6 3 16,9 0-37-16,2-8-10 15,9-14 30-15,22-14-14 16,9-18 50-16,9-15 13 15,7 0 29-15,-2-23 7 16,-6-16-23-16,-8-9-16 16,-15-2 17-16,-14-2 39 15,-11 1 35-15,-2 12-14 16,-32 9-10-16,-8 12-76 0,-12 14-1 16,-6 4-5-1,3 20-17-15,3 14-46 0,9 6-83 16,18 10-124-16,14-10-227 15,11-12-771-15</inkml:trace>
  <inkml:trace contextRef="#ctx0" brushRef="#br0" timeOffset="60361.06">13842 2195 536 0,'0'0'2147'0,"0"0"-1953"15,0 0-194-15,0 0 23 16,0 0-3-16,-82 157-20 16,53-99-19-16,2-4-50 15,3-8-36-15,4-12 38 16,2-9-50-16,2-12-244 16,5-8-813-16</inkml:trace>
  <inkml:trace contextRef="#ctx0" brushRef="#br0" timeOffset="60536.84">13580 2182 2500 0,'0'0'548'0,"0"0"-438"16,0 0-87-16,0 0-17 16,0 0 2-16,0 0 7 15,104 134-10-15,-63-79-5 16,-1 1-30-16,13 5-71 15,-11-17-114-15,-8-16-918 0</inkml:trace>
  <inkml:trace contextRef="#ctx0" brushRef="#br0" timeOffset="61134.18">11708 2749 1209 0,'0'0'729'16,"0"0"-548"-16,0 0-42 15,0 0 65-15,0 0-1 16,0 0-141-16,0 0-62 16,-21 0 0-16,54 0 108 15,9 0 28-15,18 0-26 0,15 0-35 16,37 0-22-1,39-4-13-15,37 4-5 0,5 0-14 16,-14 0-7 0,-46 0-4-16,-44 1-10 0,-24 4 5 15,-14-1-5-15,1 2-1 16,-4 0-3-16,-7-2-12 16,-17 0-19-16,-17 0-26 15,-7-2-102-15,-18-2-151 16,-5 0-1389-16</inkml:trace>
  <inkml:trace contextRef="#ctx0" brushRef="#br0" timeOffset="61543.13">12584 3032 2183 0,'0'0'599'16,"0"0"-509"-16,0 0-82 15,0 0 57-15,0 0 104 16,152-15-77-16,-81 12-50 16,4 1-20-16,-5 2-16 15,-13 2-6-15,-12 17-14 16,-20 12-36-16,-23 5-24 15,-4 8-49-15,-41 4 43 0,-18 0 55 16,-10-1 25 0,0-7 35-16,5-8 26 0,12-4 23 15,13-11-15-15,20-2-34 16,14-9-35-16,7-2-28 16,15-2 4-16,27-2 24 15,21 0 66-15,17 0-20 16,16-12-14-16,6-5-22 15,37-14-10-15,-25 5-84 16,-25 0-464-16</inkml:trace>
  <inkml:trace contextRef="#ctx0" brushRef="#br0" timeOffset="62360.57">14718 1905 2210 0,'0'0'353'16,"0"0"-204"-16,0 0-57 16,0 0 45-16,0 0-19 15,0 0-69-15,0 0-37 16,13-28-12-16,-11 50-33 16,6 18 33-16,-2 16 1 15,3 12 6-15,-1 4 1 16,4 0 1-16,-3-9-4 0,-3-12-5 15,4-12 6-15,-4-13-6 16,-1-12 0 0,-3-8 0-16,0-6 19 0,0 0 74 15,0-16 13-15,3-16-29 16,4-12-57-16,2-13-9 16,5-5-5-16,-1-6-5 15,4 4-1-15,-7 8 0 16,-3 12 0-16,-1 16 0 15,-6 14 0-15,-2 12-1 16,0 2-17-16,0 18-28 16,0 22-4-16,0 16 41 0,6 12 8 15,5 4-7-15,5-3-6 16,1-9 3-16,4-14-5 16,-1-14 5-16,-3-14 4 15,-1-10 7-15,0-8 0 16,0 0 11-16,-1-26 55 15,5-12-16-15,3-12-17 16,-4-9-10-16,4-3-5 16,-5-2-7-16,-5 3-7 15,-2 14-3-15,-9 9-1 16,-2 18-15-16,-9 20-77 16,-16 5-157-16,-1 20-655 0</inkml:trace>
  <inkml:trace contextRef="#ctx0" brushRef="#br0" timeOffset="62672.39">14426 2699 2395 0,'0'0'645'0,"0"0"-550"16,0 0-69-16,0 0-9 0,0 0 43 15,0 0-24-15,136-20-12 16,-71 10-5-16,4-1 8 16,3 4 6-16,-4 1-12 15,-3 2-10-15,-7 4-11 16,-10 0-5-16,-7 0-62 15,-15 1-90-15,-10 8-227 16,-11-2-926-16</inkml:trace>
  <inkml:trace contextRef="#ctx0" brushRef="#br0" timeOffset="63003.59">14814 2759 1161 0,'0'0'1383'15,"0"0"-1247"-15,0 0-103 0,0 0-24 16,0 0 70-16,0 0-17 16,0 0-20-16,35 90-26 15,-30-44-9-15,-5 7 12 16,0 6-19-16,0 0-10 16,-15-5-14-16,-1-5 23 15,0-14 1-15,5-9 6 16,4-10 49-16,7-10 17 15,0-6 5-15,0 0 15 16,0 0-10-16,10 0-41 16,7-6-11-16,14-4 10 15,7-5-15-15,7 4-13 0,3-1-7 16,2 4 2 0,-4 4-7-16,-7 2-42 0,-2 2-58 15,-12 0-117 1,-10 0-337-16</inkml:trace>
  <inkml:trace contextRef="#ctx0" brushRef="#br0" timeOffset="63920.1">16124 1726 1314 0,'0'0'1238'0,"0"0"-1104"0,0 0-75 16,0 0-23-16,0 0-6 15,0 0-19-15,0 0-10 16,-118 151 11-16,62-33-12 16,-2 26-4-16,5 11 4 15,17-29 1-15,16-32-1 16,15-35 0-16,5-11-5 16,0 4 5-16,14 2 12 15,9 0 36-15,8-10-17 16,4-12-9-16,3-6-4 15,4-10-17-15,20-14-1 16,-12-2-140-16,-6 0-739 0</inkml:trace>
  <inkml:trace contextRef="#ctx0" brushRef="#br0" timeOffset="64260.33">16347 2162 2616 0,'0'0'317'15,"0"0"-126"-15,0 0-73 16,0 0-17-16,0 0-41 16,0 0-47-16,0 0-13 15,-16-36-27-15,16 90 13 16,0 15 13-16,4 15-9 16,-2 3-12-16,2-9 7 0,0-12 2 15,0-13 8 1,3-19 5-16,-1-14-1 0,-2-10 1 15,0-9 1-15,2-1 40 16,3-5 31-16,7-21 13 16,5-12-43-16,11-15-21 15,3-9-11-15,4-9-9 16,-2-2-1-16,-1 1-5 16,-7 7-31-16,-7 17-36 15,-17 18-41-15,-5 14-103 16,0 16-325-16</inkml:trace>
  <inkml:trace contextRef="#ctx0" brushRef="#br0" timeOffset="64479.02">16614 2635 1132 0,'0'0'354'15,"0"0"-187"-15,0 0-79 16,0 0 99-16,0 0 140 16,0 0-125-16,0 0-137 15,38-75-47-15,-38 73-18 16,0 2-108-16,0 0-199 16,0 0-511-16</inkml:trace>
  <inkml:trace contextRef="#ctx0" brushRef="#br0" timeOffset="64738.58">16614 2635 1322 0,'62'-69'450'0,"-59"69"-24"15,-3 0-92-15,0 0-111 16,0-2-54-16,0 1-65 16,0 1-101-16,-18 0-3 15,-9 6-7-15,-8 16-14 16,-5 8 2-16,-3 6 6 15,10 6-17-15,6 3-4 16,14-6 5-16,11-3-6 16,2-6 35-16,8-8 6 15,17-8 7-15,10-5 51 0,5-9 11 16,5 0-37 0,13-15-38-16,-11-9-122 0,-10 1-655 0</inkml:trace>
  <inkml:trace contextRef="#ctx0" brushRef="#br0" timeOffset="64910.1">16710 2767 1820 0,'0'0'808'0,"0"0"-709"15,0 0-40-15,0 0-53 16,0 0 6-16,0 0 9 16,0 0 24-16,9 106-33 15,-9-56 8-15,0 6-20 0,0 4-59 16,-6-3-117-1,-4-3-98-15,3-14-142 0,1-14-780 0</inkml:trace>
  <inkml:trace contextRef="#ctx0" brushRef="#br0" timeOffset="65305.51">17151 2484 1723 0,'0'0'794'0,"0"0"-609"16,0 0-70-16,0 0-8 15,0 0-6-15,0 0-70 16,0 0-31-16,0-2-29 15,-2 22 29-15,-4 6 10 16,-2 6-9-16,6 4-1 16,2 3-1-16,0-1 1 15,7 0 1-15,11 0 0 16,2-4 5-16,-5-2-2 16,-1-3-3-16,-7-8-1 15,-7-3 0-15,0-3-16 16,-5-6 13-16,-17-3 3 15,-7-3 18-15,-5-3-18 0,-10-4-24 16,6-14-124 0,6-3-571-16</inkml:trace>
  <inkml:trace contextRef="#ctx0" brushRef="#br0" timeOffset="65578.33">17677 2470 1376 0,'0'0'354'0,"0"0"32"15,0 0-109-15,0 0-8 0,0 0-79 16,0 0-46 0,0 0-56-16,0-64-56 0,6 64-32 15,6 2-5-15,6 6 4 16,8 2 2-16,10 0 4 15,11-4 24-15,11-4 22 16,7-2-23-16,-1 0-16 16,5 0-12-16,-15-2-42 15,-23-8-151-15</inkml:trace>
  <inkml:trace contextRef="#ctx0" brushRef="#br0" timeOffset="65997.33">18470 2153 2696 0,'0'0'275'16,"0"0"-103"-16,0 0-68 15,0 0 20-15,0 0-46 16,0 0-51-16,0 0-19 16,16-30-8-16,-14 58-28 15,2 16 13-15,8 17 9 0,5 10-17 16,6 10-5 0,6-5 0-16,4-6 6 15,0-10-8-15,1-13 14 16,-8-13 15-16,-3-14-5 0,-6-10 6 15,-5-10 1-15,-1 0 61 16,3-23 25-16,1-12-50 16,3-13-24-16,7-7 0 15,-1-5-7-15,2-2 0 16,-1 0-6-16,-4 6-8 16,-6 9-35-16,-11 12-45 15,-4 14-53-15,0 12-286 0</inkml:trace>
  <inkml:trace contextRef="#ctx0" brushRef="#br0" timeOffset="66159.42">19159 2570 1901 0,'0'0'757'16,"0"0"-642"-16,0 0-46 15,0 0-26-15,0 0-18 16,-27 151-9-16,14-71-16 15,3-12-190-15,8-8-699 0</inkml:trace>
  <inkml:trace contextRef="#ctx0" brushRef="#br0" timeOffset="66355.27">18826 2667 2798 0,'0'0'292'15,"0"0"-177"-15,0 0-59 16,0 0-17-16,0 0-14 16,150-48-25-16,-74 43-6 15,4 5-56-15,20-10-103 16,-22 2-242-16,-20-4-712 0</inkml:trace>
  <inkml:trace contextRef="#ctx0" brushRef="#br0" timeOffset="66670.19">19368 1702 2497 0,'0'0'293'0,"0"0"-121"16,0 0-69-16,0 0 30 15,0 0-71-15,0 0-42 16,0 0-10-16,147 129-10 16,-82-35 5-16,12 33 3 15,2 30-8-15,-12 4 0 16,-25-29-4-16,-29-38 4 16,-13-33 0-16,-2-10-10 15,-27 8-4-15,-14 1 0 16,-12 1 13-16,-9-11-7 15,-10-11-28-15,-26-9-71 16,15-10-179-16,18-11-1228 0</inkml:trace>
  <inkml:trace contextRef="#ctx0" brushRef="#br0" timeOffset="67103.02">19819 1632 1328 0,'0'0'1228'0,"0"0"-994"15,0 0-44-15,0 0-41 16,146-46-37-16,-105 43-63 16,-4 3-33-16,-1 0-9 15,-7 15-7-15,-9 13-12 16,-15 9 0-16,-5 8-14 16,-19 10-9-16,-18-4 31 15,-3-1 4-15,3-9 10 16,12-9 8-16,8-12-5 0,13-10-12 15,4-6 11-15,0-4 31 16,29 0 20-16,20 0 19 16,23-2-10-16,13-9-22 15,5-1-33-15,-3 3-17 16,-4-7-4-16,-25 6-91 16,-21-5-327-16</inkml:trace>
  <inkml:trace contextRef="#ctx0" brushRef="#br0" timeOffset="122555.16">1799 8785 1614 0,'0'0'360'15,"0"0"-279"-15,0 0 13 16,0 0 72-16,0 0 1 15,0 0-75-15,-2 60-20 16,2-42-14-16,0 8 5 16,0 6 18-16,0 9-11 15,0 10-26-15,0 14-19 0,-6 25-8 16,-1 29-10 0,1 26-1-16,1-10 9 0,0-26-8 15,1-34-7-15,-3-25 5 16,3 5-5-16,-2-4 1 15,1-1-1-15,0-13-27 16,1-15-75-16,-1-14-182 0</inkml:trace>
  <inkml:trace contextRef="#ctx0" brushRef="#br0" timeOffset="122795.2">1165 9883 2746 0,'0'0'273'16,"0"0"-273"-16,0 0-11 15,0 0 11-15,0 0 1 16,0 0 23-16,118 3 4 16,-53 5-21-16,-1-2-2 15,1 0-5-15,-5 0 0 16,-6-5-14-16,-8-1-59 15,-17 3-113-15,-13-3-206 16,-16 2-524-16</inkml:trace>
  <inkml:trace contextRef="#ctx0" brushRef="#br0" timeOffset="123261.09">989 10049 2097 0,'0'0'601'0,"0"0"-597"15,0 0 25-15,0 0-29 16,0 0 63-16,0 0-33 16,0 0-27-16,80-9-3 15,-75 9-21-15,-5 0 21 16,0 4 3-16,0 12 21 16,-9 11 21-16,-1 8 6 15,4 14-22-15,2 6-6 16,4 10-11-16,0 3-12 15,0 2 11-15,0 2-4 0,-7-4-3 16,0 0-4-16,-4-5 1 16,0-3 18-16,1-6 5 15,2-6-11-15,1-4-13 16,5-10 12-16,2-6-12 16,0-9 0-16,2-9-18 15,19-6-17-15,5-4 35 16,12 0 7-16,6 0 34 15,10-12-25-15,8-2 10 16,5-3-12-16,4 2-4 16,-1 3-10-16,-3-1 5 15,-5 3-5-15,-14 5-7 16,-7-2-13-16,-14 5-27 16,-12 2-1-16,-11 0-14 15,-4 0-75-15,-6 0-171 0,-12 9-774 0</inkml:trace>
  <inkml:trace contextRef="#ctx0" brushRef="#br0" timeOffset="123603.62">1554 10768 2463 0,'0'0'276'0,"0"0"-192"15,0 0 18-15,0 0-29 16,0 0-42-16,0 0-31 0,0 0-19 16,-42 19 15-16,60-5 4 15,6 7 0 1,5 0 0-16,8 0 0 0,3 2 0 16,-1 0 0-16,-1 1-3 15,-5-1-20-15,-8 1 2 16,-9-1-5-16,-14 1 5 15,-2 1 21-15,-16-2 5 16,-19 4 27-16,-12-4 17 16,-4-2 8-16,-1-3 0 15,8-7-23-15,11-2-34 0,12-7-11 16,21-2-99 0,16 0-361-16,14-2-678 0</inkml:trace>
  <inkml:trace contextRef="#ctx0" brushRef="#br0" timeOffset="123871.84">1838 11069 2601 0,'0'0'429'15,"0"0"-360"-15,0 0 34 16,0 0-40-16,0 0-30 16,0 0-22-16,0 0-11 15,0-16-23-15,0 39-39 16,-2 19 62-16,-3 12 12 15,0 19 3-15,-3 25-3 16,-1-4-12-16,-1 8-13 16,0-4-8-16,-3-14-4 0,-3 4 0 15,0-8 10-15,0-14 9 16,3-12 6-16,4-10-50 16,2-8-90-16,3-11-126 15,2-13-878-15</inkml:trace>
  <inkml:trace contextRef="#ctx0" brushRef="#br0" timeOffset="124533.48">802 10153 1906 0,'0'0'728'0,"0"0"-648"16,0 0-36-16,0 0 55 15,0 0-11-15,0 0-53 16,0 0-35-16,-7-15-10 16,7 15-15-16,0 15 25 15,0 10 11-15,0 15 6 16,0 16 12-16,0 11-11 16,0 7-4-16,0 4-14 15,0-3-9-15,-9-7-92 16,0-12 4-16,-2-10-32 15,-7-12-95-15,7-16-201 16,0-9-832-16</inkml:trace>
  <inkml:trace contextRef="#ctx0" brushRef="#br0" timeOffset="125451.12">710 10531 1468 0,'0'0'242'0,"0"0"-197"15,0 0-23-15,0 0 26 16,0 0 36-16,0 0 30 16,0 0 33-16,4 20 40 15,-4-18-2-15,0 1-72 16,0-3-24-16,-2 0-9 0,-11 0-42 15,-5 0-26-15,-4 0 2 16,-2 0-6-16,-1-9-3 16,-2 4 13-16,0-4 9 15,5 4 0-15,5 1-27 16,5-1 8-16,3 1-8 16,5 2-27-16,0 1 7 15,1-2 0-15,-1 3 8 16,2 0 7-16,-1 0 4 15,1 0 1-15,2 0-1 16,0 0 0-16,0 0-9 16,0 0-8-16,0 0 7 15,0 0 10-15,0 0 0 16,0 0 1-16,0 0 0 16,0 0 0-16,0 0-7 0,0 0 7 15,0 0 7-15,0 0 9 16,0 0 21-16,2-2 6 15,3-10-2-15,-3-7-3 16,5-8-24-16,-1-10-2 16,3-12 2-16,3-9-8 15,-2-10 3-15,-1-11 2 16,1-7-4-16,-4-2 6 16,-2 3-7-16,-1 5-1 15,-3 17 4-15,2 12 2 16,-2 17 19-16,0 12 8 15,0 10 3-15,0 6-16 0,2 4-15 16,-2-1-10-16,2 2-1 16,-2 1-3-16,0 0 4 15,0 0 5-15,0 0-1 16,0 0-3-16,0 0 4 16,2 0-5-16,6-4-14 15,5 1 2-15,11-2 11 16,10-3-5-16,12 2 6 15,12-2 0-15,14 2 0 16,10 0 1-16,9 2-1 16,10 3 1-16,1-2 0 15,-2-1 6-15,-10 2-3 16,-14-2-4-16,-19 0 4 16,-18 0-4-16,-18 0 0 0,-11 2 0 15,-8-1 11-15,-2 3-6 16,0 0 2-16,0 0-7 15,0 0 0-15,0 0-28 16,4 0-22-16,7 0-62 16,9-1 16-16,14-7-60 15,-3 2-205-15,-6-4-507 0</inkml:trace>
  <inkml:trace contextRef="#ctx0" brushRef="#br0" timeOffset="126167.48">1944 8859 2041 0,'0'0'519'16,"0"0"-405"-16,0 0-76 15,0 0 14-15,0 0 21 16,154-14-7-16,-65 14-14 16,43 0-8-16,40 4-12 15,23 12 7-15,4 4-29 16,-7 0 4-16,-18 0-13 16,-8 0 3-16,-8-6-4 15,-29-2 0-15,-33-4 0 16,-30-4-4-16,-20-2-6 15,-2-2-3-15,-5 0 13 16,-10 0-1-16,-14 0-2 16,-13 0-6-16,-2 0-8 0,0 0-38 15,0 0-12 1,0 0 62-16,0-4-16 0,0-2-24 16,10 2 33-16,3-1 12 15,-1-2 1-15,0 3 15 16,-5 2 27-16,-3 0 26 15,-4 2 14-15,0 0-26 16,0 8-57-16,0 21 0 16,-4 16 7-16,-5 15 5 15,-5 31-3-15,3 25-2 16,3-6-3-16,2-12 9 16,4-13-13-16,2-23-4 0,0 2 3 15,0 2 1-15,0-14-6 16,0-11-74-16,0-12-82 15,6-12-91 1,2-9-368-16,1-6-1230 0</inkml:trace>
  <inkml:trace contextRef="#ctx0" brushRef="#br0" timeOffset="126548.58">4117 9909 1867 0,'0'0'843'16,"0"0"-650"-16,0 0-99 15,0 0 19-15,0 0-67 16,0 0-25-16,0 0-21 15,-143-67 2-15,72 67-2 16,-16 0 11-16,-11 14 4 0,-3 17-7 16,6 14 34-16,5 13-23 15,17 14-9-15,13 12-9 16,22 10-1-16,18 4-6 16,20 1-11-16,12-3-6 15,30-7-4-15,20-10 16 16,13-8-12-16,13-9 23 15,7-12 9-15,4-9 27 16,1-16-5-16,-4-13-15 16,-5-12-8-16,-10-8-7 15,-10-28 9-15,-11-20 2 16,-12-13 18-16,-11-25-4 16,-20-27 1-16,-15 11 2 15,-2 13-16-15,-17 19-13 16,-22 28-13-16,-7 0 5 0,-12 6-23 15,-2 15-10-15,-19 23-73 16,17 6-120-16,14 4-592 0</inkml:trace>
  <inkml:trace contextRef="#ctx0" brushRef="#br0" timeOffset="126796.14">3870 10271 2370 0,'0'0'226'0,"0"0"-177"15,0 111-49-15,0-62 0 16,0-1-99-16,0 1-129 15,0-12-189-15,-4-12-238 0</inkml:trace>
  <inkml:trace contextRef="#ctx0" brushRef="#br0" timeOffset="126938.4">3654 10349 2629 0,'0'0'474'0,"0"0"-421"16,0 0-53-1,0 0 42-15,0 0 2 0,158-8-23 16,-96 14-21-16,9 16-101 16,-17-4-173-16,-14-2-1154 0</inkml:trace>
  <inkml:trace contextRef="#ctx0" brushRef="#br0" timeOffset="127262.15">3673 10749 2450 0,'0'0'582'16,"0"0"-531"-16,0 0-21 16,0 0-23-16,0 0-1 15,0 0-5-15,0 0 11 16,103 0-5-16,-65 7-7 16,0 1 0-16,-5-2-88 15,-8-2-84-15,-7-2-133 16,-14 0-1530-16</inkml:trace>
  <inkml:trace contextRef="#ctx0" brushRef="#br0" timeOffset="127639.47">3825 10953 1894 0,'0'0'535'15,"0"0"-410"-15,0 0-9 16,0 0-35-16,0 0-38 16,0 0 61-16,0 0-31 15,43 1-35-15,-43 21-15 0,-8 13 12 16,2 9-27 0,4 12-2-16,0 5 12 0,2 12-14 15,0 3-2-15,-5 6 3 16,-3 5-4-16,-6-3 0 15,-1-2 4-15,-6-7-5 16,3-8 0-16,3-4 8 16,1-13-8-16,1-6 2 15,4-6-2-15,0-8-5 16,2-6-52-16,1-3-12 16,2-6-17-16,1-7-14 15,3-2-31-15,-2-6-151 16,0 0-194-16,-2-6-746 0</inkml:trace>
  <inkml:trace contextRef="#ctx0" brushRef="#br0" timeOffset="127810.25">3436 12041 2210 0,'0'0'353'16,"0"0"-291"-16,0 0-22 15,0 0-5-15,0 0-35 16,0 0-24-16,0 0-369 0</inkml:trace>
  <inkml:trace contextRef="#ctx0" brushRef="#br0" timeOffset="128273.59">1526 11949 2351 0,'0'0'531'0,"0"0"-506"16,0 0-11-16,0 0 24 15,0 0 79-15,127-4-32 16,-56 12-39-16,33 5-14 15,35 4-11-15,46 3-12 16,25 5-2-16,14-4-7 16,-3 3 14-16,-16-6-2 15,-20 0 9-15,-43-5-11 16,-39-9-10-16,-41-2-20 16,-20-2-3-16,-6 0 18 15,-14 0-9-15,-13 0 14 0,-9 0 12 16,-67-6-12-16,-1-2-184 15,-9 2-452-15</inkml:trace>
  <inkml:trace contextRef="#ctx0" brushRef="#br0" timeOffset="129295.39">3137 8369 2411 0,'0'0'300'0,"0"0"-228"16,0 0-72-16,0 0 0 15,0 0 7-15,0 0-6 16,0 0 10-16,-29 51-10 16,6-29 18-16,-6 2 26 15,-6 4 19-15,-7 4-8 16,-6 4-12-16,-2 6-23 15,-2 4 14-15,5 4-29 16,7 3 3-16,7-3 5 16,10-4-13-16,15-2-1 15,8-6-6-15,0-1-5 16,29-6 0-16,13-1 11 16,16-2 24-16,11-3 22 0,5-6-12 15,1-1-11 1,-8-5-3-16,-14-3-13 0,-19-3 3 15,-34 4-10-15,-13-2-76 16,-30 2-360-16</inkml:trace>
  <inkml:trace contextRef="#ctx0" brushRef="#br0" timeOffset="132540.99">5788 3878 334 0,'0'0'393'0,"0"0"-335"16,0 0-58-16,0 0-21 0,0 0 18 15,0 0 3 1,15 32 74-16,-3-18 73 0,1 0-24 15,-4-2-123-15,-2-5-46 16</inkml:trace>
  <inkml:trace contextRef="#ctx0" brushRef="#br0" timeOffset="138337.16">4863 5778 1023 0,'0'0'1208'0,"0"0"-933"15,0 0-77-15,0 0 29 16,0 0-39-16,5-51-65 16,-5 46-48-16,0 1-35 0,0 4-15 15,0 0 0 1,0 0-11-16,0 0-14 0,0 0-6 16,0 11-23-16,0 15-7 15,0 14 36-15,2 12 10 16,4 10-10-16,2 7-4 15,0 0-13-15,3 0-7 16,-1-9 9-16,-2-10 5 16,-3-12 10-16,-1-14 0 15,0-12 1-15,-1-8 0 16,-1-4 5-16,3 0 34 16,4-20 0-16,8-10-7 15,5-14-12-15,10-12-9 16,7-5-4-16,4-3-4 15,4 5 1-15,-2 5 0 0,-5 10-5 16,-5 7-4-16,-8 13-7 16,-11 10-42-16,-16 14-61 15,0 0-151-15,-2 12-792 0</inkml:trace>
  <inkml:trace contextRef="#ctx0" brushRef="#br0" timeOffset="138754.79">5238 6188 809 0,'0'0'1688'0,"0"0"-1525"15,0 0-121-15,0 0 0 0,0 0-22 16,0 0-8-16,0 0-10 16,71-60 6-16,-69 58-7 15,-2 2 30-15,0 0 19 16,-13 0-13-16,-18 18-30 15,-11 10-7-15,-8 9-12 16,-6 2 1-16,4 5 11 16,7-4 7-16,11-5-7 15,14-10 0-15,15-3-6 16,5-7-24-16,12-5 14 16,19-7 7-16,9-3 9 15,2 0 23-15,1-7-22 16,-3-7 12-16,-11 0-3 15,-10 4 4-15,-5 2 8 16,-9 5 59-16,-5 3 18 0,0 0-62 16,0 11-27-16,0 14-9 15,0 10 2-15,0 5 3 16,0 4-6-16,0 0 0 16,0-4-6-16,0-4-64 15,0-4-114-15,-7-9-167 16,1-14-904-16</inkml:trace>
  <inkml:trace contextRef="#ctx0" brushRef="#br0" timeOffset="139074.6">5427 6309 2052 0,'0'0'737'0,"0"0"-558"0,0 0 2 15,0 0-55-15,0 0-66 16,0 0-30-16,0 0-30 15,20-56-34-15,-20 75-9 16,0 9 43-16,2 6 9 16,1 4-4-16,-1-1-4 15,4-5 1-15,2-2-2 16,0-3 0-16,1-4-5 16,0-3-8-16,-4-4-1 15,-5-2-17-15,0-6-17 16,-12-2-16-16,-17 0 48 15,-9-6 16-15,-1 0 4 16,-4 0 7-16,7 0-11 0,3-13-146 16,8-2-337-16,16-1-1613 15</inkml:trace>
  <inkml:trace contextRef="#ctx0" brushRef="#br0" timeOffset="139601.23">5712 6311 993 0,'0'0'1014'15,"0"0"-899"-15,0 0 18 16,0 0 5-16,0 0-31 16,0 0-26-16,0 0 4 0,74-69-15 15,-65 69 8-15,-5 0-41 16,-4 11-36-16,0 12 15 15,0 10 8-15,0 2-15 16,-7 6 0-16,-1-8 2 16,1-3-3-16,2-10-8 15,3-9 0-15,2-9-1 16,0-2-10-16,0-6 11 16,14-21 9-16,5-8 19 15,4-6-14-15,-1-1-14 16,-1 4 15-16,-8 7-1 15,-5 10 21-15,-3 9 19 16,-5 8 19-16,0 4-34 16,0 4-39-16,-5 22 0 15,-6 17 5-15,-2 8-5 16,0 8-7-16,0 2-16 0,1-4-6 16,3-4-22-1,3-12-21-15,-1-11 46 0,2-10 26 16,3-8-1-16,0-8 8 15,2-4 2-15,0 0 23 16,0 0 13-16,0 0-45 16,0-6 26-16,0-1-12 15,11-2-7-15,15 3-7 16,35-4 0-16,-6 4 0 16,-5-1-135-16</inkml:trace>
  <inkml:trace contextRef="#ctx0" brushRef="#br0" timeOffset="142654.29">527 3381 1852 0,'0'0'342'0,"0"0"-186"16,0 0 49-16,0 0-41 16,0 0-29-16,0 0-30 15,0 0-31-15,0-12-20 16,0 12-17-16,0 0-11 0,0 0-10 15,0 0-8-15,0 0-8 16,0 0-5-16,0 8-17 16,0 10 0-16,0 14 22 15,0 8 14-15,-4 8-3 16,-5 6-11-16,-2 3-27 16,-7-4-15-16,-2 2-36 15,-3-7-29-15,2-7 64 16,-2-4-62-16,-6-7-79 15,7-10-304-15,0-9-1256 0</inkml:trace>
  <inkml:trace contextRef="#ctx0" brushRef="#br0" timeOffset="142825.74">158 3940 1376 0,'0'0'1336'0,"0"0"-1179"16,0 0-119-16,0 0-28 15,0 0 15-15,0 0 67 16,136 34-31-16,-81-22-36 15,1 0 1-15,-2-3-9 16,-12-3-17-16,-9-6-76 16,-13 0-73-16,-11-9-110 15,-9-9-618-15</inkml:trace>
  <inkml:trace contextRef="#ctx0" brushRef="#br0" timeOffset="142998.26">278 3345 1560 0,'0'0'1288'0,"0"0"-1168"16,0 0-87-16,0 0 15 15,0 0-15-15,0 0-23 16,135-26-10-16,-89 30-52 16,12 21-91-16,-12 1-134 15,-11-2-684-15</inkml:trace>
  <inkml:trace contextRef="#ctx0" brushRef="#br0" timeOffset="143189.15">666 3589 813 0,'0'0'1052'0,"0"0"-933"15,0 0-67 1,0 0 29-16,0 117-18 0,0-63-30 16,0 6-21-16,0 8-12 15,0-2 0-15,0-4 0 16,-7-10 0-16,-2-10 9 15,0-11-1-15,-2-13 1 16,-5-14-8-16,0-4-1 16,3 0-475-16</inkml:trace>
  <inkml:trace contextRef="#ctx0" brushRef="#br0" timeOffset="143423.22">708 3793 2363 0,'0'0'241'0,"0"0"-176"16,0 0-42-16,0 0-23 16,0 0 21-16,0 0-4 15,60 145-2-15,-55-95-15 16,-5-1-8-16,0-5-1 16,0-8 4-16,-19-8-14 15,0-10 19-15,-4-6 7 16,-1-6 17-16,4-6-24 15,2-6-52-15,7-15-239 16,7-5-1100-16</inkml:trace>
  <inkml:trace contextRef="#ctx0" brushRef="#br0" timeOffset="143683.73">986 3762 1597 0,'0'0'567'16,"0"0"-368"-16,0 0 32 15,0 0-98-15,0 0-55 16,0 0-67-16,0 0 18 16,-84-28-22-16,68 50 31 15,7 6-18-15,7 5-19 16,2 4 5-16,5 1-1 16,12 0-4-16,4-2 0 15,-6-4 4-15,-6-4 6 16,-6-3-11-16,-3-6-6 0,0-2 6 15,-17-6 20 1,-5 0-5-16,-18-10-15 16,5-1-144-16,3 0-792 0</inkml:trace>
  <inkml:trace contextRef="#ctx0" brushRef="#br0" timeOffset="144015.26">1109 3717 1640 0,'0'0'274'0,"0"0"-201"16,0 0-5-16,0 0-17 15,0 0 28-15,0 0 27 16,0 0-27-16,38 21-4 16,-34-10 89-16,-2 7-28 15,3 11-15-15,-2 9-16 16,1 10-27-16,-2 10-30 16,2 6-21-16,1 0-12 15,-5-1-15-15,0-2-97 16,0-14-76-16,-7-19-817 0</inkml:trace>
  <inkml:trace contextRef="#ctx0" brushRef="#br0" timeOffset="145565.32">4676 10426 2265 0,'0'0'380'0,"0"0"-274"16,0 0-44-16,0 0 41 16,0 0-5-16,0 0-14 15,0 0-21-15,11-14-22 16,-11 14-4-16,0 0-26 16,0 7-11-16,2 21-11 15,0 14 11-15,3 15 12 16,0 9 7-16,2 6-19 0,1-3 16 15,1-4-14 1,3-9-2-16,-2-13 0 0,-1-16 0 16,1-9-6-1,-6-12-10-15,2-6 4 0,-1 0 12 16,4-19 51-16,2-13-20 16,6-11-11-16,8-7-8 15,2-4 1-15,4-3-5 16,2 1-4-16,3 6 1 15,-3 5-5-15,-4 11 1 16,-4 7-1-16,-7 11-1 16,-16 16-61-16,-2 0-110 0,0 0-418 15</inkml:trace>
  <inkml:trace contextRef="#ctx0" brushRef="#br0" timeOffset="145998.93">5211 10889 450 0,'0'0'1883'0,"0"0"-1850"15,0 0-26-15,0 0 74 16,0 0-17-16,0 0 23 16,0 0-36-16,-113-17-34 15,78 41-6-15,2 8 8 16,0 4 11-16,4 3 3 15,9-1-12-15,9-3-21 0,8-4 0 16,3-7-6 0,5-4-5-16,19-6-7 0,8-7 18 15,3-4 20-15,4-3-5 16,-6 0-15-16,-9-4-8 16,-6-5-39-16,-11 0-20 15,-7 3 67-15,0 4 13 16,-7 2 65-16,-11 0-42 15,3 8-7-15,-1 8-1 16,3 6-12-16,2 5-8 16,3 0-7-16,2 6 8 15,0 1-8-15,-3 0-1 16,-3-2-8-16,-3-3-45 16,-1 0-77-16,-11-6-113 15,6-4-87-15,2-8-564 0</inkml:trace>
  <inkml:trace contextRef="#ctx0" brushRef="#br0" timeOffset="146347">5407 10984 2026 0,'0'0'478'16,"0"0"-291"-16,0 0 14 0,0 0-48 15,0 0-74-15,0 0-56 16,0 0-6-16,-96-2 3 16,76 24-13-16,4 6-2 15,8 5 3-15,5-1-8 16,3-1 0-16,0 3-3 15,5-3 3-15,6-3 4 16,-4-4-4-16,-3-1 0 16,-4-10-4-16,0-1-11 15,0-4 13-15,-4-8-34 16,-10 0-79-16,1 0-289 0</inkml:trace>
  <inkml:trace contextRef="#ctx0" brushRef="#br0" timeOffset="146533.29">5701 10990 2411 0,'0'0'537'16,"0"0"-449"-16,0 0-23 16,0 0-65-16,0 0 0 15,0 0 8-15,0 0 12 16,-48 142-20-16,31-98-24 15,-1 5-30-15,3-12-151 16,1-14-693-16</inkml:trace>
  <inkml:trace contextRef="#ctx0" brushRef="#br0" timeOffset="147763.98">3743 7867 1745 0,'0'0'769'15,"0"0"-615"-15,0 0-6 16,0 0 9-16,0 0-29 16,0 0-73-16,0 0-55 15,-7-13-3-15,7 53-16 0,0 19 19 16,0 14 20 0,-5 14-20-16,-5 3-49 0,-4-1-69 15,-12 13-74-15,1-22-119 16,2-22-766-16</inkml:trace>
  <inkml:trace contextRef="#ctx0" brushRef="#br0" timeOffset="147939.89">3411 8400 2587 0,'0'0'261'15,"0"0"-166"-15,0 0-52 16,0 0-4-16,0 0 3 0,158-17-17 15,-98 17-25-15,0 0-9 16,5 0-51-16,-17 0-90 16,-11 0-348-16</inkml:trace>
  <inkml:trace contextRef="#ctx0" brushRef="#br0" timeOffset="148111.01">3642 7849 1779 0,'0'0'1222'16,"0"0"-1119"-16,0 0-94 15,0 0-5-15,0 0 6 16,125-22-10-16,-69 42-43 16,-9 7-221-16,-12-1-781 0</inkml:trace>
  <inkml:trace contextRef="#ctx0" brushRef="#br0" timeOffset="148276.53">3987 8205 1219 0,'0'0'323'15,"0"0"-197"-15,0 0-81 16,-35 152-20-16,20-91 0 16,-1-3-25-16,-2 0-31 15,4-10-78-15,1-8 60 16,5-9 39-16,3-20 8 15,2-7-23-15,1-4-428 0</inkml:trace>
  <inkml:trace contextRef="#ctx0" brushRef="#br0" timeOffset="148511.51">3985 8262 2258 0,'0'0'610'16,"0"0"-565"-16,0 0-45 15,0 0 0-15,0 0 1 16,0 0 0-16,0 0-1 16,99 132-46-16,-90-90 0 15,-7-4 19-15,-2-2 10 16,0-6-3-16,-11-6 3 0,-9-4 6 16,-5-5 5-16,-15-13 3 15,7-2-132-15,4 0-568 0</inkml:trace>
  <inkml:trace contextRef="#ctx0" brushRef="#br0" timeOffset="148811.03">4516 8169 925 0,'0'0'1486'16,"0"0"-1327"-16,0 0-97 15,-122-14 33-15,72 14-22 16,4 6 22-16,12 14-58 16,10 4-33-16,12 4-4 15,12 2-1-15,0 3-7 0,12-1 8 16,15 0 7-16,-4 0-1 16,2-2 5-16,-9-3-5 15,-7-6-6-15,-9-3-7 16,0-2 7-16,-11-2 0 15,-11-2 27-15,-5-4-7 16,-2-2-20-16,-7-3-12 16,7-3-143-16,7 0-715 0</inkml:trace>
  <inkml:trace contextRef="#ctx0" brushRef="#br0" timeOffset="149032.04">4803 8256 2290 0,'0'0'633'0,"0"0"-567"15,0 0-13-15,0 0 80 16,0 0-54-16,0 0-73 16,0 0-6-16,2 40 0 15,-2 6 24-15,0 8-6 16,-2 10-10-16,-18 26-8 15,5-16-79-15,-6-11-470 0</inkml:trace>
  <inkml:trace contextRef="#ctx0" brushRef="#br0" timeOffset="152105.04">2549 14472 2228 0,'0'0'419'16,"0"0"-325"-16,0 0-35 15,0 0 59-15,0 0 7 0,0 0-49 16,0 0-31-16,0-19-45 16,0 19-10-16,0 0-10 15,0 23 4-15,0 7 16 16,0 17 12-16,2 16 0 15,-2 29-3-15,0-7-4 16,0 9-5-16,0-2-24 16,0-16-58-16,0 1-18 15,-12-16 6-15,1-11 16 16,-13-13-106-16,4-19-269 16,0-8-1131-16</inkml:trace>
  <inkml:trace contextRef="#ctx0" brushRef="#br0" timeOffset="152375.47">1836 15291 1305 0,'0'0'1198'16,"0"0"-1005"-16,0 0-75 15,0 0 9-15,0 0-127 16,0 0 25-16,0 0-23 16,106 0 65-16,-37 0-17 0,5 0-15 15,-7 0-16 1,-7 0-19-16,-11 2-12 0,-13 3-71 16,-21 3-92-16,-11-2-117 15,-4 2-497-15</inkml:trace>
  <inkml:trace contextRef="#ctx0" brushRef="#br0" timeOffset="152952.75">1838 15364 2611 0,'0'0'292'15,"0"0"-240"-15,0 0-52 16,0 0-11-16,0 0-7 0,0 0 18 15,0 0 5-15,9 152 6 16,-9-89 1-16,0 3-12 16,-11 5 1-16,-3 2 7 15,1-6-7-15,1 0 4 16,4-9-4-16,-3-5 5 16,-1-11-5-16,1-8-1 15,3-10 1-15,0-8 3 16,6-10-2-16,2-2 4 15,0-4 3-15,0 0-7 16,5 0-4-16,13 0 8 16,8-10 22-16,10 2 13 15,11-3-19-15,2 4-6 0,4-1-10 16,1 4 2 0,-1 2-7-16,3-2 4 0,-5 0-1 15,1 0-4-15,-6-2-20 16,-3 1-6-16,-7 2-16 15,-7-2-2-15,-10 0-12 16,-9 5 16-16,-6 0 28 16,-4 0-6-16,0 0 18 15,0 0 54-15,-10 0-10 16,0 2-26-16,1 6-3 16,-1 6 18-16,4 0 2 15,4 3-17-15,0 0-4 16,2-3-10-16,-3 0-3 0,3-2 3 15,-2-2-4-15,0-2-20 16,-2-4-36-16,-8-4-68 16,1 0-169-16,-4-14-893 0</inkml:trace>
  <inkml:trace contextRef="#ctx0" brushRef="#br0" timeOffset="153324.03">2252 15829 2514 0,'0'0'352'0,"0"0"-289"16,0 0-62 0,0 0 6-16,0 0-1 0,0 0 4 15,0 0 9-15,2 44-13 16,5-25 3-16,2-2 7 15,0-3-6-15,4 3 3 16,3-2 0-16,2 2-9 16,4 1 3-16,2 4-1 15,5-4 0-15,-4 0 2 16,0 0-3-16,-8-4-5 16,-5-2 0-16,-8-2-9 15,-4-6-2-15,0 2 11 16,0 2 7-16,-16 1 9 15,-7-2-3-15,-2 7-1 16,-7-4-4-16,-4 3-8 0,-2-5-33 16,-13 3-62-1,9-3-101-15,6-4-560 0</inkml:trace>
  <inkml:trace contextRef="#ctx0" brushRef="#br0" timeOffset="153643.12">2508 16098 1289 0,'0'0'1306'0,"0"0"-1126"16,0 0-20-16,0 0-4 15,0 0-60-15,0 0-34 16,0 0-28-16,-7-14-29 16,7 14-5-16,0 18-8 15,-2 17 8-15,-6 18 19 16,-3 9-7-16,-3 15-12 16,1 3-28-16,-3-4 5 15,1 0-25-15,1-14-62 16,-3 1 1-16,3-18-91 15,1-14-919-15</inkml:trace>
  <inkml:trace contextRef="#ctx0" brushRef="#br0" timeOffset="154463.38">1543 15362 1974 0,'0'0'450'16,"0"0"-330"-16,0 0-78 15,0 0-1-15,0 0 1 16,0 0-11-16,0 0 5 16,-2-6 27-16,0 10-23 15,-4 15-35-15,-4 16 20 16,1 17 26-16,-1 16-17 15,3 4-11-15,2 9-10 16,1-2-12-16,-1-6-1 16,-1-7-9-16,-5-17-42 15,-9-5-4-15,1-12-90 0,2-19-526 16</inkml:trace>
  <inkml:trace contextRef="#ctx0" brushRef="#br0" timeOffset="154965.51">1062 15673 1891 0,'0'0'431'0,"0"0"-333"16,0 0-61-16,0 0 76 15,0 0 13-15,0 0-33 16,0 0-65-16,-5 4-16 16,5-4 11-16,0 0 6 15,0 0 7-15,0 0 6 16,0 0-1-16,0 0-18 16,0 0-13-16,0 0-10 15,0 0-1-15,0 0-30 16,0 0-7-16,0 0-12 15,0 0 10-15,0 0 12 16,0 0-12-16,3 0-13 16,4 0 24-16,2 0 1 0,1 0 14 15,7 0 1-15,-4 0-11 16,5 0 5-16,-5 0 19 16,3 0 13-16,-1 4 2 15,1 2 19-15,-1 2-12 16,1 1-7-16,4-1-10 15,0 1 1-15,-2 1-5 16,-1-4 10-16,-5-2-11 16,-5 0-7-16,-7-4-50 15,-7 0-72-15,-9 0-239 0</inkml:trace>
  <inkml:trace contextRef="#ctx0" brushRef="#br0" timeOffset="155419.03">1078 14566 522 0,'0'0'1176'0,"0"0"-910"0,0 0-66 16,0-125 46-16,0 103-71 15,0 11-32-15,0 2-54 16,0 9-28-16,0 0-8 16,0 0-53-16,-2 23-14 15,-7 21 14-15,-5 33 9 16,1 42 11-16,-1 37-11 16,-1 5-9-16,3-29-12 15,2-38-69-15,1-37-89 16,0-17-44-16,-2-1 22 15,2 3 56-15,3-11 11 16,-2-9-123-16,6-17-397 0</inkml:trace>
  <inkml:trace contextRef="#ctx0" brushRef="#br0" timeOffset="155793.23">1013 14489 2375 0,'0'0'516'15,"0"0"-463"-15,0 0-28 0,0 0 29 16,0 0 7 0,0 0-6-16,0 0-14 0,143-48-2 15,-80 47-22-15,10 1-6 16,10 0 3-16,6 0-5 15,9 3-5-15,4 3 1 16,2-2-5-16,4-2 0 16,-8-2 5-16,-9 0 1 15,-8 0 5-15,-12 0-10 16,-11-2 5-16,-6-4-6 16,-12 5 0-16,-11 1-14 15,-11 0-28-15,-7 0-26 16,-9 0 7-16,-4 0 8 15,0 0 21-15,0 0-88 16,0 7-68-16,-4-1-575 0</inkml:trace>
  <inkml:trace contextRef="#ctx0" brushRef="#br0" timeOffset="156387.01">2622 14403 2120 0,'0'0'475'15,"0"0"-341"-15,0 0-66 16,0 0-6-16,0 0-9 16,0 0-14-16,0 0 12 15,64-1-5-15,-26 1 0 16,14 3-31-16,14 1-1 15,28 2-3-15,30-2 5 16,32 0-16-16,10-1 6 16,-12-2-6-16,-34 2 14 15,-33-3-14-15,-22 0-12 16,-10 0-15-16,3 0-7 16,-3 0-22-16,-3 0-52 15,-19 0-8-15,-24 0-106 16,-7 0-276-16,-2 0-1005 0</inkml:trace>
  <inkml:trace contextRef="#ctx0" brushRef="#br0" timeOffset="156605.21">4130 14436 1644 0,'0'0'454'16,"0"0"-78"-16,0 0-144 15,0 0-63-15,0 0-50 16,0 0-80-16,0 0-30 15,31 60 0-15,-28-16 8 16,-1 18-1-16,0 27 3 16,-2 31-8-16,0-9-11 0,0-12 0 15,0-15-65-15,2-7-88 16,0-16-81 0,3-2-464-16</inkml:trace>
  <inkml:trace contextRef="#ctx0" brushRef="#br0" timeOffset="157018.29">4386 15262 2794 0,'0'0'291'0,"0"0"-239"0,0 0-16 15,0 0-32 1,0 0-3-16,-160-66 12 0,98 66-2 15,-9 0-3-15,-6 9 11 16,4 13 8-16,4 13 9 16,7 5-20-16,13 8-16 15,9 16-6-15,13 6-6 16,14 11-2-16,13 5-5 16,0-2-19-16,29-4-4 15,13-3 10-15,12-14 14 16,8-10-14-16,11-13 24 15,29-18 8-15,30-18 47 16,-5-4 19-16,-11-16-20 16,-13-12-4-16,-32-12-28 15,3-10 13-15,-3-15 10 0,-23-8 6 16,-17-8-5 0,-23 1-13-16,-8 1-21 0,-31 15-4 15,-21 7-31-15,-50 20 16 16,13 16-110-16,4 12-339 0</inkml:trace>
  <inkml:trace contextRef="#ctx0" brushRef="#br0" timeOffset="157888.51">4255 15597 2255 0,'0'0'318'0,"0"0"-253"15,0 0-9-15,0 0 36 16,0 0 8-16,0 0-9 15,0 0-67-15,2 1-24 16,-2 19 0-16,0 7 6 16,-4 11 5-16,-3 10 11 15,1-2-10-15,2 2-12 16,-2-8-13-16,2-7-62 16,0-8-15-16,-1-8-14 15,1-17-16-15,2 0-197 16,0 0-127-16</inkml:trace>
  <inkml:trace contextRef="#ctx0" brushRef="#br0" timeOffset="158783.21">4014 15759 1921 0,'0'0'800'0,"0"0"-722"16,0 0-32-16,0 0 91 16,0 0 9-16,0 0-66 15,0 0-32-15,0-5-32 16,0 5 3-16,0 0-8 16,0 0-11-16,0 12-23 15,4 11 23-15,10 3 11 16,1 7 4-16,4-2-1 15,-1 3-14-15,-1-5 6 16,-1-3-6-16,-3-13 1 16,-2-1-1-16,-4-7-16 0,0-5 7 15,-1 0 9-15,5 0 24 16,7-12-2-16,14-11 25 16,10-13-17-1,7 1-2-15,7-5-14 0,0-1-14 16,-8 11-38-16,-5 5-67 15,-14 10-139-15,-16 9-694 0</inkml:trace>
  <inkml:trace contextRef="#ctx0" brushRef="#br0" timeOffset="160503.19">4282 15498 557 0,'0'0'1772'0,"0"0"-1620"16,0 0-98-16,0 0 70 0,0 0 0 15,0 0-15 1,0 0-42-16,0-15-32 0,0 15-10 16,0 1-23-16,0 17 5 15,0 10-7-15,0 16 73 16,0 6-26-16,0 13-34 15,0 4 6-15,0 0-18 16,0-1 11-16,0-11-12 16,0-7-11-16,-5-12 0 15,3-10 10-15,2-12 1 16,0-6 0-16,0-8 0 16,0 0 0-16,0 0-4 15,0 0-4-15,0-12 8 16,0-7 12-16,0-6-11 15,0-3 4-15,0-13 4 0,0-9-5 16,0-1-4-16,0-14-2 16,0 0-10-16,0 6-26 15,0 2 18-15,0 16 16 16,0 4 4-16,0 13 10 16,0 7-10-16,0 7 5 15,0-1 7-15,0 3-10 16,0 2-2-16,0-1 0 15,2 2 1-15,1 2-1 16,-3 0 13-16,2 2-13 16,-2 1 5-16,0 0-5 15,0 0 1-15,0 0 10 16,0 0-11-16,0 0 0 0,0 0 0 16,0 0-28-1,0 0 14-15,-9 0-38 0,-9 1-6 16,-7 9 58-16,-8 8 11 15,-3 1-3-15,-3 2-8 16,3-3 1-16,3 0 10 16,6 0-3-16,9-9-7 15,9-4 17-15,5 0-18 16,4-5-6-16,0 0-13 16,0 0-12-16,13-5 31 15,9-9 26-15,5-4-9 16,4-4 8-16,3-4-16 0,-3 4 3 15,0 4 1-15,-4 5-6 16,-8 4 37-16,-3 8-4 16,-3 1-27-16,1 0-3 15,-1 17-9-15,5 5 8 16,2 2 11-16,2 2-6 16,1 0 0-16,4 1-14 15,-10-9-73-15,-5-8-316 0</inkml:trace>
  <inkml:trace contextRef="#ctx0" brushRef="#br0" timeOffset="161138.37">5013 15480 2087 0,'0'0'462'0,"0"0"-316"0,0 0-36 15,0 0-3-15,0 0-66 16,0 0-34-16,0 0 20 16,-14 118-15-16,10-65-7 15,1 5 21-15,3-1-11 16,0-2-10-16,0-3 4 16,0-10-9-16,0-3-44 15,0-17-107-15,0-8-221 16,-6-11-1387-16</inkml:trace>
  <inkml:trace contextRef="#ctx0" brushRef="#br0" timeOffset="161323.47">4768 15915 2781 0,'0'0'299'16,"0"0"-298"-16,0 0 31 15,0 0 51-15,0 0-11 16,151 21-18-16,-102-20-24 15,-2-1-17-15,-5 0-13 16,-9 0-8-16,-10-28-78 16,-12-4-134-16,-11 3-813 0</inkml:trace>
  <inkml:trace contextRef="#ctx0" brushRef="#br0" timeOffset="161464.18">4843 15458 2680 0,'0'0'426'0,"0"0"-420"16,0 0 23-16,125 4 7 16,-59 14-36-16,33 23-5 15,-17-10-198-15,-12 5-879 0</inkml:trace>
  <inkml:trace contextRef="#ctx0" brushRef="#br0" timeOffset="161617.1">5445 15821 1370 0,'0'0'1620'0,"0"0"-1479"16,0 0-106-16,0 0 11 16,0 0-13-16,0 106-18 0,0-65-15 15,-2 3-88 1,-10-4-100-16,1-8-15 0,-2-6-202 16,2-12-355-16,4-9 90 15</inkml:trace>
  <inkml:trace contextRef="#ctx0" brushRef="#br0" timeOffset="161821.26">5414 15855 820 0,'0'0'1588'16,"0"0"-1308"-16,0 0-84 15,0 0-7-15,0 0-67 16,0 0-57-16,113-78-26 16,-86 84-38-16,0 17-1 15,-3 4-6-15,-5 9 6 16,-9 0-9-16,-3 5 9 0,-7-10 11 15,0 0-11-15,-7-9 0 16,-11-9 8-16,-3-4 13 16,-22-9-21-16,5 0-63 15,5 0-399-15</inkml:trace>
  <inkml:trace contextRef="#ctx0" brushRef="#br0" timeOffset="162116.4">6048 15848 1918 0,'0'0'875'15,"0"0"-753"-15,0 0 43 0,0 0-26 16,0 0-72-16,0 0-61 16,0 0-6-16,-37-71 0 15,12 71 2-15,6 6 13 16,2 13-15-16,9 4-15 15,8 4 7-15,0 4 8 16,2 5 6-16,18 0-6 16,0 2 6-16,-2-1 2 15,-7-5-8-15,-9-2-4 16,-2-10-16-16,-7-1-14 16,-34-8-2-16,5-7-171 15,0-4-679-15</inkml:trace>
  <inkml:trace contextRef="#ctx0" brushRef="#br0" timeOffset="162564.82">6160 15825 1399 0,'0'0'1027'15,"0"0"-912"-15,0 0 0 16,0 0 51-16,0 0 4 16,0 0-37-16,0 0-69 15,27-4-49-15,-23 31 19 16,3 8 51-16,5 13-32 15,0 11-30-15,5 3-11 0,-2-2-8 16,1 2-4 0,-14 4-80-16,-2-18-174 0,0-15-791 15</inkml:trace>
  <inkml:trace contextRef="#ctx0" brushRef="#br0" timeOffset="163403.48">1955 16418 1914 0,'0'0'296'16,"0"0"-166"-16,0 0 78 15,0 0-86-15,0 0-122 16,0 0 80-16,0 0 15 15,164 9 9-15,-89 1-8 16,10 0-18-16,27 5 13 16,32 4-29-16,34 9-24 0,11 2-18 15,-14 2-19-15,-42-5-1 16,-46-10-63-16,-25-7-67 16,-8-2 10-16,0-4-5 15,1 1 19-15,-2-5-42 16,-7 0-74-16,-15 0-158 15,-16-13-575-15</inkml:trace>
  <inkml:trace contextRef="#ctx0" brushRef="#br0" timeOffset="164081.16">4420 16137 1623 0,'0'0'432'16,"0"0"-367"-16,0 0 103 15,0 0 68-15,0 0-39 16,0 0-29-16,0 0-68 16,0 0-57-16,0 37 18 15,-5-3-9-15,1 8-28 16,0 14-23-16,1 6 14 16,3 11-13-16,0 3-2 15,0 0 8-15,0-6-5 16,0-7-3-16,-4-13 0 0,2-10 10 15,-2-19-10-15,-2-6 1 16,4-7 0 0,0-8 4-16,0 0-5 0,-3 0 1 15,1 0-1-15,-7 0 0 16,-7 0-10-16,-11 0-30 16,-15 0 1-16,-16 0 23 15,-14-8 8-15,-28-7 8 16,-32-6 14-16,-27-2 39 15,13-2-17-15,27 6 12 16,34 10-24-16,25 5-24 16,-7-1-45-16,-32 1-65 15,15 3-162-15,18 1-1042 0</inkml:trace>
  <inkml:trace contextRef="#ctx0" brushRef="#br0" timeOffset="164407.12">3139 16740 1870 0,'0'0'375'0,"0"0"-75"16,0 0-46 0,0 0-117-16,0 0-78 0,0 0-8 15,-7 116-18-15,5-62-8 16,2 4-6-16,0 4-6 16,0 5-2-16,0-8-11 15,0 2-15-15,0-11-39 16,-9-6-77-16,-13-7-91 15,0-12-403-15,-1-15-368 0</inkml:trace>
  <inkml:trace contextRef="#ctx0" brushRef="#br0" timeOffset="164810.35">2736 17245 2786 0,'0'0'226'0,"0"0"-226"16,0 0 11-16,0 0-8 15,0 0 39-15,0 0-10 16,127 88-32-16,-101-46-21 16,-6 2-28-16,-6-4-15 15,-8-4 17-15,-4-1 23 16,-2-11 16-16,0-6 8 16,0-6 31-16,0-9 5 15,0 2-21-15,0-5-15 16,-8 0-2-16,-10 0-44 0,-6 0-127 15,-5 0-120-15,-2-5 271 16,-1-6 22-16,8-3 150 16,6-5-53-16,11-2 55 15,7-12-21-15,0-1-81 16,23-6-5-16,8 4-24 16,2 0-20-16,0 10 14 15,-8 8 25-15,-8 12 5 16,-5 2 12-16,-8 4-26 15,1 0-19-15,1 0-12 16,13 0-14-16,-4-4-99 16,1-10-336-16</inkml:trace>
  <inkml:trace contextRef="#ctx0" brushRef="#br0" timeOffset="165431.6">2533 13786 1309 0,'0'0'1050'0,"0"0"-907"15,0 0-94-15,0 0-28 16,0 0 8-16,0 0-6 0,0 0-13 16,43-50-3-16,-31 32-7 15,1 2 28-15,-1 1 36 16,-3 0 33-16,-3 2 37 15,0 0-37-15,-2 3-58 16,-2 0-14-16,0 3-24 16,-2 3 8-16,0 4-9 15,0 0-46-15,0 11 1 16,-12 18 36-16,-5 19 9 16,-5 19 10-16,-5 10-1 15,-4 10-9-15,-3 0-36 16,-3-7-33-16,-5-16 25 15,1-13 31-15,3-9 13 16,5-21 5-16,-3-15-5 0,9-6-79 16,7 0-885-16</inkml:trace>
  <inkml:trace contextRef="#ctx0" brushRef="#br0" timeOffset="165643.69">2192 14004 2646 0,'0'0'433'15,"0"0"-425"-15,0 0-3 16,0 0 20-16,18 118-15 16,-12-63 10-16,3-10-9 15,3-1-6-15,1-11-5 16,3-11-24-16,3-11-3 16,8-10 27-16,11-1 11 0,11-12 6 15,36-28-17-15,-12 2-50 16,-10 3-400-16</inkml:trace>
  <inkml:trace contextRef="#ctx0" brushRef="#br0" timeOffset="166110.07">3181 13289 999 0,'0'0'1039'15,"0"0"-754"-15,0 0-139 16,0 0-3-16,0 0-35 15,0 0-48-15,0 0-37 16,4 48 31-16,-4-4 47 16,0 16-55-16,0 8-32 15,0 2 0-15,0 0-14 16,0-7 0-16,0-13-19 16,0-12 18-16,0-14-6 0,0-12-9 15,5-9-6 1,2-3 22-16,6-9 44 0,7-21 51 15,11-10-15-15,11-11-42 16,6-9-11-16,0-3-23 16,4-4 7-16,-7 1-11 15,-5 8-6-15,-11 12-31 16,-19 19-58-16,-10 16-92 16,0 11-835-16</inkml:trace>
  <inkml:trace contextRef="#ctx0" brushRef="#br0" timeOffset="166361.29">3747 13641 2302 0,'0'0'426'0,"0"0"-332"15,0 0-67-15,0 0 10 16,0 0-37-16,0 0-4 15,0 0 4-15,-29 125 6 16,25-77 2-16,2-6-7 16,-1-4 7-16,3-8-8 15,0-6 0-15,0-8-1 16,0-6-41-16,0-7-57 16,0-3-183-16,3 0-674 0</inkml:trace>
  <inkml:trace contextRef="#ctx0" brushRef="#br0" timeOffset="166965.1">4045 13694 1790 0,'0'0'858'15,"0"0"-775"-15,0 0-10 0,0 0 5 16,0 0 2-1,0 0-18-15,0 0-10 0,-13-67-8 16,5 63 6 0,-6 0-10-16,-3 4-40 0,-8 0 16 15,-6 3-5-15,-5 15-2 16,1 10 0-16,-4 1-8 16,8 8-1-16,6 1-1 15,10 2 1-15,11-5-12 16,4-2 5-16,0-5-7 15,19-3 1-15,8-8 5 16,6-3 8-16,4-7 0 16,3-6 8-16,2-1 3 15,-5 0-11-15,6-6-27 0,-12-6-128 16,-8-2-305-16</inkml:trace>
  <inkml:trace contextRef="#ctx0" brushRef="#br0" timeOffset="167228.49">3885 13833 2173 0,'0'0'657'0,"0"0"-598"16,0 0-58-16,0 0 32 16,0 0 19-16,0 0-26 15,116-5-18-15,-87 23-8 16,-6 4 0-16,-6 6 6 15,-5 3-5-15,-8 0 8 16,-4 4-2-16,0-1 0 16,0 0-1-16,0-2-1 15,0-3 1-15,-7 0-6 0,0-3-31 16,-1-8-140 0,1-5-483-16</inkml:trace>
  <inkml:trace contextRef="#ctx0" brushRef="#br0" timeOffset="167593.6">4431 13690 2086 0,'0'0'358'0,"0"0"-243"15,0 0 22-15,0 0-14 16,0 0-21-16,0 0-50 16,0 0-35-16,-71-13-3 15,53 30 7-15,5 5-14 16,1 3-7-16,8 6 0 16,2-1 0-16,2 2-1 15,0 0 1-15,4-2 0 16,5 1 0-16,0-8 8 15,-4-1-5-15,-3-5-2 0,-2-4-1 16,0-4 0 0,0-4-6-16,-7 1 6 0,-9-4 0 15,-1-2-1-15,-8 0-91 16,7-3-180-16,7-14-1064 16</inkml:trace>
  <inkml:trace contextRef="#ctx0" brushRef="#br0" timeOffset="167812.04">4859 13734 1799 0,'0'0'819'0,"0"0"-710"0,0 0 45 16,0 0 34-16,0 0-27 15,0 0-47-15,0 0-45 16,25-26-69-16,-23 59-20 15,-2 38 20-15,0 47 22 16,-4 47-22-16,-17-19-19 16,-6-23-432-16</inkml:trace>
  <inkml:trace contextRef="#ctx0" brushRef="#br0" timeOffset="193657.19">9867 4782 1318 0,'0'0'707'0,"0"0"-462"15,0 0-34-15,0 0-49 16,0 0-31-16,0 0-48 16,25-52-14-16,-15 32-15 15,0 2 5-15,-5-1 3 16,-1 2-10-16,-4 5-23 16,0 2-10-16,-7 4-13 15,-19 6-6-15,-12 0-16 16,-14 6-12-16,-10 19-15 15,-7 8 24-15,-2 7 12 16,4 8-1-16,6 3 8 16,13 0 0-16,12 2-1 15,16-3-4-15,18-6-10 0,2-8 10 16,27-10-5-16,17-14-7 16,12-10 16-16,10-2 1 15,1-20 13-15,-1-17 21 16,-14-10-4-16,-11-12 5 15,-15-6-3-15,-14-11-10 16,-12-9-4-16,-7-1 28 16,-26-1-18-16,-14 5-8 15,-9 7-5-15,-7 12 1 16,-1 11 3-16,2 10-14 16,6 14 2-16,9 9-7 15,16 14-10-15,15 5-50 16,16 26-122-16,23 10-96 0,12 3-290 15</inkml:trace>
  <inkml:trace contextRef="#ctx0" brushRef="#br0" timeOffset="193966.32">10291 4409 2152 0,'0'0'456'0,"0"0"-216"16,0 0-70-16,0 0-45 15,0 0-79-15,0 0-46 16,0 0-19-16,2 70 6 15,-2-11 13-15,0 12 0 16,-2 8-11-16,0 1-46 16,-1-1 3-16,1-9-27 15,-4 5-54-15,2-19-161 16,-6-15-708-16</inkml:trace>
  <inkml:trace contextRef="#ctx0" brushRef="#br0" timeOffset="194124.39">10091 5085 2388 0,'0'0'647'0,"0"0"-598"16,0 0-48-16,0 0-1 15,0 0 16-15,142-10-7 16,-78 10-9-16,4 0-3 16,3-2-116-16,-17 0-94 15,-19-6-651-15</inkml:trace>
  <inkml:trace contextRef="#ctx0" brushRef="#br0" timeOffset="194327.08">10089 4478 2595 0,'0'0'308'0,"0"0"-147"15,0 0-94-15,0 0-14 16,0 0-18-16,0 0-16 15,162-111-10-15,-87 103-4 16,4 4-5-16,-2 4-8 16,6 0-70-16,-19 0-154 15,-18 8-117-15</inkml:trace>
  <inkml:trace contextRef="#ctx0" brushRef="#br0" timeOffset="194753.06">10828 4986 2482 0,'0'0'241'15,"0"0"-151"-15,0 0-44 16,0 0 52-16,0 0-31 16,0 0-67-16,0 0-16 0,-105-73 0 15,63 73 15-15,2 0 2 16,6 12-1-16,10-1 0 16,15 4 0-16,9-1-33 15,0 5 24-15,24 2 0 16,14 2 8-16,3 2-8 15,1 3 8-15,-7 2 0 16,-10-2-10-16,-14 2-26 16,-11-4 17-16,-7-5 5 15,-20-3 15-15,-8-9 73 16,-5-3-9-16,2-3-2 16,4-3-44-16,8-13-18 15,8-9-112-15,14-2-207 0</inkml:trace>
  <inkml:trace contextRef="#ctx0" brushRef="#br0" timeOffset="195184.36">11189 4931 2393 0,'0'0'338'16,"0"0"-221"-16,0 0-27 15,0 0-11-15,0 0-53 16,0 0-26-16,-121-33-4 16,100 66-27-16,-2 5 31 15,0 2-11-15,8-2 8 16,6-6-2-16,4-10 3 16,5-6-26-16,0-10 6 15,0-3 22-15,14-3 68 0,1 0-21 16,4-17-9-16,-2-1-16 15,-5 0-9-15,-4 4-7 16,-3 6 5-16,-5 5-11 16,0 3-41-16,0 0 31 15,0 19 1-15,-7 5 9 16,7 4 0-16,0 0-8 16,0-3-2-16,5-6-9 15,11-4 8-15,3-8 11 16,4-3 13-16,3-4 2 0,3 0-15 15,-2 0-6 1,0-4-86-16,-10-3-190 0,-6-4-1256 16</inkml:trace>
  <inkml:trace contextRef="#ctx0" brushRef="#br0" timeOffset="196061.94">11207 4871 2234 0,'0'0'190'0,"0"0"-78"15,0 0-6-15,0 0-25 16,0 0-53-16,0 0-22 16,0 0-5-16,-134 20 7 15,105-2 12-15,5 4 0 16,8 0-13-16,9 2-7 15,7-3-12-15,2 4-19 16,25-3 2-16,9 2 29 16,3-2 23-16,2 2-23 15,-7 2 7-15,-10-1-7 16,-13-2-12-16,-11-1 12 0,-2-2 5 16,-27-2 25-16,-11-6 40 15,-3-3 53-15,-3-7-21 16,3-2-11-16,5 0-32 15,7-6-26-15,6-11-19 16,8 2-14-16,11-10-78 16,4 5-133-16,2 3-307 0</inkml:trace>
  <inkml:trace contextRef="#ctx0" brushRef="#br0" timeOffset="196965.5">8787 5582 2339 0,'0'0'231'15,"0"0"-221"-15,0 0 7 16,0 0 81-16,0 0 91 15,140-9-44-15,-66 0-32 16,15 4-72-16,27 0-3 16,40 5 5-16,42 0-25 15,16 0 16-15,0 10-16 16,-9 3-18-16,-7-2 4 16,5-2-4-16,-2-3 0 15,-19-3 4-15,-25 0 2 16,-40-3-6-16,-36 0 0 0,-30 0 1 15,-18 0 3-15,-9 0 2 16,-6 0-2-16,-7 0-8 16,-11 0-17-1,-6 0-49-15,-38 4-12 0,-2 3-197 16,5 0-403-16</inkml:trace>
  <inkml:trace contextRef="#ctx0" brushRef="#br0" timeOffset="197873.43">9622 6130 2642 0,'0'0'253'0,"0"0"-214"16,0 0-17-16,0 0-2 15,0 0-20-15,0 0-4 16,0 0-49-16,-82-24-12 15,45 50 34-15,-8 9 26 0,-5 12 5 16,8 5 0 0,7 4-2-16,10 4 1 0,14-3 1 15,11-5-14-15,0-12 8 16,29-12-5-16,9-16 11 16,6-12 15-16,5-2 52 15,3-28 18-15,-8-17-18 16,-11-14-19-16,-10-14-13 15,-17-9-27-15,-6-6-8 16,-24 1 7-16,-20 3 19 16,-14 10 11-16,-9 14-2 15,-2 18-1-15,5 14-14 16,3 19-20-16,12 11-2 16,11 1-73-16,11 48-92 0,13-4-90 15,10 4-798-15</inkml:trace>
  <inkml:trace contextRef="#ctx0" brushRef="#br0" timeOffset="198732.98">10070 5992 2329 0,'0'0'210'0,"0"0"-126"16,0 0 20-16,0 0-3 16,0 0-38-16,0 0-47 15,0 0-11-15,0-26-5 16,0 26-19-16,0 12 19 16,0 12 4-16,0 9 7 15,0 14-2-15,0 7-9 16,0 6-18-16,0 3 13 15,0-2-17-15,5-4 11 16,1-9-30-16,2-12 26 16,-2-13 15-16,-2-10-1 15,3-9 1-15,-3-4 25 16,6 0 70-16,-2-7 5 16,5-15-18-16,3-8-41 15,2-5 4-15,4-9-13 0,-1-8 1 16,0-5-8-16,2-7-10 15,-3-4-4-15,-3 2 0 16,-3 7 5 0,-5 14-6-16,-5 10-2 0,-2 15-4 15,-2 8-4-15,0 8 0 16,0 4-40-16,0 3-93 16,-4 10-236-16,-4 3-1049 0</inkml:trace>
  <inkml:trace contextRef="#ctx0" brushRef="#br0" timeOffset="199138.06">10561 6364 253 0,'0'0'2280'0,"0"0"-2098"15,0 0-127 1,0 0-37-16,0 0 9 15,0 0-27-15,0 0-29 0,-132-40 17 16,99 70 12 0,6 7 0-16,9 4-6 0,9 4 2 15,9-3 3-15,5-6 1 16,19-6-34-16,5-10 10 16,3-6 18-16,3-11-43 15,-8-3-87-15,-12 0-380 0</inkml:trace>
  <inkml:trace contextRef="#ctx0" brushRef="#br0" timeOffset="199312.47">10424 6523 1877 0,'0'0'810'0,"0"0"-705"0,0 0-100 16,0 0 9-16,0 0-14 16,0 0 35-16,0 0-16 15,31 113-3-15,-31-64 0 16,0 1-16-16,-15-1-11 15,-3-8 3-15,1-6-6 16,1-9 7-16,9-14-44 16,3-6-123-16,4-6-735 0</inkml:trace>
  <inkml:trace contextRef="#ctx0" brushRef="#br0" timeOffset="199624.51">10785 6441 2624 0,'0'0'321'0,"0"0"-169"0,0 0-22 16,0 0-40-16,0 0-40 15,0 0-43-15,0 0-7 16,12-44-8-16,-12 56-33 16,0 10 21-16,2 8 12 15,5 3 0-15,1 2 8 16,1-1 0-16,-2-2-1 15,0 1-5-15,-3-6-16 16,-4 2-36-16,0-8 2 16,0-3 8-16,0-6 20 15,-4-4-6-15,-10-2 1 16,-5-3-2-16,-8-3-21 16,-15-7-5-16,3-9-145 0,6-4-1762 0</inkml:trace>
  <inkml:trace contextRef="#ctx0" brushRef="#br0" timeOffset="202334.05">11967 5302 2176 0,'0'0'194'0,"0"0"-191"16,0 0-3-16,187 0-1 15,-125 4-346-15,-9 7-1412 0</inkml:trace>
  <inkml:trace contextRef="#ctx0" brushRef="#br0" timeOffset="202530.23">11924 5681 2287 0,'0'0'325'0,"0"0"-210"0,0 0 17 15,136 0 13-15,-71-4-86 16,4-2-46-16,18-2-13 15,-16 4-168-15,-17-2-454 16</inkml:trace>
  <inkml:trace contextRef="#ctx0" brushRef="#br0" timeOffset="203530.06">13143 5448 499 0,'0'0'1983'0,"0"0"-1769"16,0 0-50-16,140-81 1 16,-99 56-40-16,-8-1-49 15,-6-2-26-15,-14 1-12 16,-9 1-20-16,-4 0 2 15,-19 3-7-15,-26 10-13 16,-16 6-14-16,-12 7-11 16,-9 3 2-16,-1 21 22 15,10 9 1-15,12 5-2 16,22-2 2-16,16 0-10 16,19-8 4-16,4-6-7 15,31-10 9-15,15-7 4 0,14-5 4 16,5-5 4-16,0-13 2 15,-7-2-3-15,-13 4 2 16,-14 4-8-16,-16 8-2 16,-8 4-3-16,-7 6 3 15,0 30-13-15,0 34 14 16,0 44 0-16,0 41-16 16,0 15-70-16,0-10-95 15,0-35-145-15,-5-47-651 16,-8-26 251-16,-7-14 726 15,-9-2 398-15,-7-6 97 16,-6-7 63-16,-3-17-243 16,1-6-106-16,6-23-77 15,9-18-19-15,13-16-32 0,12-11-35 16,4-9-17-16,25 0-12 16,17 0-9-16,11 13-7 15,10 10-1-15,1 16 0 16,1 15 6-16,-5 10-1 15,-6 13-5-15,-10 0-2 16,-10 19-4-16,-8 16-8 16,-8 9-13-16,-7 6-5 15,-4 3 2-15,-4-5 11 16,-3-8 19-16,0-10-6 0,0-11 5 16,2-12 1-1,0-7 13-15,4 0 39 0,3-14 1 16,5-13-26-1,3-8-12-15,4-3-8 0,-3 3-3 16,-1 9-3-16,-6 11-1 16,-4 6 0-16,-2 9-5 15,-1 0-4-15,2 20-4 16,3 10 13-16,3 9 1 16,1-1 7-16,3-4-4 15,-3-6-4-15,1-8 2 16,1-10-2-16,1-10 14 15,3 0-3-15,6-16 10 16,8-16-4-16,3-10-6 16,3-5-7-16,-4 3-4 0,-4 8 2 15,-6 9-2-15,-10 14 0 16,-6 12 1-16,-7 1 7 16,3 19-8-16,2 24 5 15,3 16 15-15,6 14-20 16,0 22-4-16,-3-15-83 15,-6-21-358-15</inkml:trace>
  <inkml:trace contextRef="#ctx0" brushRef="#br0" timeOffset="-184718.37">16429 6459 483 0,'0'0'358'15,"0"0"-183"-15,-2-111-120 0,2 63-21 16,0 2-32-16,11 1-2 16,0 3-10-16,-2 5-16 15,-9-7 1-15,0 12-79 16,-9 1-233-16</inkml:trace>
  <inkml:trace contextRef="#ctx0" brushRef="#br0" timeOffset="-183688.15">14990 5326 733 0,'0'0'249'0,"0"0"-147"16,0 0-71-16,0 0-20 15,0 0-11-15,0 0-127 16,0 0-204-16,-54 64-304 16</inkml:trace>
  <inkml:trace contextRef="#ctx0" brushRef="#br0" timeOffset="-183494.79">14990 5326 770 0,'-72'77'458'0,"70"-77"-70"16,2 0 58 0,0 0-113-16,0 0-116 0,0 0-66 15,0 0-47-15,0 0-25 16,0-5-21-16,10 1-37 15,5-2 2-15,9-2 32 16,12-2-22-16,11-1 8 16,10-2-29-16,7 3-5 15,-2 3-7-15,-5 4-2 16,-5 3 2-16,-13 0-32 16,-10 0-51-16,-15 16-88 15,-11 1-112-15,-3-3-728 0</inkml:trace>
  <inkml:trace contextRef="#ctx0" brushRef="#br0" timeOffset="-183293.74">14984 5648 2488 0,'0'0'311'15,"0"0"-231"-15,0 0-80 16,0 0-2-16,0 0 2 15,0 0 85-15,144 0 8 16,-84 0-58-16,0-1-35 16,3 1-57-16,-18 0-192 15,-14 0-1248-15</inkml:trace>
  <inkml:trace contextRef="#ctx0" brushRef="#br0" timeOffset="-177358.4">16142 5185 1960 0,'0'0'229'0,"0"0"-173"16,0 0-54-16,0 0 104 16,0 0-34-16,0 0-56 15,-5-36-1-15,10 34-15 16,-1 0 0-16,-4 2-18 16,0 0-17-16,0 0-14 15,0 0 8-15,0 0-150 16,0 0-437-16</inkml:trace>
  <inkml:trace contextRef="#ctx0" brushRef="#br0" timeOffset="-176615.67">16195 5117 1865 0,'0'0'407'16,"0"0"-135"-16,0 0-119 0,0 0-54 15,0 0-56-15,0 0-24 16,0 0 20-16,103-104 16 15,-64 86 6-15,4 4 6 16,-5 4-38-16,-5 6-24 16,-6 4-5-16,-6 0-9 15,-11 19-44-15,-7 16-12 16,-3 13 60-16,-11 11-25 16,-23 6-24-16,-11 3 25 15,-7 0 12-15,-6-3 17 16,4-9 0-16,4-6 8 15,11-3 18-15,10-10-15 0,13-3 1 16,9-7-6-16,7-4 0 16,0-5 10-16,23-1 6 15,10-3 31-15,10-4 5 16,10-3-16-16,7-6 18 16,2-1-10-16,-2 0-19 15,-4 0-31-15,-16 0-166 16,-15-6-1019-16</inkml:trace>
  <inkml:trace contextRef="#ctx0" brushRef="#br0" timeOffset="-176402.66">17008 5490 3022 0,'0'0'220'15,"0"0"-169"-15,0 0-35 16,0 0 23-16,0 0-5 16,0 0-34-16,0 0-75 15,8-16-91-15,-4 28-44 16,-2-4-455-16</inkml:trace>
  <inkml:trace contextRef="#ctx0" brushRef="#br0" timeOffset="-175433.31">17135 3224 1257 0,'0'0'662'0,"0"0"-389"16,0 0-186-16,0 0 67 15,0 0 7-15,0 0-63 16,0 0-66-16,-4-40 1 16,4 40-19-16,0 0-5 15,0 0-9-15,4 18-6 16,8 8 6-16,5 9 8 15,6 12-2-15,6 12 0 16,13 24 0-16,11 40-6 16,12 48 0-16,2 15-2 15,-7-4 2-15,-9-18 0 0,-9-41 1 16,-8-21-1-16,-5-21 1 16,-9-21 8-16,-2-8 1 15,0 3-10-15,0-3 8 16,-3-1-8-16,-9-14 0 15,-2-11-13-15,-4-14-33 16,-10-12-64-16,-12 0-95 16,-2-2-500-16</inkml:trace>
  <inkml:trace contextRef="#ctx0" brushRef="#br0" timeOffset="-175200.07">17490 4716 959 0,'0'0'1056'15,"0"0"-692"-15,0 0-91 0,0 0-106 16,0 0 13-16,0 0-109 15,0 0-71-15,-47-82 0 16,63 101-28-16,8 8 28 16,8 9 24-16,3 2-11 15,3 2-4-15,-1-3-1 16,-1-8-8-16,-5-4-4 16,-4-12 4-16,-4-8 9 15,-5-5 40-15,1-6 32 16,2-23 1-16,5-8-38 15,1-8-44-15,7-17-34 16,-7 8-177-16,-10 12-749 0</inkml:trace>
  <inkml:trace contextRef="#ctx0" brushRef="#br0" timeOffset="-174634.83">19001 4656 1786 0,'0'0'825'0,"0"0"-749"0,0 0-58 16,0 0 14-16,0 0-1 16,0 0-25-16,0 0-5 15,35 4 10-15,-12 20-9 16,3 12 8-16,1 12 6 15,7 26-8-15,-3 38-2 16,-7 37 10-16,-11 20-1 16,-13-5-15-16,-4-32 12 15,-23-40-12-15,-6-27-19 16,-12-12-8-16,-64 22-51 16,9-9-127-16,-5-6-565 0</inkml:trace>
  <inkml:trace contextRef="#ctx0" brushRef="#br0" timeOffset="-174138.41">17020 5109 1833 0,'0'0'388'15,"0"0"-259"-15,0 0-14 16,0 0 55-16,0 0-55 16,0 0-64-16,0 0-45 15,-16-10-6-15,12 14 3 16,-5 24-3-16,-3 17 23 15,-1 35 3-15,5 36 19 0,8 30-19 16,0 9-9 0,13-30-8-16,11-34 1 0,1-37-5 15,8-5-5-15,12-2-1 16,39 11-50-16,-8-9-54 16,-6-19-425-16</inkml:trace>
  <inkml:trace contextRef="#ctx0" brushRef="#br0" timeOffset="-172435.49">19794 5448 1542 0,'0'0'208'16,"0"0"-152"-16,0 0-4 16,0 0 155-16,0 0-120 15,0 0-69-15,0 0 49 16,9 0 97-16,-9 0 10 16,2 0-74-16,-2 0-28 15,0 0-23-15,0 0-12 16,0 0-26-16,0 0-1 15,0 0-9-15,0 0-1 0,0 0-7 16,0 0-35-16,0 0-109 16,0 0-586-16</inkml:trace>
  <inkml:trace contextRef="#ctx0" brushRef="#br0" timeOffset="-163421.48">19894 10521 878 0,'0'0'155'0,"0"0"-112"16,0 0-41-16,0 0 0 16,118 65-2-16,-87-51-68 15,-4-5-215-15</inkml:trace>
  <inkml:trace contextRef="#ctx0" brushRef="#br0" timeOffset="-162860.74">21255 10479 1190 0,'0'0'190'16,"0"0"-190"-16,0 0-117 16,0 0 42-16,0 0 63 0,0 0 10 15,131-55-13-15,-112 52-73 16,-7 1-245-16</inkml:trace>
  <inkml:trace contextRef="#ctx0" brushRef="#br0" timeOffset="-162479.83">20903 10421 2486 0,'0'0'189'0,"0"0"-139"15,0 0-30-15,117-53 22 16,-51 36 1-16,10 3 1 16,6 2-4-16,-2 6-18 15,-10 4-22-15,-15 2-21 0,-19 0-132 16,-21 2-950-16</inkml:trace>
  <inkml:trace contextRef="#ctx0" brushRef="#br0" timeOffset="-160817.33">19865 5276 2444 0,'0'0'223'0,"0"0"-140"0,0 0-29 16,0 0 72-16,0 0-93 16,0 0-33-16,0 0 0 15,18-3 28-15,4 3 15 16,7 0-4-16,12 0-16 16,5 0 1-16,10 0 3 15,4 0-4-15,4 0-13 16,-3 0-5-16,-5 3-5 15,-10 3-6-15,-11-3-23 16,-19 8-72-16,-9-5-84 16,-7-1-311-16</inkml:trace>
  <inkml:trace contextRef="#ctx0" brushRef="#br0" timeOffset="-160608.74">20041 5530 2287 0,'0'0'268'16,"0"0"-259"-16,0 0 126 15,0 0 48-15,131 0-75 16,-75 0-46-16,2 0-30 16,-5 0-13-16,-6 0-19 15,-15 0-78-15,-14 0-193 16,-14 0-903-16</inkml:trace>
  <inkml:trace contextRef="#ctx0" brushRef="#br0" timeOffset="-158577.29">21307 5703 2200 0,'0'0'344'0,"0"0"-238"0,0 0-67 15,0 0 37-15,0 0 10 16,0 0-41-16,0 0 49 15,24-12 13-15,-6-6-31 16,6-13-22-16,10-8-32 16,3-14-10-16,6-11-12 15,1-11-32-15,6-20-42 16,-13 5-34-16,-3-5 69 16,-7 6 29-16,-14 24 10 15,-2 1 20-15,-6 15 11 16,-5 19 32-16,0 12-4 0,0 16-22 15,0 2-37-15,-7 33-58 16,-9 24 58-16,-4 31 17 16,3 4-16-16,0 3-1 15,9-2-10-15,8-25 10 16,0-5-9-16,0-20-10 16,6-19-14-16,13-22 6 15,5-2 27-15,10-32 33 16,5-20-2-16,3-14-20 15,6-11-9-15,-6-2 2 16,-4-1-1-16,-7 7 4 16,-9 13 2-16,-8 14 3 15,-8 17 25-15,-6 19 5 16,0 10-33-16,0 17-9 0,-10 45-6 16,-4 33 6-16,5 8 22 15,3-3-16-15,6-11-6 16,0-20-21-16,15 0-18 15,18 13-96-15,-2-22-83 16,-4-21-356-16</inkml:trace>
  <inkml:trace contextRef="#ctx0" brushRef="#br0" timeOffset="-158233.35">22151 5326 2575 0,'0'0'314'15,"0"0"-185"-15,0 0-129 0,0 0-10 16,0 0 10-16,0 127 0 16,0-71-6-16,0-5-13 15,2-8 14-15,0-14 5 16,0-11-10-16,1-11 10 16,2-7 5-16,5-10 109 15,3-23-19-15,8-13-63 16,1-8-19-16,3 0-13 15,-3 4 11-15,-4 12-8 16,-5 14-3-16,-4 14-10 16,-2 10 9-16,-1 6-51 15,1 23-17-15,7 12 66 16,-1 9-4-16,7 2 0 16,5-4-21-16,4-6-22 15,19-13-67-15,-5-11-104 0,-3-14-547 16</inkml:trace>
  <inkml:trace contextRef="#ctx0" brushRef="#br0" timeOffset="-157664.42">23017 4788 2406 0,'0'0'313'0,"0"0"-111"15,0 0-122-15,0 0-48 16,-115 30-15-16,72 23-10 16,1 12 0-1,5 14-1-15,8 3-6 0,10 5-7 16,15-5-7-16,4-8 13 16,7-11-5-16,24-16-4 15,6-15-7-15,11-16 17 16,3-16 4-16,4 0 15 15,-3-26-10-15,-7-14-9 16,-10-4-18-16,-10 0 8 16,-12 6 10-16,-9 11 9 15,-4 14-9-15,0 13-14 16,-8 1 12-16,-11 32 2 16,2 13 0-16,3 6 0 0,8 4-14 15,6-4-4-15,0-10 11 16,22-8-21-16,7-13 28 15,7-15 42-15,4-6 35 16,-3-17-27-16,2-19-16 16,-8-9-5-16,-12-2-15 15,-12-1-9-15,-7 4-5 16,-7 6-30-16,-26 11 21 16,-9 16 9-16,-7 8 1 15,-2 3-1-15,4 23-11 16,11 11-68-16,14 6-36 15,13 4 3-15,9-4-39 16,15-4-43-16,26-10-65 16,10-9 160-16,38-17-9 15,-11 0-136-15,-7-15-1048 0</inkml:trace>
  <inkml:trace contextRef="#ctx0" brushRef="#br0" timeOffset="-157481.97">23688 5336 749 0,'0'0'1686'0,"0"0"-1314"15,0 0-176-15,0 0-174 16,0 0-21-16,0 0 29 16,0 0 20-16,-2 144-19 15,-7-94-21-15,-2-2 0 16,-2-3-10-16,-8-9-9 0,0-9-22 16,-4-6-65-16,-6-11-18 15,-19-10-66 1,8-13-193-16,5-9-969 0</inkml:trace>
  <inkml:trace contextRef="#ctx0" brushRef="#br0" timeOffset="-157301.53">23325 5293 2528 0,'0'0'454'0,"0"0"-305"16,0 0-87-16,0 0-7 15,0 0 9-15,112 103-20 16,-63-51-28-16,4 6-6 15,3 0-10-15,2-4-8 0,-5-5-61 16,10-7-62 0,-15-15-161-16,-14-10-1723 0</inkml:trace>
  <inkml:trace contextRef="#ctx0" brushRef="#br0" timeOffset="-156313.7">24397 4913 2536 0,'0'0'209'0,"0"0"-151"15,0 0-15-15,0 0 55 16,0 0-97-16,0 0-1 16,0 0-1-16,-2 171 1 15,4-89-9-15,-2 1-2 16,2-3-1-16,0-9 11 15,2-15 1-15,2-18-2 16,0-16 2-16,1-16 17 16,1-6 65-16,8-16 35 0,7-24-20 15,6-15-60-15,8-12-29 16,3-5-8 0,2-7-3-16,-3 5 3 0,-4 6 6 15,-3 9-2-15,-10 15-4 16,-9 17 0-16,-4 13 21 15,-7 8 11-15,-2 6-26 16,0 0-6-16,0 20-42 16,0 13 42-16,0 14 11 15,0 7-2-15,9 2 1 16,2-1 2-16,2-10-12 16,1-8 0-16,-1-12-14 15,-3-10-24-15,0-15-42 16,-1 0-7-16,3-21 59 0,1-12-56 15,0-12-17-15,5-3-11 16,0-28-10-16,-3 14-255 16,-4 7-589-16</inkml:trace>
  <inkml:trace contextRef="#ctx0" brushRef="#br0" timeOffset="-155701.45">24725 4917 1627 0,'0'0'401'0,"0"0"-81"0,0 0-114 16,0 0 1-16,0 0-25 16,0 0-75-16,0 0-26 15,2 0-76-15,2 25 11 16,5 19-16-16,5 15 16 16,-1 13-4-16,5 9 2 15,1 3-6-15,2-2-1 16,-1-8-7-16,-3-9-6 15,-1-18 1-15,-5-15 5 16,-2-16-11-16,-2-11 11 16,-3-5 75-16,5-8 50 15,7-26-11-15,6-13-68 16,7-14-26-16,4-12-14 0,6-9 4 16,-4-5-2-16,1 2-7 15,-7 4-1-15,-7 11 0 16,-7 13-12-1,-8 20-22-15,-5 15-45 0,-2 17-53 16,-2 5-213-16,-11 2-839 16</inkml:trace>
  <inkml:trace contextRef="#ctx0" brushRef="#br0" timeOffset="-155391.65">24234 5859 529 0,'0'0'2407'16,"0"0"-2233"-16,0 0-133 15,0 0 11-15,158-36 44 16,-60 22-50-16,0 0-19 16,7 4-5-16,0 0 3 15,-23 4-12-15,3 0-13 16,-9 2-84-16,-25 2-142 16,-22 0-447-16</inkml:trace>
  <inkml:trace contextRef="#ctx0" brushRef="#br0" timeOffset="-155061.83">24617 5970 2675 0,'0'0'204'0,"0"0"-171"15,0 0-11-15,0 0 23 16,0 0-14-16,0 0-16 15,-2 149 2-15,-5-95-10 16,3 5-7-16,2 0 16 16,2-8-15-16,0-7 16 15,0-8 23-15,0-11 10 0,13-7 10 16,5-8-3-16,5-6 3 16,10-4-10-16,9 0-4 15,16-2-10-15,7-14-15 16,1-1-5-16,-1 0-16 15,-7-1-7-15,-13 3-38 16,-14-2-61-16,-11 4-80 16,-16 2-252-16</inkml:trace>
  <inkml:trace contextRef="#ctx0" brushRef="#br0" timeOffset="-153837.31">26315 4909 2203 0,'0'0'388'0,"0"0"-203"0,0 0-48 15,0 0-28-15,0 0-68 16,0 0-24-16,0 0-17 15,-22 18-7-15,-11 22 2 16,-21 34 5-16,-19 46 7 16,-10 42-2-16,7 12-4 15,30-14-2-15,25-38-7 16,21-48-9-16,2-18 3 16,21-12 13-16,12 5 1 15,11-4-10-15,6 0 9 16,11-20-3-16,26-25-21 15,-15 0-85-15,-12-13-355 0</inkml:trace>
  <inkml:trace contextRef="#ctx0" brushRef="#br0" timeOffset="-153527.45">26701 5065 2457 0,'0'0'378'0,"0"0"-288"16,0 0-90-16,0 0 0 16,0 146 8-16,-2-65-8 15,-1 7-51-15,3 2-1 0,0-4-13 16,0-11 10 0,9-20 24-16,5-14 12 0,-1-21 19 15,3-16 68-15,3-4 73 16,8-17 38-16,7-25-46 15,5-14-59-15,6-10-33 16,4-7-13-16,-2-7-12 16,-3 5-4-16,-5 6-8 15,-12 12-4-15,-16 14-50 16,-9 17-106-16,-2 15-285 0</inkml:trace>
  <inkml:trace contextRef="#ctx0" brushRef="#br0" timeOffset="-153079.36">27260 5654 1648 0,'0'0'343'0,"0"0"-68"16,0 0-38-16,0 0-29 15,0 0-63-15,0 0-21 16,114-51-25-16,-112 48-18 15,-2 3-31-15,0 0-48 16,-14 0-2-16,-17 23-45 16,-13 8 30-16,-8 12-45 15,-3 7-57-15,1 1 9 16,11 0 35-16,14-5 28 16,17-6 30-16,12-8 9 15,0-10-26-15,29-8 32 16,8-6 27-16,6-8 7 15,10-9-34-15,-8-14-110 16,-14-4-2354-16</inkml:trace>
  <inkml:trace contextRef="#ctx0" brushRef="#br0" timeOffset="-152877.74">27293 5831 2368 0,'0'0'288'0,"0"0"-208"15,0 0-57-15,0 0 57 16,0 0-14-16,4 122-49 15,4-80 4-15,-2 1-20 16,-1-2-2-16,-1-3 0 16,-2-5-16-16,-2-7 16 15,0-8-19-15,0-6-22 16,0-8 22-16,0-4-7 16,-4-7-19-16,-7-10-163 0</inkml:trace>
  <inkml:trace contextRef="#ctx0" brushRef="#br0" timeOffset="-152545.78">27759 5689 1948 0,'0'0'686'16,"0"0"-496"-16,0 0-36 15,0 0 48-15,0 0-87 0,0 0-105 16,0 0-10-16,22-3-32 16,-26 34 32-16,2 7 0 15,0 4-9-15,2 2 0 16,0-1 8-16,13-2-3 16,5 0-13-16,1-5 15 15,-1-6 0-15,-5-5 2 16,-7-7-19-16,-6-1-43 15,-10-7-46-15,-21-3 58 16,-11-6 50-16,-3-1-6 16,-1 0 5-16,-6-8-13 15,14-8-140-15,14-3-517 0</inkml:trace>
  <inkml:trace contextRef="#ctx0" brushRef="#br0" timeOffset="-152302.67">28259 5530 2200 0,'0'0'339'15,"0"0"-183"-15,0 0-88 16,0 0 9-16,131-8-40 15,-75 8-25-15,4 4-12 0,2 4-24 16,16-1-70 0,-16-6-266-16,-13-1-1024 0</inkml:trace>
  <inkml:trace contextRef="#ctx0" brushRef="#br0" timeOffset="-151627.59">29132 5126 2494 0,'0'0'325'16,"0"0"-157"-16,0 0-39 15,0 0-44-15,0 0-81 16,0 0-4-16,0 0-5 16,2 102 5-16,-2-30 6 15,0 26-6-15,0-6 0 16,0 2-12-16,0-5-7 16,0-28 9-16,8-4 1 15,-1-17 0-15,2-16 5 16,-2-14 4-16,2-10 66 15,2 0 38-15,9-29-8 0,7-15-33 16,8-9-45-16,6-15-3 16,1-6-15-16,0-5-10 15,-4-1-11-15,-6 3-17 16,-11 12-31-16,-7 14-27 16,-14 19-88-16,0 18-221 15,0 13-748-15</inkml:trace>
  <inkml:trace contextRef="#ctx0" brushRef="#br0" timeOffset="-151422.42">29670 5584 2284 0,'0'0'357'16,"0"0"-219"-16,0 0 107 16,0 0-152-16,0 0-77 15,0 105-10-15,0-47 9 16,0 10-3-16,0 1-12 15,0-4-40-15,0-4-6 16,6-14-9-16,-2-12-3 16,-4-18-32-16,0-15-167 15,-12-2-852-15</inkml:trace>
  <inkml:trace contextRef="#ctx0" brushRef="#br0" timeOffset="-151261.6">29579 5742 2799 0,'0'0'395'0,"0"0"-349"0,0 0 38 16,0 0-31-16,0 0-17 15,114-17-7-15,-60 13-29 16,21-2-64-16,-13 0-124 16,-8-3-295-16</inkml:trace>
  <inkml:trace contextRef="#ctx0" brushRef="#br0" timeOffset="-150830.7">30187 4927 2388 0,'0'0'384'15,"0"0"-205"-15,0 0-25 0,0 0-58 16,0 0-64-1,0 0-7-15,0 0-11 0,75 86-4 16,-40-4-5-16,5 36 2 16,-5 36-2-16,-8 7-5 15,-16-25 0-15,-11-33 0 16,0-41 0-16,-13-7 0 16,-14 2-2-16,-6 8 2 15,-7-4 0-15,-1-6 0 16,1-11-5-16,5-7-21 15,-5 0-76-15,11-11-159 16,11-8-726-16</inkml:trace>
  <inkml:trace contextRef="#ctx0" brushRef="#br0" timeOffset="-147072.41">11884 7856 974 0,'0'0'911'0,"0"0"-795"16,0 0-86-16,0 0 95 15,0 0 111-15,0 0-58 16,58-7-40-16,-33 2-31 16,-4-1-46-16,2 2-28 15,-5 2-17-15,-3 0-15 0,-4 2 1 16,1 0-1 0,-1 0-1-16,0 0 11 0,7 0-11 15,2 0-1-15,9 0 1 16,7 4 0-16,3 3 0 15,4-1-1-15,4 3-97 16,-12 2-113-16,-10-1-605 0</inkml:trace>
  <inkml:trace contextRef="#ctx0" brushRef="#br0" timeOffset="-146825">11864 8109 2065 0,'0'0'243'15,"0"0"-229"-15,0 0 99 16,0 0 94-16,0 0-51 16,143 0-59-16,-92 0-46 15,4 0-23-15,-5 0-7 16,-4 0-2-16,-10 0-19 15,-7 0-14-15,-3 0-74 16,-10 0-97-16,-5 0-797 0</inkml:trace>
  <inkml:trace contextRef="#ctx0" brushRef="#br0" timeOffset="-128764.71">13540 7485 1582 0,'0'0'370'16,"0"0"-276"-16,0 0-48 15,0 0 45-15,0 0-33 16,0-2-27-16,0 2-20 16,2 0 3-16,0 0 26 15,-2 0-1-15,2 0 4 16,-2 0-20-16,0 0 0 16,0 2-13-16,2-2-10 15,-2 0 7-15,0 0-1 16,0 0-6-16,0 0-7 15,3 0 7-15,-3 0 1 16,2 0 21-16,-2 0-9 16,2 0 23-16,2 0-11 0,-2-4 0 15,1-2-24-15,-3 3 12 16,3-2-6-16,-3 4-5 16,0 1-1-16,0 0 0 15,0 0-1-15,0 0 1 16,0 0-1-16,0 0 10 15,0 0-10-15,0 0-20 16,0 0 7-16,0 0-7 0,0 1 20 16,2 11 0-16,2 8 16 15,3 10 0-15,3 10-1 16,7 10 8-16,-2 11-4 16,1 8-12-16,1 2-6 15,-1 6-1-15,-5-3-11 16,1-7-20-16,-4-4 8 15,-1-13 0-15,-1-10 21 16,2-12 2-16,-4-9 0 16,2-10-8-16,-3-7 8 15,1-2 51-15,0 0 22 16,4 0 16-16,2-18-13 16,3-6-14-16,8-9-17 15,1-12-16-15,2-8 10 16,1-6-8-16,-3-11 4 0,-1-9-17 15,-2-23-3-15,-3-20 0 16,-5 10 8-16,-5 11-4 16,-3 19 2-16,0 18 2 15,1-6-4-15,3-4 3 16,-1 7-7-16,3 9-2 16,2 9 7-16,-2 12-12 15,0 10-7-15,0 4 4 16,-4 9-5-16,-1 7 0 15,-2 2 2-15,-2 3-2 16,0 2 0-16,0 0-9 16,0 0-16-16,0 0 3 15,0 0-8-15,0 0 12 16,0 0-3-16,0 0 9 16,0 0 8-16,0 0 3 0,0 0 1 15,0 0-8-15,4 0-7 16,7 0-10-16,7 0 20 15,11 2 5-15,13 0 9 16,19-2-2-16,13 0 0 16,32 0 0-16,39 0-7 15,49-9 8-15,24-2 7 16,6-3-4-16,-6 2-11 16,-20 4 0-16,0-1 12 15,-8 4-12-15,-13-4 6 0,-15 5 2 16,-36 1 9-16,-30-2 5 15,-29 1-2-15,-16 2-7 16,-4 1-7-16,-7-2 0 16,-6 3-6-16,-19 0-4 15,-13 0-39-15,-2 0-69 16,-2 3-117-16,-13 9-250 16,-1 0-51-16</inkml:trace>
  <inkml:trace contextRef="#ctx0" brushRef="#br0" timeOffset="-128043.39">14807 7311 2165 0,'0'0'586'15,"0"0"-502"-15,0 0-30 16,0 0 9-16,0 0 13 16,0 0-70-16,0 0-6 15,0 42-1-15,0 2 1 16,0 14 9-16,0 11 1 15,0 7-8-15,0 4 0 16,0 0-2-16,-8-6-6 0,-4-5-66 16,-5-15-65-1,-20-6-92-15,6-17-382 0,0-12-878 16</inkml:trace>
  <inkml:trace contextRef="#ctx0" brushRef="#br0" timeOffset="-127864.52">14473 7999 1861 0,'0'0'761'15,"0"0"-530"-15,0 0-94 16,0 0-48-16,0 0-52 16,0 0-30-16,0 0 64 15,114-17-11-15,-49 17 13 0,10 0-24 16,3 0-17 0,-7 0-31-16,-11 0-2 0,-15-7-51 15,-19-10-103-15,-16-6-258 0</inkml:trace>
  <inkml:trace contextRef="#ctx0" brushRef="#br0" timeOffset="-127673.31">14475 7342 2575 0,'0'0'589'0,"0"0"-564"15,0 0-6-15,0 0 2 16,0 0 52-16,165-18-23 15,-91 18-50-15,1 0-52 16,1 1-36-16,12 15-53 0,-20-2-251 16,-12-2-984-16</inkml:trace>
  <inkml:trace contextRef="#ctx0" brushRef="#br0" timeOffset="-127443.22">15231 7602 1370 0,'0'0'454'0,"0"0"-69"16,0 0-68-16,42 134-133 15,-31-82-86-15,-2 4-54 16,-6-1-20-16,-3-4-24 0,0-2 8 16,0-7 11-16,-6-7-3 15,-2-6-15-15,1-8 5 16,3-6-6-16,0-9-41 15,-1-6-167-15,0 0-1216 0</inkml:trace>
  <inkml:trace contextRef="#ctx0" brushRef="#br0" timeOffset="-127226.52">15375 7660 2903 0,'0'0'355'15,"0"0"-294"-15,0 0-51 0,0 0 13 16,0 0-22 0,0 0-1-16,0 0 11 0,152 101-11 15,-107-51-3-15,-5 7 3 16,-11 0-30-16,-12-1 1 16,-17-6 10-16,-4-7 11 15,-34-6 8-15,-51-9-7 16,9-10-99-16,2-14-469 15</inkml:trace>
  <inkml:trace contextRef="#ctx0" brushRef="#br0" timeOffset="-121248.33">16509 7903 923 0,'0'0'352'0,"0"0"-241"15,58-149 152-15,-29 94 180 16,1 8-145-16,-1 11-90 15,-5 10-58-15,-7 8-20 16,-6 9-58-16,-5 9-32 0,-6 0-40 16,0 23-17-1,-14 17 9-15,-6 16 8 0,-4 12-36 16,-3 4-18-16,2-3 4 16,8-7 20-16,3-14 10 15,9-14 20-15,5-12 0 16,0-14 15-16,0-6 21 15,0-2 37-15,11-2 11 16,10-20 15-16,10-13-11 16,4-8-36-16,7-12-32 15,1-5-5-15,1-8 3 16,-1-3-6-16,-5 4-5 16,-7 6 4-16,-6 16-11 15,-8 13 0-15,-7 11 6 16,-6 11 19-16,-2 9 2 0,-2 1-27 15,0 0-10-15,0 18-17 16,0 15 27-16,0 11 8 16,0 9-7-16,0-1-1 15,0-2-28-15,4-8-28 16,7-8-37-16,1-6-9 16,3-7-28-16,-3-10-51 15,-1-4-403-15</inkml:trace>
  <inkml:trace contextRef="#ctx0" brushRef="#br0" timeOffset="-120859.29">17127 7744 2176 0,'0'0'334'0,"0"0"-133"0,0 0-94 15,0 0-79-15,0 0-15 16,0 0-13-16,10 120-24 15,-7-70-49-15,2-1-23 16,-1-7-91-16,0-11 112 16,3-10 75-16,-3-13 28 15,6-8 70-15,1 0 57 16,7-27-14-16,3-6-47 16,6-14-47-16,4-4-32 15,3 0-7-15,-3 3 5 16,-6 10 4-16,-5 11 22 15,-7 10 25-15,-7 11-23 16,-3 6-4-16,-3 0-37 16,0 24-19-16,3 6 19 0,3 7 20 15,5 2-20-15,5-4-29 16,4-10-10-16,6-10-33 16,3-9 49-16,7-6 6 15,22-24-58-15,-9-11-125 16,-4-1-583-16</inkml:trace>
  <inkml:trace contextRef="#ctx0" brushRef="#br0" timeOffset="-120431.75">17951 7475 2312 0,'0'0'532'16,"0"0"-301"-16,0 0-82 0,0 0-75 16,0 0-74-16,0 0-5 15,0 0 5-15,-80 135 0 16,48-73-29-16,3 2-13 15,10-7 4-15,7-7 13 16,10-12 7-16,2-12 5 16,2-11 9-16,21-9 4 15,6-6 22-15,8 0 2 16,6-21-3-16,4-9-8 16,0-6-13-16,-7-1-4 15,-9 3-2-15,-9 11 6 16,-11 6 1-16,-9 13 10 15,-2 4-11-15,0 14-25 0,-8 20 25 16,-4 8 27 0,3 6-27-16,9-2-13 0,0-6 0 15,9-9 13 1,18-9 9-16,6-12 43 0,8-10-1 16,-1 0-16-16,0-25-4 15,-7-10-7-15,-6-8-11 16,-13-3 4-16,-14 0-17 15,0 2-10-15,-31 10-20 16,-19 10-15-16,-8 14-43 16,-27 10-108-16,14 18-300 15,13 5-1317-15</inkml:trace>
  <inkml:trace contextRef="#ctx0" brushRef="#br0" timeOffset="-120185.75">18753 7706 2304 0,'0'0'290'15,"0"0"-46"-15,0 0 36 16,0 0-135-16,0 0-130 16,0 0-10-16,0 0-5 15,-54 116 10-15,28-60-2 16,-3 1-2-16,3-7-6 15,1-10-13-15,0-10-36 16,5-11-84-16,0-19-25 16,2 0-65-16,7-9-510 0</inkml:trace>
  <inkml:trace contextRef="#ctx0" brushRef="#br0" timeOffset="-120043.46">18477 7761 2238 0,'0'0'665'0,"0"0"-396"16,0 0-101-16,0 0-96 15,0 0-71-15,0 0 10 16,0 0 10-16,112 152-7 16,-62-98-14-16,17 8-47 15,-13-16-180-15,-9-14-709 0</inkml:trace>
  <inkml:trace contextRef="#ctx0" brushRef="#br0" timeOffset="-114106.5">19684 7756 1550 0,'0'0'1286'16,"0"0"-1158"-16,0 0-73 15,0 0 59-15,0 0-2 16,-8-107-55-16,8 94-29 15,0 5 13-15,-2 6-14 0,2 2-6 16,-5 0-21 0,-2 0-22-16,-4 20-16 0,-6 16 27 15,-10 12 1-15,-4 10 9 16,-6 3-24-16,2-6-14 16,4-5-10-16,-1-11-28 15,1-8-32-15,-2-23-85 16,6-8-168-16,3 0-1148 0</inkml:trace>
  <inkml:trace contextRef="#ctx0" brushRef="#br0" timeOffset="-113958.74">19214 7754 2570 0,'0'0'496'16,"0"0"-455"-16,0 0-41 15,0 0 0-15,0 0 22 16,136 124-22-16,-60-53-40 15,-13-13-210-15,-10-12-683 0</inkml:trace>
  <inkml:trace contextRef="#ctx0" brushRef="#br0" timeOffset="-113592.29">19847 7650 2604 0,'0'0'444'0,"0"0"-334"0,0 0-56 16,0 0-11-16,0 0 4 15,0 0-9-15,0 0-8 16,145-71-21-16,-105 78-9 16,-6 17-12-16,-10 15-3 15,-8 6-30-15,-16 10-7 16,0 6 0-16,-29 3-16 15,-19 0 22-15,-6-3 46 16,2-11 26-16,7-13 37 16,17-5 4-16,12-14-36 15,16-3-31-15,0-7-3 16,13-2 3-16,18-3 33 16,16-3 6-16,15 0 0 0,12-3-19 15,6-9-9-15,-1 0-11 16,0 0-28-16,-21 2-163 15,-24 2-488-15</inkml:trace>
  <inkml:trace contextRef="#ctx0" brushRef="#br0" timeOffset="-111085.39">21157 7877 1582 0,'0'0'1143'0,"0"0"-932"16,0 0-70-16,0 0-34 16,0 0-10-16,0 0-50 15,0 0-46-15,7-13-1 0,-7 17-4 16,-15 16-41-16,-12 13 45 16,-9 9 0-16,-9 6-27 15,-3 0-84-15,-4-8-29 16,1-7-53-16,-7-6 4 15,11-11-116-15,10-10-479 16</inkml:trace>
  <inkml:trace contextRef="#ctx0" brushRef="#br0" timeOffset="-110922.61">20821 7986 2522 0,'0'0'447'0,"0"0"-272"16,0 0-95-16,0 0-30 15,0 0-49-15,0 0 6 16,0 0-7-16,100 133-21 0,-42-83-107 16,-9-10-60-16,-5-10-324 15</inkml:trace>
  <inkml:trace contextRef="#ctx0" brushRef="#br0" timeOffset="-110437.71">21471 7810 2375 0,'0'0'324'0,"0"0"-106"16,29-114-41-16,-18 79-47 15,-1 16-62-15,-4 7-49 16,-2 10-9-16,-4 2-10 16,0 0-39-16,0 22-26 0,0 12 65 15,3 10 9-15,3 4 3 16,4 0-7-16,0-8-5 15,4-7-1-15,-1-13-12 16,-2-10 3-16,1-9 10 16,1-1 21-16,7-10 22 15,7-17 21-15,9-14-38 16,3-6-9-16,1-3-7 16,-3 1-10-16,-9 6 0 15,-8 12 0-15,-6 11 13 16,-10 12-2-16,-4 8-11 15,0 0-14-15,0 26-33 0,-2 16 47 16,-2 12 15 0,1 4-8-16,3-2-6 15,0-9-1-15,11-11 0 0,5-10 1 16,2-12 3-16,-1-10 15 16,6-4 5-16,3-8 8 15,8-22-2-15,-1-12-15 16,3-7-13-16,-5-3-2 15,-9 2-11-15,-6 2-10 16,-16 11-34-16,-5 7-93 16,-16 18-287-16</inkml:trace>
  <inkml:trace contextRef="#ctx0" brushRef="#br0" timeOffset="-110158.71">21363 8131 2648 0,'0'0'248'16,"0"0"-136"-16,0 0-38 15,0 0 35-15,0 0-6 16,135 0-21-16,-59 0-41 15,10-5-7-15,6 1 0 16,1 0-13-16,-3-1-14 16,-12 3-3-16,-11 2-4 0,-23 0-70 15,-15 0-119-15,-22 0-479 16</inkml:trace>
  <inkml:trace contextRef="#ctx0" brushRef="#br0" timeOffset="-109879.65">21735 8363 2741 0,'0'0'256'0,"0"0"-214"16,0 0-27-16,0 0 17 16,0 0-4-16,0 0-10 0,-50 113-18 15,21-63-4-15,-6 0-12 16,3-2 16-16,6-5 6 15,11-7-5-15,7-8 30 16,8-4 1-16,5-4 52 16,21-4-5-16,13-6-22 15,14-6-3-15,12-4-20 16,10 0-4 0,6-14-19-16,23-28-11 0,-21 4-65 15,-21-2-298-15</inkml:trace>
  <inkml:trace contextRef="#ctx0" brushRef="#br0" timeOffset="-108610.39">16763 6760 1799 0,'0'0'434'0,"0"0"-195"16,0 0-75-16,0 0-70 0,0 0-48 16,0 0 27-16,0 0 32 15,70-8-10-15,-41 3-5 16,9 3-20-16,6-1-20 15,10-1-16-15,10 1-8 16,11 3-2-16,33 0-9 16,29 0-6-16,40 0 0 15,14 4-5-15,2 6-3 16,-6 1 4-16,-5-2-5 16,16 4 5-16,14-2-2 15,13 2 3-15,11 0 0 16,5 0-6-16,6 1 5 0,3 0 4 15,-1-2-8-15,1 4 3 16,-7-4-4 0,-3 1 10-16,-15 0-10 15,-9-1-1-15,-12 0 1 0,-15-2 2 16,-9 2-2-16,-9 0 1 16,-13 1 2-16,-8-1-3 15,-19-1-1-15,-21-3-11 16,-25 0-9-16,-25-4 8 15,-4 3-7-15,-1-4 14 16,5 3 6-16,0-2 0 16,-15 0-2-16,-14-4 2 15,-11 2 13-15,-11-2 9 0,-4 0 2 16,-5 0 9 0,0 0-6-16,0 0-27 0,-23 0-17 15,-2 0-137-15,-12 0-511 16</inkml:trace>
  <inkml:trace contextRef="#ctx0" brushRef="#br0" timeOffset="-96041.41">9879 9928 1914 0,'0'0'462'0,"0"0"-263"15,0 0-130-15,0 0-17 16,0 0 4-16,0 0-13 16,-23-96 39-16,15 79 14 0,-4 3-47 15,-3 0-1-15,-5 1-26 16,-7-1-6-16,-7 1-16 16,-10 8-47-16,-10 5 11 15,-6 1 1-15,-4 30 16 16,-1 13 19-16,7 10 4 15,9 6 1-15,15-2 2 16,17-2-7-16,17-6-9 16,0-9-29-16,23-14 5 15,12-13 33-15,9-14 3 16,6 0 9-16,-4-25 9 16,-3-10 14-16,-8-5-9 15,-8 2-8-15,-9 10 1 0,-9 9 36 16,-7 12-2-1,-2 7-53-15,0 21-48 0,0 44 25 16,0 44 23 0,0 35 7-16,0 18 2 0,0-12-18 15,0-34 13-15,0-37-4 16,-2-24 0-16,-12-16 1 16,-1-3-1-16,-1-5 29 15,1-7 33-15,3-17 3 16,8-7 6-16,0-30-57 15,4-21-13-15,0-16 4 16,0-10 5-16,2-2-10 16,11 10 0-16,5 14-3 15,-2 15 7-15,3 15-6 16,2 15 2-16,1 10-17 0,2 3 3 16,3 26-5-16,-2 11 3 15,-1 9-9 1,-4 1-6-16,-2 1 26 0,-5-12-6 15,-1-7 3-15,-6-14 8 16,1-10-10-16,-1-8-16 16,4-3 26-16,5-27 17 15,5-7 13-15,5-9-18 16,0 0-7-16,1 8 7 16,-2 11-12-16,-3 15-7 15,-2 12-17-15,-3 5-4 0,-1 29 3 16,-1 12 21-16,-1 12 4 15,-3 2 13-15,-2-2-1 16,-1-10-8-16,-3-12 5 16,0-14-8-16,2-12-1 15,-2-10 0-15,3-2 38 16,3-25-1-16,6-14 15 16,2-7-27-16,2 2-14 15,-2 4-5-15,-5 13-5 16,-2 12-1-16,-6 15-7 15,0 2-21-15,-1 16-15 16,2 20 40-16,5 8-7 16,5 2 6-16,7 0-36 15,19-1-96-15,-5-15-147 0,-1-16-1042 16</inkml:trace>
  <inkml:trace contextRef="#ctx0" brushRef="#br0" timeOffset="-95806.52">10966 10363 2696 0,'0'0'285'16,"0"0"-212"-16,0 0-26 15,0 0 4-15,0 0-28 16,0 0-9-16,0 0-7 15,67 0-7-15,-36 0 2 16,6 2 5-16,4 4-7 0,15 10-71 16,-10-2-139-16,-8 3-484 15</inkml:trace>
  <inkml:trace contextRef="#ctx0" brushRef="#br0" timeOffset="-95647.67">11018 10724 2480 0,'0'0'588'0,"0"0"-588"16,0 0-24-16,0 0 24 0,0 0 20 15,209-36-20-15,-125 24-36 16,-8-1-975-16</inkml:trace>
  <inkml:trace contextRef="#ctx0" brushRef="#br0" timeOffset="-94842.1">12450 9913 2351 0,'0'0'343'0,"0"0"-230"15,0 0-19-15,0 0 40 16,0 0-43-16,0 0-28 0,0 0-21 15,60-112-7-15,-25 98-5 16,6 2 6-16,3 5-12 16,4 4-8-16,-4 3-8 15,3 3-8-15,-7 25-5 16,-5 13-11-16,-8 16-10 16,-12 11-18-1,-15 10-40-15,-8 8 18 0,-37 5 3 16,-19-5 41-16,-19-8 22 15,-4-10 12-15,2-16 97 16,12-14-15-16,21-14-42 16,21-9-20-16,18-7-24 15,13-8-8-15,9 0-22 16,29 0 22-16,22 0 26 16,16 0-2-16,11 0-13 15,9-3-1-15,0-1-3 0,-3 3-7 16,25-8-104-16,-22 3-222 15,-18-4-509-15</inkml:trace>
  <inkml:trace contextRef="#ctx0" brushRef="#br0" timeOffset="-94636.78">13700 10153 2573 0,'0'0'568'0,"0"0"-501"16,0 0-39-16,0 0-7 0,0 0-21 15,0 0 10 1,0 0-10-16,-38 108 0 0,2-48-19 16,-4 1 6-16,0-6-45 15,-3-11-5-15,6-10-54 16,-14-16-81-16,8-12-331 16,10-6-540-16</inkml:trace>
  <inkml:trace contextRef="#ctx0" brushRef="#br0" timeOffset="-94483.46">13332 10156 2761 0,'0'0'426'15,"0"0"-355"-15,0 0-33 16,0 0 18-16,0 0-19 16,132 126-23-16,-87-67-14 0,10 21-61 15,-8-16-92-15,-12-14-358 16</inkml:trace>
  <inkml:trace contextRef="#ctx0" brushRef="#br0" timeOffset="-92380.65">14431 9906 2018 0,'0'0'393'0,"0"0"-239"15,0 0-60-15,0 0 44 16,0 0 5-16,0 0-65 16,0 0-40-16,4-32 2 15,-4 32-2-15,0 0 3 16,0 0-24-16,0 18-17 15,0 14-3-15,0 16 3 16,3 17 15-16,3 6-15 16,1 5-4-16,2 1-38 15,-2-6-89-15,-1-8 5 16,-6-11-55-16,0-12-79 16,-6-8-44-16,-17-14 30 0,0-8-114 15</inkml:trace>
  <inkml:trace contextRef="#ctx0" brushRef="#br0" timeOffset="-92184.41">14128 10497 1405 0,'0'0'628'16,"0"0"-289"-16,0 0-74 15,0 0-104-15,0 0-94 16,0 0-52-16,0 0 34 16,58-6 54-16,4 6-29 15,11 0 1-15,8 0-26 16,-1 0-17-16,-2 0-14 15,-7-4-11-15,-9-4-7 16,-3-16-40-16,-22 4-148 16,-16-3-627-16</inkml:trace>
  <inkml:trace contextRef="#ctx0" brushRef="#br0" timeOffset="-92021.46">14192 9851 2999 0,'0'0'259'16,"0"0"-258"-16,0 0 21 16,0 0-6-16,163-44-15 15,-94 43-1-15,7 1-43 16,17 7-212-16,-17 12-263 16,-14-1-724-16</inkml:trace>
  <inkml:trace contextRef="#ctx0" brushRef="#br0" timeOffset="-91813.58">14895 10090 1092 0,'0'0'230'15,"0"0"77"-15,0 0 36 16,-17 132-20-16,17-75-115 16,0 5-93-16,0 2-39 15,0-1-51-15,9-6-14 16,1-7-10-16,-2-10-1 15,-1-9 0-15,-3-15-52 16,-2-9-127-16,-2-7-322 0</inkml:trace>
  <inkml:trace contextRef="#ctx0" brushRef="#br0" timeOffset="-91601.48">14876 10190 2522 0,'0'0'479'0,"0"0"-373"15,0 0-36-15,0 0 13 16,0 0-27-16,0 0-25 16,150 39-16-16,-113 8-8 15,1 9-7-15,-7 5 0 16,-8 3-11-16,-12-3 1 16,-8-8-15-16,-3-5-9 15,-14-10 0-15,-46-11-10 16,6-11-215-16,-6-13-1626 0</inkml:trace>
  <inkml:trace contextRef="#ctx0" brushRef="#br0" timeOffset="-90936.14">12318 10944 1914 0,'0'0'310'0,"0"0"-183"15,0 0 74-15,0 0-54 16,-133 0-74-16,117 0-43 0,7 0-8 15,7 0-8-15,2 0-14 16,0-1 0 0,0-2 10-16,0 2 43 0,13-1 0 15,8-3 25-15,5 4 7 16,10-5-34-16,8 2-4 16,10 0-15-16,10-1-15 15,13 1-1-15,25 2 2 16,39 2-9-16,44 0-9 15,31 0 10-15,11 0-8 16,4 0-2-16,-6 4 0 16,0 0 6-16,0-1 2 15,-9-3-6-15,-15 0 19 16,-14 0 7-16,-25 0-3 16,-35 0-15-16,-35 0-4 0,-34 0-5 15,-23 0 6-15,-6 0-7 16,-6 0 4-16,-12 0-4 15,-11 0-11-15,-3 0-24 16,-55 4-52-16,4 7-111 16,-7 1-299-16</inkml:trace>
  <inkml:trace contextRef="#ctx0" brushRef="#br0" timeOffset="-90431.74">12532 11301 2381 0,'0'0'365'0,"0"0"-270"16,0 0-24-16,0 0 18 16,0 0-12-16,0 0-22 0,0 0-51 15,27 5 9 1,-18 25-13-16,2 13 30 0,5 10-15 15,4 5-5-15,4-1-1 16,3 0 5-16,-2-7-14 16,1-6-13-16,-3-11 8 15,-4-11-5-15,2-13 10 16,-3-9 20-16,-1 0 22 16,6-28 29-16,6-13-15 15,0-15-11-15,4-13-13 16,3-3 0-16,-3-2-5 15,-2 5-14-15,-2 12-6 16,-4 12-7-16,-6 15-34 0,-9 21-67 16,-6 9-110-16,-4 0-344 15</inkml:trace>
  <inkml:trace contextRef="#ctx0" brushRef="#br0" timeOffset="-89983.31">13287 11512 1217 0,'0'0'1303'16,"0"0"-1174"-16,0 0-65 16,0 0-34-16,0 0-16 15,0 0-13-15,0 0 1 16,87-38 15-16,-87 38-3 16,0 0 10-16,0 0 1 15,-4 0-12-15,-2 0-7 0,-1 0-6 16,0 0 0-16,0 0 1 15,1 0 7-15,-1 0 1 16,1 0 12-16,-2 0 1 16,2 0 10-16,-1 0 3 15,-1 0-12-15,-2 0-6 16,-1 0-10-16,1 4 4 16,-2 7-11-16,-1-3 0 15,-1 7 1-15,-1 3-1 16,-3 3-3-16,-4 8 3 15,-1 7 0-15,-1 6-5 16,-1 7-5-16,6 2-49 16,5 2-10-16,7-3-35 15,7-10 14-15,2-8 32 16,25-12 58-16,11-11 21 0,11-9 31 16,5 0-10-1,5-17-18-15,11-27-24 0,-14 4-85 16,-16 1-341-16</inkml:trace>
  <inkml:trace contextRef="#ctx0" brushRef="#br0" timeOffset="-89763.46">13299 11693 2632 0,'0'0'332'0,"0"0"-251"16,0 0-60-16,0 0 4 0,0 0 38 15,25 144-45-15,1-84-3 16,0 2-15-16,-3 2-24 15,-9-4-78-15,-10-6-42 16,-4-11 68-16,0-11 55 16,-7-10 21-16,-4-12 25 15,2-10 56-15,3 0-81 16,-2-18-12-16,6-8-197 16,2-2-515-16</inkml:trace>
  <inkml:trace contextRef="#ctx0" brushRef="#br0" timeOffset="-89077.56">13791 11714 2004 0,'0'0'803'16,"0"0"-755"-16,0 0-47 16,0 0 4-16,0 0 9 0,0 0 25 15,0 0 18-15,63-75 11 16,-70 75-34 0,-15 0-31-16,-7 0-3 0,-7 0-2 15,1 7 2 1,1 3 0-16,8 2 27 0,7 3-27 15,11 0-3-15,8 8-24 16,0 4 12-16,22 6 15 16,12 5 4-16,1 0-2 15,5-2 6-15,-7 0-8 16,-8-6 5-16,-16-2-5 16,-9-6-17-16,-7-3 17 15,-24-8 45-15,-11-1 14 16,-3-6-25-16,1-4-34 15,6 0-17-15,7-6-149 0,10-10-290 16,13 1-1515-16</inkml:trace>
  <inkml:trace contextRef="#ctx0" brushRef="#br0" timeOffset="-88855.48">14277 11839 2467 0,'0'0'504'16,"0"0"-423"-16,0 0 3 16,0 0-22-16,0 0-62 15,0 0-12-15,0 0 9 16,51-2 3-16,1 12 17 0,6-2-16 16,4-2-1-1,18-6-98-15,-15 0-96 0,-17 0-738 16</inkml:trace>
  <inkml:trace contextRef="#ctx0" brushRef="#br0" timeOffset="-88482.94">15032 11422 2441 0,'0'0'560'0,"0"0"-477"0,0 0-81 15,0 0 12-15,0 0-12 16,9 108 24-16,0-44-18 16,2 4-1-16,2 4 2 15,1-5-9-15,1-11-6 16,1-10 6-16,-5-14 4 15,1-14 13-15,-6-9 31 16,1-9 17-16,4-3-2 16,5-27-6-16,4-14-23 15,6-13-15-15,1-9-9 0,2 0-1 16,-5 3 4 0,-1 8-3-16,-6 11-6 0,-5 11-4 15,-12 18-59-15,0 9-176 16,0 6-932-16</inkml:trace>
  <inkml:trace contextRef="#ctx0" brushRef="#br0" timeOffset="-88247.49">15620 11714 2902 0,'0'0'433'16,"0"0"-336"-16,0 0-44 15,0 0-18-15,0 0-35 16,0 0-2-16,0 0 1 0,-2 157 1 16,0-97-21-1,2-6-9-15,0-8-17 0,0-13 17 16,0-14-25-16,0-13-15 16,0-13-45-16,0-19-80 15,0-9-879-15</inkml:trace>
  <inkml:trace contextRef="#ctx0" brushRef="#br0" timeOffset="-88103.16">15451 11690 2302 0,'0'0'737'0,"0"0"-568"15,0 0-56-15,0 0-53 16,0 0-48-16,0 0 17 16,152-6-2-16,-77 16-27 0,23-1-19 15,-22-5-218-15,-15-4-1504 16</inkml:trace>
  <inkml:trace contextRef="#ctx0" brushRef="#br0" timeOffset="-87856.77">16028 11137 2857 0,'0'0'255'0,"0"0"-231"0,0 0-13 16,0 0 26 0,0 0-11-16,116 159-5 0,-60-49-12 15,-2 31-7-15,-13 12-2 16,-20-8-5-16,-21-32 1 16,-2-38-10-16,-32-21-35 15,-69 5-12-15,5-9-91 16,-10-7-486-16</inkml:trace>
  <inkml:trace contextRef="#ctx0" brushRef="#br0" timeOffset="-87170.71">12274 11207 1799 0,'0'0'274'16,"0"0"-5"-16,0 0-12 16,0 0-120-16,0 0-84 15,0 0-8-15,0 0 31 16,-31 66-29-16,6-11-2 16,-10 31-5-16,-6 39-3 15,6 36 7-15,12 8 9 16,23-29-43-16,0-37-1 15,29-43-1-15,12-10-8 16,19 2 0-16,38 2 4 16,38-5 4-16,22-32-8 15,-24-13-100-15,-34-4-800 0</inkml:trace>
  <inkml:trace contextRef="#ctx0" brushRef="#br0" timeOffset="-67996.15">16372 10553 2397 0,'0'0'241'0,"0"0"-155"15,0 0-68-15,0 0 35 16,0 0 81-16,0 0-1 15,124 4-74-15,-75 1-19 16,-2 1-13-16,2 0-16 16,-4-1 12-16,-1-1-14 15,-3 0-9-15,-6 1 0 16,-6-1-5-16,-5 1-44 16,-10 3-68-16,-10 2-138 15,-4-3-1135-15</inkml:trace>
  <inkml:trace contextRef="#ctx0" brushRef="#br0" timeOffset="-67815.48">16583 10800 2846 0,'0'0'191'16,"0"0"-191"-16,0 0 0 15,0 0 113-15,138 0-44 16,-65 0-31-16,6 0-22 15,-2 0-6-15,-3 0-10 16,4 0-20-16,-20 1-142 16,-17 2-218-16</inkml:trace>
  <inkml:trace contextRef="#ctx0" brushRef="#br0" timeOffset="-66622.12">18334 10050 2018 0,'0'0'943'0,"0"0"-814"15,0 0-85-15,0 0-20 16,0 0 40-16,0 0-14 15,149-101-13-15,-82 82-19 16,1 8-10-16,-6 8-8 16,-5 3 0-16,-10 6-4 15,-11 23-6-15,-14 14-17 0,-15 13-3 16,-7 12-12-16,-31 10 0 16,-23 2-2-16,-19 1 17 15,-8-9 27-15,-3-8 19 16,8-10 48-16,14-11 0 15,20-14-21-15,17-8-14 16,21-10-32-16,4-3-30 16,21-4 10-16,31-1 20 15,17-3 38-15,20 0 8 16,12-9-12-16,1-2-10 16,0-2-24-16,14 2-22 15,-26 2-114-15,-22 2-428 0</inkml:trace>
  <inkml:trace contextRef="#ctx0" brushRef="#br0" timeOffset="-66197.48">20006 10050 2474 0,'0'0'460'15,"0"0"-317"-15,0 0-49 16,0 0 3-16,0 0-23 16,0 0-42-16,0 0-16 15,-10-22-16-15,6 43-23 16,2 12 23-16,-3 22 9 16,1 12 12-16,0 13-5 15,2 7-7-15,2-1 1 0,-4-4-10 16,2-3-19-1,-4-11-35-15,-7 2-51 0,-3-20-120 16,1-16-391-16</inkml:trace>
  <inkml:trace contextRef="#ctx0" brushRef="#br0" timeOffset="-66015.46">19533 10796 3092 0,'0'0'208'15,"0"0"-208"-15,0 0 6 16,0 0-6-16,0 0 43 16,153-18 35-16,-74 14-34 0,3 2-35 15,3-2-9-15,-5 0-32 16,9-14-66-16,-20 2-118 16,-22-5-342-16</inkml:trace>
  <inkml:trace contextRef="#ctx0" brushRef="#br0" timeOffset="-65843.8">19482 10101 3025 0,'0'0'265'0,"0"0"-265"16,0 0 15-16,0 0-15 0,163-47 62 15,-43 43-31-15,-2 4-31 16,24 0-126-16,-42 10-315 15,-34 0-1837-15</inkml:trace>
  <inkml:trace contextRef="#ctx0" brushRef="#br0" timeOffset="-65468.6">20522 10439 2441 0,'0'0'299'0,"0"0"-190"15,0 0 35-15,0 0 17 16,0 0-75-16,0 0-86 16,0 0-8-16,2 52 8 15,-2-8 23-15,3 7-7 16,-3 0-2-16,0 2-9 16,0-9-5-16,0-8-21 15,0-10-66-15,0-12-16 16,-12-14-15-16,6-20-17 0,-3-10-710 15</inkml:trace>
  <inkml:trace contextRef="#ctx0" brushRef="#br0" timeOffset="-65255.59">20493 10421 1764 0,'0'0'816'0,"0"0"-544"0,0 0-82 16,12-112-54-16,5 100-52 16,8 9-37-16,8 3-11 15,12 17-29-15,8 19-3 16,1 12 1-16,-1 8-5 15,-11 5-23-15,-11 1-7 16,-17-3-10-16,-14-4 18 16,-11-7 18-16,-29-10 4 0,-14-8 16 15,-8-12 12 1,-5-12-12-16,2-6-16 0,-17-8-69 16,15-11-297-16,13 7-1013 15</inkml:trace>
  <inkml:trace contextRef="#ctx0" brushRef="#br0" timeOffset="-64690.76">18502 11051 2406 0,'0'0'310'16,"0"0"-186"-16,0 0 5 16,0 0 17-16,0 0-56 15,-114-27-44-15,109 27-15 16,5 0-17-16,0 0-14 16,0 0-8-16,0 0-6 15,0 0 14-15,13 0 2 0,8 0 41 16,12 0 3-16,19 4 4 15,33 2-4-15,52 3 12 16,63-1-28-16,41-2-15 16,18 2-9-16,-3-2-1 15,-17-1-5-15,-12 1 0 16,-9-1-23-16,-19-3-14 16,-24-2-12-16,-41 0 26 15,-36 0 6-15,-35 0 17 16,-24 0-1-16,-5 0 1 15,-12 0 5-15,-9 0-2 16,-13 0-3-16,-50 0-72 16,-11 2-244-16,-5 6-1320 0</inkml:trace>
  <inkml:trace contextRef="#ctx0" brushRef="#br0" timeOffset="-63391.14">18824 11328 1653 0,'0'0'1026'0,"0"0"-886"15,0 0-88-15,0 0 36 16,0 0 69-16,0 0-63 16,0 0-57-16,12-81-8 15,-10 81-25-15,-2 0-4 16,2 17-28-16,0 19 5 15,3 17 23-15,1 17 23 16,-1 13-19-16,2 7 6 16,-1-2-6-16,1-3-3 15,-1-13-2-15,3-14 1 16,-4-16 0-16,0-17 0 0,-1-10 0 16,0-13-12-16,3-2-18 15,2-8 30-15,6-20 10 16,4-16 34-16,8-14-7 15,1-15-8-15,6-9-23 16,-1-2 9-16,-2 2-6 16,-4 11-3-16,-7 18-1 15,-6 17-4-15,-8 15-1 16,-6 21-25-16,-6 0-93 16,-13 8-372-16</inkml:trace>
  <inkml:trace contextRef="#ctx0" brushRef="#br0" timeOffset="-59170.18">19545 12046 2200 0,'0'0'233'0,"0"0"-102"0,0 0 48 16,0 0 13 0,0 0-100-16,0 0-33 0,0 0-18 15,-46-81 2-15,36 65-2 16,-9 4-23-16,-5 1-18 15,-5 7-10-15,-9 4 9 16,-8 0-16-16,-8 23-16 16,-4 8 2-16,0 9 22 15,9 8 2-15,9 0 3 16,16-2-13-16,12-7-24 16,12-6-22-16,0-11 2 15,29-10 9-15,9-12 6 16,11-2 46-16,7-28 12 15,7-16 13-15,-1-12-16 16,0-11-9-16,-8-9-42 16,-8-4-5-16,-12-2-2 15,-12 6 49-15,-9 12 9 0,-11 17 107 16,-2 20 65-16,0 12-34 16,0 17-70-16,0 0-77 15,-4 24 0-15,-3 24 0 16,1 18 16-16,2 14-7 15,4 7 0-15,0-2-9 16,0-4 6-16,0-10-6 16,0-16-19-16,0-12-62 15,0-18-130-15,6-14-305 0</inkml:trace>
  <inkml:trace contextRef="#ctx0" brushRef="#br0" timeOffset="-58826.61">19961 11807 2379 0,'0'0'708'0,"0"0"-601"15,0 0-69-15,0 0-24 16,0 0-1-16,0 0-13 16,0 0-4-16,-114 78-21 15,67-42 25-15,2-2 6 16,10 0 17-16,13-7-16 15,10-4-7-15,12-3-33 16,3-1 4-16,26-1-7 0,8 0 32 16,6-3 4-1,-3 2 6-15,-7-4-5 16,-12 0-1-16,-17-3-19 16,-4-1 19-16,-11 2 37 0,-20-4 14 15,-7 4-21-15,-4-3-3 16,4-4-27-16,5-4-64 15,10 0-85-15,12 0-162 16,7-6-752-16</inkml:trace>
  <inkml:trace contextRef="#ctx0" brushRef="#br0" timeOffset="-58436.77">20382 11945 2225 0,'0'0'450'0,"0"0"-168"16,0 0-113-16,0 0-106 16,-134-14-39-16,85 36-9 15,-2 6-3-15,4 7-1 16,7 2 2-16,11-3-13 16,9-3-1-16,14-9-22 15,6-10-4-15,0-8-4 16,19-4 31-16,10 0 0 15,7-16 14-15,2-10 11 16,-2-1-13-16,-5 2-12 16,-9 2 0-16,-9 12 7 15,-6 6-7-15,-7 5 0 16,0 8-24-16,0 20 24 0,0 13 13 16,0 3 3-16,0 3-8 15,2-4-8-15,18-11-37 16,12-14-48-16,3-13 12 15,7-5 5-15,3-25-32 16,18-48-77-16,-12 5-402 16,-7 1-1131-16</inkml:trace>
  <inkml:trace contextRef="#ctx0" brushRef="#br0" timeOffset="-58261.99">20698 11580 2152 0,'0'0'725'15,"0"0"-444"-15,0 0-110 16,0 0-74-16,0 0-97 15,0 0-6-15,0 0 6 0,-33 113 17 16,24-35-2-16,2 8-15 16,2 4 0-16,3-6 0 15,2-7 0-15,0-13 0 16,0-16-29-16,0-12-29 16,0-16-121-16,7-13-426 0</inkml:trace>
  <inkml:trace contextRef="#ctx0" brushRef="#br0" timeOffset="-58119.59">20518 11885 3252 0,'0'0'209'0,"0"0"-199"16,207-16-1-16,-49 6-7 15,-17 2-2-15,-30 2-834 0</inkml:trace>
  <inkml:trace contextRef="#ctx0" brushRef="#br0" timeOffset="109488.79">18454 9404 744 0,'0'0'264'0,"0"0"-76"0,0 0-66 16,0 0-56-16,72 122-51 15,-54-93-15-15,0-2-114 16,-1 10-60-16,-3-9 64 16,-3-1-360-16</inkml:trace>
  <inkml:trace contextRef="#ctx0" brushRef="#br0" timeOffset="110915.33">22038 10922 2263 0,'0'0'351'0,"0"0"-177"16,0 0 12-16,0 0-58 16,0 0-79-16,0 0-30 15,0 0-7-15,2-16-5 16,13 16-1-16,10 0 7 16,8 0 1-16,9 0-1 15,10 0-13-15,1 0 0 16,-2 6-27-16,7 10-129 15,-17-1-117-15,-14-1-704 0</inkml:trace>
  <inkml:trace contextRef="#ctx0" brushRef="#br0" timeOffset="111087.73">22126 11145 2618 0,'0'0'255'16,"0"0"-233"-16,0 0-13 15,0 0 60-15,139 2-4 16,-62 0-30-16,8 0-32 16,4-2-3-16,21 0-120 15,-24 0-174-15,-16 0-1130 0</inkml:trace>
  <inkml:trace contextRef="#ctx0" brushRef="#br0" timeOffset="112266.18">23942 10593 1399 0,'0'0'340'0,"0"0"-62"16,0 0-8-1,0 0-12-15,0 0-92 0,0 0-84 16,0 0-17-16,87-80 8 15,-75 60 0-15,-4-5 3 16,-3-8-28-16,-5-7-24 16,0-10-3-16,-7-4-10 15,-22-5-11-15,-11 2-17 16,-9 6 2-16,-5 14 10 16,-4 14 3-16,-2 16-2 15,0 7-8-15,7 27 12 16,8 13 0-16,12 12 0 15,15 3-12-15,13-2 11 0,5-5-11 16,3-6-5 0,17-15 16-16,2-10 1 15,3-14 6-15,8-3 3 16,7-14 8-16,5-19 10 0,4-15-10 16,-2 1-8-16,-5-1-5 15,-7 10 1-15,-8 12 1 16,-9 12-1-16,-3 11-5 15,2 3 0-15,2 31-19 16,4 19 8-16,3 18 11 16,-1 14 5-16,-1 8 9 15,-2 4-3-15,-3-2-11 0,-11-3 10 16,-3-11-10 0,-5-9 0-16,0-16 0 0,-11-12 2 15,-5-13 5-15,-2-12 7 16,2-8 35-16,3-8 5 15,5 0-12-15,0-8-25 16,4-19-1-16,4-10-12 16,0-9-4-16,2-9 1 15,16-1 7-15,5 6-8 16,3 8 4-16,-1 12-3 16,-1 10 0-16,-3 9-1 15,-4 11-1-15,1 0-6 16,-1 15-6-16,-1 16 2 15,2 12 4-15,-4 7-1 16,-1 0 8-16,-4-2-17 0,0-10-7 16,-3-9 10-1,-1-12 10-15,-1-13-9 0,1-4-3 16,0-10 16-16,3-23 9 16,5-12-1-16,8-6 1 15,-1-3-3-15,1 3 1 16,2 13-6-16,-5 10 3 15,-5 12-4-15,-1 16 0 16,-3 0-18-16,-3 22-17 16,3 18 19-16,0 10 16 15,4 4 18-15,1-2-5 16,3-8-13-16,4-9 0 16,0-13-17-16,4-15 17 15,2-7 4-15,2-11 8 16,2-28 0-16,3-11-3 0,-3-8-8 15,-4 2-1-15,-5 8 14 16,-9 12-5-16,-6 11-8 16,-2 16 0-16,-5 9 29 15,2 1-30-15,0 30-41 16,0 17 41-16,5 15 15 16,-1 8-1-16,4 8-4 15,-2 2-10-15,-5 10-49 16,-3-17-126-16,0-20-217 0</inkml:trace>
  <inkml:trace contextRef="#ctx0" brushRef="#br0" timeOffset="112575.34">23688 11336 1936 0,'0'0'543'0,"0"0"-302"16,0 0-54-16,0 0-25 16,0 0-95-16,0 0-57 15,0 0 2-15,33 1 61 16,26-1 5-16,17 0-7 16,26 0-31-16,31 0-9 15,21-8-22-15,-11 0-1 0,-29 2-3 16,-39 3-4-1,-31 3-1-15,4-3-29 0,-11 3-33 16,-3 0-25-16,-30 0-49 16,-4 0-235-16,-2 0-648 0</inkml:trace>
  <inkml:trace contextRef="#ctx0" brushRef="#br0" timeOffset="112942.36">24093 11644 2254 0,'0'0'563'16,"0"0"-454"-16,0 0-12 15,0 0 27-15,0 0-37 16,0 0-42-16,0 0-7 15,36-22 3-15,-36 22 1 16,0 0-7-16,0 0-17 16,0 0-18-16,0 4-4 15,0 16-19-15,0 15 23 16,0 12 12-16,0 16-1 16,0 11-8-16,7 6-3 15,2 4 0-15,0 1 0 16,0-3-19-16,-2-8 2 0,-3-10-18 15,-2-9 2-15,0-13 1 16,-2-15-16-16,0-13-48 16,0-9-104-16,0-5-379 0</inkml:trace>
  <inkml:trace contextRef="#ctx0" brushRef="#br0" timeOffset="113167.17">23935 12410 2363 0,'0'0'670'0,"0"0"-526"0,0 0-49 16,0 0-43-1,0 0-28-15,0 0-23 0,0 0 32 16,121 12 0-16,-65-7-23 16,4-4 4-16,-2-1-14 15,-5 0-18-15,-8-4-64 16,-8-26-77-16,-12 2-231 15,-18-4-788-15</inkml:trace>
  <inkml:trace contextRef="#ctx0" brushRef="#br0" timeOffset="113330.45">23983 11857 2691 0,'0'0'453'0,"0"0"-410"16,0 0-21-16,0 0 1 0,0 0 53 15,180-6-28-15,-104 6-48 16,2 2-15-16,8 10-121 16,-18-2-237-16,-20 0-1250 0</inkml:trace>
  <inkml:trace contextRef="#ctx0" brushRef="#br0" timeOffset="113483.56">24542 12031 2503 0,'0'0'444'0,"0"0"-407"16,0 0-25-16,0 0 58 16,0 106-13-16,6-52-33 0,3 7-24 15,3 5-9-15,-2-1-90 16,1 0-43 0,-3-12-55-16,-4-20-413 0</inkml:trace>
  <inkml:trace contextRef="#ctx0" brushRef="#br0" timeOffset="113746.82">24617 12006 2782 0,'0'0'463'0,"0"0"-363"16,0 0-72-16,0 0-27 15,0 0 10-15,116 72 8 0,-60-18-17 16,-2 8-2-1,-10 4-6-15,-15-4-2 0,-16-3-2 16,-13-9-7-16,-7-10 11 16,-28-10 6-16,-9-10 10 15,-8-8 17-15,5-12-7 16,7 0-20-16,18-26-82 16,11-6-143-16,11-3-311 0</inkml:trace>
  <inkml:trace contextRef="#ctx0" brushRef="#br0" timeOffset="114673.25">25767 11118 1533 0,'0'0'607'15,"0"0"-312"-15,0 0-90 16,0 0-74-16,0 0 1 15,0 0-46-15,0 0-18 16,0 0-1-16,0 0-4 16,0 0-21-16,0 0 3 15,5 0-25-15,3 0 1 16,8 0-17-16,10 0 10 16,13 0 1-16,7 0-3 15,10 0-8-15,4 4 6 16,5 2-10-16,-1 3-8 0,-3 1-35 15,-1-4-57-15,-15 0-100 16,-19-6-415-16</inkml:trace>
  <inkml:trace contextRef="#ctx0" brushRef="#br0" timeOffset="114841.15">25883 11293 2309 0,'0'0'504'0,"0"0"-504"0,0 0 14 16,0 0-4-16,0 0 91 16,153 10-54-16,-47-10-47 15,-15 0-43-15,-11 0-250 0</inkml:trace>
  <inkml:trace contextRef="#ctx0" brushRef="#br0" timeOffset="115944.12">28151 10168 2297 0,'0'0'348'16,"0"0"-224"-16,0 0-80 16,0 0 65-16,0 0-15 15,0 0-53-15,114-68-20 16,-66 62-10-16,4 5 8 16,-8 1 1-16,-5 0-14 15,-6 8-6-15,-10 13-10 16,-10 10-19-16,-13 10-2 0,0 14 18 15,-34 11-14-15,-17 4-3 16,-16 0-37-16,-4-6 50 16,4-9 17-16,7-14 0 15,15-7 25-15,16-14 18 16,16-5-11-16,11-7-17 16,2-1-15-16,11-5 17 15,22-2 58-15,16 0 4 16,12 0-24-16,12 0-23 15,5 0-12-15,0 0-4 16,-9 0-16-16,-9 0-19 16,-17 23-108-16,-22-3-231 15,-13 0-832-15</inkml:trace>
  <inkml:trace contextRef="#ctx0" brushRef="#br0" timeOffset="116228.11">27572 11031 843 0,'0'0'1693'16,"0"0"-1496"-16,0 0-108 15,0 0-12-15,0 0-27 16,0 0-23-16,0 0-14 16,47 40 90-16,53-29-13 15,43 2-25-15,40-1-11 16,14-4-20-16,-5 2-4 15,-20-4 2-15,-30 0-10 16,-26 0-11-16,-25-2-6 0,-26 0 0 16,-14 0-5-16,-4-2-61 15,0 3-41-15,-9-2-78 16,-24 7-92-16,-12-3-308 16,-2 2-380-16</inkml:trace>
  <inkml:trace contextRef="#ctx0" brushRef="#br0" timeOffset="116817.06">27445 11721 2536 0,'0'0'295'0,"0"0"-209"16,0 0-36-16,0 0 56 16,0 0-73-16,0 0-33 15,0 0-3-15,47 104 3 16,-28-40 10-16,4 5 12 15,2 1-7-15,2-5-6 16,-1-6-2-16,0-9-7 16,-1-13 0-16,-5-12 0 15,-7-13 0-15,-3-10 8 0,-4-2 40 16,5-14 24 0,3-22-22-16,6-19-21 0,4-15-29 15,10-24 0-15,-5 1-8 16,2-1-6-16,-4 6-10 15,-9 26 10-15,-3 6 14 16,-9 20-15 0,-6 20-51-16,-10 14-120 0,-13 2-566 0</inkml:trace>
  <inkml:trace contextRef="#ctx0" brushRef="#br0" timeOffset="117375.55">28155 12119 1974 0,'0'0'381'0,"0"0"-132"16,0 0-62-16,0 0 2 15,0 0-63-15,0 0-55 16,0 0-63-16,5-90-8 16,-39 82-13-16,-10 8 13 15,-9 0 2-15,-3 12 9 16,0 17 8-16,9 6-19 16,10 8-16-16,12 3 12 0,14-2 0 15,8-4 4 1,3-8 0-16,5-8 9 0,13-10 9 15,4-10 5 1,5-4 6-16,4-7-3 0,5-26-25 16,1-13-1-16,1-12-56 15,-1-6-83-15,-8-4-23 16,-8 3 29-16,-5 11-4 16,-7 13 137-16,-7 14 65 15,-2 15 163-15,0 12-56 16,0 0-105-16,0 18-67 15,0 21 0-15,-6 16 3 16,-1 10 3-16,1 1 2 16,-2-2-8-16,6-6-19 15,0-8-42-15,2-10-43 0,0-14 17 16,6-14-24-16,33-12-67 16,-1-10-32-16,1-14-731 15</inkml:trace>
  <inkml:trace contextRef="#ctx0" brushRef="#br0" timeOffset="117625.56">28539 12019 68 0,'0'0'1921'0,"0"0"-1282"16,0 0-352-16,0 0-43 15,0 0-82-15,0 0-96 16,0 0-59-16,15-50-1 16,-42 72 2-16,-4 10-4 15,0 7-4-15,9 5-14 0,6 0 5 16,10-3-3-16,6 2-2 15,0-5 3-15,9-4 5 16,7-3 6-16,-1-6 1 16,-9-6 3-16,-2-9-8 15,-4-1 4-15,0-5-12 16,-17-2 12-16,-12 0 0 16,-4-2 0-16,-14 0-77 15,11-4-275-15,7-10-763 0</inkml:trace>
  <inkml:trace contextRef="#ctx0" brushRef="#br0" timeOffset="118060.33">28868 12191 2141 0,'0'0'395'16,"0"0"-201"-16,0 0-92 15,0 0 81-15,0 0-73 16,0 0-110-16,0 0-15 15,-53-39 2-15,13 63 3 16,0 8 10-16,0 6-25 16,7 2 24-16,10-4-1 15,12-6-2-15,8-5-5 16,3-12 9-16,3-5 17 16,19-8 50-16,7 0 2 15,4-8-15-15,8-18-20 0,-5-4-20 16,-3 0-2-16,-8 2-5 15,-10 8-1 1,-7 8 0-16,-4 8 4 0,-4 4-10 16,0 0 0-16,0 13-8 15,0 17 8-15,0 1 7 16,0 5-7-16,0-3-14 16,6-8-8-16,11-6 9 15,6-12-6-15,8-7 13 16,7-3 6-16,7-28-1 15,3-9-17-15,4-14-46 16,10-43-61-16,-10 14-101 16,-13-4-515-16</inkml:trace>
  <inkml:trace contextRef="#ctx0" brushRef="#br0" timeOffset="118237.26">29290 11533 288 0,'0'0'2491'15,"0"0"-2298"-15,0 0-176 16,0 0-5-16,-38 134 81 15,24-23-37-15,1 0-31 16,5-7 4-16,-2-15-13 16,6-24-11-16,-3 4-5 15,-2-1-17-15,-2-15-47 16,-4-20-54-16,1-14-101 16,3-17-813-16</inkml:trace>
  <inkml:trace contextRef="#ctx0" brushRef="#br0" timeOffset="118399.08">29107 11959 2731 0,'0'0'465'0,"0"0"-422"16,0 0-22-16,0 0 54 16,139 0-10-16,-73 5-45 15,21 0-20-15,-16-3-156 16,-17-2-418-16</inkml:trace>
  <inkml:trace contextRef="#ctx0" brushRef="#br0" timeOffset="119655.27">23165 9481 1433 0,'0'0'889'0,"0"0"-794"16,0 0-61-16,0 0 5 16,0 0 14-16,0 0 1 15,0 0 38-15,0 118-25 16,0-60 6-16,0 11-28 16,0 29 3-16,6 28-22 15,-6 42 3-15,0 17-5 16,-6 5-13-16,-14-5-3 15,-5-12-1-15,1 4 7 16,-3 2-13-16,0-4 0 0,-2-3-1 16,2-1 0-1,1-9 5-15,4-8-3 0,1-11 0 16,6-11 6 0,-3-4-8-16,5-6 6 0,-1-5-3 15,5-21-3-15,3-17 0 16,2-21 0-16,-2-6 0 15,4 8 0-15,-2 6 0 16,4 4 0-16,-2-1 1 16,2-9-1-16,0-2 0 15,0-8 0-15,0-6 0 16,0-10 0-16,4-8 0 16,-2-8 0-16,0-10 5 0,1-4-5 15,0-4-6 1,-1 0-39-16,0-40-39 0,0-4-148 15,-2-4-1315-15</inkml:trace>
  <inkml:trace contextRef="#ctx0" brushRef="#br0" timeOffset="121090.07">23227 9543 1727 0,'0'0'414'0,"0"0"-169"15,0 0-94-15,0 0-56 16,0 0-74-16,0 0-21 15,0 0 38-15,-2-12 6 16,2 12 7-16,2 0 0 16,2-2-7-16,8 2-8 15,7-3 11-15,15 2 1 16,15 0-14-16,16-4-9 16,28 3 2-1,36 0-2-15,39 2-5 0,19 0 3 0,4 0-9 16,-4 0 9-16,-15 0-2 15,-1 6-15-15,-1 2 4 16,-5 0 16-16,5-1-12 16,3 2 5-16,7-1-2 15,5-2-3-15,12 2 3 16,1-1-5-16,7 2-6 16,0 1 4-16,2 0-10 15,3 0 1-15,6 4-1 16,4 0 13-16,3 2-8 15,-3 1-5-15,-4 0-5 16,-6-3 4-16,-9-2 2 0,-14-6-1 16,-9 0 0-16,-15 0 0 15,-18-4 1-15,-32 0 6 16,-28-2-7-16,-23 0-2 16,-8 0 2-16,0 0 0 15,3 0 0-15,3 0-1 16,-11 0 1-16,-9 0 0 15,-4 0-1-15,-7 0 1 16,0 0-7-16,0 0 6 16,2 4-4-16,0 1-17 15,2 1 7-15,-1 0-23 0,1 0-1 16,0 1-17-16,2 1-1 16,-4 0-13-16,-5-2 5 15,-2 3 40-15,-5-6 7 16,-6 1-4-16,-4-2 0 15,-5-2-27-15,-1 3-16 16,-1-3 11-16,0 0-11 16,0 0-8-16,5 0 23 15,2 0 29-15,2 0 20 16,2 0-1-16,-3 0 2 16,-4 0 26-16,-2 0 39 15,-2 0 12-15,-2 0 6 16,0 0 23-16,0 0-24 15,0 0-33-15,0 0-25 0,0 4-24 16,0 10-1-16,0 9 1 16,0 13 33-16,0 19-14 15,-2 13 5-15,-6 28-13 16,-4 28 0-16,-1 25-3 16,-3 9 0-16,-4-8-8 15,2-8 1-15,5-10-1 16,2 2 6-16,4 2-6 15,5 2 1-15,2-3 11 16,0 1-12-16,-2-3 16 16,2-6 17-16,0-22-9 15,0-21-7-15,0-19-7 16,0-5-6-16,0 9 3 16,0 8-1-16,0 6-2 0,-2-7-4 15,-7-6 0-15,-1-7 1 16,2-2 8-16,-3-5-9 15,-1-6-5-15,1-1 5 16,1-8 0-16,-2-2-1 16,5-5-16-16,1-8-36 15,-4-4-54-15,2-8-122 16,-3-8-328-16</inkml:trace>
  <inkml:trace contextRef="#ctx0" brushRef="#br0" timeOffset="121988.29">22917 12914 1086 0,'0'0'1386'15,"0"0"-1225"-15,0 0-103 16,0 0-11-16,0 0-19 16,0 0-22-16,0 0 3 15,-13 0 11-15,18 0 23 16,-3 0-3-16,-2 0 8 15,0 0-14-15,0 2-18 16,0 0-7-16,0-1-3 16,4 3 0-16,0-1-6 15,3-1-8-15,-2 0-29 0,0 0-15 16,-3-2-59-16,0 0-175 16,-2 0-780-16</inkml:trace>
  <inkml:trace contextRef="#ctx0" brushRef="#br0" timeOffset="122141.2">22917 12914 2137 0</inkml:trace>
  <inkml:trace contextRef="#ctx0" brushRef="#br0" timeOffset="122957.21">22917 12914 2137 0,'-151'120'437'0,"151"-120"-336"0,2 0-84 0,16 0 35 16,9 0 12-16,11 2-24 16,11 1 8-16,6-1-9 15,9 3-8-15,6-1 24 16,8 0-11-16,7 0-8 16,6 0-3-16,9-2-14 15,20 0-2-15,19-2-10 16,17 0 4-16,2 0-9 15,-11 0-2-15,-9-4 0 16,-5-2 4-16,10 0 2 16,2 3-2-16,5 2 9 15,-4 1 14-15,-3 0-2 0,-2 0-16 16,-8 0-5-16,-2 0-4 16,-2 0-7-16,-4 0-14 15,0 0-3-15,1 0-5 16,-2 0 12-16,3 0 17 15,-20 1 0-15,-16 2 0 16,-22-3 1-16,-5 0-1 16,8 0 0-16,10 0-26 15,7 0-55-15,-2 0-6 16,-6 0 8-16,-3 2 47 16,-4 0 26-16,-3-2 6 15,-5 0 30-15,1 0 27 16,-2 0-17-16,-3 0-23 15,0 0-6-15,2 0-10 16,0 0 1-16,1 0-2 0,3 0 0 16,3 0 0-16,4 4 1 15,-2-2 1-15,0 2-2 16,-1-2 1-16,-1 0-1 16,-5 0 1-16,-1 2-1 15,0-2-1-15,-3 0 1 16,0 3 0-16,4-4-1 15,-4 4 1-15,0-4 0 16,-1 3 24-16,-4-1 7 16,-1 0-21-16,-7 1 13 0,-3 0-10 15,-7 0 1-15,-6 0 3 16,-4-2 6-16,-5 2-4 16,1-2-8-1,-3 1 4-15,5 0-5 0,7 3-4 16,5 2 0-16,9 2-4 15,4 2 2-15,4 2-4 16,4 0 1-16,-4-1-1 16,-4-4 1-16,-6 0 0 15,-8-4-1-15,-9-1 0 16,-7-4 0-16,-8 0 0 16,-5 0 0-16,-5 0 20 15,-2 0 20-15,1 0-2 16,3 0-11-16,6 0-17 15,5 0 0-15,1 0-9 0,3 0 0 16,-6 2-1-16,-2 1 0 16,-4 1-10-16,-9 0-17 15,-4-3-65-15,-23-1-328 16</inkml:trace>
  <inkml:trace contextRef="#ctx0" brushRef="#br1" timeOffset="-103467.13">10002 13228 1232 0,'0'0'285'0,"0"0"-87"16,0 0 15-16,0 0 14 15,0 0-53-15,0 0-43 16,-21-112-43-16,21 102-31 15,0 0 10-15,0 4-12 0,0 2-11 16,0 2-20-16,0 2-3 16,-2 0-12-16,2 0-9 15,0 0-7-15,-2 0-7 16,2 0 0-16,0 0 13 16,0 10-3-16,0 8 4 15,0 9 1-15,6 6-1 16,1 7-1-16,0 9 1 15,2 5 6-15,-1 6-6 16,1 6 1-16,1 4 6 16,1 1-7-16,2 5-6 15,-2 2 5-15,2 20 2 16,-1 20-1-16,3 23 14 0,1 1-13 16,-5-8 0-1,-2-13-1-15,-4-11 8 0,-3 2-8 16,0 5 0-16,-2 3 0 15,0-22 0-15,0-13 1 16,0-18 4-16,0 6-5 16,0 29-1-16,-2 28 1 15,-3 17 7-15,3-13-2 16,2-10 7-16,0-11-1 16,0-6 0-16,0 0 13 15,0 4 1-15,0-9-13 16,5-12 8-16,-1-18-5 15,0-10 2-15,-1-8-8 16,-3 17 3-16,0 5 0 16,0 14 0-16,0-2-1 0,0-2-4 15,0 3 10-15,0-5-5 16,0 3 2-16,0-4 5 16,0-2-3-16,0-1-2 15,0-4-8-15,0-6 13 16,0-2-6-16,0-1 6 15,0-3-7-15,0-6-2 16,0 3 4-16,0-4-4 16,0-7 12-16,0-1-10 15,0-9-2-15,0-12-3 0,0-2-6 16,0-12 4-16,0-5-5 16,0-8 0-16,0-1-6 15,0 0-16-15,0-10-13 16,0-58-43-16,0 2-127 15,0-15-360-15</inkml:trace>
  <inkml:trace contextRef="#ctx0" brushRef="#br1" timeOffset="-102702.64">10021 13479 1657 0,'0'0'462'0,"0"0"-350"16,0 0-103-16,0 0 41 15,0 0 92-15,0 0-48 0,0 0-33 16,0-44-25-1,0 42 20-15,-2 2 7 0,-5 0-32 16,-3 0-20-16,-11 16-10 16,-8 12-1-16,-9 10 19 15,-3 6-12-15,-2 6-4 16,5-4 4-16,5-4-2 16,8-7 1-16,7-9 4 15,9-12-10-15,9-10-7 16,0-4-20-16,9-14 27 15,20-22 29-15,11-17-5 16,9-12-13-16,0-6-5 16,1 0 1-16,-6 8 1 15,-9 11-8-15,-6 12 1 16,-6 18 33-16,-6 11 11 0,1 11-23 16,5 5-13-16,6 23 28 15,6 12-2-15,10 10-10 16,6 2-20-16,3 0 3 15,15 2-8-15,-13-13-101 16,-17-19-335-16</inkml:trace>
  <inkml:trace contextRef="#ctx0" brushRef="#br1" timeOffset="-101256.86">7390 12959 2026 0,'0'0'376'16,"0"0"-310"-16,0 0-32 15,0 0 35-15,0 0 14 16,0 0-14-16,0 0-24 15,9-43 26-15,-3 29 22 16,-1-2-24-16,2-5-35 16,-1-3-17-16,1-3-11 15,-5-8-6-15,-2-1-6 16,0 2 6-16,0 2-9 16,-11 6 2-16,-11 8-24 0,-7 7 23 15,-9 8 8 1,-6 3 0-16,-8 9-7 15,-1 18 7-15,4 9 7 16,10 8-7-16,14 2-8 0,11 2-13 16,14 1-8-16,2-5 2 15,25-7 9-15,10-6 7 16,8-11 11-16,2-10 8 16,-2-8 0-16,-1-2-7 15,-6-4 15-15,-9-11-6 16,-7 1-5-16,-9 3 9 15,-3 5 12-15,-8 6-9 16,2 6-17-16,-2 30-55 16,5 20 55-16,5 30 16 15,-4 2-7-15,1 5-9 0,-5 1 6 16,-4-22-14-16,0 0-8 16,-8-14 5-16,-19-14 11 15,-4-13 11-15,-3-13 42 16,3-12 21-16,2-6-3 15,9-10-44-15,7-21-17 16,8-8-4-16,5-8-5 16,0-3 11-16,23 3-5 15,4 4-7-15,4 9 13 16,0 11-10-16,2 8-3 16,1 9 0-16,-1 6-12 15,0 4-1-15,-4 24-16 16,-4 8-9-16,-8 6-1 15,-3 0 12-15,-5 1 13 0,-5-7 4 16,-4-10 5-16,0-8 5 16,0-8 0-16,2-10 0 15,5 0-29-15,5-10 29 16,3-20 2-16,5-9 11 16,7-5-13-16,2 0-5 15,0 3 5-15,-3 6-7 16,1 11 2-16,-7 14 3 15,-2 10-17-15,-2 6-23 16,-2 24-8-16,-6 8 50 16,1 4 8-16,-3-1-1 15,2-7 1-15,-4-11 1 16,2-6-9-16,1-14 1 0,4-3 6 16,5-3 10-16,6-26 13 15,2-7-27-15,3-9-3 16,-2 1-31-16,-3 5 10 15,-7 9 21-15,-3 8 8 16,-5 13-8-16,-5 9-7 16,-2 0-30-16,0 19 37 15,0 15 23-15,0 10 21 16,0 6-17-16,0 4-22 16,0 17-5-16,0-16-152 15,0-8-772-15</inkml:trace>
  <inkml:trace contextRef="#ctx0" brushRef="#br1" timeOffset="-100917.49">6898 14147 2497 0,'0'0'355'0,"0"0"-299"15,0 0-56-15,0 0 0 16,0 0 45-16,166 0 57 0,-38 0-48 16,37 0-29-16,13 0-9 15,-7 0-7-15,-17 0-2 16,-38 4 1-16,-22 0-7 15,-30 0 6-15,-15 1-6 16,0-3-2-16,-8 3-2 16,-10 1-30-16,-31 4-72 15,-10-2-112-15,-21 0-352 16</inkml:trace>
  <inkml:trace contextRef="#ctx0" brushRef="#br1" timeOffset="-100648.11">7432 14516 108 0,'0'0'2476'0,"0"0"-2248"16,0 0-162-16,0 0 1 16,0 0 34-16,0 0-35 15,0 0-58-15,25 30-8 16,-19 4 0-16,4 19 5 15,-4 4 10-15,-1 15-10 16,-1 4 6-16,0 1-5 16,-2-3-6-16,1-11-21 15,-3-10-32-15,0-9-31 16,-3-7-43-16,-7-14-54 16,-3-6-270-16</inkml:trace>
  <inkml:trace contextRef="#ctx0" brushRef="#br1" timeOffset="-100483.67">7303 15205 2679 0,'0'0'241'16,"0"0"-228"-16,0 0-11 15,0 0 38-15,0 0 37 16,172 3-29-16,-108-2-20 16,1-1-14-16,-5 0-14 15,3-4-38-15,-19-10-111 16,-13-4-286-16</inkml:trace>
  <inkml:trace contextRef="#ctx0" brushRef="#br1" timeOffset="-100301.42">7238 14629 2836 0,'0'0'329'16,"0"0"-329"-16,0 0-36 15,121-13 36-15,-52 11 18 16,42 2-18-16,-15 0-159 16,-13 0-581-16</inkml:trace>
  <inkml:trace contextRef="#ctx0" brushRef="#br1" timeOffset="-100100.39">7878 14911 2514 0,'0'0'265'16,"0"0"-208"-16,0 0-35 16,-2 104-7-16,2-54-15 15,11-2-2-15,3 7-12 16,-4-5-60-16,-1-5 18 16,-5-4 38-16,-1-12 2 15,-3-12-11-15,0-17-4 16,0 0-51-16,0-13-368 0</inkml:trace>
  <inkml:trace contextRef="#ctx0" brushRef="#br1" timeOffset="-99893.24">8003 14905 2042 0,'0'0'679'0,"0"0"-608"15,0 0-33-15,0 0 35 16,0 0-21-16,145 124-27 15,-117-78-13-15,-10 2-12 16,-9-3 7-16,-9-5-7 16,-4-5 37-16,-23-2 19 15,-11-7-12-15,-24-12-42 16,6-10-2-16,7-4-273 0</inkml:trace>
  <inkml:trace contextRef="#ctx0" brushRef="#br1" timeOffset="-97503.24">9914 18217 1942 0,'0'0'692'15,"0"0"-624"-15,0 0-33 16,0 0 26-16,0 0 37 15,0 0-18-15,-2-12-35 0,2 12-27 16,0 0-13 0,0 0 0-16,0 0-5 0,11 0 12 15,9 0 5-15,10 8 8 16,7 1 6-16,10-4-6 16,8 4-10-16,13-3-5 15,7-3-3-15,12 6-3 16,5-3-3-16,8-3 6 15,0 1-3-15,3 1 4 16,-1-1-8-16,-4-4 0 16,-2 4 0-16,-5-3 0 15,-2 4 0-15,-4-5 0 16,-5 7 1-16,-4-2-1 0,-3 1 1 16,-3-2 11-1,-3 0-12-15,-3 0 0 0,1 0 5 16,-1-2-5-16,1 2 0 15,-1 0 0-15,5-4-5 16,3 3 4-16,1 1 0 16,6-2 0-16,-2-2 1 15,4 4 0-15,2-4 0 16,-4 0 3-16,2 0-3 16,-2 0-2-16,2 0 2 15,2 0-5-15,-4 0 5 16,2 5 7-16,-4-5-3 15,-3 4-4-15,-3 0 0 16,-2 0 0-16,-2-2-4 0,-2 2 3 16,0 0-5-16,-3 0 6 15,-4-4-3-15,-1 0 3 16,-1 0 0-16,-2 0 0 16,4 0-1-16,0 0-8 15,5 2 8-15,3-2 1 16,3 0 0-16,5 0 0 15,-1 0 0-15,3 0 1 16,2 0-1-16,0 0 0 16,0 0 3-16,0 0 2 15,-2 0-5-15,-3 0 5 0,-1 0-5 16,-1 0 10 0,0 0-9-16,1 0-1 0,-1 0 5 15,0 0-4-15,3 0 3 16,-3 0-3-16,0 0-1 15,1 0-4-15,-3 0 4 16,2 0 1-16,-3 3 4 16,2-2 0-16,-3 2-4 15,2-3-1-15,0 4 7 16,0-4-7-16,-2 5 0 16,4-5-2-16,0 0 2 15,3 0 0-15,2 0 6 16,0 0-6-16,-1 0 0 15,1 0 2-15,-5 0 3 16,0 0-5-16,-2-5 1 0,-1 5-1 16,-4 0 1-16,-1 0-1 15,-1 0 0 1,-2 0 0-16,1 0-1 0,-7 0 1 16,-2-4-5-16,-5 4 5 15,-7-3 0-15,-7 2-6 16,-8-2-9-16,-8 1 1 15,-5-2 3-15,-8 4-6 16,-1 0 11-16,-3 0 5 16,0 0-5-16,0 0 5 15,0-4-9-15,0 4-22 16,-13-6-65-16,-12-2 11 16,-6-5 62-16,-10 0 24 15,-5-1 5-15,-6 2-4 0,-4-2 28 16,-3 4-12-16,-6-3 16 15,2 10-9-15,3-3 6 16,9 6 9-16,8 0-3 16,12 0-4-16,16 0-10 15,9 0-22-15,6 6-24 16,8 6 2-16,21 5 18 16,15 6 4-16,10 4 7 15,9 0 7-15,-3-1-8 16,-2 2 3-16,-9-2-9 15,-9-3 0-15,-9-2 8 16,-14 1-8-16,-7-4-20 16,-10 0-2-16,0 1 11 15,-18-6 11-15,-13 5 11 16,-5-5-7-16,-4 0 0 0,2-2-4 16,2-8-85-16,15 1-76 15,9-4-168-15</inkml:trace>
  <inkml:trace contextRef="#ctx0" brushRef="#br1" timeOffset="-97042.46">18492 18281 2475 0,'0'0'267'15,"0"0"-197"-15,0 0 15 16,0 0 1-16,0 0-38 0,0 0-10 15,0 0-36 1,-15-104 6-16,-21 100-16 16,-9 4 14-16,-5 0-6 0,-4 19 10 15,2 9-10-15,13 6-3 16,7 5-5-16,14 1-16 16,12-3-39-16,6-7 18 15,0-6 15-15,14-10 18 16,7-6 12-16,4-8 11 15,4 0 2-15,-2-10-13 16,0-16-20-16,-5-5-104 16,-5-30-87-16,-6 6-459 15,-5 9-495-15</inkml:trace>
  <inkml:trace contextRef="#ctx0" brushRef="#br1" timeOffset="-96704.17">18361 17838 1482 0,'0'0'911'0,"0"0"-721"16,0 0-43-16,0 0-9 16,0 0-12-16,0 0-51 15,0 0-43-15,0 4-31 16,0 41 20-16,0 15 5 16,0 20-6-16,0 8-6 15,6 10-8-15,6-3-1 16,-1-11 1-16,1-12-1 15,1-13-4-15,-3-24-1 16,0-9 8-16,-1-18-1 16,1-8 14-16,4-12 31 15,6-28 16-15,4-19-35 16,8-16-21-16,3-23-9 16,-2 3 1-16,1-3-8 0,0 10-3 15,-10 20 7-15,-4 10 0 16,-7 13-1-16,-11 18-34 15,-2 10-86-15,0 13-488 0</inkml:trace>
  <inkml:trace contextRef="#ctx0" brushRef="#br1" timeOffset="-96007.43">19243 18173 2935 0,'0'0'394'0,"0"0"-349"16,0 0-31-16,59-128-10 16,-55 100-4-16,-4 6-5 15,0 4-8-15,-11 9-34 16,-14 9 27-16,-8 0 8 16,-8 19 12-16,-3 15 14 15,-1 10-10-15,5 6-4 16,7 0 0-16,10 2 2 15,10-7-2-15,9-14-1 16,4-6-6-16,0-13 7 16,0-5 11-16,15-7-11 0,8 0 18 15,8-15 1-15,4-18-19 16,3-7 0-16,5-10-35 16,-5-7-23-16,-1-6 4 15,-8 1 2-15,-4 4-16 16,-12 13 39-16,-6 18 29 15,-7 10 88-15,0 17 10 16,0 0-54-16,-5 31-27 16,-4 15-8-16,5 16 1 15,2 8-10-15,2 2 1 16,6-10 0-16,17-3-1 16,6-13-4-16,4-16-3 15,5-8-25-15,2-18 10 16,5-4-41-16,-3-18-65 15,1-20-30-15,-5-13-10 0,-7-7 40 16,-7 0 97-16,-6 0 31 16,-9 4 38-16,-7 14 81 15,-2 9 50-15,0 14 10 16,0 13-76-16,0 4-37 16,0 0-66-16,-2 21-6 15,2 16 6-15,0 12 0 16,0 8 1-16,0 1 4 15,0-4-1-15,0-10 4 16,0-3-8-16,-12-12 4 16,-12-6 14-16,-7-13-12 15,-3-1 9-15,1-9-15 16,6 0-51-16,14-23-53 0,11-3-189 16,2-2-732-16</inkml:trace>
  <inkml:trace contextRef="#ctx0" brushRef="#br1" timeOffset="-95694.41">20032 18085 858 0,'0'0'268'0,"0"0"-175"15,0 0-47-15,0 0-46 16,0 0-56-16,0 0-435 0</inkml:trace>
  <inkml:trace contextRef="#ctx0" brushRef="#br1" timeOffset="-95371.29">20032 18085 1291 0,'93'-46'589'16,"-85"34"-395"-16,0 2-61 16,1 2-31-16,-3 4 39 15,-3 3 15-15,-3 1-41 16,0 0-40-16,-5 0-16 16,-12 0-23-16,-8 1-18 15,-4 17 17-15,0 4 18 16,4 8-29-16,4 1-23 15,7 5 5-15,7-5-6 16,7 0 0-16,0-8-6 16,0-5 5-16,9-3-6 15,5-8 7-15,1-2 24 0,-1-5-23 16,-3 0-1-16,0 0 0 16,-4-9-42-16,-3-9-46 15,-1 0-69-15,-1 0-525 0</inkml:trace>
  <inkml:trace contextRef="#ctx0" brushRef="#br1" timeOffset="-95223.6">20032 18085 2234 0</inkml:trace>
  <inkml:trace contextRef="#ctx0" brushRef="#br1" timeOffset="-95106.09">20032 18085 2234 0,'87'30'414'0,"-87"-30"-299"0,0 0-62 0,0 0 34 0,0 0-3 16,0 14-59-16,0 12-1 15,2 6-2-15,7 4 3 16,4 1-12-16,3-4-13 16,2-6 1-16,2-10 0 15,3-6-1-15,8-11-17 16,-7-5-110-16,-4-12-746 0</inkml:trace>
  <inkml:trace contextRef="#ctx0" brushRef="#br1" timeOffset="-94991.66">20293 18223 2204 0,'0'0'515'15,"0"0"-515"-15,0 0-116 16,0 0-506-16</inkml:trace>
  <inkml:trace contextRef="#ctx0" brushRef="#br1" timeOffset="-93307.46">20043 18209 2071 0,'0'0'435'16,"0"0"-321"-16,0 0-82 15,0 0 5-15,0 0 6 16,0 0 16-16,0 0-30 15,-72-84-17-15,44 84 0 16,-3 0-11-16,-5 8 5 16,2 21 2-16,8 4-8 15,4 3-5-15,10 5 1 16,10-5 4-16,2-5 0 16,0-4 0-16,18-10 29 15,7-8 9-15,4-3 4 0,6-6-3 16,7-2-14-16,0-20-25 15,4-9-26-15,-7-4-84 16,-3 3-56-16,-9-2-5 16,-5 9 45-16,-7 7 126 15,-7 6 19-15,-4 12 124 16,-2 0-45-16,0 8-55 16,3 20 37-16,3 7-6 15,8 0-35-15,5 2-23 16,3-1-11-16,5-10 3 15,0-4-8-15,2-16 0 0,16-6-14 16,-7-24-114 0,-9-6-900-16</inkml:trace>
  <inkml:trace contextRef="#ctx0" brushRef="#br1" timeOffset="-93106.89">20707 17714 2500 0,'0'0'563'16,"0"0"-563"-16,0 0-40 15,-9 116 40-15,-2-49-1 0,2 9 0 16,4 5 1 0,5-6 0-16,0 0-33 0,0-16-48 15,0-2-22-15,0-21-131 16,0-16-268-16</inkml:trace>
  <inkml:trace contextRef="#ctx0" brushRef="#br1" timeOffset="-92948.44">20636 18021 2517 0,'0'0'342'16,"0"0"-266"-16,189-4-53 15,-102 4-23-15,-12 0-183 0</inkml:trace>
  <inkml:trace contextRef="#ctx0" brushRef="#br1" timeOffset="-89724.31">16592 18111 110 0,'0'0'552'0,"0"0"-300"0,0 0-105 16,0 0-22-1,0 0-10-15,0 0-17 0,0 0-31 16,0 0-39-16,2 0-15 15,0 0-9-15,1 0-2 16,-1 0 0-16,0 0 0 16,-2 0 14-16,2 0 44 15,2 0-5-15,1 0-22 16,2 0-16-16,0 0-15 16,1-5 0-16,1 5-2 15,1 0-22-15,2 0-48 16,0 0-82-16,-3 0-178 0</inkml:trace>
  <inkml:trace contextRef="#ctx0" brushRef="#br1" timeOffset="-84866.44">16902 18104 982 0,'0'0'229'15,"0"0"-155"-15,0 0 64 16,0 0 23-16,0 0-6 16,0 0 32-16,0 0-31 15,15-3-80-15,-15 3-46 0,0 0 12 16,0 0 41-1,0 0 34-15,0 0-19 0,0 0-46 16,0 0-29-16,0 0-8 16,0 0-15-16,0 0 18 15,0 0-6-15,0 0 9 16,0 0 1-16,0 0 12 16,0 0-20-16,0 0-8 15,-2 0-6-15,-3 0 0 16,-1 0 6-16,0 0 6 15,-6 0-12-15,3 0 0 16,-4 0 0-16,-1 0 0 16,-3 0 0-16,-1 0 0 15,-5 0-8-15,2 0 7 0,-4 0-6 16,0 0 5-16,5 0 2 16,-2 0 0-16,4 0-1 15,2 0 1-15,3 0-1 16,0 0 0-16,-1 0-37 15,1 0 29-15,-1 0-9 16,1 0-7-16,-3-3 3 16,1 3 16-16,-1 0 6 15,1 0 0-15,-3 0-1 16,0-5 1-16,-2 1 6 16,2 4-6-16,1-4 1 15,-2-2 1-15,4 2 14 16,1 0-1-16,1 4 0 0,5 0-8 15,-4-4-6-15,5 4 8 16,1-2-9-16,2 2 0 16,2-2 1-16,-1 0 0 15,-2 2 10-15,3 0 0 16,-2 0-4-16,-3-5-7 16,1 5 0-16,-4-2 5 15,-1 2 2-15,1 0-1 16,-4-5-4-16,1 5-2 15,-3-4 2-15,0 2-1 16,3-2-1-16,0 4-4 16,2 0 4-16,-1 0 6 15,1 0-6-15,3-4-6 16,-2 4 6-16,4 0 0 16,-5 0 0-16,-1 0 6 0,-1 0-5 15,0 0-1-15,-1 0 0 16,1 0-1-16,-1 0 1 15,4-4 0-15,-1 4 0 16,1 0 0-16,-1 0 5 16,3 0-5-16,0 0-2 15,0-4 2-15,1 4 7 16,-1 0-7-16,0 0-7 16,-1 0 6-16,-1 0 1 15,0 0 1-15,1 0-1 0,-1 0 9 16,-2 0-9-1,-1 0-1-15,2 0 1 16,-1 0-6-16,2 0 13 16,1 0-11-16,-1 0 4 0,2 0 0 15,1 0 0-15,-2 0 8 16,2 0-7-16,-1 0-1 16,1 0-1-16,-3 0 1 15,0 0 2-15,1 4-2 16,-3-4 0-16,2 0-2 15,-3 4 2-15,-1-4 1 16,-4 0 0-16,0 0-1 16,0 4 11-16,-1-4-11 15,-2 0-1-15,4 0 1 16,-1 0-6-16,-1 0 12 0,6 0-3 16,0 0-2-16,0 0 0 15,0 0 7-15,-3 0-8 16,3 0 1-16,-3 0-1 15,0 0 0-15,0 0 0 16,1 4 1-16,1-2-1 16,-1-2-1-16,1 0 0 15,1 0 1-15,-1 0 0 16,1 0 0-16,1 0 0 16,-2 0 1-16,1 0 0 15,-1 0 0-15,3 0-1 16,-5 0-8-16,3 0 8 15,-2 0 0-15,-1 0-1 0,1 0 0 16,1 0 0-16,1 0 2 16,-1 0-1-16,1 0 1 15,-1 0 0-15,-1 0-1 16,-1 0 0-16,-4 0 0 16,0 0 0-16,0-2-4 15,-2 2 4-15,2-4 1 16,-3 4-1-16,2-4 1 15,-2 4-1-15,-2 0 2 16,5 0-1-16,0 0 5 16,0-4-6-16,0 4 0 15,2 0 0-15,0 0 0 16,3 0 0-16,1 0 1 16,1 0 1-16,-3-4-1 15,3 4 7-15,0 0-8 0,-3-4 0 16,3 2 1-1,-3-2 1-15,3-1 6 0,-3 2-7 16,1 3 0-16,-1-4 0 16,3 3 0-16,-3-4-1 15,1 5 1-15,-3-4 0 16,5 4 11-16,-3 0 0 16,3 0-1-16,1 0 3 15,-1 0-2-15,-1-4 1 16,1 4-3-16,0 0 3 15,-3 0-12-15,1 0-1 16,-3 0 1-16,-1 0-1 16,0 0 1-16,-4 0 6 15,-1 0 8-15,2 0-5 0,-3 0-2 16,3 0 1-16,-3 0 1 16,4 0-9-16,-4 0-1 15,2 0 0-15,1 0-1 16,2 0 1-16,-2-4 0 15,1 4 4-15,2 0-4 16,-1-2 0-16,-1 2-1 16,2-4 7-16,-2 4-7 15,1 0 1-15,1 0-6 16,0 0 6-16,-1-4 7 16,1 4-7-16,0-4 0 0,0-1 0 15,1 5 0 1,3-1 6-16,-4-1-6 0,3-1 0 15,3 0-7-15,-3 3 7 16,1-4 0 0,-3-4 0-16,1 2 0 0,-2 2 0 15,0-4 0-15,1-3 6 16,-3 7 15-16,4-4-6 16,1 3-8-16,-3 1-7 15,0-1 1-15,-1 1 0 16,-2-1-1-16,0 1 8 15,-1-5-7-15,-1 0 9 16,0 0-9-16,-1-1 14 16,-2-2 1-16,5 6-16 15,0-1 10-15,2-2-9 16,4 3 3-16,1-2 3 0,-1 4 4 16,3-2-7-16,-3 2-4 15,-2 0 0-15,2 1 1 16,3-2 0-16,-3-1 2 15,1 2-3-15,-1-4 0 16,1 2 1-16,1-2 5 16,-1 2-6-16,-3-1-1 15,3-6 1-15,-2 3 0 16,2 0 5-16,1-1 1 16,4 2 5-16,-1 3-10 15,-1-2-1-15,-1 2 0 0,1-7 1 16,-1 5 2-1,0-1 7-15,2-1-1 0,0-2 6 16,0 6-15-16,-1-6 7 16,2 4-7-16,-2 2 2 15,3-2-2-15,-2 2-4 16,3 2-8-16,-4-1 12 16,1 1 2-16,3 1-2 15,-4-3 0-15,3 6 2 16,1-4 3-16,-2 0 0 15,1-1-4-15,3 1-1 16,-1-1-4-16,-2 1 0 16,2-1 3-16,3 1 1 0,-2-2-11 15,-2-2 10 1,-1 0 1-16,3 2 1 0,-3-2 7 16,2-2-7-16,-2 3-1 15,3-4 0-15,-3-1 9 16,0 2-5-16,2-1-3 15,-4-4-1-15,3 1 6 16,-4 1-5-16,1 5 4 16,-3-7-4-16,3-1 7 15,-2 3-1-15,2-2 2 16,-2 3 6-16,1-3-5 16,3 7-4-16,-1-5-4 15,0 7 2-15,-1-6 2 16,0 1-4-16,0 4 2 15,0-3 0-15,2 2 9 0,-3 0-12 16,6 2 3-16,-3-2-3 16,3-1-1-16,-2 4 3 15,2 1-3-15,-1-6 0 16,1 2 0-16,-4-1 1 16,2 0 3-16,-1 0 0 15,-2 0-4-15,2-4 0 16,0 7 0-16,-2-6 6 15,2 2-6-15,0 2 0 16,0-2 1-16,0-1 0 0,0 0-1 16,-2-3 6-1,0 2-6-15,-2-1 0 0,0 0 0 16,-3-1-3-16,3 4 3 16,-1-2 1-16,3 6 10 15,-1-2-10-15,2-2 0 16,1 2-1-16,-3-3 0 15,1 0 3-15,1 1-3 16,-2-2 4-16,1 1-4 16,-2 0 0-16,-1-3-4 15,1 0 4-15,-1-4 6 16,-1 1-6-16,1 3 2 16,-1 1 2-16,1-1-4 15,3 1 6-15,-1 3-5 16,0-3 6-16,1 0-7 0,-1-1 0 15,1 1 0 1,-2-10 0-16,0 1 0 0,-3 0 0 16,2-3 5-16,-1-2-4 15,-3 4 4-15,3-8-4 16,-3 5-2-16,1 2 2 16,0-2-1-16,5 3 3 15,-2 0-3-15,3 1-4 16,-1-5 4-16,3 1 0 15,1 2-1-15,-1-2 1 16,0 0-5-16,0-1 4 16,2 0-3-16,1-3 2 15,-4 1 2-15,2 0 0 16,1 1 0-16,-1 6 0 16,-2-5 1-16,4 9 3 15,-3-3-3-15,3 2-1 0,-2 1 1 16,-1 0 0-16,3 0-1 15,-4-3 0-15,2-2 0 16,-1 4 0-16,0-6-3 16,0 0 3-16,0 4 0 15,1-2 0-15,-2 2 1 16,1-2-1-16,1 2 0 16,1 1 0-16,0 4 0 15,0-7 0-15,1 6-1 16,-1-6-3-16,1 4 4 15,-4-3-1-15,2 1 1 16,-1-3-5-16,-3 2 5 0,1-4-6 16,3 2 6-16,-4-2 0 15,3 3 0-15,1-2 0 16,-2 0 0-16,2 0 1 16,-1 2 0-16,3-2-1 15,-2-2 0-15,2 4 0 16,1 1-5-16,-1-5 2 15,-1 1 2-15,0 2 1 16,0 2 0-16,1 0 0 16,-1 1 0-16,1-2-1 15,-1 4 1-15,-2-2 0 16,2 2 0-16,-1 2-1 0,0-5-5 16,2 4 6-16,-3 0 0 15,3 1 0-15,-2 3-1 16,2 0 1-16,-3 1-6 15,3-2 6-15,-4-1 0 16,2 1 1-16,-1-1 0 16,0 1-1-16,0-3 0 15,2 3-1-15,1-2 1 16,-1-1 0-16,0 3-6 16,0-4 5-16,1 0 1 15,2 2-1-15,-3-5 0 16,5-4-4-16,-3 2 5 15,0-2-6-15,3-4 2 16,-4 2-4-16,-1 0 7 16,1-3 1-16,-4 1 0 0,1 0 0 15,1 2 0-15,-2 0 6 16,2 1-5-16,1 2-1 16,3-1 0-16,-4-2 0 15,2 2 0-15,2-2 0 16,-3 2 0-16,1-4 2 15,-2 0-2-15,2-3 0 16,-3 2 0-16,3-4-6 16,1 1 6-16,0-2 0 15,1 2-4-15,-1-2 4 16,1 0 0-16,0 1-6 16,-1 1 6-16,1 3-8 15,2-4 4-15,-1 0 3 0,3-2-7 16,0-6 7-1,0 0-5-15,0-5 6 0,0-2-4 16,0-3 3-16,0 3 1 16,0 2 0-16,0 2 0 15,-4 2-1-15,-1 1 1 16,1 4 0-16,0-3 0 16,-1 4-5-16,-2-3 5 15,2 4 4-15,3-4-4 16,0 1 0-16,2 0 0 15,0-2 6-15,0 2-6 16,0 0 0-16,0 2 0 0,0 0-12 16,0 0 11-16,0 2-10 15,-4 0 11-15,2-1 10 16,-3 0-10-16,3 4 0 16,0-1 0-16,0 0 2 15,0 0-2-15,2 0 2 16,-3 2-2-16,0 0 6 15,1 1-6-15,0 0-4 16,0 0 4-16,-2 1-1 16,2 1 1-16,2-4 1 15,-3 1-1-15,1-1-6 16,0-3 6-16,2 2 0 16,0 2 1-16,0 1-2 0,0 0 1 15,0 2-5-15,0 2 1 16,0 3 4-16,0 0 0 15,0 0 1-15,0-1-1 16,0 0-9-16,0-3-2 16,0 0 10-16,0-2-4 15,0 1 4-15,0 4-12 16,0-1 12-16,0 2-8 16,-2 1 9-16,2 3 3 15,-2 0 3-15,2 0-5 16,0 2-1-16,0 1-2 15,0-2-6-15,0 3 7 16,2 1 1-16,4-4 0 16,-1 0-15-16,-1 2 3 15,0-3 12-15,-2 0 0 0,1-1-9 16,0-2 9-16,-3-1-5 16,0-2 5-16,0 0-7 15,2 2 7-15,0-2-4 16,0-3 0-16,3 2-23 15,-5-2 27-15,2-1 0 16,-2-1-7-16,0-2 6 16,0-5-9-16,-13-2 10 15,-5-2 13-15,-1 4-12 16,2 5-1-16,1 7-43 16,1 6 16-16,1 11-185 15,1 3-996-15</inkml:trace>
  <inkml:trace contextRef="#ctx0" brushRef="#br1" timeOffset="-64962.62">15491 16043 564 0,'0'0'85'15,"0"0"-85"-15</inkml:trace>
  <inkml:trace contextRef="#ctx0" brushRef="#br1" timeOffset="-64804.21">15491 16043 426 0,'136'-21'531'16,"-131"15"-205"-16,6-6-202 16,0 1-124-16,-2-1-431 0</inkml:trace>
  <inkml:trace contextRef="#ctx0" brushRef="#br1" timeOffset="-62524.57">10008 17052 854 0,'0'0'255'0,"0"0"-130"15,0 0-3-15,0 0-39 0,0 0-83 16,0 0-4-16,0 0 4 16,0 0 10-1,0 0 31-15,0 4 21 0,0-2-21 16,0 2-29-16,2 1 4 15,0 2-4-15,0-2-10 16,3 0 0-16,-1 4-2 16,1-4-44-16,0 3-44 15,-1 6-79-15,-2-5-193 16,0-5-423-16</inkml:trace>
  <inkml:trace contextRef="#ctx0" brushRef="#br1" timeOffset="-62333.67">10008 17052 1044 0,'33'77'870'15,"-33"-77"-647"-15,3-5-127 0,1 1 15 16,5-1-6-16,2 1-63 16,4-1-30-16,6 1-12 15,1 4-42-15,5 0-125 16,2 0-80-16,13 0-143 15,-6 0-85-15,-7 9-538 0</inkml:trace>
  <inkml:trace contextRef="#ctx0" brushRef="#br1" timeOffset="-62165.66">10474 17124 895 0,'0'0'473'16,"0"0"-201"-16,0 0-92 0,0 0-50 15,0 0-73-15,0 0-57 16,0 0-6-16,124 0-173 15,-99 0-149-15,0 0-57 0</inkml:trace>
  <inkml:trace contextRef="#ctx0" brushRef="#br1" timeOffset="-62030.11">10852 17155 787 0,'0'0'308'0,"0"0"-83"15,0 0-24-15,0 0-44 16,0 0-80-16,0 0-77 0,0 0-561 16</inkml:trace>
  <inkml:trace contextRef="#ctx0" brushRef="#br1" timeOffset="-61840.66">11269 17129 1445 0,'0'0'233'0,"0"0"-163"16,0 0-70-16,0 0-25 16,129-18-181-16,-95 13-28 15,1 1 97-15,4 0 81 16,-4 3 56-16,1-3 88 0,-1-1 126 16,-2 1 19-1,-1 4-103-15,1-5-83 0,14 5-47 16,-7-5-43-16,-4 5-299 15</inkml:trace>
  <inkml:trace contextRef="#ctx0" brushRef="#br1" timeOffset="-61238.72">9665 17656 833 0,'0'0'600'15,"0"0"-406"-15,0 0-177 16,0 0 22-16,0 0 6 16,0 0 52-16,0 0 106 15,0-14 13-15,0 9-19 16,0 5-30-16,0 0-70 15,0 0-56-15,0 0-27 16,0 0-11-16,0 0-3 0,0 0-8 16,0 0-20-1,0 0-31-15,0 0-2 0,0 0-2 16,0 0-10-16,0 0-71 16,0 0-77-16,2 0-140 0</inkml:trace>
  <inkml:trace contextRef="#ctx0" brushRef="#br1" timeOffset="-61064.18">9665 17656 1948 0</inkml:trace>
  <inkml:trace contextRef="#ctx0" brushRef="#br1" timeOffset="-60543.58">9665 17656 1948 0,'-127'74'440'0,"149"-90"-332"0,5 2-67 0,6-5-14 0,3 2-13 16,2 3 0-16,0 1-13 16,-1 0 0-16,1 5 0 15,3-2-1-15,-1 6 0 16,2-5 10-16,1 9 3 16,1-6-13-16,1 6-1 15,-1 0 1-15,3 0 1 16,2-3 6-16,-2 3-6 15,1 0 1-15,2-4-1 16,-1-4 7-16,0 2 3 16,-2 2 15-16,-1-4 10 15,-6 6-19-15,-1-2-10 0,-4-1 2 16,-2 1-2 0,3 1-6-16,-1-3 1 0,1 6-1 15,5-4 6-15,-2 0-7 16,1-1-17-16,1 5-21 15,1 0-69-15,0 0-85 16,1 0-80-16,-1 0-48 16,1 0-19-16,-1 0 78 15,0 0 100-15,1 0 91 16,-1 0 70-16,-3 0 24 16,2 0 127-16,-5 0 84 15,-1 0-51-15,-1 0-118 16,-1 0-27-16,0-4 50 15,3 4 53-15,-1 0 22 16,4 0 25-16,1 0-36 0,-3-1-14 16,4-3-36-16,-5 4-50 15,1-4-33-15,-1 4-20 16,1 0-2-16,4 0-102 16,-1 0-165-16,2 0-98 15,3 0-3-15,1 0 188 16,-1 0 182-16,0 0 41 15,0 4 89-15,-5 0-17 16,-3-3-61-16,1-1-25 16,0 0-25-16,23 0-2 15,-13 0-111-15,-1 0-1092 0</inkml:trace>
  <inkml:trace contextRef="#ctx0" brushRef="#br1" timeOffset="-60375.19">13029 17558 1623 0,'0'0'508'0,"0"0"-279"15,131 0-133-15,-63 0-37 16,3 0 6-16,2 0-52 16,-1-4 0-16,-5-2-13 15,-5 1-47-15,-6 1-58 16,3 1-58-16,-11 3-198 16,-15-6-715-16</inkml:trace>
  <inkml:trace contextRef="#ctx0" brushRef="#br1" timeOffset="-59057.8">8317 17306 2449 0,'0'0'323'16,"0"0"-245"-16,0 0-13 15,0 0 23-15,0 0 7 0,0 0-39 16,0 0-28-16,-23-61 0 15,10 57-7-15,-5 4-17 16,-3 0 6-16,-9 0-10 16,-6 15 6-16,-8 10-4 15,-2 15 17-15,1 8-7 16,3 6-12-16,8 9 0 16,7 5 0-16,7 2 0 15,11-2 1-15,9-6-5 16,0-4-6-16,9-9-8 15,18-9-23-15,6-12-8 16,7-10 14-16,1-14 11 16,1-4 24-16,-2-4-8 0,-5-25-1 15,-8-2 3-15,-7-8 6 16,-13-1 6-16,-7 5-2 16,-5 2 8-16,-19 7 21 15,-7 12 15-15,-5 6-13 16,-2 8-5-16,3 0-21 15,2 16-9-15,4 7-9 16,8 13-39-16,19 5-104 16,2-2-132-16,0-12-691 0</inkml:trace>
  <inkml:trace contextRef="#ctx0" brushRef="#br1" timeOffset="-58357.3">8564 17744 2345 0,'0'0'604'15,"0"0"-604"-15,0 0-14 16,0 0 14-16,0 0 7 0,0 0-1 16,0 0-6-16,150-58-21 15,-99 51-96-15,-9-2-70 16,-11 9-268-16</inkml:trace>
  <inkml:trace contextRef="#ctx0" brushRef="#br1" timeOffset="-57925.62">9127 17463 1874 0,'0'0'448'0,"0"0"-328"15,0 0-2-15,0 0 1 16,46-124-51-16,-46 102-19 0,0 4-17 16,0 8-8-16,-14-2 11 15,1 10 3-15,-3 2-22 16,3 0 2-16,4 0-1 16,5 0 7-16,2 0-23 15,2 0-1-15,0 2-19 16,2 14-4-16,11 8 17 15,5 7 6-15,-1 4-1 16,4 9-8-16,-6 2-27 16,1 11-18-16,-8-3-23 15,-1-1-66-15,-7 0-74 16,0-12 112-16,-9 1 105 16,-9-17 11-16,-4-6 139 15,4-7 66-15,3-12-25 0,3 0-43 16,8-9-62-16,4-17-36 15,0-6-11-15,6-16 1 16,24-6 6-16,12-4-18 16,46-31-28-16,-11 18-30 15,-8 8-518-15</inkml:trace>
  <inkml:trace contextRef="#ctx0" brushRef="#br1" timeOffset="-53184.71">18731 13505 466 0,'0'0'452'0,"0"0"-140"0,0 0-66 15,0 0-118-15,0 0-37 16,0 0 94-16,33 30-72 16,-33-16-33-16,0 2 5 15,0 5 29-15,-11 1-9 16,-3 2-59-16,-3 6-46 15,-18 11-28-15,3-4-297 16,1-5-1050-16</inkml:trace>
  <inkml:trace contextRef="#ctx0" brushRef="#br1" timeOffset="-52060.22">14118 15262 130 0,'0'0'156'0,"0"0"-49"16,168-36 149-16,-108 23-161 16,-6 5-95-16</inkml:trace>
  <inkml:trace contextRef="#ctx0" brushRef="#br1" timeOffset="-51869.31">14943 15190 1111 0,'0'0'271'0,"0"0"-163"0,154-17-79 15,-90 7-27-15,-1 2 0 16,-8-1 12-16,-1-1 7 16,-5-1 59-16,-4 1-1 15,-3 0-28-15,11-2-51 16,-13 2-88-16,-6 2-313 0</inkml:trace>
  <inkml:trace contextRef="#ctx0" brushRef="#br1" timeOffset="-51451.41">16378 14824 459 0,'0'0'652'0,"0"0"-435"15,0 0-75-15,0 0 161 16,0 0-11-16,0 0 58 16,0 0-143-16,-124-70-118 15,78 64-54-15,-4 6-35 16,-13 0-4-16,-53 4-193 15,16 15-183-15,-3-1-38 0</inkml:trace>
  <inkml:trace contextRef="#ctx0" brushRef="#br1" timeOffset="-48242.05">12358 17335 29 0,'0'0'1113'15,"0"0"-801"-15,0 0-70 16,0 0-3-16,0 0-40 16,0 0-50-16,0 0-33 0,-46-42-33 15,42 38-10-15,-2 4 8 16,0-4-5-16,2 0-21 16,-1 4-10-16,-1 0-24 15,2 0-7-15,-4 0-3 16,4 0-4-16,-3 0-2 15,-1 0 7-15,1 0-5 16,-2 0-7-16,-2 0 8 16,2 0 0-16,-3 4-6 15,2-4-2-15,-1 0 6 16,-3 0-6-16,3 0-1 16,-5 0 1-16,3-8 17 15,-1-2 4-15,-1-1-1 0,1 0-8 16,1 1-2-1,0-2-3-15,1-2-6 16,2 2 0-16,1-2 3 16,-1-1-2-16,0 2-1 0,1-5-1 15,-3 1 4-15,2-1-3 16,-2 4 0-16,-1 0 3 16,2-2-4-16,-1 2 7 15,1 4 3-15,1-1-2 16,0-4 7-16,-1 5-1 15,3-2-5-15,-2-1 2 16,1-2 2-16,1 3-1 0,-2 2-1 16,2-2-5-1,-1-2-1-15,0 4 3 0,0 2-3 16,2-3-4-16,1 4-1 16,-3-5 9-16,2 2-1 15,-4 0-3-15,2-2 3 16,0 2 0-16,-2-2 0 15,0-3-8-15,1 6 16 16,0-3-10-16,1 2-5 16,-1-6-1-16,0 6 0 15,1-4 9-15,-3 1-4 16,1 0-4-16,3-2 0 16,-4 3 6-16,3-2-7 15,1 5 5-15,-1-4-5 16,0-1 0-16,2 1 4 0,1 5 3 15,-1-7 1 1,-2 3-3-16,2-3 0 0,-2 2-5 16,1-3 9-16,-2 1-9 15,2 7 0-15,-1-9 0 16,-1 7 1-16,4-5 6 16,-3 4-2-16,1 1-5 15,-2-4 1-15,1 2 6 16,3-6-7-16,-3 4 0 15,0-1 1-15,2 3 0 16,-1-1 2-16,1-1-2 16,0 2 1-16,0-3-1 15,1 3 0-15,-3-2-1 16,2 0 0-16,0 0 0 16,1-3 4-16,-1 4-4 0,-2-1 1 15,0-4-1 1,0 5 0-16,3-4 1 0,-2 3-1 15,2 3 4-15,-1 0 1 16,1-3-4-16,0 1 4 16,-2 0 2-16,2 3-7 15,-1-6 5-15,1 2-1 16,-2 0-4-16,0 0 0 16,1 1 0-16,3 0 0 15,-3 0 4-15,2-1-4 16,-1 1 0-16,-1-2 1 15,3-1-1-15,-3 0 1 0,3-2 4 16,-3 2-5-16,0-6 0 16,1 4 0-1,-1-3 1-15,3-2-1 16,-4 1 1-16,4 4-1 0,0 0 4 16,-1 4-3-16,-1 0-1 15,2-4 1-15,-2 2 0 16,0 0-1-16,2 0 0 15,-1 2 5-15,-1-3-4 16,-2 6 5-16,4-2-5 16,-2 0-1-16,1 0 2 15,-1 3 2-15,1-4-3 16,-2 2 0-16,3 0-1 0,-1 0 1 16,1 1-1-16,0 0 0 15,-1-1 1-15,0 2 0 16,3 2-1-16,-2-1 0 15,-1 0 1-15,1-5 0 16,0 1 0-16,-1 1-1 16,-2-3 1-16,3 1 3 15,-1 1-4-15,-1-4 0 16,-1 1 0-16,3-1 0 16,-1 6 1-16,-2-3 0 15,3-2 4-15,-2 4-1 16,-1 0-3-16,0-2 2 15,2 5-2-15,1-3 6 16,0 7-2-16,-1-5-1 16,-1 1-3-16,1 1 0 0,0 2-1 15,-1-2 7-15,1 3-2 16,-1-4-1-16,-4 1 0 16,4-2-4-16,-5 3 0 15,2-6 0-15,-2 1 0 16,-2 0 1-16,-1 1 0 15,-1-4-1-15,-1 5-3 16,3-3 3-16,-1 6 0 16,1 2 3-16,2-6-2 15,-1 3 6-15,4 0-6 16,-3-1 4-16,1 3-4 16,-3-5 0-16,3 1 2 0,-7-2-3 15,5 1 0 1,-5 2 5-16,5-5-5 0,-5 6 0 15,2-5 0-15,1 4 0 16,-1-1 0-16,1 2-5 16,-1-1 5-16,-1 1-5 15,3 2 1-15,-1-2 4 16,-1 3 0-16,1-4 4 16,-1 1-3-16,-1 3-1 15,1-4 4-15,2 3 0 16,-1 3-4-16,1-6 4 15,-1 4-3-15,1 0 4 16,-3-4-5-16,1 2 0 0,-1 1 0 16,-1-2-7-1,-4 0 1-15,1 2 0 16,1-2 6-16,-4 2 5 0,1-2 0 16,0 1-4-16,-1 0 4 15,-1-3-4-15,-1 2-2 16,-2 0-3-16,-2 1 4 15,3 1-1-15,-1 0-2 16,3 1 2-16,-1 1-4 16,2 2-2-16,2 0-2 15,-2 2 9-15,-1 0 0 16,4 0 2-16,-2 0-2 16,1 0-1-16,4 0 1 0,-3 0 1 15,-1 0-1-15,2 0 9 16,-2 0-8-16,3 0 3 15,1 0-3-15,1 0-1 16,3 0 10-16,2 0-10 16,-1 0 0-16,6 0 11 15,-1 0-7-15,5 0-3 16,0 0-1-16,2 0 4 16,0 0 2-16,0-4-1 15,0 4-10-15,0 0 2 16,0 0 3-16,0 0 0 15,0 0 11-15,0-4-10 16,0 4 0-16,0 0-1 16,0 0 0-16,0 0-1 15,0 0-6-15,0 0-26 0,0 0-31 16,0 0-58-16,-7 12-41 16,-2 4-285-16,-2 0-826 0</inkml:trace>
  <inkml:trace contextRef="#ctx0" brushRef="#br1" timeOffset="-47067.03">8923 14730 929 0,'0'0'437'0,"0"0"-253"16,0 0-83-16,0 0 7 15,0 0 0-15,0 0 27 16,0 0 21-16,60-76 12 16,-51 68-8-16,-5 1-13 15,1 1-49-15,-3 0-28 16,0 3-20-16,0 3-14 16,-2 0-6-16,3 0-16 15,-3 0 0-15,2 0-14 16,1 0-5-16,-1 0-4 15,6 0-5-15,1 0-2 16,5 9 7-16,1 4 2 0,1 5-10 16,-3 4 4-16,-3 4 0 15,-4 5 8-15,-4 3-3 16,-2 5-33-16,0 4 34 16,-18 3-20-16,-7 0 27 15,-4-2 17-15,1-4 3 16,4-9 9-16,3-6-5 15,8-7-17-15,6-8-1 16,7-2-6-16,0-6-5 16,0 1-22-16,5-2 6 15,10-1 21-15,1 0 1 0,4 0 16 16,2 0 31 0,1 0-14-16,0-8-4 0,2-4-16 15,0 1 4 1,-3-4-13-16,-2 1-5 0,-2-1-8 15,2 0-80-15,-2-3-26 16,4-14-105-16,-3 7-213 16,-7 2-173-16</inkml:trace>
  <inkml:trace contextRef="#ctx0" brushRef="#br1" timeOffset="-46839.45">9308 14727 1608 0,'0'0'574'0,"0"0"-401"0,0 0-77 16,0 0 25-1,0 0-12-15,0 0-95 16,0 0-14-16,-4-5-8 0,4 26 8 16,0 7 18-16,0 2 14 15,18 7-18-15,4 2-2 16,4 0-12-16,3 4 0 16,1-5 2-16,-1 0-2 15,-9-4-50-15,-7-1-59 16,-9-10-181-16,-6 1-4 15,-17-5-3-15,-8-5-355 0</inkml:trace>
  <inkml:trace contextRef="#ctx0" brushRef="#br1" timeOffset="-46678.3">9493 14743 1972 0,'0'0'183'15,"0"0"-183"-15</inkml:trace>
  <inkml:trace contextRef="#ctx0" brushRef="#br1" timeOffset="-45737.79">10396 16451 2179 0,'0'0'306'0,"0"0"-232"15,0 0-31 1,0 0 6-16,0 0 3 0,0 0-11 15,0 0-4-15,0-2-1 16,0 2 33-16,0-2 1 16,0 2-30-16,7-2-28 15,8 2 10-15,9-4-17 16,12 0 5-16,11-4-9 16,15 2 23-16,12-2-2 15,8 2-11-15,3-2-6 16,-1 0 1-16,-1 3-6 15,-5 4 13-15,-9-3-12 16,-9 4 5-16,-13 0-6 16,-16 0 0-16,-9 0-4 15,-11 0-2-15,-3 0-4 0,-8 0-40 16,0 0-55 0,0 0-101-16,0 5-152 0,0 4-1325 0</inkml:trace>
  <inkml:trace contextRef="#ctx0" brushRef="#br1" timeOffset="-45441.56">10930 16271 2345 0,'0'0'310'0,"0"0"-236"0,0 0-42 16,0 0 6-16,0 0-7 15,0 0 8-15,0 0-17 16,127 17-6-16,-71 7-10 16,2 7 5-16,5 0 0 15,-1 4 0-15,-4-3-11 16,-3 0-8-16,-6-1-2 16,-9-6-5-16,-6 2 8 15,-12-4-11-15,-8-1-18 16,-14 0 23-16,0-3 13 15,-16-2 0-15,-20-3-13 16,-30 5-97-16,6-7-189 16,2-3-452-16</inkml:trace>
  <inkml:trace contextRef="#ctx0" brushRef="#br1" timeOffset="-45107.49">10581 16321 1608 0,'0'0'928'16,"0"0"-810"-16,0 0-61 16,0 0 33-16,0 0 28 15,0 0-36-15,0 0-24 0,-41-59-29 16,30 68-28-1,-5 13 16-15,-5 15-11 0,-6 16 9 16,0 1 3-16,2 0-12 16,8-6 1-16,10-8-7 15,7-8-1-15,11-10-27 16,29-9-19-16,20-8 43 16,18-5 4-16,9-3 0 15,27-22-2-15,-23 7-132 16,-22-2-369-16</inkml:trace>
  <inkml:trace contextRef="#ctx0" brushRef="#br1" timeOffset="42294.18">30649 11028 1962 0,'0'0'506'0,"0"0"-290"15,0 0-50-15,0 0-14 16,0 0-48-16,0 0-49 16,0 0-20-16,0 0-7 15,0 0-3-15,0 0-8 16,8 0-16-16,15 0 3 16,6 0-4-16,11 0 0 0,3 4-49 15,-4 8-30-15,-3 9-5 16,-9 7-26-16,-13 4-1 15,-14 7 15-15,0 0 57 16,-31 5 39 0,-8 1 6-16,-3-8 48 0,4-2 48 15,9-9-10-15,13-9-61 16,12-5-10-16,4-3-21 16,6-7-9-16,23-2 4 15,14 0-3-15,8 0-53 16,3-16-48-16,-1-2-54 15,-4-9-198-15,-8-5-215 16,-8-4-125-16,-8-1 546 0,-8-2 155 16,-5 7 574-16,-8 7-11 15,-2 8-83-15,-2 11-177 16,0 6-125-16,0 2-129 16,0 26-36-16,-6 12-3 15,-4 13-10-15,6 2-3 16,2 4-2-16,2-9-18 15,0-10 9-15,6-11 6 16,10-14 3-16,6-13 5 16,5-2 24-16,6-28 21 15,3-16-42-15,-2-12-3 16,-5-2-34-16,-10-1 1 16,-9 7 6-16,-10 12 27 15,0 10 41-15,0 11-22 0,-10 9-15 16,4 9-4-1,4 1-8-15,2 5-2 0,0 18 3 16,2-1-10-16,18 0 3 16,4-6 3-16,10-7 9 15,2-9 2-15,3 0 32 16,-1-9 6-16,-2-9-13 16,-10-1-16-16,-7 9-5 15,-13 7-4-15,-6 3-48 16,0 13-8-16,0 24 41 15,-6 11 14-15,4 7-10 16,2-2 11-16,4-2 1 16,21-11 0-16,4-12 0 0,4-16 27 15,2-12 64 1,1-6-24-16,-3-31-24 0,-4-10-14 16,-8-13-30-1,-11-5-22-15,-10 2-21 0,0 4-9 16,-39 5-63-16,-4 18-102 15,3 15-569-15</inkml:trace>
  <inkml:trace contextRef="#ctx0" brushRef="#br1" timeOffset="42695.7">32022 11226 1865 0,'0'0'423'0,"0"0"-105"15,0 0-191-15,0 0-121 16,0 0 9-16,0 0-15 16,0 0 13-16,-19 124 0 15,15-77-13-15,4-4 12 16,0-9-11-16,0-12 16 16,4-12 56-16,10-10 25 15,6 0 3-15,7-22-9 16,4-12-42-16,4-7-29 15,4 0-21-15,-8 5-5 16,-5 7-1-16,-8 11-27 0,-7 12 0 16,-7 6-26-1,-1 6-45-15,-3 18 104 0,3 6 46 16,1 4-7-16,2-1-9 16,3-5 2-16,1-6-4 15,-4-10-7-15,5-6-4 16,1-6-4-16,3 0 9 15,5-21-2-15,4-13-20 16,23-28-127-16,-7 6-157 16,-5 2-569-16</inkml:trace>
  <inkml:trace contextRef="#ctx0" brushRef="#br1" timeOffset="42854.54">32601 11057 1519 0,'0'0'1323'0,"0"0"-1139"16,0 0-108-16,0 0-10 0,0 0 51 15,11 105-25-15,-9-55-58 16,-2 6-34-16,-11 19-9 16,-16-12-163-16,-6-13-721 0</inkml:trace>
  <inkml:trace contextRef="#ctx0" brushRef="#br1" timeOffset="44007.88">26622 13814 2508 0,'0'0'437'0,"0"0"-362"0,0 0-56 15,0 0 1-15,0 0 9 16,0 0 3-16,121-25-9 15,-63 20-6-15,4 5-4 16,5 0-3-16,0 2 1 16,-2 18-7-16,-5 2 1 15,-11 10-5-15,-14 8-5 16,-15 8-7-16,-20 6-12 16,-6 5-22-16,-39 1-24 15,-17-4-12-15,-12-8 29 16,-4-7 30-16,9-5 23 15,11-13 16-15,18-5 15 16,20-9-4-16,20-3 4 16,0-6-5-16,43 0-26 15,34 0 16-15,44-3 6 16,-3-3-4-16,-4 3-11 0,-18 3 15 16,-23 0-22-16,-13 0-178 15,-15 3-1317-15</inkml:trace>
  <inkml:trace contextRef="#ctx0" brushRef="#br1" timeOffset="44319.41">25976 14610 2727 0,'0'0'317'0,"0"0"-233"15,0 0-84-15,0 0 60 16,132 26 42-16,-1-12-36 16,48-6-22-16,19 2-13 15,1-6-1-15,-19-4 7 16,-29 0-16-16,-31 2-7 16,-28 1-13-16,-30-1 4 15,-15-1-5-15,-3 2 0 16,-1-2-18-16,-9 5-33 15,-15-5-29-15,-14 8-45 16,-5 3-49-16,-11 6-15 16,-14 0-80-16,-1 0-1038 0</inkml:trace>
  <inkml:trace contextRef="#ctx0" brushRef="#br1" timeOffset="45059.91">25894 15146 2622 0,'0'0'418'0,"0"0"-351"15,0 0-16-15,0 0 26 16,0 0-58-16,0 0-9 16,0 0 2-16,109-10 1 15,-70 10-13-15,-4 0-9 16,-4 0 2-16,-4 5 1 16,-10 9 6-16,-1 7-25 15,-9-1-6-15,-7 6-9 16,0 4 10-16,-11 2 3 15,-14 4 3-15,-4-4 23 0,-2 2 1 16,0-2 9-16,9-6-1 16,3-2-8-16,11-6 2 15,8-4-2-15,0-2-1 16,4-3 1-16,21-3 14 16,6-4 16-16,9-2-25 15,5 0 12-15,6 0-17 16,0-17-5-16,3-5-51 15,-3-6-121-15,9-20-131 16,-13 0-325-16,-12 6-231 0</inkml:trace>
  <inkml:trace contextRef="#ctx0" brushRef="#br1" timeOffset="45347.61">26567 15152 2241 0,'0'0'591'0,"0"0"-520"15,0 0-39-15,0 0 20 16,-14 102 20-16,14-58-25 15,0-1-22-15,0 0-16 16,5-4-1-16,11-8-3 16,1-8-5-16,3-12 10 15,5-5-2-15,2-6 11 16,4-4 6-16,3-20 6 16,-1-6-21-16,-4-10 9 15,-7 0-5-15,-11 0-1 16,-11 4-13-16,0 4 18 15,-29 10 6-15,-11 5 13 16,-7 12-21-16,-3 5-6 0,4 0-10 16,11 9-29-16,19 21-98 15,14-3-272-15,2-6-1926 0</inkml:trace>
  <inkml:trace contextRef="#ctx0" brushRef="#br1" timeOffset="45632.11">27153 15152 2648 0,'0'0'506'16,"0"0"-404"-16,0 0-9 15,0 0-40-15,0 0-40 0,0 0-13 16,-124 82-6-16,114-40-9 16,10 2-11-16,0-8 1 15,0-8-11-15,20-8 2 16,7-10 21-16,4-10 13 15,9-6 12-15,3-19 13 16,-1-17 3-16,-6-8-12 16,-10-1 15-16,-13-2-14 15,-10 7-6-15,-3 10-1 16,-13 8-10-16,-14 16-47 16,-13 12-20-16,7 12-191 15,8 13-808-15</inkml:trace>
  <inkml:trace contextRef="#ctx0" brushRef="#br1" timeOffset="46027.98">27547 15284 1799 0,'0'0'1214'0,"0"0"-1075"15,0 0-78-15,0 0 8 16,0 0-22-16,0 0-32 15,0 0-14-15,-7 49-1 16,7-14 5-16,0 1-10 16,0-4 5-16,10-10 0 15,-4-7 0-15,1-11 7 16,-1-4 30-16,1 0-3 0,3-11-13 16,2-14 3-16,7-2 2 15,2-8 10-15,0 2-27 16,-3 7-8-16,-5 10-1 15,-5 14-9-15,2 2-28 16,-3 8-3-16,3 23 18 16,4 11 10-16,6-1 8 15,2 1 3-15,1-4 1 16,-1-8 0-16,-4-7 0 16,-4-18-5-16,-6-5 5 15,1 0 0-15,-3-18-8 16,8-36-23-16,-5 4-179 15,2 1-488-15</inkml:trace>
  <inkml:trace contextRef="#ctx0" brushRef="#br1" timeOffset="46321.94">28004 15152 2598 0,'0'0'444'16,"0"0"-340"-16,0 0-26 15,0 0 13-15,0 0-39 16,0 0-27-16,0 0-13 15,7 66-5-15,2-12 8 16,4 15-2-16,5 4-8 16,1 3-4-16,4-5 0 15,-3-17 3-15,1-10-4 16,-4-18 0-16,-3-12-1 0,-1-14-6 16,-2 0 7-1,5-22 28-15,3-18 3 16,6-14-4-16,0-8-9 15,-3-5-9-15,-2 0-9 16,-2 13-25-16,-10 5-52 0,-5 17-85 16,-3 14-586-16</inkml:trace>
  <inkml:trace contextRef="#ctx0" brushRef="#br1" timeOffset="46868.07">28412 14677 1267 0,'0'0'1473'0,"0"0"-1223"15,0 0-119-15,0 0-40 16,0 0-27-16,0 0-47 15,0 0-11-15,31-3-6 16,1 3 14-16,10 0 0 16,9 0 6-16,4 0-20 15,5 5 7-15,-4-1-7 0,7-1-90 16,-16 1-161-16,-16 0-829 0</inkml:trace>
  <inkml:trace contextRef="#ctx0" brushRef="#br1" timeOffset="47031.41">28508 14951 2900 0,'0'0'417'0,"0"0"-349"0,0 0-48 16,0 0 14-16,223-22-7 15,-113 4-27-15,29 0-57 16,-37 6-274-16,-39 5-2351 15</inkml:trace>
  <inkml:trace contextRef="#ctx0" brushRef="#br1" timeOffset="52271.71">29911 14386 1969 0,'0'0'332'16,"-19"130"-128"-16,5-13-43 0,3-10-59 15,1-6-14-15,6-20-32 16,2-24-20-16,0-1 13 16,0-2-8-16,2-18-24 15,-3-15-17-15,3-18-87 16,0-3-922-16</inkml:trace>
  <inkml:trace contextRef="#ctx0" brushRef="#br1" timeOffset="52616.79">30366 14453 2995 0,'0'0'214'15,"0"0"-176"-15,0 0-11 16,0 0 28-16,0 0-32 16,0 0-23-16,-9 123-1 15,0-47-4-15,2 8 2 16,7 1 2-16,0-7-1 16,7-11 2-16,15-18 4 15,12-15-3-15,3-17 22 16,13-17 17-16,5 0 9 15,10-29-7-15,-3-19-8 16,-4-14-12-16,-11-13-9 16,-18-6-9-16,-20-4-4 15,-9 9-7-15,-43 12-10 16,-21 20-15-16,-54 32-30 16,15 12-163-16,14 6-1311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5:15:59.72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2659 2105 1174 0,'0'0'310'0,"0"0"-177"16,0 0-35-16,0 0 69 16,0 0-18-16,0 0 2 15,0 0 6-15,0-111-14 16,0 96-31-16,0 1-15 15,0 4-45-15,0 4-25 16,0 1-16-16,0 2-4 16,0 1 9-16,0 2 1 15,0 0-1-15,0 0-13 16,0 0-3-16,0 0-25 16,0 12-30-16,0 12 8 0,0 14 41 15,0 14 6-15,0 9 8 16,0 8-7-16,0 6 1 15,0 5 3-15,0 6-4 16,0 20 5-16,0 23-6 16,0 27-1-16,0 9-1 15,-6-5-11-15,-3-11 13 16,5-19 8-16,2 2 2 16,0 3 2-16,0-1-11 15,-4 0 19-15,-2-8-3 16,-1-5 3-16,-1-6 1 15,2-8-12-15,-1 1 4 16,3-15 13-16,-2-15 1 0,6-16 1 16,-2 0-7-1,-1 10 2-15,1 15-8 0,-2 11-10 16,1-2 17-16,0-3-1 16,3-4 2-16,2-1-3 15,0-5-1-15,0 0-9 16,0-6 11-16,0-2-16 15,0 1-1-15,0-2 3 16,0 0 1-16,0 1-7 16,0-3 13-16,0-2 15 15,0 1-20-15,0-2 5 16,0-2 0-16,0-3-3 16,2-4-6-16,5-2-5 15,0-1 0-15,-1-1 0 16,1-5 0-16,0 4 4 0,0-3 4 15,-1 0 3-15,-1-2 2 16,-1-2 3-16,0-1-10 16,-2-6 4-16,4 0-6 15,-2-6 5-15,-2 0 5 16,0-3-7-16,3-7 3 16,-3 2-6-16,0-4 4 15,0 0-8-15,0-3 7 16,-2 2-7-16,2-4 4 15,-2 2-4-15,0-2 0 16,4-3 0-16,-4-2 4 0,0-3-4 16,2-2-1-16,-2-4 1 15,0-1 1-15,2-2 3 16,-2 1-3-16,0-2 3 16,0 0-4-16,0 0 0 15,2 0 0-15,-2 0 0 16,0 0 0-16,0 0 5 15,0 0-1-15,0 0-4 16,0 0-6-16,0 0-2 16,0 0-9-16,0-6-8 15,2-13-51-15,-2-56-25 16,0 3-313-16,0-11-1855 0</inkml:trace>
  <inkml:trace contextRef="#ctx0" brushRef="#br0" timeOffset="1089.81">2669 1813 1882 0,'0'0'316'0,"0"0"-241"15,0 0-16-15,0 0 42 16,0 0 20-16,0 0-33 16,0 0-38-16,0-109-19 15,2 105-1-15,-2 0 13 16,0 4-8-16,0-2-19 16,0 2-16-16,0 0-12 15,0 0-8-15,-2 2-48 16,-12 18 46-16,-5 15 22 0,-10 12 0 15,-8 15 7-15,-3 9-1 16,-2 3 1-16,-1 0-6 16,6-8-1-16,6-12 7 15,8-15-5-15,10-15-1 16,7-15 5-16,6-9 4 16,0 0 46-16,0-18 30 15,4-18-60-15,9-14 2 16,3-8 9-16,1-5-14 15,2 2-16-15,1 5-7 16,1 4 1-16,0 6 15 16,-1 6-6-16,-2 9-10 15,-2 9 1-15,-1 8-2 16,-4 14-2-16,5 0-23 16,2 22-21-16,3 19 30 0,4 13 17 15,4 6 12-15,-2 0 3 16,-2-8-6-16,-5-13-9 15,0-8-6-15,-4-11 5 16,1-8-6-16,-3-6-160 16,-8-6-949-16</inkml:trace>
  <inkml:trace contextRef="#ctx0" brushRef="#br0" timeOffset="2270.36">2480 6974 1901 0,'0'0'408'16,"0"0"-288"-16,0 0-55 15,0 0 54-15,0 0-12 16,0 0-11-16,0 0-30 16,0-18-59-16,0 18-7 15,0 3-22-15,0 14 15 16,0 16 7-16,0 17 27 16,0 13-8-16,0 32-7 15,0 26-7-15,0-4 14 16,0-11-11-16,0-15-3 0,0-19 7 15,0 7-11-15,0 4 5 16,0-8-5-16,0-15 10 16,0-12-10-16,0-16 7 15,0-8-9-15,0-13 1 16,0-4-22-16,-5-7-68 16,0 0-83-16,-1-2-161 0</inkml:trace>
  <inkml:trace contextRef="#ctx0" brushRef="#br0" timeOffset="3833.58">2109 8007 1739 0,'0'0'459'0,"0"0"-277"16,0 0 4-16,0 0-30 15,0 0-57-15,0 0-61 16,0 0-29-16,-9-6-8 16,21 6 17-16,3 0 40 15,8 2-4-15,4 8-12 16,6 2-13-16,5-1-8 16,9 2-17-16,6-3-3 15,13 2 15-15,15-2-8 94,25 0-7-94,31-2 8 0,23 0-3 0,12 0-6 0,-12-1 11 0,-12 0-7 0,-17-1 1 0,-2 0-5 0,-7 2 0 0,-16-4 5 0,-22 2 1 0,-16-2-6 16,-2 1 0-16,11 1 1 0,17-1-1 15,13 5 6-15,0 0-6 16,-2 0-1-16,-3 3 1 15,-6-4-1-15,-2 3 1 0,-7-4-1 16,2 1-9 0,-2-1 10-16,7-2 4 0,16-2-3 15,-8 0-2 1,8-3 2-16,4 1 3 0,-16-2 1 16,16 3-5-16,-6-2-2 15,-2 3 2-15,-4-1 0 16,-6-2 1-16,-1 2-1 15,-1 0 0-15,-3 1 5 16,-2 1 0-16,-1 1-4 16,-4-2-2-16,3-1 2 15,-3 1 12-15,1 0-13 16,0 1 12-16,-3-1-5 16,-3 0-7-16,-4 0-3 15,-1 2 2-15,-5-2 2 0,0 2-2 16,-1 0 2-1,2 0 5-15,3-2 0 16,1 2-6-16,0-2 0 0,1 0 0 16,1 1 0-16,2 0 1 15,2-1 0-15,3-2 0 16,1 2-1-16,3-4 6 16,2 0-8-16,5 0 2 15,4 0-6-15,0 0 2 16,0 0 3-16,-2 0 1 15,-7 0 0-15,-3-3 0 16,-3 2 11-16,-4-1-11 0,-6-1 0 16,-4 0 1-16,-5 0 1 15,-4-2-1-15,-2 1-1 16,0 0-4-16,-2-1 4 16,2 2 0-16,3-1 5 15,-1 2 0-15,2-3 3 16,5 2-4-16,-3-1-4 15,5-1 0-15,-2 4 0 16,0-4 11-16,0 4 4 16,0-2 0-16,-5 3 2 15,1 0-17-15,-5 0 10 16,0 0-10-16,-2 0 6 16,-4 0-6-16,2 0 1 15,0 0 2-15,-4 0-3 16,0 0 0-16,-1-1 10 0,-5 1-6 15,-2 0 0-15,-1 0 4 16,-1 0-7-16,-5 0-1 16,3 0 1-16,1-3 2 15,-2 3-2-15,3 0 3 16,-4-1-3-16,-3 1 3 16,-6 0-4-16,-3 0 0 15,-7 0-3-15,-7 0 0 16,-5 0 3-16,-3 0 1 15,-2 0 0-15,0 0-1 16,0 0-16-16,0 0-11 16,0 0-9-16,0 0-8 15,4 0-5-15,-2 0-21 0,0 0-47 16,-2 0-79 0,0 0 6-16,0 0-47 0,-17-9-203 15,-5 0 125-15,-7-5 109 16,-5 0 206-16,-1-3 245 15,-5 1 175-15,1 0-34 16,0 2-151-16,3 0-22 16,1 2-74-16,1 2-81 15,5 4-20-15,7 0 7 16,7 2-29-16,7 2 16 16,8 2-32-16,0 0-33 15,4 0-7-15,23 7 17 16,12 10 23-16,11 5 23 15,13 0-6-15,1 0-7 16,-1-2 4-16,-7-2 2 0,-9 0 11 16,-14-3-10-1,-10-1-6-15,-12 0-11 0,-11 1-12 16,0 6 4-16,-19 3 8 16,-20 4 4-16,-13 2 0 15,-6-2 1-15,-1-4 7 16,-2-4-12-16,10-2-4 15,6-1-41-15,11-6-105 16,17-5-251-16</inkml:trace>
  <inkml:trace contextRef="#ctx0" brushRef="#br0" timeOffset="6602.55">11909 8268 2116 0,'0'0'489'0,"0"0"-341"15,0 0-75-15,0 0 35 16,0 0 20-16,0 0-42 16,0 0-33-16,-2-42-18 15,2 38-16-15,0 0 3 16,0-3 8-16,0 3-11 15,0 0-18-15,0 0 6 16,0 4-7-16,-2 0-5 16,-2 0-18-16,0 0-13 15,2 0 3-15,-2 17-11 16,-1 12 44-16,3 14 10 0,2 11-5 16,0 8-5-1,11 4-22-15,7-6-5 0,-1-8-33 16,-1-12 48-16,-5-12 12 15,-4-14 0 1,-2-10 6-16,-1-4 3 0,3-15 37 16,1-24 20-16,4-19-34 15,1-12-20-15,3-12-2 16,-1-9 2-16,6 2 17 16,-2-3 0-16,6 9-9 15,0 11-18-15,-3 12-2 16,-2 17-6-16,-4 18-31 15,-8 12-27-15,-3 11-19 16,-3 2-63-16,-2 10-22 16,2 37-51-16,1-3-236 15,-1-2-1050-15</inkml:trace>
  <inkml:trace contextRef="#ctx0" brushRef="#br0" timeOffset="7234.56">12541 8368 2176 0,'0'0'287'15,"0"0"-287"-15,0 0-7 0,0 0 7 16,0 0 73-16,0 0 14 15,0 0-31-15,-21-76-55 16,13 76-1-16,4 0 0 16,-5 0 14-16,-3 0-13 15,-3 4 0-15,-1 6-1 16,-1 0-6-16,-1 3 6 16,0 1 0-16,0 3 2 15,-1 1 1-15,-2 4-3 16,-1 4 1-16,1 2-1 15,2 2-1-15,1 2-11 16,5-1 4-16,1-4-1 16,8-2 3-16,4-6-8 0,0-5-10 15,4-5 24-15,16-7 20 16,9-2 24-16,3 0 21 16,5-21-11-16,4-7-18 15,-1-6-12-15,2-8-9 16,-3-4-4-16,-8-4 5 15,-5-4 13-15,-8-1 8 16,-7 4 0-16,-4 2 35 16,-7 8-8-16,0 8-29 15,0 12-18-15,0 8-17 16,0 11 0-16,0 2-9 16,0 8-30-16,-3 24 39 0,3 14 13 15,0 12 0-15,0 11-5 16,0-2-8-16,7 4 0 15,2-7 0-15,0-2-5 16,-3-7-67-16,-1-5-96 16,-2-13-155-16,-3-12-995 0</inkml:trace>
  <inkml:trace contextRef="#ctx0" brushRef="#br0" timeOffset="7565.48">13069 8347 2469 0,'0'0'370'0,"0"0"-244"16,0 0-62-16,0 0 24 16,0 0-8-16,0 0-24 15,0 0-54-15,20-73-2 16,-46 73-8-16,-8 4 8 15,1 15 9-15,4 8 1 16,8 3-10-16,13 6 0 16,8 2-51-16,0 0 9 15,16 0 19-15,10-2 23 16,1-4 8-16,-5-5-8 16,-13-8 0-16,-9-5 0 15,-15-3-4-15,-35-10 4 16,-21-1 2-16,-58-13-2 0,15-14-134 15,8-3-371-15</inkml:trace>
  <inkml:trace contextRef="#ctx0" brushRef="#br0" timeOffset="8854.98">1973 886 1403 0,'0'0'864'0,"0"0"-649"15,0 0-89-15,0 0-26 16,0 0-8-16,0 0 25 16,0 0-40-16,-8-34-29 15,8 34-11-15,0 0-10 16,-2 0-27-16,0 0-4 16,-4 4-3-16,-2 24-70 15,-1 18 50-15,-5 20 20 16,-1 12-41-16,2 9-46 15,-1 1 27-15,1-5 17 16,-3-7-31-16,-1-8-21 16,-22 2-131-16,8-18-140 15,-2-14-625-15</inkml:trace>
  <inkml:trace contextRef="#ctx0" brushRef="#br0" timeOffset="9035.48">1396 1624 1267 0,'0'0'1028'0,"0"0"-740"15,0 0-109-15,0 0-65 16,0 0-114-16,0 0-20 16,0 0 20-16,79-20 32 15,-17 16-13-15,5 0-2 16,1-4 3-16,-5 0-20 16,-7-2-27-16,-3-14-87 15,-13 2-138-15,-11-3-961 0</inkml:trace>
  <inkml:trace contextRef="#ctx0" brushRef="#br0" timeOffset="9254.28">1562 863 2413 0,'0'0'289'16,"0"0"-228"-16,0 0-39 15,0 0 15-15,0 0 18 16,115-115-26-16,-64 103-12 16,3 3-17-16,2 8-58 15,-1 1-30-15,13 6-84 16,-16 10-177-16,-9 2-571 0</inkml:trace>
  <inkml:trace contextRef="#ctx0" brushRef="#br0" timeOffset="9425.79">2107 974 1513 0,'0'0'592'0,"0"0"-450"0,0 0 5 15,0 0-5-15,-20 145-44 16,11-77-75-16,-2 12-23 16,0 6-80-16,2-6-142 15,-6 7-151-15,2-25-18 16,3-23-131-16</inkml:trace>
  <inkml:trace contextRef="#ctx0" brushRef="#br0" timeOffset="9703.69">2000 1139 2204 0,'0'0'602'15,"0"0"-511"-15,0 0-69 16,0 0-22-16,0 0 0 16,0 0-26-16,0 0-8 15,94 102-6-15,-63-41 1 16,0 8 20-16,-6-2 19 16,-6-9 0-16,-5-8 0 0,-7-13-1 15,-7-6-14-15,-2-9 15 16,-23-4 34-16,-28-8-8 15,6-4-26-15,0-6-188 16</inkml:trace>
  <inkml:trace contextRef="#ctx0" brushRef="#br1" timeOffset="15598">2789 8654 2280 0,'0'0'200'0,"-55"-154"-94"16,34 114-85-16,-6-2-21 15,-4 4-51-15,-7 5-57 16,1 11-21-16,1 13 79 15,3 5 50-15,6 4 63 16,-12 7-10-16,10 16-53 16,6-2-277-16</inkml:trace>
  <inkml:trace contextRef="#ctx0" brushRef="#br1" timeOffset="16714.66">2501 8079 411 0,'0'0'225'0,"0"0"-210"15,0 0-13-15,0 0 182 16,0 0 140-16,0 0-46 0,0 0-88 16,-17 24 8-16,17-24-21 15,0 0-41-15,0 0-64 16,0 0-53-16,0 0-16 16,-2 0-3-16,2 0-22 15,-2 2-32-15,2 0-9 16,-3 2-15-16,3 0-101 15,0 3-17-15,0-5-308 0</inkml:trace>
  <inkml:trace contextRef="#ctx0" brushRef="#br1" timeOffset="16974.75">2501 8079 733 0</inkml:trace>
  <inkml:trace contextRef="#ctx0" brushRef="#br1" timeOffset="18613.12">2501 8079 733 0,'52'57'945'0,"-52"-58"-625"0,0-2-120 0,0 0-53 0,0 0-21 0,0 2-12 16,0 0-33-16,0 1-35 15,0-2-12-15,0-1 16 16,0 2 12-16,0-4-18 15,0 3-25-15,0-2-5 16,0 0-14-16,0 0 0 16,0 0 0-16,0-3 0 15,0 1 0-15,4 0 0 16,1 1 0-16,1-3 0 16,2-2 1-16,2-2-1 15,3-3 0-15,3 2 2 16,3-3-1-16,-2 0-1 15,3 2 0-15,0-3 0 0,0 2 0 16,0 1 0-16,-2 1 0 16,-2 4 1-16,-3-2-1 15,1 1 0-15,-4 2 5 16,1-2-4-16,3 3-1 16,-1-3 0-16,1 1-1 15,-1-1 2-15,1 0 3 16,-1 2-3-16,0 1-1 15,1-2 0-15,-4 1 0 16,4 0-2-16,-1 2 2 16,0-1 0-16,1 2 0 0,1-1 7 15,4 0-2 1,-1 2 0-16,-1-2 0 16,1 0-4-16,2 0 4 0,0 0 2 15,0 0-7-15,2 0 7 16,3-2 11-16,2 2-2 15,-1-2-2-15,6 2 2 16,-3 2-12-16,0 0 1 16,0-1-4-16,0 2-1 15,0 0 1-15,0 0-1 16,0 1 0-16,4-1 1 16,0 0-2-16,3 1 2 15,2 0-1-15,1 0 1 16,4 0-1-16,1 0 2 0,2-1-2 15,2 2 1-15,-1-1 0 16,2 0 0-16,2-2-1 16,-1-1 5-16,-2 2-4 15,4-2-1-15,-1 1 0 16,0 1 0-16,3 1-1 16,-3 0 1-16,2-1 0 15,-1 2 0-15,-1 1 0 16,0 0 1-16,-2 0-1 15,1 0 0-15,0 0-1 16,0 0 1-16,0 0 0 16,4 0 0-16,-3 0 0 15,5 0 1-15,-1 0 3 16,1 0-3-16,0 0-1 16,-2 0 0-16,2 0 0 0,-1 1 0 15,3 2 0-15,-2 1-5 16,2-2 5-16,-3 3-14 15,-1 0 14-15,-3 1 1 16,-4-2-1-16,1 2-4 16,0 0 4-16,-2-2 1 15,1 3-1-15,2-2-8 16,0 1 0-16,1 0 3 16,0 0-2-16,6 2 7 15,4-2 0-15,3 0 0 16,3 2-5-16,6-2 5 15,-3-1 0-15,2 0 1 16,-4-1 0-16,-1 0-1 16,-2-2 0-16,-5 0 5 15,-1 0-4-15,-2 0 3 0,-2 0-3 16,2 0 1-16,-4 0 2 16,2 0-3-16,-2 1 5 15,1-3 0-15,0 1 1 16,-1-1-6-16,-3 3-1 15,0-1 9-15,-4-1-9 16,-3 2 1-16,0-2-1 16,0 2 1-16,3 0 0 15,0-2-1-15,5-1 1 16,4 3-1-16,2-3 1 0,2 0-1 16,2 0 0-16,0 0 0 15,3 0 0 1,-3 0 0-16,2 0 1 0,-4 0-1 15,-1 0 0-15,-1 0 0 16,-2 0 0-16,2 0 10 16,-2-4-10-16,1 0 14 15,0 2-14-15,4-2 0 16,-1 3 0-16,2-1 0 16,0-2 0-16,4 1 4 15,1-1 1-15,0 2-3 16,1 0 9-16,1 2-6 15,3-2-5-15,-4 0 0 0,3 0 1 16,-2-2 0-16,0 2-1 16,0-5 1-16,2 4-1 15,2-3 1-15,0 1 0 16,1-2-1-16,-3 3 0 16,-5-2 1-16,-1 2-1 15,-5-2 1-15,-5 0 3 16,-6 0-4-16,-6 0 0 15,-8 2-5-15,-4 0 5 16,-5 0 12-16,2 2-11 16,1 0-1-16,2 2 0 15,5 0-2-15,1 0 2 16,1 0 0-16,0 0 8 0,-2 0-8 16,-1 0 1-1,-2 0-5-15,-6 0 4 0,-10 0 0 16,-4 0 3-16,-6 0-3 15,-5 0-16-15,0 0-12 16,-2 0-41-16,-54 4-69 16,2 0-93-16,-8-1-808 0</inkml:trace>
  <inkml:trace contextRef="#ctx0" brushRef="#br1" timeOffset="19659">2522 7981 1998 0,'0'0'348'0,"0"0"-348"16,0 0 12-16,0 0 27 16,0 0 46-16,0 0-1 15,0 0-41-15,0 0-16 16,83-20-15-16,-58 20-12 16,-2 0-55-16,-3 0-326 0</inkml:trace>
  <inkml:trace contextRef="#ctx0" brushRef="#br1" timeOffset="19817.72">3021 7918 2509 0,'0'0'250'16,"0"0"-167"-16,0 0-46 15,0 0-10-15,114-74-27 16,-81 54-21-16,19-4-149 15,-6 4-265-15,-6 6-1137 0</inkml:trace>
  <inkml:trace contextRef="#ctx0" brushRef="#br1" timeOffset="19971.66">3930 7499 1867 0,'0'0'451'0,"0"0"-267"0,0 0-123 16,0 0-61-16,0 0-190 16,0 0-1628-16</inkml:trace>
  <inkml:trace contextRef="#ctx0" brushRef="#br1" timeOffset="20273.93">4694 6584 268 0,'0'0'2494'15,"0"0"-2472"-15,0 0-22 16,0 0-140-16,65-123-41 16,-56 97-133-16,-5 4-275 0</inkml:trace>
  <inkml:trace contextRef="#ctx0" brushRef="#br1" timeOffset="20590.14">5356 5350 2052 0,'0'0'213'0,"0"0"-213"15,0 0-109-15,0 0-83 16,62-121-416-16</inkml:trace>
  <inkml:trace contextRef="#ctx0" brushRef="#br1" timeOffset="20771.95">5795 4457 1649 0,'0'0'57'16,"0"0"-57"-16,45-104-447 0</inkml:trace>
  <inkml:trace contextRef="#ctx0" brushRef="#br1" timeOffset="21026.82">6178 3360 2063 0,'0'0'204'15,"0"0"-145"-15,0 0-36 16,0 0-23-16,38-114-43 16,-11 84-128-16,-2 6-207 15,-2 3-323-15</inkml:trace>
  <inkml:trace contextRef="#ctx0" brushRef="#br1" timeOffset="21235.15">6671 2819 1663 0,'0'0'435'0,"0"0"-275"0,0 0-100 15,50-106-33 1,-34 75-27-16,-1 0-12 16,12-18-96-16,-4 7-177 15,-4 5-160-15</inkml:trace>
  <inkml:trace contextRef="#ctx0" brushRef="#br1" timeOffset="21440.15">7286 1728 749 0,'0'0'1289'16,"0"0"-1138"-16,0 0-151 0,0 0-57 15,0 0 1-15,0 0-187 16,0 0-285-16</inkml:trace>
  <inkml:trace contextRef="#ctx0" brushRef="#br1" timeOffset="24125.51">2705 7904 757 0,'0'0'727'0,"0"0"-516"15,0 0-124-15,0 0-11 16,0 0 6-16,0 0 46 16,0 0 53-16,26-10-66 15,-21 9-49-15,-3 1-28 16,0-2-10-16,0 2 0 15,3-3-10-15,-1 0-4 16,3-1 2-16,0-3-2 16,1 0-5-16,1-2-2 15,1 0 4-15,0-6-2 16,3 1-2-16,3-3-4 16,3-6 4-16,-2-1-6 0,1 0 0 15,2-4 0-15,2 2 0 16,-1-2 5-16,0 0-6 15,-1-1 0-15,1 2 1 16,-2 0 1-16,2-1-1 16,1 0 1-16,-2 0-2 15,2 2 6-15,-1 2-6 16,0-2 1-16,2 2-1 16,1-2 1-16,1 2-1 15,-2-2 2-15,0 0-1 16,-2 0 6-16,-1 2-7 15,0-1 0-15,-4 6 1 16,1-4-1-16,-1 5 0 0,1-1 1 16,2 0-1-1,1 0 9-15,-1 2-8 16,4-3 5-16,2 0-5 0,-1 0 5 16,-2-1 6-16,3 2-2 15,-3-2 6-15,1 4-2 16,-2 1 1-16,2-1-9 15,-3 4 0-15,0 0-5 16,-2 2-1-16,0 0 5 16,-1 3-4-16,4-2-1 0,-2 3 1 15,4-1-1 1,-1 0 0-16,3 2 0 16,2 0 0-16,-1-3 0 0,1 2 0 15,4-2 1 1,-2 1-1-16,2 0 1 0,2 0-1 15,-2 2 0 1,-1 0-1-16,-1 0-7 0,0 3 1 16,0-4 7-16,2 1 0 15,0 2 0-15,2-2 0 16,3 0 0-16,-1-1 1 16,4 0 0-16,1 1 1 15,0 2-1-15,0 0 6 16,4 0-7-16,2 2-1 15,-2-1 1-15,5 2 0 0,4-3 7 16,1 1-6 0,6-3-1-16,2-1 1 15,3 1-1-15,1 2 1 0,-1 0-1 16,-3 0 2-16,1-1-1 16,-3 2 1-16,2-1-2 15,0 0 0-15,4 2 0 16,1 1 1-16,-1-4-1 15,3 3 1-15,0-2-1 16,5 2 0-16,-1 0 7 16,-2 2-6-16,3 0 1 15,-5 0-1-15,-2 0 0 16,0 0 5-16,2 0-6 16,0 0-1-16,0 4 0 15,2 2-8-15,-3 0 3 0,1-1 1 16,-3-3-1-1,3 3 6-15,1-4-1 0,-1 2 1 16,0-3 0-16,-1 0 0 16,4 2-9-16,-1-2 9 15,2 0 0-15,2 0 4 16,0 0 8-16,3 0-7 16,0 0 5-16,2 0-9 15,0 0 18-15,3-2-7 16,0-1 0-16,-2 2-6 15,2-1-4-15,-2 2 5 16,-2 0-6-16,0 0 0 16,-6 0-1-16,1 0 6 15,-3 0-7-15,-4 0 1 0,1 0 0 16,2 3-1-16,-1 2 2 16,4-1-1-16,1 0 0 15,0 0-1-15,-1 0 1 16,-1 2 1-16,-1-2 0 15,0 2-1-15,-2 0-2 16,2 0 1-16,-2 0 1 16,0 0 0-16,-1 0-1 15,1-2 1-15,-1 2-7 16,1-2 6-16,1 1 0 16,-1-2 0-16,2 1 0 0,-2 0-5 15,3 0 6-15,-3-2-6 16,-1 2-11-16,-1 0 16 15,-2-2-1-15,-3 0-5 16,-2-2 7-16,-4 2 0 16,-2-2 6-16,-5 0 12 15,-7 0-11-15,-4 0 13 16,-7 0-15-16,0 0-4 16,-2 0 15-16,0 0-4 15,2 0-5-15,3 0-7 16,3 0 12-16,4 0-5 15,1 0-2-15,-4 0-5 16,-1 0 1-16,-8 0-1 16,-8 0-7-16,-10 0-33 15,-6 0-40-15,-7 7-100 0,-21-4-282 16,-8 0-112-16</inkml:trace>
  <inkml:trace contextRef="#ctx0" brushRef="#br1" timeOffset="27286.45">2580 7800 1056 0,'0'0'385'0,"0"0"-182"15,0 0 40-15,0 0-28 16,0 0-15-16,0 0-68 16,0 0-5-16,-45-51-53 15,45 45-16-15,0-1-17 16,0-1-10-16,0 0 2 15,0-2-7-15,0-4-10 16,9 0-3-16,0-2-2 16,2-4-1-16,5-2-10 15,3-5 6-15,4-1-5 0,4-3 0 16,4-1 0 0,2-2-1-16,5 1-5 15,3-1 5-15,-2 3 0 16,1-5 1-16,1 5-7 0,-5-2 6 15,-1-6-2-15,-4-2-6 16,3 0-14-16,-5-3-4 16,2 1-20-16,-2 1 18 15,-2 4 1-15,-4 2 19 16,2 3 8-16,-2 4 15 16,-1 1-14-16,-5 2 7 15,2 2 7-15,-2 2-15 16,-1 0 14-16,-3 1-4 15,3 1-9-15,-1 0 0 16,3 0 10-16,-2 2-11 0,0 2 0 16,-4 0 0-16,5 4 1 15,-5-2 1-15,5 0-2 16,1-2-6-16,-1 2 6 16,1-4 2-16,0 2 2 15,0 0-3-15,-1-2-1 16,3 0 0-16,1 0 0 15,0-2 11-15,2 0-11 16,0-1-8-16,-1-1 8 16,-3 3 1-16,2-2 5 15,-6 3-5-15,1 2 0 16,-5 0-1-16,1 0-1 16,-4 3 1-16,3-2 5 0,3-1 6 15,-1 2-5-15,3-4 4 16,1 0-3-16,4 0-7 15,-1 2 0-15,-1 0 1 16,0-1 5-16,0 3-6 16,-3 3-1-16,1-3 1 15,2 2-1-15,-3-1 1 16,1 1-4-16,-1 0 4 16,1-1 0-16,2 0 1 15,-2 0 0-15,3-1 0 16,1 1-2-16,-4 1 2 15,-1 1 4-15,-1-1-5 16,1-3 1-16,-1 3 0 16,1-2-1-16,2 0 8 0,0 0-7 15,2-3-1-15,2 0 0 16,2-1 0-16,3 1-1 16,0-2 3-16,0 2-2 15,-2 4 1-15,-6-1-1 16,-1 2 0-16,-2 1 0 15,-3 4 4-15,0-3-3 16,1 2-1-16,-1-1 0 16,3-1 0-16,2 3-1 15,4-4 0-15,1-1 0 16,5 2-5-16,4-1 6 0,-1-1 0 16,0-1-1-1,-3 1 1-15,-1 2 2 16,-4 2-2-16,-5-2 0 0,-5 2 0 15,-2 0 8-15,-2 2-3 16,2-1-4-16,3 1-1 16,1 0 0-16,8-3 0 15,4 1 0-15,6 0-8 16,5 0 2-16,-1 0 1 16,3 0 4-16,-4 0 1 15,-2 0-1-15,-3-1 1 16,-2 2-1-16,-5 1 1 15,-2 2 1-15,-6 1 0 16,-1-2-1-16,-3 3 0 16,-1-2 0-16,-2 2 0 0,-1 0 0 15,-2 2 0-15,-2-2 0 16,0 2-1-16,-4 0-5 16,0 0 1-1,2 0 5-15,-2 0 0 0,0 0 0 16,0 0 0-16,0 0 0 15,0 0 1-15,0 0-1 16,0 0 0-16,0 0-1 16,0 0 1-16,0 0 1 15,3 0-1-15,1 0-1 16,2 0 1-16,6 0-1 16,5 0 0-16,6 0 1 0,6 0-6 15,6-2 6-15,5 2 0 16,7-2 1-16,3 2-1 15,3 0 9-15,3 0-1 16,6-2 0-16,5 2-3 16,7 0 6-16,-1-2-2 15,5 2-4-15,0 0 2 16,-2 0-6-16,-5 0 7 16,-2 0-3-16,-7 0 6 15,-2 0-11-15,1 0 9 16,-3 2-8-16,2 2 0 15,2 0 6-15,5 0-7 16,2 0 1-16,7 0 1 16,4 0-2-16,5-2 1 15,2 1 5-15,0-1-6 0,0 1 0 16,0-1 7-16,-1-1-5 16,3 2 2-16,-4-1-3 15,0-1-1-15,-5 2 0 16,-4-1 0-16,-7-2 0 15,-3 2 0-15,-3-2 0 16,-3 2 2-16,0 0-1 16,3 0 0-16,1 0 0 15,3-2-1-15,0 2 0 16,2 0 0-16,-2 0 1 16,0-2 0-16,-5 0-1 15,0 0 0-15,-2 0-9 16,-1 0 9-16,1 0 7 15,-4 0-7-15,2 0 1 16,-2 0-1-16,-2 0 0 0,0 2 0 16,0 2 0-16,-3-1 0 15,-2-2-1-15,0 1 1 16,-5 1 0-16,2-2 1 16,-7 0-1-16,3-1 1 15,-1 3-1-15,1-1 1 16,0-1-1-16,3 2 1 15,1-1-1-15,4 0 0 16,-2 2 0-16,4-2 0 16,-1 0 0-16,0-2 0 15,-4 2 0-15,0 0-1 0,-4-2-5 16,-1 0 6 0,0 2 0-16,-2-2 7 0,2 0-7 15,-1 0-7 1,-1 0 7-16,-5 0 3 0,1 0-1 15,-3 0-4-15,3 0-1 16,0 0 3-16,2-2 7 16,-1 0-6-16,5-2 0 15,-1 2 1-15,-1 0-1 16,2 0-1-16,-3 2 1 16,0-2-1-16,1 2 1 15,-2-2 0-15,-2 2 1 16,0-3 6-16,-5 2 6 15,0-1 14-15,-4-1 3 0,0 2-4 16,-1 0-7-16,-1 1-6 16,-3 0-13-16,-2 0 3 15,-4 0-3-15,-8 0-1 16,0 0-1-16,-8 0-34 16,0 0-53-16,-29 0-102 15,-8 0-314-15,-7 2-301 0</inkml:trace>
  <inkml:trace contextRef="#ctx0" brushRef="#br1" timeOffset="31328.48">2609 8021 989 0,'0'0'745'0,"0"0"-534"0,0 0-112 16,0 0 39-16,0 0 3 16,0 0-57-16,0 0-46 15,0-20-12-15,4 12 27 16,0 1 38-16,1 0-8 15,-1-1-24-15,0 0-21 16,4-5-6-16,0 1-15 16,1 1-9-16,1-3 5 15,1 0-13-15,-1-3 0 16,4-1 2-16,1-2 6 16,1 0 6-16,-3 2-7 15,1-2 5-15,-3 2 9 0,2-1 1 16,-1-2-8-1,1-1-14-15,1-2 25 0,-1-1-14 16,3 0 6-16,-1-3-9 16,3-1-8-16,1 1 5 15,2 0 2-15,-4 1-1 16,3 1-6-16,-1-4 0 16,-2 5 1-16,1 0-1 15,-3 2 0-15,4-2 0 16,-4 2 0-16,3-4 4 15,0 4-4-15,-1-4 0 16,2 2 0-16,0 0-4 16,-1 0 3-16,0 0 1 0,-2 0-1 15,-2 0-7 1,-2 1-7-16,1-2 15 0,1 2 4 16,-3 2-3-16,1-3 4 15,1 6-5-15,0-3 0 16,3 0 1-16,-1 0-2 15,1 0-3-15,-3 0-18 16,1 3 12-16,-3 0 3 16,0 1 6-16,0 2 1 15,-2-3 0-15,-1 3 0 16,4 1 0-16,-3 1-2 16,-1-2-13-16,2 5 14 15,1-3-13-15,0 0 13 16,3 1-1-16,-1-4-35 15,0 3 22-15,3-3 6 0,-2 0-13 16,1 1 22-16,-1-2 17 16,1-2-17-16,-1 2 0 15,1 2 2-15,-1-2-1 16,-1-1-1-16,-1 2-2 16,2-3 2-16,1 2 0 15,-1-3 0-15,-1 1 5 16,-1-1 1-16,1 0-6 15,0-1 0-15,1-1-6 16,-1 4 6-16,3-3 1 0,-3 0-1 16,3 2 0-1,-1 1-14-15,-1-4 9 0,-1 3 5 16,1-3-4 0,-1-1 4-16,-2 2 0 0,3 0 1 15,-6 0-1-15,3 3 1 16,-1 1 4-16,-2 1-4 15,1-1 0-15,0 0 10 16,2-2 0-16,-2 2-10 16,3 0 9-16,-2 0 0 15,1 0-4-15,3 2-5 16,-3 0-1-16,3 0 1 16,-1 0 1-16,0-2-2 15,-2-3 0-15,2 1 8 16,1-1-8-16,-1-3 0 15,0-2 5-15,1-3-5 0,1-1 1 16,-1 3-1-16,-1 0 0 16,-1-1 0-16,-1 2 3 15,-3 0-2-15,2-2-1 16,-4 2 0-16,1-2 7 16,-1-1-7-16,4 4 3 15,-1-1-3-15,-1-1 5 16,3 4-5-16,-1 0 0 15,0 2-1-15,-1 2 2 16,3 1-1-16,-4 3 1 16,1 0-1-16,1 3 1 15,-4-1 0-15,3 5-1 0,-1-5 0 16,2 1 6-16,1-5 0 16,3 2 2-1,-1-1 1-15,0-3-8 16,3 0-1-16,1-1 5 0,-1 0-5 15,-1 0 2-15,1-1-2 16,-3 3 6-16,3-2-5 16,-3-1-1-16,1-2 0 15,-1 1 5-15,-1-1 0 16,-2 0-5-16,3 1-8 16,1 0 8-16,-1 2 0 15,3-2 0-15,2 2-1 0,2-1 0 16,3-2-5-1,1 1 6-15,0 1 0 0,-1 0 0 16,-1-2 1-16,-2 3 0 16,-2-2 0-16,0 1 3 15,-3 2-4-15,1 1 0 16,-1 1 4-16,1-2-4 16,-1 2 5-16,2 3-10 15,-4-3 5-15,3 3-1 16,-3-2 1-16,3 0-1 15,-1 0-2-15,-2-1 0 16,1 4 3-16,-4-1 0 16,2 0 0-16,-1 1 0 15,-2 2 5-15,2 1 2 16,2-3-7-16,-2 0 1 0,3 1-1 16,-3-1 0-16,3-1 0 15,-4 0-5-15,3 2 4 16,1-1 1-16,1 0-1 15,4-1 1-15,1-2 0 16,4 0-1-16,3 0 0 16,2-2 1-16,2 0-1 15,-2 0-2-15,0 0 3 16,-2 0 3-16,-3-1-3 16,-4 2 0-16,-2 1 4 15,-3-1-4-15,-1 6 0 16,-1-3 2-16,-1 2 3 15,-4 2-5-15,3-2 1 0,-1 1-1 16,1 1-1 0,-1 1-3-16,2-2 4 0,1 0 0 15,1 1 0 1,-3-3 0-16,2 1 0 0,-4 1 0 16,0 0 0-16,0 4 1 15,-2-3-1-15,2 1-1 16,-3-1 1-16,3 0 0 15,0 0 0-15,0 2 0 16,0-1 3-16,-1 0-3 16,4-1 1-16,-1 2-1 15,1-2-4-15,-2 0 4 0,3 2 2 16,-1-2-2 0,1 4 0-16,-1 0-1 15,-1-1 1-15,-3 1-5 0,1 3 5 16,1-1 1-16,-4 3-1 15,-2-2 1-15,-2 3 0 16,1-2-1-16,-1 2 4 16,-2-2-3-16,2 2 0 15,0 0 0-15,3-2-1 16,0 0 1-16,-1 2-1 16,0-2 0-16,5 0 0 15,1 2 0-15,0-2 0 16,5 2-4-16,4-2 3 15,1 0 1-15,9 0-1 16,4 0 1-16,7-3 1 0,8 2-1 16,0-2 0-16,6 2-1 15,-3-3 1-15,4 1 0 16,1 0 6-16,2-1-5 16,2 2 6-16,1-2-6 15,1-1 0-15,0 4 0 16,3-3 0-16,-3 2-1 15,0 0 12-15,1 2-12 16,-3-2 0-16,-4 1 1 16,-4 2 5-16,-4-3-2 15,1 2 8-15,0 0-11 16,2 0 5-16,5-2-6 16,0 1 0-16,4 2 0 15,3-1 0-15,3-1 11 16,5 1-11-16,0 1 5 0,1-2-5 15,1 3 6-15,-2-2 0 16,-1 2-5-16,-3 0 0 16,-5 0-1-16,-4 0 0 15,-2 0 1-15,-3 0-1 16,1 0-3-16,-1 0 2 16,3 0 1-16,-1 0 0 15,3 0 2-15,5 0-2 16,1 5 0-16,4-2-1 15,1 2 1-15,0-1 0 16,1 2-1-16,2-2-3 16,-1 1-3-16,3 2 3 15,0-1-2-15,1-2 5 0,-1 2 0 16,1-3-6-16,2 4 7 16,-2-1-4-16,0 0-5 15,2 0-6-15,-4-3 9 16,-1 4 5-16,-8-5-10 15,1 2 11-15,-5-3 1 16,-2 1-1-16,0 1-1 16,-3-3 0-16,-1 0 0 15,-5 0 1-15,0 0 0 16,-2 0 0-16,-1 0-1 16,1 0 1-16,2 0-1 15,0 1 1-15,3 1 0 0,-4 1 0 16,0-1 1-16,-4 0-1 15,1 0 0 1,-3-2 8-16,0 2-8 0,1 0 0 16,-1 2 0-16,1-2 0 15,3 2 0-15,1 0 0 16,2 0 0-16,2-1 0 16,-2 0 0-16,0 1 0 15,-2-3 0-15,-3 1 0 16,-4-2 0-16,-1 0 0 15,-6 3 0-15,-4-3 1 16,-5 0 0-16,-4 0-1 16,-4 0 0-16,-5 0 2 0,-4 0-2 15,-3 0 33-15,-4 0 3 16,0 0 12-16,0 0-14 16,0 0 0-16,0 0-26 15,0 0-2-15,0 0 2 16,0 0-8-1,-2 0-50-15,-11 0-160 0,-5 0-1080 0</inkml:trace>
  <inkml:trace contextRef="#ctx0" brushRef="#br1" timeOffset="33201.29">11363 7367 989 0,'0'0'638'0,"0"0"-504"0,0 0-122 16,0 0-10-16,0 0 29 15,0 0 23-15,2 118 17 16,4-75-4-16,1 1-18 16,2-3 36-16,2-4-1 15,0-9 30-15,-1-10 6 16,-2-8-17-16,-1-5-8 15,-1-5-12-15,2 0 23 16,0-4-10-16,7-15-35 16,4-8-19-16,3-6-19 15,3-7-8-15,4-6 3 0,2-4-6 16,2-3-5 0,1 0 13-16,-3 3-13 15,-4 9-7-15,-6 7 0 16,-5 8-35-16,-5 12-57 0,-9 11-97 15,-2 3-501-15,0 0-1180 0</inkml:trace>
  <inkml:trace contextRef="#ctx0" brushRef="#br1" timeOffset="33910.87">11844 7372 993 0,'0'0'463'0,"0"0"-249"0,0 0-102 15,0 0-33-15,0 0 0 16,0 0 23-16,0 0 11 16,32-27-33-16,-30 24-7 15,2 2 1-15,5-2-8 16,-1 0-8-16,4-1-9 15,-1 2-19-15,0-2-3 16,0 0-7-16,-2 0-3 16,0 0 6-16,-4 0 3 15,-1 2-13-15,-2 0 0 16,-2 2-11-16,0 0 9 0,0 0-2 16,0 0-9-1,0 0-2-15,0 0-8 0,-6 0-16 16,-8 4 26-16,-1 6 22 15,-3 2-12-15,-1 4 0 16,2 0-3-16,3 3 3 16,1 4-10-16,5 0-2 15,5-2-6-15,3 2 7 16,0-3-12-16,3-5-4 16,12-3 0-16,5-3 17 15,1-5 17-15,0-3-6 16,2-1-11-16,-3 0-35 15,-3-1-50-15,-5-14-52 16,-5-3-161-16,-7 0-66 16,0-2-92-16,0 0 456 0,-12 4 16 15,-3 0 310-15,1 4-80 16,3 4-19-16,4 0-28 16,3 5-66-16,4 0-34 15,0 3-56-15,0 0-42 16,4 0 4-16,9 0 38 15,4 14 1-15,-2 2-25 16,-1 4-13-16,-4 2-6 16,-3 0 0-16,-2 2-6 15,-3-4 6-15,-2-1-1 16,0-4-15-16,0-2-3 16,0-4-42-16,0 0-46 15,0-5-140-15,0-4-272 0</inkml:trace>
  <inkml:trace contextRef="#ctx0" brushRef="#br1" timeOffset="34257.49">12348 7241 1953 0,'0'0'529'0,"0"0"-285"16,0 0-99-16,0 0-61 15,0 0-34-15,0 0-19 16,0 0-28-16,24-88-3 16,-24 88-21-16,0 0 0 0,0 6-17 15,-4 7 38 1,-1 9 10-16,5 1-10 0,0 2-11 16,0 4 5-16,0-1-34 15,0 2-1-15,7 0-14 16,-3 0-8-16,-4 0-17 15,0-4-9-15,-2-2 16 16,-16-4 1-16,-5-3 65 16,0-7 7-16,-2-4 1 15,2-4 33-15,-1-2-34 16,4-7-16-16,6-7-497 0</inkml:trace>
  <inkml:trace contextRef="#ctx0" brushRef="#br1" timeOffset="34555.81">12579 7221 1827 0,'0'0'373'0,"0"0"-171"16,0 0-24-16,0 0-13 15,0 0-34-15,0 0-52 16,0 0-47-16,11-43-28 16,-11 43-4-16,0 13-39 15,0 11 25-15,0 10 14 0,0 3 17 16,0 8-9 0,0 2 8-16,0-3-8 0,0-5-8 15,0-3-42-15,3 0-97 16,1-12-170-16,-4-6-689 0</inkml:trace>
  <inkml:trace contextRef="#ctx0" brushRef="#br1" timeOffset="35780.85">11450 6256 779 0,'0'0'1197'0,"0"0"-993"15,0 0-143-15,0 0-40 16,0 0 66-16,0 0-64 15,0 0-23-15,2 10-2 16,2 21 2-16,1 6 14 16,-1 7 5-16,5 3-11 15,2-4-7-15,0-2-1 16,1-9 11-16,-1-8-11 16,-1-10 0-16,-2-7 67 0,-2-4 38 15,-4-3-10 1,3 0-6-16,-1 0 14 0,5-14-19 15,7-10-46-15,2-10-12 16,4-4-4-16,2-9-8 16,1 1-9-16,0-2 2 15,-2 2-8-15,-2 7 1 16,-5 8-8-16,-5 9-37 16,-5 18-67-16,-2 4-144 15,-4 0-781-15</inkml:trace>
  <inkml:trace contextRef="#ctx0" brushRef="#br1" timeOffset="36207.83">11962 6414 1447 0,'0'0'955'16,"0"0"-845"-16,0 0-77 15,0 0-13-15,0 0 17 16,0 0-10-16,0 0-26 15,-24-60 11-15,-1 62 1 16,-2 16-12-16,0 8 10 16,5 6-11-16,7 1-8 15,6-4 8-15,9-4-13 16,0-5 2-16,0-8-4 16,15-4 13-16,8-6 2 15,-1-2 0-15,0 0-4 16,-2 0-105-16,-5 0-110 0,-3-8 44 15,-5-4 60 1,-3 2 72-16,-4-2 43 0,0 4 85 16,0 0 89-16,0 6 26 15,0-1-25-15,0 3-65 16,0 0-77-16,0 0-33 16,2 19-24-16,2 3 10 15,-1 8 4-15,-1 2-42 16,-2-2-112-16,0-2-22 15,0-3 68-15,0-6-70 16,-2-6 38-16,-3-6-261 0</inkml:trace>
  <inkml:trace contextRef="#ctx0" brushRef="#br1" timeOffset="36528.62">12229 6368 1537 0,'0'0'847'16,"0"0"-759"-16,0 0-54 15,0 0-32-15,0 0 22 16,0 0 36-16,0 0-27 16,-22-40-33-16,22 40-13 15,0 2-3-15,0 10-5 16,7 6 21-16,8 4 1 15,6 5 0-15,-2 3 9 0,-1 2 5 16,-7 0-15-16,-7-1-33 16,-4-4-22-16,-4-3-6 15,-17-4 61 1,-6-3 0-16,-2-5 9 0,-3-5 3 16,1-7-12-16,9 0-155 15,7 0-1530-15</inkml:trace>
  <inkml:trace contextRef="#ctx0" brushRef="#br1" timeOffset="37159.12">12450 6392 1981 0,'0'0'396'15,"0"0"-148"-15,0 0-94 16,0 0-4-16,0 0-35 16,0 0-71-16,0 0-23 15,62-64-9-15,-42 60-8 16,1 2-4-16,-4 2-6 0,-3 0-12 16,-3 10-28-16,-7 12 2 15,-2 10 16-15,-2 4 6 16,0 5-1-16,-8-3 23 15,-8-4 7-15,3-6 3 16,2-6-10-16,6-6 18 16,2-6-18-16,3-2 0 15,0-5-9-15,8-2-2 16,11-1 11-16,8 0 27 16,4 0-17-16,19-12-10 15,-10-2-110-15,-7-4-448 0</inkml:trace>
  <inkml:trace contextRef="#ctx0" brushRef="#br1" timeOffset="37863.64">12065 5257 1657 0,'0'0'505'15,"0"0"-373"-15,0 0-84 16,0 0-19-16,0 0 32 16,0 0-50-16,0 0-11 15,6 15-17-15,-6 11 17 16,0 8 22-16,0 10-8 15,5 6-7-15,-1-2 4 16,0-6 5-16,4-8-15 16,-2-10-1-16,1-10-6 15,-1-7 6-15,-4-5 60 16,2-2 62-16,4 0 28 16,3-20 12-16,5-13-71 15,3-11-39-15,6-6-19 0,2-8-3 16,4 0-3-16,-2 0-14 15,-2 4-5-15,-6 4-8 16,-2 6-4-16,-9 8-21 16,-2 13-103-16,-8 15-64 15,0 8-78-15,0 0-788 0</inkml:trace>
  <inkml:trace contextRef="#ctx0" brushRef="#br1" timeOffset="38156.8">12448 5293 163 0,'0'0'1911'0,"0"0"-1712"15,0 0-138-15,0 0-32 0,0 0 58 16,0 0 0-16,0 0-5 16,33-20-24-16,-33 20 1 15,0 0 6-15,0 0-65 16,-15 6-30-16,-6 19 30 15,-1 7 26-15,-2 8-13 16,2 1-4-16,5 2-9 16,9 0-13-16,6-5-1 15,2 2 8-15,0-4-14 16,13-5-22-16,9-2-20 16,14-8-104-16,-7-6-90 15,-5-10-701-15</inkml:trace>
  <inkml:trace contextRef="#ctx0" brushRef="#br1" timeOffset="38362.8">12490 5559 2004 0,'0'0'645'0,"0"0"-574"16,0 0-71-16,0 0 17 15,0 0-17-15,0 0-21 16,0 0 13-16,40 88-60 15,-33-49-45-15,-7 2 27 16,0-9 47-16,0-5 36 0,0-2 3 16,0-7-49-1,0-5-241-15,0-6-1088 0</inkml:trace>
  <inkml:trace contextRef="#ctx0" brushRef="#br1" timeOffset="38719.11">12802 5436 1492 0,'0'0'303'16,"0"0"-131"-16,0 0-29 16,0 0 69-16,0 0 17 15,0 0-67-15,0 0-54 16,40-98-26-16,-40 98-37 0,-4 0-45 15,-10 0 5 1,-1 0-4-16,-3 16 9 0,2 3-10 16,5 6 0-16,4 5-22 15,5 1-31-15,2 0 25 16,0 3 9-16,4-2 14 16,6 0 5-16,-6-2 0 15,-4-3-6-15,0-4-17 16,-6-5 5-16,-17-1 4 15,-6-3 14-15,-2-2 14 16,-9 1-14-16,9-2-26 16,4-3-586-16</inkml:trace>
  <inkml:trace contextRef="#ctx0" brushRef="#br1" timeOffset="39163.42">13050 5360 1063 0,'0'0'1415'0,"0"0"-1229"16,0 0-107-16,0 0-11 16,118-44-6-16,-87 42-34 15,-2 2-26-15,-7 0-2 0,-8 0-17 16,-10 14-29-16,-4 2 4 15,-2 4 22-15,-21 0 20 16,-6 0 25 0,-2-2-3-16,4-4-20 0,8-6 25 15,5-2-19-15,9-3-8 16,5-2-8-16,0-1-34 16,0 2 16-16,11 1 26 15,10 2 30-15,1 1-7 16,5 4 6-16,2 2-7 15,-3 5-15-15,-6 0-7 16,-1 4 0-16,-11 0-14 16,-6 3 6-16,-2 1-1 0,0 0-5 15,-8-3 14-15,-13 0 8 16,1-5-7-16,-2-3 7 16,-2-4-2-1,-19-2-6-15,7-2-101 16,1-6-844-16</inkml:trace>
  <inkml:trace contextRef="#ctx0" brushRef="#br1" timeOffset="40340.66">12005 3252 2372 0,'0'0'318'0,"0"0"-176"0,0 0-25 16,0 0-15-16,0 0-36 15,0 0-43-15,0 0-14 16,0-18-9-16,0 18-31 16,0 18-6-16,0 10 16 15,0 12 21-15,6 9 12 16,7 3-1-16,1 2-8 15,1-6-3-15,-1-8-1 16,-1-11 1-16,-4-10-1 16,-2-9-7-16,-3-5 1 15,1-5 7-15,-1 0 11 16,4-5 27-16,6-20 27 16,7-12 1-16,5-11-39 15,8-11-11-15,4-4-6 16,4-3-10-16,-5 2 0 0,2 1-32 15,-10 9-35-15,-5 14-72 16,-10 9-80-16,-8 16-179 16,-6 9-1116-16</inkml:trace>
  <inkml:trace contextRef="#ctx0" brushRef="#br1" timeOffset="40659.54">12720 3498 2165 0,'0'0'284'0,"0"0"-176"0,0 0-57 16,0 0-34-16,0 0-16 15,-146 9 8-15,111 15-9 16,4 8 0-16,8 4 0 16,10 4 8-16,9-2-8 15,4-2-2-15,0-7-14 16,13-9-14-16,9-6-13 16,5-8 11-16,13-6-37 0,-7 0-304 15,-4 0-306-15</inkml:trace>
  <inkml:trace contextRef="#ctx0" brushRef="#br1" timeOffset="40847.71">12701 3648 2273 0,'0'0'315'0,"0"0"-231"16,0 0-67-16,0 0 1 16,0 0-18-16,0 0 12 15,0 0-4-15,0 116-8 16,0-76-20-16,-8 0 10 15,-5-2-1-15,-3-4 10 16,1-6-25-16,1-5-43 16,5-6-153-16,3-11-641 0</inkml:trace>
  <inkml:trace contextRef="#ctx0" brushRef="#br1" timeOffset="41207.58">12909 3534 1858 0,'0'0'482'0,"0"0"-221"16,0 0-114-16,0 0 1 16,0 0-19-16,0 0-51 15,0 0-45-15,0-77-33 16,0 77-13-16,0 0 0 0,-5 0-41 15,3 8-9 1,0 6 1-16,2 3 61 0,0 6-14 16,0 3-5-16,7 4 1 15,9 2-18-15,-1 2-5 16,1-2-76-16,-3 1 6 16,-7-7-35-16,-4-5-6 15,-2-3 30-15,0-3 33 16,0-8 90-16,-10 2 69 15,1-7-9-15,-7-2-52 16,3 0-8-16,-1 0-1466 0</inkml:trace>
  <inkml:trace contextRef="#ctx0" brushRef="#br1" timeOffset="42038.41">13399 3496 1384 0,'0'0'630'16,"0"0"-328"-16,0 0-156 16,0 0-17-16,0 0-46 15,0 0-37-15,0 0-46 16,87-15-50-16,-107 35-8 15,-9 10 58-15,-5 6 47 16,3 4-19-16,2-2-11 16,12-4-10-16,7-4 25 0,10-7-32 15,0-6-17-15,8-2 17 16,13-8 3-16,6-5 56 16,4-2-10-16,1 0 4 15,-6 0-25-15,-1-11-12 16,-10-3-7-16,-3-5 6 15,-6 2-2-15,-6 0 16 16,0 6 45-16,0 4 20 16,0 6-39-16,0 1-55 15,0 3-19-15,-4 25-10 16,-2 22 28-16,-2 33 1 16,0 3-57-16,-13 48-208 0,6-23-83 15,-3-29-1671-15</inkml:trace>
  <inkml:trace contextRef="#ctx0" brushRef="#br1" timeOffset="43266.5">12958 7307 1770 0,'0'0'461'0,"0"0"-286"16,0 0-109 0,0 0 68-16,0 0 3 0,0 0-12 15,0 0-29-15,-2-26-27 16,2 26-21-16,0 0-3 16,0 0-8-16,0 0-13 15,0 0-5-15,0 0-7 16,0 0-6-16,0 0-6 15,0 0-9-15,9 0-5 16,6 5 12-16,7 10 1 16,5 3 0-16,4 5-4 15,3 4-24-15,1 1-10 16,-1 3 2-16,-3-4-20 16,-9-1-34-16,-6-1 14 15,-9-7 10-15,-7 0 41 16,0-3 26-16,-21 3 20 15,-10-1 6-15,-9-2-2 0,-5 2 18 16,-3-1-20-16,3-4-15 16,7-3-6-16,9 0 3 15,12-3-4-15,15-4-36 16,2-2-68-16,0 0-464 0</inkml:trace>
  <inkml:trace contextRef="#ctx0" brushRef="#br1" timeOffset="44004.27">13530 7135 1665 0,'0'0'360'0,"0"0"-131"0,0 0-32 16,0 0-47-16,0 0-68 16,0 0-44-16,0 0-15 15,0-7-22 1,0 20-1-16,2 10 17 0,4 13 1 15,0 11-5-15,3 5-7 16,-1 6 0-16,4 2-6 16,-1-3 0-16,0-6-2 15,-2-9-10-15,0-9 10 16,0-11-5-16,-5-11-12 16,3-4 19-16,0-7 34 15,-1 0 65-15,5-21 19 0,5-6-42 16,2-13-30-1,4-6 12-15,5-8 4 0,2-3-38 16,2-2-6-16,2 4-9 16,-1 3-9-16,-3 5-5 15,-5 12-13-15,-3 8-41 16,-8 11-103-16,-9 12-290 0</inkml:trace>
  <inkml:trace contextRef="#ctx0" brushRef="#br1" timeOffset="44502.1">14001 7497 2370 0,'0'0'284'0,"0"0"-217"16,0 0-5-16,0 0 31 15,0 0-30-15,0 0-38 16,0 0-20-16,-22-4-5 16,-3 13 19-16,-2 11-11 15,0 4-7-15,8 8-1 16,3-3-19-16,9 0-11 15,5-5 13-15,2-8-18 16,0-6-7-16,6-8 8 16,13-2 34-16,-2 0 1 0,3 0 16 15,-1-12-17-15,-4-1-7 16,-2 2-2-16,-6 1 9 16,-3 6 8-16,-1 4 15 15,-3 0-1-15,0 0-22 16,0 0-19-16,4 16 0 15,2 8 19-15,4 5 15 16,1 8-3-16,-3 1-12 16,1-2-49-16,-4-5-19 15,-5-8-3-15,0-7-46 16,0-5-129-16,0-10-258 0</inkml:trace>
  <inkml:trace contextRef="#ctx0" brushRef="#br1" timeOffset="44820.94">14286 7546 1974 0,'0'0'524'0,"0"0"-279"16,0 0-96-16,0 0-47 16,0 0-34-16,0 0-54 15,0 0-14-15,13-22-56 16,-24 36 56-16,0 5 4 0,2 3-4 15,7 5-10 1,2-1 9-16,0 2-5 0,11-2-7 16,7 1 13-16,0 0 2 15,-5-1-2-15,-7-4-61 16,-6-2-8-16,0-4 35 16,-21-4 20-16,-8-4 14 15,0-2 40 1,0-6-1-16,-3 0-39 0,8-3-194 15,9-10-1074-15</inkml:trace>
  <inkml:trace contextRef="#ctx0" brushRef="#br1" timeOffset="45223.16">14451 7497 1130 0,'0'0'877'16,"0"0"-590"-16,0 0-55 16,0 0-58-16,0 0-67 15,0 0-47-15,0 0-24 16,97-22-16-16,-74 22-10 15,-1 0-10-15,-4 14-6 16,-4 4-11-16,-8 7-17 16,-4 4 24-16,-2 3 10 15,-2 3 4-15,-15-2 8 0,-4-2-12 16,3-5 50-16,3-4 19 16,6-6-25-16,4-6-22 15,5-2-22-15,0-6-11 16,0-2-3-16,10 0 14 15,9 0 34-15,10 0 10 16,7-2-44-16,15-8-20 16,-9 2-184-16,-5 2-640 15</inkml:trace>
  <inkml:trace contextRef="#ctx0" brushRef="#br1" timeOffset="79218.85">2127 8422 1663 0,'0'0'732'0,"0"0"-613"0,0 0-84 16,0 0 14-16,0 0 12 16,0 0-17-16,0 0-26 15,0 0-10-15,0-2 8 16,0 2 51-16,0 0 5 16,0 0-21-16,0 0-29 15,0 0-18-15,7 0-4 16,7 0-1-16,5 2 0 15,8 8 1-15,6 0 0 16,8-1 4-16,3 2 2 16,1-5-6-16,4 0-8 15,-2-6 7-15,4 0 0 0,0 0 1 16,5-6 1-16,0-12 2 16,1-6-3-16,1-3-8 15,0-4 3-15,-2-4-11 16,-2 2 6-16,-4-1 0 15,-5-1 9-15,-3 1 0 16,-1 0 1-16,-5-3 0 16,-1 4 0-16,-2-1 0 15,1 0 0-15,-1-3-6 16,0 2 6-16,-1-1 1 16,-1 0-1-16,-6-1 0 15,-3 3 5-15,-3-2-5 0,-5 0 0 16,-3 2 5-16,-4 0-5 15,-4 2 6-15,-3 1 2 16,0 3 6-16,0 1 1 16,-3-1-6-16,-6-1 4 15,-2 1-5-15,-3 2-8 16,1-2-15-16,-3 1-3 16,-1 4 18-16,-5-2 5 15,1 4 7-15,-3-1-12 16,2 2-6-16,-5 0 6 15,0 1 0-15,-2 0 9 16,0-1 1-16,-2 1-3 16,-2 4 0-16,-3-1-7 15,-2 4 0-15,-5-1-8 16,-1 5 7-16,0 3 0 0,-3 2 0 16,-2 3 1-16,0 0 1 15,0 0-1-15,2 8 0 16,-2 2 0-16,3 1 0 15,-2-2 0-15,2 0 0 16,-1 1-1-16,3 2 1 16,3-1 0-16,1 3 0 15,3 3-1-15,1 1-1 16,0 2-4-16,2 2 6 16,1 0 0-16,0 3 0 15,1-2 1-15,3 2-1 16,0-2 0-16,0 4 0 15,3-4 0-15,2 1 9 16,-1 0-9-16,5 2 0 16,0 2-1-16,4 4 1 0,3 7 0 15,1 4-1-15,6 9-4 16,2 9 4-16,4 3 0 16,0 1-7-16,4-1-2 15,16-7-3-15,5-7 2 16,6-11-3-16,7-3-17 15,6-9 17-15,5-4 6 16,2-9-21-16,21-9-82 16,-14-5-180-16,-12 0-907 0</inkml:trace>
  <inkml:trace contextRef="#ctx0" brushRef="#br1" timeOffset="79984.75">2475 7834 1056 0,'0'0'548'0,"0"0"-361"16,0 0-117-1,0 0 33-15,0 0-4 0,0 0-43 16,0 0-5-16,20-34 12 16,-11 22 45-16,0-2 2 15,0-3-51-15,2 3-28 16,0-7-21-16,2-1-10 15,6-2-7-15,2-6-10 16,4-5-77-16,2-2-142 16,10-30-16-16,-3 12-149 15,-7 0-375-15</inkml:trace>
  <inkml:trace contextRef="#ctx0" brushRef="#br1" timeOffset="80202.85">2840 7006 1882 0,'0'0'240'16,"0"0"-240"-16,0 0 0 16,0 0 0-16,0 0 10 15,0 0 8-15,78-118-4 16,-58 90-14-16,2-16-91 15,-5 3-119-15,-7 5-1111 0</inkml:trace>
  <inkml:trace contextRef="#ctx0" brushRef="#br1" timeOffset="80378.28">3125 6023 1657 0,'0'0'256'0,"0"0"-256"16,0 0-222-16,16-128-838 0</inkml:trace>
  <inkml:trace contextRef="#ctx0" brushRef="#br1" timeOffset="80596.42">3284 5145 1405 0,'0'0'453'0,"0"0"-143"16,0 0-45-16,31-120-104 16,-20 86-69-16,0 0-63 15,1 0-29-15,3 0 0 16,1-2-39-16,-1-3-19 15,1-1 10-15,-3 0-44 16,1-16-99-16,-8 12-190 16,-1 6-1086-16</inkml:trace>
  <inkml:trace contextRef="#ctx0" brushRef="#br1" timeOffset="82851">3451 2501 1027 0,'0'0'557'0,"0"0"-298"16,0 0-120-16,0 0 26 0,0 0-71 16,0 0-34-1,0 0-28-15,2-77-1 0,-2 72-19 16,0-1-11-16,0 1 11 16,0 3-12-16,0 2-31 15,0 0-92-15,0 0-22 16,0 0 39-16,0-2 18 15,0 2 88-15,0-4 1 16,0 0 28-16,0-2 73 16,0 0 14-16,0-1-4 15,0 4-14-15,0 0 7 16,-2 3-37-16,0 0-68 0,-3 0-12 16,-3 15-44-1,-6 15 34-15,-4 12 22 0,-4 10 7 16,-3 8 3-1,0 5-5-15,3-1 4 0,5 0 0 16,3-4-9-16,7-7-2 16,7-10 0-16,0-10-21 15,12-12-21-15,17-9 44 16,13-8 37-16,12-4 17 16,8 0-22-16,7-7-24 15,2-9 3-15,-1-2 0 16,-8-1-11-16,-9 2 0 15,-10-4 1-15,-12 1-1 0,-9 0-20 16,-13-4-18 0,-7-1-2-16,-2 2-14 0,-2-1-20 15,-14 7 5-15,-1 2 69 16,1 5 23-16,5 5 25 16,5 5-14-16,0 0-34 15,6 11 0-15,0 16 0 16,0 12 0-16,6 11 0 15,6 6 14-15,4 2-14 16,-5-1 0-16,-4-1-93 16,-3-14-212-16,-4-16-372 0</inkml:trace>
  <inkml:trace contextRef="#ctx0" brushRef="#br1" timeOffset="83024.83">3831 2333 933 0,'0'0'1744'15,"0"0"-1604"-15,0 0-137 16,0 0-3-16,0 0-142 16,0 0-34-16,0 0-269 0</inkml:trace>
  <inkml:trace contextRef="#ctx0" brushRef="#br1" timeOffset="83508.25">4108 2733 1394 0,'0'0'216'16,"0"0"-38"-16,-36 124-114 0,28-69-37 16,1-10-27-1,7-8 1-15,0-14-1 0,0-11 2 16,0-5 39-16,2-7 155 15,5 0 64-15,-1-13-9 16,1-12-74-16,4-10-115 16,0-2-31-16,3-4-9 15,1 7-16-15,-1 8-1 16,-1 6-10-16,-4 10 12 16,2 10-14-16,0 0-29 0,2 6-33 15,3 16 20 1,5 1 42-16,0 0-7 0,6-4-14 15,0-12 15 1,4-7 13-16,2 0 13 0,3-26 4 16,-1-10 4-16,0-6-17 15,-9-4-4-15,-6 0-49 16,-9 1-30-16,-11 8 33 16,0 8-29-16,-15 11 75 15,-16 8 34-15,-5 10 19 16,1 0-16-16,-2 24 5 15,8 13-18-15,8 9-24 16,11 6 4-16,10 2-4 16,5-6 0-16,26-6-43 15,11-11 43-15,10-13 11 0,32-18 5 16,-12 0-16-16,-12-5-172 16</inkml:trace>
  <inkml:trace contextRef="#ctx0" brushRef="#br1" timeOffset="84209.15">4861 2715 1644 0,'0'0'411'0,"0"0"-199"0,0 0-4 15,0 0-26-15,0 0-83 16,0 0 23-16,0 0-65 15,-8-111-56-15,-8 103 38 16,-7 7-38-16,-4 1-1 16,-6 9-7-16,-5 19 2 15,1 11 5-15,3 7 0 16,7 4 0-16,14-2-4 16,6-4-3-1,7-8-15-15,0-10-2 0,20-9-11 16,7-10 35-16,4-7 26 15,5 0-14-15,2-16 13 0,-5-10-12 16,-4-4 4-16,-4-2-17 16,-9 4-37-16,-6 6-46 15,-3 8-9-15,-5 8 15 16,-2 6-62-16,0 4-27 16,2 16 127-16,3 8 39 15,6-2 21-15,2 1-21 16,5-9-42-16,0-9 14 15,2-9 28-15,11-18 0 16,-4-14-2-16,-2-6-326 0</inkml:trace>
  <inkml:trace contextRef="#ctx0" brushRef="#br1" timeOffset="84482.18">5124 2526 1996 0,'0'0'485'0,"0"0"-278"15,0 0-117-15,0 0-90 16,0 0-8-16,0 0-33 15,0 0 34-15,91 131 0 16,-64-75-52-16,-7-2-21 16,-5-8-35-16,-3-10 88 15,-8-12 27-15,-1-8 8 16,-3-11 32-16,0-5 163 16,0 0 33-16,0-15-101 15,0-13-76-15,-5-12-4 16,5-8-17-16,0-8-9 15,9-2 2-15,16-4-18 16,4 1 3-16,4 9-16 0,3 8-6 16,13 12-68-16,-9 10-179 15,-7 10-556-15</inkml:trace>
  <inkml:trace contextRef="#ctx0" brushRef="#br1" timeOffset="86301.16">993 9488 1388 0,'0'0'218'0,"0"0"-161"16,0 0-40-16,0 0-1 15,0 0 31-15,0 0 85 16,0 0-50-16,-22 107-13 15,19-77 64-15,-1 7-54 16,0 6 19-16,-1 12-9 0,3 9-28 16,0 6-39-16,2 4 4 15,-2 1-7-15,0-8-10 16,0-5-8-16,-3-12-1 16,2-7 8-16,1-11 6 15,2-12-14-15,0-13-28 16,0-7-153-16,0 0-380 0</inkml:trace>
  <inkml:trace contextRef="#ctx0" brushRef="#br1" timeOffset="86724.79">1007 9320 1764 0,'0'0'293'0,"0"0"-137"16,0 0-65-16,0 0-38 16,-116-20-15-16,80 34 1 15,1 18-11-15,-6 15 13 16,1 14-9-16,-4 28 5 16,3 30 2-16,10 31-15 15,14 12-7-15,17-5-16 16,0-31-1-16,19-40-7 15,4-26-9-15,4-14 3 0,10-2 12 16,13-6 2-16,8-4-1 16,8-21 44-16,5-13 3 15,8-19 0-15,1-31 4 16,9-34 5-16,-2-40 26 16,-18-39-22-16,-26-12-14 15,-37 12-12-15,-8 37-21 16,-31 39-1-16,-6 29-12 15,-3 14-1-15,-7 5-21 16,-4 7 21-16,-14 21-56 16,16 11-135-16,17 1-434 0</inkml:trace>
  <inkml:trace contextRef="#ctx0" brushRef="#br1" timeOffset="87690.31">1793 9651 2404 0,'0'0'278'16,"0"0"-155"-16,0 0-11 15,0 0-32-15,0 0-18 16,0 0-21-16,0 0-41 16,-11-33-2-16,13 58-11 15,11 17 13-15,5 16 6 16,1 12-6-16,-4 9-1 16,-2 1-5-16,-4-6-3 15,-2-10 9-15,-1-14 0 16,-1-17 1-16,-3-15-1 0,3-14 0 15,-1-4 12-15,5-8 43 16,6-27 34-16,10-17-37 16,8-12-22-1,8-8-19-15,5-3 6 0,1 6-17 16,-2 4 8-16,-2 9-8 16,-8 11 0-16,-11 8 0 15,-6 13-33-15,-9 10-20 16,-9 14-50-16,-3 2-139 15,-14 16-646-15</inkml:trace>
  <inkml:trace contextRef="#ctx0" brushRef="#br1" timeOffset="88160.73">2306 10118 2120 0,'0'0'390'0,"0"0"-222"16,0 0-22-16,0 0 3 15,0 0-26-15,0 0-67 16,0 0-40-16,2-4-16 16,-11 4-22-16,-18 0-55 15,-10 23-38-15,-6 8 55 16,-4 9 41-16,5 6 12 15,8 1 7-15,15-7-8 0,9-6 0 16,10-10-14-16,4-10-7 16,28-9 20-16,11-5 9 15,7-5 1-15,2-15 9 16,-3-5-10-16,-7-2-17 16,-13 3-6-16,-8 4 6 15,-11 7 16-15,-7 5 1 16,-3 7 26-16,0 1 55 15,0 0-40-15,-3 12-41 16,-3 14 0-16,4 12 0 16,2 8-10-16,0 4 10 15,0 2 0-15,0 0 0 16,0-3-4-16,-10-5-33 16,-5 0-70-16,-1-12-147 15,1-12-532-15</inkml:trace>
  <inkml:trace contextRef="#ctx0" brushRef="#br1" timeOffset="88455.49">2821 10076 2406 0,'0'0'479'0,"0"0"-414"15,0 0-33-15,0 0 58 16,0 0-54-16,0 0-8 0,0 0-28 15,-85-16 0-15,60 50 0 16,2 9-16-16,11 2-6 16,7 2-25-16,5 0 10 15,2-2-9-15,21-5 0 16,5-2-13-16,3-6 29 16,-6-1 3-16,-9-6-16 15,-12 0-11-15,-4-6 36 16,-14 0 18-16,-17-4 55 15,-4-2 2-15,-12-13-43 16,8 0-14-16,6 0-391 0</inkml:trace>
  <inkml:trace contextRef="#ctx0" brushRef="#br1" timeOffset="88957.77">3141 9828 1770 0,'0'0'805'15,"0"0"-690"-15,0 0-34 16,0 0 39-16,0 0 21 16,0 0-28-16,0 0-31 15,-73-71-44-15,73 71-9 16,0 0 4-16,0 0-27 0,0 0-6 15,0 0-1 1,0 3-10-16,13 8 2 0,12 10 9 16,10 6 5-16,9 5-5 15,12 4 6-15,4 7-2 16,7-1-3-16,3 0 0 16,1-5-1-16,-7 0 0 15,-4-7-8-15,-6-8 2 16,-14-6 1-16,-13-5 5 15,-12-6 0-15,-8-1 1 16,-7-2-2-16,0 2-6 16,-7 2-14-16,-17 6 10 15,-14 10 11-15,-11 7 5 16,-9 8-5-16,-9 4 0 16,-2-1 4-16,0-4 2 0,6-6-6 15,8-6 1-15,10-7 5 16,16-6 1-16,13-7-7 15,16-4-73-15,12-4-181 16,13-12-340-16</inkml:trace>
  <inkml:trace contextRef="#ctx0" brushRef="#br1" timeOffset="89312.63">4032 9824 2556 0,'0'0'232'16,"0"0"-156"-16,0 0 0 15,0 0-17-15,0 0-48 16,0 0-11-16,0 0 0 16,13 110-1-16,-1-40 2 15,3 10-1-15,1 4 1 16,1-5-1-16,4-11-10 15,-3-14 4-15,-3-16 5 16,1-19-13-16,2-10 14 16,-2-9 21-16,5-10 59 15,6-28 35-15,4-20-34 16,3-14-35-16,-1-10-12 16,-2-9-29-16,-4 3 3 15,-4 5 2-15,-7 17-10 0,-10 19-8 16,-6 28-57-16,-12 16-70 15,-7 3-249-15</inkml:trace>
  <inkml:trace contextRef="#ctx0" brushRef="#br1" timeOffset="89565.16">4857 10208 2601 0,'0'0'226'16,"0"0"-210"-16,0 0-15 0,0 0-1 15,0 0 1-15,0 0 13 16,-67 121-1-16,62-74 6 16,3-2 13-16,2-4-11 15,0-6-6-15,0-4-15 16,0-3 0-16,2-6-60 15,0-8-191-15</inkml:trace>
  <inkml:trace contextRef="#ctx0" brushRef="#br1" timeOffset="89738.77">4545 10211 2857 0,'0'0'421'15,"0"0"-374"-15,0 0-42 16,0 0 6-16,163-67 5 16,-53 51-14-16,-15 6-2 15,-18 2-250-15</inkml:trace>
  <inkml:trace contextRef="#ctx0" brushRef="#br1" timeOffset="90850.44">5699 10575 2390 0,'0'0'503'16,"0"0"-431"-16,0 0-37 16,0 0-1-16,0 0-14 15,0 0-20-15,0 0-31 16,-33 51 26-16,-1-5 5 15,-11 8-1-15,-8 4-17 0,-9 1-55 16,-19 2-60-16,19-15-148 16,13-15-619-16</inkml:trace>
  <inkml:trace contextRef="#ctx0" brushRef="#br1" timeOffset="91266.1">6401 9894 2420 0,'0'0'483'0,"0"0"-399"0,0 0 8 15,0 0-13-15,0 0-28 16,0 0-29-16,0 0-22 15,-16-22 0-15,16 46-9 16,12 12 8-16,-2 16 1 16,1 14 0-16,-1 6-6 15,-2 0-4-15,1-1-4 16,1-15 0-16,0-12 6 16,1-18 2-16,5-12 6 15,2-14-16-15,8-6 16 16,8-32 35-16,7-18-5 0,3-17-12 15,3-9-8-15,-5-6 5 16,0 2-8-16,-7 2-3 16,-2 11 0-16,-12 11-4 15,-7 18-5-15,-8 16-2 16,-6 22-49-16,-6 6-123 16,-12 3-434-16</inkml:trace>
  <inkml:trace contextRef="#ctx0" brushRef="#br1" timeOffset="92006.76">7109 10231 1595 0,'0'0'804'16,"0"0"-664"-16,0 0-4 16,0 0 5-16,0 0-4 0,0 0 11 15,0 0-58-15,119-43-52 16,-115 22-16-16,-4-2-18 15,0 5-4 1,-4 2 0-16,-19 10-7 0,-8 6-18 16,-9 0-11-16,-3 27 36 15,-1 9-4-15,6 8 4 16,9 6-1-16,11-2-8 16,10-4-3-16,8-10 0 15,0-9-8-15,12-13 5 16,11-10 15-16,4-2 1 15,4-1 15-15,2-23-12 0,1-12 7 16,-1-10-1-16,-2-8-3 16,-4-8 0-16,-9-3 1 15,-5 5-2-15,-6 8 5 16,-7 12-10-16,0 13 25 16,0 18 19-16,0 9-40 15,-9 9-5-15,1 28-7 16,-2 17 3-16,8 13-10 15,2 4-20-15,0 2-32 16,12-10-13-16,5-12-16 16,5-14-8-16,3-17 22 15,4-11 34-15,2-9 19 16,5-9 16-16,1-18 10 16,1-15 2-16,3-8 10 15,-6-5-9-15,-4 1 47 0,-4 6 67 16,-9 10 26-16,-10 10-10 15,-5 8-34-15,-3 10-2 16,0 6-52-16,-9 4-27 16,-8 0-16-16,-4 16 0 15,1 13 0-15,2 8-2 16,2 7 2-16,10 0-15 16,6 4-9-16,0-7-5 15,16-1 12-15,10-4 16 16,1-3-9-16,0-8 0 15,-7-3 3-15,-7-4-3 16,-9-4 9-16,-4-5-4 16,0-2 5-16,-15-2 6 15,-12-4-6-15,-15-1-21 16,4-4-149-16,4-10-620 0</inkml:trace>
  <inkml:trace contextRef="#ctx0" brushRef="#br1" timeOffset="92784.83">8078 10232 2068 0,'0'0'434'16,"0"0"-338"-16,0 0-48 16,0 0 5-16,0 0 17 15,0 0-6-15,0 0-22 16,0-11-9-16,4-3 2 0,13-6-10 15,3-7-3-15,4-1-6 16,3-3 3-16,4 4-14 16,2 4 4-16,-2 6-9 15,3 5 0-15,-3 10-7 16,1 2-2-16,-6 4 1 16,3 22 7-16,-2 8 1 15,-3 8 5-15,3 3-3 16,-2-5-2-16,2-4 1 15,-1-9 5-15,3-14-6 16,0-12 41-16,6-1 51 16,4-21 2-16,1-17-24 15,0-10-24-15,-5-9-7 16,-6 1-18-16,-6 2-21 16,-15-3-70-16,-2 16-100 0,-6 12-509 15</inkml:trace>
  <inkml:trace contextRef="#ctx0" brushRef="#br1" timeOffset="93565.67">9511 10100 1042 0,'0'0'280'0,"0"0"-42"16,0 0-85-16,0 0-82 15,0 0-53-15,0 0 2 16,0 0-8-16,11 0-12 16,-11 0 17-16,2 0 24 15,0-1-14-15,1 1-1 16,-1-3-23-16,-2 3-3 16,3 0-10-16,-3 0-20 0,0 0-10 15,0 0-100-15,0 0-118 16,0 0-55-16,0 0-468 0</inkml:trace>
  <inkml:trace contextRef="#ctx0" brushRef="#br1" timeOffset="94365.17">9578 10051 2090 0,'0'0'382'16,"0"0"-283"-16,0 0-66 15,0 0 46-15,0 0-31 16,0 0-34-16,0 0-14 15,-83 21 8-15,59 8 1 16,2 10 3-16,4 9-6 16,7 8-6-16,11 5 0 15,0-3 4-15,15-3-4 16,16-14-5-16,12-11 5 16,6-16 9-16,6-14 7 15,3-4 33-15,3-33 33 0,-5-18-35 16,-12-14-23-16,-15-8-10 15,-21-6 5-15,-8 1-6 16,-28 10 27-16,-30 10-40 16,-60 19-25-16,11 18-114 15,2 13-745-15</inkml:trace>
  <inkml:trace contextRef="#ctx0" brushRef="#br1" timeOffset="103756.74">2158 11887 2528 0,'0'0'302'0,"0"0"-280"16,0 0-7-16,0 0-15 16,0 0 8-16,0 0 2 15,0 0-5-15,0 0 2 0,0 0-1 16,0 0 19-16,0 0-2 16,0 0-15-16,0 0-8 15,0 0 2-15,0 0-2 16,0 0-4-16,0 0-7 15,0 2-9-15,0-2 20 16,0 0 17-16,0 0-1 16,0-2 26-16,0-9-22 15,0 6-8-15,0-1-3 16,0 6 13-16,-2 0-5 16,0 0-17-16,-2 18-5 15,2 13 5-15,-1 8 7 16,3 14 0-16,0 6-7 15,0 9 0-15,0 7 5 16,-2 3-5-16,-3 0-5 16,-1-3-4-16,-5-7-2 15,-5-9-12-15,3-6-12 16,-8-3-23-16,6-14-59 0,1-12-240 16</inkml:trace>
  <inkml:trace contextRef="#ctx0" brushRef="#br1" timeOffset="103984.02">1882 12773 2809 0,'0'0'223'16,"0"0"-174"-16,0 0-49 0,0 0 0 16,0 0 0-1,0 0 30-15,127 5-9 0,-73-2-11 16,-3 3-4-16,-2-2-4 15,-4-4-4-15,-8 0 1 16,-5 0-40-16,-14-12-89 16,-7-9-114-16,-11-6-784 0</inkml:trace>
  <inkml:trace contextRef="#ctx0" brushRef="#br1" timeOffset="104198.26">1922 12082 2712 0,'0'0'505'0,"0"0"-456"0,0 0-49 15,0 0-11-15,0 0 10 16,0 0-4-16,0 0 5 16,130-63 0-16,-75 52-23 15,23-2-82-15,-15 5-108 16,-10 0-719-16</inkml:trace>
  <inkml:trace contextRef="#ctx0" brushRef="#br1" timeOffset="104393.59">2513 12374 2417 0,'0'0'313'0,"0"0"-242"0,0 0-5 15,0 0-13-15,-7 134-18 16,7-77-15-16,0 5-10 16,5 2 3-16,-1 1-13 15,-4-6-8-15,0-9-8 16,0-7-8-16,-4-15-74 16,-6-14-228-16</inkml:trace>
  <inkml:trace contextRef="#ctx0" brushRef="#br1" timeOffset="104649.75">2533 12433 2165 0,'0'0'910'16,"0"0"-822"-16,0 0-88 16,0 0-19-16,0 0 12 15,0 0-7-15,120 89-60 16,-80-40-86-16,-2 7-2 15,-6-2 25-15,-13 0 86 16,-12-6 51-16,-7-6 34 16,-7-9 87-16,-20-9 67 15,-8-9-35-15,-3-6-51 16,-2-9-47-16,3 0-55 16,-2-33-53-16,12 3-187 15,12 2-498-15</inkml:trace>
  <inkml:trace contextRef="#ctx0" brushRef="#br1" timeOffset="104916.62">3409 12356 2326 0,'0'0'362'0,"0"0"-135"16,0 0-52-16,0 0-67 0,0 0-57 16,0 0-47-16,0 0-4 15,46-9 9-15,-8 9-1 16,9 3-8-16,2 3 0 16,4 0-16-16,12 2-80 15,-14-1-98-15,-11-3-353 16</inkml:trace>
  <inkml:trace contextRef="#ctx0" brushRef="#br1" timeOffset="105077.48">3631 12619 2577 0,'0'0'593'0,"0"0"-536"0,0 0-29 15,0 0-22 1,0 0-1-16,0 0 9 0,154-38-14 15,-92 26-168-15,-6 2-785 0</inkml:trace>
  <inkml:trace contextRef="#ctx0" brushRef="#br1" timeOffset="106195.81">4411 12689 1533 0,'0'0'378'0,"0"0"-237"15,0 0 2-15,158-155-12 16,-96 89-28-16,3-4 2 16,2-6-32-16,-6 1 35 15,-11 1 35-15,-5 4 11 16,-11 4-27-16,-12 4-46 16,-11 12-37-16,-9 12-14 15,-2 12-15-15,0 16-1 16,-8 10-7-16,-13 4-2 15,-6 32-5-15,-4 16-31 16,-2 14 25-16,2 12-6 16,6 3-2-16,10-2-8 15,8-6-2-15,7-10 23 16,0-18-4-16,24-19-18 0,12-16-3 16,11-10 26-16,13-24 0 15,5-22 20-15,3-15-10 16,-3-12 3-16,-11-7-13 15,-9 0-9-15,-16-4-2 16,-12 11 11-16,-13 5 0 16,-4 14 21-16,0 16 18 15,-8 16 4-15,-5 18-7 16,1 4-7-16,-1 34-29 16,3 18-10-16,4 14 3 15,6 6 3-15,0 3 0 16,2-5-30-16,16-9-39 15,7-4-91-15,-6-18-133 16,0-20-1928-16</inkml:trace>
  <inkml:trace contextRef="#ctx0" brushRef="#br1" timeOffset="107193.84">6343 11687 2402 0,'0'0'566'0,"0"0"-530"0,0 0-28 16,-23-115-8-16,-4 97 2 15,-6 14 26-15,-11 4-8 16,-10 26-13-16,-8 22-6 16,-13 35 4-16,-8 29-5 15,10-2 0-15,15-8-1 16,19-14-6-16,22-20 6 16,5 7-29-16,10 2-34 15,2-13-12-15,25-21 31 16,20-12 39-16,10-22 5 15,12-9 1-15,6-9 9 16,6-25-2-16,-4-11 2 16,-4-6-7-16,-13 0 9 0,-13 5-11 15,-18 8 1-15,-16 12 13 16,-11 13 53-16,0 13 13 16,-21 13-35-16,-10 25-41 15,0 12-3-15,4 10-1 16,10 2-15-16,15-1-8 15,2-7-15-15,8-14 9 16,17-14 9-16,2-16 20 16,4-10 60-16,-2-10 31 15,0-23 3-15,-7-10-26 16,-6-5-24-16,-12-5-16 16,-4 5-14-16,0 8-9 0,-20 11-5 15,-2 12-44-15,0 13-54 16,-1 6-70-16,6 20-135 15,9 2-685-15</inkml:trace>
  <inkml:trace contextRef="#ctx0" brushRef="#br1" timeOffset="107444.72">7114 12234 1578 0,'0'0'1013'16,"0"0"-738"-16,0 0-24 0,0 0-133 16,0 0-104-1,0 0-14-15,0 0 0 0,-50 74 9 16,21-32 11-16,1-2-11 16,-1-2-8-16,5-5-2 15,-1-11-14-15,-11-15-80 16,7-7-123-16,0 0-718 0</inkml:trace>
  <inkml:trace contextRef="#ctx0" brushRef="#br1" timeOffset="107573.8">6775 12166 2940 0,'0'0'226'0,"0"0"-195"15,0 0-9 1,114 112-10-16,-66-50 0 0,29 32-12 15,-15-16-70-15,-6-12-307 16</inkml:trace>
  <inkml:trace contextRef="#ctx0" brushRef="#br1" timeOffset="113195.78">7749 11975 2467 0,'0'0'532'0,"0"0"-471"15,0 0-48-15,0 0 9 0,0 0 3 16,0 0-25 0,2 33-16-16,-2 8 15 0,0 18 1 15,5 11 6-15,1 5-1 16,1 2-4-16,2-7 0 15,0-13 0-15,-3-17 0 16,3-15-1-16,0-14 1 16,2-11-1-16,7-6 44 15,4-28 25-15,9-13-18 16,5-13-21-16,0-6-20 16,2-2 9-16,-3-2-18 15,-3 6 6-15,-3 5 2 0,-7 9 10 16,-7 13-19-1,-6 14 9-15,-4 11-9 0,-3 12-5 16,-2 0-20-16,0 27 3 16,0 10 20-16,0 11 2 15,5 3 0-15,3-1 8 16,6-10-8-16,-1-8 5 16,0-10 5-16,1-8-6 15,-3-8 13-15,-2-6-2 16,2 0 12-16,0-24 15 15,5-13 1-15,3-13-21 16,4-10-9-16,0-8-3 16,1-2 0-16,0 4-6 15,-1 5-3-15,-3 16 3 16,-9 15-4-16,-5 14-3 0,-6 13-10 16,0 3-53-16,0 20-32 15,-11 19-37-15,-7 11-23 16,-13 33-45-16,5-10-153 15,-1-7-706-15</inkml:trace>
  <inkml:trace contextRef="#ctx0" brushRef="#br1" timeOffset="113488.71">7531 12789 2952 0,'0'0'347'0,"0"0"-289"15,0 0-22-15,0 0-8 16,0 0 11-16,0 0-3 16,0 0-12-16,167-64-18 15,-92 50-1-15,12 2 0 16,6 0 2-16,8 4 2 15,-3 0-4-15,0 2-5 16,-9 5-6-16,-9 1-7 16,-8 0-50-16,-5 2-79 15,-21 11-237-15,-17-3-1499 0</inkml:trace>
  <inkml:trace contextRef="#ctx0" brushRef="#br1" timeOffset="113853.73">7811 12970 2244 0,'0'0'771'0,"0"0"-681"16,0 0-75-16,0 0-15 15,0 0 0-15,0 0-14 16,0 0 14-16,22 146 0 15,-20-78 0-15,-2 5 6 16,0 1-6-16,-6-8 5 0,-1-10-5 16,1-14 2-16,4-14 13 15,2-14 20-15,0-10-1 16,0-4 8-16,8 0-4 16,17-12 25-16,8-6-11 15,9-4-13-15,10-2-18 16,6 6-11-16,4 2 4 15,5 7-10-15,2 3-4 16,0 5 0-16,-4 1 0 16,-3-1-51-16,-15-2-119 15,-20-3-534-15</inkml:trace>
  <inkml:trace contextRef="#ctx0" brushRef="#br1" timeOffset="114972.65">9551 11737 1689 0,'0'0'933'0,"0"0"-847"16,0 0-66-16,0 0 9 16,0 0 49-16,0 0-40 15,0 0-37-15,-31 20 5 16,11 14-6-16,-4 12 1 15,-10 16 4-15,-13 26 0 16,-11 33-4-16,-9 37 0 16,5 15 0-16,11-7 6 15,19-18-6-15,19-40 6 0,11-25-7 16,2-21 1-16,0-12-1 16,23 4 0-16,5 0 5 15,10 0 6-15,7-14 8 16,6-11 7-16,0-11-9 15,0-11 0-15,-6-7-10 16,4-3-7-16,-14-15-75 16,-8-2-166-16</inkml:trace>
  <inkml:trace contextRef="#ctx0" brushRef="#br1" timeOffset="115549.97">9611 12159 2556 0,'0'0'333'0,"0"0"-257"16,0 0-27-16,0 0-18 16,0 0-21-16,0 0-10 15,0 0-10-15,0 50 10 16,0 1 2-16,9 15-2 16,1 6 12-16,2 5-11 15,2-4 0-15,1-6 0 0,-2-13-1 16,1-14 1-16,-3-16 12 15,1-12 17-15,-1-12 17 16,5 0 33-16,5-26 19 16,13-18-17-16,6-15-32 15,9-13-23-15,2-8-7 16,1-3-10-16,-1-1-10 16,-6 11-2-16,-8 11-44 15,-5 18-61-15,-15 17-85 16,-10 18-312-16</inkml:trace>
  <inkml:trace contextRef="#ctx0" brushRef="#br1" timeOffset="116056.51">10218 12521 772 0,'0'0'1089'16,"0"0"-797"-16,0 0-103 16,0 0-8-16,0 0-27 15,0 0-9-15,0 0 0 16,31-23-38-16,-31 23-30 16,-2 0-35-16,-17 5-16 15,-5 14-22-15,-10 12 0 16,-1 7 0-16,2 8-3 15,4 6-1-15,8 0-13 0,10-4-5 16,11-5 0 0,0-14-7-16,7-7-7 0,18-9 2 15,6-9 12-15,4-4-27 16,1 0-76-16,-3-17-41 16,-4-5-95-16,-9-2 58 15,-3-4 136-15,-9 2 63 16,-4 1 59-16,-4 4 100 15,3 6 91-15,-3 8-16 16,0 6-75-16,0 1-78 16,0 0-66-16,2 13-15 15,2 18 0-15,4 10 4 16,-2 10 2-16,1 5-3 0,-7 2-3 16,0 0-31-1,0-6-64-15,0-8-37 0,-7-8-14 16,1-13-64-1,6-14-528-15</inkml:trace>
  <inkml:trace contextRef="#ctx0" brushRef="#br1" timeOffset="116363.88">10785 12516 2544 0,'0'0'513'0,"0"0"-461"15,0 0-52-15,0 0-2 0,0 0-2 16,0 0 3-16,0 0 1 16,-108 37-7-16,96-7 7 15,10 2-15-15,2-2-10 16,6 2 24-16,17-1-1 16,4-4-9-16,2 3 10 15,-5-4-28-15,-6 2-12 16,-9-4 4-16,-9 1-16 15,0-6 24-15,-22 0 29 16,-7-6 21-16,2-4 35 16,-2-7-31-1,-2-2-25-15,4-16-196 0,7-4-701 0</inkml:trace>
  <inkml:trace contextRef="#ctx0" brushRef="#br1" timeOffset="116605.61">11109 12677 2192 0,'0'0'729'0,"0"0"-619"15,0 0-65-15,0 0-3 16,0 0 16-16,0 0-31 15,0 0-5-15,118-24-22 16,-90 24-13-16,15 0-48 16,-12 0-85-16,1 0-282 0</inkml:trace>
  <inkml:trace contextRef="#ctx0" brushRef="#br1" timeOffset="116954.71">11604 12396 2034 0,'0'0'871'16,"0"0"-782"-16,0 0-50 15,0 0 26-15,0 0 19 16,0 0-48-16,0 0-36 0,-17 37-8 16,17 14 8-1,0 9 15-15,7 5-8 16,5-3-6-16,-2-11-1 15,4-9 8-15,-3-15 4 0,2-9-7 16,-1-13 27-16,-1-5 9 16,7-5 11-16,3-23-2 15,8-12-6-15,5-12-9 16,0-10-28-16,4-8 5 16,-5-4 4-16,0-1 3 15,-4 7-19-15,-4 12-2 16,-8 13-35-16,-7 20-37 15,-6 17-37-15,-4 16-89 16,-4 18-244-16,-10 8-614 0</inkml:trace>
  <inkml:trace contextRef="#ctx0" brushRef="#br1" timeOffset="117148.68">12029 12578 1957 0,'0'0'665'15,"0"0"-482"-15,0 0-23 16,0 0-62-16,0 0-52 15,65 113-8-15,-57-61-25 16,-3 7-13-16,-3 3-37 16,0-4-43-16,-2-4-34 15,0-12 30-15,0-13 31 16,0-14-40-16,0-15-32 16,0-16-130-16,0-12-1478 0</inkml:trace>
  <inkml:trace contextRef="#ctx0" brushRef="#br1" timeOffset="117313.99">11995 12697 411 0,'0'0'2311'0,"0"0"-2013"16,0 0-113-16,0 0-65 15,0 0-71-15,0 0-39 16,0 0-7-16,76-32 7 16,-22 32-10-16,-1 0-36 15,0 0-81-15,10 1-91 16,-14-1-273-16,-11 0-1364 0</inkml:trace>
  <inkml:trace contextRef="#ctx0" brushRef="#br1" timeOffset="117697.62">12387 11921 2632 0,'0'0'252'0,"0"0"-196"16,0 0-35-16,0 0-10 0,121 94 3 15,-70-30 4-15,12 30-11 16,3 33-7-16,-3 30 0 16,-16-13 0-16,-23-29-9 15,-17-35 9-15,-7-26 0 16,-3 2 20-16,-16 2 34 16,-10-2-2-16,-5-12-31 15,-7-11-6-15,-1-10 5 16,1-7-20-16,0-8-2 15,3-8-68-15,9 0-85 16,10-3-483-16</inkml:trace>
  <inkml:trace contextRef="#ctx0" brushRef="#br1" timeOffset="118018.77">13189 12809 1488 0,'0'0'1139'0,"0"0"-1016"16,0 0-77-16,0 0 40 16,0 0-6-16,0 0-21 15,0 0-20-15,-58 85 24 16,37-77-11-16,5-7 20 15,3-1-31-15,6 0 23 16,4-17-18-16,3-8-18 0,0-3-17 16,0-2-11-16,14 5-3 15,-3 6-36-15,-2 7-96 16,-4 8-361-16</inkml:trace>
  <inkml:trace contextRef="#ctx0" brushRef="#br1" timeOffset="118515.15">13503 12322 2557 0,'0'0'355'0,"0"0"-266"16,0 0-25-16,0 0 35 15,0 0-24-15,0 0-24 16,0 0 0-16,39-72-16 16,-39 72 0-16,0 0-27 15,0 12-8-15,2 16-1 0,2 15 1 16,5 13 4-1,5 12 0-15,1 8 2 16,6 7 3-16,1 2-8 16,2-5-1-16,0-9 0 0,1-14 3 15,-2-14-2-15,-4-15-1 16,-3-14 0-16,1-12 0 16,2-2 18-16,5-12 23 15,5-25 0-15,7-10-8 16,-1-14-18-16,5-14-5 15,5-25 0-15,-3 2-5 16,-2-2-5-16,-1 6 0 16,-15 28 0-16,-2 7-10 15,-10 20-11-15,-12 15-26 16,-8 22-45-16,-18 2-135 0,-6 0-410 16</inkml:trace>
  <inkml:trace contextRef="#ctx0" brushRef="#br1" timeOffset="119181.39">14409 13010 2360 0,'0'0'378'16,"0"0"-254"-16,0 0 18 15,0 0-51-15,0 0-32 16,0 0-38-16,37-102-10 16,-37 81-11-16,-4 3-2 15,-17 5 2-15,-8 4 13 16,-6 8 8-16,-7 1-21 16,-10 7-3-16,-6 19 3 15,0 11-1-15,8 9 1 0,5 6-9 16,16 2-7-16,14-2-26 15,15-4 11-15,0-12-5 16,22-10 26-16,16-12 10 16,10-14 13-16,12-1 24 15,7-31 11-15,5-15-18 16,-5-11-5-16,-5-8 1 16,-10-8 3-16,-10-6-13 15,-11-3-1-15,-13 2 3 16,-9 12-5-16,-9 15-3 15,0 20 20-15,-5 17-11 16,-15 17 21-16,-3 11-32 16,-2 31-8-16,0 21 0 15,2 16 5-15,8 7-5 0,6 7-15 16,6-7-14-16,3-5-36 16,0-14-10-16,12-12-37 15,3-15-54-15,14-19-52 16,-4-13-320-16,2-8-684 0</inkml:trace>
  <inkml:trace contextRef="#ctx0" brushRef="#br1" timeOffset="119472.69">14936 12861 2332 0,'0'0'686'0,"0"0"-530"15,0 0-50 1,0 0-23-16,0 0-30 0,0 0-28 15,0 0-25 1,-73-50-1-16,37 54 1 0,5 14 0 16,7 8-6-16,10 5-15 15,14 5 11-15,0 4 5 16,27 4 5-16,8 2 0 16,8 0 4-16,-5-2 3 15,-7-1 10-15,-14-10-3 16,-17-2-3-16,-4-7 18 15,-38-3 12-15,-22-4-19 16,-17-7-22-16,-46-10-73 16,19 0-173-16,13 0-2004 0</inkml:trace>
  <inkml:trace contextRef="#ctx0" brushRef="#br1" timeOffset="171765.74">5888 3020 1836 0,'0'0'238'16,"0"0"-102"-16,0 0 0 15,0 0 21-15,0 0-42 16,0 0-58-16,-4-10-27 15,4 10 9-15,0 0-2 0,0 0 0 16,0 0-27-16,0 0-10 16,-2 7-1-16,-3 14 1 15,3 7 0-15,-2 8 7 16,-4 8-7-16,4 4 0 16,-2 6 1-16,-5 5 0 15,-1 3-1-15,-3 4 1 16,-3 1-1-16,-4 4 0 15,-3-1-6-15,-1 3 1 16,-3-1 3-16,2-4-3 16,-2 0 5-16,0-4 2 15,2-1-2-15,0-4 0 16,3-1 1-16,2-3-1 0,-3 0 0 16,2 1-1-16,0-1-5 15,-4-1-2-15,0 2 7 16,-4-1-7-16,2-3-9 15,-3 1 6-15,3-5 11 16,3 2 0-16,1-3 3 16,0 2-3-16,4 1 1 15,-2 0-9-15,1-2 8 16,0-1-1-16,-1 0 1 16,-1 3 2-16,1 0-1 15,-4 4 0-15,4-1 0 16,-4 1 0-16,2-1-1 15,-2-3 1-15,2 0-1 16,2 0 0-16,-6-3 1 16,2 0-1-16,-2-3 1 0,0-5-1 15,2 4 0-15,0-3 0 16,0 4-7-16,2 0 7 16,4 2 0-16,-4 3 6 15,3-1-5-15,-3 2-1 16,3-2 2-16,0 0-2 15,1-2 2-15,0-2 3 16,0 0 4-16,-3 0-8 16,1-1 0-16,2-1 16 15,-4-3-12-15,0 4 1 16,0-3 4-16,-4-2-5 16,0-2 2-16,-2 0-7 15,-2-5 7-15,-3-1-6 0,1-4 29 16,-3-4-22-16,1 0 15 15,-2-2-8-15,1-3-4 16,1-3-10 0,-3 1-1-16,-1 0 6 0,-3-5-6 15,-3 0 1-15,-2 1 4 16,-2-1 2-16,-3-1-2 16,-1-2-4-16,-3 0 4 15,0 0 6-15,2-3 17 16,0 0-7-16,2 0-8 15,6-2 4-15,1-2 2 16,3 0-10-16,-2 0-5 16,0 0 9-16,1-6 3 0,-1-6 4 15,-1-2 4-15,0 0-16 16,0 0 1-16,5-3 18 16,-2 2-14-1,1-3-12-15,3 0 0 0,3-4-1 16,0-5-12-16,6 0 8 15,5-5-15-15,3-4 13 16,3-5-9-16,5-3 10 16,3-6 5-16,4-2 10 15,3-6 3-15,3-4-8 16,2 0 6-16,0-3-7 16,0 0 9-16,11 2-5 0,5-3-2 15,3 1 1 1,6-1-2-16,2 0 4 0,0 3-9 15,2-2 10-15,2-1-6 16,0-3 0-16,-2 0 2 16,2-2-2-16,1 3-4 15,1 0 1-15,0 0 0 16,5 1 5-16,5-3-5 16,1 2-1-16,0-2 1 15,5 0-1-15,-1 2 2 16,-4 3 4-16,0 3-6 15,-1 6 0-15,-1 4 0 16,-1 4-6-16,-1 2 2 16,-1 2 4-16,1-1 1 15,3 1 0-15,-1 2-1 0,1 3 0 16,-1 2 1-16,0 3 6 16,1 4-7-16,-1 1-1 15,0 2 1-15,3 1 6 16,1-2-6-16,4-2 0 15,1 0 4-15,0-3-4 16,0 1 0-16,3 0 0 16,2 0 2-16,1 0-2 15,-1 0-3-15,2 2 2 16,-2-2 2-16,2 1 0 16,-2-1-1-16,1 0 0 15,1 2 0-15,2-4 0 16,0 2 0-16,1 0 0 0,1-1 0 15,-2 4 0 1,2 1 0-16,-1-2 2 0,1 3-2 16,-2-1-9-16,0 2 2 15,3 2 0-15,-3 1 4 16,0-1 3-16,3 1 0 16,-1-1 0-16,0 2-16 15,3-2 16-15,-3 0 0 16,0 3 8-16,-6 0-8 15,-8 3 0-15,-11 4 0 16,-10 6 5-16,-10 2 4 16,-7 4-9-16,-6 0-6 0,1 0-26 15,-3 2-10-15,4 0-47 16,13-4-28-16,-2 2-54 16,1-2-327-16</inkml:trace>
  <inkml:trace contextRef="#ctx0" brushRef="#br1" timeOffset="172220.9">6220 3083 1766 0,'0'0'218'0,"0"0"-169"16,0 0 145-16,0 0 57 16,0 0-132-16,0 0-96 15,0 0-8-15,-6-17-13 16,6 7 29-16,4-2-6 16,7-3-25-16,3-2-12 15,11-3 12-15,8-5 21 16,13-3-8-16,14-2-12 15,14-3 10-15,29-8 0 16,30-6-10-16,27-8 6 16,10-1 5-16,-10 6 19 15,-17 5 35-15,-36 14-7 16,-22 4-9-16,-21 7-23 0,-6 2-22 16,5-2 4-16,5-2-8 15,-1-2 5-15,-9 4-6 16,-13 6-11-16,-14 4-28 15,-9 3-27-15,-10 4-39 16,-12 0-46-16,0 3-85 16,0-5-89-16</inkml:trace>
  <inkml:trace contextRef="#ctx0" brushRef="#br1" timeOffset="172495.79">7600 2206 1595 0,'0'0'384'0,"0"0"-44"16,0 0-143-16,0 0-106 16,0 0-74-16,0 0 13 15,0 0 13-15,122 0-14 16,-69 21-16-16,3 9-10 16,-9 9-2-16,-9 3-2 15,-18 4-7-15,-18 0-27 16,-2-2 20-16,-33-2 15 15,-19-4 2-15,-10-4 39 16,-5-3-11-16,3-5-4 16,8-7-5-16,11 2-21 15,19-7-43-15,14-6-342 0</inkml:trace>
  <inkml:trace contextRef="#ctx0" brushRef="#br1" timeOffset="173596.76">8948 1470 2007 0,'0'0'370'15,"0"0"-224"-15,0 0-85 16,0 0 49-16,0 0 28 15,0 0-35-15,0 0-35 16,17-71-22-16,-17 70-14 16,0 1-13-16,0 0-19 0,0 10-30 15,0 26-30-15,-20 40 44 16,-8 48 9-16,-3 40-3 16,4 7-17-16,11-33-10 15,13-46 6-15,3-41 8 16,0-17 22-16,0-1-10 15,13-4-3-15,1-3 4 16,-1-20-18-16,-3-6-98 16,-8 0-622-16</inkml:trace>
  <inkml:trace contextRef="#ctx0" brushRef="#br1" timeOffset="173966.47">8743 2103 2557 0,'0'0'299'15,"0"0"-250"-15,0 0-33 16,0 0-2-16,147-48-4 16,-97 42-10-16,0 3 1 15,-6 3-1-15,-9 3-4 16,-6 17-21-16,-6 7-8 16,-3 12 33-16,-7 8 0 15,1 3 8-15,-1 6 3 16,3-2-11-16,-1-2-12 15,2-8-36-15,-5-11 11 16,-3-6 11-16,-1-12 12 16,-8-14 14-16,0-1 8 15,0-13 126-15,-6-22-103 16,0-11 6-16,1-5 17 16,5-8-17-16,0-2-14 0,9 7-14 15,14 7 4-15,6 6-13 16,4 13-6-16,7 10-20 15,3 14-68-15,-1 4-53 16,16 22-64-16,-11 8-205 16,-9 0-373-16</inkml:trace>
  <inkml:trace contextRef="#ctx0" brushRef="#br1" timeOffset="174127.93">9705 2194 779 0,'0'0'620'0,"0"0"-115"16,0 0-105-16,0 0-112 0,0 0-79 15,0 0-63 1,0 0-146-16,43 33-2 0,-51 10-22 15,-2 13 12 1,3 6-34-16,7 2-27 0,0-8-48 16,11-10 34-16,29-19-38 15,-2-13-35-15,-2-14-21 0</inkml:trace>
  <inkml:trace contextRef="#ctx0" brushRef="#br1" timeOffset="174250.11">9854 1845 2520 0,'0'0'225'0,"0"0"-225"15,0 0-112-15,0 0-181 0,-75 101-501 16</inkml:trace>
  <inkml:trace contextRef="#ctx0" brushRef="#br1" timeOffset="174517.96">10247 2221 1741 0,'0'0'758'16,"0"0"-518"-16,0 0-170 15,0 0-56-15,0 0-14 16,-70 119 0-16,46-61-10 16,4-2-25-16,11-6 16 15,7-13 6-15,2-14-9 16,4-13 22-16,19-10 65 15,5-4 83-15,6-28-24 0,2-12-62 16,-7-10-26-16,-10-9-19 16,-7 0-6-16,-12 1-11 15,-2 9 0-15,-29 13-44 16,-35 25-126-16,4 10-79 16,9 5-676-16</inkml:trace>
  <inkml:trace contextRef="#ctx0" brushRef="#br1" timeOffset="174958.7">10859 2384 1608 0,'0'0'508'0,"0"0"-112"16,0 0-182-1,5-135-112-15,-34 107-92 0,-11 13-10 16,-16 12-70-16,-6 3-64 15,-1 30-15-15,3 14 56 16,15 8-62-16,16 3 28 16,20-7 47-16,9-10 36 15,23-14 44-15,21-17 143 16,14-7 183-16,9-21-156 16,2-21-102-16,-2-16-37 15,-9-12-17-15,-11-11-8 16,-16-4-6-16,-15-7-11 15,-14 1 10-15,-2 1 1 16,-18 3 46-16,-16 16 42 0,-5 16 0 16,0 18-16-16,1 26-43 15,5 11-16 1,-2 48-13-16,10 52-19 0,18 47 7 16,7 11 12-16,19-22 0 15,12-39-9-15,-5-45-28 16,1-12-25-16,8-1-17 15,6-2-19-15,23-9 8 16,-10-13-84-16,-8-15-327 0</inkml:trace>
  <inkml:trace contextRef="#ctx0" brushRef="#br1" timeOffset="175212.97">11171 2414 1289 0,'0'0'1416'0,"0"0"-1217"15,0 0-110-15,0 0-45 16,0 0 29-16,0 0-20 15,0 0-8-15,80-50-23 16,-60 26-13-16,-1-9 5 16,-7 0-14-16,-5-3-10 15,-5 4-7-15,-2 8-17 16,0 5 34-16,-13 15 5 16,-3 4 6-16,3 23-11 15,5 22 0-15,8 17-11 16,2 7 10-16,33 3 0 15,23-10 1-15,34-8 0 16,41-23-1-16,-17-17-30 0,-12-14-411 16</inkml:trace>
  <inkml:trace contextRef="#ctx0" brushRef="#br1" timeOffset="189582.4">766 15097 1777 0,'0'0'892'0,"0"0"-784"16,0 0-69-16,0 0 29 15,0 0-17-15,0 0 8 16,-4-32-20-16,12 25 4 16,-1 1-14-16,-1 1-9 15,0 1-3-15,-4 0-4 16,-2 4-9-16,0 0 3 15,0 0-3-15,4 0-4 16,3 0-9-16,3 0-14 16,9 0 10-16,1 15-14 15,4 2-6-15,0 8 2 16,-3 4-22-16,-10 5-35 0,-9 3-19 16,-2 7 29-1,-17-4 38-15,-19 4 40 0,-9 0 10 16,-7 2 17-16,6-6 20 15,4-8-1-15,8-2-8 16,14-12-22-16,12 0-15 16,8-5-1-16,0 1-7 15,23-5 7-15,16 4 39 16,10 1 25-16,6-5-4 16,3 4-21-16,3-3-17 15,-3-2-22-15,-3-2 0 0,10-6-76 16,-16 0-116-1,-14-2-609 1</inkml:trace>
  <inkml:trace contextRef="#ctx0" brushRef="#br1" timeOffset="189997.91">1254 14868 2341 0,'0'0'244'0,"0"0"-175"15,0 0-50-15,-56-110-1 16,27 86 40-16,-6 4-28 16,-8 6-30-16,-6 5 34 15,-11 9-3-15,-9 0 9 16,-7 17 0-16,-1 11-5 0,-6 10-22 16,4 12 10-1,2 7-7-15,8 7 15 0,5 12-19 16,8 5 7-1,8 21-5-15,17 20 5 16,23 16-19-16,8-9-6 0,20-27 4 16,16-31-12-16,8-18-5 15,16 1 18-15,33 4-21 16,46-3 4-16,36-29 10 16,16-26 8-16,-10-22 9 15,-36-26 2-15,-53-2 3 16,-32-1 6-16,-20-15-9 15,-22-32 13-15,-16-5 10 16,-2 6-6-16,-44 10-7 0,-39 21-21 16,-37 4-32-16,-3 5 1 15,-22 34-64-15,41 23-119 16,44 0-375-16</inkml:trace>
  <inkml:trace contextRef="#ctx0" brushRef="#br1" timeOffset="190475.52">1815 15204 2313 0,'0'0'392'0,"0"0"-266"0,0 0-63 16,0 0-10-16,0 0 2 15,0 0-3-15,0 0-47 16,-16-31-5-16,14 54-63 16,-2 11 63-16,0 20 1 15,-1 8 20-15,-1 10-8 16,1 4 8-16,2 1-10 15,3-11-4-15,0-8-7 16,0-10-51-16,0-12-100 16,6-11-221-16,0-18-1584 0</inkml:trace>
  <inkml:trace contextRef="#ctx0" brushRef="#br1" timeOffset="190954.62">1766 15523 2283 0,'0'0'674'0,"0"0"-674"16,0 0-20-16,0 0 20 16,0 0 10-16,0 0-10 15,156 48-20-15,-111-8-69 16,-1 4-8-16,-5 6-2 16,-8 4-25-16,-9-2-45 15,-11-7 26-15,-6-5 126 16,-5-13 17-16,0-13 184 15,0-11 31-15,0-3-10 16,0-13-22-16,0-22-145 16,0-9-12-16,0-11 31 0,0 3-20 15,13 2-16 1,7 6-3-16,0 8-4 0,6 5-8 16,1 8-2-16,2 0-4 15,0 10 0-15,-6 0-24 16,-3 9-6-16,-7 4-24 15,-4 0-2-15,-5 0-21 16,3 17 61-16,-2 2 15 16,1 7 0-16,1 6 0 15,-1 7-24-15,4 1-8 16,-2-1-30-16,1 4-27 16,1-4-22-16,-6-4 6 15,0-3 60-15,1-5 39 16,-3-6 7-16,2-7 14 15,2-10-14-15,0-4-50 0,-2 0-940 0</inkml:trace>
  <inkml:trace contextRef="#ctx0" brushRef="#br1" timeOffset="191100.05">2470 15368 2514 0,'0'0'396'15,"0"0"-396"-15,0 0-293 16,0 0-665-16</inkml:trace>
  <inkml:trace contextRef="#ctx0" brushRef="#br1" timeOffset="191379.64">2665 15661 1723 0,'0'0'710'16,"0"0"-507"-16,0 0 74 15,0 0-133-15,0 0-137 16,0 0 5-16,-48 105-12 16,30-55-24-16,3 3 13 15,7-4-3-15,8-9-10 16,0-12 3-16,8-18-16 16,17-10 37-16,8 0 63 15,5-28 27-15,4-17-18 16,-4-9-30-16,-9-4-11 0,-11 1 20 15,-14 7 5-15,-4 8-22 16,-6 17-34-16,-21 6-44 16,-4 16-59-16,-1 3 6 15,8 40-42-15,6 4-132 16,14-4-377-16</inkml:trace>
  <inkml:trace contextRef="#ctx0" brushRef="#br1" timeOffset="191754.33">3279 15855 1739 0,'0'0'523'0,"0"0"-314"16,0 0-5-16,109-128-6 15,-106 100-54-15,-3 6-60 0,-27 13-84 16,-17 9-23-16,-12 9 23 16,-9 30-9-16,3 11 9 15,6 9 0-15,14-1 0 16,17-4-5-16,17-5-21 15,8-22 5-15,13-10 14 16,24-17 7-16,17-8 69 16,15-37-29-16,7-14-24 15,-1-20-16-15,2-23-69 16,-15-20-30-16,-22 5 47 16,-18 15 52-16,-22 18 14 15,-9 34 31-15,-22 6 5 16,-9 12 46-16,-10 19-28 15,2 13-25-15,1 31-29 16,2 41-6-16,8 36-8 0,19 35-25 16,13 13 5-16,5-24 15 15,11-16-45-15,5-48-142 16,-3-24-712-16</inkml:trace>
  <inkml:trace contextRef="#ctx0" brushRef="#br1" timeOffset="192057.35">3658 15887 2921 0,'0'0'182'0,"0"0"-182"16,0 0 0-16,0 0 11 15,0 0 27-15,0 0-13 0,0 0 6 16,78-88-14-16,-58 45-2 15,-7 3-2-15,-8 1-5 16,-5 3 1-16,-3 13-9 16,-18 10-24-16,-4 13 3 15,-2 6 21-15,4 28 12 16,8 20-2-16,11 6-10 16,4 10-16-1,22-1 9-15,23 1-14 0,40-8-25 16,-10-16-113-16,-4-20-129 0</inkml:trace>
  <inkml:trace contextRef="#ctx0" brushRef="#br1" timeOffset="192233.82">4396 15494 2946 0,'0'0'505'0,"0"0"-478"16,0 0-27-16,0 0 0 16,0 0-59-16,0 0-163 0</inkml:trace>
  <inkml:trace contextRef="#ctx0" brushRef="#br1" timeOffset="192378.45">4442 15877 2786 0,'0'0'530'16,"0"0"-449"-16,0 0-3 16,0 0-20-16,0 0-45 15,0 0-13-15,0 0-78 16,6-4-164-16,-6-4-749 0</inkml:trace>
  <inkml:trace contextRef="#ctx0" brushRef="#br1" timeOffset="193683.26">5006 15004 2453 0,'0'0'240'16,"0"0"-185"-16,0 0-38 15,0 0 0-15,0 0-16 16,0 0 8-16,0 0-4 16,-22 98 20-16,22-45 2 15,6 14-9-15,5-2-4 16,1 8-13-16,-1-4 9 16,-1-4-2-16,-2-12-8 15,-2-13 1-15,1-9-1 16,-3-16-1-16,4-11 1 15,-2-4 12-15,3 0 33 16,1-13 54-16,11-14 11 16,6-18-19-16,4-13-37 15,9-7-21-15,3-12-9 16,3 1-7-16,6-1 1 0,-2 1-8 16,2 11-5-1,-7 11-5-15,-10 12-10 0,-8 19-36 16,-10 19-59-16,-8 4-123 15,-9 0-479-15</inkml:trace>
  <inkml:trace contextRef="#ctx0" brushRef="#br1" timeOffset="194004.58">5750 15547 1285 0,'0'0'891'16,"0"0"-644"-16,0 0-104 16,0 0-10-16,0 0-11 15,0 0-33-15,0 0-12 16,3-83-10-16,-28 83-52 16,-11 0-8-16,-9 24-4 15,-7 12 2-15,-2 14 1 16,4 3-6-16,11 7-8 15,16-2-3-15,17-4-47 16,6-5-1-16,16-16-39 16,21-5 16-16,12-18 36 15,23-10-6-15,-12-6-155 16,-12-15-888-16</inkml:trace>
  <inkml:trace contextRef="#ctx0" brushRef="#br1" timeOffset="194175.8">5705 15668 2598 0,'0'0'323'0,"0"0"-258"16,0 0-65-16,0 0 0 16,-64 125 6-16,55-59-6 15,1 11-41-15,0-1 14 16,-1-4 22-16,1-4 2 16,1-12 1-16,0-10-45 15,7-16-59-15,0-16-178 16,0-10-1042-16</inkml:trace>
  <inkml:trace contextRef="#ctx0" brushRef="#br1" timeOffset="194476.18">6075 15597 2379 0,'0'0'687'15,"0"0"-606"-15,0 0-35 16,0 0-19-16,0 0-27 15,0 0-10-15,0 0 2 16,-98 18-5-16,78 18 13 16,9 4-19-16,11 4-26 0,0-2 21 15,23 0 2 1,12 4-14-16,7-6 2 16,1 1-5-16,-7-6-41 15,-14-3-29-15,-15-2 5 16,-7-7 79-16,-23-5 25 0,-17-6 148 15,-5-2 1-15,3-10-42 16,5 0-107-16,3-14-33 16,14-12-241-16,11-3-659 0</inkml:trace>
  <inkml:trace contextRef="#ctx0" brushRef="#br1" timeOffset="195627.45">6608 15384 1454 0,'0'0'1223'0,"0"0"-1078"16,0 0-46-16,0 0 21 16,0 0-25-16,0 0-23 15,0 0-38-15,-36-38-26 16,36 38 1-16,0 0-9 15,16 14-16-15,13 9 16 16,11 12 10-16,11 9-6 16,7 10 5-16,7 1-9 15,2 7-10-15,-5 0-25 16,-4-3 0-16,-10-9 0 16,-11-6 2-16,-18-17 5 15,-14-3 6-15,-5-5 22 16,-9-1 33-16,-24 0 24 0,-14 1-28 15,-6 4-14-15,-10-1-15 16,-3 3-1-16,0-2-4 16,7-5-10-16,7-4-8 15,13-2-38-15,20-12-61 16,13 0-124-16,6-4-1222 0</inkml:trace>
  <inkml:trace contextRef="#ctx0" brushRef="#br1" timeOffset="196004.56">7350 15418 2708 0,'0'0'227'0,"0"0"-179"15,0 0 72-15,0 0-21 16,0 0-44-16,0 0-43 15,0 0-12-15,-7 5-40 16,23 26 34-16,4 17 6 16,2 12 7-16,3 11 1 15,-1-5 9-15,1 1-16 16,-3-8 3-16,0-11-3 16,-2-12-1-16,-4-18-12 15,-3-8-11-15,-4-10 23 16,2 0 35-16,7-19 31 15,5-22 8-15,10-11-26 0,5-17-21 16,1-10-11-16,4 0-13 16,-5 5-3-16,-5 12-62 15,-10 14-98-15,-12 17-250 16,-9 14-1811-16</inkml:trace>
  <inkml:trace contextRef="#ctx0" brushRef="#br1" timeOffset="196254.59">8130 15735 2030 0,'0'0'382'15,"0"0"-239"-15,0 0-76 0,0 0 4 16,-56 120 9-16,45-70 4 15,2 0-27-15,6-1-9 16,3-10 13-16,0-8 5 16,0-3-50-16,8-10-16 15,9-14-55-15,-1-4-121 16,-5 0-606-16</inkml:trace>
  <inkml:trace contextRef="#ctx0" brushRef="#br1" timeOffset="196422.5">7914 15781 3063 0,'0'0'281'0,"0"0"-281"15,0 0-24-15,0 0 24 16,0 0 35-16,158-20-30 16,-87 20-5-16,25 0-168 15,-18 0-255-15,-16 0-1164 0</inkml:trace>
  <inkml:trace contextRef="#ctx0" brushRef="#br1" timeOffset="197706.42">9241 16070 2426 0,'0'0'529'0,"0"0"-427"15,0 0-52-15,0 0-6 0,0 0-10 16,0 0-25 0,0 0 2-16,-15 82 1 0,-3-44 10 15,0 2-22-15,3-3-20 16,1-11-68-16,12-13-69 15,2-2-107-15,0-11-619 16</inkml:trace>
  <inkml:trace contextRef="#ctx0" brushRef="#br1" timeOffset="198071.47">9684 15498 1764 0,'0'0'1084'16,"0"0"-975"-16,0 0-97 15,0 0 18-15,0 0-23 16,0 0-2-16,0 0-5 16,58 104 9-16,-33-47-8 15,0 0-1-15,2 2-49 16,0-9 2-16,0-6-2 15,-2-15-7-15,-2-12 23 16,2-13 33-16,-1-4 68 16,8-10 38-16,1-26-35 15,7-8-11-15,5-10 5 16,-1-12-26-16,0-6 16 16,3-4-4-16,-3 1 3 15,-1 7-15-15,-9 12-30 16,-12 14-9-16,-9 20-21 0,-13 17-50 15,-2 5-148-15,-16 9-510 0</inkml:trace>
  <inkml:trace contextRef="#ctx0" brushRef="#br1" timeOffset="198618.5">10721 15766 367 0,'0'0'2203'0,"0"0"-2012"16,0 0-124-16,0 0 71 0,0 0-3 15,60-115-54-15,-58 87-52 16,-2 3-29-16,0 6-33 15,-25 6 9-15,-10 12 20 16,-9 1 4-16,-3 14 21 16,-2 18-16-16,4 12-5 15,7 6-13-15,12 6-5 16,13-1-1-16,10-6-6 16,3-9 10-16,11-9 15 15,18-18 5-15,9-8 28 0,7-5 15 16,3-18-15-1,6-19-14-15,-2-10-4 16,-4-12-15-16,-5-7 4 0,-10-2 4 16,-7-4-7-16,-7 8 4 15,-11 14 0-15,-6 10 17 16,-2 17-4-16,0 17 7 16,0 6-25-16,-8 19-18 15,-5 24 17-15,-3 15 1 16,1 16-12-16,1 7-14 15,5-1 16-15,7-6-7 16,2-11-12-16,0-13-10 16,0-16-12-16,25-18-84 0,-4-8-148 15,4-8-572-15</inkml:trace>
  <inkml:trace contextRef="#ctx0" brushRef="#br1" timeOffset="198969.92">11261 15673 426 0,'0'0'2432'0,"0"0"-2203"16,0 0-96-16,0 0-15 15,0 0-25-15,0 0-21 16,0 0-38-16,25-36-34 16,-25 36-20-16,0 0-10 15,0 10-24-15,-10 11 9 16,-3 6 45-16,-3 5 12 15,3 0-6-15,1 2-2 0,5-2-4 16,5-2 0-16,2 2 0 16,0-6-5-16,14 7-11 15,10-7 8-15,3 6-11 16,0-10 9-16,-3 0-15 16,-9-8 4-16,-9-6 9 15,-6-4 0-15,-16-4 12 16,-22 0 51-16,-11-4-5 15,-12-14-15-15,-3-4-31 16,-30-15-26-16,17 7-171 16,11 4-975-16</inkml:trace>
  <inkml:trace contextRef="#ctx0" brushRef="#br1" timeOffset="200039.1">12659 15727 2366 0,'0'0'310'16,"0"0"-125"-16,0 0-18 15,0 0-79-15,0 0-41 16,0 0-15-16,0 0-15 16,112-86-6-16,-108 82 7 0,-4 4 5 15,0 0 3-15,0 0 6 16,0 0-9-16,0 0-23 15,0 0-11-15,-6 0-9 16,-4 4 0-16,-5 6 20 16,-3 1 8-16,-9 6-8 15,-6 3 0-15,-11-3 3 16,-14 8-3-16,-9 0 7 16,-9 7-7-16,-2-1 8 15,6 1-8-15,13-1 12 16,14-8-11-16,16-1-1 15,16-5-20-15,13-3-14 16,6-1-1-16,32 2 35 16,18 1 4-16,17-2 21 15,16 0 15-15,9-2-10 16,3 2-8-16,-3-1-17 0,-9 0-5 16,7-3-63-16,-23-2-154 15,-21-6-463-15</inkml:trace>
  <inkml:trace contextRef="#ctx0" brushRef="#br1" timeOffset="200557.82">13339 15350 2076 0,'0'0'495'16,"0"0"-324"-16,0 0-42 15,0 0 8-15,0 0-29 16,0 0-37-16,0 0-37 0,0-17-34 16,0 27-4-16,0 21 2 15,0 13 2-15,0 15 18 16,4 8-5-16,3 13-5 16,2 5-8-16,0-5-8 15,2-8-15-15,0-10 0 16,2-13 16-16,1-17-14 15,1-14-4-15,6-14 25 16,6-4 32-16,6-14 31 16,7-18-11-16,7-11-11 15,4-11-7-15,2-4 0 16,3-11-1-16,-5 4-12 16,-2-2-20-16,-9 9 5 15,-11 13-6-15,-9 4-16 16,-20 15-56-16,0 12-110 15,-2 10-443-15</inkml:trace>
  <inkml:trace contextRef="#ctx0" brushRef="#br1" timeOffset="201043.67">14176 15919 2235 0,'0'0'329'0,"0"0"-253"16,0 0-21-16,0 0 6 15,0 0-2-15,0 0-10 0,0 0-21 16,-58-46-8-1,19 46 6-15,-8 19 25 0,-2 7 3 16,5 10-13-16,7 0-41 16,14 8-8-16,13-4-27 15,10-2 6-15,7 0 7 16,27-14 17-16,10-6-11 16,7-6 9-16,0-12-22 15,5-4-105-15,-13-15-186 16,-17-2-1376-16</inkml:trace>
  <inkml:trace contextRef="#ctx0" brushRef="#br1" timeOffset="201252.58">14097 16034 1223 0,'0'0'1399'0,"0"0"-1123"0,0 0-108 15,0 0-94 1,0 0-74-16,0 0-26 0,0 0 26 16,0 28 6-16,23 6 8 15,0 7 2-15,-7 3 2 16,-5 5-17-16,-9 1 7 15,-2-1-7-15,0-4 5 16,-2-4-6-16,-7-9-4 16,1-11-39-16,2-8-96 15,4-7-100-15,2-6-524 0</inkml:trace>
  <inkml:trace contextRef="#ctx0" brushRef="#br1" timeOffset="201569.66">14569 15946 22 0,'0'0'2643'0,"0"0"-2395"15,0 0-146-15,0 0-23 16,0 0-23-16,0 0-15 16,0 0-41-16,16-71-35 15,-37 73 29-15,1 17 4 16,-1 0 1-16,7 12-20 15,7-5-18-15,7 6 39 16,0-2-7-16,27 2-1 16,8-2-12-16,10 3 1 15,-2-2-25-15,-4-5-14 0,-12-2-10 16,-14-4 1-16,-13-6-13 16,-2-6 80-1,-31-2 47-15,-11-6 35 16,-6 0-20-16,-19-10-62 0,16-12-147 15,11 4-877-15</inkml:trace>
  <inkml:trace contextRef="#ctx0" brushRef="#br1" timeOffset="201790.68">15090 15852 2800 0,'0'0'294'16,"0"0"-183"-16,0 0-44 16,0 0-53-16,0 0-14 15,0 0-22-15,0 0-23 16,83 3-111-16,-50 7-37 16,18-6-80-16,-6 0-208 15,-5-4-499-15</inkml:trace>
  <inkml:trace contextRef="#ctx0" brushRef="#br1" timeOffset="202177.98">15413 15588 2071 0,'0'0'709'15,"0"0"-616"-15,0 0-6 16,0 0 34-16,0 0-33 16,0 0-44-16,0 0-38 15,34 14-6-15,-23 22 0 16,4 17 19-16,3 10-13 16,7 8-6-16,2 2 0 15,2-3-19-15,0-8-15 16,-1-13 16-16,-6-16-10 15,-1-11 19-15,-8-10 9 16,-1-12 50-16,-2 0 24 16,3-22 7-16,8-18-20 15,-1-8-23-15,7-8-15 0,0-11-3 16,1 2-10-16,3-8-6 16,-4 7-4-16,-5 8-21 15,-9 9-24-15,-13 18-26 16,0 8-129-16,-17 15-924 15</inkml:trace>
  <inkml:trace contextRef="#ctx0" brushRef="#br1" timeOffset="202535.84">15965 16016 2940 0,'0'0'215'15,"0"0"-153"-15,0 0-35 16,0 0 13-16,0 0-4 15,0 0-36-15,0 0-2 0,12 90 2 16,-12-32 13 0,-2 1-13-16,2-2-3 0,0-7-8 15,0-6-28-15,0-9-8 16,0-21-50-16,0-8-114 16,0-6-703-16</inkml:trace>
  <inkml:trace contextRef="#ctx0" brushRef="#br1" timeOffset="202681.1">15720 15954 1423 0,'0'0'1672'0,"0"0"-1607"16,0 0-40-16,0 0-25 16,148-5 35-16,-74 24-13 15,7-1-22-15,25 4-34 0,-24-8-353 16,-15-6-781-16</inkml:trace>
  <inkml:trace contextRef="#ctx0" brushRef="#br1" timeOffset="203072.5">16360 15163 2618 0,'0'0'220'0,"0"0"-162"16,0 0 43-16,0 0 22 15,0 0-32-15,0 0-36 16,0 0-30-16,98 41-7 16,-67-5-4-16,6 22 2 15,9 28-1-15,5 37-3 16,-2 38-12-16,-16 10 5 16,-21-2-5-16,-12-23 0 15,-47-24-6-15,-11-24-1 16,-9-25-27-16,-35-8-35 0,-35-10-65 15,16-11-113 1,-7-7-399-16</inkml:trace>
  <inkml:trace contextRef="#ctx0" brushRef="#br1" timeOffset="203747.54">13256 14797 1560 0,'0'0'655'15,"0"0"-498"-15,0 0-114 16,0 0 16-16,0 0 26 16,0 0-19-16,0 0-4 15,-96 41-19-15,69 0 20 16,-6 13-18-16,-2 12-7 0,-12 31 1 16,-4 33 5-16,-3 40-27 15,12 13-4-15,17-6-9 16,25-20-4-16,3-27-7 15,26-31 6-15,6-18-10 16,1-28 10-16,9 0 1 16,11-3-5-16,12 4-7 15,44-2 11-15,-16-16-63 16,-14-22-169-16</inkml:trace>
  <inkml:trace contextRef="#ctx0" brushRef="#br1" timeOffset="205297.03">15973 1488 2004 0,'0'0'341'16,"0"0"-198"-16,0 0-54 15,0 0-4-15,0 0-12 16,0 0-51-16,0 0-7 15,0-8 12-15,0 8-7 16,0 0-9-16,0 2-4 16,0 22-6-16,0 18 0 15,0 36 12-15,6 38-13 16,9-1 0-16,2-9 8 16,-2-18-1-16,-4-30-6 15,0 0-1-15,3-8-1 0,-5-15-13 16,-1-16-3-1,-3-13 17-15,1-6 90 0,4-10 87 16,3-24-45-16,9-17-55 16,5-18-31-16,4-9-40 15,5-5 10-15,-1 4-16 16,-1 2-9-16,-5 11-16 16,-7 13-25-16,-5 12-24 15,-3 9-42-15,-5 11-98 16,-3 9-477-16</inkml:trace>
  <inkml:trace contextRef="#ctx0" brushRef="#br1" timeOffset="205833.99">16734 2176 2158 0,'0'0'235'0,"0"0"-235"15,0 0 44-15,0 0-44 16,0 0 53-16,-117-75-38 16,76 75 13-16,3 25-4 15,3 8-10-15,8 10 63 16,11 4-45-16,12 2-18 0,4-1-14 16,16-6 0-16,15-6 6 15,11-8 10-15,3-9 1 16,-1-10-5-16,-2-9-12 15,-5-6-51-15,-11-16-193 16,-15-3-300-16</inkml:trace>
  <inkml:trace contextRef="#ctx0" brushRef="#br1" timeOffset="206018.85">16663 2321 1299 0,'0'0'914'0,"0"0"-631"16,0 0-130-16,0 0-81 15,0 0-66-15,0 0-6 16,0 0 26-16,40 83 0 0,-17-45-1 15,-3 2-1 1,-9 1-24-16,-9-1-4 0,-2-2 4 16,-4 0 0-16,-19-4-2 15,-2-5-21-15,-1-4-57 16,4-7-123-16,6-11-176 16,11-4-1255-16</inkml:trace>
  <inkml:trace contextRef="#ctx0" brushRef="#br1" timeOffset="206365.68">17075 2220 1906 0,'0'0'489'0,"0"0"-249"0,0 0-130 16,0 0 0-16,0 0 24 15,0 0-54-15,10-103-28 16,-10 103-39-16,0 0-13 15,0 0-44-15,-10 9-14 16,1 10 58-16,3 9 17 16,2 5-10-16,4 0-7 15,0 2-14-15,4-2 2 16,14-2 3-16,4 0-2 16,0-6 10-16,-1 0-7 15,-8-8-7-15,-7-5-20 16,-6-3-27-16,0-6 25 15,-2 1 37-15,-13-4 32 16,-6 0 16-16,1 0-16 16,-2 0-22-16,-4 0-10 0,5 0-159 15,4-10-483-15</inkml:trace>
  <inkml:trace contextRef="#ctx0" brushRef="#br1" timeOffset="206651.93">17528 2089 2071 0,'0'0'504'16,"0"0"-294"-16,0 0-94 15,0 0-8-15,0 0 14 16,0 0-52-16,151-10-41 16,-95 6-12-16,0-2-17 15,-5 0-1-15,-2 2-49 16,-3 0-71-16,-9 0-100 16,-18-1-373-16</inkml:trace>
  <inkml:trace contextRef="#ctx0" brushRef="#br1" timeOffset="207000.54">18279 1736 2612 0,'0'0'224'16,"0"0"-224"-16,0 0-9 15,0 0-20-15,-3 137 11 16,3-31 4-16,0 0-87 16,12-8-48-16,1-17-40 15,1-26 97-15,3-5 70 16,1-5 22-16,-3-17 167 16,-3-12 15-16,-1-14-42 0,-3-2 11 15,4-10 25-15,3-21-49 16,6-17-58-16,1-9-22 15,4-13-12-15,1-7-11 16,-2 1 0-16,-3 4-14 16,-5 11-10-16,-3 17-9 15,-14 26-73-15,0 16-134 16,0 2-470-16</inkml:trace>
  <inkml:trace contextRef="#ctx0" brushRef="#br1" timeOffset="207149.53">18745 2358 2316 0,'0'0'271'0,"0"0"-165"15,0 0-106-15,0 0 0 16,0 0-13-16,-43 172-42 16,21-103-276-16,0-10-615 0</inkml:trace>
  <inkml:trace contextRef="#ctx0" brushRef="#br1" timeOffset="207349.45">18394 2430 1356 0,'0'0'1579'0,"0"0"-1364"16,0 0-150-16,0 0-56 0,0 0-9 15,123-22 60 1,-49 22-13-16,3 0-47 0,15 0-129 16,-21 0-119-16,-20 0-616 15</inkml:trace>
  <inkml:trace contextRef="#ctx0" brushRef="#br1" timeOffset="208049.7">18940 1474 2528 0,'0'0'275'0,"0"0"-177"0,0 0-87 15,0 0 23-15,0 0 57 16,0 0-49-16,0 0-22 15,163 50-12-15,-93 26-7 16,3 45-2-16,-5 53 1 16,-18 19 0-16,-39-4 0 15,-24-24-12-15,-43-53-61 16,-46-9 8-16,-26-22-2 16,-18-23 20-16,-33 3 47 15,11-27 7-15,2-12-7 16,41-8-16-16,27-12-524 0</inkml:trace>
  <inkml:trace contextRef="#ctx0" brushRef="#br1" timeOffset="208730.69">15975 1202 1380 0,'0'0'545'0,"0"0"-155"16,0 0-154-16,0 0-76 0,0 0-33 15,0 0-39 1,0 0-48-16,-60 5-36 0,13 27-4 16,-24 36 0-16,-21 51 1 15,-6 55 11 1,9 27-12-16,27 0 0 0,28-20-1 15,34-40-3 1,3-35-10-16,32-26-12 0,14-26 0 16,67 9-9-16,-9-15-62 15,7-8-270-15</inkml:trace>
  <inkml:trace contextRef="#ctx0" brushRef="#br1" timeOffset="214707.28">19811 2194 1748 0,'0'0'299'0,"0"0"-299"16,0 0 10-16,0 0-10 15,0 0 77-15,0 0-32 16,36-28-5-16,-22 25-7 16,-4 3-16-16,0-1 9 15,-6 1-2-15,-2 0-7 16,-2 0-9-16,0 0 67 15,0 0 5-15,0 0 2 16,0 0 1-16,0 0-27 0,0 0-22 16,0 0-23-16,5 0-11 15,1 0-20-15,5 0 20 16,7 0 10-16,7 0 29 16,8 0 0-16,7-3-2 15,5 3-17-15,2 0-9 16,0 0-11-16,-7 0-1 15,-7 0-62-15,-13 14-76 16,-11 1-232-16,-9-4-1171 0</inkml:trace>
  <inkml:trace contextRef="#ctx0" brushRef="#br1" timeOffset="-214556.85">19878 2420 1874 0,'0'0'311'0,"0"0"-178"0,0 0-59 16,0 0 49-16,0 0 18 15,0 0 33-15,0 0-38 16,145 10-57-16,-93-8-33 16,-2-2-6-16,-3 0-30 15,-5 0-10-15,-8 0-27 16,2 0-52-16,-12 0-114 15,-8 0-389-15</inkml:trace>
  <inkml:trace contextRef="#ctx0" brushRef="#br1" timeOffset="-213662.03">20592 1874 1281 0,'0'0'406'0,"0"0"-126"15,0 0-98-15,0 0-18 16,0 0 13-16,0 0-60 15,0 0-27-15,-2-29-17 0,2 29-13 16,0 0-21-16,0 0-39 16,4 12-13-16,4 18-3 15,5 15 16-15,8 17 5 16,4 9-5-16,1 8-13 16,3 1-12-16,0-4-1 15,0-10 8-15,-3-12 12 16,-3-16 5-16,-5-12-16 15,-5-14 17-15,-1-12 54 16,-1 0 60-16,4-18 30 16,9-22-27-16,5-14-61 15,7-14-27-15,7-10-16 16,1-7-3-16,3-3-10 16,-3 0-1-16,-2 0-12 0,-5 7 13 15,-13 15 0-15,-8 14-6 16,-10 20-17-16,-6 16-31 15,-2 16-94-15,-18 10-265 16,-2 15-328-16</inkml:trace>
  <inkml:trace contextRef="#ctx0" brushRef="#br1" timeOffset="-213085.29">21407 2364 1429 0,'0'0'326'15,"0"0"1"-15,0 0 4 16,0 0-91-16,0 0-118 15,0 0-75-15,0 0-38 16,-13-78-9-16,-12 71-32 16,-8 7 31-16,-8 0 1 15,-1 19 14-15,-2 16 14 16,5 9-7-16,6 11-21 16,11 1 0-16,11 0 0 0,8-5-10 15,3-11-9 1,0-11 17-16,19-8 2 0,5-11 51 15,2-10 14-15,9 0 25 16,0-20-18-16,3-20-19 16,-1-13-33-16,-1-13-7 15,-3-8-13-15,-6-8-3 16,-4-2-7-16,-11 3-3 16,-2 7 3-16,-10 12 10 15,0 18 15-15,0 17-6 16,0 12 5-16,0 11-14 15,-4 4-2-15,-4 16-28 16,2 22 30-16,-3 16 0 0,1 13 4 16,0 5-3-16,4 0-1 15,2-6-21-15,2-10-64 16,0-9-64-16,2-14-23 16,14-10-66-16,-1-16-217 15</inkml:trace>
  <inkml:trace contextRef="#ctx0" brushRef="#br1" timeOffset="-212791.56">21781 2202 2155 0,'0'0'435'16,"0"0"-151"-16,0 0-103 0,0 0-70 16,0 0-67-16,0 0-44 15,0 0-30-15,-17-22 20 16,3 49 10-16,3 8 2 15,0 5-2-15,4 2-12 16,7-2 0-16,0 2-5 16,0 0-30-16,18 0 2 15,2-4 23-15,-2-3 1 16,-5-10-7-16,-6-5-14 16,-7-7-13-16,0-7-6 15,-16-5 61-15,-13-1 13 16,-9 0 49-16,-2-1-25 15,3-13-37-15,-4-8-77 16,12 1-212-16,14 3-1616 0</inkml:trace>
  <inkml:trace contextRef="#ctx0" brushRef="#br1" timeOffset="-212243.24">22136 2388 1689 0,'0'0'551'0,"0"0"-224"15,0 0-78-15,0 0-44 16,0 0-114-16,0 0-85 16,0 0-6-16,-90-40 0 15,59 68-3-15,2 4-5 16,4 2 7-16,8-5 1 16,5-4-8-16,10-11-3 15,2-5-12-15,0-5 18 0,0-4 5 16,11 0 26-16,5 0 16 15,2-15-11-15,2-3-13 16,0-2-18-16,-3 4 0 16,-5 6-8-16,-5 8-14 15,-5 2-28-15,0 2-28 16,-2 20 32-16,2 6 41 16,2 2 5-16,4-2 0 15,3-3 3-15,0-10-3 16,2-6 2-16,3-9 13 15,2 0 12-15,9-17 8 16,6-15-35-16,5-13-2 16,4-10-112-16,-2-5-82 0,-2-6-57 15,-7 0-42-15,-6 1 110 16,-12 8 185-16,-11 10 261 16,-2 13 181-16,0 15-151 15,0 10-139-15,0 9-87 16,-4 4-65-16,-3 30-12 15,-5 16 6-15,2 16 6 16,-3 13 5-16,1-1-5 16,3-2-11-16,1-10-49 15,1-2-46-15,0-19-87 16,0-15-511-16</inkml:trace>
  <inkml:trace contextRef="#ctx0" brushRef="#br1" timeOffset="-212087.32">22298 2310 854 0,'0'0'2022'0,"0"0"-1800"15,0 0-211-15,0 0 11 16,0 0-13-16,123-8-9 16,-52 18-27-16,-11 5-230 15,-11 2-483-15</inkml:trace>
  <inkml:trace contextRef="#ctx0" brushRef="#br1" timeOffset="-211867.86">22828 2621 1362 0,'0'0'478'16,"0"0"-126"-16,0 0-96 15,0 0-87-15,-44 125-23 16,6-83-77-16,-7-3-34 16,-6 1-9-16,-2-6-21 15,-19-2-5-15,17-9-135 16,12-12-549-16</inkml:trace>
  <inkml:trace contextRef="#ctx0" brushRef="#br1" timeOffset="-211398.27">23129 1878 1827 0,'0'0'344'16,"0"0"-103"-16,0 0-29 0,0 0 6 15,0 0-56 1,0 0-57-16,0 0-52 0,4-14-49 16,-4 28-4-16,0 21-41 15,0 19 41-15,0 17 14 16,0 6-14-16,7 6-38 15,7-10-8-15,1-8 28 16,5-17-8-16,1-12 3 16,-6-16 17-16,1-10 6 15,-1-10 8-15,-1 0 34 16,3-23 49-16,1-12-30 16,7-11-27-16,1-12-10 15,3-9-7-15,4-5-7 16,4-8-5-16,-2 2-5 15,-4 1 0-15,-4 12 0 16,-12 12-34-16,-6 20-107 0,-9 16-130 16</inkml:trace>
  <inkml:trace contextRef="#ctx0" brushRef="#br1" timeOffset="-210823.85">23495 2624 1815 0,'0'0'352'16,"0"0"-157"-16,0 0-39 15,0 0 19-15,0 0 37 16,0 0-87-16,0 0-54 16,118-28-47-16,-76 2-7 15,0-3-4-15,-1-8-5 0,-8 2-8 16,-8-2 0-16,-15 3-16 15,-10 5-21-15,0 8 2 16,-8 11 35-16,-15 8 8 16,-1 2 6-16,-3 12-6 15,3 17-8-15,4 13-4 16,6-1-14-16,9 3 8 16,5-6-2-16,2-7 12 15,17-8 6-15,8-6 18 16,2-9-3-16,8-8 0 0,5 0-6 15,5-11-2 1,2-15-1-16,-2-7 0 0,0-10-12 16,-5-7 6-1,-4-2-4-15,-7 0 3 0,-8 2-5 16,-10 8 28-16,-9 9 24 16,-1 11 0-16,-3 13 5 15,0 6-46-15,0 3-11 16,0 0-18-16,0 26-6 15,-9 15 19-15,2 17 5 16,1 14 0-16,1 6-14 16,3 4 0-16,2 1 6 15,-3-7 6-15,-1-4-6 16,-3-9-27-16,-6-6-25 16,-5-8-44-16,-22-7-51 0,3-13-97 15,0-10-465-15</inkml:trace>
  <inkml:trace contextRef="#ctx0" brushRef="#br1" timeOffset="-210463.17">23887 2715 1176 0,'0'0'1376'16,"0"0"-1082"-16,0 0-101 16,0 0-69-16,0 0-32 15,129-73-55-15,-85 68-37 16,6-1-18-16,8-1-51 15,8-3-37-15,3-2-40 16,2-8-16-16,-3-8 54 0,-8-7 63 16,-9-8 45-1,-14-1 11-15,-12 2 48 0,-13 6 45 16,-12 6 77-16,0 8-18 16,-10 8-100-16,-14 5-25 15,-7 9-33-15,-5 4-5 16,-6 29-5-16,0 15-3 15,5 9 3-15,9 12 0 16,10 1-15-16,16-2 7 16,2-1-2-16,11-5-2 15,18-2 5-15,0-8 0 16,-2-4 12-16,-5-9-39 16,-11-10-53-16,-11-4-58 15,-9-8-176-15,-18-8-649 0</inkml:trace>
  <inkml:trace contextRef="#ctx0" brushRef="#br1" timeOffset="-210289">24270 2849 1151 0,'0'0'1398'16,"0"0"-1143"-16,0 0-61 16,125-26-49-16,-76 20-22 15,2 0-51-15,4 0-30 16,3-3-24-16,3 2-16 15,14-9-2-15,-15 2-145 16,-10-1-496-16</inkml:trace>
  <inkml:trace contextRef="#ctx0" brushRef="#br1" timeOffset="-209892.92">25246 2460 1680 0,'0'0'719'16,"0"0"-506"-16,0 0-90 16,0 0 17-16,0 0 45 15,0 0-89-15,0 0-56 16,0 32-35-16,0-4 5 15,-12 10 3-15,-9 8-5 16,-6 4-8-16,-14 13-113 16,6-17-118-16,8-13-424 0</inkml:trace>
  <inkml:trace contextRef="#ctx0" brushRef="#br1" timeOffset="-209474.13">25556 1704 1550 0,'0'0'1115'0,"0"0"-886"16,0 0-98-16,0 0-31 0,0 0-10 15,0 0-90 1,0 0-19-16,0 76 13 0,0 27 6 16,-5 35 15-16,-2-4-14 15,0-27-2-15,5-36-13 16,2-28-1-16,0 0-8 16,0-8 12-16,2-5-11 15,8-13-7-15,-4-14 29 16,3-3 19-16,4-12 68 15,5-20-16-15,7-15-26 16,4-14-30-16,7-14-2 16,8-20-3-16,-1 1-10 15,-1-3 0-15,-5 2-8 16,-12 22-16-16,-3 5-24 16,-22 17 9-16,0 23-120 15,-6 16-130-15</inkml:trace>
  <inkml:trace contextRef="#ctx0" brushRef="#br1" timeOffset="-209153.49">25945 2233 2388 0,'0'0'240'15,"0"0"-240"-15,0 0-34 16,0 0 25-16,-51 130 9 15,29-69 0-15,1 5-16 0,11 1-12 16,5-10-3-16,5-10 31 16,2-14 35-1,19-12 76-15,6-11 32 0,1-10-7 16,8 0-17-16,4-17-30 16,0-12-45-16,-3-9-18 15,-2-4-10-15,-11-6-9 16,-13-2-7-16,-11-1-26 15,-4 3-14-15,-35 6 2 16,-40 9-23-16,7 13-113 16,1 11-472-16</inkml:trace>
  <inkml:trace contextRef="#ctx0" brushRef="#br1" timeOffset="-208729.98">26295 2398 1267 0,'0'0'1339'16,"0"0"-1237"-16,0 0-102 16,0 0-6-16,-82 110-17 15,71-64 17-15,4-1 6 16,7-7 35-16,0-11 56 15,0-9 52-15,0-9-46 16,0-6-19-16,0-3 10 16,2 0-1-16,11-7-12 0,6-13-15 15,10-8-37-15,4-7-8 16,7 0-7-16,0-6-8 16,-3-1 8-16,2 4-4 15,-8 6 1-15,-9 6-4 16,-8 12-1-16,-8 9 0 15,-6 5-12-15,0 6-26 16,0 25-8-16,0 13 46 16,0 11 18-16,0 1-1 15,0-2-17-15,0-8-8 16,0 4-53-16,0-14-84 0,0-10-240 16</inkml:trace>
  <inkml:trace contextRef="#ctx0" brushRef="#br1" timeOffset="-208172.91">27021 2464 2557 0,'0'0'351'16,"0"0"-155"-16,0 0-130 15,0 0-44-15,0 0-21 16,0 0 3-16,0 0-4 16,-86 144-18-16,53-94-54 15,4-1-23-15,4-7-32 16,7-10-13-16,13-11-28 15,5-8-188-15,0-11-944 0</inkml:trace>
  <inkml:trace contextRef="#ctx0" brushRef="#br1" timeOffset="-207715.17">27318 1820 2218 0,'0'0'358'0,"0"0"-166"16,0 0-62-16,0 0 36 0,0 0-66 16,0 0-61-16,0 0-23 15,8-50-16 1,-8 50-12-16,0 21-30 15,0 16 19-15,-6 18 17 16,-3 17 6-16,-2 14 3 0,6 5-3 16,3-2-1-16,2-6-6 15,0-16 7-15,2-14-5 16,10-19-7-16,1-14-4 16,1-16 3-16,5-4 13 15,10-22 19-15,5-22-5 16,3-14-14-16,6-12-12 15,-3-9 12-15,-2-3-23 16,-5-1-5-16,-4 0 6 16,-6 0 21-16,-7 10 1 0,-8 8 22 15,-5 15-14-15,-3 14-8 16,0 20-55-16,-21 16-114 16,-10 26-208-16,2 17-175 15,10 5-1245-15</inkml:trace>
  <inkml:trace contextRef="#ctx0" brushRef="#br1" timeOffset="-207459.27">27893 2252 1595 0,'0'0'275'0,"0"0"-163"16,0 0 110-16,0 0 22 15,2 104-32-15,-2-60-92 16,-18 4-48-16,-7 0-39 16,-4 2-15-16,-4-4-10 15,0-6-3-15,-1-5 1 16,5-8 4-16,4-8-10 16,2-11-42-16,2-6-109 15,8-2-601-15</inkml:trace>
  <inkml:trace contextRef="#ctx0" brushRef="#br1" timeOffset="-207284.21">27632 2430 1130 0,'0'0'1532'0,"0"0"-1323"16,0 0-158-16,0 0-51 15,0 0-31-15,0 0 31 16,0 0-4-16,76 116 3 15,-40-78-39-15,14 2-17 16,-5-12-190-16,-7-7-702 0</inkml:trace>
  <inkml:trace contextRef="#ctx0" brushRef="#br1" timeOffset="-206929.72">28224 2452 2284 0,'0'0'272'0,"0"0"-134"0,0 0 35 16,0 0 33-16,81-116-104 15,-75 104-57-15,-6 4-10 16,0 4-35-16,0 4-8 16,-13 0-21-16,-9 0 21 15,-5 20-4-15,-2 6 1 16,2 6-4-16,10 5 0 15,6 5-7-15,11-1-9 16,0 1-3-16,11 1 16 16,13-6 18-16,0 0 2 15,-3-10 15-15,-11-4-17 16,-10-4-10-16,0-11-13 0,-13 3 23 16,-16-3 46-16,-2 0-10 15,2-2-17-15,2-2-19 16,-2-4-27-16,10 0-214 15,1-4-1363-15</inkml:trace>
  <inkml:trace contextRef="#ctx0" brushRef="#br1" timeOffset="-175056.28">14803 12141 1960 0,'0'0'86'0,"0"0"-38"16,0 0 37-16,0 0-1 15,0 0-75-15,0 0-8 16,-2-9-1-16,2 9 89 16,0 0-3-16,0 0-29 15,0 0-22-15,0 0 1 16,0 9-3-16,0 3 3 16,0 7 5-16,0 0-21 15,-10 6 22-15,-3 3 1 16,-5 8-12-16,-19 30-27 15,3-8-4-15,1-4-234 0</inkml:trace>
  <inkml:trace contextRef="#ctx0" brushRef="#br1" timeOffset="-173692.41">17049 15856 1879 0,'0'0'693'0,"0"0"-577"15,0 0-23-15,0 0-8 16,0 0-4-16,0 0-52 16,0 0-14-16,29-4 32 15,-5 4 4-15,7 0-23 16,8 0 9-16,3 0-21 16,4 3-16-16,3 3 0 15,3 2 0-15,10 15-62 16,-13-6-92-16,-11-3-165 0</inkml:trace>
  <inkml:trace contextRef="#ctx0" brushRef="#br1" timeOffset="-173524.79">17022 16074 2497 0,'0'0'470'0,"0"0"-467"16,0 0-3-16,0 0-30 15,0 0 30-15,129-20 0 0,-51 14-103 16,0-2-265-16</inkml:trace>
  <inkml:trace contextRef="#ctx0" brushRef="#br1" timeOffset="-173195.21">17773 15731 2556 0,'0'0'442'16,"0"0"-360"-16,0 0-23 16,0 0 20-16,-121-22-31 15,117 22-32-15,2 0-16 16,2 0-22-16,0 14 10 16,15 6 3-16,12 3-10 15,6 4 7-15,10-4 2 0,1 9 10 16,6-3 8-1,-2 7-7-15,4 0 5 0,1 8-6 16,-4 6 1-16,-6 5-1 16,-10 3 0-16,-13 4-4 15,-17-4-12-15,-3-4 15 16,-21-5-4-16,-19-5 4 16,-7-16 2-16,-4-6 7 15,2-10-8-15,0-12-15 16,11-17-132-16,13-4-462 0</inkml:trace>
  <inkml:trace contextRef="#ctx0" brushRef="#br1" timeOffset="-170528.01">18994 15149 2034 0,'0'0'422'15,"0"0"-334"-15,0 0-65 16,0 0 40-16,0 0 48 16,0 0-32-16,0 0-26 15,0-13-3-15,0 13-13 16,0 0 0-16,0 0-13 15,0 0-10-15,0 0-14 16,0 0-16-16,0 0 7 16,0 13 4-16,0 14 5 15,0 10 12-15,7 16-1 16,1 29-6-16,-1 32 1 0,0-5-5 16,0-7 7-1,-3-13-7-15,-2-18-1 0,2 9-19 16,1 0-6-16,-3-11-35 15,-2-15-2-15,0-6-32 16,-7-12-62-16,-10-13-184 16,-3-10-725-16</inkml:trace>
  <inkml:trace contextRef="#ctx0" brushRef="#br1" timeOffset="-170348">18695 16131 2379 0,'0'0'401'0,"0"0"-271"0,0 0-58 15,0 0-57-15,0 0-2 16,0 0 46-16,121-15 3 16,-55 15-23-16,5-2-18 15,3 0-12-15,-9 0-9 16,-5-6-23-16,-6-18-73 16,-19 4-190-16,-15-6-809 0</inkml:trace>
  <inkml:trace contextRef="#ctx0" brushRef="#br1" timeOffset="-170146.85">18655 15374 2614 0,'0'0'339'0,"0"0"-265"16,0 0-66-16,0 0 9 15,0 0 32-15,0 0-19 16,167-72-30-16,-86 61-11 15,4 7-127-15,25 4-65 16,-20 0-129-16,-17 0-1027 0</inkml:trace>
  <inkml:trace contextRef="#ctx0" brushRef="#br1" timeOffset="-169931.17">19424 15727 2562 0,'0'0'194'0,"0"0"-154"16,0 0-38-16,-2 128 29 15,2-65-16-15,0 12-15 16,2 2-11-16,2 3-41 16,-1-7 0-16,-3-12 34 15,0-11-17-15,0-10-13 16,0-17-44-16,-5-15-225 0</inkml:trace>
  <inkml:trace contextRef="#ctx0" brushRef="#br1" timeOffset="-169696.24">19441 15816 2511 0,'0'0'440'0,"0"0"-408"16,0 0-19-16,0 0 7 15,0 0-19-15,135 138 3 16,-104-80 7-16,0 6-11 16,-9 2-25-16,-8 0 8 15,-10-3 7-15,-4-10 4 16,-2-9 6-16,-21-3 26 16,-2-13 11-16,0-10-4 15,-4-11-33-15,-12-7-19 16,7-17-140-16,5-10-351 0</inkml:trace>
  <inkml:trace contextRef="#ctx0" brushRef="#br1" timeOffset="-169477.7">20220 15712 2823 0,'0'0'261'16,"0"0"-177"-16,0 0-52 16,0 0-20-16,0 0-12 15,0 0 0-15,0 0-14 16,144 4-93-16,-95 11-97 0,-7-5-175 16</inkml:trace>
  <inkml:trace contextRef="#ctx0" brushRef="#br1" timeOffset="-169328.68">20217 16012 2467 0,'0'0'378'0,"0"0"-280"16,0 0-53-16,0 0-29 16,0 0 8-16,0 0 4 15,159-8-28-15,-88-3-70 16,-11-2-734-16</inkml:trace>
  <inkml:trace contextRef="#ctx0" brushRef="#br1" timeOffset="-168183.16">20892 16365 2560 0,'0'0'243'0,"0"0"-200"15,0 0 18-15,0 0 64 16,0 0-40-16,0 0-41 15,112-129-23-15,-68 74-5 16,1-6-3-16,-1-5-2 16,1-8 0-16,-5-7-11 15,-7-3 0-15,-6 0-1 0,-11 4-6 16,-9 12 6 0,-7 14 1-16,0 19-1 15,0 18-21-15,-3 6 22 16,-4 11 11-16,-2 14-11 0,-1 27 0 15,1 17 9-15,1 18-4 16,6 4-5-16,2 0 0 16,2-8-9-16,15-13 8 15,2-15-7-15,1-21-9 16,3-14-4-16,2-9 21 16,4-18 6-16,4-28 11 15,9-14-7-15,0-13-10 16,1-3-33-16,-3-5 15 0,-9 6 13 15,-4 11 5-15,-12 15 11 16,-6 19 11-16,-9 20 8 16,0 10-21-16,0 14-1 15,-14 30-2-15,2 19 6 16,1 14-4-16,3 8-3 16,8 3-4-16,0-12-1 15,12-8-7-15,7-15-28 16,10-21-63-16,-2-14-88 15,-4-14-273-15</inkml:trace>
  <inkml:trace contextRef="#ctx0" brushRef="#br1" timeOffset="-167867.47">21853 15741 2520 0,'0'0'505'0,"0"0"-461"15,0 0-44-15,0 0 1 16,0 146-1-16,-8-91 11 15,4-4-11-15,0-7 4 16,4-11-3-16,0-16 3 16,0-8 1-16,0-9-5 15,0-9 31-15,18-20 26 16,4-13-30-16,7-6-17 16,4-7-10-16,-4 11 0 15,-4 10 4-15,-7 15-4 16,-7 18-19-16,-5 1-47 15,-4 20-16-15,4 18 70 16,-2 4 6-16,7 2-12 0,7-4-34 16,6-5-28-16,7-17 3 15,27-18-30-15,-7-12-72 16,1-16-337-16</inkml:trace>
  <inkml:trace contextRef="#ctx0" brushRef="#br1" timeOffset="-167379.24">22550 15298 2499 0,'0'0'552'16,"0"0"-432"-16,0 0-55 15,0 0-39-15,0 0-12 0,-125 98-2 16,100-26-12-16,4 17 0 16,4 5-1-16,13-8-4 15,4-8 5-15,0-14-1 16,15-16 1-16,8-16 0 15,2-15-1-15,-1-13-2 16,3-4 3-16,-3-22 8 16,1-13-4-16,-7-9-4 15,-5 2-1-15,-9 7-3 16,-4 8-2-16,0 14-27 16,0 13-12-16,-2 13 3 15,-5 23 35-15,5 9-10 16,2 8 16-16,0 6-11 15,21-11 4-15,8-8 8 16,4-9 0-16,3-12 9 0,-3-19 41 16,-2 0-9-16,-2-19 7 15,-6-20-25-15,-6-5-8 16,-8-6-7-16,-9 1-3 16,0 0-5-16,-11 12-5 15,-16 11 5-15,-2 8 0 16,-5 18-5-16,3 0-13 15,7 14 2-15,4 13-38 16,8 12-37-16,12 4-41 16,10 8-49-16,19-14-150 15,7-11-435-15</inkml:trace>
  <inkml:trace contextRef="#ctx0" brushRef="#br1" timeOffset="-167198.11">23258 15723 2312 0,'0'0'525'16,"0"0"-477"-16,-93 125-24 15,53-60 12-15,0-1 5 16,6 2-30-16,8-11-11 16,3-7-29-16,5-20-58 15,-1-25 8-15,2-3-105 16,2-13-1358-16</inkml:trace>
  <inkml:trace contextRef="#ctx0" brushRef="#br1" timeOffset="-167061.9">22851 15737 2478 0,'0'0'486'0,"0"0"-360"16,0 0-46-16,0 0-63 16,0 0 25-16,91 102-14 15,-37-39-7-15,32 33-21 16,-10-15-74-16,-9-14-197 0</inkml:trace>
  <inkml:trace contextRef="#ctx0" brushRef="#br1" timeOffset="-166018.87">23796 15655 2354 0,'0'0'360'16,"0"0"-230"-16,0 0-32 15,0 0 28-15,0 0-47 16,0 0-21-16,0 0-22 15,-43-62-36-15,43 70-8 16,0 24-8-16,0 14 16 0,0 16 0 16,0 12 12-1,0 3-6-15,0-10-6 16,0-8 0-16,0-15 0 16,6-14 0-16,6-16-9 0,3-14 9 15,8-10 2-15,10-28 49 16,7-21-21-16,5-13-24 15,-1-12-6-15,-1-3-4 16,-10-1 4-16,-6 3 2 16,-10 10-2-16,-5 15 4 15,-5 18-2-15,-7 19 31 16,0 14 22-16,0 9-16 16,0 5-39-16,0 26-10 0,0 21 10 15,0 7 5-15,0 7 0 16,8-2-5-16,3-11-2 15,3-14 2-15,-3-11 1 16,-2-16-1-16,-4-6-5 16,1-6 5-16,1-10 0 15,4-20 34-15,4-14-19 16,6-10-14-16,3-4 7 16,0-6-8-16,-1 1-3 15,-3 11 3-15,-5 6 0 16,-3 15 0-16,-8 18 2 15,-4 9-2-15,0 4-39 16,0 42-71-16,-11 2-85 16,-2 8-206-16</inkml:trace>
  <inkml:trace contextRef="#ctx0" brushRef="#br1" timeOffset="-165668.04">23508 16273 2680 0,'0'0'237'0,"0"0"-141"0,0 0-8 16,0 0-36-16,0 0-7 16,124-43 35-16,-8 27-4 15,45 2-37-15,13-5-8 16,-10 6-1-16,-34 5-7 16,-44 4-13-16,-21 2-3 15,-16 2-3-15,1-2-4 16,-8 2-13-16,-7 0-52 15,-35 0-72-15,-11 0-239 16,-24 8-1295-16</inkml:trace>
  <inkml:trace contextRef="#ctx0" brushRef="#br1" timeOffset="-165352.53">24025 16459 2660 0,'0'0'290'0,"0"0"-205"16,0 0-42-16,0 0 18 15,0 0-30-15,0 0-26 16,0 0-5-16,-23 128 0 16,6-60-8-16,-6 0-9 15,1 2 17-15,5-3 0 16,0-13 8-16,11-14-3 15,6-14-4-15,0-8 24 0,16-12 10 16,20-6 21 0,14 0 26-16,18-18-32 0,16-4-21 15,9-2-12-15,1-2-9 16,-3 8-8-16,3-8-21 16,-24 12-112-16,-24 0-242 15</inkml:trace>
  <inkml:trace contextRef="#ctx0" brushRef="#br1" timeOffset="-163539.2">21215 16411 2466 0,'0'0'297'0,"0"0"-186"16,0 0-40-16,0 0 7 16,0 0-42-16,0 0-5 15,0 0 4-15,152-10 1 16,-79 6-15-16,29 4-11 16,37 0 0-16,37 0-9 15,7 0 5-15,-27 0-6 16,-45 0-64-16,-45 0-130 15,6 0-74-15,-14 0-329 16,-9 0-492-16</inkml:trace>
  <inkml:trace contextRef="#ctx0" brushRef="#br1" timeOffset="-163181.62">21777 16731 141 0,'0'0'2574'15,"0"0"-2340"-15,0 0-171 16,0 0-13-16,0 0 24 16,147-50-14-16,-78 38-30 15,-3 6-14-15,-8 6-16 16,-10 2-16-16,-15 25-16 15,-16 8-31-15,-17 14-23 16,-2 5 28-16,-31 3 58 0,-14 2 8 16,-4-7-7-1,1-6 45-15,11-11 18 0,12-12 17 16,18-10-23-16,9-8-58 16,15-5-15-16,33 0 15 15,34 0 14-15,41-23 2 16,35-7-16-16,4-7-75 15,-37 15-60-15,-38 4-406 0</inkml:trace>
  <inkml:trace contextRef="#ctx0" brushRef="#br1" timeOffset="-162104.62">25774 15008 2522 0,'0'0'235'16,"0"0"-202"-16,0 0-5 16,0 0 46-16,0 0-13 15,0 0-37-15,-156-121-17 16,100 102 13-16,-8 6-3 15,-5 1-2-15,4 2 4 16,7 6 11-16,13-1-6 16,14-1-13-16,14 6-3 15,7 0-8-15,8 0-5 16,2 0-29-16,0 12 10 16,0 17 24-16,6 17 22 0,4 11-4 15,-1 36 6 1,-3 38-8-16,-4 43-5 0,-2 23-7 15,0 7-4-15,0 3-2 16,-8-25-36-16,-7-2-3 16,-2-11 10-16,2-22 7 15,4-35 24-15,4-33 0 16,5-24 1-16,2-16 2 16,0 3 14-16,0-3 18 15,15 1-1-15,5-8-3 16,7-10 5-16,2-8-5 15,5-5-1-15,3-5 14 16,3-4 5-16,7 0-17 0,3 0-16 16,0 0-6-16,2-4-10 15,0-5 0-15,-2 0-79 16,-9-4-99-16,-20 3-401 0</inkml:trace>
  <inkml:trace contextRef="#ctx0" brushRef="#br1" timeOffset="-161354.12">25637 15856 1348 0,'0'0'388'0,"0"0"-223"15,0 0 159-15,0 0 17 16,0 0-116-16,0 0-84 16,0 0-60-16,0-27 4 15,8 17-17-15,-2 2-18 16,7-5-24-16,6 0-11 16,5 3-4-16,3-4-3 15,6 7-4-15,3 2-4 0,-1 1 0 16,1 4-10-1,-3 0 0-15,-4 21-21 16,-8 6-32-16,-11 9 30 0,-10 8 5 16,0 10 10-16,-29 5-26 15,-13 3 26-15,-11-8 10 16,-3-2 8-16,5-10 43 16,8-8 15-16,12-12-8 15,14-3-6-15,9-14-25 16,8-1-19-16,0-4-8 15,10 0 8-15,13 4 26 16,10-4 20-16,9 0-8 16,9 0 3-16,2-4-18 15,-1-3-5-15,-5 1-12 16,-7-3-6-16,-9 1-45 0,-8 6-96 16,-15-6-250-16</inkml:trace>
  <inkml:trace contextRef="#ctx0" brushRef="#br1" timeOffset="-160739.78">26574 15473 2158 0,'0'0'446'16,"0"0"-335"-16,0 0-58 16,0 0 35-16,0 0-24 15,0 0-54-15,0 0 5 16,-85 101 9-16,43-37 26 16,-10 33 15-16,6 23-29 15,10-7-8-15,14-7-18 16,20-16-5-16,2-24 4 15,19 2-4-15,17 5 2 16,9-13-6-16,1-14 10 0,6-11-5 16,-1-12-6-16,2-10-4 15,9-13-76-15,-10-13-195 16,-9-5-1686-16</inkml:trace>
  <inkml:trace contextRef="#ctx0" brushRef="#br1" timeOffset="-160409.72">26852 15712 2616 0,'0'0'329'0,"0"0"-280"16,0 0-3-16,0 0-20 15,0 0-26-15,0 0 0 16,-4 117 0-16,4-41 0 15,0 5-6-15,0 3-5 16,0-8 4-16,9-14-3 16,1-12 6-16,6-15-2 15,0-17 6-15,2-12 38 16,7-6 33-16,1-15 23 16,10-20-19-16,4-20-15 15,3-7-32-15,1-9-15 16,0-4 7-16,-3-6-9 15,-8 6-1-15,-10 8-10 0,-19 13-21 16,-4 14-91-16,0 21-388 16</inkml:trace>
  <inkml:trace contextRef="#ctx0" brushRef="#br1" timeOffset="-159778.11">27365 16087 2302 0,'0'0'418'15,"0"0"-273"-15,0 0-42 16,0 0 19-16,0 0-52 16,0 0-43-16,0 0-27 15,7-25-24-15,-26 37 24 16,-8 7 0-16,-8 12 14 15,-3 9-2-15,3 0-10 16,6 4-2-16,11-8-16 16,13 1 3-16,5-11 5 0,14-2 8 15,17-4 9-15,7-6 6 16,4-8-2-16,1-6-12 16,-3 0-1-16,-5-18-67 15,-8-10-85-15,-10-4-63 16,-7-3-50-16,-10 4-13 15,0 4 180-15,-10 10 98 16,-5 4 380-16,1 11-177 16,6 2-43-16,3 2-108 15,3 24-52-15,2 11 36 16,0 11 3-16,0 5-23 16,0 2 2-16,2 1-8 0,-2-2-3 15,0-8-7-15,0-8-6 16,-4-10 6-16,0-10 0 15,2-10-11-15,2-8-104 16,8-8-135-16,10-15-202 0</inkml:trace>
  <inkml:trace contextRef="#ctx0" brushRef="#br1" timeOffset="-159493.52">27835 16043 2171 0,'0'0'465'15,"0"0"-317"-15,0 0 1 16,0 0 7-16,0 0-77 0,0 0-77 16,0 0-2-16,-12 5 0 15,6 17 0-15,1 10-8 16,3 2-2-16,2 3 9 16,0-2 0-16,2 1 1 15,14 0 8-15,4-5-7 16,0 1-1-16,1-4 7 15,-6-2-6-15,-4-5 0 16,-9-2-1-16,-2-7-15 16,0-2-23-16,-22-7 5 15,-23-3-67-15,5 0-184 16,3-11-1558-16</inkml:trace>
  <inkml:trace contextRef="#ctx0" brushRef="#br1" timeOffset="-159022.73">28203 16022 2120 0,'0'0'447'15,"0"0"-262"-15,0 0 33 0,0 0-74 16,0 0-73-1,124-18-47-15,-95 10-15 0,0 2-9 16,-5 2-44-16,-6-1-185 16,-7 1-839-16</inkml:trace>
  <inkml:trace contextRef="#ctx0" brushRef="#br1" timeOffset="-158667.43">28623 15762 2086 0,'0'0'745'0,"0"0"-636"15,0 0-53 1,0 0-51-16,0 0 0 0,0 0-10 16,0 147-31-16,0-76-49 15,8 5-8-15,4-1 34 16,7-6 35-16,2-19 15 15,2-12 9-15,-3-15 59 16,0-13 51-16,-4-10 28 16,4-10 13-16,0-21-54 15,6-18-44-15,6-5-21 16,-1-11-5-16,2-4-15 16,0-6 2-16,-4-1-8 15,-2 3 0-15,-8 8-6 16,-9 10-22-16,-10 17-13 15,0 32-91-15,-15 6-225 0,-7 4-442 16</inkml:trace>
  <inkml:trace contextRef="#ctx0" brushRef="#br1" timeOffset="-158475.2">29084 16036 2500 0,'0'0'328'0,"0"0"-112"16,0 0-64-16,0 0-26 15,0 0-75-15,0 0-45 16,0 0 2-16,61 132-8 16,-54-66-28-16,2 6-34 15,-1 1-52-15,1-11-48 16,0-14-2-16,-4-16-6 0,-1-18-123 16,-4-14-1061-16</inkml:trace>
  <inkml:trace contextRef="#ctx0" brushRef="#br1" timeOffset="-158320.89">28907 16096 2701 0,'0'0'261'0,"0"0"-151"16,0 0-56-16,0 0 17 16,135-9-29-16,-72 9-25 15,-1 0-17-15,11 0-16 16,-15 0-198-16,-13 0-1144 0</inkml:trace>
  <inkml:trace contextRef="#ctx0" brushRef="#br1" timeOffset="-157953.84">29212 15410 2189 0,'0'0'625'16,"0"0"-533"-16,0 0-66 0,0 0 24 15,0 0 39-15,0 0-55 16,138 97-16-16,-74-20-10 15,11 38 3-15,-2 27-4 16,-13 10 3-16,-25-21-9 16,-24-32 7-16,-11-38-2 15,-9-11-6-15,-22 7-1 16,-15-1-17-16,-14 1 5 16,-8-18-18-16,-20-15-41 15,14-8-168-15,18-14-1093 0</inkml:trace>
  <inkml:trace contextRef="#ctx0" brushRef="#br1" timeOffset="-156980.16">29448 15712 1974 0,'0'0'481'0,"0"0"-323"0,0 0-43 15,0 0 42 1,0 0-52-16,0 0-60 0,0 0-30 16,82-35-15-1,-59 35-1-15,1 14-12 0,0 13-19 16,5 16 13-16,-2 7-3 16,0 8 4-16,-2 0 18 15,-4-4-6-15,0-5 6 16,-3-17 1-16,-5-7 5 15,-2-10 18-15,-2-7 3 16,-2-2-4-16,-3-6-4 16,1 0-7-16,-5 0-2 15,2 0 3-15,-2 0-13 16,0-6-42-16,0-11-142 16,0 3-370-16</inkml:trace>
  <inkml:trace contextRef="#ctx0" brushRef="#br1" timeOffset="-156492.31">30002 15618 2694 0,'0'0'226'0,"0"0"-165"0,0 0-7 16,0 0 67-16,0 0-58 15,0 0-56-15,0 0-7 16,14 67 0-16,-5-7 8 15,0 16-1-15,-1 12 3 16,2 7-4-16,-1-6 1 16,-1-1-7-16,0-17 1 15,-2-12 0-15,-2-22-1 16,1-14 0-16,-3-11 0 16,0-12 10-16,2 0 23 15,4-27 38-15,5-12-17 0,3-20-35 16,3-18-11-16,10-20 4 15,7-29-7-15,-5 9-5 16,-6 15-15-16,-7 22-7 16,-10 32 10-16,-1 3-13 15,-5 13-31-15,-2 22-45 16,-4 10-177-16,-9 3-1958 0</inkml:trace>
  <inkml:trace contextRef="#ctx0" brushRef="#br1" timeOffset="-155776.39">30491 16200 1271 0,'0'0'1614'0,"0"0"-1492"0,0 0-99 16,0 0 17-16,0 0 8 15,0 0-48-15,16-113-6 16,-24 88-36-16,-19 6-50 15,-12 10 31-15,-12 9 22 16,-9 0 39-16,-6 18 10 16,6 22 5-16,9 10 6 15,12 4-14-15,16 4-2 16,13-1 0-16,10-7 4 16,8-10 16-16,17-14 36 15,3-8 10-15,6-16-1 16,-1-2-7-16,3-14-12 15,4-22-17-15,-1-14-11 0,2-13-14 16,-3-7-9 0,-3-7-3-16,-6-2-14 0,-8 1-15 15,-10 7 7-15,-9 14 23 16,-2 16 2-16,0 19 35 16,0 18-1-16,-9 4-34 15,-5 36 0-15,-1 24-18 16,-5 17-17-16,5 13-55 15,1-1-31-15,7 0 32 16,7-17 24-16,0-9 37 16,2-19 13-16,19-18 6 15,6-12-27-15,8-14 0 0,5-8 14 16,9-28 14 0,2-9-7-16,-2-5-38 15,-1-8 29-15,-11 0 18 0,-8 4 6 16,-14 10 34-16,-10 10 83 15,-5 12 70-15,0 12-14 16,0 10-58-16,0 0-83 16,-9 30-32-16,3 16-8 15,-1 12 4-15,7 12-2 16,0 2-12-16,0 5-5 16,11-5 13-16,2-6-9 15,-1-12 14-15,-6-10 5 16,-6-13-1-16,0-12-8 0,-16-7 9 15,-15-6 15-15,-7-6-13 16,-28 0-2-16,10-18-105 16,5-1-286-16</inkml:trace>
  <inkml:trace contextRef="#ctx0" brushRef="#br1" timeOffset="-155509">31249 16048 2530 0,'0'0'205'0,"0"0"-19"16,0 0-62-16,0 0-13 15,148 0-50-15,-99 4-33 16,3 0-16-16,-1 2-12 16,4-6-36-16,-9 0-188 15,-15 0-1643-15</inkml:trace>
  <inkml:trace contextRef="#ctx0" brushRef="#br1" timeOffset="-155085.85">31856 15602 2475 0,'0'0'227'15,"0"0"-176"-15,0 0-38 16,0 0 5-16,0 0 5 16,-4 164-10-16,2-87-12 15,2 7 4-15,0 1-5 16,0-10-2-16,8-6 2 0,4-17 0 16,-1-12 32-16,1-17 64 15,-6-18-19 1,5-5 7-16,1-3 7 0,5-26 16 15,10-15-48-15,4-19-40 16,2-4-15-16,5-13 1 16,-1-8 1-16,2-3-6 15,-6 1-9-15,-4 10 3 16,-7 18 6-16,-10 17-2 16,-12 18-11-16,-9 27-65 15,-20 0-103-15,-2 9-368 0</inkml:trace>
  <inkml:trace contextRef="#ctx0" brushRef="#br1" timeOffset="-154561.52">32304 16302 1827 0,'0'0'691'0,"0"0"-575"16,0 0-11-16,0 0 67 16,0 0-34-16,47-128-81 15,-44 96-15-15,-3 0-18 16,0 2-17-16,-21 6-3 16,-8 8 0-16,-8 12-3 0,-11 4 11 15,2 12-7-15,-1 20-4 16,5 12-1-16,6 6-7 15,12 6 6-15,10-6-17 16,12-1 1-16,2-13 17 16,4-8 3-16,16-10 25 15,3-11-3-15,4-7 9 16,2 0 4-16,6-25-7 16,5-17-14-16,2-11-17 15,1-14-6-15,-3-10-13 16,-3-7-11-16,-8-6-19 15,-4 2 1-15,-9 12 21 16,-7 21 27-16,-7 21 64 16,-2 16 8-16,0 14-5 15,0 4-39-15,-4 32-27 0,-12 35-1 16,-8 34 4-16,1 2-2 16,3-5-2-16,3-14-29 15,3-24-40-15,1 7-38 16,-8 4-22-16,9-18-75 15,0-21-351-15</inkml:trace>
  <inkml:trace contextRef="#ctx0" brushRef="#br1" timeOffset="-154148.36">32629 16092 1499 0,'0'0'1091'0,"0"0"-980"16,0 0-69-16,0 0 46 15,0 0 1-15,0 0-56 16,0 0-23-16,41-66 23 16,-41 66 21-16,0 0-6 15,-2 0-32-15,-12 0-1 16,-6 0 9-16,-9 10-18 15,0 6 13-15,-2 2-19 16,6 4-2-16,7 0-2 16,10 6-18-16,8-2 21 15,0 6 1-15,16-2 14 16,5 2-5-16,6-4-2 16,-2 6-1-16,-5-7-2 0,-5 1-3 15,-6-6 7-15,-9-5-8 16,0-4-16-16,-4 1 16 15,-21-8 11-15,-8 2 8 16,-22-8-19-16,7 0-22 16,4-4-251-16</inkml:trace>
  <inkml:trace contextRef="#ctx0" brushRef="#br1" timeOffset="-153247.36">32634 15234 2417 0,'0'0'382'0,"0"0"-284"16,0 0-75-16,0 0-5 15,0 0 4-15,0 0-2 16,0 0-20-16,113-8 0 16,-84 16-11-16,-2 10 10 15,-9 6-21-15,-11 10-30 16,-7 8 16-16,-4 6 17 16,-28 6-2-16,-3-6 13 15,-4-2 8-15,6-10 80 16,9-9 20-16,10-11-20 0,10-6-31 15,4-9-2-15,0-1-6 16,9 0-10-16,15 0 25 16,10 0-3-16,3-5-26 15,15-26-27-15,-10 8-93 16,-13-4-351-16</inkml:trace>
  <inkml:trace contextRef="#ctx0" brushRef="#br1" timeOffset="-152477.89">33140 14752 2514 0,'0'0'241'16,"0"0"-197"-16,0 0-30 15,0 0 41-15,0 0 2 16,143-38-42-16,-106 36 1 0,-3 2-8 16,-5 0 1-1,-9 0 6-15,-9 0 4 0,-7 0 16 16,-2 0 24-16,-2 0-12 16,0 0-20-16,0 0-14 15,0 2-13-15,0 18 0 16,0 12 6-16,5 9 9 15,-5 13-9-15,4 12 6 16,1 11-1-16,0 21-3 16,-5 27-3-16,0 34-1 15,0 12 6-15,-21-1-9 16,1-10-1-16,0-17 2 0,-2-9-2 16,7-8 0-1,1-7 0-15,5-24-1 0,5-20 1 16,0-21 8-16,0-10-7 15,2 6 10-15,0 3-3 16,2 1 14-16,0-9 2 16,0-6-24-16,-2-11 16 15,0 2-15-15,0-8 3 16,-3 3 9-16,3-4-12 16,-2-3-1-16,-3 4 9 15,2-4-3-15,-1-2-1 16,-1-1-5-16,1-6 4 15,1 0-4-15,0-4 2 16,-1 0 6-16,-3-5-8 16,-7 0 0-16,-8 0 19 0,-7 0 0 15,-12 0 13 1,-8-10-17-16,-9-4-10 0,-56-8-5 16,16 0-48-16,-1 3-254 15</inkml:trace>
  <inkml:trace contextRef="#ctx0" brushRef="#br1" timeOffset="-45440.07">2268 4203 1250 0,'0'0'0'15</inkml:trace>
  <inkml:trace contextRef="#ctx0" brushRef="#br1" timeOffset="-44365.78">3868 5478 1071 0,'0'0'393'0,"0"0"-270"16,0 0-25-16,0 0-58 15,0 0-26-15,0 0 15 16,0 0-13-16,-110-88 42 16,88 82 21-16,-5 2-45 15,1 2-34-15,-13 0-103 16,8 2-19-16,4-3-430 0</inkml:trace>
  <inkml:trace contextRef="#ctx0" brushRef="#br1" timeOffset="-44121.12">3821 5151 2004 0,'0'0'316'15,"0"0"-176"-15,0 0-6 16,0 0-67-16,0 0-54 15,0 0-13-15,0 0-49 16,31-2 36-16,-9 2 13 16,5 0 1-16,7-2-1 15,14-9-72-15,-3 3-251 16,-7-5-841-16</inkml:trace>
  <inkml:trace contextRef="#ctx0" brushRef="#br1" timeOffset="-43949.31">4248 5031 2200 0,'0'0'348'16,"0"0"-244"-16,0 0-81 16,0 0-23-16,0 0-3 15,0 0-54-15,0 0-49 16,21-2 27-16,-13 2-2 16,3 0 48-16,3 0 8 15,8 0 15-15,-2-4-85 16,-4-2-992-16</inkml:trace>
  <inkml:trace contextRef="#ctx0" brushRef="#br1" timeOffset="-41692.13">6048 3546 723 0,'0'0'340'0,"0"0"-41"16,0 0-47-16,0 0-57 15,0 0-18-15,0 0-77 16,0 0 23-16,0-29 32 16,0 27-38-16,0 2-17 15,0 0-32-15,0 0-18 16,0-2 8-16,0 2-3 0,0 0-19 15,0 0-19-15,0-2-4 16,0 2-13-16,12-2-4 16,5-2 4-16,10-3 9 15,7 0-8-15,8 1 0 16,7-4 3-16,7 0-3 16,4-3 8-16,5 2-8 15,1-1 1-15,-1 0-1 16,-1 2 5-16,0 1-6 15,-7 2 0-15,1 1 0 16,-2-1 6-16,2 3-5 16,0 1-1-16,0-1 1 15,-2 1-1-15,-1 2 0 16,0-2 2-16,-3 3-1 16,-1-1 0-16,-2-1-1 0,0-1 1 15,-2 3 0 1,4-2-1-16,1 1 1 0,1-4 5 15,-2 4-5-15,3-2-2 16,-6-1 2-16,0 3-1 16,-4-4 0-16,-1 1 1 15,-1 3 0-15,0-3 0 16,1 1 0-16,-1 2-1 16,3-4 0-16,-1 4 0 15,5-2 0-15,2 2 0 0,5-1 5 16,2-3-5-16,2 4 0 15,-2-2 10-15,2 1 9 16,-2 0 9-16,-3 2-3 16,1 0-8-16,-2 0-7 15,2 0 5-15,0 0-3 16,4 0 3-16,2 0-11 16,3 0-3-16,-1 7 4 15,-2-1-5-15,-1 1 5 16,-5-1-5-16,-4 1 1 15,-2-3 4-15,-4-1-5 16,-3 1 0-16,-5-1 1 16,-1-2 0-16,1 2 0 0,1-2-1 15,5 1 1 1,1 1-1-16,3-2 1 0,6 1-1 16,4 1 0-16,0-3-1 15,2 2 1-15,0-1 1 16,1 2 5-16,-6-3-6 15,-2 0 1-15,-3 1 0 16,-6-1-1-16,-2 0 0 16,-4 0 0-16,0 0 0 15,0 0 0-15,2 0 0 16,7 0 0-16,4 0 5 16,2 0-5-16,5 3 1 15,0 1-1-15,2-1 5 16,1 4-5-16,-1-1 0 15,-2-1 0-15,-2 1 4 0,-6 0-4 16,-2-1-1 0,-9-1 1-16,-5 0 0 0,-7-2 1 15,-5-2 4-15,-7 0-5 16,-3 2 0-16,-1-2-1 16,-5 0 2-16,4 0-1 15,1 0 5-15,2 0 1 16,7 0 4-16,3 0-10 15,6 0 2-15,4 0 3 16,2 0-5-16,3 0 0 16,2 0 3-16,-1 0-3 15,-2 0 0-15,-3 0 0 16,-5 0 4-16,-3 0-3 16,-3 0-1-16,-4 2 0 0,-3-2 0 15,-5 0 0 1,0 0 10-16,1 0 7 15,-1 0-2-15,3 0-5 0,1 0-6 16,1 0-4-16,1 0 4 16,-1 0-3-16,-1 0 2 15,-3 0-3-15,-6 0-1 16,-3 0 0-16,-3 0-4 16,0 0-4-16,0 0-11 15,-3 0-9-15,-8 0 24 16,-7 0 5-16,-9 0 23 15,-8 0-1-15,-8 0-7 0,-5 0-8 16,-8 0-7-16,-11 0 1 16,-14 0 5-16,-21 0 2 15,-27 0-7-15,-25 0 5 16,-13-4-6-16,4-1-9 16,3 0-6-16,4-3-18 15,-7-1-20-15,-4-2 16 16,-2 1 26-16,0-2 11 15,2-1-9-15,8 4 8 16,10-1 1-16,9 2 0 16,8 2 1-16,6-3 3 15,20 3-3-15,22 0 7 16,19 5-1-16,8-2-7 16,-11 2-12-16,-7-2 12 0,-6 3 1 15,6 0 7-15,4-2-8 16,-1 2 0-16,3-2 0 15,-2 0 0-15,-1 0 7 16,-1 0-6-16,2 2 4 16,-3 0 5-16,5 0-5 15,2 0 6-15,7 0 2 16,4 0-2-16,10 0 3 16,7 2-3-16,8 2 10 15,7-2-4-15,8 0-5 16,3-2 0-16,6 3-6 15,5-3 2-15,2 0-8 16,0 0-9-16,0 0-5 16,0 0-3-16,0 0 17 15,0 0 7-15,0 0-3 0,0 0-4 16,0 0-1-16,0 0-81 16,9 0-52-16,15 0-8 15,15 0 91-15,45 0-52 16,-4 0-121-16,-4 0-279 0</inkml:trace>
  <inkml:trace contextRef="#ctx0" brushRef="#br1" timeOffset="-36976.33">19404 14211 2350 0,'0'0'296'16,"0"0"-226"-16,0 0-41 15,0 0 19-15,0 0 10 16,0 0-12-16,0 0-18 16,2 0-15-16,-2 0 11 15,0 5 5-15,-7 22-3 16,-13 17 14-16,-9 15-17 15,-7 14-11-15,-3 11-5 16,-4 4-6-16,-1 4-2 16,-1-9-10-16,3-6-26 15,6-15 7-15,3-13-3 16,4-18-52-16,-3-27-11 16,10-4-42-16,5-4-588 0</inkml:trace>
  <inkml:trace contextRef="#ctx0" brushRef="#br1" timeOffset="-36800.32">18880 14610 2694 0,'0'0'197'0,"0"0"-134"16,29 142-24-16,4-70-18 16,7 5 4-16,5-6-15 15,4-8-10-15,7-15 0 16,4-20 0-16,9-16-14 15,30-39-34-15,-18-22-131 16,-11-9-1863-16</inkml:trace>
  <inkml:trace contextRef="#ctx0" brushRef="#br2" timeOffset="-23353.31">5790 3703 1275 0,'0'0'316'0,"0"0"-143"0,0 0 6 16,0 0-84-16,0 0-51 15,0 0-20-15,0 0-20 16,0 0-4-16,0 0 0 16,0 0-53-16,-4 3 6 15,0 0-59-15,-3 8-5 16,2-5-61-16,-2 0-340 0</inkml:trace>
  <inkml:trace contextRef="#ctx0" brushRef="#br2" timeOffset="-22850.37">5578 3770 1390 0,'0'0'312'0,"0"0"-190"15,0 0-8-15,0 0-40 16,0 0-5-16,0 0-10 15,0 0-10-15,61-36 17 16,-51 28 49-16,0-1-1 16,-1 4-48-16,-3-1-36 15,4-2-20-15,1-1-1 16,1 2-2-16,5-4-6 16,2 2-1-16,4 0 1 15,1-1 0-15,1 1 10 16,-3 2-9-16,-2-1-2 15,-2 4 0-15,-1 0 0 16,-3 0 0-16,1 2 0 0,2 0-2 16,0 0 2-16,3 0 0 15,1-2 0-15,-2 1 0 16,4 3 0-16,8-1-43 16,-4 1-236-16,-3 0-760 0</inkml:trace>
  <inkml:trace contextRef="#ctx0" brushRef="#br2" timeOffset="-22496.44">6196 3623 1723 0,'0'0'501'15,"0"0"-321"-15,0 0-31 0,0 0-21 16,0 0-50 0,0 0-22-16,0 0-32 15,74 0-9-15,-43 0-15 0,4 4-8 16,7 8-60-16,3 4-59 15,4 5-109-15,0-2-92 16,-2 2-42-16,-4-3 84 16,-8-4 181-16,-6-2 105 15,-10-2 138-15,0-4 31 16,-6-3 40 0,-2 4-65-16,0-1-70 0,3 0-42 15,3 3-26-15,6 1-6 16,4 5-30-16,2-1-23 15,0 0 24-15,2 2 25 16,-2-2 4-16,-5 0 0 16,0-2 52-16,1 2-4 15,0 2-24-15,8 8-24 0,-6-4-252 16,-3-1-1424-16</inkml:trace>
  <inkml:trace contextRef="#ctx0" brushRef="#br2" timeOffset="-22378.18">7212 4131 1309 0,'0'0'438'15,"0"0"-155"-15,0 0-47 16,0 0-70-16,0 0-69 16,0 0-65-16,149 92-32 15,-107-64-396-15,-1 0-1393 0</inkml:trace>
  <inkml:trace contextRef="#ctx0" brushRef="#br2" timeOffset="-22053.99">7669 4573 1474 0,'0'0'369'15,"0"0"-157"-15,0 0 31 16,0 0-106-16,0 0-39 16,0 0-54-16,0 0-17 15,68 111-15-15,-56-84-12 16,-1 9 0-16,0-1 9 16,-2 6-9-16,0-1 1 15,0-2-1-15,2 0 0 16,-2-4 2-16,2 0-2 15,0 0 0-15,0 0 0 0,0-2 0 16,-1 2 0 0,-2-2-31-16,1 1-18 0,0-1 3 15,-2-3 28-15,-1 0 8 16,1 1 9-16,-1 0 1 16,4 0 11-16,-1 1-2 15,1 6-9-15,4-1 0 16,10 18-111-16,-1-7-278 15,-3-7-262-15</inkml:trace>
  <inkml:trace contextRef="#ctx0" brushRef="#br2" timeOffset="-21929.32">8117 5739 75 0,'0'0'727'15,"0"0"-320"-15,0 0-99 16,0 0-89-16,0 0-90 16,0 0-83-16,0 0-46 15,26 126-37-15,-15-84-163 0,0-4-228 16,-2-5-119-16</inkml:trace>
  <inkml:trace contextRef="#ctx0" brushRef="#br2" timeOffset="-21774.27">8208 6066 411 0,'0'0'503'0,"0"0"-89"16,0 0-136-16,0 0-143 15,0 0-86-15,22 101-24 16,-20-74-24-16,2-1-1 16,-1 1 2-16,0 0-2 15,1 2 0-15,0-4 18 16,0 3 127-16,3-2 12 15,3 1-1-15,-2-1-71 16,3 2-49-16,1 14-36 0,-6-6-167 16,1-4-1887-16</inkml:trace>
  <inkml:trace contextRef="#ctx0" brushRef="#br2" timeOffset="-21558.28">8346 6920 1281 0,'0'0'911'16,"0"0"-820"-16,0 0-69 16,0 0-22-16,42 112-12 15,-26-76-51-15,-3 5-59 16,1 0-9-16,-1 1 53 16,-2 1 78-16,-2-3 2 15,0-2 93-15,-3-2-12 16,6 20-49-16,-1-9-34 15,-3-6-219-15</inkml:trace>
  <inkml:trace contextRef="#ctx0" brushRef="#br2" timeOffset="-21221.19">8722 8350 446 0,'0'0'1751'0,"0"0"-1559"0,0 0-78 15,0 0-41-15,0 0-40 16,0 0-14-16,54 116 31 15,-48-100-1-15,-1 1-9 16,2-4 13-16,-5-1 8 16,3 1 3-16,-1-1-19 15,2 1-23-15,5 1-15 16,3 3-7-16,-3-6-143 16,-1-2-678-16</inkml:trace>
  <inkml:trace contextRef="#ctx0" brushRef="#br2" timeOffset="-13838.19">3388 15618 485 0,'0'0'210'0,"0"0"-178"16,0 0-30-16,0 0 22 15,0 0 62-15,0 0 81 16,19-21 82-16,-15 17-7 16,0-6-35-16,3 1-66 15,1 1-65-15,2 3-38 16,3-4-38-16,5-3-34 16,-3 6-103-16,1 1-234 0</inkml:trace>
  <inkml:trace contextRef="#ctx0" brushRef="#br2" timeOffset="-13608.28">3816 15408 544 0,'0'0'338'16,"0"0"-168"-16,0 0-26 15,0 0-69-15,0 0-75 0,0 0-18 16,116-17-170-16,-94 16-512 16</inkml:trace>
  <inkml:trace contextRef="#ctx0" brushRef="#br2" timeOffset="-12885.02">4803 15065 1501 0,'0'0'501'16,"0"0"-252"-16,0 0-51 15,0 0-48-15,0 0-64 16,0 0-38-16,0 0-25 15,-2-4-4-15,2 4 13 16,0 0 13-16,0 0-13 16,0 0-32-16,0 0-29 15,0 0-248-15</inkml:trace>
  <inkml:trace contextRef="#ctx0" brushRef="#br2" timeOffset="-11722.2">4099 15527 2508 0,'0'0'283'15,"0"0"-227"-15,0 0-45 16,0 0 3-16,0 0 7 15,0 0 13-15,0 0-1 16,9-11 1-16,-7 11 13 16,-2 0-14-16,0 0-17 15,0 0-16-15,0 0-10 16,0 8-80-16,-5 8-150 16,-5 5-187-16</inkml:trace>
  <inkml:trace contextRef="#ctx0" brushRef="#br1" timeOffset="-4113.74">6062 3467 1018 0,'0'0'495'0,"0"0"-131"15,0 0-223-15,0 0-59 16,0 0 0-16,0 0-33 15,0 0-25-15,0-32-16 16,0 32 27-16,0 0 34 16,-2-3-3-16,-2 3-17 0,-2 0-23 15,-2-1-16-15,-1 1 2 16,-2-2-5-16,-3 0-4 16,-1 2-3-16,-3 0 1 15,-2 0 8-15,0 0-7 16,0 0-2-16,-3 0 1 15,4 0 9-15,1 0 0 16,0 0-3-16,0 0-5 16,0 4 8-16,3 2-9 15,1 0 4-15,1 2-4 16,0 2-1-16,-1 0 0 16,1 4-2-16,-1 3 1 0,1 4 1 15,5 1-1-15,-2 2 1 16,4 2-12-1,6 0-1-15,0-2 13 0,0 0-7 16,0-4 14-16,4-3-7 16,5-3 6-16,2-5 14 15,-2 0 3-15,0-4 9 16,2 0-15-16,-2-1-1 16,2-3-7-16,3-1 4 15,-1 0 5-15,5 0-6 16,2 0-4-16,4 0-2 15,1-7 2-15,2-5-3 16,-1-1-5-16,1 1 6 16,-2 1-4-16,-3-2-1 15,-4 1-1-15,-3 2 2 16,-3 0-1-16,-4 0 0 0,-1 1 0 16,-3-2 4-16,-2 1 9 15,0 0-2-15,2-1-6 16,-2 4-1-16,-2-3-3 15,0 2 3-15,0 0-4 16,0-2 6-16,0 0 2 16,0 2-9-16,-2-2-6 15,-4 0 6-15,0 1 10 16,-3 2-5-16,1 0-4 16,-2 0 5-16,-1-1-6 15,0 0 7-15,-3 2-6 16,4-1-1-16,-2 3 7 15,1 1-6-15,0-1 0 16,-3 2-1-16,-1 2 0 0,-1 0-3 16,-3 0 3-16,-2 0 0 15,3 0 1-15,1 0-1 16,1 0 2-16,1 0-2 16,-1 6-1-16,1 0-4 15,-2 4 5-15,5 0-2 16,-2 3 1-16,1-2 1 15,2 3-1-15,-3 2 1 0,3 0-7 16,3 0-3 0,0 2 9-16,4-2 1 15,2 2-5-15,2 0-3 0,0 0-10 16,0 3 12-16,0-2-3 16,10-1-5-16,4-1 8 15,-1-2 6 1,6-2 0-16,-4-4 0 0,5-2-1 15,3-4 1-15,-1 0 1 16,4-3 0-16,1 0 8 16,2 0-7-16,-2-10-1 15,0-4 7-15,-3-5-6 16,-2-1 15-16,-2-2 5 16,-6 0 22-16,-3 2-6 15,-5 0-6-15,-3 0-5 0,-3 5-1 16,0 0-26-1,0 3 0-15,-7 3 5 0,1 6-5 16,-1 0 0-16,0 3-17 16,2 0-34-16,-1 5-32 15,2 11-19-15,4 9-59 16,0-2-189-16,0-4-237 16</inkml:trace>
  <inkml:trace contextRef="#ctx0" brushRef="#br1" timeOffset="-3717.34">6085 3764 1495 0,'0'0'591'0,"0"0"-425"15,0 0-121-15,0 0-45 16,0 0-2-16,0 0 2 16,0 0 13-16,55 112 4 15,-28-62-6-15,6 8 4 16,6 4 6-16,7 2-9 16,5-1-2-16,7-5 3 15,7-4 10-15,4-3 6 16,6-1 33 15,6-4-1-31,4-6-16 16,0-9-13-16,-4-5 5 0,-2-7-6 0,-8-6-20 15,-13-4-4-15,-12-7-1 0,-12-1 0 0,-10-1-6 16,-8 0-1-16,-7 0-13 16,-7-12-43-16,-2-3-200 15,0-2-275-15</inkml:trace>
  <inkml:trace contextRef="#ctx0" brushRef="#br1" timeOffset="-3471.16">7170 4398 1362 0,'0'0'832'0,"0"0"-563"15,0 0-119-15,0 0-41 0,0 0-109 16,0 0-11-16,0 0 6 16,31-5 5-16,2 29 19 15,3 8-9-15,1 4-9 16,-1 8 6-16,-9 3-5 15,-5-1-2-15,-9-2 0 16,-8-1-6-16,-5-10 12 16,0-5-4-16,-26-4 14 15,-10-7 5-15,-11 0 3 16,-3-4-11-16,2-1-13 16,-1 2-3-16,13-7-138 15,13 0-306-15</inkml:trace>
  <inkml:trace contextRef="#ctx0" brushRef="#br1" timeOffset="-3074.41">7795 4378 2302 0,'0'0'228'0,"0"0"-174"15,0 0-31-15,0 0 13 16,0 0 11-16,0 0-17 16,0 0-23-16,69-73-7 15,-53 89-6-15,-1 14 6 16,1 12 1-16,0 8 8 16,4 5-8-16,0 1 0 0,2-6 0 15,3-8 0-15,-3-8-1 16,3-11 1-16,0-12 16 15,-2-11 17-15,4 0 61 16,2-16 42-16,5-21-47 16,1-8-24-16,2-11-29 15,-4-5-14-15,0-2-8 16,-4 5-15-16,-5 3 1 16,-6 11 5-16,-7 10-6 15,-9 20-66-15,-2 10-121 16,0 4-544-16</inkml:trace>
  <inkml:trace contextRef="#ctx0" brushRef="#br1" timeOffset="-2337.18">8778 4620 2370 0,'0'0'238'0,"0"0"-156"16,0 0-2-16,0 0 60 15,0 0-74-15,0 0-66 16,0 0-10-16,-31-92-44 16,2 87 17-16,-7 5 19 15,-3 0 8-15,-4 12 10 16,5 13 0-16,9 5-8 0,12 3-3 16,11 0 4-16,6-3 7 15,19-5-9-15,16-6-2 16,7-9 11-16,7-8 8 15,1-2-2-15,-4-14 2 16,-3-18 0-16,-5-10-1 16,-5-10-6-16,-8-7 6 15,-6-5-7-15,-5 1-4 16,-10-4 4-16,-4 7 8 16,0 7-1-16,-4 13 76 15,-12 12-11-15,3 13-22 16,1 13-11-16,2 2-39 15,1 22-6-15,-1 24-5 16,8 14 11-16,2 10-5 16,0 4 5-16,14-5 0 0,9-9 1 15,6-10-1 1,-1-12-4-16,1-12-16 0,2-12 5 16,0-12 1-16,0-2 13 15,4-10 1-15,-2-20 4 16,0-8 3-16,1-5-6 15,-3-4 0-15,-4-1 14 16,-8 3-14-16,-7 6 34 16,-10 6-1-16,-2 9-14 15,0 10-20-15,-12 8-1 16,-5 6-8-16,-1 0-2 16,1 18-1-16,3 10-1 15,7 10 3-15,7 5-8 16,0 3 11-16,7 4-17 0,13 1 6 15,3 2 14-15,0-1 3 16,-2-4-6-16,-8-6 1 16,-6-12-13-16,-7-7 2 15,0-9 4-15,-4-8 13 16,-17-6 10-16,1 0-10 16,-5-13-8-16,6-10-133 15,7-2-910-15</inkml:trace>
  <inkml:trace contextRef="#ctx0" brushRef="#br1" timeOffset="-2148.1">9865 4426 1897 0,'0'0'1051'0,"0"0"-940"16,0 0-83-16,0 0-10 15,0 0-18-15,0 0-1 16,0 0-8-16,149 6-60 15,-88 7-31-15,26 1 4 16,-14-1-107-16,-13-3-686 0</inkml:trace>
  <inkml:trace contextRef="#ctx0" brushRef="#br1" timeOffset="-1975.41">10002 4632 2186 0,'0'0'404'15,"0"0"-390"-15,0 0 39 16,0 0-44-16,0 0 162 16,116 0-53-16,-57 0-69 15,6 0-32-15,2 0-17 16,17 4-23-16,-16-2-167 16,-10-2-504-16</inkml:trace>
  <inkml:trace contextRef="#ctx0" brushRef="#br1" timeOffset="-1635.97">10785 4296 2469 0,'0'0'321'0,"0"0"-188"0,0 0-22 16,0 0-33-16,0 0-46 15,0 0-32-15,0 0-109 16,0 0 51-16,14 50 26 15,1 15-26-15,4 9-39 16,2 1-26-16,4-7 23 16,2-10 59-16,2-16 24 15,4-16 17-15,0-16 9 16,3-10 109-16,0-16 45 16,0-25-8-16,-3-16-49 15,-4-9-35-15,-4-4-34 0,-6-3-1 16,-2 3-15-1,-9 6 10-15,-6 5-19 0,-2 12-12 16,0 10-11-16,0 12-46 16,-2 18-83-16,-2 7-83 15,2 0-647-15</inkml:trace>
  <inkml:trace contextRef="#ctx0" brushRef="#br1" timeOffset="-1323.43">11674 4489 1246 0,'0'0'360'0,"0"0"102"16,0 0-37-16,0 0-207 0,0 0-79 16,0 0-80-16,0 0-37 15,-68-66-21-15,23 77-1 16,-4 16 8-16,0 11-8 15,5 6-2-15,8 1 2 16,11-3-1-16,14-5-20 16,11-4-8-16,0-7 29 15,26-5 8-15,10-8 18 16,7-7-2-16,3-4-4 16,-1-2-8-16,-1 0-12 15,-8-14-54-15,-9-12-135 16,-11 2-380-16,-10 2-366 0</inkml:trace>
  <inkml:trace contextRef="#ctx0" brushRef="#br1" timeOffset="-1136.24">11610 4600 1945 0,'0'0'459'0,"0"0"-261"0,0 0-193 16,0 0-4-16,0 0 11 16,0 0 23-16,0 0-18 15,71 94 6-15,-59-48-2 16,-6 2-21-16,-6 0-24 15,0-6-28-15,0-7-26 16,-2-12 33-16,-4-11-49 16,-6-12-31-16,3 0 27 15,5-9-558-15</inkml:trace>
  <inkml:trace contextRef="#ctx0" brushRef="#br1" timeOffset="-839.69">11873 4616 1159 0,'0'0'364'0,"0"0"-187"15,0 0 167-15,105-132 4 16,-95 105-92-16,-5 9-97 16,-5 8-24-16,0 4-52 15,-2 6-40-15,-11 0-42 16,-6 0-1-16,-2 16 1 16,0 8-6-16,3 5-1 15,10 1-1-15,5 2-7 16,3 0-18-16,0-1 32 15,17 2 5-15,2-5 4 16,-1-3-8-16,-1-4 8 0,-5-5-9 16,-7-5-18-16,-5-3-28 15,0-6-8-15,0 1 44 16,-7-1-3-16,-9 0-3 16,-13-2-45-16,2 0-212 15,6 0-1502-15</inkml:trace>
  <inkml:trace contextRef="#ctx0" brushRef="#br1" timeOffset="-602.47">12372 4610 1568 0,'0'0'931'0,"0"0"-712"16,0 0-115-16,0 0-56 15,0 0-48-15,0 0-11 16,0 0 11-16,53 0 0 16,-22 0 21-16,6 0-3 15,0 0-7-15,3 0-11 16,16 0-79-16,-12 0-216 16,-3 0-908-16</inkml:trace>
  <inkml:trace contextRef="#ctx0" brushRef="#br1" timeOffset="-274.07">12946 4341 2455 0,'0'0'269'16,"0"0"-166"-16,0 0-66 15,0 0-37-15,0 0-15 16,0 0 10-16,0 120 5 15,0-55 0-15,3 7-19 16,8 0-13-16,2-4-31 16,8-12 32-16,3-12 5 15,3-15 15-15,2-18 11 16,-1-11 28-16,3-1 102 0,4-34 22 16,0-10-35-1,-4-14-45-15,1-7-35 16,-3 0 0-16,-8 3-17 15,-5 5-13-15,-7 8 1 0,-9 10-8 16,-2 12-7 0,-21 10-163-16,2 10-444 0</inkml:trace>
  <inkml:trace contextRef="#ctx0" brushRef="#br1" timeOffset="129.85">13357 4622 1570 0,'0'0'541'16,"0"0"-204"-16,0 0-83 16,0 0-59-16,0 0-99 15,0 0-89-15,0 0 0 16,2 37-7-16,3-4 7 15,-1 3 0-15,2 0-1 0,-1-3-1 16,0-6-1-16,-1-6-4 16,-2-6-1-16,-2-1-73 15,0-3-101-15,-6-10-673 0</inkml:trace>
  <inkml:trace contextRef="#ctx0" brushRef="#br1" timeOffset="281.81">13314 4616 2767 0,'0'0'273'0,"0"0"-179"15,0 0-51-15,0 0 2 16,0 0-33-16,170-38-12 16,-77 38-62-16,-15 14-178 15,-8-2-1939-15</inkml:trace>
  <inkml:trace contextRef="#ctx0" brushRef="#br1" timeOffset="3122.99">14145 5354 1689 0,'0'0'403'0,"0"0"-214"15,0 0-130-15,0 0 12 16,0 0 42-16,0 0 3 16,0 0 15-16,-44-98 6 15,44 95-37-15,0 2-36 16,0 1-18-16,0 0-13 16,0 0-16-16,0 0-12 15,0 0-5-15,0 0 1 16,0 0-1-16,0 0-11 15,0 0-11-15,0 0-8 16,2 0 25-16,9 0 5 16,3 9 7-16,3 2 0 15,4-1 1-15,-3-3-4 16,-1 2 0-16,-1-3-4 0,-5-3 1 16,0 1 6-16,-4-1 20 15,-2-3 10-15,-3 0-23 16,-2 0 13-16,0 0-11 15,0 0 1-15,0 0-6 16,2 0-6-16,-2 0 1 16,0 0 0-16,0 0 4 15,0 0-4-15,0 0 18 16,0 0-11-16,0 0-3 16,0 0-10-16,0 0 5 15,0 0-1-15,0 2 2 16,0-2-2-16,0 0-3 15,0 1-1-15,0-1 0 0,0 0 0 16,0 0-1-16,0 0-4 16,0 3 2-16,0-3-1 15,0 0 3-15,0 0 2 16,0 2-2-16,0-2 2 16,0 0-3-16,0 0 3 15,0 0-1-15,0 0 10 16,0 0-6-16,0 0-4 15,0 0 0-15,0 0 0 16,0 0-4-16,0 0 4 16,0 0 0-16,0 0 2 15,0 0-2-15,0 0-5 16,0 0 1-16,0 0 2 16,0 0 2-16,0 1 0 0,0 2-19 15,0 3 18-15,0 0 1 16,6 2 0-16,1 0-9 15,-3 5 1-15,4 6-3 16,0 9 10-16,3 11-7 16,1 6 0-16,5 10 2 15,3 6-13-15,3 6 0 16,3 5 18-16,5 4 0 16,1 4-5-16,4 4 6 15,1 7 0-15,7 15 0 16,8 20 1-16,4 23-1 15,4 8-3-15,-6-6 3 16,-1-1 3-16,0-5-3 0,10 8 4 16,12 4 0-16,8 0-4 15,2 4 0-15,2 1 3 16,-6-3-3-16,0 3 0 16,0 1 0-16,-2 2 0 15,2 3-3-15,6-2-3 16,2-1 6-16,3-8 4 15,-2 2-4-15,1 0 0 16,1-3 1-16,-3 0 6 16,0 2-6-16,3 5 1 15,1-2 2-15,1-5 0 16,1-8-4-16,4-5 1 16,-1-5-1-16,-2-4 9 15,-3-6-9-15,-1-5-1 16,-3-4 1-16,-5-5 0 0,-1 1-1 15,-5-4 1-15,-9-14 0 16,-11-17 0-16,-10-16 16 16,2-6-11-16,12 8 20 15,13 9-10-15,15 7-6 16,3-4 2-16,6-1-11 16,3-1 0-16,3-5 11 15,0 2-11-15,1-3 0 16,2-2 6-16,-2 1-6 15,17 2 0-15,18 6-6 16,17 6-1-16,-18-10 6 0,-27-17 0 16,-28-13 1-1,-20-10-5-15,12 10 5 16,15 7 7-16,15 6-2 0,0-2-5 16,0-4 5-16,18 2-11 15,13 1 3-15,23 0-5 16,-1-3 5-16,-6-3 3 15,-17-5 4-15,-12-3 4 16,-5-2-8-16,1 1-17 16,1 0 10-16,5-1 1 15,8 1 6-15,0-2 7 16,6 2-7-16,-1-5 0 0,-2 0 0 16,2-1 1-16,5-3-2 15,3 2 2-15,5-3-1 16,3 2 5-16,-2-2-4 15,2 1 10-15,0-1-11 16,0 2-3-16,2-3 3 16,0 0 6-16,4 1-6 15,2-2 0-15,4-7-7 16,2 2 7-16,-3-6 0 16,1-2 1-16,-6 3-1 15,0 0 5-15,1 2-1 16,-4 2 0-16,1 4 2 15,-2 1-2-15,-4-2-4 16,-5 4 0-16,-5-4 6 16,-5 1-6-16,1 1-4 0,-4-3 4 15,0 0 8-15,-2-4-7 16,-5 6 0-16,-4 1-1 16,-3-2 0-16,-5 8 1 15,-15-8-1-15,-15 1 0 16,-16-4 0-16,-5 1 0 15,15 2 0-15,10-1-6 16,9 6 6-16,-4-1 7 16,-4-1-6-16,-5-2 0 15,-5-2 2-15,-2-3-3 16,1 2-4-16,-2-3 4 16,2-3 1-16,4 4-1 15,0 0 0-15,1-2 0 16,7 1 0-16,6 1 0 15,1-4-1-15,0-1 1 0,0 1-1 16,-4-8-4-16,-3 3 4 16,-6 0 0-16,0 2 1 15,3-1-1-15,1 5 1 16,5 2 1-16,4 1-1 16,1 3 0-16,-3 3 0 15,-5-1 1-15,-6 2 5 16,-9-4-12-16,-6 0 3 15,-13 0 3-15,-7-3 0 16,-13 2-1-16,-4-2-5 0,-9-2-6 16,-6-1 4-16,-4 1-3 15,-5 0 11-15,-3-7 0 16,-1-2 0-16,-2 1-6 16,0-3 6-16,-1 1 0 15,0 2 3-15,0-4-3 16,-1 3 4-16,1-3-3 15,-2-1-1-15,-2-2 4 16,0-2-4-16,0 0-11 16,0 0-42-16,0-5-43 15,0-9-103-15,0-4 63 16,2 0 23-16,8 0-21 16,1 1 19-16,3 0 115 15,-2 1 26-15,1 1 88 16,1 0-18-16,-7 1-2 0,-3 0 26 15,-4 2-7-15,0 2-29 16,0 2-41-16,-6 4-1 16,-5-2-27-16,-5 6 1 15,3 0-16-15,-1 0 0 16,3 14-18-16,7 10-3 16,4 6-10-16,0 6 31 15,8 0-5-15,11 1 5 16,-2-4 0-16,-3-9 9 15,-5-7-2-15,-9-9-7 16,0-2 0-16,-9-6 0 16,-24 0 14-16,-19 0 19 15,-48-6-33-15,11-6-113 0,10-2-351 16</inkml:trace>
  <inkml:trace contextRef="#ctx0" brushRef="#br1" timeOffset="4301.86">18813 6180 1523 0,'0'0'23'0,"0"0"-23"16</inkml:trace>
  <inkml:trace contextRef="#ctx0" brushRef="#br1" timeOffset="5619.04">17673 9869 974 0,'0'0'1316'15,"0"0"-1171"-15,0 0-108 16,0 0-5-16,0 0 55 16,-9 105-18-16,9-61-3 15,11 6-30-15,0 8-16 16,-2 4-9-16,-2 3-5 15,-3 1-6-15,-4-4-1 16,0-4-69-16,-27 4-97 16,-6-17-265-16,-1-13-1358 0</inkml:trace>
  <inkml:trace contextRef="#ctx0" brushRef="#br1" timeOffset="5766.99">17325 10603 1390 0,'0'0'1185'16,"0"0"-1014"-16,0 0-115 15,0 0-36-15,0 0 94 16,123 19-7-16,-46-9-36 16,10 2-45-16,5 0-10 15,-13-5-16-15,-9-2-72 16,-17-5-88-16,-22-12-136 16,-15-11-1106-16</inkml:trace>
  <inkml:trace contextRef="#ctx0" brushRef="#br1" timeOffset="5941.03">17403 9909 2840 0,'0'0'277'0,"0"0"-163"16,0 0-75-16,0 0-15 16,0 0 4-16,180-59-13 15,-88 55-15-15,6 4-5 16,24 4-72-16,-24 15-139 15,-24 2-389-15</inkml:trace>
  <inkml:trace contextRef="#ctx0" brushRef="#br1" timeOffset="7004.87">18163 10542 820 0,'0'0'1633'0,"0"0"-1437"0,0 0-71 16,0 0-47-16,0 0-24 15,0 0-34-15,0 0-6 16,-81-68 19-16,52 63-20 16,-6 5-2-16,-3 0-5 15,-2 18-5-15,4 10 9 16,7 10-9-16,12 5-1 16,10 3 0-16,7-4-9 15,0-6 9-15,20-12-2 16,4-12 2-16,3-12 1 15,4-3 20-15,5-28-3 16,1-15 4-16,4-15-22 16,-3-7-3-16,-5-3-29 15,-6 2 17-15,-10 7 15 16,-5 14 0-16,-8 13 63 0,-4 20 34 16,0 12 2-16,0 3-62 15,0 27-37-15,0 19-1 16,0 13-8-16,9 8 3 15,9 3-4-15,7-4-26 16,4-9 0-16,-1-11-8 16,3-16 13-16,0-14-16 15,2-16 27-15,0-2 20 16,2-30 1-16,1-11 7 16,-3-7-7-16,-8-1 4 0,-6 0 2 15,-9 7 23-15,-8 10 33 16,-2 6 6-16,0 11-14 15,0 9-22-15,-8 5-4 16,0 3-17-16,4 6-12 16,4 18-10-16,0 10 4 15,0 8 6-15,20 8-18 16,5 7-7-16,4-2 1 16,-5 2-43-16,-6-4 0 15,-12-9-3-15,-6-11 34 16,-10-9 36-16,-24-12 24 15,-9-6 59-15,-5-6-1 16,-6 0-37-16,5-16-16 0,9-2-29 16,9-4-31-1,22-6-102-15,9 6-98 0,0 6-501 16</inkml:trace>
  <inkml:trace contextRef="#ctx0" brushRef="#br1" timeOffset="7507.86">18953 10557 1663 0,'0'0'516'0,"0"0"-51"16,0 0-121-16,0 0-160 15,0 0-105-15,0 0-53 16,0 0-19-16,-133 22-7 16,102 12-4-16,4 3-2 0,10-5 6 15,5-7 0 1,5-6 0-16,7-11 0 0,0-6 0 15,0-2 0-15,16 0 0 16,0-16 8-16,0-3 7 16,-3 2-10-16,-5 2 8 15,0 8-13-15,-6 4 0 16,0 3 0-16,2 7-1 16,3 19-23-16,6 10 24 15,5 2 4-15,7 0-3 16,-1-8 3-16,8-13-4 15,-1-10 0-15,2-7 0 16,5-21-1-16,-1-23-9 16,-1-15-66-16,-5-12-100 0,-6-5-13 15,-11-4-9 1,-8-1 103-16,-6 8 95 0,0 8 10 16,-12 17 180-16,-3 16 101 15,4 18-101-15,2 14-91 16,5 6-90-16,1 34 0 15,3 21-7-15,0 14 2 16,0 12-4-16,0 3 1 16,11-3-6-16,-1-9-24 15,-2-12-70-15,-5-18-109 16,-3-20-7-16,0-18-485 0</inkml:trace>
  <inkml:trace contextRef="#ctx0" brushRef="#br1" timeOffset="7653.93">18918 10501 1554 0,'0'0'1361'16,"0"0"-1113"-16,0 0-116 16,0 0-83-16,0 0-38 15,0 0-11-15,160-46 0 16,-69 46 0-16,44 7-93 16,-22-1-295-16,-17-3-1285 0</inkml:trace>
  <inkml:trace contextRef="#ctx0" brushRef="#br1" timeOffset="7869.14">19758 10149 2598 0,'0'0'419'0,"0"0"-244"15,0 0-80-15,0 0-60 16,0 0 2-16,0 0 31 15,129-23-37-15,-73 23-31 16,-1 0-2-16,-3 0-52 16,-3 6-51-16,-15 6-97 15,-15 2-289-15</inkml:trace>
  <inkml:trace contextRef="#ctx0" brushRef="#br1" timeOffset="8026.73">19729 10441 2729 0,'0'0'444'0,"0"0"-399"16,0 0-30-16,0 0 30 15,0 0 42-15,121 0-36 16,-62 0-51-16,26 0-56 16,-16 0-180-16,-15-2-451 0</inkml:trace>
  <inkml:trace contextRef="#ctx0" brushRef="#br1" timeOffset="9288.99">20721 10583 2627 0,'0'0'213'0,"0"0"-128"15,0 0-62-15,0 0 58 0,0 0-25 16,89-136-13-16,-45 82-26 15,3-13-2-15,0-5-5 16,-2-6-1-16,-8 1-9 16,-5 4 5-16,-12 10-5 15,-9 16-7-15,-7 18 7 16,-4 16 5-16,-2 13 23 16,-19 12-16-16,-2 28-12 15,-4 18-1-15,7 18 0 16,7 7-3-16,9 0 4 15,4-10 0-15,4-17-8 16,11-20 1-16,5-20 7 16,7-16 7-16,8-16-7 15,5-34 14-15,7-22-14 16,2-29-39-16,-2-21-13 0,-13 8 26 16,-10 14 20-1,-11 19 6-15,-13 27 19 0,0 6 40 16,0 8 19-16,0 18 8 15,-2 20-25-15,-9 4-50 16,-3 36-11-16,1 36-3 16,4 34-2-16,4 1 0 15,5-9 4-15,0-16-28 16,5-26-20-16,9-1-6 16,1-5-2-16,7-25-24 0,-3-12-97 15,-4-15-523-15</inkml:trace>
  <inkml:trace contextRef="#ctx0" brushRef="#br1" timeOffset="9610.2">21480 10016 2834 0,'0'0'197'0,"0"0"-150"16,-11 112-30-16,5-52-2 15,3 3-1-15,3-7-6 16,0-14-8-16,0-12 1 15,0-14 29-15,0-10 25 16,7-6-9-16,4-6-4 0,7-20-4 16,2-12-8-1,4-6-11-15,-1 0-18 0,-3 8 11 16,-5 11-7-16,-7 14-5 16,-4 11-3-1,-4 0-7-15,0 29-23 0,0 15 18 16,2 9 14-16,7 3-28 15,4-6-27-15,7-12-20 16,7-11-24-16,6-19-6 16,25-16 19-16,-4-21-87 15,-3-9-1225-15</inkml:trace>
  <inkml:trace contextRef="#ctx0" brushRef="#br1" timeOffset="10098.75">22184 9624 2831 0,'0'0'298'16,"0"0"-175"-16,0 0-77 16,0 0-11-16,0 0-6 15,-115 33-14-15,82 25-15 16,-4 16-8-16,10 11 4 16,6 3 4-16,9 1 0 15,8-3 0-15,4-12 0 16,0-11 0-16,9-16 1 15,8-17 3-15,2-12 2 16,2-16-1-16,2-2-5 16,2-16 11-16,-3-15 1 0,0-9-8 15,-6 3-4 1,-10 5-8-16,-4 11 5 0,-2 14-18 16,0 7 20-16,-4 7-13 15,-7 25 4-15,4 9 9 16,5 5-3-16,2 0-1 15,5-8 5-15,19-9 13 16,5-10 9-16,6-13 8 16,4-6 3-16,1-8-1 15,-1-22-4-15,-1-9-20 16,-7-10-2-16,-10-1-2 16,-15 0 2-16,-6 6-6 15,-4 7-18-15,-23 11 5 0,-6 12-3 16,-3 11-13-1,5 3-40-15,6 13-31 0,12 16-32 16,13 16-74 0,13-2-86-16,16-9-761 0</inkml:trace>
  <inkml:trace contextRef="#ctx0" brushRef="#br1" timeOffset="10552.88">22873 10024 2204 0,'0'0'377'15,"0"0"-222"-15,0 0-62 16,0 0-16-16,0 0-65 0,0 0-12 16,0 0-28-16,-14-17 28 15,14 16 68-15,0 1 22 16,0 0 10-16,0 0-19 15,0 0-20-15,0 0-33 16,0 0-23-16,0 0-5 16,0 0 0-16,0 0 0 15,0 0-23-15,0 0 19 16,0 0 4-16,0 0 5 16,0 0-1-16,0 0 0 15,0 0 10-15,0 0 1 16,0 0 0-16,0 0-12 15,0 0-3-15,-6 10-6 0,-5 14 3 16,-9 16 3-16,-7 12 6 16,-2 12 0-16,-5 2-2 15,3-3 0-15,0-9-4 16,4-14-1-16,8-12-11 16,3-13-4-16,5-15-50 15,3-21-73-15,2-17-296 16,4-6-2067-16</inkml:trace>
  <inkml:trace contextRef="#ctx0" brushRef="#br1" timeOffset="10712.03">22583 9957 2877 0,'0'0'293'0,"0"0"-201"0,0 0-86 16,0 0 44-16,98 125 11 15,-53-53-38-15,3 11-23 16,2-1-74-16,1 11-64 15,-11-22-116-15,-11-19-628 0</inkml:trace>
  <inkml:trace contextRef="#ctx0" brushRef="#br1" timeOffset="11065.55">20777 10596 2333 0,'0'0'649'0,"0"0"-604"16,0 0-3-16,0 0 9 16,168-4 51-16,-47-1-50 15,35 1-34-15,10 4-12 16,-2 0 5-16,-17 0-5 16,-34 0 7-16,-19 3-6 0,-25 3 8 15,-14-1-15 1,1 4-10-16,-2 4-61 0,-10 0-173 15,-24-3-679-15</inkml:trace>
  <inkml:trace contextRef="#ctx0" brushRef="#br1" timeOffset="11447.7">21360 10872 2882 0,'0'0'237'0,"0"0"-174"16,0 0-19-16,134-26 24 15,-70 19-18-15,5 2-29 16,-2 5-12-16,-5 0 4 16,-10 12-13-16,-17 12-3 15,-12 9-36-15,-21 4-8 16,-2 7 2-16,-29 3 18 15,-20-3 20-15,-9 0 7 16,-2-6 14-16,6-6 25 16,13-7 13-16,12-10-13 15,17-5-21-15,12-4-2 16,6-2 1-16,33 0 11 16,34-1 23-16,8-2-5 15,12-1-20-15,9 0-6 0,-17 0-20 16,22-1-40-16,-29-12-139 15,-20-1-966-15</inkml:trace>
  <inkml:trace contextRef="#ctx0" brushRef="#br1" timeOffset="12783.36">23410 9781 1460 0,'0'0'1156'0,"0"0"-961"15,0 0-103-15,0 0 10 16,0 0-7-16,0 0-53 15,0 0-35-15,18 109 10 16,-12-37-13-16,3 10 1 16,3 6-4-16,1-5 0 15,-2-16 0-15,2-15 0 16,-4-17 0-16,-2-17-1 16,2-16 0-16,0-2 47 15,4-30 10-15,5-22-9 0,7-15-30 16,-2-11-4-16,2-4-5 15,-2 2 5-15,-5 10-3 16,-5 12-3-16,-5 18-7 16,-3 15 16-16,-2 21 4 15,-1 4-21-15,-2 34-9 16,2 25-16-16,3 19 25 16,1 10 0-16,5 0 6 15,3-9-6-15,3-17 0 16,3-19 0-16,5-16 0 15,2-19 0-15,4-8 5 16,5-28 9-16,1-20-1 16,-1-14-5-16,-3-9-8 15,-6-2 0-15,-9 0 0 16,-7 10-5-16,-9 16-30 0,-2 12-3 16,-8 34-63-16,-11 1-137 15,0 12-771-15</inkml:trace>
  <inkml:trace contextRef="#ctx0" brushRef="#br1" timeOffset="13052.92">23327 10672 1356 0,'0'0'1459'0,"0"0"-1265"15,0 0-45-15,0 0-56 0,0 0-44 16,0 0-7-16,0 0 8 16,163-72 3-16,-81 64-23 15,3 2-11-15,-7 3-11 16,-4 2-3-16,-12 1-5 16,-10 0-44-16,-15 0-45 15,-12 4-53-15,-19 3-238 0</inkml:trace>
  <inkml:trace contextRef="#ctx0" brushRef="#br1" timeOffset="13368.91">23570 10790 2539 0,'0'0'615'0,"0"0"-526"16,0 0-71-16,0 0-18 15,0 0-8-15,0 0 8 16,-15 150 0-16,-1-78-21 16,-2 7-5-16,-2-1 16 15,-2-6 10-15,4-12-1 16,4-14 2-16,8-15 4 16,4-12 23-16,2-10 2 15,4-8 32-15,23-1-10 16,11 0 19-16,13-13-5 0,9-8-38 15,9-1-4 1,-2 4-14-16,-3 0-10 0,-8 6 0 16,-11 5-39-16,-9 3-48 15,-11 4-71-15,-15 0-255 16</inkml:trace>
  <inkml:trace contextRef="#ctx0" brushRef="#br1" timeOffset="14598.62">24941 9541 2536 0,'0'0'240'0,"0"0"-149"16,0 0-31-16,0 0 8 15,0 0-40-15,0 0-27 16,0 0 3-16,-135 46-4 15,83 6 23-15,-25 38 10 16,-16 61-6-16,-1 63-2 16,17 33-13-16,34 4-11 15,38-19-1-15,12-44-57 0,38-24-7 16,1-37 17 0,2-36-59-16,-6-35 75 0,1-12 31 15,1-4 23-15,3-4 7 16,-3-5 4-16,-13-14 11 15,-13-13-10-15,-11-4 4 16,-7-12-4-16,0-11-35 16,-12 0-273-16</inkml:trace>
  <inkml:trace contextRef="#ctx0" brushRef="#br1" timeOffset="29287.61">24751 10391 1693 0,'0'0'410'0,"0"0"-124"16,0 0-68-16,0 0-55 15,0 0-59-15,0 0-35 16,0-40-21-16,0 38 20 15,0 2-12-15,0 0-1 16,0 0-15-16,0 0-10 16,0 2-30-16,0 21-1 15,0 12-9-15,5 19 10 0,3 14 1 16,6 8 19 0,1 7-9-16,1-3-2 15,2-10-7-15,0-11-2 0,-5-18-16 16,-1-14 2-16,-2-22-16 15,3-5 1-15,16-41 29 16,21-46 16-16,14-31 4 16,1-2-20-16,-9 20 6 15,-19 29 5-15,-12 23-11 16,0-2 0-16,-4 7 0 16,-2 7 0-16,-13 29-54 15,-6 7-121-15,0 6-299 0</inkml:trace>
  <inkml:trace contextRef="#ctx0" brushRef="#br1" timeOffset="29646.26">25326 10753 729 0,'0'0'1706'0,"0"0"-1508"16,0 0-109-16,0 0-15 16,0 0 17-16,0 0-54 0,0 0-19 15,49-54 2 1,-49 51-3-16,0 3 22 0,0 0 32 16,-20 3-38-16,-9 11-8 15,-11 13-11-15,-2 9 9 16,-1 10-23-16,10 4 10 15,10 4-10-15,10 2-7 16,13 1 6-16,0-3-20 16,13-6-11-16,14-8-15 15,6-9-18-15,6-14 8 16,-2-11-42-16,3-6-28 16,-6-16-157-16,-14-6-521 0</inkml:trace>
  <inkml:trace contextRef="#ctx0" brushRef="#br1" timeOffset="29834.27">25302 11004 235 0,'0'0'2259'0,"0"0"-2002"16,0 0-165-16,0 0-49 15,0 0-3-15,-23 128-15 16,28-59-12-16,3 8-12 16,-3 1-1-16,-3-2-6 15,-2-11-24-15,0-12-16 16,0-16-1-16,-7-16-15 15,7-21-84-15,0-7-251 16,0-16-1264-16</inkml:trace>
  <inkml:trace contextRef="#ctx0" brushRef="#br1" timeOffset="30130.01">25660 10990 1795 0,'0'0'683'0,"0"0"-453"16,0 0-90-16,0 0-33 15,0 0-6-15,0 0-48 16,0 0-15-16,67-97 0 16,-67 97-38-16,-15 13-2 15,-8 13 2-15,-4 6 18 16,6 7 2-16,2-1-19 16,13-3-1-16,6 0-19 15,4-3-19-15,23-3 13 16,6 0 23-16,3-1 1 15,-7-4 1-15,-11 1-25 16,-16-6-38-16,-2-1 11 16,-24-1 52-16,-14-6 1 15,-5-3 20-15,-5-8-21 16,11-9-51-16,13-14-300 0</inkml:trace>
  <inkml:trace contextRef="#ctx0" brushRef="#br1" timeOffset="30711.8">26239 10837 2395 0,'0'0'384'0,"0"0"-179"16,0 0-54-16,0 0-46 16,0 0-39-16,0 0-54 15,0 0-12-15,0-9-10 16,19 9 4-16,7 6 6 16,10 4 4-16,6 2 3 0,0-4-7 15,3 0-1 1,-5-4 1-16,-5-2-59 0,8-2-68 15,-11 0-96 1,-11-2-380-16</inkml:trace>
  <inkml:trace contextRef="#ctx0" brushRef="#br1" timeOffset="31111.82">26923 10357 2528 0,'0'0'341'0,"0"0"-216"15,0 0-90-15,0 0 15 16,0 0-50-16,0 0 11 15,23 111-11-15,-12-44 20 16,0 16-5-16,2 2-11 16,-2 2 1-16,3-9-2 15,-3-12-3-15,1-18-1 16,-4-18 0-16,-1-16-32 16,3-14 33-16,9-1 12 15,5-35 61-15,12-21 3 0,8-15-34 16,5-12-27-1,1-8-10-15,-4 1-4 0,-8 7-1 16,-7 12 13-16,-8 14-13 16,-23 22-28-16,0 17-62 15,-7 14-389-15</inkml:trace>
  <inkml:trace contextRef="#ctx0" brushRef="#br1" timeOffset="32702.76">27496 10820 2097 0,'0'0'302'15,"0"0"-151"-15,0 0-65 16,0 0 34-16,0 0-51 16,0 0-52-16,0 0-17 0,-2 4 2 15,2 23 33-15,0 15 28 16,0 9-29-16,4 12-7 16,3 5-4-16,-1 2-23 15,2-3-2-15,-2-10-10 16,-4-11-53-16,-2-11-65 15,0-21-40-15,-11-10-34 16,-4-4-9-16</inkml:trace>
  <inkml:trace contextRef="#ctx0" brushRef="#br1" timeOffset="32873.2">27314 10978 2581 0,'0'0'432'0,"0"0"-302"16,0 0-79-16,0 0-37 15,0 0-7-15,0 0 5 16,155-24-4-16,-90 20-8 16,24-2-16-16,-18 1-170 15,-17-3-511-15</inkml:trace>
  <inkml:trace contextRef="#ctx0" brushRef="#br1" timeOffset="33325.55">27920 9671 2116 0,'0'0'635'16,"0"0"-432"-16,0 0-98 0,0 0-61 15,0 0-44-15,0 0 24 16,0 0 7-16,138 85 14 15,-62-9-21-15,3 36-16 16,0 45-7-16,-12 23 4 16,-28 7-1-16,-25-6-4 15,-14-26-12-15,-22-5-25 16,-14-28-7-16,-2-33-17 16,2-28 32-16,1-16 29 15,-10-1 11-15,-2 0 2 16,3-7 20-16,1-17-24 15,14-14-9-15,10-6-192 0</inkml:trace>
  <inkml:trace contextRef="#ctx0" brushRef="#br1" timeOffset="34000.9">28490 9372 130 0,'0'0'1818'16,"0"0"-1526"-16,0 0-91 16,0 0 35-16,0 0-49 15,0 0-81-15,0 0-11 16,-5-26-20-16,5 24-9 15,0 1-12-15,0-2-14 16,0 0-10-16,7-4-10 16,7-5-12-16,5-2-3 15,10-2-1-15,9 0 3 16,3 4-3-16,3 2 2 0,3 9-1 16,-3 1-5-16,-2 0 0 15,-3 15-13-15,-8 11 7 16,-12 6-6-16,-9 10-17 15,-10 8-2-15,-2 7 23 16,-29 1 7-16,-8-5 1 16,-3-6 8-16,4-8 6 15,12-14 20-15,7-9-1 16,15-7-27-16,4-8-6 16,0-1-13-16,0 0 13 15,16 0 9-15,13 0 12 16,13 0 12-16,18-10 3 15,18-2-7-15,11-3 11 16,10 4-11-16,-6-1-16 16,-9 6-13-16,-19 2-8 0,-22 2-37 15,-43 2-48-15,0 0-111 16,-25 0-254-16</inkml:trace>
  <inkml:trace contextRef="#ctx0" brushRef="#br1" timeOffset="35287.74">16857 8601 1732 0,'0'0'261'15,"0"0"-140"-15,0 0 59 16,0 0 28-16,0 0-73 15,24 116-69-15,-15-76 5 0,3 12-14 16,-4 13 38 0,-3 27-9-16,-5 35-26 0,0 56-5 15,-17 29-12-15,-10 21-24 16,-5 14-4-16,3-15-14 16,5 3 4-16,1-11-5 15,8-15 0-15,3-20 0 16,6-17 0-16,2-22 2 15,1-33-2-15,1-29 0 16,-2-26 0-16,-3-12 10 16,2 2 10-16,-1 3 6 15,1-7-4-15,3-14-8 16,2-11-14-16,0-17-28 16,0-6-72-16,9-53-50 15,7-5-18-15,-1-12-410 0</inkml:trace>
  <inkml:trace contextRef="#ctx0" brushRef="#br1" timeOffset="37290.54">17135 9093 1989 0,'0'0'362'0,"0"0"-204"15,0 0-27-15,0 0 16 16,0 0-36-16,0 0-60 15,0 0-40-15,-13-25-9 16,22 23 16-16,5-1 37 16,7 0-5-16,14 0 7 15,7 2-17-15,9-2-20 16,8 3-10-16,9 0-3 16,10 0-6-16,4 0 0 0,12 4 4 15,20 2-5 1,26 2 0-16,29 0 1 0,14-1 1 15,2-1-2-15,-7-1-5 16,-11 4 4-16,2-3-12 16,-6 1-10-16,0 0-42 15,-7-3-8-15,-7-2 30 16,-5-2 10-16,-5 1 24 16,2 2 9-16,1-1 4 15,5 2-3-15,7-2 3 16,2 3 6-16,4-4 9 15,5 3 8-15,0-2 2 16,-5-1-1-16,-6-1-11 16,-9 5-2-16,-5-4-1 15,-4 2 5-15,0-1-18 0,-2-1 3 16,-1 2 6-16,-1-1-10 16,-3 0 1-16,3 0-2 15,-5 0 1-15,0 0-1 16,-3 0 1-16,-1-2 1 15,0 2 15-15,-3 2 13 16,0-2-18-16,-18 2 0 16,-14-1-6-16,-22-2-4 15,1-1 12-15,11 1-13 16,14 4 0-16,10-4 0 16,2 2-1-16,-3-1 1 15,1 2 0-15,-2-2 3 16,-2 0-2-16,-1 0 2 15,-1-2-1-15,-1 0 4 0,3 0 0 16,2 0-4-16,2 0 6 16,4 0-6-16,0 0-2 15,4 0 0-15,-6-4 9 16,1 2-8-16,0-1-2 16,-3 3-3-16,1 0 4 15,-1 0 0-15,4 0 0 16,-2 0 0-16,-2 0 1 15,1 0-1-15,-3-3 0 16,-4-3 0-16,-3 1 0 16,-1-4 8-16,-3 1-8 15,-2 4 0-15,-3 0 7 16,-1 2-6-16,-3 2 0 0,-4 0-1 16,-5 0-7-1,-4 0 6-15,-4 0 0 0,-5 0 1 16,-8-3 0-16,-2-3 1 15,-9 3-1-15,-1-3 0 16,-5 2-1-16,-4-2 1 16,-4 2 0-16,-4-3 0 15,-9 4 0-15,-3-1-5 16,-1 0 1-16,-4 0 4 16,0 2 7-16,-2-1-7 15,1 2 1-15,-1-1-1 16,2-1-5-16,0 2 5 15,4 1 6-15,3 0-6 16,1 0-1-16,5 0-3 0,3 0 4 16,2 0 0-16,0 0 0 15,3 0 0-15,-3 0 0 16,-2 0 1-16,-4 0-2 16,-3 0 2-16,-5-2 10 15,4-1-5-15,-1 2-6 16,5-2 0-16,3 2 7 15,6-2-3-15,2 2-4 16,0-1 1-16,0 0-1 0,-6 0 0 16,0-1 0-1,-3 2-5-15,-1-2 5 0,1-1 5 16,3 3-1-16,-2-2 0 16,6 1 2-16,4 2-6 15,2-1 6-15,7 1-4 16,-1-2 1-16,9 2-2 15,-2-4 0-15,3 2-1 16,4-2 13-16,9-1-8 16,5 1 0-16,8 3-5 15,5 1 0-15,7 0-5 16,4 0 5-16,7 0 3 16,4 0-2-16,3 5 2 15,-1 0-3-15,-2 1 0 16,-4-5 10-16,-7 2 2 15,-4-3 0-15,-2 0 2 16,-4 0-2-16,0 0-11 0,-4 0 8 16,-5 0-9-16,-8 2 1 15,1 5 0-15,-3 4-1 16,0 3 1-16,2 2 0 16,3 0-1-16,2 2 1 15,1 0 0-15,5 2-1 16,6-2-7-16,4 0 7 15,-2 1 0-15,2-6 7 16,-7-1-3-16,-7-4-3 16,-4-6-1-16,-9-2 0 15,-6 0 0-15,-2 0 0 16,-2-8 2-16,8-6 1 16,6 1-3-16,4-4 2 0,3 4-2 15,1 4 0 1,-4 1-1-16,-4 4 1 0,-3 4-1 15,-1 0 1-15,0 0 0 16,-2 0 0-16,2 0-1 16,-8 4 1-16,0 1-1 15,-4 1 1-15,-1-1 0 16,1 1 0-16,-2-2 0 16,3 2 0-16,-1-2 0 15,1 2 1-15,-3-1-1 16,-2-2 0-16,-2 2 0 15,-2 0-1-15,-1-4 1 16,-3 4 0-16,-1-3 0 16,-2 0 0-16,-2 0 0 0,-6-2 0 15,-3 2 0-15,-7-2 0 16,-9 0-1 0,-2 0-3-16,-28 0-48 0,-17-2-178 15,-6-9-1641-15</inkml:trace>
  <inkml:trace contextRef="#ctx0" brushRef="#br1" timeOffset="39399.78">16607 12016 496 0,'0'0'1841'16,"0"0"-1621"-16,0 0-142 16,0 0-12-16,0 0 30 15,0 0 1-15,0 0-23 16,81 0-24-16,-46 0-8 16,9 0 19-16,10 0-11 15,6 0-33-15,9 5-4 16,14 2-8-16,27 0 0 15,32 4 1-15,40-1-6 0,19-1 0 16,2 1 5-16,-2-2-5 16,-10-2 0-16,12 2 1 15,8-2 2-15,5 3-3 16,3-6 0-16,-3 1-44 16,1-1-7-16,-1-3 15 15,0 0 27-15,0 0 7 16,0 0 2-16,2 0 6 15,0 1-2-15,-6 2-2 16,-2 0-2-16,-8 0-1 16,-8-2 1-16,-2 3 0 0,-7-4 0 15,0 0 1-15,-10 0 7 16,-1 0 10 0,-5 0 20-16,-3 0 10 15,-6 0-2-15,-4 0-14 0,-5 0 1 16,-1 0-24-16,-5 0-4 15,-3 0-4-15,1 0 12 16,-6 0-13-16,4 0 0 16,-5 3 1-16,2-2-1 15,0 2 0-15,-1-1-1 16,0 2 1-16,2-1 1 16,1 2-1-16,3 1 0 15,4-2 1-15,5 0 8 16,3-3-9-16,4 6-3 15,1-3 3-15,0-1-4 0,-4 1-1 16,-2 2 1-16,-9-1 3 16,-5-1 1-16,-2-1 0 15,-2 0 0 1,0 1 1-16,-2 2-1 0,2 0 8 16,-5 0-8-16,3 1 0 15,0-1 2-15,1 3-2 16,-1-1 0-16,0-2-4 15,-3 2 3-15,3 0 1 16,4 0 0-16,2 2 1 16,1-2 11-16,-6 2-8 15,-8 1-3-15,-2-4-1 16,0 0 0-16,-1 2-4 0,4 1 4 16,3 1-1-16,3-2 1 15,4 3 5-15,4 0 16 16,4 0-3-16,3 0-6 15,0-2-7-15,-1 3 6 16,-6-4-3-16,-11 2-8 16,-6-4 0-16,-20-1 18 15,-18-2-8-15,-18-1 6 16,-7-2 12-16,7 2-11 16,5-1-3-16,4-1 0 15,-14 2 1-15,-10-3 6 16,-12 1-12-16,-11-1 0 15,-6 0-3-15,-5 0-1 16,-3 0 1-16,-3 0-6 0,-1 0 0 16,-3 0 1-16,-4 3-2 15,-4-2-8-15,-2-1-47 16,-33 0-36-16,-12 0-141 16,-17 0-505-16</inkml:trace>
  <inkml:trace contextRef="#ctx0" brushRef="#br3" timeOffset="45040.95">7386 4616 1056 0,'0'0'264'0,"0"0"103"15,0 0 8 1,0 0-89-16,0 0-128 0,0 0-47 15,-5-44-38-15,5 32-3 16,0 2-14-16,0 2 2 16,3 1-13-16,-3 1-23 15,0 0-22-15,0-1-13 16,0-2-32-16,0-2-27 16,0-6-64-16,0-13-102 15,0 2-220-15,-7 2-794 0</inkml:trace>
  <inkml:trace contextRef="#ctx0" brushRef="#br3" timeOffset="47230.77">6104 3401 718 0,'0'0'1286'15,"0"0"-1030"-15,0 0-96 16,0 0 23-16,0 0-66 16,0 0-64-16,0 0-11 15,0 0-2-15,0 0 5 16,0 0 5-16,0 0 13 15,0 0-31-15,0 0-14 16,0-3-14-16,2 1-4 16,6 1 0-16,-2-3-1 15,5-2 2-15,3-1 8 16,1 0-9-16,1-1 8 0,4-3-8 16,0 1 6-16,5-1 7 15,2-1 4-15,1 0-6 16,3-1-2-16,5 1 0 15,0-1-9-15,-1 1 4 16,5-1-3-16,-2 1-1 16,0 1 4-16,0 3 0 15,-3-3-4-15,3 3 0 16,1-2-6-16,3 2 0 16,0 1-2-16,1-2-8 15,1 1 4-15,-2 2 2 16,1 0-3-16,-1 2-9 0,-2 0 8 15,-2 2-37 1,0-1 7-16,-7 2 24 0,0-2-13 16,-4 3 10-16,0-2 11 15,0 1 12-15,-1 0-7 16,3-4 1-16,-3 1 6 16,1 0 0-16,2 0 0 15,-2-2 1-15,0 2-1 16,2 0 1-16,0-1-1 15,0 1 0-15,-2-2 0 16,-1 2 1-16,1-3 0 16,-3 1-1-16,1-2 1 15,0 2-1-15,2 0 0 16,-1 2-1-16,3-2 1 16,2 1 1-16,2 1 1 0,6-1-1 15,1 0-1-15,-1 1 0 16,2-1 2-16,1-1-2 15,-4-1 1-15,-1 4-1 16,0-2 0-16,-6 1 0 16,0 1 0-16,-2-1 0 15,-1 0 0-15,4-2 0 16,-1 2 0-16,5-3 1 16,0 1-1-16,4 0 1 15,1-4 11-15,7 0-7 16,3 0 2-16,0-2-6 15,5 3 0-15,0-4 0 0,0 3 4 16,2-3-4 0,-3 5 0-16,-2-3-1 0,-3 1 0 15,-4 2 0-15,-5 0 1 16,-4 2 4-16,-1 0-5 16,-5 2 0-16,0 0 0 15,0 0-1-15,3 0 0 16,-1-2 0-16,5 2 1 15,5 0 0-15,3-3-1 16,6 1 1-16,3-1-5 16,1 1 5-16,-1-2-14 15,-1 2 4-15,-2 2 0 16,-6-3-1-16,1 3-8 16,-7 1 9-16,-2-2-1 15,-2 3-14-15,-3-3 14 0,-1 1 10 16,1 0-7-16,2 0 7 15,3-2-5-15,4 2 6 16,5-2-1-16,3-1 1 16,0-1 0-16,4 3-1 15,-2-1 1-15,-2-1 0 16,0 2-1-16,-4 1 1 16,-1-1 1-16,-3 1 8 15,-4 1-3-15,0-2-5 16,-4 2-1-16,-1-1 1 15,2 1 0-15,1-1-1 16,2-2 1-16,5 2-1 16,3-1 8-16,5-4-2 15,5 3 5-15,2-4 5 16,5 3-10-16,-3-2 0 0,2 1-5 16,-2-2 0-16,1 3 0 15,-4-2 0-15,-1 1 7 16,-3 0-8-16,-3 0 0 15,-6 3 4-15,0-1 10 16,1 0 6-16,1-3 9 16,4 1-17-16,4 2-3 15,1-4-8-15,8 2 4 16,1 0 0-16,1-2-4 16,1 2 0-16,1 0-1 0,-4 0 1 15,-5-2 0 1,-3 2 4-16,-3-2 5 0,-6 2 6 15,-2-1 2-15,-5 1-5 16,-3 1-3-16,-3-1 10 16,2 0 11-16,-1-1-9 15,-1 2-1-15,3-1 13 16,-2 0-6-16,-3 2-3 16,-3-1-10-16,-1 3-5 15,-4 1-6-15,-5 1-3 16,-7 0 0-16,-5 2 0 15,-4 0-1-15,-2 0-3 16,0 0-22-16,-40 11-146 16,-4 10-330-16,-9-1-294 0</inkml:trace>
  <inkml:trace contextRef="#ctx0" brushRef="#br3" timeOffset="49212.56">5376 5340 1770 0,'0'0'389'0,"0"0"-267"0,0 0-13 15,0 0-9-15,0 0-33 16,0 0-4-16,0 0-3 16,47-23 5-16,-31 16 0 15,3-3-3-15,4-2 6 16,3 0-23-16,6-3-17 15,3 2-8-15,3-1-12 16,3 0 3-16,3 0-6 16,2-1-2-16,6 2-1 15,3-2 5-15,8 1-6 0,3-1 4 16,5 0-4 0,1 1-1-16,2 1 0 0,-2 5-2 15,-1-1 2 1,-5 3 0-16,1 2-1 0,0 2-2 15,-3 2 3-15,4-2-1 16,-4 2-16-16,1-4 12 16,-1 0 5-16,5-4-1 15,5-1 1-15,4-2 0 16,4-1-7-16,0-3 14 16,1 3-5-16,-5 1-2 15,-2 1-1-15,-5 4 0 16,-4 0-4-16,-2 1 5 15,-3 4 4-15,-2-1 1 0,-1-1-3 16,-2 2-2-16,1-4 0 16,-2 4 0-16,-1-3 0 15,-1 2 0-15,-3-2 0 16,-2 2 0-16,0 0 0 16,0-1-4-16,0 2 3 15,0 1 1-15,0 0-1 16,-2 0 1-16,0 0 2 15,1 0 5-15,2-3-14 16,1 2 7-16,0-3-1 16,7-1 0-16,0-1 1 15,4 3 1-15,3-3 8 16,-1 2-2-16,4-3 3 16,-6 3-3-16,-5 1-6 0,1 0 8 15,-4-1-9 1,2 0 0-16,-2 3 0 0,-1-4 0 15,0 4 0 1,-1-4 0-16,-2 4 2 0,6-4-2 16,0-1 0-16,4 2 0 15,3-1 9-15,-1 1-9 16,3-1-4-16,-1 3 3 16,1-3 1-16,5 4 1 15,3 0-1-15,0-4-1 16,3 4 1-16,2 1 0 15,-2-2 0-15,-1-2-1 16,4 1 1-16,-4-3 0 16,1 0 2-16,2-2 2 0,2 0 1 15,3-4 12-15,-1 0-6 16,3 0 5-16,-3-2-3 16,2 2 4-16,-3-2 6 15,-4 2-2-15,-5 1-11 16,-9 3 5-16,-7 2 2 15,-10 1-1-15,-8 1-6 16,-9 4-5-16,-7 0-4 16,-4 0 3-16,-7 0-4 15,-4 0 0-15,-1 0 5 16,2 0 2-16,0 0-7 16,-1 0-1-16,1 0 1 0,0 0 0 15,-2 0-1 1,-1 0-3-16,-5 0-40 15,0 0-76-15,-5 0-95 0,-15 10-249 16,-9-3-1610-16</inkml:trace>
  <inkml:trace contextRef="#ctx0" brushRef="#br3" timeOffset="50864.52">5155 6567 2079 0,'0'0'400'15,"0"0"-299"-15,0 0-69 16,0 0 28-16,0 0 18 16,0 0-36-16,0 0-17 15,134-56 15-15,-96 48 10 16,4-3-18-16,5 4-7 16,5-1-7-16,5 2-12 15,5 0-6-15,8 0-1 0,5-5 1 16,10 2 1-1,19-8 5-15,25-5-3 16,-8 0-3-16,-9 3 13 16,-15 1-2-16,-16 4 6 0,13-4-6 15,10-3 6-15,16-6 1 16,21-2 1-16,22-3-10 16,1-2-3-16,-27 6 13 15,-33 7 10-15,-33 10 13 16,-3 1-19-16,11 0-8 15,10 2-6-15,9-3-8 16,-6 5 0-16,-3 1 0 16,-4 1 9-16,0 2-10 15,-1-2 0-15,3 1-4 16,2-2 4-16,4-1 0 0,5-3 0 16,5 2 0-16,0 1 0 15,-6-1 4-15,-1 3-4 16,-4 0 0-16,-5 1 0 15,-2-1 0-15,2-3 7 16,2 1-7-16,-1-2 1 16,3 0 1-16,3-2-2 15,1-3 1-15,-2 2-1 16,-3 2 0-16,2-2 1 16,-5 3 1-16,-2 2-2 15,-5 0 0-15,0 0-6 16,-4 0 6-16,2 0-1 15,-2 0 1-15,-3 0 1 16,-4 0 7-16,-7-1-8 16,-6 1 10-16,-6 1 11 0,-10 2-7 15,-7 0-14-15,-8 1 0 16,-10 0 8-16,-4 2-8 16,-6 0 0-16,-1-2 3 15,-4 2 10-15,2 0-13 16,-2 0 8-16,5 0 4 15,-1 0-8-15,1 0 0 16,2 0-4-16,-1 0-5 16,-4 0 4-16,-2 0-41 15,-17 0-138-15,-12 6-507 0</inkml:trace>
  <inkml:trace contextRef="#ctx0" brushRef="#br3" timeOffset="53495.45">29181 10780 222 0,'0'0'737'16,"0"0"-387"-16,0 0-207 16,0 0-143-16,-10-147-15 15,10 111-226-15,0 4-79 0</inkml:trace>
  <inkml:trace contextRef="#ctx0" brushRef="#br3" timeOffset="54099.73">29749 9990 2150 0,'0'0'392'15,"0"0"-188"-15,0 0-72 16,0 0 11-16,0 0-32 16,0 0-60-16,0 0-30 15,-7-10-17-15,-11 10 3 16,-11 4 7-16,-13 18 2 15,-16 15-15-15,-13 16 25 16,-23 33-9-16,-13 33 1 16,-2 29-12-16,13 9-6 15,31-10 0-15,34-18-4 0,24-33-10 16,7-19-2 0,0-21-3-16,19-10 5 0,10 0 4 15,6 4-9-15,12-2 10 16,2-12 9-16,3-5 0 15,-6-12 4-15,-1-5-4 16,1-9-44-16,-10-5-170 16,-12 0-428-16</inkml:trace>
  <inkml:trace contextRef="#ctx0" brushRef="#br3" timeOffset="54744.96">29915 10487 2332 0,'0'0'342'0,"0"0"-217"16,0 0-43-16,0 0 34 15,0 0-61-15,0 0-55 16,0 0-31-16,-25 48 31 16,8-12 21-16,1 2 0 0,1-1-14 15,7-11-2-15,-2-6-4 16,8-12-1-16,2-5-8 16,0-3 3-16,0 0 5 15,2-13 0-15,12-15 35 16,3-10-17-16,1-4-3 15,3-3-3-15,-4 5-12 16,-3 8 20-16,-5 10 6 16,-3 8-4-16,-2 9 0 15,-4 5-22-15,0 0-1 16,0 11-60-16,0 22 44 16,0 12 17-16,0 11 13 15,0 7 2-15,0 4-7 16,0-2-8-16,0-1-57 15,0-2 3-15,0-3-44 0,0-9-25 16,-10-8-56-16,-11-8-111 16,-8-10-49-16,-6-9 61 15,-9-11 101-15,-6-4 177 16,2 0 352-16,0-4 42 16,7-11-99-16,12 0-74 15,8 4-22-15,12 2-99 16,9 0-44-16,0 2-56 15,20 3 0-15,19-1 7 16,13 3 9-16,14-3 0 0,0 5-16 16,1 0-11-1,8 0-137-15,-17-1-134 0,-12-4-704 16</inkml:trace>
  <inkml:trace contextRef="#ctx0" brushRef="#br3" timeOffset="55008.24">30472 10497 2316 0,'0'0'377'0,"0"0"-201"16,0 0-41-16,0 0 26 16,0 0-65-16,0 0-55 15,0 0-41-15,3 6-32 16,-3 34 28-16,0 17 4 0,0 11 16 15,0 8-4-15,0 0-2 16,0 0 0-16,0-10-10 16,0-4-34-16,0-17-53 15,0-11-66 1,0-12-140-16,0-16-951 0</inkml:trace>
  <inkml:trace contextRef="#ctx0" brushRef="#br3" timeOffset="55200.67">30203 10790 2780 0,'0'0'373'0,"0"0"-283"0,0 0-54 15,0 0-10-15,0 0-12 16,0 0 28-16,165-10-10 16,-94 10-11-16,1 0-21 15,-1 4-20-15,18-1-90 16,-20-3-238-16,-13 0-607 0</inkml:trace>
  <inkml:trace contextRef="#ctx0" brushRef="#br3" timeOffset="55723.92">31278 10359 2397 0,'0'0'321'0,"0"0"-113"16,0 0-65-16,0 0-23 15,0 0-56-15,0 0-62 16,0 0-2-16,0 9-36 15,10 22 32-15,9 15 4 16,4 10 16-16,6 12 0 16,2 5-8-16,7 1-2 0,1-1-2 15,-4-8-4-15,-1-7 0 16,-10-12 0 0,-6-14 12-16,-9-14-12 15,-4-9-1-15,-3-9 1 0,0 0 22 16,-2-14 19-16,0-14-13 15,0-10-11-15,0-5-3 16,0-1 3 0,0 1-17-16,-14 8 6 0,-6 6-2 15,-4 10-4-15,-10 11-9 16,-5 8 9-16,-13 14 5 16,-8 24-5-16,-5 16 1 15,-1 11 14-15,3 2-6 16,7 3 6-16,7-7-15 15,11-9 0-15,11-10-14 0,19-14-99 16,6-12-150-16,2-12-737 16</inkml:trace>
  <inkml:trace contextRef="#ctx0" brushRef="#br3" timeOffset="56128.67">31781 10468 2294 0,'0'0'336'0,"0"0"-198"16,0 0 2-16,0 0 59 0,0 0-59 16,0 0-75-16,0 0-32 15,6-55-24-15,-4 63-9 16,1 20-20-16,6 16 20 15,0 14 18-15,4 15-10 16,3 3-3-16,-1 0 8 16,3-3-13-16,-3-16-3 15,1-10 3-15,-3-16 0 16,-1-12-10-16,1-14-16 16,5-5 26-16,7-9 14 15,8-23 44-15,7-17 0 16,6-9-29-16,2-9-11 15,-4-8 1-15,-1 3-3 16,-12 5-11-16,-4 9-5 0,-12 12-33 16,-7 14-34-16,-8 26-67 15,-13 6-281-15,-7 2-1852 0</inkml:trace>
  <inkml:trace contextRef="#ctx0" brushRef="#br3" timeOffset="56897.83">32340 11078 2457 0,'0'0'228'15,"0"0"-73"-15,0 0-45 0,0 0 45 16,0 0-62 0,0 0-37-16,0 0-12 0,112-37-10 15,-104 21-3-15,1-2 5 16,-5-7-12-16,-4-3-23 15,0-4-1-15,-8 4-7 16,-15 2-13-16,-6 8-3 16,-2 8 7-16,-5 10 16 15,-1 0 5-15,3 16 0 16,3 21 1-16,4 10-6 16,12 7 0-16,6 0-13 15,9-1 8-15,0-11-1 16,4-9-5-16,14-8 11 15,5-12 7-15,1-12 8 16,4-1-1-16,9-16 11 16,3-19-2-16,4-11-11 15,3-13-12-15,-3-3 11 0,1-3-7 16,-11 5-4-16,-5 12 8 16,-16 14-4-16,-9 14-3 15,-4 18-1-15,0 2-28 16,0 22-38-16,-9 22 38 15,1 15 8-15,-6 5-9 16,7 4-6-16,5-9 8 16,2-8 2-16,0-15-7 15,7-14-28-15,13-12-7 16,5-10-6-16,6-4 42 16,9-24 31-16,7-12-21 15,6-7 21-15,3-5 0 0,2-2 24 16,-5 1 18-16,-6 4 29 15,-14 10 20-15,-8 8 4 16,-17 12 4-16,-5 8-12 16,-3 7-42-16,-7 4-45 15,-17 0-12-15,-7 21 12 16,-3 8 18-16,0 7-12 16,11 9-6-16,7-2-12 15,11 4 1-15,5-3-2 16,0-5 3-16,11-1 9 15,3-9 1-15,-8-7 10 16,-1-6-4-16,-5-6-6 16,0-4-14-16,-5-2 14 0,-11 2 19 15,-3 1-19-15,-12-6-65 16,4-1-131-16,4 0-358 0</inkml:trace>
  <inkml:trace contextRef="#ctx0" brushRef="#br3" timeOffset="57239.06">33316 9874 2604 0,'0'0'410'0,"0"0"-319"16,0 0-80-16,0 0 65 16,96 127-5-16,-34 4-25 15,9 58-26-15,-11 29 0 16,-31 7-15-16,-29-17-5 15,-46-35 0-15,-37-22-6 16,-24-29-6-16,-16-26 12 16,-10-23 0-16,-3-27-34 15,31-19-111-15,30-16-703 0</inkml:trace>
  <inkml:trace contextRef="#ctx0" brushRef="#br3" timeOffset="105600.78">10360 7004 1741 0,'0'0'300'16,"0"0"-300"-16,0 0 0 15,0 0 1-15,0 0-1 16,0 0 0-16,134 20 0 15,-94-16 18-15,2 0 30 16,20 4-30-16,-12 1-18 16,-9-2-205-16</inkml:trace>
  <inkml:trace contextRef="#ctx0" brushRef="#br3" timeOffset="106591.94">16285 6970 833 0,'0'0'1307'15,"0"0"-1103"-15,0 0-37 16,0 0-45-16,0 0-12 16,0 0-51-16,0 0-29 15,-63-103-11-15,63 102-11 16,0-2-8-16,0 3-14 15,0 0-108-15,0 0-225 16,9 0-137-16,2 0-1078 0</inkml:trace>
  <inkml:trace contextRef="#ctx0" brushRef="#br3" timeOffset="107306.79">17238 6521 2377 0,'0'0'293'0,"0"0"-141"0,0 0-31 15,0 0 3-15,0 0-45 16,0 0-59-16,0 0-20 16,-14-14-49-16,14 58 49 15,0 40 0-15,0 44 6 16,8 45 5-16,9 5-6 15,1-13 3-15,0-43 0 16,-7-44 0-16,0-22-8 16,-2-12-2-16,3-1 1 15,-4-8-3-15,1-4-3 16,-5-16-3-16,0-15 10 0,0 0 21 16,-4-29 9-16,0-19-1 15,0-15-18-15,0-11-3 16,0-6-8-16,-12-1 4 15,-11 2 6-15,-3 15 4 16,-12 17-9-16,-9 29 1 16,-15 18 22-16,-14 39-12 15,-16 29-10-15,-5 16-5 16,-1 10 4-16,6 0-4 16,7-3-1-16,12-9 0 15,11-16 8-15,4-11-8 16,16-21-105-16,13-20-333 0</inkml:trace>
  <inkml:trace contextRef="#ctx0" brushRef="#br3" timeOffset="108324.68">18367 6859 1314 0,'0'0'352'0,"0"0"-36"0,0 0-60 16,0 0-15-16,0 0-94 16,0 0-67-16,0 0-7 15,8-7-29-15,-8 7-44 16,0 15 10-16,0 12-10 16,0 9 67-16,-10 14-27 15,-5 12-29-15,-10 6 20 16,-6 7-17-16,-9-3 4 15,-11-4-9-15,-9-7 3 16,-5-2 2-16,-4-9-7 16,5-7-6-16,1-12 4 0,7-10-4 15,9-11 4 1,7-10-5-16,9-7-19 0,13-26-57 16,11-14-7-16,7-11 54 15,7-11 20-15,18-4 9 16,6-2 4-16,2 4 42 15,1 8 37-15,-1 18-20 16,3 14-19-16,4 19 18 16,6 12-5-16,6 14-13 15,8 30-7-15,7 18-12 16,2 17-11-16,1 7-6 16,-4 2-4-16,-3-3-4 15,-3-12 0-15,-9-13-58 16,10-21-50-16,-17-19-126 15,-9-20-1223-15</inkml:trace>
  <inkml:trace contextRef="#ctx0" brushRef="#br3" timeOffset="112209.07">19985 6468 889 0,'0'0'316'15,"0"0"-218"-15,0 0 65 16,0 0 17-16,0 0-107 16,0 0-35-16,0 0-25 15,2 0-13-15,3 0 11 16,-1-1-11-16,-2-1-2 15,4 0-41-15,-4 0-25 16,0 0-52-16,-2-3-9 16,2 4 58-16,-2-2 71 15,0 0 120-15,0 0 103 0,0 3 29 16,0 0 0-16,0 0-61 16,0 0-123-16,0 0-68 15,0 17-25-15,-12 11 25 16,-3 14 1-16,-3 11 10 15,-1 2-10-15,-2 3-1 16,3-3 0-16,3-7 0 16,1-8 1-16,3-11 0 15,5-10 6-15,3-7-7 0,3-9-1 16,0-3-38 0,0-3 31-16,5-19 8 0,6-10 16 15,2-7-7-15,0-2 12 16,-1-3 18-16,-3 1 19 15,-1 5 34-15,-3 4-6 16,-1 6 5-16,-2 6 6 16,1 7-20-16,-3 7-24 15,3 3-11-15,-3 4-20 16,0 1-22-16,0 0-35 16,0 17 9-16,0 13 25 15,4 10-4-15,0 8 5 16,0 6-8-16,3 2-25 15,-1 5-8-15,0 1-40 0,-2 1 13 16,-2-2-30-16,-2-3-89 16,0-5-43-16,0-7-101 15,-18-12 28-15,-4-9 92 16,-2-8 211-16,-3-7 12 16,0-6 61-16,-2-4 40 15,4 0 43-15,0 0 89 16,6 0 10-16,3 0-95 15,5-4-31-15,7-2-56 16,4 2-33-16,0 0-9 16,0 2-31-16,4-1-14 15,17 1 14-15,2 1 12 16,12-2 8-16,4 3 3 16,6 0-6-16,2 0-6 15,1 0-9-15,4 0 5 0,-3 9-7 16,-2-3-17-16,-2 2-98 15,-10-2-292-15,-15-2-648 0</inkml:trace>
  <inkml:trace contextRef="#ctx0" brushRef="#br3" timeOffset="114702.83">18876 7467 1676 0,'0'0'422'15,"0"0"-190"-15,0 0-46 16,0 0-44-16,0 0-52 15,0 0-44-15,0 0-29 16,2 2 4-16,4-2-1 0,6 0 7 16,5 3 21-1,8 3-5-15,11 1-14 0,13 1 6 16,18 2 1-16,35 0-17 16,41-4-18-16,42-1-1 15,24-5 7-15,2 0 24 16,-5 0-14-16,-17 0 4 15,-6 0 5-15,-11 0-13 16,-19-2-7-16,-34-1-5 16,-36 1-1-16,-29 1-12 15,-18 1 4-15,-5 0 1 16,-9 0 6-16,-3 0-8 16,-15 0-6-16,-4 0-6 15,0 0-6-15,0 0-21 0,-2 0-42 16,-2 6-58-16,-2 5-69 15,4-1-152-15,-2-1-940 0</inkml:trace>
  <inkml:trace contextRef="#ctx0" brushRef="#br3" timeOffset="115300.08">19576 7921 1657 0,'0'0'602'16,"0"0"-305"-16,0 0-120 15,0 0-17-15,0 0-36 16,0 0-48-16,0 0-29 16,0-7-19-16,0 7 6 15,0 0-22-15,0 0-12 0,0 18-11 16,0 17-26-16,0 11 37 15,0 15 29-15,0 8-24 16,0 6 12-16,-8-5-17 16,-3-4 0-16,1-10 8 15,-4-12-7-15,5-12 3 16,3-14-4-16,6-8 0 16,0-8-16-16,0-2 16 15,6 0 4-15,19 0 6 16,10-9 32-16,12 1-4 15,15-3-12-15,12 3 3 16,9 2 0-16,5 4 5 0,-1 2-12 16,-4 0-21-1,-16 0 14-15,-16 6-15 0,-18 0 5 16,-15-2-10-16,-16 2-5 16,-2-1 3-16,-11 2-26 15,-14 1-71-15,-1-2-266 0</inkml:trace>
  <inkml:trace contextRef="#ctx0" brushRef="#br3" timeOffset="120762.77">19956 6425 2168 0,'0'0'283'0,"0"0"-146"15,0 0-14-15,0 0 33 16,0 0-73-16,0 0-50 15,-29-75-9-15,29 73-1 16,0 2-1-16,0 0-1 16,0 0-10-16,0 0-11 15,-2 0 0-15,2 0 0 0,0 8-17 16,0 17 16-16,0 15 1 16,0 14 0-16,0 12 14 15,7 8-14-15,1 6 0 16,4-2 10-16,-3-4-10 15,-1-8-4-15,-2-7 4 16,-4-13 0-16,0-10 0 16,-2-10-7-16,0-9-11 15,0-5-9-15,0-8-53 16,0-4-30-16,0 0-75 16,0 0-208-16</inkml:trace>
  <inkml:trace contextRef="#ctx0" brushRef="#br3" timeOffset="121159.86">19580 6934 1587 0,'0'0'933'16,"0"0"-814"-16,0 0-75 0,0 0 24 16,0 0 4-16,0 0 16 15,0 0-1-15,75 70-20 16,-32-50-23-16,6-2 2 15,7-4 11-15,8-2-28 16,3-3-12-16,-1-4-5 16,-5-1-6-16,-5-2-2 15,-14-2 2-15,-10 0-6 16,-13 0-5-16,-7 0-13 16,-10 0-13-16,-2-18-48 15,-7-5-170-15,-9-6-1261 0</inkml:trace>
  <inkml:trace contextRef="#ctx0" brushRef="#br3" timeOffset="121444.92">19749 6314 2457 0,'0'0'234'15,"0"0"-118"-15,0 0-52 16,0 0 93-16,0 0-48 16,0 0-107-16,0 0-2 15,-51-54-6-15,62 54 2 16,14 0 4-16,8-1 20 0,13 1-1 16,12 0 18-16,5 0-23 15,3 0-8-15,0 0-6 16,-7 2 0-1,5 11-72-15,-18-1-89 0,-17-1-285 16</inkml:trace>
  <inkml:trace contextRef="#ctx0" brushRef="#br3" timeOffset="121725.17">20486 6847 2450 0,'0'0'255'15,"0"0"-213"-15,0 0-36 16,0 0-6-16,0 123 25 16,0-57-16-16,0 7 2 15,0 0-10-15,0-6-1 16,0-11 0-16,0-12 0 15,0-14-27-15,0-23-41 16,0-7-191-16,0 0-828 0</inkml:trace>
  <inkml:trace contextRef="#ctx0" brushRef="#br3" timeOffset="121940.81">20529 6819 2794 0,'0'0'300'0,"0"0"-195"15,0 0-89-15,0 0-9 16,0 0 12-16,144 73 0 16,-83-29-9-16,1 6-10 15,-6 2 6-15,-14 1-6 16,-15-3-10-16,-20-6-27 16,-7-4 8-16,-27-7 29 15,-26-6 19-15,-16-9-19 16,-49-16-25-16,18-2-100 15,10-4-340-15</inkml:trace>
  <inkml:trace contextRef="#ctx0" brushRef="#br3" timeOffset="-186347.2">21079 1489 439 0,'0'0'613'0,"0"0"-406"15,0 0-92 1,0 0 28-16,0 0 76 0,-24-109 12 16,14 90 0-16,2 3-56 15,-1 0-19-15,3 2-97 16,-2 4-59-16,2 0-8 16,2 4-62-16,-1 2-132 15,5 1-81-15,-2 3-40 16,2 0 34-16,0 0 173 15,0 0 92-15,0 3 24 16,2 25 187-16,11 32 150 16,3 47 21-16,1 51-111 15,4 17-159-15,-3 0-55 16,-5-24-15-16,-4-44-18 16,0-7-14-16,-4-30-212 15,-5-26-802-15</inkml:trace>
  <inkml:trace contextRef="#ctx0" brushRef="#br3" timeOffset="-185096.17">23663 3964 147 0,'0'0'1258'0,"0"0"-1047"16,0 0-66-16,0 0 120 16,0 0 29-16,50-112-72 15,-46 100-86-15,-2-2-35 16,-2 0-6-16,2-2-3 16,-2-3-33-16,0 2-27 15,0 0-8-15,0 6-4 16,0 5 9-16,0 1 12 0,0 4-18 15,0 1-1-15,0 0-14 16,0 0-2-16,0 0-6 16,0 0-6-16,0 0-17 15,0 14 11-15,0 16 0 16,0 22 12-16,0 32 11 16,0 32 0-1,0 32-5-15,0 22 1 0,0 3 3 16,-2 10-10-16,-8 1 12 15,-7 11-11-15,0 9 4 16,-1 3 0-16,3-8 8 16,1-5-10-16,7-11-2 15,1-5-1-15,2-8 10 16,2-11-6-16,2-13-4 16,0-17 3-16,0-27-2 0,0-22-2 15,0-22-5-15,0-9 6 16,0 2 11-16,0 2-10 15,0-1-1-15,0-11 6 16,0-14-5-16,0-9 0 16,0-8 3-16,0-10-4 15,0 0-10-15,0-14-46 16,-4-66-10-16,0 4-167 16,-2-13-342-16</inkml:trace>
  <inkml:trace contextRef="#ctx0" brushRef="#br3" timeOffset="-184520.18">23835 4175 1689 0,'0'0'336'16,"0"0"-70"-16,0 0-151 0,0 0 50 15,0 0-12-15,0 0-80 16,0 0-42-16,-47-80-29 16,45 80-2-16,-2 1-25 15,-3 24 19-15,-4 15 6 16,-7 12 50-16,-4 8-13 16,0 1-14-16,0-10-14 15,5-7-1-15,7-14 0 16,5-10 8-16,5-11-16 15,0-9 0-15,0-3 2 16,21-25 40-16,12-18-21 16,13-19 5-16,15-24-26 0,-6-1-20 15,1-4-7-15,-7 3 5 16,-14 23 9-16,2 6 13 16,-14 24 7-16,-6 20 20 15,-11 15 27-15,-2 3-28 16,-2 33-6-16,6 17 62 15,5 14-38-15,7 9-25 16,9-4-19-16,24 6-33 16,-4-21-161-16,-4-20-370 0</inkml:trace>
  <inkml:trace contextRef="#ctx0" brushRef="#br3" timeOffset="-184004.53">22104 3323 2415 0,'0'0'219'16,"0"0"-148"-16,0 0 41 15,0 0 44-15,0 0-92 16,0 0-60-16,0 0-4 16,-6 79 0-16,10-12 6 0,5 10 2 15,2 9-7 1,0-5-1-16,-2-2 0 0,-2-12-6 15,-5-12-26 1,-2-15-48-16,0-12-14 0,-7-20-53 16,-11-8-264-16,1 0-1561 0</inkml:trace>
  <inkml:trace contextRef="#ctx0" brushRef="#br3" timeOffset="-183856.16">22026 3916 2071 0,'0'0'591'15,"0"0"-356"-15,0 0-153 16,0 0-60-16,0 0-7 15,0 0 16-15,127 10 44 16,-65 0-17-16,1-2-37 16,-8-4-11-16,-5-2-6 0,-17-2-4 15,-16-14-122-15,-13-8-280 0</inkml:trace>
  <inkml:trace contextRef="#ctx0" brushRef="#br3" timeOffset="-183699.87">21683 3485 2897 0,'0'0'250'0,"0"0"-250"15,0 0 6-15,0 0-6 16,178-18 15-16,-46 18-15 16,-18 0-206-16,-12 0-589 0</inkml:trace>
  <inkml:trace contextRef="#ctx0" brushRef="#br3" timeOffset="-183530.7">22566 3601 2316 0,'0'0'512'0,"0"0"-404"15,0 0-79-15,0 102-9 16,-5-41-8-16,0 9-12 16,5 6-15-16,0 0-86 15,0-8 15-15,0-12 31 16,0-15 1-16,0-15-10 15,0-18-42-15,-6-18 5 16,-7-20-304-16,-1-11-1011 0</inkml:trace>
  <inkml:trace contextRef="#ctx0" brushRef="#br3" timeOffset="-183340.77">22508 3764 1842 0,'0'0'663'0,"0"0"-441"16,0 0-75-16,0 0-36 15,135-57-36-15,-85 63-30 16,0 30-19-16,-5 13-17 15,-11 9-4-15,-18 3 2 16,-16 2 7-16,-3-5-5 16,-33-9 3-16,-12-9-1 15,-15-10-11-15,-38-14-32 16,15-8-140-16,10-8-826 0</inkml:trace>
  <inkml:trace contextRef="#ctx0" brushRef="#br3" timeOffset="-181415.92">23967 7249 1687 0,'0'0'241'0,"0"0"-58"16,0 0-54-16,0 0 80 15,0 0-31-15,0 0-87 16,0 0-32-16,-29-7-6 15,29 7 7-15,0-1-6 16,0 1-20-16,0 0-12 16,4 0-22-16,10 0 4 15,8 0 3-15,14 8 19 16,10 1-5-16,14 4-9 16,34-3-6-16,40-5-1 15,51-3 4-15,22-2 0 16,9 0 2-16,-7 0-5 15,-10-5-6-15,8-4 7 0,9-4-6 16,14 1 4-16,3-1 2 16,2 6 7-16,-4 3-4 15,-1 4-6-15,-5 0-3 16,0 0 0-16,0 0 3 16,6 0-4-16,-1 2 1 15,1-2 0-15,4 0 14 16,-6 0 1-16,5 0-2 15,1 0-6-15,0 0-2 16,-3 0 7-16,-9 0-7 16,-14 0 4-16,-13 0 0 15,-13 0-4-15,-11 2-6 16,-14-2 0-16,-16 0 1 0,-32 0 3 16,-26 0-3-1,-25 0-1-15,-15 0 0 0,5-4 0 16,-3-4 10-16,-1 2 2 15,-11-1-7-15,-17 2-1 16,-7-2-4-16,-8 1-7 16,-2-2-7-16,-2-3-70 15,-23-2-123-15,-11-3-100 16,-13 2-139-16,-7-4-342 16,-4 3 508-16,0-4 280 15,5 0 304-15,5 0 86 16,11 5-31-16,10 0-7 0,10 5-117 15,11 4-30 1,8 1-77-16,0 4-128 16,8 0 0-16,21 2 0 0,13 18 59 15,12 8-14-15,6 11-16 16,3 2-21-16,-5 8 0 16,-7-1-8-16,-13 0 0 15,-13-4-2-15,-17-4-8 16,-8-5-6-16,-22-6 15 15,-60-1-12-15,3-10-66 16,2-8-286-16</inkml:trace>
  <inkml:trace contextRef="#ctx0" brushRef="#br3" timeOffset="-180005.13">31895 6984 1719 0,'0'0'383'0,"0"0"-227"15,0 0-121 1,0 0 133-16,0 0-36 0,10 113-49 15,1-53-34-15,1 4-19 16,1 3-4-16,1-2 8 16,-1-7-13-16,-2-8 21 15,0-14 11-15,0-11 9 16,-4-14 1-16,-3-9 3 16,6-2 29-16,0-11-8 15,11-25-3-15,6-16-49 16,4-9-17-16,2-7-11 15,3-3 5-15,-5 2-12 16,-2 6-18-16,-7 13-38 16,-2 12-52-16,-2 26-89 15,-5 11-271-15,-7 1-846 0</inkml:trace>
  <inkml:trace contextRef="#ctx0" brushRef="#br3" timeOffset="-179552.99">32391 7319 2038 0,'0'0'270'16,"0"0"-206"-16,0 0-50 16,0 0-14-16,0 0 0 15,0 0-81-15,0 0 14 16,107 22-40-16,-95-22 26 16,-8 1 81-16,-4-1 58 0,0 5 238 15,-18 1-101 1,-13 6-113-16,-11 5-52 0,-10 12-6 15,-2 7-6-15,4 6 1 16,7 4 6-16,12 1-24 16,15-7 9-16,12-6-9 15,4-8 12-15,9-5 14 16,18-13 5-16,10-3-1 16,5-5 0-16,8-6-15 15,-3-16-16-15,-3-6-24 16,-2 0-29-16,-3 0-2 15,-8 6 25-15,-10 3 14 16,-5 12 9-16,-5 3 1 16,-4 4 11-16,7 0-5 15,-4 14 11-15,4 13-5 0,-1 10-6 16,1 3 0-16,-5 0-13 16,-3-3-8-16,-1-10 8 15,-5-8 4-15,2-8 9 16,0-9 9-16,8-2-9 15,0-12-39-15,1-8-710 0</inkml:trace>
  <inkml:trace contextRef="#ctx0" brushRef="#br3" timeOffset="-179367.01">32866 7413 2509 0,'0'0'276'0,"0"0"-193"16,0 0-67-16,0 0 10 15,0 0 1-15,0 0 28 16,53 109-12-16,-48-62-2 16,-5 2-22-16,-3-1-16 15,-65-1-3-15,1-11-116 16,-5-13-669-16</inkml:trace>
  <inkml:trace contextRef="#ctx0" brushRef="#br3" timeOffset="-177273.09">23719 7253 1779 0,'0'0'323'0,"0"0"-231"16,0 0-49-16,0 0 97 15,0 0-31-15,0 0-33 16,0 0 10-16,16-6-7 0,-11 6-10 16,-1-3 0-16,0 3-19 15,1-2-8-15,4 2-16 16,0-1-11-16,4 1-8 15,7 0-2-15,5 0 1 16,2 0-1-16,6 0-4 16,3 0 4-16,3 0-4 15,7 0-1-15,0 0 0 16,1 1 0-16,2 6 0 16,-2-1 1-16,-3-3 1 15,-1 2-1-15,-1-5 3 16,-2 0-4-16,3 0 0 15,-4 0 1-15,3 0-1 16,1-2 1-16,4-6 0 16,0 2-1-16,1-3 2 0,2 4-2 15,-2-1 0-15,4 0 1 16,-5 2-1-16,-1-2 0 16,-1 2 0-16,-3-3 1 15,0-1 0-15,-3 2-1 16,1-2 1-16,-5 1-1 15,1-1-1-15,-1 2 1 16,-1-1 1-16,2 1 6 16,0-2-7-16,3 0-1 15,3 0 1-15,6-2 0 16,-2 0-2-16,3-2 8 16,3 2-5-16,-4-2-1 15,2 0 1-15,-1 0-3 16,-5 0 3-16,0 2-2 15,-1 0 2-15,-3 0-1 0,-2 0 0 16,0 2 0-16,0-2 0 16,2-1 0-16,0 0 0 15,0-1 0-15,2 0 0 16,0-1 0-16,1 3 0 16,-1-1 0-16,1-1 0 15,-1 1 0-15,2 2 0 16,-1 1 0-16,-3-2 0 15,0 0 3-15,-4 0-3 16,2 1 0-16,-5 2 0 0,1-2 0 16,-3 1 0-16,0 3 0 15,-4-1 0-15,0 0 0 16,0 0 0-16,-1 1 0 16,-2 0 0-16,5-2 0 15,-2 1 0-15,4 2 0 16,1-1 0-16,1-1 0 15,0 1 0-15,1-1 0 16,-1 0 0-16,0 2 0 16,-2-1 7-16,2 0-7 15,-2 1 0-15,-5-3 1 16,0 5-1-16,1-3 0 16,-4 1-1-16,-1 1 0 15,-6-2 1-15,-6 4 0 16,0-2-5-16,-8 3-4 0,-2 0-45 15,0 0-17 1,-2 0-44-16,-16 0-168 0,-3 4-1278 16</inkml:trace>
  <inkml:trace contextRef="#ctx0" brushRef="#br3" timeOffset="-175429.29">25273 7185 1799 0,'0'0'411'15,"0"0"-245"-15,0 0-95 0,0 0 64 16,0 0-45-16,0 0-33 15,0 0 14-15,71-26-9 16,-54 24-7-16,4 2-3 16,1 0-20-16,1 0 0 15,0 0-23-15,4 0 0 16,4 3 3-16,5 5-11 16,5-1-1-16,1 0 1 15,5-1 9-15,1-3-10 16,4-2 0-16,2-1 4 15,1 0-3-15,0 0 6 16,-1-4-7-16,0-2 0 16,-4-1 0-16,0-1 5 0,-6 1-5 15,-3 0 0 1,-4-2 0-16,-1 0 0 16,-5 1 1-16,0-2 4 0,1 2-5 15,-1-2 5-15,-2 2-5 16,2-1 6-16,-2 1 1 15,0 0-6-15,0 1 5 16,-2 1-5-16,0 0 0 16,-4 1 3-16,2-1-3 15,-2 2 0-15,1-2-1 16,1 2 0-16,-1 2 1 16,3-2-1-16,2 2 1 15,-2-1 3-15,-3 2-4 16,1-3 1-16,-3 2 0 15,-2 1-1-15,3 1 1 0,-4-3 0 16,1 2-1-16,1-4 0 16,-4 3 0-16,3-2 4 15,1 2-4-15,3 0 0 16,0-2 2-16,1 2-2 16,2-2 0-16,-2 0 0 15,-2 1 0-15,0-3 0 16,-1 4 0-16,-1-3 0 15,-2 1 0-15,-1 0 9 16,-3-2-9-16,2 2 0 16,-2 0 0-16,1-2 0 15,-1 0 1-15,1-1 3 0,-1 3-2 16,3-2-2-16,-3-1 0 16,4-1 0-16,1 0 1 15,-1-3 8-15,4 2-8 16,0-4 9-16,0 2-1 15,0-3 2-15,1-1 2 16,3 0-1-16,0-4 4 16,2 2-9-16,0-4 1 15,0-1 2-15,2-2 12 16,3-2 0-16,-1-1-4 16,3 0-5-16,1-1 2 15,1-2-7-15,3-4 3 16,1-4-7-16,3 0 4 15,-3-3-8-15,-2 4 1 16,-1-4 4-16,-2 1-5 16,-2 0 1-16,1 2-1 0,-3 0 0 15,1 0 0-15,-1 2 4 16,2-2-4-16,2 4 0 16,-2-2 0-16,1 1 0 15,-3 2 0-15,3-2 1 16,-5-1 0-16,2-2 0 15,-2-4 4-15,1-5-4 16,-1-3-1-16,-2 0 0 16,0-2 1-16,-2 2 10 15,-5 6-11-15,-2 4 0 16,0 4 0-16,-2 4 1 16,-1 2 5-16,4 0-6 0,-2-2 0 15,4-1 1 1,-1-3-1-16,1-4 0 0,-4-1 0 15,4-6-1-15,-3 1-4 16,0 1 5-16,0-3 0 16,-2 7 0-16,0 0 0 15,-2 3 1-15,-6 0-1 16,1-2 0-16,-1-2-2 16,-4 0 2-16,-1-2 6 15,-1 0-6-15,2 1 10 16,0 4 1-16,0-4-2 15,-1 3-9-15,1 0 4 16,0 2 0-16,2 0 1 0,-4 1-5 16,3 2 1-16,-1-1 0 15,1 0-1-15,2-2 4 16,0-1-4-16,0 1 1 16,-3 2-1-16,4 3 0 15,-4 0 6-15,1 1-6 16,-1-1-1-16,4-3 1 15,-2 2 3-15,3-2-3 16,1 0 0-16,-4 1-3 16,1-4 2-16,3 3 1 15,-4 0 0-15,1 4-1 16,0 0 1-16,0 4 2 16,2 1-2-16,-4 2 0 15,2-1 7-15,-2 2 5 0,-3-2 2 16,0-1-4-16,1 1 7 15,-3-3-7-15,0-2-6 16,-2 0 6-16,2 0-9 16,-2 3 15-16,0 3-10 15,0 6 1-15,0 5-6 16,0 3-1-16,0 3-2 16,0 6-11-16,0-1-39 15,0 3-24-15,0 0-36 16,0 16-88-16,0 8-97 15,0 4-509-15</inkml:trace>
  <inkml:trace contextRef="#ctx0" brushRef="#br3" timeOffset="-174582.55">27405 6936 1597 0,'0'0'350'16,"0"0"-187"-16,0 0-48 16,0 0 93-16,0 0-98 15,0 0-80-15,0 0-13 16,-25 68 4-16,3-25-2 15,-12 10 11-15,-6 6 4 16,-5-1-5-16,-3 0-15 16,1-4 2-16,3-5 2 15,4-5-8-15,6-5-10 0,3-1 0 16,4-4 0 0,5-4-36-16,6-7-53 0,5-7-128 15,4-8-313-15</inkml:trace>
  <inkml:trace contextRef="#ctx0" brushRef="#br3" timeOffset="-174212.14">26682 7636 398 0,'0'0'1501'16,"0"0"-1277"-16,0 0-138 15,0 0-29-15,0 0 56 16,0 0 10-16,0 0-43 16,14 111-47-16,-5-61-16 15,-3 0-11-15,2-4-4 16,-2-8-1-16,-1-12 0 15,1-12 6-15,-2-8-5 16,1-6 5-16,4 0 61 16,4-20 74-16,6-15-55 0,2-6-53 15,4-8-22-15,0 5-12 16,-3 5-21-16,1 6-61 16,-8 13-76-16,-4 10-281 15</inkml:trace>
  <inkml:trace contextRef="#ctx0" brushRef="#br3" timeOffset="-173926.05">27044 7894 1261 0,'0'0'437'16,"0"0"-207"-16,0 0-48 16,0 0 89-16,0 0-71 15,0 0-138-15,0 0-22 16,8 77 0-16,0-33-24 16,-4 2-16-16,-2 0 0 15,-2-6-39-15,0-6 5 16,0-10-19-16,-12-16-14 15,0-5-17-15,1-3-232 0</inkml:trace>
  <inkml:trace contextRef="#ctx0" brushRef="#br3" timeOffset="-173714.97">26925 7943 2411 0,'0'0'321'0,"0"0"-220"15,0 0-90-15,0 0 19 16,0 0-13-16,125-8-17 15,-65 8-70-15,-12 3-219 16,-9 3-814-16</inkml:trace>
  <inkml:trace contextRef="#ctx0" brushRef="#br3" timeOffset="-173591.1">27329 7918 1960 0,'0'0'428'15,"0"0"-230"-15,0 0-79 16,0 0-4-16,0 0-44 0,0 0-52 15,0 0-7-15,49 97-12 16,-36-38 0-16,-3-1-15 16,-4 1-43-16,-4-8-8 15,-2-10-21-15,0-12-137 16,-11-17-874-16</inkml:trace>
  <inkml:trace contextRef="#ctx0" brushRef="#br3" timeOffset="-173447.83">27307 7932 2669 0,'0'0'329'16,"0"0"-231"-16,0 0-66 16,0 0 66-16,0 0-48 0,117-14-34 15,-47 6-16-15,-12 2-75 16,-7-1-384-16</inkml:trace>
  <inkml:trace contextRef="#ctx0" brushRef="#br3" timeOffset="-169660.37">27351 6963 878 0,'0'0'533'0,"0"0"-342"0,0 0-110 16,0 0 35-16,0 0 99 15,0 0-91-15,0 0-17 16,0 0-15-16,0 0-3 15,0 0-24-15,0 0-24 16,0 0 1-16,0 0-11 16,0 0 13-16,0 0-1 15,0 3-17-15,-4-2 7 16,-3 2 4-16,-2-1-8 16,-4 2-13-16,-5 0-9 15,-4 2 0-15,-7 2-6 16,0-2 0-16,-2 3 0 15,0-4 7-15,-1 3-8 0,1-2 1 16,2 2-1-16,0 0 0 16,2-2 0-16,0 0 0 15,1-2 0-15,-1 0 0 16,1 2 1-16,1-2-1 16,-2-1 1-16,0 0 0 15,3-1 1-15,-3 0 3 16,1-2-4-16,1 2 0 15,-2 3 6-15,3-4-7 16,1 1 2-16,2 3 3 16,0-1-4-16,1-1-2 15,3 1 2-15,-4 0-2 16,3 2 1-16,-4-2 0 16,0 0 0-16,-1 0 0 15,-4 0 1-15,1-2 0 0,-3 2 6 16,-2 1 4-16,-2-3-7 15,-4 2-3-15,0 0 5 16,-1-2-5-16,0-1 14 16,-2 3 9-16,0-1-7 15,0-2-3-15,-3 2-5 16,-1 1-4-16,0-2-10 16,-6 2 13-16,3-3-8 15,-1 3 0-15,0-2 0 16,2 2 0-16,1-2 1 0,1 1 11 15,4-1-12-15,-3-1 8 16,6-1-1-16,-3 0-6 16,1 0 0-16,4 0 4 15,-3 0-5-15,0 0 2 16,-1 0-2-16,-2 0 10 16,-1 0-9-16,-1 0 20 15,3 0-12-15,2 0-4 16,3 0 2-16,-3 0-6 15,2 0 5-15,0 0-6 16,-1 0-1-16,-3 0 1 16,-3 0 0-16,-1 0 4 15,-1 0 1-15,0 0 0 16,1-1-1-16,4-6 13 16,4 1-6-16,5-2-7 15,0 1-4-15,4-1 1 0,0-2 8 16,3 1-1-16,2 0 0 15,-1 1-4-15,3-2 5 16,-2 2 1-16,0-1-4 16,1 3-1-16,-2 3-3 15,0-4-2-15,-2 5 0 16,1 0 0-16,1 2-4 16,1 0 4-16,4 0 4 15,5 0-4-15,1 0 1 16,6 0 5-16,4 0 1 15,0 0 2-15,2 0-4 16,0 0-4-16,0-2 0 16,0 2 3-16,0 0 5 15,0 0-2-15,0 0-7 0,0 0 5 16,0 0-5-16,0 0-1 16,0 0-7-16,2 0-1 15,9 0 9-15,5 0 0 16,6 0 0-16,7 2 1 15,5 2-1-15,5 0 0 16,6 2 1-16,6 0 0 16,5 0 0-16,6 1-1 15,5-2 1-15,4 4-1 16,3-1 0-16,1-1 0 16,-3 1-1-16,-3-1 1 15,-4-1-1-15,-3-2-4 16,1 0 1-16,-5-4 3 15,0 0 1-15,-6 0-6 0,2 0-1 16,-4 0 2-16,0 0-4 16,0-4-1-16,-1 0 9 15,-1-2 1-15,2 2-5 16,-4-2 5-16,4 0-1 16,-3 0-15-16,1-1-1 15,-1 1-1-15,0-2 3 16,0 3-5-16,-3-4 2 15,1 3-4-15,-3-2 9 16,-2 0 12-16,-2 2 0 16,0-5 0-16,0 4 1 0,0-3-1 15,-1 2 1-15,2-2 0 16,1 0 0-16,2 0 0 16,1 1 0-16,-4-2 0 15,1 3 0-15,-2 0 0 16,-7 1 0-16,-2 3 8 15,-4-1-8-15,-1 1-4 16,-3 0 4-16,-2 2 0 16,4 0 0-16,-3 0 0 15,0 0 0-15,0 2 0 16,0 0 0-16,-2 0 0 16,-2 0-1-16,-5 0-5 15,-5 0 6-15,-2 0 0 0,0 0 0 16,-4 0 0-16,2 0 0 15,-2 0 0-15,0 0 2 16,0 0 1 0,0 0-3-16,0 0 0 0,0 0-1 15,0 0-4-15,0 0 5 16,0 0-2-16,0 0-8 16,0 0-1-16,-6 0 0 15,-2 0 6-15,-3 4 4 16,-5 0 1-16,-1 0 1 15,-8 2 0-15,-2-1 4 16,-6 4-5-16,-5-3 0 16,-5 2 1-16,-3 0 0 15,-8-1 0-15,-4 0-1 0,0-2 11 16,-2 2-11-16,-3-1 0 16,-1 0 0-16,-5 2 1 15,-4 1-1-15,-6-3 0 16,0 1 8-16,-6-3-8 15,0 2 1-15,0-4-1 16,3 3 0-16,0-4 0 16,5-1 18-16,2 0 1 15,6 0-13-15,-1 0 1 16,6 0-1-16,4 0-6 16,3 0 0-16,3-4 0 15,7 2 8-15,5-2 5 16,4 2-7-16,5-3 3 0,4 4 7 15,4 0-3-15,2-2 0 16,4 3 1-16,3-2-3 16,1 1 1-16,1 1-1 15,1-3 2-15,-1 2-8 16,1-1 2-16,1 2-1 16,6 0-2-16,1-3-3 15,5 3-1-15,0 0-17 16,7 0-55-16,20 0-29 15,18 0 38-15,41-2-22 16,-5-2-37-16,-6 0-508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6:25:04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1443 882 925 0,'0'0'315'16,"0"0"-219"-16,0 0-76 16,0 0-18-16,0 0 8 0,0 0-10 15,3 2-89-15,-6 4-73 16,-7 0 110-16,0 0 39 16,1 0-176-16</inkml:trace>
  <inkml:trace contextRef="#ctx0" brushRef="#br0" timeOffset="289.49">1443 882 1285 0</inkml:trace>
  <inkml:trace contextRef="#ctx0" brushRef="#br0" timeOffset="1207.45">1443 882 1285 0,'96'94'687'0,"-96"-104"-327"0,0-4-158 0,0-4-21 16,-6-3-48-16,-10-4-17 15,-2 0-51-15,-6 0-18 0,-5-1-9 16,-7 3-25-16,-5 5-12 16,-5 5-1-16,-6 7 0 15,-6 6-3-15,-4 0 1 16,0 14 2-16,4 9-9 15,7 7 9-15,6 1-4 16,14 3 0-16,9 1-1 16,13-2-1-16,9 1-23 15,7 0-2-15,24-2 21 16,13-3-13-16,12-3-1 16,9-5-9-16,1 2 1 15,3-3 7-15,-4 5-20 16,-5 8-9-16,-11 9-24 0,-11 10 4 15,-11 11 21 1,-19 4 1-16,-8 7 34 0,0-1 16 16,-23-4 1-16,-16-10 1 15,-7-7 73-15,-6-9 29 16,-8-11 49-16,2-10-24 16,3-8-21-16,1-10-31 15,11-4-8-15,8 0-30 16,8-14-6-16,8-12-3 15,7-9-19-15,10-11-9 16,2-8-6-16,9-8-17 16,15 0 3-16,7 2-5 15,3 10-3-15,4 8-15 16,0 10 21-16,0 8 22 0,1 9 0 16,2 11-17-16,-1 4-36 15,2 20-24-15,1 21 0 16,-5 15 14-16,-5 8 9 15,-8 2 38-15,-3-6 11 16,-9-15 4-16,-2-11-5 16,-4-19 6-16,-2-9 25 15,-1-6 95-15,0-3-7 16,5-30 2-16,3-17-59 16,3-14-49-16,3-8 0 15,1 0-7-15,2 6-41 16,-1 9-19-16,-3 15-20 15,-3 14 18-15,-7 16 29 0,-3 12-6 16,-2 0-59-16,-2 30 53 16,5 16 45-16,0 10 14 15,1 5 4-15,3-4 22 16,4-8 4-16,1-11 13 16,-3-14-9-16,0-10-10 15,-2-9-4-15,0-5 1 16,-1-3 10-16,6-24 25 15,1-12-26-15,4-10-16 16,1-2-18-16,-3-1-1 16,-1 10-9-16,-5 11-24 15,-4 12-20-15,-3 11 1 16,1 8-21-16,-1 3-19 16,3 25 64-16,8 10 19 15,8 9 0-15,8-1 11 0,10-2-11 16,7-12-13-16,8-10 13 15,6-16-1-15,5-6 1 16,2-20-43-16,18-43-95 16,-18 2-111-16,-11 2-447 0</inkml:trace>
  <inkml:trace contextRef="#ctx0" brushRef="#br0" timeOffset="1935.67">2192 1233 1696 0,'0'0'383'15,"0"0"-151"-15,-105 165-77 16,83-96-54-16,18-4-52 16,4-14-8-16,17-8-29 15,21-17 44-15,9-14-34 16,6-12 45-16,5-7-2 16,3-29-26-16,-5-8-26 15,-8-7-13-15,-12-1-60 16,-14 1 13-16,-11 14-71 15,-11 10-25-15,0 17-97 16,-15 10 97-16,-10 16 143 16,-2 27 54-16,6 12 137 15,5 14-55-15,13 5-43 16,3-3-41-16,15-2-31 16,22-14-1-16,9-18 15 15,12-18 28-15,7-19 13 0,9-19-15 16,3-32-30-16,0-20-31 15,-9-15-92-15,-7-8-144 16,-15-4-189-16,-11-2-210 16,-14 3-10-16,-19 2 645 15,-2 12 342-15,-20 10-116 16,-18 15-87-16,-6 22 191 16,-1 20-21-16,-2 16-185 15,8 16-24-15,4 32-8 16,12 34-9-16,17 36-1 15,6-5 18-15,12-9-38 16,26-16-11-16,4-23-26 0,11-3 10 16,8-4-20-1,1-21-7-15,-2-20 11 0,3-17 7 16,-1-19 5-16,0-31 2 16,-4-21-33-16,-4-11-18 15,-8-11-67-15,-3-15 34 16,-14 10 7-16,-11 0 20 15,-9 5 24-15,-9 27-22 16,0 8 22-16,-14 18 38 16,-3 20 23-16,1 17-6 15,1 6-31-15,1 32-20 16,1 26 6-16,3 29 6 16,6 31 9-16,4-9-5 0,0-12-1 15,0-17-13-15,14-25 0 16,1 4 8-16,3 0-14 15,9-12-14-15,-5-16-107 16,-2-20-288-16</inkml:trace>
  <inkml:trace contextRef="#ctx0" brushRef="#br0" timeOffset="2410.61">4051 1199 2567 0,'0'0'280'0,"0"0"-192"16,0 0 16-16,0 0-19 15,0 0-31-15,0 0-54 16,0 0-4-16,66-4 4 16,-17 8 3-16,9-1 11 15,4-3-14-15,21 0-71 16,-16 0-67-16,-14 0-204 0</inkml:trace>
  <inkml:trace contextRef="#ctx0" brushRef="#br0" timeOffset="2889.75">4888 1045 2629 0,'0'0'320'0,"0"0"-248"16,0 0-63-16,0 0-2 16,-12-103-5-16,-14 88-2 15,-8 9-1-15,-1 5-47 16,-5 1 24-16,-2 0 23 16,3 14 1-16,4 2-1 15,6 4-7-15,9 2-2 16,11 0-2-16,9 5-5 15,0-4 4-15,16 5 12 0,17-1 2 16,9 0 8-16,10 0-3 16,8 1-5-1,4 2-1-15,-1 4-16 0,-5 6-44 16,-10 1-46-16,-13 4-47 16,-20 2 0-16,-15-5 70 15,-11-8 83-15,-32-6 27 16,-12-10 157-16,-5-8 55 15,0-9-49-15,4-1-68 16,11 0-64-16,13-9-31 16,15-11-27-16,13-2-18 15,4-4-43-15,17-5-44 0,24 0-18 16,7-3-20-16,13 1-28 16,23-15-88-16,-10 8-219 15,-12 4-1039-15</inkml:trace>
  <inkml:trace contextRef="#ctx0" brushRef="#br0" timeOffset="3095.43">5225 1088 1413 0,'0'0'596'0,"0"0"-155"16,0 0-187-16,0 0-94 15,0 0-121-15,0 0-39 16,0 0-5-16,-21 106 5 16,21-41 0-16,0 8 0 15,0-2 0-15,5 0 1 16,5-12-1-16,2-10-1 15,-3-12 0-15,-3-16-11 16,0-13 12-16,-6-8 2 0,0-38-2 16,-4-8-142-1,-11-8-2275-15</inkml:trace>
  <inkml:trace contextRef="#ctx0" brushRef="#br0" timeOffset="3204.72">5019 902 2415 0,'0'0'262'0,"0"0"-221"16,0 0-41-16,0 0-131 16,0 0 29-16,63 143-307 0</inkml:trace>
  <inkml:trace contextRef="#ctx0" brushRef="#br0" timeOffset="4372.72">5730 1275 1816 0,'0'0'396'0,"0"0"-35"15,0 0-165-15,0 0-45 16,96-114-33-16,-96 92-47 16,0 2-56-16,-13 3-15 15,-10 6-5-15,-6 3-3 16,-6 8-1-16,-7 0-1 16,-6 4-9-16,-5 14 9 15,2 1 10-15,6 2 1 16,7-3-1-16,14-4 0 15,11 0 0-15,8-4-19 0,5 0-66 16,5 0-6 0,16 0 32-16,10 0 59 0,6 6 14 15,3 4-14-15,-3 10-5 16,3 12-2 0,1 26-13-16,-3 41-24 0,-3 45-72 15,-4 17-57-15,-12-3-167 16,-9-36-177-16,-10-45-1 15,0-29 518-15,0-16 415 16,-2-3 120-16,-9-2-91 16,-5-5-193-16,1-14-63 15,1-11-32-15,1-7-31 16,-3 0-16-16,1-19-43 0,1-19-14 16,1-13-37-1,5-33-6-15,8-28-2 0,0-32 3 16,4-12-10-16,15 23-13 15,2 35-25-15,-1 39-30 16,4 18 13-16,12 3 35 16,6 2 12-16,8 6 8 15,-2 15 5-15,-5 14-5 16,-7 1-24-16,-7 32 3 16,-10 14 21-16,-1 16 10 15,-7 8-10-15,-1-2-12 16,-6-7 2-16,3-15 10 15,-3-20 0-15,0-15-4 0,0-11 4 16,4-1 25 0,1-31 27-16,4-18-8 0,5-15-22 15,2-6-18-15,0-6-4 16,-2-2-9-16,-3 10-14 16,-3 7-38-16,-8 13 24 15,-4 18 3-15,0 18 18 16,0 13 11-16,0 12-7 15,0 31 5-15,2 14 6 16,13 9 1-16,14 6 0 16,10-3 0-16,7-11-21 15,10-10 11-15,4-18-14 16,5-16-1-16,6-14 25 16,3-12-28-16,-1-26-78 0,-4-10-119 15,-9-10-13-15,-10-5-40 16,-17 0 117-16,-18 0 161 15,-15 5 56-15,-9 5 106 16,-30 12-1-16,-13 13-62 16,-10 16-19-16,-7 12-38 15,2 4 17-15,5 29 40 16,8 16-18-16,16 9-28 16,16 4-31-16,17 0-7 15,5-5-8-15,23-14 15 16,13-11 23-16,5-13 21 15,5-15-9-15,2-4-10 16,-3-14-19-16,-1-20 9 0,-6-6-24 16,-7-7-12-16,-11 5-1 15,-9 7-28-15,-9 8-48 16,-2 16-20-16,0 11 39 16,-8 0 46-16,-3 27 9 15,4 15 2-15,7 11 18 16,0 5-7-16,7-2 19 15,20-4-24-15,8-10 19 16,7-12 25-16,6-15-2 16,2-15-12-16,4-11-12 15,2-31-21-15,2-14-3 16,-2-12-69-16,10-38-97 16,-17 15-167-16,-12 7-546 0</inkml:trace>
  <inkml:trace contextRef="#ctx0" brushRef="#br0" timeOffset="4564.52">7201 776 2200 0,'0'0'450'16,"0"0"-320"-16,0 0-41 15,-83 150-29-15,83-35 25 16,23 27-11-16,12-8-28 16,3-30-31-16,-7-33-13 15,-6-25-2-15,12 12-110 16,-3-10-168-16,-3-10-849 0</inkml:trace>
  <inkml:trace contextRef="#ctx0" brushRef="#br0" timeOffset="6453.56">8388 1223 828 0,'0'0'644'0,"0"0"-101"15,0 0-163-15,0 0-180 16,0 0-46-16,0 0-20 16,22-40-29-16,-22 38-55 15,0 2-17-15,0 0-14 16,0 0-19-16,0 2-18 16,0 22 6-16,0 14 12 0,7 13 18 15,0 12-7 1,2-1-5-16,0-3-1 15,-1-15-5-15,2-12 0 16,-4-12-12-16,-1-10 4 0,1-10 7 16,0 0 1-16,6-20 49 15,1-20-11-15,8-15-16 16,-1-4-13-16,-1-4-1 16,4 8 5-16,-3 5-9 15,0 11-4-15,-6 13-10 16,-4 11 3-16,-3 15-3 15,-1 0-57-15,2 23 2 0,5 19 65 16,1 12 8-16,3 7 0 16,6-4 2-16,-1-6-9 15,4-9-1-15,3-12-7 16,0-12 7-16,4-12 3 16,4-6 8-16,1-10 4 15,3-22-15-15,-3-11-37 16,-7-3-6-16,-6 0 22 15,-9 7 0-15,-9 6-1 16,-7 11-49-16,0 10-46 16,0 12 32-16,-5 0 64 15,-7 23 21-15,2 12 6 16,5 13 24-16,5 2 11 0,0-1-25 16,5-5 14-16,11-8-14 15,1-9 18-15,3-8 16 16,3-9-14-16,1-10-5 15,7 0-11-15,2-14-20 16,2-12-19-16,-4-4-61 16,-5 2 10-16,-8 3 26 15,-7 9 24-15,-7 11 19 16,-1 5-68-16,-3 1-52 16,0 24 121-16,0 8 32 15,7 10-1-15,5 1-12 16,11-4-18-16,4-4 45 15,4-7 13-15,7-14 30 0,2-13 3 16,3-2-26 0,-2-26 2-16,-1-18-48 0,-6-10-19 15,-12-8-1-15,-10-5-8 16,-12 2-10-16,-12 2-11 16,-28 8 29-16,-13 7 21 15,-12 15 8-15,-6 14-16 16,2 14-13-16,6 5 3 15,8 22-3-15,14 16-41 16,18 14-59-16,23 35-58 16,19-12-132-16,19-11-469 0</inkml:trace>
  <inkml:trace contextRef="#ctx0" brushRef="#br0" timeOffset="6940.45">9930 1642 802 0,'0'0'313'0,"209"-34"-46"15,-144 12-89-15,-7-2-66 16,0-8-82-16,0-4 15 15,-2-5 41-15,-19 4 237 16,-16 1-7-16,-17 1-106 16,-4 7-34-16,-14 5-66 15,-17 6-64-15,-11 9-32 16,-7 8-7-16,-6 8-3 16,-1 26 11-16,0 13-15 15,7 12 0-15,11 7-5 16,9 1 5-16,14-3 0 15,10-9 0-15,5-14 15 16,3-9-7-16,16-11 29 16,8-14 5-16,6-7-4 15,5-10-11-15,7-26-2 0,3-12-2 16,2-12-22-16,1-6-1 16,-2-8-24-16,-2-7-1 15,-5-3-22-15,-11-2-40 16,-8 2-7-16,-17 9 28 15,-6 14 27-15,0 17 39 16,-22 15 14-16,-4 16 31 16,-5 13-12-16,2 1-7 15,-3 33-19-15,3 19-6 16,3 31 0-16,7 2 6 16,11 12-3-16,8 3 1 15,0-18-10-15,18 8-22 16,10-14-6-16,8-8-11 0,4-13-35 15,25-16-48 1,-12-13-103-16,-4-18-508 0</inkml:trace>
  <inkml:trace contextRef="#ctx0" brushRef="#br0" timeOffset="7302.37">10823 1632 2533 0,'0'0'285'15,"0"0"-196"-15,0 0-51 16,0 0 69-16,0 0 14 16,0 0-36-16,0 0-43 15,83-58-11-15,-54 28-6 16,0-6-17-16,-2-5-8 16,-3 0 0-16,-9-3-16 0,-6 6-6 15,-9 5-12-15,0 10 18 16,-17 8-2-16,-14 15-5 15,-5 0 13-15,-5 23 10 16,4 20-6-16,3 13-1 16,12 8 7-16,11 4 0 15,11-3-4-15,0-9-5 16,29-14 8-16,13-13-10 16,12-22 6-16,15-7 4 15,9-19-11-15,7-24-95 0,1-8-68 16,32-41-49-1,-22 15-123-15,-13 4-80 0</inkml:trace>
  <inkml:trace contextRef="#ctx0" brushRef="#br0" timeOffset="7474.43">11625 934 2706 0,'0'0'278'0,"0"0"-171"16,0 0-67-16,-144 30 2 15,99 19-12-15,3 33-14 16,9 2-8-16,10 14-7 15,12 7-1-15,11-16 0 16,2 14-1-16,19-8-11 16,21 5-41-16,-5-23-88 15,-3-24-366-15</inkml:trace>
  <inkml:trace contextRef="#ctx0" brushRef="#br0" timeOffset="9948.59">588 2410 869 0,'0'0'1408'16,"0"0"-1234"-16,0 0-117 15,0 0 87-15,0 0 14 16,0 0-25-16,0 0-59 15,-36-22-35-15,36 20-13 16,7 0 12-16,-5 2 12 16,-2 0-20-16,2 0-11 15,0 0-17-15,10 0-1 16,9 2-1-16,16 8 0 16,18 2 7-16,34 0 16 15,40 0-16-15,54-6 3 0,22-2-9 16,7-4-1-1,-2 0 0-15,-26 0-8 0,1 0-1 16,-6 0-4-16,-8 0-15 16,-3 0 10-16,-4 0-8 15,-2-4 14-15,-6-2 7 16,-4 1 10-16,-7-1-2 16,-9 4-2-16,-4-3-1 15,-24 1 0-15,-18 2 1 16,-17 0-1-16,-1 2-1 15,28 0 1-15,0 0 1 16,14 0 3-16,0 0 0 16,-17 0 1-16,14 0-5 0,-3 0 4 15,-2 7-4-15,2-1 0 16,-4-1-7-16,-1 1 1 16,-1 0 2-16,-2-2-4 15,-2 2-12-15,0-4 20 16,-3 2-1-16,-2-2-1 15,1 1-8-15,1-2 9 16,1-1 2-16,2 0-2 16,2 0 3-16,-2 0-2 15,-2 0 1-15,-4 0 6 16,-4 0-6-16,-5 0-2 16,-5 0 2-16,-2 0 1 0,-5 0 4 15,1 0-6-15,-1 0-8 16,-3 0 8-16,-1 0 6 15,1 0-6-15,-6 0 0 16,3 0 0-16,-3 0 0 16,0 0 16-16,3 0-7 15,-1 0-4-15,5 0-5 16,-2 0-7-16,3 0 7 16,1 5 11-16,2-4-11 15,3 4 0-15,2-4 17 16,2 3-13-16,3 0 0 15,-1 0-3-15,0-2-1 16,1 2 0-16,-3-2 5 16,3 0-4-16,-1 0 0 15,2 0 4-15,-1 0-5 0,2 1 0 16,-3-2-1-16,3 1 2 16,-1 1 2-16,4 0-2 15,-1 0-1-15,1-2 0 16,-1 1 0-16,2-2 0 15,-2 3 0-15,0-2 10 16,-2 2-6-16,-5-3 5 16,-2 1-3-16,-2-1 4 15,-4 0-2-15,-6 0-4 16,-8 0 7-16,-7 0 5 16,-8 0-8-16,-10 0 17 15,-6 0-15-15,-5 0 7 0,-4 0-6 16,-5 0 7-16,3 0-7 15,-1 0-5-15,3 0 2 16,3 0-7-16,2 0 0 16,4 0 4-16,2 0-5 15,-2 0 8-15,-4 0-6 16,-6 0-2-16,-5 0 0 16,-6 0 0-16,-4 0 0 15,-2 0-9-15,0 0-1 16,0 0-1-16,0 0-13 15,0 0-33-15,-8 0-48 16,-31 2-41-16,4 0-251 16,-7 0-1027-16</inkml:trace>
  <inkml:trace contextRef="#ctx0" brushRef="#br0" timeOffset="12903.51">1614 5181 1627 0,'0'0'775'0,"0"0"-647"0,0 0-88 16,0 0 56-1,0 0 9-15,0 0 12 0,0 0-28 16,-4 0-37-16,4 0-29 16,12 0-4-16,1 0-7 15,9 0 3-15,10 5-1 16,7 2-6-16,17 3 3 16,15 3-8-16,32 0 2 15,33 3 0-15,36-4-1 16,15-3-3-16,-4-9 0 15,-12 0 0-15,-26 0-1 16,-27-6 7-16,-32-2-4 16,-26 4 2-16,-15-1-5 15,-3 1 0-15,-4 3 12 16,-6-2-3-16,-17 2-9 16,-12 1-9-16,-3 0-24 15,-13 5-48-15,-12 9-104 0,-4 3-141 16</inkml:trace>
  <inkml:trace contextRef="#ctx0" brushRef="#br0" timeOffset="13737.92">1568 7566 1450 0,'0'0'352'0,"0"0"-277"16,0 0 113-16,0 0 66 15,0 0-53-15,0 0-18 16,0 0-87-16,-20-31-35 0,20 31-14 16,0 0 8-16,0 0-5 15,-2 0-7-15,2 0 15 16,0 0-27-16,0 0 2 16,0 0-18-16,0 0-15 15,0 0 0-15,20 0 2 16,13 0-2-16,17 0 4 15,16-2 4-15,32 1-1 16,40-2 2-16,40-1-8 16,19 1-1-16,-1-3 8 15,-13 0-8-15,-19 2-4 16,-6-3 4-16,-11 3 7 16,-28 2-7-16,-32 2 0 15,-25 0-4-15,-16 0 4 0,-1 0-6 16,-5 0 1-16,-9 0-7 15,-14 0-12-15,-15 0-14 16,-2 2 38-16,0 0 6 16,-14 0-6-16,-1 1-4 15,-4-2-42-15,2-1-68 16,1 0-101-16,5 0-675 0</inkml:trace>
  <inkml:trace contextRef="#ctx0" brushRef="#br0" timeOffset="14320.63">3642 5610 551 0,'0'0'1007'16,"0"0"-826"-16,0 0-60 15,0 0 98-15,0 0-31 16,0 0-93-16,0 0-64 16,0 43 10-16,-2-15 47 15,-2 2 2-15,4 1-30 16,0 0-35-16,0-1-7 16,0-2-8-16,0 0-9 15,0-3-1-15,-7 2-46 0,-1-9-147 16,-4-4-607-16</inkml:trace>
  <inkml:trace contextRef="#ctx0" brushRef="#br0" timeOffset="14501.84">3391 5778 2694 0,'0'0'313'0,"0"0"-201"16,0 0-81-16,0 0-31 15,0 0 8-15,0 0-8 16,0 0-5-16,116-19-27 16,-65 19-50-16,6 0-33 15,20 2-48-15,-15 2-179 16,-11-2-780-16</inkml:trace>
  <inkml:trace contextRef="#ctx0" brushRef="#br0" timeOffset="14864.53">3366 6856 1913 0,'0'0'339'0,"0"0"-128"16,0 0 12-16,0 0-53 15,0 0-31-15,0 0-31 16,0 0-43-16,-13 4-33 0,13-4 3 15,0 1-17 1,8-1 3-16,11 2-8 0,8-2-5 16,6 3-8-16,5-3-11 15,24 0-52-15,-8 0-154 16,-6 0-299-16</inkml:trace>
  <inkml:trace contextRef="#ctx0" brushRef="#br0" timeOffset="15877.35">1550 6322 1419 0,'0'0'822'15,"0"0"-621"-15,0 0-73 16,0 0-14-16,0 0-42 16,0 0-7-16,0 0-21 15,10-92-28-15,-10 82-11 16,0 1 6-16,0 4 24 0,0-1 5 15,0 2-10-15,0 2 0 16,0 0 2-16,0 2-15 16,0 0-17-16,0 0-5 15,0 14-25-15,0 14 21 16,6 14 9-16,5 9 5 16,3 3-5-16,-1-4 0 15,3-9-10-15,-1-8 10 16,1-9-1-16,-3-12 1 15,5-6 0-15,-1-6 14 16,8-6 20-16,6-24 15 16,5-16-8-16,-1-10-23 15,4-9-8-15,-6-1-10 0,-4-1 10 16,-7 4-4 0,-4 3 7-16,-12 4-2 0,-6 8 3 15,0 9-2-15,-6 11 9 16,-14 12-21-16,-5 8-9 15,1 8-5-15,-1 0 4 16,3 20-6-16,5 10 7 16,5 11 5-16,10 0 2 15,2 3 1-15,8-2-8 16,21-3-12-16,25 5-23 16,-7-10-104-16,-3-9-191 0</inkml:trace>
  <inkml:trace contextRef="#ctx0" brushRef="#br0" timeOffset="16550.55">2297 6328 2720 0,'0'0'277'0,"0"0"-215"16,0 0-38-16,0 0-13 15,0 0-11-15,0 0-4 16,0 0-61-16,-101-44 20 15,68 71 30-15,2 12 8 16,6 8-1-16,10 3 8 16,8 0 0-16,7-6 0 15,0-10-1-15,7-10 0 16,8-10 1-16,5-10 10 16,3-4 14-16,-4 0 29 15,2-4-18-15,-3-8-11 16,-7 2 0-16,-5 3-8 0,-4 4-16 15,-2 3 0 1,2 8-14-16,1 25-23 0,4 14 33 16,2 18 4-16,-1 11-33 15,-1 4-22-15,-2-3-12 16,-5-8 17-16,0-13 30 16,0-16 20-16,-7-15 43 15,2-14 70-15,3-8 16 16,2-3-23-16,0-11-18 15,0-21-32-15,14-18-42 16,5-14 2-16,6-10-3 0,2-10-9 16,11-19 0-16,5-16 0 15,-4 8-4-15,-3 10-12 16,-7 15-10-16,-9 20-27 16,-2-1 31-16,-4-2-1 15,-10 19 2-15,-4 16 17 16,0 18 2-16,-18 11-2 15,-2 5-5-15,-2 25 3 16,1 18 0-16,4 19-4 16,7 11 6-16,8 5 1 15,2 3-1-15,5-5-7 16,15-7 6-16,0-8 1 16,0-11-6-16,-4-11-2 15,-10-9-8-15,-6-12 4 0,-2-10-7 16,-25-7-25-16,-39-6-36 15,5-20-65-15,1-3-171 0</inkml:trace>
  <inkml:trace contextRef="#ctx0" brushRef="#br0" timeOffset="18947.62">6577 5999 925 0,'0'0'207'0,"0"0"-149"16,0 0-39-16,0 0-19 15,0 0-23-15,0 0-211 0</inkml:trace>
  <inkml:trace contextRef="#ctx0" brushRef="#br0" timeOffset="21520.63">5924 7301 1811 0,'0'0'730'0,"0"0"-588"0,0 0-67 15,0 0-25-15,0 0-36 16,0 0 15-16,0 0 6 15,0 90-14-15,0-52-4 16,0 0-6-16,0-2-5 16,0-1-6-16,0-6-15 15,0-3-44-15,-3 0-46 16,-5-5-236-16,1-7-1280 16</inkml:trace>
  <inkml:trace contextRef="#ctx0" brushRef="#br0" timeOffset="22753.7">4064 7619 505 0,'0'0'445'16,"0"0"-334"-16,0 0-88 15,0 0-21-15,0 0 17 0,0 0-17 16,0 0 79-16,-94 0 170 15,85 0-25 1,0 0-39-16,0 0-79 16,3 0-69-16,-3 0-28 15,-1 0-9-15,2 0 8 0,-3 0-9 16,-1 0-1-16,4 0 10 16,1 0 15-16,1 0 54 15,0 0-37-15,4 0-24 16,0 0-5-16,2 0 46 15,-2 0 56-15,2 0 24 16,0 0-21-16,0 0-27 16,0 0-18-16,0 0-19 15,0 0 3-15,0 0-2 0,0 0-15 16,0 0-9-16,0 0-8 16,0 0-5-16,0 0-13 15,0 0 0-15,0 0-5 16,0 0-1-16,0 0-18 15,4 0-8-15,8 0 22 16,5 0 5-16,6 0 8 16,8 3 8-16,9-3 3 15,7 2-5-15,7 2-6 16,10 0-2-16,7 2 5 16,7-2-11-16,7 3 0 15,4-6 1-15,0 1 8 16,0-2-9-16,-2 0-1 0,-5 0 1 15,1 0 6-15,-5 0 1 16,-2 0-2-16,2 0 2 16,-3 0-7-16,2-3 0 15,-4 0 0-15,2 1 0 16,-1-2 0-16,-5 2 6 16,-2-3 1-16,-5 2-6 15,-6-1 8-15,0 2-9 16,-5 0-4-16,0 2 0 15,-1 0-4-15,0 0 7 16,4 0-3-16,-3 0 4 16,5 0-17-16,-1 2-3 15,1 0-20-15,4-2 17 16,1 0 12-16,1 0-3 16,2 0-10-16,-1 0 10 0,-1 0 12 15,0 0 2-15,-1-4 0 16,1-2-10-16,0 0 6 15,1 0 3-15,-1 2 2 16,-2 0 6-16,3 0-7 16,-1 2-1-16,-2 0-1 15,3 0 2-15,-5 2 0 16,0-3-5-16,0 3 5 16,-2-1 5-16,2 1-5 15,-2 0-5-15,-2-3 5 0,-2 3 8 16,-3-1-5-1,-7 1-3-15,-2-3-6 0,-9 3-29 16,-2 0 14-16,-8-1 13 16,-4 1 1-16,-5 0 7 15,-8-2-1-15,-2 2 1 16,-2-3-5-16,-2 0-35 16,-14-3-180-16,-3 2-528 0</inkml:trace>
  <inkml:trace contextRef="#ctx0" brushRef="#br0" timeOffset="24156.74">6169 5143 1056 0,'0'0'300'0,"0"0"-106"0,0 0-16 16,0 0 17-16,0 0-7 16,0 0-34-16,122 10-43 15,-101-8-49-15,-1 2-20 16,6-2-17-16,3 0 29 15,7 1-9-15,9-2-6 16,6 4 7-16,12-1-17 16,10-1-18-16,12 3-3 15,23 0 3-15,29 5-10 16,25-2 0-16,10 3 0 16,-12-1 0-16,-18-3 0 15,-19-5-1-15,-18 1 1 16,-20-4 0-16,-20 0-1 15,-13 0 1-15,6 0 12 16,-2 0-12-16,-4 0 5 0,-17-4-6 16,-14 2 19-16,-13 1-5 15,-8 1-1-15,0 0 4 16,0 0-17-16,-4 0-13 16,-6 0-35-16,2 0-22 15,1 0-72-15,1 0-144 16,2 1-174-16,-4 4-885 0</inkml:trace>
  <inkml:trace contextRef="#ctx0" brushRef="#br0" timeOffset="25418.07">8221 5238 1242 0,'0'0'676'0,"0"0"-354"15,0 0-94-15,0 0-72 16,0 0-35-16,0 0-29 16,0 0-37-16,0-3-35 15,0 3-11-15,0 0-9 16,0 0-1-16,0 0-7 16,0 4-7-16,0 17 5 15,0 8 10-15,0 16 0 16,4 9 8-16,-1 6-8 15,1 6 7-15,0-3-7 0,-1-4 1 16,2-6-1-16,-3-8 1 16,0-12-1-16,0-9 1 15,2-6 0-15,-1-8-1 16,-3-6-5-16,2-2 5 16,-2 1 5-16,0-3 3 15,0 0 13-15,0 0 2 16,0 0 2-16,0 0-13 15,0 0-11-15,0 0-1 16,0 0-6-16,0 0 5 16,0 0-18-16,0 0 12 15,0 0-11-15,0 0 0 16,0 0 13-16,-2 1-14 16,-13 4 1-16,-8-3 17 0,-8 4 2 15,-9 3-1-15,-7 1 1 16,-9 4 0-16,-2 0 0 15,-2 0-1-15,-3 2 0 16,8-1 0-16,6-4 1 16,9 1-1-16,13-3 5 15,13-3-5-15,10 0-13 16,4-3-19-16,10 1-10 16,21 3 36-16,9-2-2 15,13 1 7-15,8 1-3 16,7-1 4-16,1 1 1 15,0 2-1-15,-7 1 0 16,-8 0-1-16,-14-1 1 0,-15 2-1 16,-17-1-13-16,-8 0 2 15,-4 4 12-15,-29 3 14 16,-14 6-3-16,-15-2-4 16,-6 4-7-16,-3-3-11 15,5-4 11-15,5 0 0 16,12-4 2-16,11-4-2 15,14-4 1-15,15 0-1 16,9-4-18-16,0 1-4 16,18-3 13-16,13 0 9 15,9 1-1-15,2 1 1 16,1 2-17-16,-5 4 7 16,-9 6-51-16,-9 2-141 0,-11 4 2 15,-9 2 138-15,0 4 61 16,-12 1 1-16,-5 3 59 15,-4 0 23-15,2 2-29 16,1 2-26-16,5 1-26 16,1 2 1-16,6 1 4 15,3 4-5-15,3 2 16 16,0 5 10-16,0 8 1 16,0 1 11-16,7 9-23 15,-1 3-10-15,2-2 3 16,-4 1-8-16,0-7 7 15,-1-4 9-15,-1-6 31 16,-2-6-8-16,0-6 0 16,0-4 5-16,0-8 20 0,0-6-4 15,0-5-6-15,0-9 6 16,0-5-22-16,0 0-8 16,0-2-5-16,0-1-1 15,0 0-5-15,0 0-6 16,0 0-6-16,0 0-3 15,0 0 1-15,0 0-6 16,0 0 4-16,0 0 0 16,0 0 0-16,0 0-4 15,0 0-14-15,0 0-23 16,0 0-2-16,0 0 6 0,0 0-3 16,0 0 10-16,0 0 5 15,0 0 8-15,2 0-19 16,4 0-63-16,4-6-267 0</inkml:trace>
  <inkml:trace contextRef="#ctx0" brushRef="#br0" timeOffset="26043.46">8566 6297 2120 0,'0'0'414'16,"0"0"-268"-16,0 0-74 15,0 0-24-15,0 0-23 0,0 0-7 16,0 0-18-16,0 25 1 15,0 3 0-15,2 13 5 16,8 4 2-16,1 8-8 16,0 0-3-16,0 2 2 15,2-3 1-15,-2-6-8 16,-3-10 8-16,-2-11 0 16,-2-9 0-16,-4-10 0 15,0-6 50-15,0 0 84 16,0-3 7-16,0-15-64 15,-10-8-42-15,0-8 8 16,1-6 1-16,5-6 6 0,4-4-20 16,0-4-8-1,0 0-3-15,13 4-13 0,7 1-6 16,3 11 1-16,6 4-1 16,2 11-9-16,5 4-18 15,-1 5-21-15,-2 8-41 16,5 6-71-16,-9 0-95 15,-9 0-468-15</inkml:trace>
  <inkml:trace contextRef="#ctx0" brushRef="#br0" timeOffset="26655.32">9077 6773 1228 0,'0'0'1074'16,"0"0"-914"-16,0 0 80 16,0 0 9-16,0 0-42 15,0 0-90-15,0 0-71 16,0-20-26-16,-10 6-8 15,0 0-12-15,-3 0-3 16,-4 2-10-16,0 6 1 16,-5 6-29-16,-3 0 5 15,0 9 1-15,1 14 16 16,2 9 0-16,6 4-2 16,5 5-27-16,5-3 7 0,6-6 13 15,0-6 14 1,0-8 2-16,4-7 12 0,7-7 1 15,3-4 16-15,1 0 10 16,5-9 4-16,5-19-14 16,1-8-9-16,1-11-8 15,2-7 0-15,2-6 0 16,-4 0 5-16,-3-2-5 16,-3 6 5-16,-6 6-1 15,-9 14 33-15,-1 12 30 0,-5 12 6 16,0 8-30-16,0 4-20 15,0 0-23-15,0 22-12 16,0 12 8-16,0 13 4 16,0 6 1-16,0 5-1 15,0-2 0-15,7-2 0 16,-3-6-52-16,7 2-78 16,0-13-89-16,-1-12-370 0</inkml:trace>
  <inkml:trace contextRef="#ctx0" brushRef="#br0" timeOffset="26943.49">9440 6679 1488 0,'0'0'805'0,"0"0"-507"0,0 0-73 16,0 0-29-16,0 0-38 16,0 0-75-16,38-101-48 15,-52 101-35-15,-8 0-4 16,-4 13 3-16,-1 11 1 15,0 2-6-15,6 6 5 16,9 2-9-16,5 2 3 16,7 0 6-16,0 2-4 15,22 1 5-15,11-1 0 16,6-2 0-16,-4-3-8 16,-4 1-11-16,-16-11-36 15,-15-1-16-15,0-5 37 16,-33-6-1-16,-20-3-28 15,-17-6-43-15,-45-2-72 16,14-6-180-16,10-9-1531 0</inkml:trace>
  <inkml:trace contextRef="#ctx0" brushRef="#br0" timeOffset="29126.48">6991 6997 1423 0,'0'0'993'15,"0"0"-868"-15,0 0-67 16,0 0 13-16,0 0 23 16,0 0 18-16,0 0-31 15,29-74-27-15,-29 64-6 16,0 0 28-16,0-1-22 16,-2 1-22-16,-7 0-18 15,-7 1-14-15,-4 5-18 16,-2-1-15-16,-7 3 7 15,-2 2 4-15,-2 0 14 0,2 2-3 16,4 10 10-16,4 2-4 16,8 2 3-1,5-1-18-15,8 2-54 0,2-1 31 16,2-4-13-16,21-2 14 16,4-6 13-16,2-4 21 15,2 0 0-15,2 0 8 16,-4-9-1-16,1-2 2 15,-11-1 3-15,-1 2 1 16,-9-1 34-16,-5 7 52 16,-1 1-7-16,-3 3-38 15,0 0-23-15,0 0-23 0,0 6-7 16,2 22-9-16,5 12 16 16,1 12 0-16,6 6 1 15,2 7-1-15,-4-2-9 16,0 0-6-16,-7-6-14 15,-3-2 16-15,-2-11 6 16,0-6 6-16,-19-7 1 16,-4-9 0-16,-2-8 7 15,-2-7 2-15,0-4 26 16,5-3-13-16,2 0 5 16,6-13-2-16,6-8-10 15,3-9 12-15,5-9 8 16,0-5-24-16,9 0-3 0,14 3-8 15,4 2 0-15,2 7 0 16,4 6-8-16,-2 6-3 16,0 7-13-16,-4 10-28 15,-5 3 1-15,-4 1 25 16,-5 20 15-16,-4 7 4 16,-2 6 7-16,-3 0 0 15,-2-7 0-15,-2-2 7 16,3-11-7-16,-3-7 9 15,2-4 26-15,0-3 35 16,0 0 0-16,5-11-10 16,0-12-24-16,2-7-22 15,-1-3-9-15,4 0-1 0,-1 3-4 16,-3 5 0 0,2 7-2-16,-6 8-8 0,-2 9-13 15,1 1-3-15,-3 4-11 16,2 18 15-16,2 3 21 15,6 6 1-15,0-5 4 16,3-4-3-16,1-8-1 16,1-8 1-16,4-6 16 15,-2 0 10-15,6-16-5 16,1-14-6-16,-1-7-16 16,-2-2-1-16,-2 0 0 15,-6 7 1-15,-2 10 2 16,-6 8-2-16,-1 10 9 15,-4 4 5-15,0 4-11 16,0 24-2-16,2 15-1 0,2 7 0 16,4 8 0-16,-8 13-42 15,0-12-176-15,0-17-1516 0</inkml:trace>
  <inkml:trace contextRef="#ctx0" brushRef="#br0" timeOffset="30787.61">3361 7563 783 0,'0'0'391'0,"0"0"96"15,0 0-212-15,0 0-94 16,0 0-40-16,0 0-57 15,0 0-18-15,90 0-7 16,-55 0 16-16,10 0-21 16,6 3-6-16,9-3-23 15,5 0 15-15,4 0 4 16,0 0-2-16,-6 1-12 16,-10 4-21-16,-11 1-9 15,-10-1-8-15,-16 8-11 16,-10-5-59-16,-6-1-302 0</inkml:trace>
  <inkml:trace contextRef="#ctx0" brushRef="#br0" timeOffset="32678.39">6154 5202 1165 0,'0'0'659'0,"0"0"-444"0,0 0-152 16,0 0-19-16,0 0 96 16,0 0 45-16,0 0-62 15,0-30-49-15,0 30-16 16,0 0 2-16,0 0-14 15,0 0 0-15,0 0-30 16,0 0-2-16,0 0-13 16,0 0 9-16,0 0-10 15,0 0-1-15,0 0-4 16,0 0-15-16,2 0-20 16,2 12 25-16,0 7 2 15,1 9 5-15,-1 8 7 16,1 11-3-16,0 3 3 15,3 16-29-15,-1-12-252 16,2-10-1931-16</inkml:trace>
  <inkml:trace contextRef="#ctx0" brushRef="#br0" timeOffset="35389.48">3050 9467 1777 0,'0'0'249'0,"0"0"-188"15,0 0-35-15,0 0 10 16,0 0 102-16,0-116 32 16,0 93-52-16,0-1-68 15,0 0-31-15,0 1-10 16,0 2-9-16,-2 3 1 16,-3 4 15-16,3 0 2 15,0 4-2-15,0 4 8 16,2 1 8-16,-2 4 4 15,2 1-17-15,0 0-19 16,0 0-7-16,0 0-3 16,0 4 9-16,0 14 0 0,0 8-1 15,0 12 1-15,0 9 1 16,2 10 7 0,2 6-6-16,0 4 0 0,-1 6-1 15,1 1 1-15,-2-2 0 16,-2 0 1-16,0-4-2 15,0-3 0-15,0-11-1 16,-2-10 1-16,-5-10 1 16,3-12-1-16,0-10 0 15,4-3 1-15,-2-8-1 16,-2-1-75-16,2 0-698 0</inkml:trace>
  <inkml:trace contextRef="#ctx0" brushRef="#br0" timeOffset="36095.33">3110 10190 1984 0,'0'0'442'16,"0"0"-270"-16,0 0-41 15,0 0 23-15,0 0 7 16,0 0-66-16,0 0-49 15,6-44-25-15,-6 22 6 0,-10-3 11 16,-7-2-28 0,-4-1-3-16,-8 2 2 0,-2 4-8 15,-10 2-1-15,-1 6-11 16,-5 6 4-16,-2 5 7 16,-4 3 0-1,-1 0-1-15,-1 21 0 0,-1 8 1 16,0 13-4-16,2 8 3 15,8 11 0-15,3 10-7 16,6 5 8-16,5 5 0 16,5 2 0-16,10 3 0 15,1-1 0-15,10 1-19 16,6-4-2-16,0-4-7 16,0-6-5-16,15-5 9 15,9-10 7-15,8-7 6 0,3-6 10 16,6-9-3-1,5-9-1-15,4-8 4 0,0-5 1 16,4-8 0-16,2-5 6 16,4 0 5-16,2-4 15 15,3-12-11-15,-1-4 2 16,3-4 6-16,1-2-5 16,-2-2-5-16,1-2-13 15,-2 0 2-15,-3 0-2 16,-6-3 0-16,-8 4 7 15,-5-6-5-15,-7 2 0 16,-7-5 3-16,-9-4 27 16,-5-3 10-16,-8-5 3 15,-7-6-6-15,0-8 7 16,-5-3-9-16,-19-3-11 0,-7 0-5 16,-9 4-6-16,-2 4-4 15,-3 8-4-15,-2 7-1 16,0 11-6-16,1 6-6 15,1 10-10-15,1 7-20 16,-1 12-28-16,3 1-32 16,-21 22-78-16,12 9-96 15,6-2-619-15</inkml:trace>
  <inkml:trace contextRef="#ctx0" brushRef="#br0" timeOffset="36379.44">2840 10387 2141 0,'0'0'356'0,"0"0"-266"16,0 0-25-16,0 0-1 15,0 0-12-15,0 0-46 16,0 0 10-16,0 88 17 16,0-35 4-16,7 1-28 15,2 1-2-15,0 0-7 0,-3-4 0 16,-1 5-49-16,-3-12-123 16,-2-13-457-16</inkml:trace>
  <inkml:trace contextRef="#ctx0" brushRef="#br0" timeOffset="36708.64">2684 10659 2508 0,'0'0'376'0,"0"0"-293"16,0 0-36-16,0 0 2 15,0 0-6-15,0 0-35 16,0 0-4-16,14 73 11 0,1-31-6 15,6 2-3-15,0-4-6 16,0-8 1-16,-3-5 5 16,-3-12 19-16,-3-4 12 15,-6-8 2-15,1-3 7 16,-3 0 6-16,0 0 9 16,6-18 2-16,3-7-22 15,3-8-19-15,3 0-22 16,2-3 0-16,1 5-3 15,-2 5-21-15,-2 6-30 16,-3 3-25-16,-1 10-32 16,-3 6-144-16,-7 1-379 0</inkml:trace>
  <inkml:trace contextRef="#ctx0" brushRef="#br0" timeOffset="37277.06">3921 10337 1874 0,'0'0'434'0,"0"0"-327"16,0 0 53-16,0 0 26 0,0 0-6 16,0 0-66-16,0 0-72 15,2-55-42-15,-2 74-5 16,0 11 1-1,0 14 4-15,0 7 1 0,2 10 4 16,3 2-4-16,0-1 3 16,1-5 2-16,0-4-12 15,1-11 5 1,-2-7-5 0,-3-8-47-16,-2-7-70 0,0-6-153 15,-2-8-1201-15</inkml:trace>
  <inkml:trace contextRef="#ctx0" brushRef="#br0" timeOffset="37451.81">3787 10949 2192 0,'0'0'243'15,"0"0"-196"-15,0 0 61 16,0 0 5-16,0 0-7 16,0 0-20-16,0 0-24 15,125 72 7-15,-92-72 2 16,1 0-34-16,1 0-16 15,2 0-21-15,-6-4-39 16,-3-6-92-16,-6 2-141 16,-10-4-1228-16</inkml:trace>
  <inkml:trace contextRef="#ctx0" brushRef="#br0" timeOffset="37671.29">3613 10409 2769 0,'0'0'318'0,"0"0"-234"16,0 0-63-16,0 0-5 15,0 0-5-15,0 0 8 16,123-77-10-16,-74 77-9 16,5 0 0-16,4 0-63 15,13 13-119-15,-13 5-82 16,-10-2-638-16</inkml:trace>
  <inkml:trace contextRef="#ctx0" brushRef="#br0" timeOffset="37890.25">4232 10656 2168 0,'0'0'757'0,"0"0"-714"15,0 0-32-15,0 0-3 16,0 0 0-16,21 131-7 16,-15-92 4-16,2 3-5 15,-4-2-7-15,-2-4-18 16,0-5-10-16,0-9-15 16,1-8-51-16,-3-6-203 15,2-8-701-15</inkml:trace>
  <inkml:trace contextRef="#ctx0" brushRef="#br0" timeOffset="38140.62">4317 10730 2245 0,'0'0'336'0,"0"0"-157"15,0 0 32-15,0 0-96 16,0 0-52-16,0 0-35 16,0 0-28-16,21-68-14 15,-4 88 14-15,8 10 0 16,4 8 0-16,4 8 7 15,3 2-7-15,-3 2 0 16,-2-4 1-16,-6-4-1 0,-9-7 0 16,-10-8 0-1,-6-2-8-15,-13-7-5 16,-25-2 13-16,-15-1-19 0,-52-5-94 16,13 1-140-16,5-5-864 15</inkml:trace>
  <inkml:trace contextRef="#ctx0" brushRef="#br0" timeOffset="38637.66">2989 11241 1533 0,'0'0'395'0,"0"0"-297"16,0 0 71-16,0 0 26 15,0 0-32-15,0 0-50 16,0 0-46-16,0-4-30 16,0 8-26-16,0 11 30 0,0 4 19 15,0 9-4-15,0 6-31 16,0 8-13-16,0 7 7 16,0 7 12-16,0 7-6 15,0 12 1-15,3 10-4 16,-1 2-11-16,-2 2-5 15,0-7-2-15,0-6-4 16,0-8 0-16,0-8 0 16,0-3 1-16,0-9 3 15,0-2-3-15,0-4-2 16,0-6-8-16,0-3-67 16,0-3-59-16,0-8-37 15,0-11-389-15</inkml:trace>
  <inkml:trace contextRef="#ctx0" brushRef="#br0" timeOffset="39007.69">2580 12511 1852 0,'0'0'707'0,"0"0"-539"0,0 0-17 16,0 0-19-16,0 0-56 15,0 0-45-15,0 0-26 16,0 0 1-16,42 0 14 15,-15 0 12-15,6 0-19 16,5 0-9-16,9 0 2 16,-1 0-6-16,6 0-12 15,-3 0-51-15,-5 0-51 16,0 0-45-16,-9 0-193 16,-16 0-1340-16</inkml:trace>
  <inkml:trace contextRef="#ctx0" brushRef="#br0" timeOffset="39292.26">2383 12548 914 0,'0'0'485'0,"0"0"-390"15,0 0-95-15,0 0-40 16,0 0-56-16,0 0-265 0</inkml:trace>
  <inkml:trace contextRef="#ctx0" brushRef="#br0" timeOffset="39610.83">2559 12541 1071 0,'0'0'188'0,"0"0"52"16,0 0 86-1,0 0 23-15,0 0-70 0,0 0-135 16,0 0-61-16,-8-16-11 16,-4 12-30-16,-1-1-32 15,-5 0-10 1,-4 1-8-16,-2-2 8 0,-1 2 0 15,-2 0 1-15,2 0 8 16,6 1-9-16,3 1 1 16,5 2-1-16,7 0 0 15,4 0-53-15,0 0-232 16,0 0-430-16</inkml:trace>
  <inkml:trace contextRef="#ctx0" brushRef="#br0" timeOffset="39909.16">2285 12490 712 0,'0'0'1170'0,"0"0"-986"16,0 0-28-16,0 0 16 16,0 0-18-16,0 0-59 15,0 0-56-15,-2 0-30 16,2 17 10-16,0 7 13 15,-2 10 16-15,0 10-24 16,0 8-12-16,-1 6 1 16,1 8 1-16,-2 5-3 15,2 5-3 1,-3 2-8-16,0-2-30 0,3 0 10 16,0-8 5-16,0-7-24 0,2-7 11 15,0-10-14-15,0-2-92 16,0-12-158-16,0-8-879 0</inkml:trace>
  <inkml:trace contextRef="#ctx0" brushRef="#br0" timeOffset="40277.47">2167 13543 1623 0,'0'0'547'0,"0"0"-324"0,0 0-20 16,0 0-33-16,0 0-63 16,0 0-31-16,0 0-38 15,37 9 27-15,-12-8 13 16,12-1-26-16,9 0-16 15,6 0-7-15,6 0-9 16,4 0-15-16,3 0-1 0,-3 0 0 16,-2 0-4-16,-9 0 0 15,-6 0-20-15,-14 0-28 16,-6 0-17-16,-12 0-33 16,-7 0-37-16,-6 0-36 15,0 0-182-15,-2 0-614 0</inkml:trace>
  <inkml:trace contextRef="#ctx0" brushRef="#br0" timeOffset="40840.87">2628 13284 1879 0,'0'0'716'16,"0"0"-645"-16,0 0-28 16,0 0 23-16,0 0-2 15,0 0-16-15,0 0 14 16,27 44-22-16,-6-25-24 15,3-1-4-15,5 0-5 16,0 0-3-16,2-3 3 16,-3 2-3-16,5-1-3 15,-7 0-1-15,-4 0-6 16,-2 0-1-16,-4 1-12 16,-5 0 0-16,-6 1-18 15,-5 2 1-15,0 2 4 0,-5 1-2 16,-15-4-8-1,-7 1-1-15,-2 0 21 0,0-3 15 16,0-2 7-16,2-2 0 16,3-1-1-16,6-2-71 15,7-4-534-15</inkml:trace>
  <inkml:trace contextRef="#ctx0" brushRef="#br0" timeOffset="41171.51">2960 13694 2420 0,'0'0'489'16,"0"0"-414"-16,0 0-47 0,0 0 9 16,0 0 44-16,0 0-8 15,0 0-43-15,3 8-30 16,-3 16 7-16,0 10-7 15,2 12 7-15,2 12-1 16,1 8-5-16,2 2-1 16,-3 3 0-16,3 1-21 15,-5-4-6 1,2 2-16-16,-2-8 0 0,-2 0 16 16,2-3 1-16,4-5-27 15,-4-10-26-15,2-4-6 16,-2-7-20-16,-2 2-80 15,0-13-89-15,0-4-212 0</inkml:trace>
  <inkml:trace contextRef="#ctx0" brushRef="#br0" timeOffset="41762.87">2597 14833 1082 0,'0'0'1317'0,"0"0"-1089"15,0 0-144-15,0 0-37 16,0 0 0-16,0 0 39 15,0 0 27-15,62 0-38 16,-25 0-53-16,3 0-6 16,8 0-8-16,6 0 12 15,2 0-14-15,2 0-5 0,0 0 8 16,-5 0 2-16,-6 0-10 16,-12 1-1-16,-8 2 0 15,-12-2 0-15,-5-1 0 16,-10 3-5-16,0 3 5 15,0-2-2-15,0 4-11 16,-7 4 2-16,-9 10 4 16,3 7 6-16,-5 8-5 15,0 8 6-15,1-2 0 16,-2-3-72-16,0 0 46 16,-3-8-38-16,-10-1-65 0,5-12-178 15,1-2-804-15</inkml:trace>
  <inkml:trace contextRef="#ctx0" brushRef="#br0" timeOffset="41976.78">2749 14966 2603 0,'0'0'483'0,"0"0"-396"16,0 0-59-16,0 0 2 15,0 0-2-15,0 0 13 16,0 0-6-16,47 77-16 15,-22-47-19-15,-4-1-7 16,-3-8-35-16,-2-7-23 16,-7-14-54-16,-2 0-78 15,-5-8-354-15</inkml:trace>
  <inkml:trace contextRef="#ctx0" brushRef="#br0" timeOffset="42858.32">2073 12664 1101 0,'0'0'663'16,"0"0"-268"-16,0 0-260 16,0 0-45-16,0 0 20 15,0 0-2-15,0 0-51 16,0 0-24-16,0 0 3 15,0 0 18-15,0 0-3 16,0 0-19-16,0 0-16 16,0 1-3-16,0 13-4 15,0 4 29-15,0 7-3 0,-2 6-14 16,-4 5-2-16,-1 11 19 16,1 7-18-16,-2 12-10 15,4 24-2-15,-2-2-7 16,1 6 0-16,1 0 0 15,-2-19 5-15,-2-1-12 16,4-14 13-16,-1-16-8 16,1-11 1-16,2-15-32 15,0-15-58-15,0-3-89 16,-3 0-707-16</inkml:trace>
  <inkml:trace contextRef="#ctx0" brushRef="#br0" timeOffset="43349.22">1961 13180 1546 0,'0'0'474'0,"0"0"-353"16,0 0 28-16,0 0-9 16,0 0 15-16,0 0-20 15,0 0-60 1,-143-40-19-16,103 28 64 0,-8-4-24 15,-2 0-33-15,-6-4-16 16,-6 0-17-16,-5 0 3 16,-5 0-8-16,1 1-14 15,4 6-11-15,9 3 0 16,13 2 10-16,12 4 0 16,11 0-6-16,11 4-3 15,8-2-1-15,3 2-34 16,0 0-41-16,0 0-33 15,3 0 11-15,6 0-38 16,0 0-73-16,-3 3-238 0,1 0-975 16</inkml:trace>
  <inkml:trace contextRef="#ctx0" brushRef="#br0" timeOffset="47156.38">2940 11861 1234 0,'0'0'860'0,"0"0"-729"15,0 0 2-15,0 0 27 16,0 0-72-16,0 0-24 0,91-45 2 16,-77 45-14-1,-3 6-24-15,1 13-5 0,-3 4-4 16,-3 4-13-16,-2 3 10 16,-4 0-15-16,0-6-1 15,-2-2-11-15,-15-7 11 16,-1-6 5-16,-5-2 9 15,2-7 1-15,-2 0 5 16,0-12-18-16,1-9 15 16,5-9-17-16,1-4 17 15,5 0-7-15,6 2-10 16,5 4-4-16,0 6-15 16,13 5-14-16,10 10-16 15,12 7-46-15,-6 0-132 16,-4 12-412-16</inkml:trace>
  <inkml:trace contextRef="#ctx0" brushRef="#br0" timeOffset="47333.77">2940 11861 1346 0</inkml:trace>
  <inkml:trace contextRef="#ctx0" brushRef="#br0" timeOffset="47624.54">2940 11861 1346 0,'16'110'1341'0,"-18"-110"-1200"0,2-2-91 0,0 2 5 0,0-3 12 16,0 3-7-16,0 0-60 15,0 0-4-15,9 0 4 16,7 0 17-16,7 0 26 15,14 0-14-15,11 0-4 16,17 0-8-16,31 0-4 16,36-1-5-16,37-6-1 15,13-2-2-15,-3 1-1 16,-17 0 1-16,-21 0-1 16,-10 2-2-16,-21 1 4 15,-26-1 3-15,-26 1-8 16,-11 1 0-16,-5 0 0 15,-9 2-1-15,-4 0 4 0,-17 2-4 16,-12 0 37-16,0 0 33 16,0 0-31-16,-12 0-39 15,-1 0-5-15,-1 0-19 16,-15 0-58-16,8 4-133 16,-4 4-329-16</inkml:trace>
  <inkml:trace contextRef="#ctx0" brushRef="#br0" timeOffset="48295.42">4772 12289 2381 0,'0'0'632'0,"0"0"-470"0,0 0-28 16,0 0-38-16,0 0-46 15,0 0-21-15,0 0-16 16,0 0-10-16,20-59-3 16,-20 65-7-16,0 20-28 15,9 12 9-15,6 18 22 16,8 9-12-16,6 0-9 15,2-3-12-15,0-11 16 16,2-15 15 0,3-13 5-16,-1-16-2 0,6-7 3 15,3-12 13-15,4-25 3 16,-2-14-12-16,-1-13-4 16,-3-6 0-16,-7-5 4 0,-6-1 1 15,-6-1-4-15,-10 7 26 16,-9 6-5-16,-4 10-10 15,0 11-3-15,-8 14-5 16,-10 11-4-16,-4 12 0 16,-1 6-8-16,-1 6 0 15,2 22 1-15,6 12 6 16,12 6-5-16,4 2 5 16,6 1 1-16,21-3 0 15,11-10 1-15,5-7-1 16,3-6-5-16,21-10-57 15,-12-7-123-15,-7-5-461 0</inkml:trace>
  <inkml:trace contextRef="#ctx0" brushRef="#br0" timeOffset="48893.37">5674 12366 1623 0,'0'0'1113'0,"0"0"-1027"16,0 0-35-16,0 0 27 15,0 0-19-15,0 0-10 16,0 0-19-16,-6 96-5 16,-7-47-9-16,-3 6-4 15,7 6-4-15,3-3-8 16,6-8 0-16,0-7 0 16,4-12 1-16,13-11 31 15,1-10 43-15,0-10-7 16,2 0-13-16,-2-3-10 0,-3-22-24 15,-1-7 12-15,-7-6-15 16,-7 0-10-16,0 0-8 16,-14 6-19-16,-10 6 0 15,-1 8 0-15,-1 7-7 16,3 5-23-16,6 6-16 16,3 0-1-16,5 0-31 15,9 9-7-15,0 1 12 16,4 0 31-16,21-4 17 15,9-4 44-15,5-2 15 0,6 0 12 16,0-8 2 0,-6-4-7-16,-4 1 15 0,-14 4 10 15,-7 5-13-15,-10 2-16 16,-4 0 11-16,0 12 10 16,-4 16-11-16,-5 8-11 15,2 8-8-15,7 0 0 16,0-4-4-16,0-5 5 15,9-10-10-15,7-6 53 16,0-12-1-16,1-5-3 16,4-2-1-16,0-11-11 15,8-18-18-15,4-9-19 16,15-16-83-16,-8 10-255 16,-9 10-578-16</inkml:trace>
  <inkml:trace contextRef="#ctx0" brushRef="#br0" timeOffset="48972.51">6233 12687 1217 0,'0'0'849'0,"0"0"-849"16,0 0-189-16,0 0 89 16,0 0 89-16,0 0-57 0</inkml:trace>
  <inkml:trace contextRef="#ctx0" brushRef="#br0" timeOffset="49212.99">6478 11997 2992 0,'0'0'237'0,"0"0"-209"0,0 0-28 15,0 0 37-15,0 115 40 16,0-47-18-16,0 5-30 16,0 7-13-16,8-3-9 15,0-3-7-15,1-5-4 16,-2-11-38-16,-2 0-49 15,-1-13-84-15,-2-20-215 0</inkml:trace>
  <inkml:trace contextRef="#ctx0" brushRef="#br0" timeOffset="49392.63">6310 12328 3137 0,'0'0'217'0,"0"0"-177"16,0 0-28-16,0 0 6 16,122-56-9-16,-68 48-9 15,6 4 0-15,26 4-76 16,-14 0-82-16,-12 0-396 0</inkml:trace>
  <inkml:trace contextRef="#ctx0" brushRef="#br0" timeOffset="50620.68">559 13339 1275 0,'0'0'1057'0,"0"0"-845"16,0 0-103-16,0 0 10 0,0 0-34 16,0 0-11-16,0 0-29 15,-5 0-27-15,5 16-13 16,0 16 12-16,0 14 13 15,0 10 3-15,0 4-26 16,0 2 1-16,11-5-8 16,3-9-4-16,1-12 0 15,1-12 3-15,-1-11-13 16,4-12 14-16,-2-1 46 16,5-16 19-16,1-19-13 15,4-18-33-15,0-10 4 16,-4-8-23-16,-2-6 16 15,-7 1-10-15,-6 4 5 16,-3 7 5-16,-5 14-2 16,0 8 12-16,0 15-17 0,-11 10 1 15,-1 8 1 1,3 8-11-16,-1 2 0 0,-2 0-4 16,1 8-6-16,-1 14 9 15,4 9-6-15,8 6 5 16,0 6-4-16,0 3 6 15,18 0-11-15,7-2-12 16,0-4-21-16,5-8-10 16,-4-10-15-16,-1-6 6 15,-2-8 5-15,1-5-32 16,2-3-41-16,-5-9-167 16,-5-7-1495-16</inkml:trace>
  <inkml:trace contextRef="#ctx0" brushRef="#br0" timeOffset="50906.57">1105 13527 2907 0,'0'0'226'0,"0"0"-160"15,0 0-18-15,0 0-22 16,0 0 10-16,0 0-36 15,0 0 0-15,-11 131 0 16,6-71 0-16,2 2 6 16,1-6-6-16,0-8 0 15,0-10 0-15,0-16 0 0,2-12-42 16,0-16-77 0,0-18-176-16,0-11-2153 0</inkml:trace>
  <inkml:trace contextRef="#ctx0" brushRef="#br0" timeOffset="51043.43">951 13154 2823 0,'0'0'110'16,"0"0"-110"-16,0 0-101 0,0 0 25 15,31 117-86-15,-6-73-313 16</inkml:trace>
  <inkml:trace contextRef="#ctx0" brushRef="#br0" timeOffset="51345.41">1281 13586 1648 0,'0'0'561'0,"0"0"-231"16,0 0-170-16,0 0-96 16,44 123-36-16,-42-83-27 15,-2 2 5-15,0 0-5 16,0-9 0-16,0-10 27 15,-4-8 67-15,4-9 14 0,0-6 4 16,0 0-12 0,0-12-10-16,11-16-50 0,3-8-12 15,1-8-11-15,1-2-5 16,-1 1-2-16,1 10-5 16,-5 8-2-16,1 12-3 15,-6 8-1-15,-2 7-3 16,1 0 2-16,1 22-4 15,8 13 5-15,6 5 8 16,4 4-8-16,5 2-10 16,0-7-33-16,7-2-48 15,-12-11-143-15,-5-16-517 0</inkml:trace>
  <inkml:trace contextRef="#ctx0" brushRef="#br0" timeOffset="52938.35">786 14229 1445 0,'0'0'1015'0,"0"0"-850"16,0 0-93-16,0 0-7 16,0 0 10-16,0 0-13 15,0 0-25-15,0 50 11 16,0-14 14-16,0 4-16 16,0 2-25-16,0 2-12 15,0-5-9-15,0-7-8 16,0-4-64-16,-7-6-38 15,-6-10-119-15,-1-6-684 0</inkml:trace>
  <inkml:trace contextRef="#ctx0" brushRef="#br0" timeOffset="53123.34">569 14399 2260 0,'0'0'746'0,"0"0"-635"16,0 0-83-16,0 0-28 15,0 0 0-15,0 0-6 16,0 0 6-16,0 0 0 16,130-13-8-16,-81 13-53 15,2 4-51-15,14-3-41 0,-16 4-190 16,-9-5-1118-16</inkml:trace>
  <inkml:trace contextRef="#ctx0" brushRef="#br0" timeOffset="53641.94">347 14824 2182 0,'0'0'430'0,"0"0"-364"15,0 0-58-15,0 0 38 16,0 0 38-16,0 0-35 15,0 0-33-15,0 64 1 16,6-19 6-16,6 7 2 16,1 6-11-16,3 1-9 15,1-2-5-15,-1-4 2 16,-3-7-1-16,-1-14-1 16,-5-6 1-16,-1-16 10 15,-2-6 43-15,1-4 24 16,0 0 5-16,1-6-34 15,5-20-1-15,5-4 8 16,4-12-11-16,2-8-6 0,5-3-10 16,2-5-5-16,0 1-10 15,0 3-13-15,-2 9-1 16,-5 7-19-16,-4 10-30 16,-7 9-36-16,-9 10-79 15,-2 5-116-15,0 4-859 0</inkml:trace>
  <inkml:trace contextRef="#ctx0" brushRef="#br0" timeOffset="54221.25">760 15182 1117 0,'0'0'1258'0,"0"0"-1058"16,0 0-100-16,0 0 2 15,0 0 12-15,0 0-23 16,0 0-32-16,2-14-25 16,-7 11-34-16,-11 3-21 15,-8 0-6-15,-5 4 1 16,-5 17 7-16,-3 2 15 15,-3 7 4-15,9 3 36 0,4-5-11 16,11 2-13-16,9-2-12 16,7-3-4-16,0-2-12 15,9-6-1-15,11-8 6 16,5-9 4-16,0 0 7 16,4 0-1-16,0-12-9 15,-6-6-25-15,2-1-16 16,-7-2 17-16,-3 1 21 15,-3 0 13-15,-5 2 0 16,-3 3 13-16,-2 8 13 16,-2 5 24-16,0 2 8 0,2 0 9 15,-2 0-30 1,5 2-28-16,-1 14-8 0,6 11-1 16,-2 6 1-16,1 7 0 15,3 8-1-15,-4 0-18 16,-3 1 2-16,-3-3-3 15,-2-2-8-15,0-8 1 16,0-10 8-16,-5-9 17 16,1-6 1-16,4-11-19 15,0 0-135-15,0 0-592 0</inkml:trace>
  <inkml:trace contextRef="#ctx0" brushRef="#br0" timeOffset="54564.47">1013 15213 1151 0,'0'0'1813'0,"0"0"-1646"16,0 0-69-16,0 0 11 16,0 0-37-16,0 0-23 15,0 0-26-15,-31-31-5 16,27 31-18-16,2 4 0 15,0 9-5-15,2 10 0 16,0-2-3-16,4 12 8 16,11-5-7-16,8 5 3 15,-1 4-2-15,2-5-7 0,-4 2 13 16,-4 3-15 0,-7-10-7-16,-9 3 17 0,0-3 5 15,-13-5 11-15,-12-4 5 16,-4-8 5-16,-2-6-21 15,0-4-2-15,-7-4-89 16,6-14-126-16,10-4-427 0</inkml:trace>
  <inkml:trace contextRef="#ctx0" brushRef="#br0" timeOffset="58935.3">5474 8587 2004 0,'0'0'344'0,"0"0"-271"16,0 0-39 0,125-90-34-16,-69 63-29 0,-1 1-72 15,-8 4-36-15,-9 1 74 16,-16 3 38-16,-22-2 22 15,0 4-55-15,-9 2-1699 0</inkml:trace>
  <inkml:trace contextRef="#ctx0" brushRef="#br0" timeOffset="60090.83">2472 9206 2245 0,'0'0'429'0,"0"0"-275"15,0 0-70-15,0 0-11 16,0 0 18-16,0 0-18 16,0 0-33-16,19 0-14 0,-6 0 8 15,7 0 0-15,11 0-10 16,11 0-2-16,16 0-10 15,14 0-2-15,10 0-9 16,11 0 11-16,5 0-12 16,32 0-69-16,-25 0-156 15,-20 0-656-15</inkml:trace>
  <inkml:trace contextRef="#ctx0" brushRef="#br0" timeOffset="64443.86">5184 2898 1574 0,'0'0'529'0,"0"0"-420"15,0 0-69-15,0 0-27 16,0 0 66-16,0 0-29 16,-113-73 40-16,88 73-56 15,1 0-32-15,-3 2 5 16,-2 10 2-16,4 6-2 16,1 1-7-16,6-4 0 15,5 1-1-15,6-2-12 16,7-6-12-16,0-2-111 15,0-3 35-15,18-3 101 0,4 0 45 16,0-5 11-16,0-9-13 16,-1 2-34-16,-6 3 6 15,-3 0 0-15,-6 3-4 16,-4 5 28-16,-2 1 33 16,0 0-6-16,0 0-27 15,0 0-39-15,0 0 0 16,0 0 0-16,0 0 1 15,0 0 5-15,0 0 3 16,0 0 9-16,0 0 0 16,0 0-1-16,0 0-2 15,0 0-10-15,0 0-5 16,0 0-30-16,0 0-6 0,0 0 1 16,0 0 6-16,0 0 6 15,0 0-8-15,0 0 31 16,0 0 14-16,0 0 46 15,0 0 17-15,0-5 5 16,0-1 5-16,0-4-48 16,-4 0-28-16,-10-2-1 15,-5-2 6-15,-4 4 10 16,-6 0-5-16,-6 7-11 16,-3 3-10-16,-7 0 0 15,-4 15 0-15,0 9 0 16,0 6 0-16,9 8-3 15,6 2 3-15,17 3 0 16,8-3-2-16,9-1-17 0,2-4-2 16,22-7 9-16,5-10 7 15,7-6 5-15,7-10 29 16,3-2 11-16,1-3-7 16,2-20-16-16,-4-9 0 15,-5-5 3-15,-5-1-20 16,-6 1 10-16,-6 3 3 15,-8 7-5-15,-3 11 1 16,-8 6 10-16,-2 8-6 16,-2 2-13-16,2 6-35 15,5 25-6-15,1 14 40 0,4 16-3 16,1 12-12 0,1 11-47-16,-5 1-61 0,-7-3 42 15,-2-5 58-15,0-13 19 16,-23-14 5-16,-6-14 9 15,-4-10 28-15,0-8 17 16,1-10 18-16,6-8-16 16,4 0-9-16,4-8-25 15,5-16-22-15,3-9 0 16,8-6 16-16,2-5 4 16,0 0-14-16,2 0-6 15,19 8-4-15,5 3-6 16,8 12 10-16,3 8-1 15,1 13-15-15,-1 0-5 16,-2 17-23-16,-4 15-4 0,-7 7 1 16,-4 5 3-16,-9 1-12 15,-3-7 25-15,-6-6 31 16,0-9 7-16,-2-12-6 16,2-5 20-16,0-6 9 15,3 0 23-15,3-22 43 16,4-8-47-16,1-8-34 15,3-2-15-15,3 1-5 16,2 8-26-16,1 7-25 16,-2 11-25-16,2 13 11 15,-3 0-12-15,-4 23-32 16,-4 15 53-16,-6 10 12 0,-3 2-4 16,-2-2 38-16,0-8 15 15,0-10 12-15,0-9 24 16,0-16 13-16,4-5 2 15,7-5 14-15,5-23 36 16,3-11-54-16,6-7-26 16,2-5-3-16,0 1-5 15,2 9-5-15,-4 7-2 16,-4 9 0-16,-5 11-6 16,-3 12-1-16,-3 2-42 15,-6 16 11-15,1 18 32 16,-3 9 28-16,0 5-21 15,2 2-7-15,0-4-50 16,10-4-95-16,-1-10-177 16,3-13-1175-16</inkml:trace>
  <inkml:trace contextRef="#ctx0" brushRef="#br0" timeOffset="64718.76">6108 3146 2516 0,'0'0'443'0,"0"0"-412"15,0 0-31-15,0 0-18 16,0 0 18-16,0 0 14 16,0 0 5-16,90 10-14 15,-55 0-10-15,0 0-19 16,9 4-98-16,-11-4-165 15,-6-1-897-15</inkml:trace>
  <inkml:trace contextRef="#ctx0" brushRef="#br0" timeOffset="64823.44">6133 3414 2727 0,'0'0'205'0,"0"0"-155"16,0 0-50-16,0 0-20 15,0 0 20-15,0 0 39 16,145-19-39-16,-82 6-159 0,-7 0-676 0</inkml:trace>
  <inkml:trace contextRef="#ctx0" brushRef="#br0" timeOffset="65467.8">7022 2809 1472 0,'0'0'1212'0,"0"0"-1095"15,0 0-26-15,0 0-34 16,0 0 11-16,0 0-52 16,0 0 24-16,48-86-34 15,-13 76 8-15,5 1-1 0,4 4 7 16,3 5-19-16,-3 0-2 16,-1 0-18-16,-7 14 10 15,-9 12-63-15,-12 6-6 16,-13 8-14-16,-2 8-1 15,-31 5 39-15,-18 2 24 16,-13 1 30-16,-7-6 1 16,-1-3 98-16,10-9 40 15,14-10-30-15,15-5-36 16,12-12-48-16,13-3-25 16,6-2-31-16,2-4-8 15,21 0 39-15,10 0 16 16,9-2 13-16,12 0-5 15,6 0 0-15,4 0-5 0,3 0-19 16,-2 0 0-16,-5-2-35 16,7 0-147-16,-16-2-134 15,-11 0-952-15</inkml:trace>
  <inkml:trace contextRef="#ctx0" brushRef="#br0" timeOffset="65799.92">7853 2739 1591 0,'0'0'984'0,"0"0"-838"15,0 0-27-15,0 0 16 16,0 0-29-16,0 0-38 16,0 0-65-16,0-44-3 15,0 62-51-15,0 13 51 16,0 13 6-16,0 6 5 16,3 7-11-16,1 1 0 15,6-1-51-15,-2-3-32 16,1 3-87-16,-1-14-129 15,-2-11-504-15</inkml:trace>
  <inkml:trace contextRef="#ctx0" brushRef="#br0" timeOffset="65976.83">7685 3220 2267 0,'0'0'526'0,"0"0"-450"15,0 0-66-15,0 0-10 16,0 0-7-16,0 0 7 15,0 0 39-15,108 0-28 16,-56 0 17-16,-4-1-13 16,2-4-15-16,1-2-76 15,-11-4-171-15,-11 1-641 0</inkml:trace>
  <inkml:trace contextRef="#ctx0" brushRef="#br0" timeOffset="66169.8">7581 2719 2723 0,'0'0'274'15,"0"0"-155"-15,0 0-93 16,0 0 11-16,0 0 8 16,0 0-5-16,139-34-28 15,-81 34-12-15,4 0-27 16,16 11-83-16,-18 6-136 0,-10-3-423 15</inkml:trace>
  <inkml:trace contextRef="#ctx0" brushRef="#br0" timeOffset="66531.69">8188 3092 2619 0,'0'0'293'0,"0"0"-177"15,0 0-10-15,0 0-18 16,0 0-30-16,0 0-58 16,0 0-14-16,2-2-23 15,-2 26 32-15,0 8 5 16,0 6 0-16,0-2-15 16,2-4-27-16,2-6-21 15,1-3-6-15,-1-11-69 16,-4-9-181-16</inkml:trace>
  <inkml:trace contextRef="#ctx0" brushRef="#br0" timeOffset="66747.39">8130 2983 2204 0,'0'0'661'16,"0"0"-531"-16,0 0-44 15,0 0-58-15,0 0 2 16,0 0-5-16,127 9-8 15,-71 22-11-15,-1 12-6 16,-6 5-50-16,-11 2-9 16,-14-1 2-16,-14-3 8 15,-10-4-16-15,-23-6-41 16,-57 4 34-16,4-10-82 0,-2-8-265 0</inkml:trace>
  <inkml:trace contextRef="#ctx0" brushRef="#br0" timeOffset="67167.28">6463 3481 2478 0,'0'0'232'0,"0"0"-164"0,0 0 13 15,0 0 10-15,0 0-71 16,0 0-19-16,0 0 80 16,129 0-13-16,-52 0-11 15,27 0-24-15,39 0-17 16,39-2-1-16,16-4-9 15,-4 4 13-15,-9-2-5 16,-25 2 0-16,-4 0-14 16,-13 0 0-16,-31 0 0 15,-30 0 9-15,-29 2-9 16,-17-3 0-16,-5 1 0 16,-6 2 9-16,-9 0-9 15,-16 0-19-15,0 0-23 0,-56 0-62 16,2 11-166-1,-2-1-537-15</inkml:trace>
  <inkml:trace contextRef="#ctx0" brushRef="#br0" timeOffset="67664.46">7007 3706 1779 0,'0'0'741'0,"0"0"-671"16,0 0 35-16,0 0 19 15,0 0 61-15,0 0-62 16,0 0-59-16,-12-63-47 16,12 63-17-16,0 6-34 15,0 18 0-15,0 12 34 16,0 17 15-16,14 8-4 16,1 10-11-16,4-1-24 15,0-2 6-15,4-12-21 16,-3-9 14-16,0-18 24 0,0-11-20 15,-4-11 21-15,1-7 24 16,1-3 61-16,6-24 0 16,3-18-21-16,4-10-23 15,0-14-17-15,3-5-4 16,-3-4-1-16,-2 2-7 16,-4 5-12-16,-3 12-18 15,-7 12-36-15,-5 17-81 16,-6 16-118-16,-4 12-601 0</inkml:trace>
  <inkml:trace contextRef="#ctx0" brushRef="#br0" timeOffset="67971.46">7523 3966 1710 0,'0'0'1071'0,"0"0"-892"15,0 0-21-15,0 0-31 16,0 0-49-16,0 0-78 15,0 0-10-15,8 35-16 16,-8-6 26-16,0 5 0 16,0 5-1-16,4-7-21 15,7-8 6-15,2-6-6 16,5-10 4-16,0-8 18 16,0 0 21-16,4-6 28 15,-5-19 8-15,2-6-27 16,-5-10-10-16,-6 1-6 15,-6 1-6-15,-2 2 0 16,0 7-8-16,-16 8-19 0,-5 11-39 16,-4 8-25-16,-13 7-113 15,5 18-328-15,4 2-940 16</inkml:trace>
  <inkml:trace contextRef="#ctx0" brushRef="#br0" timeOffset="68334.7">7862 3898 1713 0,'0'0'571'0,"0"0"-357"15,0 0-99-15,0 0-74 16,0 0-41-16,0 0 0 16,0 0 13-16,-2 86 26 15,0-44-11-15,2-4-2 16,0-7-2-16,0-12 14 15,6-6 63-15,4-13 15 16,1 0-13-16,5-6 5 16,1-19-27-16,5-11-17 15,5-4-31-15,-3-2-7 16,1 4-2-16,-3 7-10 16,-6 10-14-16,-5 9-6 15,-6 12-21-15,-3 0-42 16,2 24-2-16,2 12 45 15,6 10 15-15,3 4-23 0,8-1-51 16,15 1-53 0,-5-13-138-16,-4-14-716 0</inkml:trace>
  <inkml:trace contextRef="#ctx0" brushRef="#br0" timeOffset="68801.46">9208 3617 2561 0,'0'0'213'0,"0"0"-94"0,0 0-26 15,0 0-7-15,0 0-72 16,0 0-5-16,0 0 10 16,-47 117 1-16,21-58-3 15,-7 7-17-15,-8-4-11 16,-19 11-90-16,11-16-94 15,4-17-324-15</inkml:trace>
  <inkml:trace contextRef="#ctx0" brushRef="#br0" timeOffset="69203.66">9574 3260 273 0,'0'0'2670'0,"0"0"-2505"15,0 0-68-15,0 0-60 16,0 0-37-16,0 0 0 16,0 0-20-16,37 91 20 15,-16-33 0-15,3 0 0 16,0 0-54-16,1-8 22 15,-5-8 19-15,-3-11 2 16,-3-12 5-16,-5-9-12 0,-2-8 18 16,-5-2 59-16,0-3 20 15,3-22-2-15,-1-11-45 16,3-8-14-16,6-10-8 16,1-4 1-16,5-3 4 15,4 4-7-15,-1 3-8 16,5 7-19-16,-4 14-28 15,-2 12-54-15,-2 15-99 16,-7 6-36-16,0 27-99 16,-3 10-138-16,-3 3-659 0</inkml:trace>
  <inkml:trace contextRef="#ctx0" brushRef="#br0" timeOffset="69640.67">10155 3529 2071 0,'0'0'501'0,"0"0"-187"16,0 0-124-16,0 0-43 15,0 0-29-15,0 0-52 16,0 0-66-16,49-56-5 16,-71 48-66-16,-11 6 27 15,-10 2 25-15,-6 8 17 16,-2 17 2-16,4 14 0 16,5 8 1-16,10 3 5 15,12 2-6-15,9-7-11 16,11-7-2-16,0-9 4 15,11-13 9-15,18-11 25 16,4-5 6-16,10-1 6 16,1-27-13-16,4-11-18 0,-6-8-6 15,-2-10-16-15,-7-4-6 16,-6-4-9-16,-9-2 8 16,-7 6-6-16,-9 8 18 15,-2 13 11-15,0 15 15 16,-2 15 7-16,-5 10 13 15,1 6-35-15,-1 27-20 16,2 16 16-16,1 11-9 16,4 8-40-16,0-1-83 15,4-4-53-15,16-10-37 16,3-16-48-16,2-15-33 16,17-22 1-16,-5 0 107 15,-3-19-789-15</inkml:trace>
  <inkml:trace contextRef="#ctx0" brushRef="#br0" timeOffset="69887.88">10509 3398 1960 0,'0'0'635'0,"0"0"-449"16,0 0-41-16,0 0-25 15,0 0-35-15,0 0-71 16,0 0-7-16,-15-2-8 16,11 49 1-16,4 5-4 15,0 4 3-15,0-6-20 16,0-3 16-16,0-11 3 15,0-8-1-15,0-8 2 16,0-9-7-16,0-5 8 16,-6-3 42-16,0-3 22 15,-3 0 0-15,3 0-26 16,-4 0-29-16,2 0-9 0,-10-17-67 16,2 2-137-16,-2-2-308 15</inkml:trace>
  <inkml:trace contextRef="#ctx0" brushRef="#br0" timeOffset="70108.35">10893 3274 2669 0,'0'0'330'0,"0"0"-245"15,0 0-42-15,0 0 9 16,0 0-52-16,0 0-19 16,0 0-13-16,58-10-9 15,-29 22-56-15,-8-1-136 16,-2-4-699-16</inkml:trace>
  <inkml:trace contextRef="#ctx0" brushRef="#br0" timeOffset="70278.64">10704 3567 2511 0,'0'0'439'16,"0"0"-438"-16,0 0 44 16,0 0 9-16,0 0-17 15,191-15-37-15,-120 4-244 16,-7-1-2236-16</inkml:trace>
  <inkml:trace contextRef="#ctx0" brushRef="#br0" timeOffset="70840.53">12138 2869 2393 0,'0'0'610'0,"0"0"-533"16,0 0-59-16,0 0 12 16,0 0 37-16,0 0-27 15,0 0-40-15,18-90-7 16,-18 105-26-16,0 18 33 15,-7 16 0-15,0 10 10 0,1 9-10 16,-1 2-32-16,-5 21-62 16,6-21-87-16,-3-12-436 15</inkml:trace>
  <inkml:trace contextRef="#ctx0" brushRef="#br0" timeOffset="71172.25">11498 3402 2614 0,'0'0'257'0,"0"0"-257"15,0 0-26-15,0 0 26 16,0 0 95-16,127 2-56 15,-53 7-10-15,13-1-19 16,28 2-9-16,26-2-1 16,22-1 6-16,-14-1-6 15,-31-4 0-15,-39-2 6 16,-33 0 18-16,1 0 5 16,-9 0 0-16,-7 0-20 15,-24 0-9-15,-20 0-173 16,-22 3-143-16,-9 1-1269 0</inkml:trace>
  <inkml:trace contextRef="#ctx0" brushRef="#br0" timeOffset="71659.92">11710 3611 2528 0,'0'0'490'0,"0"0"-452"15,0 0 21-15,0 0-11 0,0 0 46 16,0 0-43 0,0 0-51-16,2-19-10 0,6 44-28 15,2 11 38 1,8 14 7-16,4 11 3 0,7 7-5 15,2 4-5-15,5 0-6 16,-1-6-46-16,0-7 33 16,-4-12-5-16,-7-13 11 15,-6-12 8-15,-10-11 5 16,-3-5 5-16,-5-6 41 16,0 0 18-16,0 0 5 15,-5-14-39-15,-3-11-24 16,-6-4 2-16,-1-6-4 15,-6-1-4-15,-8 2-19 16,-6 4-1-16,-7 10 6 0,-12 10 3 16,-8 10 7-1,-3 2 3-15,1 22 1 0,1 8 0 16,5 3 1 0,9 2-1-16,9-2-1 0,9-3 0 15,8-4-5-15,15-2-89 16,6-8-178-16,2-8-526 0</inkml:trace>
  <inkml:trace contextRef="#ctx0" brushRef="#br0" timeOffset="72056.39">12312 3676 2509 0,'0'0'284'0,"0"0"-105"15,0 0-11-15,0 0-18 0,0 0-47 16,0 0-63-16,0 0-40 16,6-13-5-16,-6 21-18 15,0 16-5-15,0 13 28 16,7 10 0-16,5 8 0 16,-1 5-27-16,1-1-23 15,0-5-9-15,1-8-23 16,-1-7-29-1,-8-7-68-15,-2-10-109 0,-2-9-426 16</inkml:trace>
  <inkml:trace contextRef="#ctx0" brushRef="#br0" timeOffset="72232.41">12256 4164 2372 0,'0'0'495'0,"0"0"-348"0,0 0-68 15,0 0-52-15,0 0-27 16,0 0 7-16,0 0 12 15,62 11-3-15,-30-7-6 16,3-1 1-16,3-3-11 16,3 0-33-16,3 0-85 15,-11-9-180-15,-10-5-850 0</inkml:trace>
  <inkml:trace contextRef="#ctx0" brushRef="#br0" timeOffset="72428.75">12044 3629 2754 0,'0'0'260'0,"0"0"-106"15,0 0-99-15,0 0 12 16,0 0-17-16,0 0-21 16,0 0-21-16,163-18-8 15,-105 20-4-15,4 12-6 16,27 10-41-16,-15-2-141 15,-9-4-335-15</inkml:trace>
  <inkml:trace contextRef="#ctx0" brushRef="#br0" timeOffset="72663.69">12635 3924 2444 0,'0'0'321'0,"0"0"-191"16,0 0-78-16,0 0-40 15,14 113 6-15,-14-73-4 16,0 1-14-16,0-2-26 16,0-7-57-16,0-6 0 15,0-6-70-15,0-10-99 16,0-7-104-16,0-3-348 0</inkml:trace>
  <inkml:trace contextRef="#ctx0" brushRef="#br0" timeOffset="72920.38">12684 4070 1950 0,'0'0'475'0,"0"0"-259"16,0 0-111-16,27-132 39 16,-18 108 52-16,-5 10-60 15,0 8-56-15,0 6-43 16,4 0-13-16,3 10-18 15,7 16 1-15,6 10-3 16,3 7 6-16,4 1 1 16,2 1 15-16,-4-4-6 15,-2-9-10-15,-9-7-10 16,-9-6-1-16,-9-7-5 16,0-4 3-16,-25-2 3 15,-19-1 5-15,-18 0-5 16,-50-5-84-16,16 0-150 0,7 0-712 15</inkml:trace>
  <inkml:trace contextRef="#ctx0" brushRef="#br0" timeOffset="97074.31">870 4871 1631 0,'0'0'782'16,"0"0"-643"-16,0 0-44 0,0 0 58 16,0 0-10-1,0 0-47-15,7-33-43 0,-4 27-11 16,-3 1 10-1,0-2 6-15,0 3-24 0,0-1-34 16,-14 5-1-16,-8 0-30 16,-10 0-30-16,-5 12 25 15,-10 16 19-15,-2 10 17 16,5 9 7-16,5 6 4 16,12 0-11-16,14 0 0 15,13-5-4-15,0-5-39 16,21-3-17-16,12-9 18 15,3-6-6-15,-1-9-62 16,3-14-73-16,-11-2-123 0,-13 0-451 16</inkml:trace>
  <inkml:trace contextRef="#ctx0" brushRef="#br0" timeOffset="97337.43">588 5157 2210 0,'0'0'422'15,"0"0"-217"-15,0 0-66 16,0 0-136-16,0 0 14 15,0 0-17-15,0 0 32 16,129-18 2-16,-82 18-23 16,-7 0-6-16,-7 8-5 15,-6 2-5-15,-7 2-6 16,-5 3-4-16,-6 3-11 16,-4 3 26-16,-2 9 0 0,-3 9 11 15,0 3-2 1,0 4 8-16,2-4-9 0,2-4-8 15,5-6 0-15,5-8-44 16,19-14-75-16,-4-6-191 16,0-4-2043-16</inkml:trace>
  <inkml:trace contextRef="#ctx0" brushRef="#br0" timeOffset="98246.63">1158 7642 2313 0,'0'0'332'0,"0"0"-244"16,0 0 10-16,0 0 28 16,0 0-50-16,0 0-25 15,0 0-18-15,0-79 5 16,-2 72-1-16,-7 1 12 16,-6-1-47-16,-6 3-2 15,-6 4 0-15,-4 0-31 16,-6 0 6-16,-1 11 16 15,0 8 9-15,6 5 13 16,10 1-13-16,13 6 0 16,9-2-25-16,9 4-53 15,29 6-12-15,14-1-40 0,23 24-53 16,-8-12-209-16,-16-3-1053 16</inkml:trace>
  <inkml:trace contextRef="#ctx0" brushRef="#br0" timeOffset="98368.97">1080 8145 1309 0,'0'0'1406'15,"-129"12"-1110"-15,51-12-131 16,-4 0-55-16,10-10-62 16,14-13-48-16,22-6-15 15,36-19-118-15,2 6-305 16,32 4-1372-16</inkml:trace>
  <inkml:trace contextRef="#ctx0" brushRef="#br0" timeOffset="99453.5">8914 4904 2224 0,'0'0'345'16,"0"0"-229"-16,0 0-40 15,0 0 45-15,0 0-42 16,0 0-44-16,0 0-24 16,-3 47-7-16,3-3-1 15,0 16 1-15,0 8 2 0,3 4 0 16,-3-1-6-16,0-8-8 15,0-10-17-15,0-15-30 16,0-30-35-16,0-8-43 16,0-8-193-16</inkml:trace>
  <inkml:trace contextRef="#ctx0" brushRef="#br0" timeOffset="99655.55">8911 4814 2718 0,'0'0'218'16,"0"0"-193"-16,0 0-5 0,106 125-19 16,-60-63 4-16,-1 6-5 15,-7 4-53-15,-11 0-55 16,-19-6-28-16,-8-3 51 16,-20-13 56-16,-22-10 19 15,-41-12 9-15,12-12-82 16,7-10-400-16</inkml:trace>
  <inkml:trace contextRef="#ctx0" brushRef="#br0" timeOffset="100512.39">8622 7832 805 0,'0'0'638'16,"0"0"-458"-16,0 0-80 16,0 0-3-16,0 0-68 15,0 0-29-15,0 0-11 16,13 11-2-16,-8-7 13 0,0-1 17 15,-1 1 33 1,0-4-9-16,-4 0 30 0,2 0 31 16,-2 0 86-1,0 0 2-15,0 0-19 0,0 0-77 16,0 0-13-16,0-7-3 16,0-6-21-16,0-3-18 15,-2-3-6-15,-11-4-3 16,-3 3-30-16,-4 2 0 15,-4 4-13-15,-3 6 11 16,-2 8-6-16,-4 0 8 16,0 2 1-16,-1 16 5 15,5 6 36-15,5 2-23 16,7 2-18-16,13 2-1 0,4 3-8 16,7-2-7-16,19 4-23 15,10 1-13-15,5 2 28 16,-4 0-10-16,-3 0-20 15,-12-2-10-15,-13-2 24 16,-9-2 30-16,-2-3 9 16,-29-6 86-16,-9-2 7 15,-7-10 12-15,-5-8-12 16,4-3-50-16,2-13-43 16,9-43-51-16,12 4-192 15,12 0-1172-15</inkml:trace>
  <inkml:trace contextRef="#ctx0" brushRef="#br0" timeOffset="-109138.95">14390 10565 2922 0,'0'0'258'16,"0"0"-258"-16,0 0-206 0,0 0-1436 15</inkml:trace>
  <inkml:trace contextRef="#ctx0" brushRef="#br1" timeOffset="-63782.87">17211 1983 2140 0,'0'0'277'0,"0"0"-123"0,0 0-85 0,0 0 36 16,0 0-29-16,0 0-29 15,0 0-35-15,-2-22-5 16,2 22-7-16,0 0-19 15,0 12-8-15,0 14 12 16,0 16 15-16,0 16 5 16,0 12-4-16,0 13 4 15,0 5-3 1,2 6-1-16,3 4 4 16,-5-2-4-16,0-1 4 15,0-7-4-15,0-10-2 0,0-14 1 0,0-11 0 16,0-15 1-16,0-12-1 15,0-8 0-15,0-8 0 16,0-2-1-16,0-4-48 16,2 0-109-16,-2 1-285 15,2-5-1411-15</inkml:trace>
  <inkml:trace contextRef="#ctx0" brushRef="#br1" timeOffset="-62269.1">18188 3251 2012 0,'0'0'641'0,"0"0"-568"16,0 0-73-16,0 0 45 15,0 0 107-15,0 0-107 16,0 0-45-16,10-19-23 16,-3 60 23-16,2 13 10 15,2 10-1-15,2 6-9 16,-1 7-31-16,-1 0-40 15,-5-3-46-15,-1-3-118 16,-5 1 19 0,0-20-123-16,0-16-872 15</inkml:trace>
  <inkml:trace contextRef="#ctx0" brushRef="#br1" timeOffset="-62123.23">18116 4003 2546 0,'0'0'201'0,"0"0"-201"0,0 0 0 16,0 0 49 0,0 0 32-16,0 0-36 0,120 20-22 15,-84-20-13-15,-1 0-10 16,10 0-39-16,-9-10-194 16,-9-5-844-16</inkml:trace>
  <inkml:trace contextRef="#ctx0" brushRef="#br1" timeOffset="-61923.18">17997 3435 2903 0,'0'0'198'16,"0"0"-165"-16,0 0-17 15,0 0-3-15,168-58-5 16,-95 52-8-16,6 6-103 15,16 2-135-15,-19 14-273 16,-16 2-1426-16</inkml:trace>
  <inkml:trace contextRef="#ctx0" brushRef="#br1" timeOffset="-61763.56">18666 3666 1582 0,'0'0'329'15,"0"0"-143"-15,7 107-71 16,-3-48-22-16,1 7-28 15,0 2-40-15,-3 0-17 16,0-6-8-16,-2-12-39 16,0-14-12-16,0-11-28 0,0-15-44 15,0-10-141-15,-11 0-1418 16</inkml:trace>
  <inkml:trace contextRef="#ctx0" brushRef="#br1" timeOffset="-61561.51">18729 3838 1764 0,'0'0'724'0,"0"0"-585"16,0 0-35-16,0 0-26 15,0 0-34-15,131 52-41 16,-100 0 2-16,-2 9-10 16,-9 0-39-16,-9 2-20 0,-11-9-22 15,-11-6 28-15,-36-8 39 16,-17-2 19-16,-20-6-68 15,-57 0 7 1,23-10-121-16,9-6-981 0</inkml:trace>
  <inkml:trace contextRef="#ctx0" brushRef="#br1" timeOffset="-60764.18">16956 4334 1727 0,'0'0'331'0,"0"0"-98"15,0 0-44-15,0 0-45 16,0 0-69-16,0 0-28 15,0 0-12-15,-4-6-10 16,4 6 6-16,0 0-1 16,0 11 10-16,0 11 31 15,0 8-28-15,0 11-27 16,0 9-5-16,0 10-3 16,0 14-3-16,4 26 1 15,-2 26-5-15,2 29 9 16,-2 9-9-16,-2-8 4 0,0-7 2 15,0-23-7-15,0-20 0 16,0-23 0-16,0-22 1 16,0-4-1-16,0 10 1 15,2 6-1-15,0 7 1 16,3-5-1-16,-3-5 1 16,-2-7-1-16,0-8 5 15,0-6-5-15,0-12 1 0,0-4 3 16,0-11-3-1,0-10 0-15,0-5 4 0,0-4-5 16,0-3 0-16,0 0-27 16,-7-10-76-16,-3-4-685 0</inkml:trace>
  <inkml:trace contextRef="#ctx0" brushRef="#br1" timeOffset="-60373.01">16173 6622 1965 0,'0'0'433'16,"0"0"-257"-16,0 0-72 16,0 0-28-16,0 0-69 15,0 0-7-15,0 0 0 16,40 3 2-16,-2 0 12 15,13-2 6-15,11-1-5 0,10 0 9 16,6 0 29 0,0 0-29-16,-5 2-14 0,-6 1-10 15,-13-1 0-15,-12 3-51 16,-22 5-53-16,-11 0-113 16,-9-2-425-16</inkml:trace>
  <inkml:trace contextRef="#ctx0" brushRef="#br1" timeOffset="-59899.13">16088 6802 865 0,'0'0'630'0,"0"0"-350"15,0 0-9-15,0 0 27 16,0 0-102-16,0 0-109 16,0 0-28-16,-6-20 17 15,6 20-20-15,-3 0-23 16,1 0-28-16,0 14 3 15,0 9 12-15,-2 12 19 16,1 14-14-16,3 8-9 16,0 13-15-16,0 6 16 15,0 9-17-15,0-2 5 0,0-2-1 16,5-5 1 0,-3-5-4-16,-2-7-1 0,0-11 5 15,0-9-5-15,0-7 0 16,0-9 0-16,0-9-5 15,2-9-20-15,0-1-30 16,0-3-15-16,-2-4-32 16,0 2-81-16,0 0-194 15,0-2-123-15,0 2-693 0</inkml:trace>
  <inkml:trace contextRef="#ctx0" brushRef="#br1" timeOffset="-59370.21">16079 7800 1071 0,'0'0'483'0,"0"0"-221"0,0 0-111 16,0 0 13-16,0 0-41 15,0 0-55-15,125-24-44 16,-75 14-6-16,5 0-10 16,6 1-8-16,3-2 0 15,3 3-8-15,-3 0 7 16,-3-1 1-16,-11 4 0 16,-9 2 1-16,-12 0-1 15,-10 3 3-15,-9 0 6 16,-8 0 13-16,-2 0 94 15,0 0 0-15,0 0-65 16,-2 0-36-16,-2 0-15 16,-2 0 1-16,4 0-1 0,2 0-17 15,0 0-14-15,0 0-12 16,0 0 28-16,0 0 15 16,0 0 29-16,0 0 52 15,0 0 11-15,0 0-9 16,0 0-28-16,0 0-33 15,0 0-16-15,0 4-5 16,0 14 10-16,-2 9 12 16,2 6-1-16,0 9-3 15,0 11-4-15,0 6 5 16,0 10-4-16,0 7-4 16,0 4-2-16,0 2-3 15,0 3-6-15,6-3 4 16,2-8-5-16,-2-7 8 15,-1-5 10-15,-1-12 2 0,0-6 9 16,-1-8 2-16,-1-5-9 16,1-6-7-16,-3-7-9 15,2-4-6-15,0-4 0 16,-2-6-15-16,0-4-79 16,0 0-165-16,0-4-761 0</inkml:trace>
  <inkml:trace contextRef="#ctx0" brushRef="#br1" timeOffset="-58166.47">16472 7596 2137 0,'0'0'437'0,"0"0"-263"15,0 0-94-15,0 0 5 16,0 0-28-16,0 0-25 16,0 0-2-16,0-10-18 15,0 10 27-15,0 0 16 16,0 0-11-16,0 0-16 16,0 0-21-16,0 0 3 15,0 7-10-15,11 10 1 16,5 3 5-16,1 4-6 15,8 0-1-15,-1 1 1 0,1-4-1 16,2 2-5-16,-3-2-1 16,-2-3-1-1,-4-1 2-15,-7-4-1 0,-2-2 0 16,-7-2-1-16,-2-2-5 16,0 0 7-16,0-1 6 15,-15 5 13-15,-10-1-4 16,-4 4-1-16,-4-1-7 15,-3 4-1-15,1-2-17 16,4 3-32-16,2 7-62 16,8-7-89-16,8-4-504 0</inkml:trace>
  <inkml:trace contextRef="#ctx0" brushRef="#br1" timeOffset="-57352.44">16318 9007 1556 0,'0'0'597'15,"0"0"-322"-15,0 0-123 16,0 0-23-16,0 0-37 16,0 0-59-16,0 0-16 15,-16-10-17-15,36 10 8 16,9 0 7-16,11 0-4 15,7 0-1-15,9 0-4 16,7 0 4-16,6 0-1 0,-1 0-3 16,-1 0 0-1,-7-4-5-15,-8 3 0 0,-17-2 9 16,-10 2-9-16,-10-2-1 16,-11 3 1-16,-4 0 10 15,0 0 23-15,-2 0-4 16,-11 0-16-16,-3 0-3 15,3 12-5-15,3 7-4 16,0 4-2-16,6 9 0 16,4 7 5-16,0 2-5 15,0 7 1-15,0-3 10 16,-3-1-10-16,-1-2-1 16,-2-4-15-16,-8-6-64 0,-13-4-50 15,3-10-92-15,-3-7-467 16</inkml:trace>
  <inkml:trace contextRef="#ctx0" brushRef="#br1" timeOffset="-57145.22">16414 9186 2572 0,'0'0'427'0,"0"0"-332"15,0 0-50-15,0 0-29 16,0 0-11-16,0 0 3 15,0 0 3-15,95 64-1 16,-57-32-10-16,-2 2-53 16,-7-4-87-16,-7-2-44 15,-6-9-345-15,-9-8-1184 0</inkml:trace>
  <inkml:trace contextRef="#ctx0" brushRef="#br1" timeOffset="-56169.68">15743 6773 802 0,'0'0'520'0,"0"0"-226"16,0 0-120-16,0 0 8 0,0 0-25 16,0 0-56-1,0 0 3-15,-29-56-19 0,29 56-7 16,0 0 3-16,0 0-15 16,0 0-17-16,-2 0-3 15,2 0 1-15,0 0-11 16,-2 0-19-16,2 0-15 15,0 18-1-15,0 14-1 16,0 18 5-16,0 17 6 16,0 12-6-16,2 12-5 15,2 2 11-15,0-4-11 16,-1-4 6-16,-3-9-6 16,0-10 0-16,0-7 0 15,-5-9 0-15,-3-11-1 16,1-10 0-16,1-8 1 0,1-6 1 15,0-7-1 1,5-4-21-16,-2-4-80 0,2 0-159 16,0 0-593-16</inkml:trace>
  <inkml:trace contextRef="#ctx0" brushRef="#br1" timeOffset="-54930.18">15665 7160 1450 0,'0'0'1011'0,"0"0"-892"15,0 0-66-15,0 0 36 0,0 0 7 16,0 0-48-16,0 0-20 15,-80-36-12-15,49 29 15 16,-9-1 21-16,-7-2-26 16,-12-1-12-16,-5 1-13 15,-11-2 4-15,-10 2-5 16,-9 1 0-16,-6 0 0 16,-5 1 0-16,-2 2 0 15,0 2-9-15,-2 2 8 16,4 2-19-16,1 0-16 15,4 0 19-15,4 0 10 16,7 0 2-16,6 0-30 16,8 0 14-16,5 0 0 15,10 0 13-15,7 0 8 16,10-4 0-16,7-1 0 16,12 0 0-16,9 1 0 0,6 3 0 15,7-1-20-15,2 2-57 16,0 0-49-16,0 0 1 15,0 0 52-15,4 0-53 16,3 7-137-16,-3-1-355 0</inkml:trace>
  <inkml:trace contextRef="#ctx0" brushRef="#br1" timeOffset="-54615.42">13629 7036 1957 0,'0'0'422'15,"0"0"-211"-15,0 0-98 16,0 0-28-16,0 0-42 16,0 0-30-16,0 0-13 15,0-2-7-15,0 2-9 16,0 15 3-16,0 13 13 16,0 9 7-16,0 9 5 15,0 9-4-15,0 4 0 16,2-2 3-16,5 1-3 15,-3-4-6-15,0-4 3 16,-2-8 1-16,-2-8-5 16,3-7 6-16,-3-10-6 15,0-6 6-15,0-7-7 16,0-2-18-16,2-2-3 16,2 0-85-16,-1 0-247 15,-1-11-817-15</inkml:trace>
  <inkml:trace contextRef="#ctx0" brushRef="#br1" timeOffset="-54060.66">13691 7506 2108 0,'0'0'254'0,"0"0"-175"15,0 0-20-15,0 0 17 0,0 0-58 16,0 0-3-16,-136-39-15 15,103 39 0-15,-1 2 3 16,-3 12 14-16,-1 5 36 16,-1-2 23-16,4 7-6 15,1 0-31-15,3 5-6 16,4 5-12-16,8 4-6 16,3 4-6-16,7 5-5 15,5 4-3 1,4 1 0-16,0 1 0 0,4 1 2 15,16-4-3-15,2-4 0 16,5-4 1-16,2-6-1 16,5-5-7-16,-1-6 7 15,4-4 13-15,2-8-1 16,1-5-4-16,0-5 6 0,0-3 8 16,0-3 5-16,0-14 11 15,0-6-3-15,-1-4 0 16,-4-6 10-16,-2-5-10 15,-1-2 12-15,-6-4-4 16,-6-1 1-16,-6 0 3 16,-10 0-21-16,-4-1 2 15,0 3-9-15,-16-1-7 16,-10-1-12-16,-5 7-1 16,-6 2-9-16,2 10-8 15,0 8-14-15,1 7-19 16,3 11-36-16,-2 0-91 15,-9 31-57-15,7 1-140 0,9-2-955 16</inkml:trace>
  <inkml:trace contextRef="#ctx0" brushRef="#br1" timeOffset="-53507.3">13357 7988 1174 0,'0'0'423'0,"0"0"-268"16,0 0 36-16,0 0 57 15,0 0 2-15,0 0-105 16,0 0-48-16,-4 6-18 15,4-6 14-15,0 0-5 16,0 0-21-16,0 0 3 16,0 0 5-16,0-8-11 15,4-6-9-15,5-8-45 16,4-1 3-16,1-4-13 16,3 4 0-16,-1 0 0 15,2 3 1-15,-3 4-1 16,-2 6-1-16,-1 5-5 0,-1 2-1 15,0 3-4 1,0 0-2-16,2 6-10 0,3 10-2 16,2 6-5-1,-2 1-2-15,-1 1 8 0,-1-1 19 16,-1 1 5-16,-4-4 2 16,0-3 7-16,-3-6-8 15,-1-3 5-15,-3-5-5 16,0-3 8-16,0 0 12 15,1 0 25-15,-1 0-4 16,5-12 7-16,1-8-17 16,3-7-26-16,3-1-6 15,1 0-4-15,-1 2-47 0,7-3-75 16,-6 8-105 0,-2 5-639-16</inkml:trace>
  <inkml:trace contextRef="#ctx0" brushRef="#br1" timeOffset="-51935.31">14043 7700 1056 0,'0'0'977'16,"0"0"-741"-16,0 0 4 0,0 0-60 15,0 0-55-15,0 0-56 16,0 0-26-16,0-12-19 15,0 12-11-15,0 0-8 16,0 0-5-16,0 12 0 16,2 10 0-16,2 10 15 15,1 8 0-15,-1 7-8 16,4 0-1-16,-2 1-6 16,3-3-14-16,2-9-2 15,0-6 15-15,0-10-6 16,1-8-10-16,-1-9 17 15,2-3 20-15,0 0 18 16,3 0 16-16,6-15 6 16,1-9-21-16,4-6-5 15,2-6-9-15,2-5-12 16,-2-1-12-16,0-2 10 16,-3-3-1-16,-4 0-3 0,-4 1 8 15,-5 2-4-15,-8 4 7 16,-5 2-6-16,0 7-1 15,-9 6-11-15,-11 4 6 16,-4 9-6-16,-3 6-4 16,-2 6-2-16,0 0 2 15,4 14 4-15,5 11 1 16,7 6 0-16,11 8-1 16,2 3-7-16,8 0-4 15,21 0 11-15,7-4 0 16,5-5 0-16,1-8-16 0,-2-6-22 15,11-4-54-15,-9-5-91 16,-11-4-264-16</inkml:trace>
  <inkml:trace contextRef="#ctx0" brushRef="#br1" timeOffset="-51694.78">14678 7899 757 0,'0'0'1880'0,"0"0"-1691"15,0 0-120-15,0 0-37 16,0 0 35-16,0 0-39 16,0 0-28-16,9 33-40 0,-9 6 29 15,0 9 10-15,-4 4-15 16,2 2-60-16,-1-7 51 16,3-10 20-16,0-8 4 15,11-11 1-15,10-11 9 16,14-7 14-16,-2-7-23 15,-6-16-131-15</inkml:trace>
  <inkml:trace contextRef="#ctx0" brushRef="#br1" timeOffset="-51549.55">14729 7704 2530 0,'0'0'602'0,"0"0"-602"0,0 0-186 16,0 0 14-16,0 0-1333 0</inkml:trace>
  <inkml:trace contextRef="#ctx0" brushRef="#br1" timeOffset="-50842.07">13451 8175 1126 0,'0'0'379'0,"0"0"-282"0,0 0-78 16,0 0 47 0,0 0 131-16,0 0 6 0,0 0-62 15,15 36 10-15,-13-14 19 16,2 7-70-16,1 5-20 15,-2 6-15-15,-3 6-32 16,2 6-24-16,-2 2 3 16,0 2 5-16,0-1-17 15,0-5 5-15,-7-6-3 16,-2-6 3-16,0-6-4 16,3-8 5-16,-1-6-6 15,4-8 0-15,1-6-22 16,2-4-81-16,-2 0-319 0</inkml:trace>
  <inkml:trace contextRef="#ctx0" brushRef="#br1" timeOffset="-50397.26">12904 8672 2110 0,'0'0'384'0,"0"0"-305"16,0 0-36-16,0 0 98 16,0 0-29-16,0 0-39 15,0 0 0-15,-89-23-28 16,89 20-36-16,0 3-9 16,0 0-21-16,0 0 20 15,7 0 0-15,7 0 1 0,10 0 1 16,12 4 7-16,10 3 1 15,14-1-4-15,14-1-4 16,10 2 3-16,12-4-3 16,9 4 0-16,2-5 5 15,-2 2-5-15,-9-2 10 16,-13-2-5-16,-17 1-6 16,-17-1 1-16,-18 0 4 15,-13 0-5-15,-9 2 8 16,-7-2 23-16,-2 3 22 15,0-3-29-15,0 0-24 16,0 1 0-16,0-1-21 16,0 0-63-16,0 4-69 0,0-1-114 15,-2 1-460-15</inkml:trace>
  <inkml:trace contextRef="#ctx0" brushRef="#br1" timeOffset="-49999.38">13174 8924 1674 0,'0'0'476'0,"0"0"-282"15,0 0-48-15,0 0-16 16,0 0 7-16,0 0-33 16,0 0-13-16,2 0-22 15,9-3-14-15,7 0-14 16,9 0-21-16,7 0-10 15,5-2-10-15,11 1 6 16,-2 2-6-16,4 2 0 16,-1 0-15-16,-6 0-31 15,-8 0-25-15,-8 0-16 16,-6 0-12-16,-12 0-96 16,-9 0-502-16</inkml:trace>
  <inkml:trace contextRef="#ctx0" brushRef="#br1" timeOffset="-49668.9">13424 8988 1882 0,'0'0'450'0,"0"0"-307"0,0 0-84 15,0 0-3-15,0 0 6 16,0 0 11-16,0 0-13 16,4 72-32-16,3-36-15 15,-1 10-8-15,1 11-5 16,-2 1 2-16,-1 11-2 16,-2-1-7-16,-2 1 6 15,0-6 0-15,0-7-5 16,0-7 6-16,0-9 0 15,0-12 0-15,0-8-1 16,2-13-38-16,1-4-134 16,-1-3-492-16</inkml:trace>
  <inkml:trace contextRef="#ctx0" brushRef="#br1" timeOffset="-49303.89">13247 9676 1447 0,'0'0'600'0,"0"0"-412"16,0 0-35-16,0 0-92 16,0 0-32-16,0 0 30 15,0 0-12-15,146-23-14 16,-95 23-23-16,0 0 4 0,-2 0-13 15,-5 0 6-15,-6 0-6 16,-7 0 1-16,-11 0-2 16,-11 2 1-16,-7 2 11 15,-2 2 120-15,0 3-10 16,-15 2-76-16,-5 9-30 16,-2 4-4-16,-2 7-6 15,-1 2-5-15,0 3 6 16,0 3-7-16,4-7 0 15,-2-2 0-15,-8-6-72 16,6-8-136-16,1-10-396 0</inkml:trace>
  <inkml:trace contextRef="#ctx0" brushRef="#br1" timeOffset="-49102.64">13295 9768 2516 0,'0'0'336'16,"0"0"-175"-16,0 0-29 15,0 0-45-15,0 0-38 16,0 0-7-16,0 0-18 16,127 15-24-16,-88 2-10 15,1-4-47-15,10-2-63 16,-11-7-72-16,-7-4-280 0</inkml:trace>
  <inkml:trace contextRef="#ctx0" brushRef="#br1" timeOffset="-48665.94">13849 9047 1554 0,'0'0'546'15,"0"0"-298"-15,0 0 5 16,0 0-38-16,0 0-77 16,0 0-79-16,0 0-32 0,0-14-3 15,0 14 3 1,0 0 0-16,0 10-12 0,7 10-14 16,4 13 21-1,7 7-12-15,1 6-3 0,6 4-2 16,-2-2-5-16,-1-4-1 15,-5-8 1-15,0-9 0 16,-9-11-1-16,1-9-5 16,-4-3 6-16,-3-4 1 15,3 0 65-15,-1-15 17 16,2-16-20-16,5-7-33 16,3-10-15-16,3-8-8 15,4-2-2-15,-1 2 9 16,0 1-5-16,-4 14-9 15,-1 6 5-15,-6 13-5 16,-4 10-5-16,-5 12-63 0,0 0-78 16,0 2-318-16</inkml:trace>
  <inkml:trace contextRef="#ctx0" brushRef="#br1" timeOffset="-48143.32">14377 9294 1715 0,'0'0'1028'16,"0"0"-944"-16,0 0-47 15,0 0 83-15,0 0 16 0,0 0-88 16,0 0-25 0,5-12-11-16,-5 10 3 0,-11 2 4 15,-12 0-19 1,-6 0-6-16,-4 14-2 0,-7 10 7 15,2 7 1-15,4 5 0 16,10 4-7-16,8 0 7 16,12-2 0-16,4-6-5 15,2-8-5-15,21-8-1 16,8-9 3-16,2-4 8 16,5-3-1-16,0 0-9 15,-5-14-21-15,-2-2-35 16,-6-2 0-16,-7 2-10 15,-7 2 12-15,-7 1 46 16,-2 6 18-16,-2 2 46 16,0 4 45-16,0-1 7 15,0 2-32-15,0 0-45 0,0 0-21 16,2 0-5 0,8 11-4-16,-1 11 9 0,4 4 1 15,-2 7-1-15,-2 5 0 16,-2 0-13-16,-7 0-2 15,0 1-5-15,0-7-42 16,-9-7 41-16,-2-5 21 16,6-9-13-16,5-11-83 15,0 0-95-15,0-5-428 0</inkml:trace>
  <inkml:trace contextRef="#ctx0" brushRef="#br1" timeOffset="-47842.76">14747 9387 371 0,'0'0'2241'0,"0"0"-2020"16,0 0-43-16,0 0-19 15,0 0-49-15,0 0-61 16,0 0-26-16,-6-81-22 16,-4 81-1-16,-3 8-6 15,2 10 6-15,2 4-1 16,4 6-6-16,5 3 6 15,0-1-15-15,0-1-4 0,14 0 6 16,2-1 0 0,2-2 6-16,-5-2 4 0,-5-4 4 15,-2-4-1-15,-6-2-4 16,0-4 5-16,-8-2 1 16,-11-4 17-16,-6-2-18 15,-15-2-35-15,4-10-211 16,2-7-571-16</inkml:trace>
  <inkml:trace contextRef="#ctx0" brushRef="#br1" timeOffset="-43423.51">17147 1941 301 0,'0'0'658'16,"0"0"-253"-16,0 0-142 15,0 0-54-15,0 0-6 0,0 0-32 16,0 0-32-16,23 0-34 16,-21 0-42-16,2 0 0 15,2 0-8-15,3 0-14 16,5 0 18-16,5-4-13 15,8-1-20-15,7 4-8 16,6-3-2-16,9-2-3 16,9 2-1-16,6 0 1 15,11-2 2-15,6-2 8 16,9 3 1-16,5-4-6 16,5 1 0-16,6-2-5 15,2 1-5-15,17 0-1 16,20-3-5-16,15 2 2 15,-12 2 9-15,-30 2-13 16,-33 3 9-16,-19 1-9 16,12 1-5-16,13-4 5 15,15 4 4-15,-4-2-3 0,-2 3-1 16,-1 0 4-16,-2 0-4 16,-1 0 0-16,0-2-1 15,2-2 2-15,2 3-1 16,3-3 5-16,-1 1-5 15,-2 2 12-15,1-2-12 16,-3 3-5-16,-2-2 5 16,-5 2 0-16,-6-2 1 15,-6 2-1-15,-4 0 1 16,-9 0-1-16,-10 0 1 16,-7-2-1-16,-12 2 0 0,-3 0 0 15,-8 0 0-15,-1-1 0 16,2 1-1-16,2 0-5 15,0-3-3-15,0 3-2 16,-2 0 1-16,-3 0-3 16,-4 0 1-16,-9 0-7 15,-4 0-16-15,-5 0 1 16,-2 0-9-16,0 0-22 16,0 0 16-16,0 0 49 15,0 0 1-15,0 0 5 16,0 0-5-16,0 0-1 15,0 0 1-15,0 0 0 0,0 0-1 16,0 0 0 0,0 0 0-16,0 0 0 0,0 0 0 15,0 0 0-15,0 0 0 16,0 0 0-16,0 0 0 16,0 0 1-16,0 0 6 15,0 0-7-15,0 0-2 16,0 0 2-16,0 0 1 15,0 0-1-15,0 0 1 16,0 0-1-16,0 0 5 16,0 0-5-16,0 3 0 15,0 2 0-15,0 4 7 16,0-4-1-16,0 4-6 16,0-2 1-16,0 4 0 15,0 1-1-15,0 2 14 0,0-1 1 16,0 6-7-16,0-1 0 15,3 4-6-15,-3 0 3 16,0 4 5-16,2 0-9 16,-2 2 1-16,2 2 3 15,-2 3 1-15,2 2 0 16,-2 3-4-16,0 5 6 16,0 3 2-16,0 2 3 15,0 4 3-15,2 4-4 16,0 2 2-16,3 4 0 15,-1 5 5-15,3-2-11 16,2 4 1-16,-2 1 4 16,-3 0-13-16,-2-2 0 0,0-1 8 15,-2-3-8-15,0-4 4 16,0 2 2-16,0-2-5 16,0 2-1-16,-2 3 1 15,-2-3 1-15,-1 2-2 16,3 2-4-16,-2 0 4 15,2 5 0-15,-3 1 0 16,3 0 0-16,0 2 1 16,2-2 5-16,0-1-6 15,0-6 0-15,0-3 0 16,0-3 0-16,0-6 1 16,0 2-1-16,-3-1 0 15,3 0 0-15,0 1 2 16,0 1-2-16,0-2-1 15,0 2 1-15,0-2 7 0,0 2-7 16,0-3 1-16,0-1 1 16,5-2-2-16,-3-2 0 15,1-2 1-15,-3-6 3 16,2-2-4-16,0-4 0 16,-2-6 0-16,0-3 5 15,2-8-5-15,-2-5 2 16,0-4-2-16,0-3 0 15,0-4 0-15,0-1 0 16,0 3 2-16,0-3-2 0,0 1-2 16,0 3-5-1,0 0 5-15,2-1-6 0,-2 0 8 16,0 0 0-16,0-1 0 16,0-1 0-16,0-1-1 15,2 0-7-15,-2 0-6 16,0 0 1-16,3 0 12 15,-3 0 1-15,0 0-6 16,0 0-17-16,0 0-11 16,2 0 5-16,-2 0 5 15,0 0 3-15,0 0 12 16,0 0 8-16,0 0 1 16,0 0 0-16,0 0 0 15,0 0 1-15,0 0 3 16,0 0-3-16,0 0-1 0,0 0 2 15,0 0-2 1,2 5-1-16,2-1 0 0,-1 2 1 16,0-2 0-16,-1 2-1 15,0-2 1-15,-2 1 0 16,2-1 0-16,-2 2 7 16,2 0 1-16,0 3 7 15,0-1-4-15,3 2-5 16,-3-1 5-16,0-2-5 15,-2-1-1-15,0-2 5 16,2 0 0-16,-2-4 9 16,0 2-4-16,0-2 6 15,0 0 0-15,0 0-3 0,0 0-6 16,0 0-2 0,0 0-3-16,0 0 5 0,0 0-11 15,0 0 8-15,3 0-9 16,-3 0 0-16,0 0-1 15,0 0-4-15,3 0-3 16,-3 0 8-16,0 0-1 16,0 0 0-16,2 0-6 15,-2 0-5-15,0 0 9 16,0 0 3-16,0 0 0 16,0 0 2-16,0 0 4 15,0 0-6-15,0 0 0 16,0 0-9-16,0 0 9 15,0 0 5-15,0 0 6 0,0 0-2 16,0 0 3-16,0 0 3 16,-2 0 5-16,-8 0-4 15,-1 0-3-15,-5 0-7 16,1 0-2-16,-3 0 2 16,-2 0-6-16,0 0 1 15,-1 0 4-15,2 0-4 16,-3 0 4-16,-3 0-4 15,-4 0 0-15,-2 0-1 16,-5 0 2-16,-4 0-2 16,1 0 1-16,0 0 5 15,1 0 3-15,9 0 4 16,4 0 0-16,6 0-1 0,3 0-12 16,3 0 2-16,1 0-2 15,2 0 0-15,-1 0 0 16,-1 0 0-16,5 0 0 15,1 0 0-15,4 0-1 16,0 0-6-16,2 0-12 16,0 0-25-16,0 0-30 15,0 0-9-15,0 0-9 16,0 0 31-16,0 0 24 16,0 0 16-16,0 0 20 15,0 0 0-15,0 0 1 16,0 0 1-16,0 0 6 15,0 0 33-15,0 0 28 0,0 0 10 16,0 0-26 0,0 0-20-16,0 0-20 0,6 0-6 15,5 0 0-15,9 0-6 16,12-2 1-16,7 0 3 16,11 0-3-16,10-1 0 15,9 0 0-15,9 0 0 16,4 0 0-16,5-1 0 15,2 3 0-15,3-2 0 16,-3 1 3-16,-2 2 2 16,-7 0-6-16,-8 0 0 15,-10 0 0-15,-9 0 1 0,-10 0-1 16,-12 0 0 0,-12 0 0-16,-7 2 0 0,-10 1 0 15,-2-2 40-15,0-1-18 16,0 0-6-16,-6 1-1 15,-10-1-15-15,-5 3-59 16,-19 0-69-16,3 2-151 16,1-1-577-16</inkml:trace>
  <inkml:trace contextRef="#ctx0" brushRef="#br1" timeOffset="-43045.98">21057 5715 2399 0,'0'0'311'0,"0"0"-196"16,0 0-41-16,0 0 21 15,0 0-85-15,0 0-3 16,0 0 5-16,96-4 10 16,-50 2-4-16,8 2-7 15,0 0-2-15,2 0-2 16,-2 0-5-16,0 0-2 16,-4 0 4-16,-8 0-3 15,-13 4-1-15,-9-2-11 16,-11 0-36-16,-9 3-59 0,-9 2-93 15,-11-1-400-15</inkml:trace>
  <inkml:trace contextRef="#ctx0" brushRef="#br1" timeOffset="-42476.36">21338 5851 1858 0,'0'0'415'0,"0"0"-232"15,0 0-116-15,0 0-8 0,0 0-24 16,0 0-11-16,0 0 5 16,0 112-3-16,2-65-12 15,2 3-13-15,1 4 6 16,-1 4 1-16,3 4 11 15,2 7 16-15,0 0 2 16,-1 1 11-16,0 5 4 16,-4-1-25-16,0 1 12 15,-4 4-13-15,0 4-13 16,0 0 0-16,0 9-7 16,0-4-6-16,-4-2 1 15,2-5 5-15,0-4-6 0,2-7 1 16,0-1-1-1,0-4 1-15,0 3 12 0,0 1 0 16,0-1-6-16,6 2-6 16,1 1 3-16,-1-3 0 15,2 0-3-15,-4-4-1 16,0 0 2-16,-2-4-1 16,1-1-1-16,-3-2 6 15,0 0-5-15,2-3-1 16,-2-2 1-16,2-2 0 15,0-6 3-15,2-2-4 16,-2-8 0-16,4-4 0 16,-4-5 0-16,-2-7 0 15,2-6 0-15,-2-4 0 16,0-4-1-16,0-2-8 0,0-2-20 16,0 0-30-16,-18-6-104 15,1-8-385-15,-4-1-670 0</inkml:trace>
  <inkml:trace contextRef="#ctx0" brushRef="#br1" timeOffset="-42068.74">21066 8751 1346 0,'0'0'979'0,"0"0"-804"0,0 0-43 16,0 0-74-16,0 0-39 16,0 0 1-16,0 0 10 15,143-14 4-15,-81 8-18 16,3 1 12-16,1 1 27 16,3 3 2-16,-6 1-19 15,-5 0-17-15,-13 0-15 16,-12 0-5-16,-16 0-1 15,-12 8-4-15,-5 6 4 16,-7 1 0-16,-18 6-10 16,-6 1-7-16,-4 2 11 15,-1 0 6-15,5 2 1 0,2 2-1 16,2 1 0 0,8 7-1-16,-2 2 1 0,1-2-70 15,1 1-8-15,-4-4-74 16,-12 1-49-16,6-11-194 15,0-6-297-15</inkml:trace>
  <inkml:trace contextRef="#ctx0" brushRef="#br1" timeOffset="-41890.45">21104 8968 2293 0,'0'0'340'16,"0"0"-174"-16,0 0-25 0,0 0-40 15,0 0-35-15,138 38-31 16,-100-15-18-16,-1 4-17 16,-1-5-24-16,9-7-63 15,-9-2-94-15,-10-12-442 0</inkml:trace>
  <inkml:trace contextRef="#ctx0" brushRef="#br1" timeOffset="-40748.1">21656 6132 2023 0,'0'0'370'16,"0"0"-172"-16,0 0-38 15,0 0 29-15,0 0-66 16,0 0-50-16,0 0-39 16,0-4-15-16,0 4-7 15,0 0-12-15,4 16 0 0,4 12 7 16,5 11 7-16,2 10 1 15,5 7-14-15,1 2 6 16,1-1-7-16,0-4 5 16,-2-14-4-16,-5-9-1 15,-3-12-1-15,-5-8 1 16,-3-6 0-16,-2-4 21 16,5 0 23-16,0-20 19 15,6-11-1-15,3-14-41 16,3-5-14-16,4-7 0 15,2-1 0-15,-1-2-6 16,-4-1 3-16,-2 2-4 0,-5 5 0 16,-1 10-15-16,-8 9 1 15,-2 13-42-15,-2 14-35 16,0 8-64-16,-4 0-414 0</inkml:trace>
  <inkml:trace contextRef="#ctx0" brushRef="#br1" timeOffset="-40493.42">22109 6311 2359 0,'0'0'537'16,"0"0"-420"-16,0 0-90 16,0 0-1-16,0 0 17 0,4 103-5 15,0-56-22 1,1 5-15-16,-3 2 6 0,3 1-6 15,-3-10-1-15,0-7-6 16,-2-8 6-16,0-12-5 16,0-8-36-16,0-10-69 15,0 0-50-15,-9-28-203 16,-2 2-957-16,0-8 333 0</inkml:trace>
  <inkml:trace contextRef="#ctx0" brushRef="#br1" timeOffset="-40262.83">22082 6592 180 0,'0'0'62'0,"0"0"1262"16,0 0-771-16,0 0-154 15,-27-113-135-15,27 99-54 16,0 6-67-16,0 4-66 0,0 4-41 16,9 0-18-1,7 0-4-15,4 8 4 0,2 15-8 16,2 6-10-16,1 6-11 16,-8 3-13-16,-1 4-9 15,-9-4 8-15,-7-2 8 16,0-4 2-16,-11-5 15 15,-18-3 10-15,-2-7 3 16,-7-6 7-16,3-5 4 16,4-6-14-16,4 0-10 15,11-9-76-15,7-12-188 16,9-1-474-16</inkml:trace>
  <inkml:trace contextRef="#ctx0" brushRef="#br1" timeOffset="-39997.34">22356 6485 2500 0,'0'0'315'15,"0"0"-153"-15,0 0-76 16,0 0-8-16,0 0-53 16,0 0-25-16,0 0-19 15,-6 51 19-15,6-8 0 16,0 6 5-16,0-2-5 15,6 0 1-15,0-8 1 16,1-4-2-16,0-12-4 16,-2-6 4-16,-3-7 2 0,0-10-2 15,-2 0-55 1,0-18-76-16,0-7-437 0</inkml:trace>
  <inkml:trace contextRef="#ctx0" brushRef="#br1" timeOffset="-39808.34">22400 6465 1663 0,'0'0'828'16,"0"0"-717"-16,0 0 5 15,0 0 17-15,134 54-2 16,-89-12-15-16,-2 6-32 16,-10 6-26-16,-14 0-46 15,-19 1 1-15,-6-4-12 0,-38-2-1 16,-19-10 0-1,-44-4-28-15,15-14-59 0,13-12-205 0</inkml:trace>
  <inkml:trace contextRef="#ctx0" brushRef="#br1" timeOffset="-32859.89">17058 5476 753 0,'0'0'389'0,"0"0"-86"15,0 0-117-15,0 0-60 16,0 0-16-16,0 0-20 15,0 0-35-15,0 0 9 0,0 0 27 16,0 0 9-16,0 0-9 16,0 0-36-16,0 0-6 15,0 0 1-15,0 0-5 16,0 0-19-16,0 0 0 16,0 0 1-16,0 0-5 15,0 0-1-15,0 0-15 16,0 0 6-16,0 0-11 15,0 0 0-15,0 0 5 16,0 0-5-16,0 0-1 16,0 0 1-16,0 0 4 15,0 0-4-15,0 0 0 16,0 0 12-16,0 0 6 16,0 0-4-16,0 0-15 15,0 0 11-15,0 0-11 0,0 0 6 16,6 0-3-1,5 0 16-15,9 0 4 0,3-4-5 16,6-1-18-16,4 2 6 16,5-1-5-16,2 0 15 15,5 1-11 1,-1-2 8-16,1-1-3 0,-3 2-4 16,-4-2 2-16,-5 0 1 15,-6 2 9-15,-5-2 8 16,-1 0 14-16,-6-1 13 15,1 0-16-15,-5 1-17 16,-3 2-3-16,0 0-17 16,-6 2 9-16,0 0-9 0,-2 2-1 15,0 0 1 1,0 0 13-16,0 0-13 0,0 0 0 16,0 0 0-16,0 0-21 15,0 0 4-15,0 0-13 16,0 0-10-16,0 0-23 15,0 0 1-15,0 0 2 16,-4 2-4-16,-4 4 15 16,2 0-32-16,2 0-7 15,1-1 2-15,1-4 12 16,2 1 22-16,0 1 14 16,-2-3-51-16,2 1-138 15,-2-1-96-15</inkml:trace>
  <inkml:trace contextRef="#ctx0" brushRef="#br1" timeOffset="-30778.12">17902 5260 1541 0,'0'0'411'0,"0"0"-175"16,0 0-54-16,0 0 1 15,0 0-68-15,0 0-59 16,0 0-24-16,16-40-7 16,-14 37-2-16,-2 3 1 15,2-1-13-15,-2 1-5 16,0 0-6-16,0 0-16 16,0 0-9-16,0 18 11 15,4 9 12-15,1 14 2 16,1 9-10-16,2 8 10 15,-2 4-6-15,3 2-19 0,-1-5 2 16,4-9 11-16,-1-13-6 16,3-12 5-16,-1-14-2 15,7-7 15-15,2-4 18 16,9-9 34-16,5-22-12 16,4-9-12-16,2-5-20 15,3-8-7-15,-5 1 9 16,-4-2-9-16,-5 2 0 15,-6 0-1-15,-9 0 0 16,-12 1-5-16,-4 4-28 16,0 2-4-16,-20 7 11 0,-3 6 13 15,-2 10 12-15,2 6 1 16,2 10 9-16,1 6-8 16,2 0-1-16,5 16-1 15,4 12-8-15,5 8-3 16,4 6 6-16,0 2 5 15,10 3 0-15,15-3-5 16,4-3 5-16,2-3 0 16,13 1-40-16,-7-13-175 15,-8-10-655-15</inkml:trace>
  <inkml:trace contextRef="#ctx0" brushRef="#br1" timeOffset="-30433.3">18577 5578 2108 0,'0'0'246'0,"0"0"-194"16,0 0-33-16,0 0 22 16,0 0-3-16,0 0-38 15,0 0 8-15,-19 99 10 16,-2-55-11-16,1 0-5 15,2-2 4-15,5-7-6 16,8-5 0-16,5-13-1 16,0-5-23-16,5-8 24 0,15-4 96 15,5 0 0 1,-2-16-41-16,2-8-21 0,-7-5-12 16,-7-2-22-16,-11-3 0 15,0-1-3-15,-9 3-8 16,-20-1-5-16,-4 4 9 15,-7 10-65-15,-9 9-113 16,11 7-186-16,9 3-676 0</inkml:trace>
  <inkml:trace contextRef="#ctx0" brushRef="#br1" timeOffset="-29953.57">18764 5631 1384 0,'0'0'979'15,"0"0"-833"-15,0 0-88 16,0 0-19-16,0 0-39 16,0 0-44-16,0 0 42 15,-2 46 2-15,10-19 12 16,0 0-4-16,-2-1 8 15,1-5 3-15,-1-7-18 16,2-3 11-16,-4-3-1 16,3-2-11-16,-3-6 6 15,2 0 17-15,4 0 44 0,1 0 42 16,2-14-4 0,5-4-61-16,2-4-27 0,-5-2-16 15,2 3 3-15,-9 6-4 16,-4 3 0-16,-1 6-1 15,-3 6-8-15,0 0 0 16,0 6-28-16,0 14 37 16,0 8 0-16,0 2 0 15,8-1-7-15,6-2-25 16,3-7-5-16,4-8 30 16,4-4-13-16,-1-8 20 15,5 0 18-15,2-18-18 16,9-32-52-16,-6 4-206 0,-10-5-662 15</inkml:trace>
  <inkml:trace contextRef="#ctx0" brushRef="#br1" timeOffset="-29741.56">19173 5073 2399 0,'0'0'333'0,"0"0"-214"15,0 0-29-15,0 0-44 16,0 0-46-16,0 0-14 15,0 0 14-15,-10 150-1 16,22-73 0-16,-2 5 1 16,3 0 0-16,-1-2 1 15,-3-7 0-15,-5-13 0 0,0-10-1 16,-4-8-1 0,0-13-90-16,0-12-239 0</inkml:trace>
  <inkml:trace contextRef="#ctx0" brushRef="#br1" timeOffset="-29594.32">19096 5453 2665 0,'0'0'436'16,"0"0"-370"-16,0 0-41 15,158-47-15-15,-79 35-10 0,-8 2-163 16</inkml:trace>
  <inkml:trace contextRef="#ctx0" brushRef="#br1" timeOffset="-20229.27">24397 2049 1948 0,'0'0'283'16,"0"0"-135"-16,0 0-94 16,0 0 61-16,0 0 4 15,0 0-46-15,-2-66-32 16,2 60-13-16,0 2 8 16,0 2 26-16,0 2 12 15,0 0-20-15,0 0-38 16,0 0-16-16,0 8-24 15,0 20-13-15,0 11 37 16,0 14 3-16,0 10-3 16,0-1-44-1,0-3 9-15,0-6 10 16,0-9-34-16,0-8-30 16,0-10-54-16,0-10-51 15,4-8-123-15,0-5-522 0</inkml:trace>
  <inkml:trace contextRef="#ctx0" brushRef="#br1" timeOffset="-19783.98">24486 1776 1014 0,'0'0'474'0,"0"0"-217"16,0 0-50-16,-116-76-30 15,80 74-114-15,1 2-49 16,-3 9-14-16,1 22 28 16,0 18 21-16,2 28 5 15,1 42-2-15,7 36-6 16,12 11-20-16,13-12-26 16,2-35-11-16,0-45-13 15,11-21-3 1,5-11 8-16,6 0 11 15,4-5 8-15,10-5 8 16,7-20 65-16,5-12 2 0,8-14 51 16,7-30-38-16,1-16-31 0,3-12-14 15,0-25-17-15,-6-25-10 16,-19-19-3-16,-20 10 10 16,-20 26 57-16,-2 37-35 15,-14 26-19-15,-10 0-26 16,-4 6-19-16,-7 15-4 15,12 16-124-15,6 5-451 0</inkml:trace>
  <inkml:trace contextRef="#ctx0" brushRef="#br1" timeOffset="-19512.62">25277 2063 2424 0,'0'0'320'0,"0"0"-181"15,0 0-87-15,0 0 64 16,0 0-30-16,0 0-86 16,0 0-26-16,-56-34-7 15,61 84 33-15,5 19 6 0,0 7-6 16,-4 4-1-1,-1-4-12-15,-3-6 11 0,-2-7-69 16,0-10-32 0,-4 5-50-16,-9-15-119 15,-3-14-717-15</inkml:trace>
  <inkml:trace contextRef="#ctx0" brushRef="#br1" timeOffset="-19373.32">25034 2723 2260 0,'0'0'412'0,"0"0"-212"15,0 0-30-15,0 0-84 16,0 0-69-16,0 0 15 16,0 0-1-16,129-44-13 15,-79 34-9-15,-2-1-9 16,4-10-43-16,-13 1-156 0,-12-2-278 16</inkml:trace>
  <inkml:trace contextRef="#ctx0" brushRef="#br1" timeOffset="-19192.96">25086 1927 2442 0,'0'0'471'0,"0"0"-422"16,0 0-38-16,0 0-11 15,0 0 0-15,195 31-15 16,-119 5-195-16,-12-1-491 0</inkml:trace>
  <inkml:trace contextRef="#ctx0" brushRef="#br1" timeOffset="-18784.93">25624 2279 952 0,'0'0'1212'15,"0"0"-959"-15,0 0-192 16,0 0-33-16,0 0 30 15,0 0 2-15,21 113-31 16,-17-61-10-16,1 2-7 16,-3 0-6-16,-2-5 3 15,0-5-8-15,0-10 7 16,0-9 13-16,0-6 11 16,0-7-18-16,0-8-5 15,0-2 6-15,0-2 16 16,0 0 46-16,6-2 20 15,4-16-28-15,3-4-36 0,5-8-18 16,3-4 1-16,0-2-7 16,1 1-2-16,-4 5 7 15,-4 6-1-15,-4 8-1 16,-3 6 1-16,-3 10 1 16,-2 0-14-16,1 6-34 15,4 18 5-15,-1 10 29 16,5 6 10-16,1 3-1 15,1-3 1-15,-1-4-10 16,3 2-73-16,-7-8-113 0,2-10-169 16</inkml:trace>
  <inkml:trace contextRef="#ctx0" brushRef="#br1" timeOffset="-18249">26395 2464 196 0,'0'0'2119'0,"0"0"-1880"16,0 0-187-16,0 0-15 16,0 0 30-16,-129-74-57 15,82 82-5-15,-4 21 1 16,4 14 5-16,7 3-5 16,14 4-6-16,7-6-8 15,15-3-13-15,4-10 21 16,2-11 9-16,21-7 17 15,6-11 25-15,4-2 21 16,7-15-21-16,3-20-26 16,-1-13-25-16,-5-11-26 15,-5-5-66-15,-8-8-6 16,-8 0 55-16,-9-3 43 0,-7 4 1 16,0 10 74-16,-2 12 76 15,-7 16 28-15,-1 15-81 16,8 11-55-16,0 7-43 15,2 13 0-15,0 30-36 16,0 16 36-16,0 20-2 16,9 5 2-16,7 0 0 15,1-6 0-15,4-12 0 16,-1-9-4-16,5-7-46 16,-6-16-139-16,-3-12-420 0</inkml:trace>
  <inkml:trace contextRef="#ctx0" brushRef="#br1" timeOffset="-18039.89">26879 2708 2986 0,'0'0'256'0,"0"0"-226"15,0 0-30-15,0 0 0 16,0 0-141-16,0 0-462 0</inkml:trace>
  <inkml:trace contextRef="#ctx0" brushRef="#br1" timeOffset="-17189.86">27744 2444 1474 0,'0'0'970'16,"0"0"-745"-16,0 0-129 16,0 0 130-16,0 0-71 15,55-102-80-15,-55 87-24 16,0 2-33-16,-16 1-18 15,-15 2-14-15,-9 4-31 16,-9 6 18-16,-5 0 12 16,1 8 10-16,6 10 5 15,12 2 12-15,10 0-12 0,14 2-11 16,11-2-43 0,0 2 19-16,23 0 29 0,12 0 6 15,5 0 5-15,7 0 1 16,0 0 9-16,-2 3-6 15,-10-3-9-15,-6 1 0 16,-14-2-26-16,-10-3-28 16,-5-4-4-16,-9-5 42 15,-18 0 16-15,-6-5 61 16,2-4 1-16,2 0-2 16,6 0-27-16,10-7-15 15,7-8-18-15,6-6-71 16,0 0 4-16,8-8 7 0,17 2 40 15,6-4 20-15,5 1 9 16,-1 3-9-16,1 2 5 16,-5 6 7-16,-4 4 14 15,-9 9 7-15,-7 4-13 16,-7 2-20-16,-4 12-54 16,0 18 44-16,0 8 10 15,0 5 2-15,0-4-2 16,2-2-19-16,14-11-3 15,2-6 15-15,6-9 7 16,1-9 12-16,2-2 6 16,0-5 5-16,-5-23-3 15,-4-6-6-15,-5-7-11 16,-8-1-3-16,-5-2-3 16,-2 4 2-16,-19 6 1 0,-6 6-9 15,-2 10-19 1,0 10-73-16,2 8-105 0,8 24-75 15,3 10-202-15,12 3-194 16</inkml:trace>
  <inkml:trace contextRef="#ctx0" brushRef="#br1" timeOffset="-16717.37">28122 2564 1071 0,'0'0'184'16,"0"0"-105"-16,0 0-75 15,0 0 296-15,131-86 74 16,-121 71-73-16,-6 2 5 0,-4 9-97 15,0 4-159 1,0 0-50-16,0 14-29 0,0 12 29 16,0 8 3-16,0 0-2 15,7-1-1-15,1-7 1 16,2-8 39-16,-1-7 39 16,-3-7-1-16,3-4-20 15,2 0-17-15,7-9 10 16,4-14-20-16,5-4-31 15,2-6-13-15,4-1-3 16,1 4-10-16,-3 3 20 16,-4 4-3-16,-2 7-12 15,-8 8-34-15,-3 8 28 16,-6 0 0-16,-1 16-23 16,-3 16 6-16,1 6 43 15,2 6 1-15,-1-3 12 0,1-7-2 16,-1-6-10-16,2-10-12 15,-2-4 12-15,-4-8 15 16,3-6 18-16,-3 0 69 16,0-5 17-16,4-14-62 15,6-7-37-15,1-7-11 16,3-1-2-16,1 2-7 16,2 2 5-16,-2 4-5 15,-3 8-13-15,1 11-46 16,-3 4-171-16,-6 3-349 0</inkml:trace>
  <inkml:trace contextRef="#ctx0" brushRef="#br1" timeOffset="-16328.01">29167 2520 1816 0,'0'0'387'0,"0"0"-205"16,0 0-117-16,0 0-22 16,0 0-1-16,0 0-34 15,0 0-8-15,-77-34-39 16,73 50 39-16,2 2 35 0,0 0 49 16,0 2-25-1,-2 3 22-15,2-3-3 0,2 2-48 16,0 0-10-16,0 0-8 15,0 0-11-15,6-3 0 16,10 2 9-16,-1-5 6 16,3-4-2-16,5-4 14 15,1-2-3-15,3-6-6 16,6 0-4-16,2 0-15 16,4-16-1-16,-1-4-38 15,-1-2-22-15,-3-2-20 16,-3-8-24-16,-9 6-327 15,-5 3-1716-15</inkml:trace>
  <inkml:trace contextRef="#ctx0" brushRef="#br1" timeOffset="-15762.19">29495 2588 1417 0,'0'0'550'0,"0"0"-275"16,0 0-116-16,0 0 66 15,0 0-84-15,0 0-67 16,0 0-28-16,13 14-11 15,-7-14 36-15,2-3 22 16,3-9-64-16,2-5-18 16,-2 1 0-16,-2-1-10 15,-3 0 7-15,-6 1-8 16,0 0 11-16,0 6-22 16,-2 1 16-16,-13 4-5 0,-5 5 1 15,-5 0-1-15,0 14 4 16,-1 12-10-16,6 7-6 15,6-1-6-15,8 0-7 16,6-2-2-16,0-4 18 16,20-6 9-16,7-6 17 15,11-6-7-15,6-6 4 16,7-2 0-16,5 0 0 16,0-16-6-16,0-6-8 15,-5-4-8-15,-6-3-16 16,-12-5 24-16,-6 1 4 15,-12-4 5-15,-9 3 20 16,-6 2 20-16,0 8 15 16,0 6-23-16,0 6-14 15,0 8-11-15,0 4-16 0,0 2-15 16,0 22-9-16,0 10 0 16,0 8 16-16,0 2 2 15,0 3 10-15,5-6-4 16,-2-3 8-16,-3-5-8 15,0-5-6-15,-5-8-2 16,-11-4 8-16,-4-4 0 16,1-4-6-16,-2-4-37 15,3-4-94-15,5 0-115 16,7-4-1192-16</inkml:trace>
  <inkml:trace contextRef="#ctx0" brushRef="#br1" timeOffset="-15574.33">30542 2544 2442 0,'0'0'560'0,"0"0"-515"16,0 0-8-16,0 0 15 15,0 0-27-15,127-46-24 16,-83 46-1-16,19 0-71 15,-14 0-185-15,-7 9-532 0</inkml:trace>
  <inkml:trace contextRef="#ctx0" brushRef="#br1" timeOffset="-15372.91">30520 2694 2432 0,'0'0'398'0,"0"0"-279"16,0 0 1-16,0 0-47 16,0 0-52-16,0 0 10 15,0 0-31-15,172 0-1 16,-106 0-75-16,30 0-144 16,-16 0-137-16,-8-3-1706 0</inkml:trace>
  <inkml:trace contextRef="#ctx0" brushRef="#br1" timeOffset="-15047.2">31714 2446 1056 0,'0'0'1541'16,"0"0"-1302"-16,0 0-193 15,0 0 45-15,0 0-48 16,0 0-43-16,-168 34-22 15,106 16 15-15,4 8-15 16,10 5-27-16,19-1-8 16,18-4 15-16,11-10 8 15,28-8 34-15,30-10 33 16,35-14 74-16,1-12-10 16,9-4-29-16,-5-24-22 15,-25-16-13-15,-8-14 5 0,-31-12 7 16,-34-5-33-16,-43-13-12 15,-77-2-18-15,-59 12-61 16,17 18-162-16,26 28-1614 0</inkml:trace>
  <inkml:trace contextRef="#ctx0" brushRef="#br1" timeOffset="4628.69">13415 8826 1608 0,'0'0'376'16,"0"0"-244"-16,0 0 26 16,0 0 16-16,0 0-21 15,0 0-56-15,0-85-1 16,2 69-18-16,0-2-22 15,1 2-1-15,-1 0-9 16,-2 1-9-16,2 8-2 16,-2 0-8-16,0 4-8 0,0 3-8 15,0 0 8-15,0 0-19 16,0 0-4-16,0 0-11 16,0 11-29-16,0 16 39 15,0 14 5-15,0 16 27 16,0 9-20-1,0 4 11-15,0 0-9 0,0 1-8 16,0-8 3-16,0-2 2 16,0-9-6-16,0-8-8 15,-4-10 8-15,-1-6 8 16,3-8-8-16,2-6 1 16,0-8-1-16,0-6-9 15,0 0 4-15,0-2 5 16,0-23 12-16,4-14 17 0,7-16-18 15,3-14-10-15,-1-12 2 16,0-8-3-16,1-4-7 16,-5 0 2-16,-3 5-10 15,-4 11 15-15,0 9 1 16,-2 16 6-16,0 11 12 16,0 13-11-16,0 10 7 15,0 9-15-15,0 9-12 16,0 0-9-16,-4 31 1 15,0 21 20-15,-3 32 17 16,3 2-12-16,0 11 1 16,-1-1 1-16,2-18 3 15,1 4-10-15,0-9 1 0,0-19 8 16,0-16-5-16,-1-16-4 16,3-12 0-16,0-10-10 15,0 0 10-15,0-16 30 16,0-22 14-16,7-13-24 15,0-19-12-15,0-10-3 16,-3-24 2-16,-4 10-2 16,0-4-5-16,0 5 0 15,0 27 3-15,-9 6 7 16,2 20-10-16,5 18 4 16,0 12-10-16,0 10 6 15,-1 0-30-15,3 12-18 16,-2 21 38-16,2 20 10 0,0 11 9 15,0 11 6-15,0-2-7 16,-2-4-7-16,2-11 5 16,0-14-5-16,0-12 8 15,0-14-9-15,0-10-1 16,0-8-11-16,0 0 6 16,0-19 6-16,0-14 10 15,0-17 2-15,0-14-4 16,0-10-1-16,-4-9 1 15,-1-2-3-15,1 2-1 16,-3 9 0-16,0 12 7 16,1 16-4-16,1 15-7 15,3 15 4-15,0 10-4 16,2 6-23-16,0 14-22 16,0 26 20-16,0 21 25 0,0 15 0 15,7 9 15-15,1 5-3 16,-1-9-1-16,-5-12-5 15,0-19-6-15,1-17 4 16,-3-16-2-16,0-11-2 16,2-6 0-16,0 0-7 15,-2-18-1-15,0-10 4 16,0-6-37-16,0-7-62 16,0 9-123-16,0 13-304 0</inkml:trace>
  <inkml:trace contextRef="#ctx0" brushRef="#br1" timeOffset="5390.74">12759 9372 1653 0,'0'0'423'0,"0"0"-299"16,0 0-59 0,0 0 72-16,0 0-28 0,0 0-60 15,0 0-8-15,61-60 34 16,-61 60 16-16,0 0-24 15,-11 10-45-15,-12 8 17 16,-8 9-9-16,-13 5-24 16,-8 6-6-16,-6 0 11 15,-4-2-11-15,4-6 0 16,7-10 9-16,8-7-9 16,6-13-62-16,12 0-150 15,12-19-488-15</inkml:trace>
  <inkml:trace contextRef="#ctx0" brushRef="#br1" timeOffset="5626.89">12461 9290 1419 0,'0'0'812'0,"0"0"-723"16,0 0-58-16,-118 114-6 15,89-72 24-15,9-1-8 16,11-3-19-16,9-4 4 15,0-6-13-15,27-6-13 16,11-7 22-16,13-10 6 16,4-5 7-16,9 0 39 15,-5 0-22-15,-3-8-19 16,-9-2-29-16,-9 2-4 16,-16 4-168-16,-13 4-458 0</inkml:trace>
  <inkml:trace contextRef="#ctx0" brushRef="#br1" timeOffset="6906.49">11751 9180 2074 0,'0'0'435'16,"0"0"-290"-16,0 0-11 16,0 0 26-16,0 0-72 15,0 0-46-15,0 0-35 16,-54-61-7-16,29 61 6 16,-6 0 2-16,-2 17-7 15,-3 3 3-15,5 4-3 0,6-3 4 16,9 2-5-16,12-1-5 15,4 0 4-15,0-2-12 16,23 2-18-16,10 2 11 16,2-2 20-16,3-2-1 15,-4 0-25-15,-10 1-36 16,-12-3-17-16,-12 0-45 16,0 0 97-16,-16-2 27 15,-13-2 5-15,-5-7 3 16,3-4 0-16,2-3 3 15,10-10-11-15,7-20-25 16,10-15-18-16,2-9 43 16,16-8 21-16,15-5-17 0,7-4 6 15,2 3-10 1,-1 6 14-16,0 9 29 0,-3 11 11 16,-7 10 7-16,-10 8-22 15,-3 12-17-15,-5 8-22 16,-4 4-15-16,2 14-20 15,2 22 35-15,1 10 14 16,-2 12 9-16,3 3 5 16,-1-1-11-16,-1-6-10 15,-3-9-2-15,2-14 0 16,-4-11-5-16,-1-8-18 16,1-10-12-16,-1-2 11 15,2-4 19-15,4-16 28 0,0-8 3 16,0-4-17-1,2 1-14-15,-4 4-31 0,-2 9-20 16,-2 13 5-16,-3 5-18 16,0 5-26-16,0 19 67 15,2 10 23-15,3 4 19 16,5 0-2-16,-1-6 0 16,2-8-2-16,0-8 13 15,0-12-13-15,8-4 13 16,3-6 19-16,5-20-5 15,3-7-25-15,-1-10-17 16,-4 3-58-16,-8 2-14 0,-7 6 47 16,-8 8 25-1,-4 9 0-15,-4 12 1 0,-21 3 61 16,-6 3-21-16,0 20-20 16,0 7-4-16,6-2 5 15,10 0-4-15,10-8-18 16,5-10-10-16,0-7-29 15,18-3 1-15,11-13-8 16,4-17 8-16,0-10-50 16,-1-4-55-16,-8 0-36 15,-3 8 87-15,-8 7 92 16,-7 13 64-16,-6 8 107 16,0 8-1-16,0 0-95 15,0 21-49-15,0 11 1 16,0 8-12-16,2 4-14 0,3-1-2 15,2-5-3-15,-3-7 3 16,-1-12 2-16,-1-8 9 16,-2-11 14-16,2 0 41 15,-2-17 12-15,0-16-25 16,0-11-52-16,0-8-9 16,0-2-69-16,0-25-93 15,-4 15-118-15,-5 7-366 0</inkml:trace>
  <inkml:trace contextRef="#ctx0" brushRef="#br1" timeOffset="7049.69">12310 8378 2420 0,'0'0'238'16,"0"0"-136"-16,21 150-25 0,4-68-11 15,2 7-43-15,6 3-23 16,3 20-110-16,-7-22-202 15,-9-20-1244-15</inkml:trace>
  <inkml:trace contextRef="#ctx0" brushRef="#br1" timeOffset="7204.78">12377 8779 2614 0,'0'0'335'15,"0"0"-257"-15,0 0-77 0,0 0-1 16,176-48 29-16,-74 30-29 16,-8-2-175-16</inkml:trace>
  <inkml:trace contextRef="#ctx0" brushRef="#br1" timeOffset="9751.48">21483 5115 858 0,'0'0'706'0,"0"0"-252"0,0 0-174 16,0 0-80-1,0 0-74-15,0 0-54 0,0 0-23 16,0-8-16-16,0 8 0 16,0 0 10-16,0 0-16 15,0 0-14-15,0 0-11 16,0 2-2-16,-5 11 7 16,0 1 2-16,1 9 2 15,-5 9-5-15,-2 12 14 16,0 14-9-16,-6 31 0 15,-2-4-11-15,1 12 15 16,1-1-11-16,3-15 10 16,1 3-4-16,-1-8-10 15,1-10 19-15,5-8 4 0,1-10-3 16,0-10-7 0,4-7-7-16,1-12-1 0,2-4-5 15,0-11 0-15,0-2 16 16,0-2 24-16,0 0 14 15,0-16-7-15,0-14-26 16,7-13-17-16,7-12 2 16,3-11-5-16,3-11-1 15,3-20-9-15,-6 3-7 16,-1-1 5-16,-5-4-5 16,-5 21-4-16,0-4 15 15,-6 17 5-15,2 14 1 16,-2 16-1-16,0 14 11 0,0 9 4 15,0 9-13-15,0 3-2 16,0 3-38-16,0 24-4 16,-10 22 38-16,-7 31 4 15,-8 32 18-15,3-2-11 16,0-9-7-16,8-15 16 16,6-25-10-16,-1 6-1 15,4-1-5-15,0-16-5 16,5-11-3-16,0-15 3 15,0-10-11-15,0-12-1 16,0-2 17-16,10-15 26 16,1-21 25-16,4-14-27 15,5-17-18-15,5-22-6 0,0-29-21 16,-4-25 15 0,-5-7 6-16,-9 28-2 0,-7 30 2 15,0 37-1-15,0 16 1 16,0 2 1-16,0 9 6 15,0 7-3-15,0 21-4 16,-4 13-29-16,-5 60 9 16,-5 52 20-16,-5 48 12 15,0 11-7-15,3-29 2 16,8-53-1-16,3-47 3 16,3-20-3-16,2-1-2 15,0-8-4-15,0-8-12 0,0-15 3 16,0-3 9-1,2-35 52-15,9-17-25 0,5-18-15 16,1-27-4-16,2-28-2 16,-3 8-6-16,-8 15 0 15,-3 19-37-15,-5 36-35 16,0 15-79-16,-7 7-148 16,-9 25-1281-16</inkml:trace>
  <inkml:trace contextRef="#ctx0" brushRef="#br1" timeOffset="10378.56">22679 5001 1464 0,'0'0'1044'16,"0"0"-867"-16,0 0-82 15,0 0 5-15,0 0-21 16,0 0-79-16,-40-103-5 15,13 97 5-15,-9 5 2 16,-3 1 7-16,-4 0-8 16,1 7 11-16,6 9-3 15,9 2-9-15,14 4-9 16,10 1-26-16,3 3 5 16,10 0 0-16,19 2 30 15,4 0 18-15,1 0-16 16,-1 0-2-16,-8-2 0 15,-10-2-48-15,-11 1-3 0,-4-3-13 16,-9-4 51-16,-17-2 13 16,-6-4 13-16,-3-7 3 15,-1-5-16-15,5 0-32 16,6-13-147-16,10-11-160 16,13-2-531-16</inkml:trace>
  <inkml:trace contextRef="#ctx0" brushRef="#br1" timeOffset="10612.01">22730 4939 1815 0,'0'0'490'0,"0"0"-210"15,0 0-140-15,0 0-98 16,0 0-34-16,0 0-8 16,47 122 6-16,-27-68-6 15,2-2-12-15,1-6-27 16,-6-7 23-16,-3-12 5 15,-7-8 5-15,-5-11-11 16,-2-8 17-16,0 0 124 16,0-13 17-16,0-13-141 15,0-7-5-15,0-25-80 16,0 8-116-16,6 2-522 0</inkml:trace>
  <inkml:trace contextRef="#ctx0" brushRef="#br1" timeOffset="11312.92">22893 4572 2213 0,'0'0'249'0,"0"0"-172"15,0 0-52-15,0 0 51 16,0 0-39-16,0 0-21 15,-45 124-1-15,45-60 9 16,0 8 9-16,0 5 1 16,0 3-9-16,0-2-8 15,0-4 9-15,0-8-4 0,0-7-12 16,0-14 5 0,0-10 29-16,0-14-9 0,0-6-12 15,0-9-7-15,0-6 1 16,3 0 10-16,5-2 5 15,4-18-24-15,3-8 3 16,8-10-11-16,4-5-15 16,2-3 0-16,-3 2-10 15,0 6 25-15,-5 8 11 16,-8 10-10-16,-4 10 14 16,-7 8-9-16,-2 2-6 15,0 12-49-15,0 16 49 16,0 8 11-16,0 5 3 0,5-5-14 15,3-7 0-15,4-6-7 16,1-11-4-16,1-7 0 16,3-5 11-16,6-1 13 15,4-21 23-15,4-9-36 16,0-2-24-16,0-2-32 16,-4 4-7-16,-8 6 12 15,-7 6 29-15,-10 11 2 16,-2 5 20-16,0 3 0 15,-2 0 17-15,-7 11-16 16,0 4 7-16,3-3 5 16,3-5 22-16,1-4 21 0,2-3 10 15,0 0-28-15,0-1-20 16,0-18 9-16,0-4-5 16,0-2-9-16,0-2-13 15,0 4-27-15,0 4-17 16,-9 11-49-16,-4 8-5 15,-10 0-136-15,4 14-197 16,5 5-149-16</inkml:trace>
  <inkml:trace contextRef="#ctx0" brushRef="#br1" timeOffset="11690.48">23447 4923 1791 0,'0'0'815'16,"0"0"-659"-16,0 0-103 15,0 0-45-15,0 0 7 16,0 0-3-16,0 0 12 16,87 136-17-16,-64-90-2 15,-6-4-5-15,-3-4-2 16,-7-12-3-16,-3-8 4 15,-4-8 1-15,0-6 82 16,0-4 42-16,0 0-25 16,0 0-16-16,0-15-36 15,0-7-35-15,0-5 3 0,0-5-3 16,0-2-12-16,6 0 0 16,10 0-8-1,3 4 5-15,-4 7-15 0,1 8-22 16,-3 7-67-16,-5 8-144 15,0 2-224-15,-4 12-733 16</inkml:trace>
  <inkml:trace contextRef="#ctx0" brushRef="#br1" timeOffset="12063.15">23802 4997 1126 0,'0'0'438'0,"0"0"-67"15,0 0-96-15,0 0-40 16,0 0-76-16,0 0-88 16,0 0-53-16,4-49-18 15,-1 26-23-15,-3-4-15 16,0 0 30-16,0-3 8 15,0-2 38-15,0 1 38 16,-7 6 23-16,3 2 34 16,-1 7-33-16,2 6-32 15,3 9-21-15,-2 1-26 16,2 4-21-16,0 23-33 16,-2 17 33-16,2 10 0 0,0 11 7 15,0 3-7 1,0-4 4-16,2-4-4 0,0-6 0 15,-2 1-48-15,0-15-156 16,-6-12-468-16</inkml:trace>
  <inkml:trace contextRef="#ctx0" brushRef="#br1" timeOffset="12166.97">23918 5126 978 0,'0'0'1299'0,"0"0"-1061"16,0 0-224-16,0 0-14 0,107-105-1748 15</inkml:trace>
  <inkml:trace contextRef="#ctx0" brushRef="#br1" timeOffset="71258.84">24685 9806 997 0,'0'0'381'0,"0"0"-228"15,0 0-65-15,0 0-44 16,131-27-5-16,-112 19 99 16,2 2 48-16,-3 1 30 15,1 1 14-15,4-1-108 0,2 1-71 16,19 4-51 0,-3 0-64-16,-6 0-446 0</inkml:trace>
  <inkml:trace contextRef="#ctx0" brushRef="#br1" timeOffset="72114.81">23916 7854 1155 0,'0'0'608'16,"0"0"-353"-16,0 0-97 15,0 0 63-15,0 0-37 16,0 0-92-16,0 0-35 16,-114-54 3-16,110 53 0 15,-1-1-2-15,0-1-12 16,1 2-4-16,4 1-2 16,0-3 8-16,0 3-17 15,0-2-31-15,0 0-13 16,14 0 2-16,5 0 11 15,12 2 12-15,10 0 5 0,3 0 3 16,6 0-14-16,-4 0-6 16,1 11-1-1,-3 4-51-15,-3 4-73 16,-1 12-39-16,-13-4-64 0,-14-5-480 0</inkml:trace>
  <inkml:trace contextRef="#ctx0" brushRef="#br1" timeOffset="72339.75">23700 8189 2186 0,'0'0'380'0,"0"0"-342"16,0 0-38-16,0 0 0 16,0 0 57-16,177 18 32 15,-96-14-43-15,-4-4-27 16,-2 0-19-16,0 0-95 15,-21 0-188-15,-15 0-637 0</inkml:trace>
  <inkml:trace contextRef="#ctx0" brushRef="#br1" timeOffset="72650.53">24067 7519 2388 0,'0'0'274'0,"0"0"-145"16,0 0-35-16,0 0-24 15,0 0-70-15,0 0-58 16,0 0 52-16,67 34 6 16,-14 10 20-16,12 13-5 15,7 9-8-15,1 8-6 16,1 6 8-16,-3 4-9 15,-7 3-6-15,-12-6 6 16,-17-2-1 0,-17-9-5-16,-18-9 6 0,-13-9 1 15,-37-8 14-15,-12-8 10 16,-9-7 20-16,0-10-5 16,9-3-26-16,16-5-14 0,31-10-23 15,15 2-158-15,0-3-730 0</inkml:trace>
  <inkml:trace contextRef="#ctx0" brushRef="#br1" timeOffset="74126.62">26507 6629 929 0,'0'0'690'15,"0"0"-330"-15,0 0-145 16,0 0-5-16,0 0-13 16,0 0-72-16,0 0-27 15,-85-26-19-15,85 26-32 16,0-2-20-16,0 2-17 16,0 0-8-16,0 0-2 15,0 0 0-15,0 0-21 16,7 0-12-16,13 0 10 15,11 0 23-15,20 2 0 16,34 2 0-16,42-4 9 16,45 0-9-16,23 0-4 15,0 0-1-15,-18-4 5 0,-27 2 5 16,-34 2 2-16,-27 0-7 16,-27 0 0-16,-10 0 0 15,1 0-2-15,-2 0 2 16,-1 0 0-16,-17-2 2 15,-13 2 3-15,-11 0-5 16,-5 0 1-16,-1 0 0 16,-1 0 3-16,4 0-4 15,5 0-91-15,3 0 5 16,9 0-64-16,-6 0-207 16,-3 0-243-16</inkml:trace>
  <inkml:trace contextRef="#ctx0" brushRef="#br1" timeOffset="75377.67">26310 8313 1492 0,'0'0'434'0,"0"0"-183"16,0 0-152-16,0 0-9 0,0 0-32 16,0 0-28-1,0 0 38-15,48-7 14 0,-31 2-10 16,1 1-18 0,5 0-19-16,1 0-15 0,8 0-9 15,5 2-2-15,5 1-3 16,10-2-4-16,8 2 4 15,9-2 1-15,9 2 1 16,6-4 11-16,8 4 17 16,5-4-4-16,2 4-1 15,1-1-4-15,-4-2-12 16,-7 1-10-16,-4 3-4 16,-10 0-1-16,-8 0 1 15,-9 0 6-15,-8 0-7 16,-15 0 1-16,-8 0-1 15,-12 0 0-15,-3 0 0 16,-10 0-8-16,0 0 3 0,-2 0 5 16,0 0 0-16,0 0-26 15,0 0-37-15,0 3-10 16,-18-3-55-16,3 0-84 16,-3 0-714-16</inkml:trace>
  <inkml:trace contextRef="#ctx0" brushRef="#br1" timeOffset="76859.5">26433 6685 1291 0,'0'0'422'0,"0"0"-85"16,0 0-94-16,0 0-25 15,0 0-73-15,0 0-59 16,0 0-19-16,-11-50-17 16,11 50-17-16,0 0-33 15,0 0-11-15,0 4-24 0,0 18 4 16,0 10 26-1,0 10 5-15,0 11 10 0,0 2-1 16,0 5 0 0,0-3-8-16,-8-1-1 0,0-6 5 15,0-7 1-15,1-8-6 16,1-7-16-16,3-8-22 16,1-8-33-16,2-5-28 15,0-5-48-15,0-2-85 16,0 0 61-16,9-6 117 15,0-10 34-15,1-4 17 16,0-2 3-16,-1 0 8 0,-3-1 16 16,-6 5 56-1,0 0 76-15,0 3-24 0,-13-2-99 16,-12 3 41-16,-4 2-35 16,-6 5-30-16,-7 1-8 15,-3 6-2-15,-4 0 2 16,-4 0 1-16,1 12 0 15,4 9 9-15,0 8-3 16,9 6-8-16,5 9 20 16,9 4-13-16,7 8 10 15,7 7-1-15,5 6-2 16,6 0-5-16,0 5-8 16,4 1 5-16,14-4 2 15,6-6-8-15,5-7 0 16,5-8-10-16,1-9 10 0,6-14 18 15,1-6-6 1,3-10 7-16,6-9-18 0,2-2 31 16,8-11 4-16,1-17-10 15,0-11 1-15,-4-5 23 16,-4-8-12-16,-8-6-11 16,-8-4-2-16,-11-7-3 15,-13 0 12-15,-12-6-10 16,-2 3 13-16,-25 1-30 15,-20 10-2-15,-8 6 16 16,-13 14-3-16,-6 13-17 16,1 13-1-16,6 13 0 15,9 2-12-15,7 41-114 0,16 0-125 16,13 2-384-16</inkml:trace>
  <inkml:trace contextRef="#ctx0" brushRef="#br1" timeOffset="77362.41">25890 7638 1610 0,'0'0'242'16,"0"0"-192"-16,0 0 18 15,0 0 59-15,0 0-23 16,0 0 27-16,0 0-22 16,0 0 9-16,2 0-15 15,0 0-5-15,0 0 6 16,5-14-12-16,4-6-41 16,5-6-35-16,2-9 0 15,4-1-16-15,2 1 1 16,-1-2 7-16,-6 7-7 15,-1 6 18-15,-7 10 7 16,-5 6-11-16,-2 6-15 16,0 2-4-16,4 10-41 15,2 18 7-15,3 13 23 16,3 8 10-16,-1 4 2 0,1-3 3 16,3-6 0-16,-1-10-9 15,-1-12 2-15,-1-6 7 16,-3-13 5-16,2-3 4 15,1-1 57-15,1-23 29 16,8-9-30-16,1-12-40 16,-1-2-12-16,-2-3-7 15,-2 4-6-15,-4-4-41 16,-1 11-101-16,-8 12-257 0</inkml:trace>
  <inkml:trace contextRef="#ctx0" brushRef="#br1" timeOffset="77944.6">26921 7301 2274 0,'0'0'366'0,"0"0"-255"16,0 0 23-16,0 0-36 0,0 0-95 16,0 0-3-16,0 0-31 15,-17 62 16-15,17-16-21 16,0 4-6-16,0-3 8 15,2-7 28-15,13-8-21 16,1-13 18-16,1-6 9 16,6-13 16-16,2 0 14 15,6-14 46-15,2-19-11 16,3-6-22-16,-1-11-24 16,-4-5-11-16,-4-1 1 15,-11-2-2-15,-7 2-7 16,-9 4 0-16,0 4-13 15,-14 9-51-15,-5 13 54 16,-4 10-3-16,3 16 3 0,5 0 1 16,-1 23-1-16,9 14 9 15,5 12-11-15,2 3-1 16,6 0-7-16,19-2 20 16,6-6 0-16,3-8-32 15,1-6-59-15,10-4-101 16,-7-8-201-16,-9-8-948 0</inkml:trace>
  <inkml:trace contextRef="#ctx0" brushRef="#br1" timeOffset="78116.58">27498 7478 2012 0,'0'0'488'0,"0"0"-395"15,0 0-60-15,0 0-12 16,-13 110-1-16,6-66-19 15,5-6 5-15,2-4-6 16,0-12-54-16,6-14-20 16,13-8-106-16,-4 0-69 0</inkml:trace>
  <inkml:trace contextRef="#ctx0" brushRef="#br1" timeOffset="78233.37">27465 7099 2494 0,'0'0'253'0,"0"0"-253"0,0 0-161 15,0 0-141-15</inkml:trace>
  <inkml:trace contextRef="#ctx0" brushRef="#br1" timeOffset="79193.8">26250 7963 1849 0,'0'0'509'0,"0"0"-314"0,0 0-111 16,0 0 10-16,0 0-10 15,0 0-44-15,0 0 17 16,0-13 15-16,-4 13-43 16,0 17-28-16,-5 10 6 15,-1 14-2-15,2 9-4 16,-1 4 8-16,0 0 0 16,0-2-8-16,2-4 4 15,-1-8-4-15,1-7 1 16,2-11-2-16,1-6 1 15,2-10-1-15,2-3-6 16,0 0-3-16,0-3-20 0,0 0-30 16,0 0-7-1,0 0 3-15,0 0 6 0,0 0 23 16,0 0 26-16,0 0 7 16,0 0 1-16,0 0 5 15,0 0 30-15,0 0 9 16,4 0 1-16,10 0-1 15,8 0 7-15,6-3-4 16,15 2-24-16,6 1-7 16,11 0-11-16,5 0 2 15,9 0-6-15,3 0 0 16,8 0 3-16,4 0-4 16,9 0 0-16,5-2 0 15,4-4-1-15,0 1 1 16,-3 0 0-16,-8 3 10 0,-13 0-10 15,-12 2-68 1,-9 0-57-16,-20 0-107 0,-17 0-880 16</inkml:trace>
  <inkml:trace contextRef="#ctx0" brushRef="#br1" timeOffset="81536.46">28292 6847 1693 0,'0'0'525'0,"0"0"-284"15,0 0-40-15,0 0-81 16,0 0-37-16,0 0-29 0,0 0-13 15,0-22-9 1,0 22-32-16,0 0-26 16,0 21 2-16,0 11 7 0,0 13 17 15,-2 12-12 1,-4 5-45-16,0 0 2 0,-3-2 0 16,1-9-12-16,-2-13-43 15,-7-12-77-15,3-14-154 16,1-11-949-16</inkml:trace>
  <inkml:trace contextRef="#ctx0" brushRef="#br1" timeOffset="81762.5">28097 6999 2297 0,'0'0'385'0,"0"0"-297"15,0 0-1-15,0 0-55 16,0 0-24-16,0 0-8 15,0 0 10-15,119 15-10 16,-80 3-15-16,13 6-158 16,-12-3-270-16,-9-4-1345 0</inkml:trace>
  <inkml:trace contextRef="#ctx0" brushRef="#br1" timeOffset="82027.61">28018 7886 2065 0,'0'0'385'16,"0"0"-190"-16,0 0 35 16,0 0-96-16,0 0-86 15,0 0-46-15,0 0 9 16,31-26-11-16,-4 22 0 16,4 4-33-16,17 0-84 15,-7 0-125-15,-3 0-481 0</inkml:trace>
  <inkml:trace contextRef="#ctx0" brushRef="#br1" timeOffset="82550.55">27581 8340 2079 0,'0'0'378'16,"0"0"-260"-16,0 0 70 15,0 0-46-15,0 0-116 16,0 0-26-16,0 0 7 16,7 0 13-16,6 0-13 15,9-2 25-15,7 2-15 16,13 0-6-16,12 0-7 16,13 0 3-16,15 0-2 15,27 0-4-15,27 0 6 16,31 0-6-16,12 0 5 15,-7 0-5-15,-12-2 0 0,-20-1 4 16,-20 2-4-16,-26 1-1 16,-22 0 1-16,-10 0 7 15,7 0-1-15,2 0 0 16,3-3-3-16,-19 3-3 16,-12 0-1-16,-16-1 0 15,-12 1 0-15,-11 0-5 16,-4 0-43-16,0 0-103 15,-13 0-126-15,1 0-829 0</inkml:trace>
  <inkml:trace contextRef="#ctx0" brushRef="#br1" timeOffset="83406.5">29562 6573 1342 0,'0'0'244'16,"0"0"-10"-16,0 0 3 0,0 0-45 16,0 0-70-16,0 0-5 15,0 0 2-15,-3-54-31 16,3 54-22-16,0 0-33 16,0 0-33-16,0 0-30 15,0 12 19-15,0 10 11 16,0 10 6-16,0 11 0 15,0 7 9-15,5 6-8 16,-3 6-6-16,0 2 5 16,0-2-1-16,0-2 1 15,-2-10-5-15,3-5 0 16,-1-9 0-16,-2-8-1 16,2-6 1-16,-2-4-1 0,3-5-10 15,-3 2-64-15,2-6-194 16,0-2-276-16</inkml:trace>
  <inkml:trace contextRef="#ctx0" brushRef="#br1" timeOffset="83863.04">29695 7064 1614 0,'0'0'494'15,"0"0"-254"-15,0 0-141 16,0 0 14-16,0 0-53 15,0 0-31-15,-136-67-19 0,103 67-10 16,-8 6 0 0,-3 13 8-16,-3 9-7 0,-4 6 15 15,2 9-5-15,1 5 10 16,2 4-10-16,9 4 8 16,6 2-13-16,6 4 7 15,10 1-12-15,7 0-1 16,8 0 0-16,0-6 0 15,19-7-2-15,5-9 2 16,10-7 0-16,5-5 17 16,7-12 22-16,6-7-4 15,6-8-4-15,5-2-14 16,-1-8-1-16,0-16-1 16,1-12 0-16,-5-6 0 15,-2-6-15-15,-9-7 12 0,-7-1-5 16,-11-4 1-16,-14 2 11 15,-13 2 13-15,-2 3 10 16,-17 3-16-16,-19 8-15 16,-9 7-11-16,-3 11-1 15,-6 10-24-15,-27 14-90 16,17 1-92-16,8 15-168 0</inkml:trace>
  <inkml:trace contextRef="#ctx0" brushRef="#br1" timeOffset="84871.51">29327 7724 2176 0,'0'0'422'0,"0"0"-279"16,0 0 16-16,0 0-83 16,0 0-76-16,0 0-5 15,0 0 5-15,0 114 7 16,2-55 5-16,-2 2-12 15,3 5 7-15,-3-9-5 16,3-9 6-16,1-9-8 16,0-12-9-16,-1-6 9 15,1-11-16-15,-2-5-23 16,-2-5-75-16,0 0-236 0</inkml:trace>
  <inkml:trace contextRef="#ctx0" brushRef="#br1" timeOffset="86903.87">29610 6436 1447 0,'0'0'478'16,"0"0"-163"-16,0 0-59 15,0 0-78-15,0 0-78 0,0 0-36 16,0 0-19-16,8 0-21 16,2 0-24-16,11 0 0 15,10-5 29-15,11 1-14 16,12-1 2-16,8 1 1 15,11 0-2-15,6 3-4 16,0-2-4-16,4 2-7 16,-5 1 8-16,-2 0-9 15,-10 0 4-15,-5 0-3 16,-10 0-2-16,-7 0 2 16,-5 0 3-16,-4 0-4 15,-1-2 0-15,-1-1-1 16,-2 2-4-16,0 1-34 15,1 0-6-15,1 0-28 16,-2 0-26-16,-4 0-2 16,-4 0 11-16,-11 0 24 15,-3 0 36-15,-9 0 19 0,0 0 10 16,0 0 1-16,0 0 32 16,0 0 39-16,0 0-8 15,0 0-17-15,0 0-7 16,0 0-19-16,0 0-8 15,0 0-12-15,0 0 0 16,0 0 1-16,0 0 14 16,0 0-10-16,0 0-5 15,2 0-7-15,0 11 6 16,4 6 0-16,-4 6 1 16,2 8 0-16,0 5 16 0,-1 6-8 15,1 4-8 1,2 2 2-16,0-2-1 0,-2-2 1 15,3-3 7-15,-3-7-9 16,2-6-6-16,1-6 6 16,-2-8-5-16,-1-2 5 15,-1-6 1-15,-1-1 7 16,0-4-7-16,-2 0 4 16,0-1 0-16,2 0-5 15,-2 0-7-15,0 0 7 16,0 0 3-16,0 0-3 15,0 0-7-15,0 2 7 0,-11 1 1 16,-9 3 7 0,-11 0 15-16,-11 2 1 0,-8 2-6 15,-1-2-11-15,-2 1-7 16,6 0 0-16,7-3 1 16,11 2-1-16,11-2 0 15,9-1 0-15,9-3-22 16,0 2-30-16,0-1-4 15,16 2 32-15,3 2 24 16,8-1 14-16,7-2-2 16,1 2 8-16,6-2-6 15,-3 2-8-15,-1 3 2 16,-6-2-8-16,-4 3 2 16,-4 0-2-16,-8 2-1 15,-6 0 1-15,-2 2-23 0,-5 3-1 16,-2 1 14-16,0 4 10 15,0 0 6-15,-4 2 18 16,-8-1-23-16,-3-2 6 16,1-3 9-16,3 0-8 15,1-2-8-15,2-1 1 16,4 0-1-16,2 1 0 16,2 0-8-16,0 2 8 15,0 4 0-15,0 4 5 16,0 4-2-16,0 5 2 15,-5 5 7-15,-1 3-5 16,-4 2-2-16,4 1-4 16,-1-2 5-16,1 0-5 0,1-5-2 15,1 3 1-15,1-4-1 16,1-4 1-16,2-2 2 16,-2-7 6-16,2 1-7 15,-2-5-1-15,2-1 1 16,0-2-1-16,0-3 0 15,-3 2 2-15,3-3-1 16,0 2-1-16,-2-2 0 16,0-4 1-16,2 0-1 15,-2-1-2-15,2-5 2 16,-2 3 0-16,0-4-12 16,-3 4 12-16,1-3 10 0,-1 2-4 15,-2 0-6 1,-1 1 0-16,-6 1 0 0,-1-3 10 15,-4 4-9-15,-4-2-1 16,-6-1 0-16,-5 3 7 16,-4-3-7-16,-9-3 2 15,-6 2-1-15,-5-4 0 16,-5 2 7-16,-1-3-4 16,1 0-4-16,1 0 10 15,0 0-5-15,1 1-5 16,-1 2-1-16,4-3-3 15,2 1 4-15,3-1 5 16,8 2-4-16,5-2-1 0,9 0 6 16,9 0-6-1,3 0-20-15,6 0-30 0,3 3-14 16,0-3-26-16,-1 0-128 16,3 1-144-16,-4-1-571 0</inkml:trace>
  <inkml:trace contextRef="#ctx0" brushRef="#br1" timeOffset="87360.49">29337 8324 1727 0,'0'0'383'0,"0"0"-265"16,0 0 164-16,0 0-99 16,0 0-82-16,0 0-44 15,0 0 0-15,4-11-30 0,-4 11-9 16,0 6-17 0,0 11-1-16,0 9 18 0,0 8-7 15,0 6-3-15,-2 6-7 16,0 4 4-16,-3 2-4 15,0-1 5-15,1-8-6 16,-2-3 0-16,1-7 0 16,1-9 0-16,-1-6-50 15,-6-8-63-15,4-4-130 16,-3-6-396-16</inkml:trace>
  <inkml:trace contextRef="#ctx0" brushRef="#br1" timeOffset="87896.59">28920 8788 1953 0,'0'0'440'0,"0"0"-297"16,0 0 1-16,0 0-71 16,0 0-64-16,0 0 16 15,0 0 6-15,125 0 6 16,-80 0-8-16,3 0-10 15,4 0-17-15,-6 0 10 16,-1 0-11-16,-7 0-1 16,-9 5 0-16,-7-1-1 15,-7 2-4-15,-3 0-10 16,-8-2-25-16,-1 2 13 0,-1-1-21 16,0 0 20-1,0-2 27-15,2 3 1 0,1 1 2 16,1-3-2-16,-1 0 1 15,0 0 1-15,-3 0 19 16,0-2-11-16,-2 0-10 16,0-2 10-16,0 0 2 15,0 3 7-15,0 0-3 16,-4 7-5-16,-6 6-10 16,2 2 8-16,-3 6 6 15,-3 0 9-15,1 5-13 16,-3 0-3-16,-1 1-7 15,-2-2 5-15,4 0 0 16,-1-5-5-16,5-3 5 0,3-8-5 16,0-2-1-16,4-4-1 15,0-2-26-15,-9-2-80 16,1-2-155-16,-1 0-770 0</inkml:trace>
  <inkml:trace contextRef="#ctx0" brushRef="#br1" timeOffset="88080.68">29042 8945 1305 0,'0'0'1128'0,"0"0"-916"0,0 0-100 16,0 0 15-16,0 0-66 16,0 0-61-16,0 0 0 15,16 10 0-15,2 14-10 16,4 7 10-16,3 2 7 15,1-1-7-15,12 3-60 16,-6-12-86-16,-5-6-414 0</inkml:trace>
  <inkml:trace contextRef="#ctx0" brushRef="#br1" timeOffset="91068.84">31054 7138 1879 0,'0'0'375'0,"0"0"-270"16,0 0-72-16,0 0 31 16,0 0-40-16,0 0-16 15,0 0-8-15,45 43-7 16,-28-13 0-16,2 6-7 16,-1 3 14-16,-5 4 11 15,0 3-10-15,-6-2 7 16,-3 0-6-16,-1-4 7 0,-3-10 5 15,0-7 4 1,0-10 5-16,0-7 25 0,0-6 41 16,0 0 65-16,0 0 21 15,2-18-67-15,4-10-58 16,3-6-31-16,3-4-6 16,3-6-3-16,3 3-9 15,-1-2 5-15,1 5-5 16,1 4 3-16,-4 6-4 15,3 8-24-15,6 5-116 16,-4 9-104-16,1 4-353 0</inkml:trace>
  <inkml:trace contextRef="#ctx0" brushRef="#br1" timeOffset="91580.72">31509 7588 1804 0,'0'0'555'16,"0"0"-347"-16,0 0-20 0,0 0-29 16,0 0-76-1,0 0-67-15,0 0-16 0,-42-22-21 16,11 22-6-16,-8 0-3 15,-3 0 12-15,0 12 18 16,1 12-7-16,10 4 0 16,7 2-7-16,10 4 6 15,10-4-6-15,4-4 5 16,0-6-7-16,0-6 11 16,13-8 5-16,7-6 10 15,3 0 3-15,4-4 9 16,2-16-4-16,2-10-10 15,-2-7-8-15,2-8-19 16,-5-3-60-16,-3-2-10 16,-5-3-9-16,-7 5 63 15,-7 8 35-15,-4 6 27 16,0 12 113-16,0 8-14 0,0 10-25 16,-4 4-78-16,-1 1-23 15,-1 26-15-15,2 13 15 16,-1 10-8-16,2 7-53 15,3-1-11-15,0-4-20 16,0-6-15-16,16-9-88 16,2-10-146-16,0-11-523 0</inkml:trace>
  <inkml:trace contextRef="#ctx0" brushRef="#br1" timeOffset="91902.03">31781 7532 1804 0,'0'0'473'0,"0"0"-202"16,0 0-54-16,0 0-48 16,0 0-101-16,0 0-18 15,0 0-50-15,-11-73-20 16,-1 80-15-16,1 15-11 16,3 9-35-16,5 10 6 15,3 5-4-15,5 2 0 16,16 1 64-16,9-3 8 15,-1-5 7-15,0-3 13 16,-5-8-12-16,-9-6 0 0,-7-9-1 16,-8-5-6-1,0-7 6-15,-23-3 43 0,-17 0-2 16,-13 0-41-16,-39 0-44 16,14 0-265-16,9-10-1157 0</inkml:trace>
  <inkml:trace contextRef="#ctx0" brushRef="#br1" timeOffset="92789.73">29911 7864 2309 0,'0'0'302'0,"0"0"-219"16,0 0 46-16,0 0-20 15,0 0-64-15,0 0-35 16,0 0-10-16,0-8-5 0,0 10 4 16,0 18-12-1,0 15 13-15,0 13 1 0,0 15 8 16,7 26 2-16,2-3-10 15,2 8-1-15,3 5 0 16,1-17-1-16,3 6-6 16,4-9 7-16,0-12 0 15,3-12 0-15,0-15-6 16,-4-12 4-16,0-10-4 16,-3-8 6-16,-3-4 0 15,-4-6-24-15,-11 0-68 16,0 0-174-16,0 0-1938 0</inkml:trace>
  <inkml:trace contextRef="#ctx0" brushRef="#br1" timeOffset="93078.26">29890 8825 2221 0,'0'0'353'15,"0"0"-321"-15,0 0-18 16,0 0 86-16,0 0-35 15,0 0-29-15,0 0-15 16,133 94 3-16,-102-72-2 16,-2-6-9-16,-4-2-7 15,-4-6-5-15,-2-4 0 16,-6-4-1-16,0 0 20 16,0-15 65-16,1-12-33 15,1-2-26-15,2-9-15 0,-2-1-5 16,-1-3-5-16,-4 4-1 15,-3 4 0-15,-3 6-13 16,-4 10-70-16,0 7-151 16,0 7-1549-16</inkml:trace>
  <inkml:trace contextRef="#ctx0" brushRef="#br1" timeOffset="93983.66">30702 8824 1808 0,'0'0'567'0,"0"0"-361"15,0 0-65-15,0 0 14 16,0 0-45-16,0 0-71 16,0 0 2-16,38-103-39 15,-67 103-2-15,-13 0-13 16,-5 5-5-16,-4 18 18 15,6 3 0-15,7 2-7 16,12 0 7-16,10-6-1 16,9-6-8-16,7-9-35 15,0-1 44-15,0-6 9 16,12 0 7-16,3 0 10 16,7-1 30-16,1-9-8 15,2-4-21-15,-2 4-18 16,-2 1-6-16,-3 6-3 0,-3 3-13 15,-4 2-5-15,3 22 1 16,1 10 1-16,3 14 15 16,-1 8-4-16,0 8-29 15,-5 1-34-15,-2-5-43 16,-6-10 75-16,-4-14 6 16,0-10 17-16,-2-12 13 15,-12-10 55-15,1-4 34 16,-3 0-34-16,3-17-18 15,5-6-6-15,0-6 6 16,6-8-8-16,2-1-16 0,0-3-3 16,14 1-9-1,5 9 2-15,4 2 5 0,0 12-4 16,-3 7-4 0,-1 7-7-16,-5 3-6 0,-1 4-10 15,-4 21-4-15,-2 5 7 16,-2 4 19-16,-3 0-15 15,0-4 1-15,0-8 15 16,-2-5-2-16,2-10-3 16,0-3-10-16,1-4 15 15,1 0 1-15,5 0 10 16,2-18 50-16,8-5-30 16,-2-2-19-16,3-3-12 15,0 2 8-15,-4 7-7 0,-6 5 3 16,-5 8-4-1,-2 6-20-15,-3 0-24 0,2 9 18 16,0 14 20-16,5 7 6 16,3 3 6-16,2-5-6 15,3-6-7-15,1-6-16 16,0-8 23-16,2-6 6 16,1-2 6-16,6 0 15 15,2-12-3-15,2-8-15 16,-2-1 11-16,-8 3-12 15,-3 7 14-15,-9 4 15 16,-3 7-15-16,-2 0-14 16,3 7-8-16,2 19 0 15,6 9 6-15,16 24-6 0,-4-12-60 16,-3-8-180-16</inkml:trace>
  <inkml:trace contextRef="#ctx0" brushRef="#br1" timeOffset="95428.83">30896 6338 1564 0,'0'0'523'16,"0"0"-313"-16,0 0-53 16,0 0 21-16,0 0-52 15,0 0-40-15,0 0-39 16,0-14-7-16,0 14-7 16,0 0-10-16,0-2 6 15,0 2-17-15,2 0-7 16,10-2-4-16,9 0 0 15,16-2-1-15,13 1 12 16,13 1-11-16,9-1 8 16,3 1-4-16,-2 2-5 0,-3 0 1 15,-10 0 0 1,-11 0 0-16,-16 0-1 0,-15 0 1 16,-9 0-1-16,-9 0-27 15,0 0-34-15,0 0-14 16,-9 0 13-16,-7 2-93 15,3 1-449-15</inkml:trace>
  <inkml:trace contextRef="#ctx0" brushRef="#br1" timeOffset="96100.63">31673 6170 1754 0,'0'0'559'16,"0"0"-319"-16,0 0-89 15,0 0-54-15,0 0-97 16,0 0-14-16,0 0-40 0,19 47 51 16,-7-5 3-16,2 2 5 15,4 1-5 1,0-4-9-16,2-9-1 0,0-11 10 16,-4-6 5-16,-1-9-4 15,1-6 15-15,-3 0 22 16,3-13 27-16,1-15-12 15,4-5 2-15,1-6-21 16,1-5-27-16,3 2 12 16,0-2-11-16,3 2-2 15,1 0-5-15,-1-1-1 16,-3 2 0-16,-3 3-1 16,-8 3-4-16,-3 5-19 15,-8 6 0-15,-4 8 0 16,0 4 24-16,0 4 13 0,0 4 1 15,0 3-14 1,0 1 0-16,0 0-13 0,-2 0 12 16,-3 0-13-16,3 7 14 15,-3 11-17-15,3 1 12 16,2 2-7-16,0 0 6 16,0-3-6-16,0-4 12 15,2-5 4-15,3-4 2 16,0-4-1-16,-3 2 5 15,-2-3 10-15,2 0 0 16,-2 0 0-16,4 0-7 16,3 0-13-16,13 0-56 15,0 0-164-15,-2 0-939 0</inkml:trace>
  <inkml:trace contextRef="#ctx0" brushRef="#br1" timeOffset="96435.15">32309 6186 1384 0,'0'0'1096'15,"0"0"-961"-15,0 0-106 16,0 0-1-16,0 0-28 16,0 0-17-16,0 0 17 15,-61 105 9-15,35-62 0 16,4 0-9-16,6-6 0 0,7-4-1 15,7-9-11-15,2-9 3 16,0-7-15-16,0-4 24 16,2-4 52-16,7 0 14 15,4-12-14-15,-1-7-35 16,-4-4-2-16,-3 0-10 16,-5 0-5-16,0 2-36 15,0 3 27-15,-16 1 1 16,-2 5-14-16,-9 10-90 15,4 2-201-15,2 0-639 0</inkml:trace>
  <inkml:trace contextRef="#ctx0" brushRef="#br1" timeOffset="96742.48">32290 6270 1779 0,'0'0'324'16,"0"0"-269"-16,0 0-55 15,0 0-41-15,0 0 11 16,0 0 11-16,6 122 9 16,4-93 9-16,1-6 1 15,-1-6 19-15,-4-7 67 0,-1-6 7 16,-1-4-16-1,0 0-20-15,6 0 94 0,-1-10-64 16,-1-7-59-16,4 0-14 16,1-5-14-16,0-1-93 15,5-9-62-15,0 5-225 16,-5 0-1071-16</inkml:trace>
  <inkml:trace contextRef="#ctx0" brushRef="#br1" timeOffset="97019.69">32634 5828 1640 0,'0'0'545'0,"0"0"-422"0,0 0-85 15,0 0-38-15,0 0 3 16,0 0 41-16,0 108 74 15,0-45-60-15,5 10-37 16,5 3-9-16,4 0-11 16,-1-3 8-16,3-7-9 15,-5-11 1-15,-2-8 3 16,-5-11-4-16,-4-14-90 16,-2-9-115-16,-13-10-263 0</inkml:trace>
  <inkml:trace contextRef="#ctx0" brushRef="#br1" timeOffset="97150.71">32425 6167 2520 0,'0'0'341'16,"0"0"-264"-16,120-6-55 15,-36 6-22-15,3 0-35 0</inkml:trace>
  <inkml:trace contextRef="#ctx0" brushRef="#br1" timeOffset="145556.48">30838 8165 145 0,'0'0'417'15,"0"0"-24"-15,0 0-147 16,0 0-228-16,0 0-18 0</inkml:trace>
  <inkml:trace contextRef="#ctx0" brushRef="#br1" timeOffset="146548.61">31511 8799 1977 0,'0'0'339'0,"0"0"-244"15,0 0 9-15,0 0-34 16,0 0-40-16,0 0-23 16,0 0 6-16,0 26 55 15,0 4 8-15,0 8-11 16,0 8-9-16,0 3-7 15,0 2-21-15,6 0-18 16,4-3 1-16,3-4-11 16,1-8 0-16,-1-10-1 15,2-10-18-15,3-8 2 16,5-8 8-16,1 0 9 16,10-19 46-16,1-14 13 15,3-11-25-15,-3-9-8 16,-3-3-7-16,-10-1-4 0,-7-4 7 15,-7 5-6-15,-8 2 11 16,0 7-16-16,0 14-11 16,0 10-8-16,-12 16-8 15,3 7 8-15,-2 4-12 16,-2 24 20-16,0 12 0 16,-1 8 7-16,5 6-7 15,5-2-13-15,4-4-8 16,2 9-45-16,14-16-97 15,-1-8-303-15</inkml:trace>
  <inkml:trace contextRef="#ctx0" brushRef="#br1" timeOffset="146767.5">31939 9136 2197 0,'0'0'653'15,"0"0"-653"-15,0 0 13 16,0 0-13-16,0 0 0 16,18 134-20-16,-7-88-21 15,-3-4-2-15,0-6 21 16,-4-8 15-16,1-10-14 16,3-18-27-16,-1 0-207 15,0-18-475-15</inkml:trace>
  <inkml:trace contextRef="#ctx0" brushRef="#br1" timeOffset="146894.93">32055 8865 2889 0,'0'0'293'0,"0"0"-235"16,0 0-58-16,0 0-16 15,0 0-539-15</inkml:trace>
  <inkml:trace contextRef="#ctx0" brushRef="#br1" timeOffset="166676.71">6374 6078 1930 0,'0'0'399'0,"0"0"-189"15,0 0-77-15,0 0 19 16,0 0-41-16,0 0-61 16,0 0-10-16,-18-56 5 15,9 45-3-15,-6-1-27 16,-7 1-6-16,-10 1-5 15,-5 2 3-15,-15 1 2 16,-4 7-4-16,-8 0-5 16,-1 0 8-16,1 9-2 15,3 8-6-15,6 5 1 16,3 5 0-16,10 4-1 0,4 9-4 16,7 4 4-16,6 6 0 15,7 8-2-15,7 9 1 16,9 8-13-16,2 3 1 15,0 2 13-15,21 0-11 16,6-2 1-16,8-1-6 16,5-6 16-16,9-4-13 15,4-9 13-15,9-8 0 16,6-8-15-16,3-13 13 16,2-11-9-16,1-17 2 15,-3-1 9-15,-2-15 0 16,-7-22 2-16,-3-7 32 15,-8-10-3-15,-11-6 0 0,-9-6-2 16,-13-2 15 0,-9-3-4-16,-9 1 0 0,0 1-10 15,-27 0-14-15,-11 1 3 16,-9 5-19-16,-3 3-14 16,-2 10-15-16,5 8-14 15,13 12-5-15,11 10-41 16,11 14-28-16,12 6-56 15,0 12-314-15,4 9-495 0</inkml:trace>
  <inkml:trace contextRef="#ctx0" brushRef="#br1" timeOffset="167048.39">6087 6226 1909 0,'0'0'441'0,"0"0"-219"16,0 0-61-16,0 0 18 15,0 0-59-15,0 0-73 16,0 0-47-16,-10-26-22 15,10 46 2-15,0 10 20 16,8 11 5-16,3 9 7 0,-3 7-11 16,2 4 23-16,-4-1-15 15,-4-4-8-15,-2-3-2 16,0-9-5-16,0-5 6 16,0-7 0-16,-8-6 2 15,-2-6-6-15,-1-3-62 16,-11-4-81-16,5-4-156 15,-2-8-475-15</inkml:trace>
  <inkml:trace contextRef="#ctx0" brushRef="#br1" timeOffset="167334.58">5924 6636 2131 0,'0'0'461'0,"0"0"-209"0,0 0-84 15,0 0-74-15,0 0-79 16,0 0-15-16,0 0-26 15,0 15 26-15,18 9 0 16,9 3 9-16,4 0-3 16,4 0-6-16,1-8-12 15,-3-2 11-15,-4-7 1 16,-4-6 0-16,-7-4 33 16,-3 0 7-16,-6-3 16 15,1-15 18-15,-2-10-9 16,-1-10-26-16,1-3-28 15,0-1-6-15,0 5-5 16,-8 1 0-16,0 12-55 16,0 6-193-16</inkml:trace>
  <inkml:trace contextRef="#ctx0" brushRef="#br1" timeOffset="-162335.73">29470 7222 450 0,'0'0'661'0,"0"0"-335"15,0 0-205-15,0 0-58 16,0 0 77-16,0 0-21 16,0 0-27-16,15-34 10 15,-9 31 25-15,0-4-2 16,-2 4-40-16,3-1 28 15,-3 0-22-15,4 0-27 16,-6 0-13-16,0 2-9 16,0 2 22-16,-2 0 2 15,0 0-17-15,0 0-21 16,0 0-14-16,0 0-14 16,0 11-24-16,0 12 21 15,0 11 3-15,0 6 18 16,0 4-6-16,0 4-7 15,0 0-5-15,-2 0 0 0,-2-2 1 16,-2-6 0-16,0-4-1 16,2-7 1-16,-1-9-1 15,1-4 0-15,0-6 0 16,2-4 7-16,-2-2-5 16,4-3-2-16,-2-1-59 15,-2 0-104-15,-7 0-77 16,-3 0-105-16,1-11-702 0</inkml:trace>
  <inkml:trace contextRef="#ctx0" brushRef="#br1" timeOffset="-162027.21">29343 7466 97 0,'0'0'1513'0,"0"0"-1178"0,0 0-238 16,0 0 70-16,0 0 18 15,0 0-94-15,0 0-48 16,0 120-17-16,5-90 2 16,-1-2 5-16,0-6 4 15,3-2 7-15,-2-6 1 16,-1-7 17-16,3-3-8 16,1-4 15-16,6 0 4 15,10 0-4-15,13-15-23 16,5-9-24-16,7 1-11 15,-5-2 2-15,-4 3-8 0,-11 6-5 16,-13 2-24 0,-9 3-101-16,-7 6-428 0</inkml:trace>
  <inkml:trace contextRef="#ctx0" brushRef="#br1" timeOffset="-159292.96">26850 9557 993 0,'0'0'325'16,"0"0"-175"-16,-18-113-79 15,14 63-23-15,1-1-10 0,3-2-8 16,0 1-2-16,5 0-5 16,13 2-23-16,4 4-2 15,4 3-100-15,-1 8-59 16,-2 4-86-16,-3 7 105 15,-5 8 19-15,-2 4-23 16,-1 4-82-16,-6 6-219 0</inkml:trace>
  <inkml:trace contextRef="#ctx0" brushRef="#br1" timeOffset="-145710.28">23104 10962 378 0,'0'0'719'0,"0"0"-460"16,0 0-120-16,0 0 34 0,38-122-26 15,-31 94 3-15,2-4-18 16,0 2-26-16,0 0-33 15,2 0-20-15,-2 6-20 16,-3 4-16-16,0 3-17 16,-4 6-25-16,0 2-82 15,-2 3-54-15,0 3-58 16,0-1 71-16,0 0 116 16,0-1 32-16,0 1 0 15,0-1 45-15,0 1 95 16,0-1 105-16,0 1-28 15,0 1-24-15,0 0-43 16,0 3-11-16,0 0-27 0,0 0-39 16,0 0-59-16,0 15-14 15,0 17-5-15,0 18 5 16,0 16 24-16,2 11-10 16,0 5 5-16,2-2 6 15,5-9-25-15,3-12 0 16,5-18-8-16,8-14-18 15,6-21 7-15,7-6 19 16,11-30 24-16,9-24 6 16,4-19-14-16,1-7-3 15,-5-8-6-15,-10-1-5 16,-3-3 3-16,-11 1 1 16,-10-2-5-16,-15 9 6 15,-9 10-7-15,-4 18-5 0,-30 21-7 16,-11 24 12-16,-5 11 15 15,-6 25-4-15,0 26 22 16,14 11-22-16,15 6-11 16,18 2-5-16,9-5-4 15,29-8 0-15,18-11-24 16,13-9 0-16,29-17-39 16,-16-10-115-16,-12-10-304 0</inkml:trace>
  <inkml:trace contextRef="#ctx0" brushRef="#br1" timeOffset="-145417.78">23813 10764 757 0,'0'0'1792'0,"0"0"-1611"15,0 0-133-15,0 0 28 16,0 0-16-16,-42 114-39 16,38-60-7-16,-4 13-14 15,4 3 10-15,4-4-10 16,0-6 0-16,0-12-34 15,18-13 34-15,7-12 1 16,6-12 28-16,4-11 7 16,1 0 7-16,-3-15-3 15,-4-13 2-15,-10-8-8 16,-17-2-9-16,-2 0-11 16,-21 0-9-16,-21 6 11 15,-9 6 11-15,-5 9 4 16,0 12-31-16,10 5-2 0,10 5-75 15,22 38-99 1,10-5-128-16,4-6-581 0</inkml:trace>
  <inkml:trace contextRef="#ctx0" brushRef="#br1" timeOffset="-145069.36">24165 11012 1234 0,'0'0'1407'0,"0"0"-1139"15,0 0-167-15,0 0-86 16,0 0 11-16,0 0-9 0,0 0-16 16,-45 123-1-1,45-77 0-15,0-8 0 0,12-6 0 16,3-12-14-16,3-10-5 16,2-8 19-16,2-2 11 15,3-10 34-15,0-16-12 16,-6-2-16-16,-3 0-6 15,-5 6 2-15,-9 10-2 16,-2 8-11-16,0 4-38 16,0 9-21-16,-6 16 59 15,-1 9 9-15,7 7-9 16,0-3-2-16,3-5-11 16,19-7-1-16,4-9-5 15,10-11 13-15,9-6 6 16,6-14 23-16,11-25-23 15,28-41-40-15,-19 7-202 0,-9 2-623 16</inkml:trace>
  <inkml:trace contextRef="#ctx0" brushRef="#br1" timeOffset="-144885.19">24804 10533 2549 0,'0'0'459'0,"0"0"-343"15,0 0-18-15,0 0-58 16,0 0-40-16,0 0 0 15,-102 176 0-15,96-85 0 16,3 8 0-16,3-1 0 16,0-19 1-16,9 7 6 0,2-15-7 15,1-4-58-15,-6-20-89 16,-2-18-156-16</inkml:trace>
  <inkml:trace contextRef="#ctx0" brushRef="#br1" timeOffset="-144729.94">24519 10937 2727 0,'0'0'436'0,"0"0"-380"15,0 0 6-15,0 0-62 16,0 0 0-16,121-31-10 16,-21 31-67-16,-13 0-335 15,-11 0-1570-15</inkml:trace>
  <inkml:trace contextRef="#ctx0" brushRef="#br1" timeOffset="-144556.06">25344 10894 2388 0,'0'0'579'16,"0"0"-477"-16,0 0-57 15,0 0-45-15,0 0-25 16,0 0-30-16,0 0 54 15,140-16-50-15,-60 22-129 16,-15 0-68-16,-14 0-543 0</inkml:trace>
  <inkml:trace contextRef="#ctx0" brushRef="#br1" timeOffset="-144361.41">25337 11141 2244 0,'0'0'657'16,"0"0"-598"-16,0 0 67 16,119-9-30-16,-53-2-44 15,7-1-52-15,15-2-10 16,-22 3-210-16,-16 2-910 0</inkml:trace>
  <inkml:trace contextRef="#ctx0" brushRef="#br1" timeOffset="-143286.15">26202 11121 2336 0,'0'0'358'0,"0"0"-255"16,0 0 65-16,0 0-62 0,0 0-106 16,0 0-1-1,0 0 1-15,48 0 25 0,-14 0 18 16,9 0-18-16,5 1-9 15,1 5-6-15,-1 1-10 16,-4-1-36-16,7 0-139 16,-13-2-115-16,-9-2-799 0</inkml:trace>
  <inkml:trace contextRef="#ctx0" brushRef="#br1" timeOffset="-142305.26">27280 10972 1666 0,'0'0'424'16,"0"0"-231"-16,0 0-31 16,0 0 36-16,118-94-60 15,-102 62-54-15,-8-4-47 16,-8 0-3-16,0-2-14 15,-26 2-20-15,-19 8-6 16,-13 6-7-16,-11 9 13 16,-6 13 0-16,-6 0 5 15,3 19 12-15,13 13-7 16,15 4 12-16,21 4-18 16,19 0-4-16,10-1-19 0,18-8 4 15,20-6-15 1,12-12 30-16,8-8 39 15,6-5-3-15,1-9-14 0,-1-15-7 16,-10-4-10-16,-12 0 3 16,-13 6-2-16,-11 9 16 15,-9 7-17-15,-7 6-5 16,0 12-33-16,0 26 16 16,0 21 17-16,3 32 18 15,2 27-2-15,-3-5-4 16,-1-16-12-16,-3-16-80 15,0-27 50-15,-3-3 12 16,-15-2 6-16,-7-19 12 16,-4-14 62-16,-4-12 23 15,-2-4-18-15,3-13-17 0,6-20-22 16,8-13-14-16,9-9-14 16,9-4 13-16,0-2 4 15,18 3-10-15,11 8-7 16,4 10-5-16,7 14 1 15,3 14 2-15,-1 12-3 16,2 6-16-16,-5 30-37 16,-4 14-11-16,-8 8-20 15,-7 7 21-15,-9-4-32 16,-4-8 42-16,-5-11 52 16,0-16 6-16,2-12-1 15,3-12-16-15,2-2 17 16,7-16 85-16,4-18 5 0,7-8-37 15,4-7-24-15,0 2 8 16,-4 7 9-16,-5 5 8 16,-4 13-24-16,-9 12-20 15,-5 10-10-15,-4 0-51 16,0 18-23-16,0 20 74 16,0 6 0-16,0 5 11 15,0-5-2-15,0-8-9 16,0-10-6-16,16-12-18 15,6-9-9-15,7-5 33 16,9-17 30-16,6-19 6 16,6-10-14-16,-2-7-14 15,-1 3-7-15,-7 2 11 0,-6 10 7 16,-12 12 14 0,-6 10-7-16,-12 14-26 0,-4 2-1 15,0 19-43-15,0 23 44 16,0 13 11-16,0 9-11 15,-2 7-32-15,2 8-93 16,0-20-166-16,0-18-1459 0</inkml:trace>
  <inkml:trace contextRef="#ctx0" brushRef="#br1" timeOffset="-142086.03">28407 11256 2826 0,'0'0'494'0,"0"0"-388"16,0 0 7-16,0 0-17 16,0 0-96-16,0 0-3 15,0 0-75-15,39-13-96 16,-31 11-329-16</inkml:trace>
  <inkml:trace contextRef="#ctx0" brushRef="#br1" timeOffset="-139163.2">28855 10953 202 0,'0'0'421'0,"0"0"-267"0,0 0-96 16,0 0 40-16,0 0 252 15,0 0-175-15,0 0-87 16,0-21-5-16,0 21 40 15,0 0-69-15,0 0-54 16,0 0-38-16,0 0-35 16,0 0-187-16,0 0-757 0</inkml:trace>
  <inkml:trace contextRef="#ctx0" brushRef="#br1" timeOffset="-138028.08">28851 10976 549 0,'0'0'1300'0,"0"0"-921"0,0 0-183 16,0 0-42-16,0 0-3 16,0 0-43-16,0 0-41 15,4-19-24-15,-2 19-9 16,3 0-12-16,3 0-22 16,4 14-8-16,3 16-4 15,6 13 2-15,-1 14-1 16,2 10-84-16,-2 4-97 15,-5 5-113-15,-5-8-181 16,-8-7-54-16,-2-15 72 16,-2-16 468-16,-17-17 549 0,2-13 48 15,-1-5-151-15,7-26-182 16,9-10-121-16,2-14-54 16,2-3-30-16,20-6 5 15,5-1-4-15,4 0-23 16,2 5 11-16,-4 3-15 15,0 14-15-15,-4 8-14 16,-3 13-4-16,5 21-74 16,-3 1-162-16,-6 0-723 0</inkml:trace>
  <inkml:trace contextRef="#ctx0" brushRef="#br1" timeOffset="-137214.9">29504 11347 2200 0,'0'0'607'0,"0"0"-552"16,0 0-43-16,0 0 59 16,0 0-44-16,0 0-27 15,0 0-18-15,-27-58-17 16,27 58 35-16,0 0 2 15,-2 0-2-15,-1 0-33 16,1 0 9-16,2 0-10 0,-2 0-7 16,0 0 26-1,-2-2 9-15,-2 0 4 0,-2 0 2 16,-3 0 0-16,-7 2 0 16,-9 0 0-16,-4 0 0 15,-5 15 1-15,-2 8 6 16,3 11-1-16,8 7-5 15,7 2-1-15,13 0-13 16,7-7-7 0,0-8 2-16,23-8-15 0,4-10 33 15,4-10 56-15,9 0 38 16,2-18-22-16,5-14-27 16,-1-14-9-16,-1-9-36 15,-7-3-31-15,-7-6-8 16,-10 2 18-16,-11 5 21 15,-8 7 1-15,-2 15 64 16,0 13 31-16,0 14-54 0,-8 8-32 16,-3 15-10-16,-1 29-8 15,-1 17-11-15,4 11-98 16,4 2-94-16,5-4 89 16,0-9 47-16,0-15 75 15,14-16 0-15,4-14 10 16,2-12 51-16,5-4 30 15,4-16 13-15,4-16-47 16,0-10-57-16,1-5-19 16,-7 0 5-16,-8 0 14 15,-5 7 27-15,-8 10 21 0,-6 8 22 16,0 7-11-16,0 12-41 16,0 3-2-16,-8 2-16 15,-4 22-18-15,3 12-5 16,3 8 10-16,6 7-4 15,0-4 3-15,2 2 14 16,11-7 0-16,1-5 1 16,-5-5 12-16,-3-11 8 15,-4-7 14-15,-2-6-7 16,0-6 0-16,0 1-4 16,0-3-2-16,-8 0-7 15,-39-15-15-15,2-5-200 16,-1-2-532-16</inkml:trace>
  <inkml:trace contextRef="#ctx0" brushRef="#br1" timeOffset="-136231.34">23187 11221 733 0,'0'0'574'0,"0"0"-356"0,0 0-152 16,0 0-64-16,0 0 26 15,0 0-28-15,0 0-24 16,-29-32-40-16,23 30-48 15,-6 0-32-15,-1 2 132 16,-3 0 12-16,3 0 46 16,0 0 48-16,5 0 109 15,4 0 56-15,4 0-1 16,0-3-83-16,0 2-19 16,0-4-30-16,0 4-10 15,0-2 14-15,0 2-8 16,0 1-24-16,0-2-30 15,0 2-16-15,2-1-9 16,3 1-6-16,6 0-14 16,7 0-11-16,13 0 2 0,12 1-9 15,15 12 0-15,13 4-3 16,31 5 10-16,37 4-8 16,34 0-2-16,14-2-2 15,-11-6-4-15,-20-8-6 16,-44-6 10-16,-25-4-33 15,-27 0-2-15,-9 0 16 16,-2 0 19-16,-5 0-23 16,-3 0 7-16,-19 0 9 15,-13 0 7-15,-7 0-5 16,-2 0-16-16,0 0-41 16,-4 3-66-16,-8 2-137 0,-1 1-425 15</inkml:trace>
  <inkml:trace contextRef="#ctx0" brushRef="#br1" timeOffset="-135579.78">23449 11618 2165 0,'0'0'450'0,"0"0"-307"16,0 0-40-16,0 0-3 0,0 0-100 16,0 0-42-1,0 0 42-15,-17 126 34 0,17-55-19 16,0 1-15-16,0-1-6 15,2-14 6-15,11-10 0 16,3-16-6-16,5-12-21 16,0-13 20-16,8-6 7 15,5-6 82-15,1-23 0 16,4-11-32-16,-4-10-20 16,-3-6-8-16,-10-6-2 15,-9 3 0-15,-6 4 3 16,-7 6-17-16,0 11 34 15,-11 12-29-15,-5 11-5 16,3 8-6-16,4 7-11 16,2 0 10-16,2 22 2 0,5 14-1 15,0 11 0 1,2 0 0-16,19 1-1 0,8-3 1 16,2-7-8-16,7-6-18 15,-1-9-64-15,17-15-36 16,-9-4-121-16,-5-4-530 0</inkml:trace>
  <inkml:trace contextRef="#ctx0" brushRef="#br1" timeOffset="-135388.65">24174 11915 1597 0,'0'0'1044'0,"0"0"-855"15,0 0-161-15,0 0-20 0,0 0 10 16,0 138-2-16,4-82-6 15,1-1-3-15,-1-7-6 16,1-10-1-16,2-12-3 16,1-12-28-16,3-13-8 15,7-14-30-15,-2-18-3 16,-3-4-189-16</inkml:trace>
  <inkml:trace contextRef="#ctx0" brushRef="#br1" timeOffset="-135246.07">24154 11717 1972 0,'0'0'1022'0,"0"0"-834"16,0 0-103-16,0 0-85 15,0 0-10-15,0 0-103 16,0 0-155-16</inkml:trace>
  <inkml:trace contextRef="#ctx0" brushRef="#br1" timeOffset="-134605.1">24949 10371 899 0,'0'0'683'0,"0"0"-300"16,0 0-53-16,0 0-40 16,0 0-76-16,0 0-82 15,0 0-61-15,5-14-25 16,-1 14-44-16,3 22-2 16,6 17-9-16,12 36 9 15,6 45 8-15,7 49 10 16,0 24-13-16,-9 3-10 15,-16-11-54-15,-13-21-14 16,-7-3 8-16,-33-11 6 16,-20-15 33-16,-9-26 26 0,-4-28-1 15,-30-3-47-15,-20-8 39 16,-1-8 3-16,1-4-13 16,3-16-48-16,44-18-90 15,7-6-513-15</inkml:trace>
  <inkml:trace contextRef="#ctx0" brushRef="#br1" timeOffset="-134205.25">22275 10030 813 0,'0'0'1767'0,"0"0"-1593"0,0 0-129 16,0 0-22-16,-120 231 24 16,120-21 6-16,20 49-28 15,30 19-15-15,8-7 8 16,-1-30-18-16,3-21-98 16,8-34-60-16,9-30-21 15,4-44-46-15,34-17-14 16,-18-32-37-16,-9-21 3 0</inkml:trace>
  <inkml:trace contextRef="#ctx0" brushRef="#br1" timeOffset="-133447.39">26594 12206 1909 0,'0'0'416'0,"0"0"-273"16,0 0 7-16,0 0 47 15,0 0-77 1,0 0-120-16,0 0-23 0,-29-15 23 16,58 15 77-16,13 0 3 15,16 0-15-15,31 0-24 16,45 5-4-16,57 2-12 16,37 8-9-16,17 3 0 15,7 6-11-15,-17 2-4 16,6 2 4-16,-2 2 0 15,-12-2-4-15,-16-2-1 16,-19-3 6-16,-29-5 3 16,-45-7-8-16,-38-4 18 15,-33-6 7-15,-25 2-6 0,-4-3 9 16,-7 0 5 0,-4 1 11-16,-7-1-7 0,0 0-12 15,0 0-16-15,0 2-10 16,0 2-30-16,7 9-65 15,1 0-74-15,-5-4-216 0</inkml:trace>
  <inkml:trace contextRef="#ctx0" brushRef="#br1" timeOffset="-108006.3">18107 4973 1052 0,'0'0'300'0,"0"0"-100"0,0 0 70 15,0 0 127-15,0 0-117 16,0 0-135-16,4 0-62 15,-1-2-7-15,-1 2-16 16,0 0-31-16,7 0-29 16,2 0-106-16,-2 0-183 0</inkml:trace>
  <inkml:trace contextRef="#ctx0" brushRef="#br1" timeOffset="-107424.04">24224 3691 2126 0,'0'0'447'0,"0"0"-325"0,0 0-29 15,0 0 3-15,0 0-31 16,0 0-41-16,0 0-10 16,0-2-14-16,0 2 0 15,0 0-27-15,0 0 7 16,0 0-38-16,0 0-79 15,-10 0-245-15,-5 0-454 0</inkml:trace>
  <inkml:trace contextRef="#ctx0" brushRef="#br1" timeOffset="-107167.71">23416 3605 1413 0,'0'0'252'16,"0"0"-147"-16,-129 2-35 15,73-2 166-15,6 0-91 16,-2-4-64-16,5-7-6 15,1 1-39-15,4-5 5 16,-12-7-41-16,14 4-139 16,6 0-641-16</inkml:trace>
  <inkml:trace contextRef="#ctx0" brushRef="#br1" timeOffset="-105491.04">17078 3720 1303 0,'0'0'198'15,"0"0"-174"-15,0 0 11 16,0 0-17-16,117-88 12 15,-80 65-13-15,1 3-17 16,-5 0 2-16,-4 3 4 16,-2 6-5-16,-6-1 1 15,-2 4-2-15,-4 2 0 16,-1 2-13-16,-1 0-9 0,-2-2 7 16,0 1 15-16,0-2 60 15,-4-1 94-15,0-2 64 16,-3-2-1-16,-4-2-42 15,0-4-76-15,0-2 8 16,0 2-49-16,-6-2-28 16,-13-1-7-16,0 1-7 15,-10 2-16-15,-4 2 0 16,-6 2 0-16,-5 4 5 16,-3 0-3-16,-4 4 5 15,-3 3 6-15,1 0 11 16,-3 3-7-16,-5 0-15 15,-1 6 7-15,-5 13-9 0,-1 4 0 16,-1 8 8 0,2 2 6-16,2 5 1 0,2 5 9 15,8 5-2-15,4 5-5 16,9 6 2-16,7 6-18 16,14 8 0-16,11 20 1 15,10-4-2-15,3 6-8 16,29-1 8-16,10-18 0 15,11 5 0-15,14-9-14 16,8-12 14-16,10-10 1 16,7-11 4-16,8-16 1 15,3-14-5-15,3-9 15 0,4-18 9 16,-6-25-2 0,-6-11-23-16,-9-16 21 0,-8-29-5 15,-12-28 6-15,-25-32 5 16,-22-2-10-16,-22 27-3 15,-13 38-14-15,-22 38-5 16,-12 9-6-16,-16-1 6 16,-15 2-4-16,-14 7-4 15,2 19-19-15,5 15-9 16,9 7-40-16,3 39-66 16,19 2-115-16,21-1-626 0</inkml:trace>
  <inkml:trace contextRef="#ctx0" brushRef="#br1" timeOffset="-105215.08">17022 3502 1984 0,'0'0'348'15,"0"0"-138"-15,0 0-141 16,0 0-18-16,0 0-46 15,0 0-5-15,0 0-13 16,-22 111 13-16,32-36 6 16,2 4-5-16,-3 2 7 15,-1-9-8-15,2-10 13 16,-3-12-12-16,-3-14 9 16,0-12-10-16,0-12-23 0,-4-12-87 15,0-13-71-15,0-14-262 16</inkml:trace>
  <inkml:trace contextRef="#ctx0" brushRef="#br1" timeOffset="-104931.28">16877 3729 2265 0,'0'0'311'16,"0"0"-168"-16,0 0-126 16,0 0-8-16,0 119-9 15,25-50-21-15,6 6 15 16,9-7-12-16,0-11 11 15,0-15 2-15,-4-19 5 0,-5-13 45 16,0-10 27-16,-4-7 8 16,2-32 27-16,-2-16-33 15,-1-16-37-15,-6-5-18 16,-1-2-10-16,-7 8-3 16,-3 16-1-16,-4 18 23 15,-2 15 14-15,-3 15-42 16,0 6-16-16,0 14-65 15,12 45-123-15,5-4-3 16,-2-6-697-16</inkml:trace>
  <inkml:trace contextRef="#ctx0" brushRef="#br1" timeOffset="-91916.03">15710 8242 1299 0,'0'0'371'0,"0"0"-40"16,0 0-67-16,0 0-24 16,0 0-131-16,0 0-53 15,-34-31-33-15,34 29-17 16,0 2 3-16,0 0-3 0,0 0 1 16,0 0-1-16,0 0-1 15,0 0-5-15,0 0 1 16,0 0 0-16,-2 0 0 15,2 0-1-15,-2 0 0 16,-2 0-1-16,-6 7 1 16,-5 3 5-16,-8 9 4 15,-10 8 5-15,-7 4-13 16,-11 16 12-16,-23 25-7 16,-23 49-6-16,-28 49 0 15,-7 30 0-15,3 15 5 16,13-5-5-16,20-13 4 15,2 5-4-15,9 3-1 16,6-3-7-16,5-8 8 0,7-11 6 16,5-16-4-16,4-15 9 15,9-5-10-15,4-13 5 16,7-8-4-16,9-26 9 16,7-21-11-16,7-21-1 15,6-5 1-15,-3 0 1 16,4 1 0-16,1-2-1 15,1-14 0-15,0-14 0 16,4-17-37-16,-6-28-41 16,-1-16-131-16,-5-16-892 0</inkml:trace>
  <inkml:trace contextRef="#ctx0" brushRef="#br1" timeOffset="-91684.96">13746 11081 1897 0,'0'0'551'0,"0"0"-298"16,0 0-111-16,0 0-82 15,0 0-47-15,0 0-5 16,-31 150 8-16,31-63-16 16,0 9 0-16,10-2 9 15,7-15-8-15,3-2-1 16,5-15-4-16,4-17-13 16,7-22 17-16,12-19 52 15,33-15 28-15,1-29-7 16,12-18-29-16,0-11-30 15,-21 7-14-15,3-14-67 16,-25 20-180-16,-22 16-2037 0</inkml:trace>
  <inkml:trace contextRef="#ctx0" brushRef="#br1" timeOffset="-90136.85">10895 12068 723 0,'0'0'1063'15,"0"0"-781"-15,0 0-110 16,0 0 9-16,0 0-15 15,0 0-58-15,0 0-51 16,0-31-21-16,0 31-5 16,0 0 4-16,0 0-35 15,-2 4 0-15,-2 20-8 0,-2 19 8 16,0 33 13 0,-1 40 1-1,-1 46 3-15,0 23-10 0,4 9 2 16,-3 1-3-16,3-6-6 15,-2 2 0-15,-4 7 1 0,-1-4-1 16,-2 2-1-16,-3 3-6 16,3 0 0-16,1 1 7 15,4 5-1-15,-1-3-5 16,3-3 6-16,-4-7-5 16,6-8 5-16,0 3 1 15,-1-4-1-15,1-6-1 16,0 9 1-16,-4-12 0 0,4-2 0 15,-3-13 0 1,-1-8 1-16,-6-9-1 0,1-1 0 16,-5-5 1-16,-5-2 8 15,1-4-9-15,-2 2 7 16,-3-2 26-16,2-3-4 16,8-21-7-16,3-26-6 15,5-18-8-15,5-3 6 16,0-1 12-16,-1 5-19 15,0-2-5-15,3-15 0 16,0-9-2-16,2-16 0 16,0-8-20-16,0-13-74 0,0-13-88 15,0-19-123-15,0-1-521 16</inkml:trace>
  <inkml:trace contextRef="#ctx0" brushRef="#br1" timeOffset="-89338.13">9406 17790 2270 0,'0'0'566'16,"0"0"-505"-16,0 0-61 16,0 0-21-16,0 0-64 15,0 0 85-15,0 0 5 16,163 30 6-16,-56-20 6 16,31 2 2-16,40-12-7 15,21 0 9-15,6 0 23 16,-1 0 18-16,-9 0-1 15,3 6 3-15,5 2-29 16,-1 6-11-16,4-1-14 16,0-4-4-16,4 5-1 15,6-2 5-15,7-1 1 16,6 5-11-16,10 4 30 16,6 2 7-16,5 8-11 15,1-2-10-15,3 2 2 0,-7-4-18 16,0-2-2-16,-4 2-34 15,-2-8 2-15,-4-4-12 16,-4-2 0-16,-1-2 18 16,-9-2 28-16,-1 2 0 15,-3-2 32-15,-1 3 22 16,-2 1-14-16,0 6-2 16,-6-1-8-16,-9 2-22 15,-10 3-6-15,-12 0-2 16,-17-4 9-16,-12-1-9 15,-19 2 1-15,-4-5 4 16,-26-3 1-16,-17 0 4 16,-20-3 4-16,-4 2 3 0,12-1-3 15,8 1-3-15,9 1 5 16,-6-1-16-16,-6-2 4 16,-3 3-3-16,-9-4 2 15,-5-3-3-15,-9 0 0 16,-4-1 1-16,-12-2 3 15,-6-1-4-15,-10 0-14 16,-6 0-7-16,-9 0 7 16,-2 0 8-16,-2 0-5 15,0 0 5-15,0 0 0 16,0 0-18-16,-13 0-29 16,-12-4-76-16,-8-11-115 15,-11-4-21-15,-30-2-15 0,9 0-128 16,3 1-281-16</inkml:trace>
  <inkml:trace contextRef="#ctx0" brushRef="#br1" timeOffset="-88664.77">18649 18009 2467 0,'0'0'307'16,"0"0"-206"-16,0 0 28 15,0 0-8-15,0 0-50 16,0 0-25-16,0 0-15 16,-18 12-31-16,9 16 0 15,-3 16 19-15,1 5-15 16,1 4 0-16,0 6 2 15,8-5-6-15,2 0 0 0,0-6 0 16,0-2-8 0,12-4-2-16,1-3 2 0,0-9 3 15,-2-5 4-15,-4-5 1 16,-3-4 0-16,-4-2 1 16,0 0 3-16,-11 5-3 15,-20 0 3-15,-10-5-4 16,-7-3-33-16,-4-3-3 15,6-2-51-15,5-6-51 16,12 0-7-16,23-6 7 16,6-13-416-16,0-2-314 0</inkml:trace>
  <inkml:trace contextRef="#ctx0" brushRef="#br1" timeOffset="-86386.37">10781 12078 1977 0,'0'0'362'16,"0"0"-175"-16,0 0 1 15,0 0-24-15,0 0-28 0,56-114-36 16,-50 103-39-16,-3 7-25 16,-3 4 0-16,0 0-36 15,-16 20-2-15,-22 25 2 16,-17 16 13-16,-15 16-3 16,-1 3 4-16,0-6-8 15,13-12-2-15,15-14 0 16,17-16-3-16,14-16-1 15,12-9-14-15,0-7-40 16,27-13 53-16,18-23-13 16,10-12 14-16,6-12-25 15,1-2 13-15,-6 1 12 16,-7 7 2-16,-11 13 3 16,-11 10-5-16,-10 15 31 0,-10 8 38 15,-4 8-10-15,-1 0-59 16,0 11-11-16,4 23 3 15,5 9 8-15,5 12 12 16,3 0-12-16,0-4-3 16,1-7-52-16,-2 3-62 15,-7-14-149-15,-6-11-1069 0</inkml:trace>
  <inkml:trace contextRef="#ctx0" brushRef="#br1" timeOffset="-85534.53">8720 12627 2031 0,'0'0'515'15,"0"0"-371"-15,0 0-73 16,0 0 59-16,0 0-13 16,0 0-69-16,0 0-48 15,2 28-2-15,-2 20 2 16,0 14 9-16,0 10 5 15,0 5-14-15,0-2-16 16,0-6-133-16,-11 9-18 0,-3-21-266 16,2-16-714-16</inkml:trace>
  <inkml:trace contextRef="#ctx0" brushRef="#br1" timeOffset="-85376.37">8433 13253 2499 0,'0'0'300'0,"0"0"-290"16,0 0-1-16,0 0 31 16,0 0 14-16,171 25-17 15,-107-19-15-15,19-6-22 16,-20 0-54-16,-16-12-204 0</inkml:trace>
  <inkml:trace contextRef="#ctx0" brushRef="#br1" timeOffset="-85209.41">8600 12462 2809 0,'0'0'219'0,"0"0"-171"16,0 0-43-16,0 0 8 15,136-5-13-15,-50 9-23 16,-12 12-226-16,-11 0-537 0</inkml:trace>
  <inkml:trace contextRef="#ctx0" brushRef="#br1" timeOffset="-85025.33">9025 13094 1902 0,'0'0'500'15,"0"0"-349"-15,2 124-80 16,9-70-22-16,1-5-31 15,-3-9 0-15,-1-10-18 16,-2-10-7-16,-6-15-20 16,0-10-32-16,-4-23-227 15,-8-6-1877-15</inkml:trace>
  <inkml:trace contextRef="#ctx0" brushRef="#br1" timeOffset="-84836.01">9123 12868 1879 0,'0'0'453'0,"0"0"-257"16,0 0-59-16,141 50-78 16,-93-9-40-16,-2 14-7 15,-15 7-12-15,-14 1-22 16,-17-2 22-16,-11-4 0 16,-33-9 39-16,-18-8 62 15,-10-8-13-15,-28-16-32 16,19-8-56-16,14-8-179 0</inkml:trace>
  <inkml:trace contextRef="#ctx0" brushRef="#br1" timeOffset="-76180.28">13410 14616 1324 0,'0'0'543'0,"0"0"-252"16,0 0-113-16,0 0-108 15,0 0-70-15,0 0-164 16,0 0-1362-16</inkml:trace>
  <inkml:trace contextRef="#ctx0" brushRef="#br1" timeOffset="-63667.13">10675 17991 1587 0,'0'0'447'0,"0"0"-272"0,0 0 23 15,0 0-24-15,0 0-81 16,0 0-63-16,0 0-14 15,10-32 8-15,1 24 9 16,1-6 4-16,1 6-6 16,-2-7-19-16,0 2 1 15,0 0-3-15,1-1-9 16,-1 1 6-16,0-6-7 16,2 4 1-16,0-4-1 15,3-5 0-15,2 2 2 16,2-9-1-16,1 4 0 15,2-7 0 1,2-2-1-16,4-5 1 0,2 2 0 0,0-2 0 16,3 0 4-16,1-4-5 15,6 1 5-15,-1-4-5 16,2 2 0-16,-1 2 0 16,-2 4 2-16,3 3-1 15,-1 2-1-15,1 0-8 16,2 4 7-16,3-2 1 15,0-1 10-15,2 2 3 16,3-5-12-16,-2 2 5 16,0-1 8-16,-1 2-14 15,-3 1 1-15,0 3-2 16,-2 3 2-16,0-5 3 0,1 1-2 16,-1 0-2-16,1-5 9 15,-1 1-8-15,1-7 13 16,-1 2-9-16,-2 0 1 15,4 6-2-15,-5 2-2 16,2 1-1-16,-3 3-1 16,4 6 1-16,1-4 0 15,2 0-1-15,2 2 0 16,5-2 8-16,4 3-7 16,2-2 5-16,-1 2-6 15,2-4 1-15,-3 5 7 16,-7 4-7-16,-1-1-1 15,-8 2 0-15,-5-1 0 0,-3 3 0 16,-3 2 2-16,-2 1 3 16,-2-2-10-16,0-4 12 15,-1 5-11-15,1-1 4 16,0 1 0-16,-1 4-1 16,1-1-4-16,-2 2 0 15,-3 4 1-15,3-2 4 16,-4 2 0-16,4 1 5 15,0-1-4-15,0-3-1 16,-1 3 0-16,0 2 0 16,-1 0 0-16,-1-2 0 15,-3 4 0-15,2-4 1 0,-1-2-6 16,-2 3 5 0,0 2 0-16,-1-8 5 0,-1 7-5 15,2-4 0-15,-5 1 0 16,2 1 1-16,-1 0-1 15,-1-2 0-15,5 2 2 16,-2 0-2-16,2-1 0 16,0 0 0-16,-1 0 5 15,-1 3-5-15,-3-3-5 16,-2-1 3-16,-1 6 2 16,-4-2-1-16,-4 2-11 15,-2 0-29-15,0 0-5 16,0 0-3-16,0 0-10 0,0 0 11 15,0 0 19 1,-22 8-25-16,2 4-71 0,-4-2-588 16</inkml:trace>
  <inkml:trace contextRef="#ctx0" brushRef="#br1" timeOffset="-62570.46">14105 15789 1140 0,'0'0'412'16,"0"0"-214"-16,0 0-59 15,0 0-13-15,0 0-16 16,0 0-56-16,114-46-21 16,-87 38 4-16,1 0 40 15,1-3 5-15,0 4-18 16,-2-3-22-16,2-2-17 16,2 2-11-16,1-5-13 15,1 4 9-15,2-7-10 0,4 3 0 16,1-2-1-1,0 0 1-15,3-1 9 0,3 4 4 16,3-4 1-16,2 0-5 16,5 0-2-16,2 0 0 15,2 0-1-15,2 0-5 16,5 3 15-16,0-4 25 16,3 5 9-16,-2-3-7 15,1 0-15-15,0 1-12 16,1 3-16-16,-1 0 15 15,-3-3-15-15,3-1 6 16,-1 6-8-16,-2-7 2 16,-3 0 0-16,-3 4 1 0,-5-4 9 15,-3 1-8-15,-1 3 2 16,-2 0-4-16,2-2 0 16,3-2 0-16,2 0 0 15,1 0 0-15,1-2 0 16,-2 1 0-16,-3-2-1 15,-4 3 1-15,-2 2 0 16,3-2 0-16,-4 3 0 16,5-2 1-16,3-3-1 15,1 2 0-15,3-2-1 16,2 1 1-16,1-1 0 16,1 1 1-16,0 1-1 15,3 0 1-15,-1 1 0 0,1 3 1 16,0 0-1-16,0-2-1 15,4-2 18-15,-3 0-10 16,-1 1 0-16,-5-2-8 16,-2 1 0-16,-2-1 0 15,0 2 1-15,-1-4-1 16,1 2 0-16,2 1 0 16,-2-4 1-16,2 4-1 15,0-5 5-15,0-2 7 16,6 2-12-16,-1 1 1 15,3 0 1-15</inkml:trace>
  <inkml:trace contextRef="#ctx0" brushRef="#br1" timeOffset="-59206.12">18834 14606 136 0,'0'0'1029'16,"0"0"-789"-16,0 0-58 16,0 0-19-16,0 0-21 15,0 0 5-15,0 0-13 16,15-53-28-16,-15 52 26 15,2-4-2-15,0 1-39 16,0 2-45-16,1 1-22 16,1-3-10-16,3 2-12 15,2-6 6-15,2 2-8 16,7-2 0-16,7-1 1 16,6 2-1-16,4-3 1 0,9 0 4 15,6-4-5 1,6-2-6-16,2 0 6 15,6 0 7-15,-1-2-7 0,1-1 1 16,-4-3 3-16,-2 4 2 16,-5-4 36-16,1-4 15 15,0 2 16-15,2 0-26 16,2-1 0-16,-1-2 18 16,1-1-29-16,0 2-12 15,-2-2-16-15,-5 1-4 16,-4 4 2-16,-5 0-5 15,-4 5-1-15,-5 4 0 16,-1-4-1-16,-3 6 0 16,0 2 1-16,-5-2-1 15,0 3 0-15,-3 2 1 0,-3 0 2 16,-3 2-1-16,-1-1-1 16,-3 2 0-16,-3 0 6 15,-1 0-5-15,0 0-1 16,-3 2 5-16,1 0-5 15,1-3 0-15,-1 4 4 16,-1 1-4-16,-4-1 5 16,2 1-5-16,-2 0 0 15,0 0-5-15,0 0-9 16,0 0-19-16,0 0-17 0,0 0-37 16,-2 0-53-1,-11 7-8-15,-10 9-23 0,-25 8-129 16,1-3-188-16,0-4-959 15</inkml:trace>
  <inkml:trace contextRef="#ctx0" brushRef="#br1" timeOffset="-58353.67">17985 14564 1073 0,'0'0'350'0,"0"0"-248"15,0 0-69-15,0 0 81 16,0 0 110-16,0 0-33 15,0 0-80-15,93-67-25 16,-80 60 18-16,5-3-17 16,5 2-16-16,6-5-24 15,6 1-15-15,5 1-12 16,5-7-8-16,-1 2 25 16,6-3 1-16,2 1 20 15,4-1-1-15,7-2-7 16,6-1-17-16,9 2-14 15,5-2-4-15,10 0-5 16,3-3-4-16,6 0-5 0,-2-3 3 16,1 0 2-16,-3-3 1 15,-4 1-7-15,-3 2 2 16,-2 0 9-16,-5 1-6 16,1 0-4-16,0-1 5 15,-4 0-6-15,-2 0 0 16,0-3 2-16,-6 2-2 15,0 0 5-15,-1 2-5 16,-3 5 29-16,-3 0 15 16,1 3-4-16,-2 6-17 15,-5-1-9-15,-4 1-9 16,-5 1-5-16,-4 1 2 16,-7-2 2-16,-6 4-3 15,-5-2 3-15,-10 4 2 0,-3 0 11 16,-7 4-8-16,-5 0-2 15,-2 3-6-15,-2 0 0 16,0 0-1-16,0 0-8 16,0 0-18-16,0 0-33 15,0 0-75-15,-40 14-60 16,3 0-140-16,-10 1-1155 0</inkml:trace>
  <inkml:trace contextRef="#ctx0" brushRef="#br1" timeOffset="-55351.22">11004 17637 1271 0,'0'0'501'0,"0"0"-277"16,0 0-98-16,0 0-24 15,0 0-17-15,0 0-14 16,0 0-27-16,0-21 50 15,0 17 21-15,0-2-29 16,2 2-24-16,0-5-26 16,1 3-16-16,-1-1-3 15,0 3-17-15,3-6 13 16,1-2-7-16,3-3-5 16,3-2 4-16,1-6-4 15,5-3 8-15,3-5 4 16,4-6-8-16,4-3 14 15,2-4-7-15,3 0-5 16,-1-2-1-16,0-2-6 0,-2-2 0 16,4-4 1-1,-4-2 8-15,0-3-9 0,0 5-5 16,-3 0 5-16,1 6 1 16,-4 8 0-16,-2-2 4 15,-1 8-4-15,0-3 0 16,2 5 0-16,1-4-1 15,0 3 7-15,0 0-7 16,-2-3 0-16,2 2 0 16,0 1 0-16,-1 3 0 15,1 3-1-15,-1-4 1 16,1 3 0-16,-1 2-6 0,1-2 6 16,0 3 0-16,-4-4 1 15,2 3 0-15,-1 0-1 16,0 0 0-16,0 2 5 15,1-2-4-15,2-3 0 16,-2 4-1-16,2-1 1 16,0-6 0-16,4 1 0 15,0 4-1-15,0 0 0 16,2-3 1-16,-2 6-1 16,2-2 0-16,1-1 0 15,-3 4 0-15,0 0 1 16,2 6-1-16,0-5 0 15,2 4-12-15,1-3 11 0,-3 1 1 16,2 0 0 0,-2 1-5-16,1-3-2 0,-3-5 6 15,0 5-11-15,0 2 11 16,-3-2-2-16,1 2 3 16,-1-2 0-16,3-2 0 15,6 3 1-15,0-8 2 16,3 3-3-16,1 0 1 15,2-2 0-15,-3 1 0 16,0 2-1-16,-3-3 0 16,1 6-5-16,2 0 4 15,2-1 0-15,2 2 0 16,5-2 1-16,4-2 0 16,0-2-1-16,5 4 1 15,0-6 0-15,4 5 0 0,3 4-1 16,-1-2 1-16,3 1-23 15,-1 4 23-15,-1-3 7 16,-3 2-7-16,-7-3 1 16,-4 2 5-16,-4-2-5 15,-7 1 9-15,-3 1-9 16,-2-2 10-16,1-1-3 16,-1 4-6-16,-2-2 3 15,3 2-5-15,-3 2 0 16,2 2 0-16,-2 1 0 15,1 0 0-15,0-1-1 16,-4 2 1-16,3-4-9 16,0 2 9-16,6 0 0 0,0-1 0 15,5-1 0-15,5 1 0 16,0-1-1-16,4 0 1 16,1 0 1-16,1-2-1 15,3 1 0-15,-3-1 0 16,3-2 0-16,2 0 1 15,1-2 0-15,5-2 0 16,0 1-1-16,3-2-7 16,0 1 7-16,1-2 9 15,1-2 9-15,3 1-4 16,-1 0-6-16,2 1-7 16,2-4 6-16,-2-1-6 0,3 1 0 15,-5-4-1-15,-2 2 0 16,-3 0 0-16,2-2 1 15,-1 2-1-15,-1-2 1 16,3 0 2-16,-2 2-3 16,3 0 0-16,1-1-1 15,-2-1 1-15,-3 2 10 16,-1-4-9-16,-3 0-1 16,-2-3 1-16,-4 2 9 15,0 1-10-15,-4 3-1 16,-6 6 1-16,1 3 1 15,-5 3-1-15,3 2 0 16,2 1 2-16,4 0-2 0,5-3 0 16,1-1-1-1,5-3 1-15,1-2 1 0,2 1-1 16,-4-2 1-16,-4 4 0 16,-1-1-1-16,-7 2 6 15,-1 1-6-15,0 0 0 16,1 0 9-16,-1-2 7 15,4-1-11-15,-1 0-1 16,2-3-4-16,-1-3 5 16,0 3 1-16,-8 2-5 15,-2 4 0-15,-7 1 0 16,-4 8-1-16,-2-1 13 16,2 2 0-16,4 0-2 15,0-1 1-15,3 0-7 16,2-4 1-16,7 0 2 0,4-3-2 15,2 0-5 1,1-4 7-16,0 2 4 0,-4 0 7 16,-2 2 0-16,-2-2-6 15,-1 0-3-15,-3-3 9 16,1 2-8-16,-1 0-11 16,4-4 4-16,4 6-3 15,3-3 4-15,0 2-5 16,1 4 1-16,-5 2-1 15,-5 4 0-15,-10 2 4 16,-10 6-3-16,-10-1-1 16,-5 4 0-16,-7 1 0 0,-2 0 0 15,0 0 0-15,0 0 0 16,0 0 0-16,0 0-11 16,-14 0-47-16,-12 0-51 15,-12 0-580-15</inkml:trace>
  <inkml:trace contextRef="#ctx0" brushRef="#br1" timeOffset="-52498.17">21262 13647 1115 0,'0'0'146'16,"0"0"-67"-16,0 0-6 0,0 0 143 15,0 0-2-15,0 0-70 16,0 0 21-16,-24-56-66 16,26 47-34-16,9-4-17 15,0 2 20-15,0-4 8 16,2-1 19-16,-1 0-13 15,1 0-12-15,-4 2-13 16,0 4 20-16,-4 4-7 16,-1 2-18-16,-4 4-12 15,2 0-15-15,-2 0-24 16,0 0-1-16,2 10-30 16,2 14 1-16,1 10 20 15,-1 10 9-15,4 5 1 0,0 5 8 16,1 2-9-1,-1-2 0-15,4 0-2 0,-1-8-3 16,1-5-6-16,-4-10 11 16,1-11-6-16,-5-8 6 15,1-5 0-15,0-7 21 16,-1 0 60-16,1 0 3 16,5-4-8-16,11-17-2 15,6-5-38-15,6-8-18 16,5-1 10-16,7-6-8 15,-1 1-7-15,5 0-9 16,-2-2-3-16,0 0 4 16,-7 3-5-16,-5 6-12 15,-10 8-26-15,-10 9-29 16,-15 12-32-16,0 4-137 0,0 0-510 16</inkml:trace>
  <inkml:trace contextRef="#ctx0" brushRef="#br1" timeOffset="-52025.35">21870 13840 854 0,'0'0'1338'16,"0"0"-1181"-16,0 0-105 16,0 0 29-16,0 0 78 15,0 0-132-15,0 0-14 16,-56 64-12-16,21-34 5 15,-3 7 5-15,7-4-10 0,6 2-1 16,10-8-2-16,8 0 2 16,7-6 0-16,0-7 0 15,5-1 24-15,14-3-10 16,10-2 26-16,3-2 26 16,5-5-26-16,2 2-26 15,-4-3 1-15,-4 0-11 16,-6 0-4-1,-10-3-87-15,-8-8-51 16,-7-1-202-16,0-3-109 0,0 2 171 16,-7 0 278-16,-1 4 10 15,3 0 474-15,1 5-129 16,4 1-146-16,0 3-75 16,0 0-52-16,0 0-54 0,0 1-27 15,2 18-1-15,5 6 14 16,1 8 2-16,-1 1-15 15,2 4 11-15,-4-1-12 16,-1-4-1-16,-2-5-55 16,0-6-24-16,-2-8-64 15,0-2-178-15,0-12-164 0</inkml:trace>
  <inkml:trace contextRef="#ctx0" brushRef="#br1" timeOffset="-51671.68">21986 14195 1299 0,'0'0'315'0,"0"0"-217"15,0 0-24-15,143-130 7 16,-99 89 163-16,0 6-36 16,-3 3-36-16,-7 8-7 15,-8 5-55-15,-6 9-12 16,-11 0 6-16,-4 7-26 16,-5 2-17-16,0 1-28 15,0 0-33-15,0 0-10 16,-2 6-1-16,-8 12 11 15,-1 8 0-15,3 2-4 16,3 2 4-16,3 2-1 16,2-1-4-16,0-3 5 15,0-3 0-15,0-8 0 16,0-3-7-16,0-6-8 16,0-2-8-16,-3-4-12 0,-6 1 24 15,-4-3 11-15,-7 0 13 16,-5 0-13-16,-19 0-72 15,4-5-186-15,4-7-1091 0</inkml:trace>
  <inkml:trace contextRef="#ctx0" brushRef="#br1" timeOffset="-50307.93">20299 11872 81 0,'0'0'2188'15,"0"0"-1920"-15,0 0-135 16,0 0-29-16,0 0-2 0,0 0-45 15,0 0-26-15,45-41-13 16,-40 38 5-16,-3 3-8 16,0 0-1-16,0 3-14 15,0 15-12-15,3 9 12 16,1 12 14-16,6 4-5 16,-1 2 1-16,3-2-5 15,-1-6-5-15,2-6-1 16,-1-9 0-16,-4-8 1 15,0-6-1-15,-4-8 1 16,5 0 31-16,7-11 65 16,7-14-5-16,11-11-40 15,6-11-21-15,7-3 4 0,2-4-9 16,0 0-15 0,1-1 12-16,-6 5-17 0,-8 11-5 15,-9 10-5-15,-13 15-77 16,-8 10-130-16,-8 4-553 0</inkml:trace>
  <inkml:trace contextRef="#ctx0" brushRef="#br1" timeOffset="-49918.03">20970 11962 2536 0,'0'0'200'0,"0"0"-150"15,0 0-50-15,0 0-7 0,0 0-5 16,0 0-28-16,0 0 19 16,-102-11 13-16,71 35 8 15,6 4 0-15,7-3 0 16,11-4-1-16,7-5 1 16,0-2 12-16,13-4 32 15,14-2 16-15,7-2 3 16,4-3-29-16,-2-3-22 15,-3 0-12-15,-8 0-24 16,-8 0-19-16,-11 0 7 16,-2 0 18-16,-4 0 18 15,0 0 18-15,0 0 23 16,-6 0-19-16,0 9-16 16,-1 8-1-16,5 4-3 15,2 6-2-15,0-1 0 0,0 0 8 16,-4-5-4-16,-4 0-4 15,-5-5-16-15,-7-2-26 16,-15-4-85-16,6-4-286 16,2-6-617-16</inkml:trace>
  <inkml:trace contextRef="#ctx0" brushRef="#br1" timeOffset="-49603.94">21262 11979 1468 0,'0'0'982'0,"0"0"-729"0,0 0-65 15,0 0-13-15,0 0-51 16,0 0-59-16,0 0-35 16,7-65-30-16,-7 65-4 15,0 11-9-15,-2 13 9 16,-3 8 0-16,-2 2-18 15,5 4-7-15,0-2 0 16,2 1 5-16,0-5 15 16,-2-6 9-16,-1-4-8 15,-1-4-1-15,0-6-4 0,-4-4 12 16,0-2-17 0,-1-3-51-16,-9-3-78 0,3 0-342 15,1-1-1559-15</inkml:trace>
  <inkml:trace contextRef="#ctx0" brushRef="#br1" timeOffset="-49289.46">21431 12009 1799 0,'0'0'489'0,"0"0"-222"15,0 0-101-15,0 0-12 16,148-28-55-16,-106 28-19 0,0 0-28 15,-4 4-30 1,-7 12-22-16,-11 6-13 0,-13 4-23 16,-7 4 30-16,-7 3 6 15,-22 1 20-15,-7-4-18 16,1-4 12-16,8-6 9 16,8-6 6-16,9-6-13 15,8-5-16-15,2 0-9 16,4-1 9-16,19-1 22 15,12 2 5-15,15-1-12 16,8-2-15-16,33 2-18 16,-14 2-163-16,-12-2-596 0</inkml:trace>
  <inkml:trace contextRef="#ctx0" brushRef="#br1" timeOffset="-45634.82">9859 13730 420 0,'0'0'1091'0,"0"0"-890"16,0 0-116-16,0 0-58 16,0 0 0-16,0 0 14 15,0 0 31-15,0 0 30 16,2 0 24-16,0 0 26 15,0 0-11-15,-2 0-14 16,2 0-37-16,0 0-27 16,4 0-6-16,-2 0-20 15,2 0-14-15,3 0-7 16,3 0-8-16,3 0-3 16,3 0-4-16,2 0 4 15,4 0 12-15,3 0-17 16,2 0 6-16,0 0 3 0,2 0-2 15,1 0-7-15,-3 0 8 16,2 0-8-16,0 0 1 16,4 0 4-16,1 0-5 15,-1 0 0-15,4 0 1 16,1 0 0-16,0 0 3 16,3 0-3-16,1 0-1 15,0 0 1-15,1 0-1 16,-1 2 5-16,1 0-3 15,-1 0-1-15,1 1-1 16,0-2 1-16,2 0-1 16,1 2 0-16,4-3 0 15,2 0 9-15,-2 0-9 16,4 0 0-16,-2 2-2 16,0-2 9-16,-6 1-7 15,2-1 1-15,-4 2 0 0,1-2-1 16,-3 3 1-16,3-3 0 15,0 0-1-15,0 0 1 16,-1 0 0-16,4 0 3 16,-3 0 10-16,-3 0 1 15,3 0 0-15,-5 0-14 16,2 0 9-16,-1 0 4 16,-3 0-5-16,0 1-3 15,1-1 3-15,-1 0-2 16,-1 0-1-16,-1 0-5 15,1 3 0-15,-2-1 0 0,1 0 3 16,2 0-3 0,-2 2-1-16,2-2 0 0,-2 2 5 15,-3-2-4-15,2 2-1 16,-4-2 0-16,1 1 3 16,1 0-2-16,1 0-1 15,1-2 0-15,1 0 1 16,0 4-1-16,-2-4 1 15,2 2 7-15,-1-1-8 16,-1 2 1-16,2-2-7 16,0 0 12-16,0 0-6 15,-1 0 0-15,4 0-6 16,-1 2 6-16,2 0 1 16,3-4 5-16,1 4-4 15,2 1-2-15,-4-2 0 16,1 0 0-16,-3-1-7 15,1 3 6-15,-1-4 1 0,-3 4 1 16,4-1-1-16,-1-2 0 16,0 0 5-16,3 2-5 15,0-4 0-15,2 0 0 16,-1 0 1-16,1 2-1 16,-3-2 1-16,4 0-1 15,-4 2 0-15,3-2 0 16,-1 0 0-16,2 0 1 0,-2 0-1 15,-1 2 6 1,-1-2-6-16,1 2 0 0,-1 0 0 16,4 1 0-16,-2 0 0 15,6 0 0-15,0-2 0 16,4 1 1-16,-2 1 8 16,2-2-4-16,-2 0-5 15,-2 2 1-15,2-1 0 16,-2 0 0-16,-2 0 0 15,0-2-1-15,-1 4 5 16,-5-4-5-16,2 0 0 16,0 0 0-16,-2 0-5 15,3 0 5-15,-5 0 0 16,3 0 0-16,1 0 6 16,2 0-6-16,0 0 0 0,4 0 0 15,-1 0 0-15,0 0 0 16,2 0 0-16,1 0 1 15,2 0-1-15,-1 0 0 16,1-4 0-16,-2 4 0 16,-1-2 0-16,-2 0 3 15,0 2-2-15,1-2-1 16,-1 2 1-16,-2-3-1 16,1 3 0-16,-2 0 0 15,-1-1 9-15,2 1-9 16,0-1 0-16,-1-2 1 15,4 3-1-15,-5-2 1 16,0 1-1-16,0-2 0 0,-3 1 0 16,1 1-5-16,-1-4 9 15,3 3-4-15,0 0 1 16,-2 2 5-16,1-2 0 16,4 2-6-16,-2 0 0 15,4 0 1-15,1 0 0 16,0 0 0-16,1 0 3 15,2 0-4-15,-3 0 0 16,2 0 4-16,3 0-4 16,-2 0 4-16,0 0-4 15,0 0 1-15,0 0-1 16,-1 0 4-16,1 0-4 16,-3 0 4-16,1 2-4 15,-3-2 0-15,-2 2 1 0,-3-2 8 16,2 0-9-16,-4 2 1 15,-1-2 3-15,1 0 0 16,-3 0-3-16,1 0 8 16,-3 0-9-16,1 0 5 15,1 0-1-15,1 0-3 16,3 0 6-16,1 0-6 16,2 0 0-16,-2 0 3 15,3 0-2-15,-2 2-2 16,-2-2 0-16,-1 0 0 15,-1 3 2-15,-1-3-2 16,-5 0 0-16,1 0 0 16,3 0 2-16,-3 0-2 0,1 0 0 15,2 0 0-15,-1 1 0 16,0 1 2-16,0-2-2 16,-4 3-1-16,2-3 1 15,-5 1 1-15,3 1-1 16,-5-2 0-16,2 3 0 15,-2-3 0-15,0 0 0 16,1 1 1-16,1-1 0 16,2 0-1-16,0 0 4 15,0 0-4-15,-1 0 0 16,-3 0 8-16,0 1-7 16,-2-1 6-16,2 0-6 15,-2 0 9-15,2 0-4 0,1 3-6 16,-1-3 0-1,0 0 4-15,0 0 6 0,0 0-6 16,0 0-3-16,-2 0-1 16,3 0 4-16,-3 0-3 15,-2 0 6-15,1 0-3 16,-2 0 1-16,1 0 2 16,0 0-1-16,2 0 0 15,-2 0 1-15,-2 0-6 16,2 0 6-16,-4 0-3 15,4 0-2-15,-2 0 4 16,2 0-1-16,0 0 3 0,2 0-1 16,0 0 0-1,0 0 4-15,4 0-5 0,3 0 2 16,1 0-4-16,3 0 3 16,1 0-3-16,-1 2 4 15,4 0-5-15,5 0 5 16,-3 2-3-16,4-2-4 15,-3 2 4-15,-5 2-4 16,-4 0 0-16,-7-1-1 16,-11-2 0-16,-11 3-4 15,-28-6-32-15,-24 0-137 16,-18 0-810-16</inkml:trace>
  <inkml:trace contextRef="#ctx0" brushRef="#br1" timeOffset="-40215.12">21442 7652 477 0,'0'0'505'0,"0"0"-505"0,0 0-268 15,0 0-125-15,0 0 272 16,-129-10 121-16,92 10 73 16,1 0 333-16,5 0-222 15,-6 0-84-15,14 0-34 16,2 0-66-16</inkml:trace>
  <inkml:trace contextRef="#ctx0" brushRef="#br1" timeOffset="-36552.11">22561 13726 933 0,'0'0'272'15,"0"0"-204"-15,0 0-38 16,0 0 13-16,0 0 32 16,0 0-12-16,0 0 27 15,-47 13-5-15,47-11-19 16,0 4 33-16,0 0 13 16,0 1 7-16,0-1-30 15,7-2-26-15,-3-2-30 16,1 2-8-16,-3-4-6 15,-2 2 12-15,0-2 35 16,0 0 15-16,0 0 21 16,0 0-12-16,0 0-4 15,2 0-5-15,1 0 10 16,-1 0 0-16,0 0-20 16,-2 0-20-16,0 0-13 0,0 0-24 15,0 0 8-15,0 0-22 16,0 5-9-16,0 3-12 15,0 9 18-15,0 5 3 16,-4 8 1-16,-3 4 7 16,-2 2 7-16,0-4-14 15,2-1-1-15,1-9 0 16,1-7-11-16,3-2 11 16,2-12 0-16,0-1-1 15,0 0-10-15,0 0 10 0,0 0 1 16,0-1 1-1,2-14-1-15,7-1 0 16,-2-2-1-16,1-2 1 0,1 0-1 16,3-1 0-16,-1-2-3 15,0 2 4-15,0 4-1 16,-4 5 0-16,-1 4 0 16,-2 3 1-16,-4 4 0 15,0 1-8-15,0 0-14 16,0 0-13-16,0 14 0 15,0 6 29-15,0 8 1 16,0 3 5-16,0 1 12 16,0-1-12-16,0 1 10 15,0-1-10-15,0-5-14 16,0-2-5-16,0-2-13 0,-8 0 13 16,-3-9-13-16,-5 2 14 15,1-3 7-15,-1-2 11 16,-2-3 1-16,2-4 0 15,3-1-1-15,2-2 2 16,2 0 4-16,3 0 1 16,1 0-6-16,3 0-1 15,2 0 15-15,0 0-1 16,0 0-14-16,0 0 1 16,4 0-9-16,12 0 17 15,8 4-4-15,7 0 3 16,9 2 2-16,3 2-3 15,-3 1-7-15,0 3-77 16,-11-1-110-16,-13-5-466 0</inkml:trace>
  <inkml:trace contextRef="#ctx0" brushRef="#br1" timeOffset="-32459.32">20094 13997 1314 0,'0'0'667'16,"0"0"-481"-16,0 0-129 15,0 0-2-15,0 0 90 16,0 0-43-16,0 0-33 16,27 7 4-16,-25 10-5 0,0 5 5 15,1 9 2-15,-3 14-22 16,0 7-12-16,0 16-9 16,-7 20-3-16,-8 28-16 15,-12 32-11-15,-4 18-2 16,-5-5 7-16,1-10-6 15,4-16-1-15,-3-9-1 16,3-2-10-16,2 1 2 16,4 0 8-16,7-4 1 15,3-4 4-15,1-3-4 16,3 3-1-16,0-6 0 16,2-2 0-16,-2 2 0 15,2-17 0-15,2-19-6 16,-2-17 0-16,3 1-10 15,-3 11 10-15,-3 6 0 0,2 11 7 16,-1-8 0-16,-1 2-9 16,6-5 3-16,-1-6 5 15,3 2 0-15,2-1 1 16,-1-4 1-16,0 6-1 16,-1-4 0-16,0 4 1 15,-1 0-1-15,-3-3 1 16,-4-8-1-16,1 0 1 15,-3-8-1-15,1-4 4 16,5-6-3-16,1-4 4 16,2-7-5-16,5-8 0 15,0-3 0-15,0-7 7 16,0-7-7-16,0 0-7 0,0-8-25 16,0 0-10-16,0-8 7 15,-4-37-63-15,-11 9-326 16,-4-3-975-16</inkml:trace>
  <inkml:trace contextRef="#ctx0" brushRef="#br1" timeOffset="-32134.89">19256 17723 1894 0,'0'0'813'16,"0"0"-723"-16,0 0-78 0,0 0 25 15,0 0-2-15,0 104-19 16,5-61-7-16,4 1-9 16,0 1 0-16,2-5-5 15,3-8 5-15,-1-2 7 16,7-6 24-16,0-8 0 16,6-6-9-16,3-2 25 15,5-8 8-15,6 0-2 16,7-4-6-16,6-13-22 15,8-6-6-15,1-3 9 16,-2-2 4-16,-4 2 5 16,-14 4-19-16,-11 8-18 15,-10 6-24-15,-21 8-93 0,0 0-241 16,-16 0-1268-16</inkml:trace>
  <inkml:trace contextRef="#ctx0" brushRef="#br1" timeOffset="45092.83">33864 6159 1309 0,'0'0'216'0,"0"0"-159"16,0 0-57-16,0 0 2 16,0 0 0-16,0 0-1 0,0-98 54 15,0 89 7 1,0 0 31-16,0 1-13 0,0 1 95 15,0-5-36-15,0 3-139 16,0-1-496-16</inkml:trace>
  <inkml:trace contextRef="#ctx0" brushRef="#br1" timeOffset="46211.72">29472 3441 1180 0,'0'0'327'0,"0"0"-151"15,0 0-34-15,0 0 93 16,0 0-98-16,0 0-101 16,0 0-36-16,-47-46-27 15,47 46 4-15,8 0 23 16,7 3 23-16,1 12 34 0,1 1-33 15,3 3-7-15,3 4-17 16,1 8-13-16,-4-6-223 16,-4-7-247-16</inkml:trace>
  <inkml:trace contextRef="#ctx0" brushRef="#br1" timeOffset="46783.92">30464 5011 2503 0,'0'0'246'0,"0"0"-195"16,-7-170 3-16,14 89 9 15,13 5 2-15,3 9-36 16,-6 20 4-16,-3 19-18 16,-12 28-15-16,-2 30-55 15,-36 86 48-15,-48 74 7 16,-35 35 14-16,-26 6-7 15,-2-41-7 1,38-69 21-16,31-45 15 16,38-42 23-16,29-22-3 0,11-12-56 15,11-2-23-15,54-48-25 16,44-48 48-16,25-39-5 16,-8 7-8-16,-32 22-108 0,-42 45 8 15,-35 23-58-15,-8 12-168 16,-9 9-450-16</inkml:trace>
  <inkml:trace contextRef="#ctx0" brushRef="#br1" timeOffset="47761.12">24303 10849 1458 0,'0'0'346'16,"0"0"-174"-16,0 0-59 0,0 0-23 16,0 0-90-1,0 0-8-15,0 0-57 0,96-81-59 16,-18 53-52-16,-9 1-58 16,-4 4-248-16</inkml:trace>
  <inkml:trace contextRef="#ctx0" brushRef="#br1" timeOffset="48451.74">27563 10324 1314 0,'0'0'366'0,"0"0"-264"0,0 0 20 16,0 0 53-16,0 0-17 15,0 0-100-15,131-49-27 16,-110 41 15-16,-6-1 16 15,-1 4 22-15,-6-4-22 16,-3 3-14-16,-1-1-28 16,-2-2-18-16,1-1-2 15,1-3-28-15,3-2-60 16,4-2-67-16,3 0-36 16,1 1 33-16,-1 4 76 15,-8 4 43-15,-4 4 39 16,-2 2 101-16,0 2 23 15,-22 0-81-15,-7 0 82 16,-11 9 10-16,-7 6-30 0,-6 6-33 16,-3 1-2-16,-2-1-23 15,4 0-17-15,6-1-19 16,7-6 20-16,8-4-4 16,11-4-4-16,8-6-11 15,12 0-12-15,2 0-35 16,0-10-49-16,16-9 64 15,6-1-2-15,-2 1-36 16,-5-2-150-16,-5 10-173 16,-10 2-194-16</inkml:trace>
  <inkml:trace contextRef="#ctx0" brushRef="#br1" timeOffset="49137.35">25909 9526 1234 0,'0'0'222'0,"0"0"-126"16,0 0 75-16,0 0-17 15,75-101-42-15,-52 72-76 16,2 0-3-16,-2 0-15 16,-3 3 3-16,-5 2 46 15,1 0 25-15,-1 4-32 16,-1-2-31-16,1 4-29 15,1-2-25-15,2 4-29 16,0-2-62-16,3 1-16 0,4 2-34 16,0-2-20-16,0 2 19 15,-1 3 22-15,-4 1 60 16,-6 5 66-16,-6 5 19 16,-4 1-22-16,-4 0-566 0</inkml:trace>
  <inkml:trace contextRef="#ctx0" brushRef="#br1" timeOffset="52100.35">20324 13894 1617 0,'0'0'325'0,"0"0"-205"16,0 0 56-16,0 0 66 16,-20-134-89-16,17 83-64 15,1-5-18-15,0-10 12 16,-2-22-12-16,0-26-24 15,-3 7-19-15,4 7-14 16,3 13-3-16,0 24 4 16,0-9-7-16,16-6 3 15,7 3-3-15,6 5 15 16,2 3 0-16,2 6-10 16,0 9-6-16,-4 6 0 0,-2 11 1 15,-9 11-3-15,-7 12-5 16,-2 7-5-16,-3 5-26 15,1 0-7-15,0 5 22 16,2 16 9-16,4 3 7 16,1 3 9-16,-1 8 2 15,3-1-6-15,-1 5-5 16,-1 4 0-16,-3 3 0 16,-3 7 0-16,-1 3 10 15,-2-1-9-15,-3 4-1 16,0-1-8-16,-2 0 8 15,0 0 13-15,0-2-4 16,0-3-1-16,0-3-4 0,5-4-4 16,3-2 1-16,4-4-1 15,-1 0-1-15,0-5-3 16,0 2-1-16,-2-3 0 16,2-2 4-16,1 1 1 15,-2-2-1-15,1 0 0 16,1-4-4-16,1 2 5 15,-4-2 0-15,4-2-1 16,-2-3-3-16,1-2-5 16,1-4-3-16,-2-2 11 15,0-2-15-15,0-4 14 16,-2-2 2-16,1 1-17 16,-2-6 10-16,-1-1-9 15,-3 0 11-15,3 0-2 16,-2 0-9-16,1 0 16 0,3-6 9 15,3-10 8-15,3-4-11 16,3-6 16-16,-1-4-11 16,4-3-10-16,-1 2-1 15,-3-3 0-15,1-1 0 16,-2 2 5-16,-3-2-4 16,0-1 12-16,0-4-12 15,-3 1 11-15,-1-9-6 16,-5-2-6-16,0-1 5 15,-2-6 2-15,-2-1-5 16,0-2 2-16,0 0-3 16,0 0-1-16,-2 4 1 0,-4 4 0 15,-1 4-1-15,3 3 5 16,0 9-4-16,1 2 13 16,0 7-3-16,3 8-2 15,0 5-8-15,0 4 5 16,0 3-1-16,0 6-5 15,0 1 0-15,0 0-21 16,0 0-28-16,0 14-35 16,0 16 24-16,0-2-119 15,-6-6-1299-15</inkml:trace>
  <inkml:trace contextRef="#ctx0" brushRef="#br1" timeOffset="54114.86">16295 13910 914 0,'0'0'533'0,"0"0"-196"16,0 0-75-16,0 0 10 15,0 0-50-15,0 0-69 16,0 0-17-16,-39-50-16 15,37 50-57-15,2 0-63 16,0 8-8-16,-3 20 1 16,3 17 7-16,0 16 0 15,0 32 8-15,0 33-5 16,0 44 3-16,0 30 3 16,0 20-9-16,5 0 5 0,19-3-9 15,5 8 4-15,7-7-6 16,-1 0 6-16,-1 2 12 15,-3-6-7 1,-4-14 2-16,0-3 14 0,-6-19 13 16,2-12 11-16,-5-5-10 15,-1-1 3-15,1-3-13 16,-5-9-3-16,4-10 0 16,-7-35-1-16,-1-19-3 15,-2-26 0-15,-2-8-10 16,-1 2 2-16,2-2-5 15,3-2 1-15,-1-11 11 16,-4-19-17-16,0-4-11 0,-2-10 7 16,-2-4-3-16,2 0-18 15,3-40-68-15,-3-5-80 16,2-13-307-16</inkml:trace>
  <inkml:trace contextRef="#ctx0" brushRef="#br1" timeOffset="56410.56">16623 16186 371 0,'0'0'354'16,"0"0"-37"-16,0 0 123 15,0 0-194-15,0 0-109 16,0 0-15-16,0 0-7 16,-35-36-59-16,33 36-29 15,-1-4 3-15,0 4 39 16,1 0 23-16,2-4 13 15,-2 4-23-15,2-5-30 16,-2 4-2-16,0-1-15 16,0 2-23-16,-5-3 0 15,3 3-11-15,-4 0-2 16,2-2 2-16,2 2-1 0,-1 0 13 16,3-5-12-16,0 5 7 15,0-4 14-15,2 4 9 16,0-4 15-16,0 2 15 15,0 0-11-15,0 0-18 16,0 2-23-16,0 0 3 16,0-4-12-16,11-4 0 15,7 2 8-15,11-7 7 16,9 0-5-16,12-5-10 16,16 0 0-16,9-4 13 15,16-5-3-15,28 0-6 16,32-4-3-16,30-5 5 0,8 1-6 15,-18 4 1-15,-39 12-1 16,-43 6 1-16,-20 3-1 16,-6 2 0-16,8 3-3 15,9 1 3-15,4 3 0 16,-5 1 0-16,-11 0-1 16,-5 0-4-16,-3 10 5 15,-2-2-1-15,-2 6-1 16,0-1 1-16,-4 6 1 15,0 4-17-15,-5-2 8 16,-5 2 8-16,-4 0 1 0,-3 4 0 16,-3 3 0-1,-6-4-12-15,-1 6 5 0,-7-4 1 16,-7 1-12-16,-4 4 18 16,-7-3 1-16,0-1 11 15,0 0 0-15,-18 3-1 16,-6-1-5-16,-3-4 2 15,-6 4-2-15,-3-4 3 16,-3 4-4-16,-3 0 2 16,-4-2 1-16,-3 5-1 15,-5-9 2-15,1 4 15 16,-3-3-8-16,-4 0 2 16,-2 2-3-16,-3-6-7 15,-5 4-6-15,-5-3 2 16,-3-4-2-16,-4 3 3 0,-7-3-5 15,-3-2 1-15,-22 4 5 16,-23-3-4-16,-19 2 2 16,13 0-4-16,27-6 0 15,32-4 4-15,16 3-3 16,-7-5 7-16,-12 11-4 16,-5-1-3-16,8-2 6 15,10 2-1-15,12 0 9 16,8 0-10-16,8 0-4 15,5 0 0-15,8 0 4 16,2 4-5-16,6-4 0 16,6 9 0-16,2-4-6 15,7 7 5-15,1 3 1 0,5 1 0 16,1 2-1 0,3 4-3-16,0 0-14 0,3 1 18 15,10 0-9-15,5 3-4 16,4-4 12-16,4-3-6 15,8-4-4-15,7 0 10 16,7-3-6-16,8-10 2 16,6-9 5-16,7-2 0 15,7-9 3-15,4 0 3 16,5-11 8-16,2-12-5 16,0 1-6-16,7-6-2 15,-1-2-1-15,3-3 5 0,2 2-4 16,-1-4 3-1,-1 3 1-15,2-4-1 0,-1 6-3 16,1-1 0-16,2 0 0 16,2 7 0-16,1-2-1 15,1 0 0-15,2 8 8 16,-6-4 2-16,0 8-6 16,-5 4 5-16,-1-2 4 15,-7 8-13-15,-7-1 1 16,-4 5 5-16,-7 0-6 15,-7 0 0-15,-6 9-4 16,-5 3-6-16,-9 6 2 16,-2-1 2-16,-9 2 5 0,-6 4-12 15,-7 0 7 1,-5-1 1-16,-5 4-3 0,-8 0-13 16,0 2 21-16,-6 2 15 15,-15 3-4-15,-8-3-3 16,-10 2 0-16,-9 0-1 15,-15-2 0-15,-8 2 1 16,-13-1-3-16,-26 4 3 16,-28 9 6-16,-22 6 4 15,-8-2 14-15,15-2-5 16,17 3-7-16,20-9-11 16,2 4-8-16,1-6-1 15,12-5 5-15,19-6-5 16,15-6 0-16,6-6 1 15,-3 3 2-15,-3 0 3 16,3 0-6-16,15-8 0 0,13 2 0 16,5-5 4-16,2-4-3 15,1 1 7 1,-5 0 7-16,0 0 13 0,-5-1-1 16,-1-3-11-16,-3 2 2 15,-3-2 3-15,0 0-6 16,-2 0-9-16,-1 0 2 15,3 0 3-15,1 0-8 16,3 0-3-16,5 0 0 16,9 0 0-16,8 0 0 15,5 0 0-15,8 0-1 16,3 0-5-16,3 0-4 0,0-2-3 16,0-1-3-1,0 3-10-15,0-4-26 0,-2 4-97 16,-6-8-450-16</inkml:trace>
  <inkml:trace contextRef="#ctx0" brushRef="#br1" timeOffset="78849.91">17467 11578 1614 0,'0'0'268'15,"0"0"-152"-15,175 116-86 16,-96-66-30-16,2-3-226 0,10 15-190 16,-20-14-561-1,-15-8 568-15</inkml:trace>
  <inkml:trace contextRef="#ctx0" brushRef="#br1" timeOffset="81954.84">25398 13397 1710 0,'0'0'410'0,"0"0"-185"16,0 0-26-16,0 0-30 16,0 0-47-16,0 0-59 15,0 0-28-15,19-48-3 16,1 36-3-16,7 0-5 15,4 2 0-15,5 0-5 16,-1 3-5-16,5 3-7 16,-3 3-7-16,-2 1-1 15,-4 0 1-15,-4 12-15 16,-9 10-6-16,-9 10-7 0,-9 8 5 16,0 6 18-1,-16 6-2 1,-22 3-11-16,-11-2-15 0,-9-3 17 0,-2-2 16 15,0-5 10-15,9-9 5 16,13-6 18-16,14-8-8 16,12-7-24-16,12 0-1 15,0-3-9-15,12 3 9 16,17-4 30-16,8 3 12 16,12-4 0-16,9-2 10 15,4-2-11-15,4 2-3 0,-4-6-1 16,-5 0-13-16,-8 0-18 15,-7 0-6-15,-5 0-64 16,-11 0-110-16,-10 0-318 0</inkml:trace>
  <inkml:trace contextRef="#ctx0" brushRef="#br1" timeOffset="82279.56">26520 13221 2116 0,'0'0'647'0,"0"0"-522"16,0 0-68-16,0 0 47 15,0 0-28-15,0 0-52 16,0 0-24-16,4-5-29 15,1 42 14-15,4 13 15 16,0 8 24-16,2 6-16 16,1 0-7-16,-4-1 9 15,1-6-6-15,-5-7-4 16,-4 7-90-16,0-13-169 31,-15-14-503-31</inkml:trace>
  <inkml:trace contextRef="#ctx0" brushRef="#br1" timeOffset="82464.7">26219 13839 2306 0,'0'0'554'15,"0"0"-497"-15,0 0-56 16,0 0 16-16,0 0 49 16,123 17-10-16,-59-15-26 15,8-2-13-15,-5 0-6 16,6-4-11-16,-19-11-112 15,-19-6-233-15</inkml:trace>
  <inkml:trace contextRef="#ctx0" brushRef="#br1" timeOffset="82580.77">26190 13243 2840 0,'0'0'212'15,"0"0"-212"-15,0 0 0 16,203-16 0-16,-101 16-70 16,-10 3-553-16</inkml:trace>
  <inkml:trace contextRef="#ctx0" brushRef="#br1" timeOffset="82816.89">26861 13487 2280 0,'0'0'582'0,"0"0"-547"0,0 0-35 16,-51 124 18-16,51-73 0 15,0 3-6-15,0 2-12 16,2-4 9-16,7-6 0 16,0-8-9-16,-5-10-21 15,0-7-18-15,2-14-23 16,-4-7-46-16,-2-12 10 15,0-16-66-15,0-5-510 0</inkml:trace>
  <inkml:trace contextRef="#ctx0" brushRef="#br1" timeOffset="83051.75">26846 13543 1388 0,'0'0'1090'16,"0"0"-831"-16,0 0-38 0,0 0-56 15,0 0-66-15,0 0-52 16,0 0-33-16,62-28-12 15,-22 54-1-15,12 12-1 16,2 12 0-16,2 8-4 16,-6 4-29-16,-13 3-4 15,-14-5 16-15,-14-4 10 16,-9-9-13-16,-15-8 18 16,-24-8 6-16,-7-12 43 15,-10-7-13-15,-2-12-12 16,-5 0-18-16,-12-9-60 15,15-12-316-15,13 1-2143 0</inkml:trace>
  <inkml:trace contextRef="#ctx0" brushRef="#br1" timeOffset="86165.12">25145 14319 2076 0,'0'0'458'0,"0"0"-319"15,0 0-67-15,0 0 55 16,0 0-21-16,0 0-49 16,0 0-33-16,3 0-7 15,4 0 11-15,6 0-4 16,11 0-8-16,16 0 12 15,16 0 3-15,20-4-9 16,29-3-12-16,38-8-3 16,39-3 8-16,20-4 6 15,-1 2 1-15,-21 3-9 16,-30 4-1-16,-34 3 1 0,-29 6-3 16,-25 0 0-16,-12 2-6 15,-2 0 6-15,-1-1-9 16,-5 2 5-16,-15 1-6 15,-12 0-3-15,-7 0 3 16,-6 0-6-16,-2 0 6 16,0 0-5-16,0 0 0 15,2 0 1-15,4 0 3 16,1 1-3-16,-3 4-20 16,0-1-17-16,0 0-23 15,-4 0-37-15,-8 2-84 16,-13 1-38-16,-6-1-665 0</inkml:trace>
  <inkml:trace contextRef="#ctx0" brushRef="#br1" timeOffset="86755.71">25540 14664 2360 0,'0'0'528'0,"0"0"-429"16,0 0-29-16,0 0 15 16,0 0-32-16,0 0-38 0,0 0-15 15,7 10 0 1,2 18 5-16,8 14 1 0,3 16 4 15,7 11-3 1,2 5-3-16,0-7 2 0,-2-2-2 16,-5-15-4-16,-2-12 0 15,-9-12 0-15,-2-13 0 16,-4-12 1-16,-1-1-1 16,3-6 21-16,1-25 21 15,4-14-15-15,3-17-6 16,1-6-16-16,1-7 1 15,-1 4 8-15,-3 1 6 16,3 9 13-16,-5 13-5 16,1 7-13-16,-5 10-15 15,-3 11 0-15,-2 8-5 16,-2 6-35-16,0 6-79 16,-4 0-99-16,-10 2-381 0</inkml:trace>
  <inkml:trace contextRef="#ctx0" brushRef="#br1" timeOffset="88545.58">26250 15133 1399 0,'0'0'825'15,"0"0"-652"-15,0 0-62 16,0 0 38-16,0 0-27 16,0 0-35-16,0 0-36 0,-4-28-17 15,-9 19 12-15,-5 0-8 16,-7 5-38-16,-4 4-14 15,-9 0-14 1,1 19-6-16,-5 6 17 0,5 7 12 16,9 5-13-16,6-3 8 15,10-2 1-15,10-4 1 16,2-6 2-16,0-5-1 16,9-9 2-16,9-8 4 15,4 0 1-15,7-13 34 16,2-20-2-16,5-10-24 15,-3-14-8-15,1-9-43 16,-5-7-3-16,-5-2-2 16,-3 7 22-16,-6 11 26 15,-7 17 12-15,-2 18 96 0,-6 21 2 16,0 1-43-16,0 32-37 16,0 21-13-16,0 22 2 15,6 7 0-15,9 6-10 16,8-3-2-16,-3-5-2 15,0-16 6-15,0-10-11 16,-5-15-6-16,-1-12 5 16,-3-15-44-16,1-12-18 15,-2 0-9-15,3-22 51 16,3-13 16-16,3-9 5 16,-2-6 0-16,-1-3 0 15,-3 4 21-15,-2 4 20 0,-2 4 23 16,-2 8 25-16,-3 2-42 15,-2 8-18-15,0 4-15 16,1 9-12-16,-3 6-2 16,0 4-20-16,0 0-10 15,0 18 5-15,6 8 10 16,6 6 15-16,3 3 4 16,7-2-2-16,5 1-2 15,2-1 0-15,0-3 6 16,-4-2-6-16,-8-6-27 15,-3-4 6-15,-9-7-4 16,-5-2 19-16,0-7 6 16,-14-2 4-16,-10 0 37 15,-10 0-8-15,0-4 7 0,-1-11 2 16,4-2 5-16,4-1-26 16,9 4-21-16,5-2-4 15,10 6-49-15,3-2-63 16,10 6-53-16,14-2-105 15,0 3-750-15</inkml:trace>
  <inkml:trace contextRef="#ctx0" brushRef="#br1" timeOffset="88943.67">26957 15025 2182 0,'0'0'440'0,"0"0"-287"16,0 0-64-16,0 0-89 15,0 0-12-15,0 0 12 16,-22 102 28-16,12-61-27 16,4-1 30-16,4-8 6 15,2-9-5-15,0-6-8 16,0-13-5-16,0-4-3 16,8 0 6-16,4 0 13 15,3-21 29-15,6-2-18 16,1-12-29-16,-2 6-11 15,-4 2-5-15,-3 10 10 16,-7 8-11-16,-4 9-6 0,0 0-27 16,2 13 5-16,2 16 28 15,3 10 15-15,5-3-4 16,1 0-4-16,3-8-4 16,-3-8-3-16,1-10-8 15,-1-10-20-15,3 0-2 16,2-22 16-16,2-14-38 15,12-44-164-15,-7 9-366 16,-3 4-681-16</inkml:trace>
  <inkml:trace contextRef="#ctx0" brushRef="#br1" timeOffset="89130.46">27389 14740 1242 0,'0'0'1655'16,"0"0"-1410"-16,0 0-148 0,0 0-70 15,0 0-15 1,0 0-12-16,0 137 26 0,2-63-22 15,3 4 12-15,-3-2-16 16,1-8 0-16,-3-7 0 16,0-15-3-16,0-10-23 15,0-15-59-15,-5-21-83 16,-4 0-112-16,0-4 22 0</inkml:trace>
  <inkml:trace contextRef="#ctx0" brushRef="#br1" timeOffset="89245.67">27287 15025 2001 0,'0'0'814'16,"0"0"-580"-16,0 0-88 16,0 0-64-16,0 0-72 15,0 0-4-15,0 0 1 0,143-17-7 16,-79 17-49-16,-6 0-292 16</inkml:trace>
  <inkml:trace contextRef="#ctx0" brushRef="#br1" timeOffset="89864.75">28062 13677 1248 0,'0'0'653'15,"0"0"-513"-15,0 0-111 16,0 0 175-16,0 0-15 16,0 0-137-16,0 0-52 15,-7 0 0-15,-9 25 3 16,-7 12 81-16,-11 10-45 15,-7 7-18-15,-5 0-8 16,-1-2-12-16,5-12 4 16,4-5-5-16,9-19-45 0,11-16-135 15,7 0-151 1,7-7-650-16</inkml:trace>
  <inkml:trace contextRef="#ctx0" brushRef="#br1" timeOffset="90027.08">27819 13736 999 0,'0'0'1589'0,"0"0"-1241"0,0 0-208 16,0 0-85-16,0 0-17 15,0 0 14-15,122 130-26 16,-47-57-26-16,-11-14-43 0,-8-10-324 16</inkml:trace>
  <inkml:trace contextRef="#ctx0" brushRef="#br1" timeOffset="92256.7">29187 13309 884 0,'0'0'531'0,"0"0"-205"15,0 0-39-15,0 0-35 16,0 0-55-16,0 0-70 0,0 0-5 15,51-109 3 1,-46 103-23-16,-2 2-29 0,-3 3-32 16,0 1-24-16,0 0-17 15,0 19-37-15,-10 24-26 16,-7 21 63-16,-4 12 12 16,4 4-12-16,-1-8-18 15,4-13-23-15,3-17 12 16,7-18 10-16,2-19 19 15,2-5 9-15,2-21 6 16,18-29-15-16,7-17-63 16,4-15-45-16,0-5 33 15,-5-1 22-15,-1 8 53 16,-7 10 35-16,-5 14 47 0,-1 14 61 16,-8 15-48-1,1 14-25-15,-3 13-4 0,0 0-66 16,2 28-11-16,0 20 9 15,4 32 2-15,-2 31 10 16,-1-7-6-16,-1-10-4 16,-4-18-40-16,0-24-78 15,0 2 36-15,-2-4-3 16,-21-7-27-16,4-17-113 16,-1-10-286-16</inkml:trace>
  <inkml:trace contextRef="#ctx0" brushRef="#br1" timeOffset="92468.74">29080 13778 1362 0,'0'0'1122'0,"0"0"-927"16,0 0-67-16,0 0 24 15,0 0-114-15,0 0-32 16,0 0 8-16,91 12 9 16,-37-8 8-16,8-1 4 15,5 0-21-15,2 3 2 16,-3-4-16-16,-4 4-42 15,-9 4-119-15,5 2-75 16,-15-2-205-16,-15 0-1118 0</inkml:trace>
  <inkml:trace contextRef="#ctx0" brushRef="#br1" timeOffset="92792.72">28440 14028 2297 0,'0'0'299'0,"0"0"-181"16,0 0-4-16,0 0-88 16,0 0-12-16,119 33 94 15,5-20-9-15,44 8-39 16,19-5-13-16,0-5 7 0,-15-2-19 15,-21-7-9 1,-6 0-2-16,-25-2-10 0,-28 0-5 16,-28 0 1-1,-17 0-2-15,-5 0-7 0,-4 0 5 16,-7 0-6-16,-15 0 0 16,-11 0 0-16,-5 0-18 15,0 0-37-15,-29 14-125 16,-3 2-99-16,-3-3-633 15</inkml:trace>
  <inkml:trace contextRef="#ctx0" brushRef="#br1" timeOffset="93336.68">29029 14493 2466 0,'0'0'453'16,"0"0"-371"-16,0 0 31 16,0 0-24-16,0 0-50 15,0 0-39-15,0 0-25 16,5 83 25-16,10-18 8 15,5 21-3-15,3 8-5 16,3 0-2-16,1-5-21 0,-3-16-9 16,-1-13-5-16,-6-15 22 15,-3-18 10-15,-3-10 4 16,-7-13 0-16,1-4 1 16,-2 0 24-16,-1-8 13 15,-2-21-2-15,0-9-14 16,0-6-6-16,0-6-6 15,0-3 6-15,-8 3 7 16,-5 7 10-16,0 15-26 16,-3 9 7-16,1 10-2 15,-3 9-11-15,-7 6-11 16,-6 24 2-16,-9 12 1 16,-5 10 4-16,-3 2 3 15,-4-1 2-15,2-8 6 16,2-4 11-16,11-11-7 0,5-8-11 15,12-8 0-15,9-4-42 16,11-10-76-16,0 0-79 16,0-9-143-16</inkml:trace>
  <inkml:trace contextRef="#ctx0" brushRef="#br1" timeOffset="93900.83">29773 14586 2663 0,'0'0'277'0,"0"0"-219"15,0 0-19-15,0 0 58 16,0 0-56-16,0 0-41 15,0 0-41-15,0 60 41 16,0-6 0-16,0 12 11 16,0 1-1-16,0 1-9 15,0-3-1-15,0-6-97 16,0-11-102-16,-6-2-63 0,-1-16-359 16,-2-10-350-16</inkml:trace>
  <inkml:trace contextRef="#ctx0" brushRef="#br1" timeOffset="94080.17">29618 15182 1984 0,'0'0'621'16,"0"0"-459"-16,0 0-8 15,0 0-33-15,0 0-82 16,0 0-39-16,0 0 13 16,37 22 0-16,-10-8 0 15,2-6-1-15,2-7 24 16,5-1-6-16,-3 0-9 0,0-1-18 15,-1-16-3-15,-10-19-88 16,-7 4-181-16,-10-4-1402 0</inkml:trace>
  <inkml:trace contextRef="#ctx0" brushRef="#br1" timeOffset="94253.13">29546 14584 2906 0,'0'0'348'16,"0"0"-348"-16,0 0 8 16,0 0 16-16,0 0 11 15,159-50-25-15,-93 38-10 0,30 10-85 16,-19 2-133-16,-14 0-406 16</inkml:trace>
  <inkml:trace contextRef="#ctx0" brushRef="#br1" timeOffset="94472.72">30125 14865 2432 0,'0'0'238'0,"0"0"-175"16,0 0 93-16,0 0-39 16,2 124-63-16,8-70-32 15,-2 5-8-15,-1 2-14 16,-5 3 0-16,0-1-60 0,-2-10 18 15,0-10-15 1,0-11 4-16,0-17 6 0,-2-15 6 16,-2-9-28-16,-1-15-694 0</inkml:trace>
  <inkml:trace contextRef="#ctx0" brushRef="#br1" timeOffset="94696.86">30185 14905 2384 0,'0'0'522'0,"0"0"-415"16,0 0-51-16,0 0 11 16,0 0-30-16,0 0-15 0,165 94-9 15,-109-38-1 1,-9 8-12-16,-16 3-1 0,-27-4-11 16,-10 4-9-16,-63-4-23 15,-45-6-10-15,-33-13-68 16,20-12-309-16,25-21-536 0</inkml:trace>
  <inkml:trace contextRef="#ctx0" brushRef="#br1" timeOffset="95374.41">30430 14359 1683 0,'0'0'795'15,"0"0"-668"-15,0 0-77 16,0 0 9-16,0 0-5 15,0 0-23-15,-114 203 47 16,23-26-32-16,-22 29 12 16,-12 8-28-16,1-23 2 15,10-41-24-15,4-21-8 16,30-40-66-16,18-28-245 0</inkml:trace>
  <inkml:trace contextRef="#ctx0" brushRef="#br1" timeOffset="96376.8">27118 12974 1870 0,'0'0'273'15,"0"0"-201"-15,0 0 59 0,0 0 88 16,0 0-85-1,0 0-57-15,0 0 18 0,17-60 18 16,-17 55-19-16,0 5-30 16,0 0-29-16,0 0-28 15,0 0-7-15,-6 14-29 16,-19 22-5-16,-27 39 34 16,-27 41 23-1,-27 37-22-15,2-9 17 0,17-30-12 16,22-39 2-16,19-29-5 15,-3 2-2-15,-1 2 6 16,2 0-3-16,12-12-8 16,12-12 1-16,8-8-17 15,9-8-66-15,7-5-50 16,0-5-56-16,11-3-146 0,7-11-755 16</inkml:trace>
  <inkml:trace contextRef="#ctx0" brushRef="#br1" timeOffset="97620.24">28882 15209 391 0,'0'0'606'0,"0"0"-308"0,0 0-123 16,0 0-16-16,0 0 18 15,0 0-1-15,0 0-32 16,-12 3-73-16,12-3-1 16,0 0-70-16,6 0-72 15,-2 0-369-15</inkml:trace>
  <inkml:trace contextRef="#ctx0" brushRef="#br1" timeOffset="101943.84">30571 14441 1468 0,'0'0'1176'16,"0"0"-926"-16,0 0-95 0,0 0-46 15,0 0-61-15,0 0-47 16,0 0 7-16,73 2 0 15,-19 4 26-15,19 3-2 16,33-1-16-16,27-2-16 16,-4-1 8-16,-15-2-2 15,-18-3-3-15,-28 0-3 16,1 0 0-16,-4 0 0 16,-20-3 0-16,-20 2-3 15,-13-3 2-15,-12 4-6 16,0 0-10-16,0 0-48 15,-2 0-89-15,-6 0-158 16,-1 0-1763-16</inkml:trace>
  <inkml:trace contextRef="#ctx0" brushRef="#br1" timeOffset="111206.7">31014 13687 2054 0,'0'0'417'15,"0"0"-281"-15,0 0-66 16,0 0 56-16,0 0-21 16,0 0-28-16,0 0-35 0,13-14-1 15,-10 9 5 1,2-4-2-16,-3 3-17 0,2-1-8 15,-2-2-4-15,0 4-2 16,1-1-5-16,-1-1 1 16,0 2-9-16,0-4 4 15,-2 1-4-15,2 0-4 16,-2-2 2-16,0 2 2 16,0 2 3-16,0 5-3 15,0 1-10-15,0 0-1 16,0 0 7-16,0 1-12 15,0 20-3-15,-6 12 19 16,-3 12 19-16,-2 5-13 16,-1 6-5-16,2-2 7 15,3-1 2-15,0-8-10 16,5-3 1-16,-1-9 3 16,3-9-3-16,0-11-1 0,0-3-1 15,0-7-8-15,0-2 9 16,0-1 0-16,3 0 7 15,8 0 9-15,9 0-2 16,13-5 13-16,17-5-10 16,12-2 0-16,7 2-6 15,5 1-7-15,1 5 1 16,-1 3-4-16,-7 1-1 16,-7 0 1-16,-14 0-1 15,-12 0-4-15,-12 0-2 16,-7 5-23-16,-7 0-4 15,-6 0-19-15,-2 4-37 16,0 0-74-16,-6 4-131 0,-10-5-1283 16</inkml:trace>
  <inkml:trace contextRef="#ctx0" brushRef="#br1" timeOffset="111635.39">31027 14945 1263 0,'0'0'629'16,"0"0"-274"-16,0 0-134 16,0 0-29-16,0 0-7 15,0 0-48-15,0 0-27 16,0-8-24-16,0 8-27 16,0 0-30-16,0 0-29 15,0 12-14-15,0 14-3 16,3 14 17-16,2 11 11 15,1 6 0-15,-2 2-11 16,1-1-1-16,-3-7-15 16,0-5-2-16,2-4 12 15,-1-17-2-15,0-2 0 16,-3-10-5-16,0-7-43 0,0-2-201 16,-14-4-615-16</inkml:trace>
  <inkml:trace contextRef="#ctx0" brushRef="#br1" timeOffset="111824.45">30887 15523 2258 0,'0'0'324'0,"0"0"-195"16,0 0 22-16,0 0-4 0,0 0-53 16,0 0-16-1,143-2-40-15,-90-7-15 0,-1 4-10 16,-3-2-13-16,-3-10-15 15,-15 2-150-15,-10-5-375 0</inkml:trace>
  <inkml:trace contextRef="#ctx0" brushRef="#br1" timeOffset="111987.57">30889 14929 2733 0,'0'0'397'0,"0"0"-384"16,0 0-12-16,0 0 7 16,0 0-8-16,167 16-21 0,-95 5-225 15,-5 2-764-15</inkml:trace>
  <inkml:trace contextRef="#ctx0" brushRef="#br1" timeOffset="112189.97">31517 15246 2560 0,'0'0'196'0,"0"0"-151"15,0 0-26-15,-23 116-8 16,17-60-9-16,2 3 4 16,2-2-6-16,-2-4 0 0,-3-7 0 15,1-11-1-15,-2-8 1 16,4-10-10-16,-3-17-48 15,5 0-83-15,0-8-267 0</inkml:trace>
  <inkml:trace contextRef="#ctx0" brushRef="#br1" timeOffset="112397.92">31473 15384 1852 0,'0'0'478'16,"0"0"-205"-16,0 0-32 15,0 0-14-15,13-100-100 16,-5 96-68-16,0 4-34 15,7 0-21-15,12 11-3 16,7 18 6-16,6 7-7 0,-2 4 4 16,-5 5-4-1,-10 2-6-15,-14-5 0 0,-9-1-6 16,-13-11 8-16,-30-4 3 16,-47-12-65-16,13-4-132 15,-1-10-592-15</inkml:trace>
  <inkml:trace contextRef="#ctx0" brushRef="#br1" timeOffset="114253.65">23848 17044 1960 0,'0'0'366'0,"0"0"-192"16,0 0-23-16,0 0-9 15,0 0-21-15,0 0-21 16,0 0-26-16,-4 0-25 16,4 0-11-16,0-6-6 15,2-2-3-15,6-2-20 16,5-12 12-16,2 0-7 16,7-8-4-16,3-2-1 15,0 5-4-15,-4 2 1 16,0 6-6-16,-3 6-4 15,-3 9 0-15,-1 4-8 0,-1 0-10 16,3 8 2 0,8 14 12-16,3 14 1 0,4 3 3 15,4 6-4-15,0-1 8 16,-2-8 0-16,-2 1 4 16,-4-15-4-16,-1-4 0 15,-2-4-4-15,1-10 4 16,4-4 9-16,7 0 15 15,1-14-3-15,6-12-6 16,1-11 12-16,-2-3-17 16,-3 0 0-16,-8 0 8 15,-4 4-13-15,-10 5-5 16,-5 14-31-16,-12 9-72 0,0 8-248 16,0 0-1184-16</inkml:trace>
  <inkml:trace contextRef="#ctx0" brushRef="#br1" timeOffset="115023.7">25390 16696 1938 0,'0'0'429'0,"0"0"-253"16,0 0-37-16,0 0-25 15,0 0-12-15,0 0-48 16,0 0-34-16,0-27-10 16,0 27-10-16,0 0-1 15,0 0-5-15,0 0-1 16,0 0 7-16,0 0-8 15,0 0 7-15,0 0-9 16,0 4 10-16,0 9-2 0,0 10 2 16,3 11 0-1,4 13 10-15,-1 5 1 0,-1 12-2 16,-1 6-9-16,-2-6-1 16,-2-2-35-16,0-9 20 15,0-13 3-15,0-17 13 16,0-10 10-16,0-9 13 15,4-4 54-15,10-4 21 16,7-18-17-16,10-14-21 16,4-4-29-16,7-5-13 15,3-3-6-15,0 6-8 16,-4 8-4-16,-2 1 0 16,-10 16-31-16,-7 9-59 15,-11 4-131-15,-8 4-258 0</inkml:trace>
  <inkml:trace contextRef="#ctx0" brushRef="#br1" timeOffset="115207.62">25627 17124 2474 0,'0'0'278'16,"0"0"-223"-16,0 0-4 15,0 0 16-15,0 0-36 16,124 130-31-16,-84-95-7 15,12 9-127-15,-15-12-243 16,-5-5-802-16</inkml:trace>
  <inkml:trace contextRef="#ctx0" brushRef="#br1" timeOffset="115382.93">26366 17052 2969 0,'0'0'261'0,"0"0"-191"15,0 0-58-15,0 0-12 16,0 0-44-16,0 0-147 16,0 0-289-16</inkml:trace>
  <inkml:trace contextRef="#ctx0" brushRef="#br1" timeOffset="116432.65">27821 16561 2342 0,'0'0'274'0,"0"0"-115"16,0 0 30-16,0 0-75 16,0 0-71-16,0 0-29 15,0 0 37-15,49-74-15 16,-17 64-13-16,3 0-7 15,5 2 1-15,3 4-3 16,1 4-11-16,-1 0-3 0,-1 7-10 16,-7 20-23-16,-6 9-25 15,-8 10-27-15,-15 8-2 16,-6 7-31 0,-20 2-6-16,-29 4-72 0,-17-4-188 15,-15-6-84-15,-6-3 241 16,4-14 227-16,10-8 277 15,17-14 33-15,19-1-65 16,16-12-72-16,19-1-63 16,2-4-98-16,27 0-10 15,20 0 91-15,18 0-1 16,10 0-34-16,10 5-21 16,6-1 3-16,3 1 8 0,-7 4 6 15,-12-1-33 1,-10 2-21-16,-14-1-64 0,-15 0-171 15,-20-6-1089-15</inkml:trace>
  <inkml:trace contextRef="#ctx0" brushRef="#br1" timeOffset="116630.39">28818 17023 2897 0,'0'0'385'0,"0"0"-337"15,0 0-37-15,0 0-11 16,0 0-12-16,0 0-97 16,0 0-366-16</inkml:trace>
  <inkml:trace contextRef="#ctx0" brushRef="#br1" timeOffset="117285.88">29401 16575 2399 0,'0'0'324'15,"0"0"-220"-15,0 0-42 16,0 0-22-16,0 0-13 16,0 0-22-16,0 0-5 15,3 67 10-15,10-17 7 16,3 1-3-16,-3 8 7 15,0-1 15-15,-4-4-5 16,0-4-14-16,-7-10-12 16,0-6-4-16,-2-14 5 15,0-8-6-15,0-3 0 16,0-8 9-16,0-1 22 16,0 0 3-16,0 0-9 15,0 0-13-15,2 0-8 16,0 0-3-16,2 0-1 15,0 0 0-15,0 0-6 0,9 0-2 16,7 0 8-16,12 0 7 16,10 0 0-16,11-1-6 15,12-4 10-15,4 1-7 16,1 4-3-16,-2 0-1 16,-7 0-8-16,-15 0-87 15,-19 0-116-15,-17 10-239 16,-10 3-1474-16</inkml:trace>
  <inkml:trace contextRef="#ctx0" brushRef="#br1" timeOffset="117812.07">27501 17449 1906 0,'0'0'339'0,"0"0"-276"16,0 0-42-16,0 0 73 0,0 0-17 15,0 0-77-15,0 0 2 16,-9 0 14-16,20 0 70 16,7 0 22-16,8 0-30 15,13 0-5-15,13 0-10 16,33 6-15-16,44-2-7 16,50 4-1-16,26-2-25 15,11-2-6-15,-2 5-3 16,-14-6 2-16,3 3 3 15,-9-2-3-15,-11 1 5 16,-19-1-2-16,-14 1 9 16,-37-5 13-16,-28 4 1 15,-29 1 3-15,-16-1-9 16,-4 0-12-16,-7-3-8 16,-5 4-8-16,-15-2-2 0,-9-3-18 15,0 9-20-15,-15-3-2 16,-37 12-33-16,3-3-187 15,-2 0-496-15</inkml:trace>
  <inkml:trace contextRef="#ctx0" brushRef="#br1" timeOffset="118355.39">27910 17731 538 0,'0'0'1322'0,"0"0"-1191"0,0 0-120 16,0 0-1-16,0 0-8 16,0 0-2-16,-11 103 14 15,7-58 18-15,2 3 3 16,2 2 34-16,0-2 22 15,0-6-28-15,0-5-19 16,0-8 14-16,2-11 65 16,5-7-12-16,-3-10-8 15,5-1-1-15,2 0-1 16,7-15 10-16,6-10-29 16,7-13-29-16,7-8-22 15,7-6-6-15,-1-2 11 16,4-5-12-16,-6 9-8 15,-3 6 0-15,-4 12-10 16,-9 7-6-16,-8 12-8 16,-7 7-53-16,-6 6-61 15,-5 14-156-15,0 4-297 0</inkml:trace>
  <inkml:trace contextRef="#ctx0" brushRef="#br1" timeOffset="119027.52">28469 18005 2144 0,'0'0'566'16,"0"0"-460"-16,0 0-16 15,0 0 5-15,0 0-24 16,0 0-23-16,0 0-5 0,43-54-38 16,-43 40-5-1,-16 6-20-15,-9 4-13 0,-8 4 16 16,-4 0 17-16,-5 4 12 15,4 22-8-15,1 6 11 16,8 4-15-16,10 4 0 16,7-5-17-16,10-4 13 15,2-9-5-15,0-8 8 16,10-6 1-16,9-8 0 16,6 0 22-16,6-4 11 15,2-14-12-15,5-10-8 16,1-6-6-16,-4-1-2 0,-4-10 7 15,-4 4-11 1,-10 6 4-16,-3 8-1 0,-7 9 10 16,-5 13 32-16,-2 5-25 15,0 0-21-15,0 23-5 16,-2 16 4-16,-3 7-2 16,3 8-62-16,2 2-60 15,0-9-38-15,7-8 16 16,8-17-5-16,3-11 44 15,5-11 3-15,1-11-57 16,2-25-10-16,1-4 20 16,-2-8 152-16,-3 2 97 15,-7 6 272-15,-3 9-71 16,-7 10-27-16,-5 7-53 16,0 10-88-16,0 4-69 0,0 0-53 15,0 12-8-15,0 15-5 16,0 17-6-16,0 7-20 15,0 5-5-15,8-2-28 16,1-4 27-16,0-10 18 16,-2-5 3-16,-5-13 15 15,-2-9-5-15,0-7-9 16,0-6 11-16,0 0 4 16,-2 0 19-16,-14-6-19 15,1-7-162-15,1-5-281 0</inkml:trace>
  <inkml:trace contextRef="#ctx0" brushRef="#br1" timeOffset="119394.94">29074 18009 1591 0,'0'0'844'15,"0"0"-696"-15,0 0-59 16,0 0-68-16,0 0 25 15,0 0-22-15,-146 97-9 16,100-60-10-16,8 3-5 16,12-14 4-16,12-4-4 15,9-11-25-15,5-8 25 16,0-3 21-16,9 0 45 0,16-14 53 16,4-12-41-1,2 2-47-15,0-2-17 0,-6 4-8 16,-7 8-1-16,-9 6-5 15,-5 8-9-15,-2 0-11 16,-2 8-8-16,0 16 28 16,2 6 9-16,7 2-9 15,7 2-72-15,2-10 10 16,6-11-3-16,3-9 0 16,16-17-13-16,-8-15-171 15,1-7-1353-15</inkml:trace>
  <inkml:trace contextRef="#ctx0" brushRef="#br1" timeOffset="119570.72">29354 17767 2604 0,'0'0'437'0,"0"0"-421"16,0 0-10-16,-51 147-12 16,33-36 5-16,2-3 1 15,5-14 0-15,5-13-104 16,0-27 52-16,-8 4-38 15,3-9-65-15,-1-24-235 0</inkml:trace>
  <inkml:trace contextRef="#ctx0" brushRef="#br1" timeOffset="119714.78">29067 18043 2455 0,'0'0'549'0,"0"0"-549"0,0 0 0 16,140 0-1-16,-35 13 0 16,-13 2-10-16,-11-3-177 0</inkml:trace>
  <inkml:trace contextRef="#ctx0" brushRef="#br1" timeOffset="119923.84">29844 18056 2215 0,'0'0'617'0,"0"0"-460"16,0 0-23-16,0 0-15 16,0 0-3-16,0 0-76 15,0 0-40-15,0 0-59 16,0 0-190-16</inkml:trace>
  <inkml:trace contextRef="#ctx0" brushRef="#br1" timeOffset="120221.32">30201 17762 1169 0,'0'0'1375'0,"0"0"-1186"15,0 0-85-15,0 0-62 16,0 0-11-16,0 0-20 16,0 0-11-16,11 14 0 15,-2 18 22-15,3 12 14 16,-4 10-21-16,1 8 4 15,-3 5 3-15,0 2-22 16,-6-4-2-16,0-3-86 16,-3 0-52-16,-17-16-75 15,-3-15-481-15</inkml:trace>
  <inkml:trace contextRef="#ctx0" brushRef="#br1" timeOffset="120426.79">30069 18380 1950 0,'0'0'452'16,"0"0"-259"-16,0 0-70 15,0 0-42-15,0 0-52 16,0 0-11-16,0 0-17 16,-4 12 13-16,12 2 9 15,6-1 3-15,1-3 21 16,10-1 0-16,4-5 4 16,5 0 8-16,4-4-20 15,2 0-26-15,0 0-6 16,5-22-7-16,-12-2-103 15,-9-2-210-15</inkml:trace>
  <inkml:trace contextRef="#ctx0" brushRef="#br1" timeOffset="120631.91">29949 17723 2745 0,'0'0'375'0,"0"0"-336"16,0 0-18-16,153-13-3 0,-94 13-18 15,-1 0-11-15,0 13 4 16,8 14-100-16,-10-1-148 16,-14-4-671-16</inkml:trace>
  <inkml:trace contextRef="#ctx0" brushRef="#br1" timeOffset="120851.87">30520 18023 1324 0,'0'0'1412'16,"0"0"-1280"-16,0 0-103 16,0 0 1-16,0 0 2 15,0 142-13-15,0-84-14 16,-5 5-5-16,1-6-10 15,0-8-60-15,1-10 42 0,0-12 20 16,1-12 7-16,2-15 1 16,-2-13-6-16,0-18-35 15,-2-11-994-15</inkml:trace>
  <inkml:trace contextRef="#ctx0" brushRef="#br1" timeOffset="121050.84">30480 18005 2435 0,'0'0'635'0,"0"0"-549"16,0 0-73-16,0 0-3 16,0 0 5-16,127 84-2 15,-79-30-3-15,6 7-1 16,0 2-2-16,-8 0 9 0,-10-10-11 16,-16 0-5-1,-20-13-4-15,-11-8-14 0,-56-10 1 16,-65-22-99-16,10 0-101 15,-1-11-405-15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5:48:28.02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3863 1546 564 0,'0'0'595'16,"0"0"-398"-16,0 0-65 16,0 0 1-16,0 0 50 15,-22-120-51-15,20 99 11 16,0 4 15-16,0-2-73 15,2 5 1-15,0 3-41 0,0 0-23 16,0 5-7-16,0 2-7 16,0 2-7-16,0 0 0 15,0 2 1-15,0 0-2 16,0 0-12-16,0 0-1 16,-6 0-36-16,2-4-99 15,-5 2-623-15</inkml:trace>
  <inkml:trace contextRef="#ctx0" brushRef="#br0" timeOffset="786.46">2063 1787 850 0,'0'0'1221'0,"0"0"-1048"16,0 0-72-16,0 0-31 15,0 0-70-15,0 0-4 16,0 0-62-16,29 94 66 16,6 20 1-16,12 35 57 15,4 7-42-15,-6-29-6 16,-9-38 13-16,-12-39-22 15,-2-15-2-15,3-4 2 16,-1-6 0-16,1-7-1 0,-2-16 86 16,0-4 62-16,11-38 58 15,15-37-70-15,16-41-58 16,11-36-34-16,-1-9-14 16,-19 34-10-16,-20 37-6 15,-16 47-6-15,-9 16-7 16,0 9-1-16,2 8-9 15,0 12-93-15,6 28-174 16,-2 19-254-16,-1 5-1429 0</inkml:trace>
  <inkml:trace contextRef="#ctx0" brushRef="#br0" timeOffset="1195.28">3359 2289 1993 0,'0'0'468'15,"0"0"-365"-15,0 0-84 16,0 0-19-16,0 0-12 16,-147-43 12-16,101 68 10 15,-1 18-9-15,7 9 10 16,11 8-10-16,16 0 1 16,13-4-2-16,8-7-31 15,32-9-10-15,14-10 15 16,13-12 26-16,4-8 0 15,3-10-72-15,-12 0-106 0,-16-10-94 16,-21-11-100 0,-21 0 130-16,-4-2 242 0,-31 1 190 15,-11 4 316-15,-3 4-193 16,3 8-132-16,5 6-10 16,12 0-78-16,10 19-68 15,12 16-25-15,3 18-15 16,9 13 14-16,13 9-21 15,-2 6-9-15,-4 2-50 16,-9-7 13-16,-7-8 0 16,0-9 17-16,0-15-18 15,-9-15-108-15,2-17-638 0</inkml:trace>
  <inkml:trace contextRef="#ctx0" brushRef="#br0" timeOffset="1520.26">4035 2377 2393 0,'0'0'234'16,"0"0"-169"-16,0 0 22 16,0 0 3-16,0 0-41 15,0 0-39-15,0 0-8 16,-76-51 12-16,69 83-14 15,7 14-24-15,0 8 23 16,4 4-4-16,23 4-8 0,8 1-3 16,2-3-3-16,-2-4 18 15,-10-4-14-15,-12-6-17 16,-13-7-11-16,0-10 34 16,-27-4 9-16,-6-10 80 15,0-5-1-15,-1-6-37 16,9-4-42-16,15-20-28 15,8-10-249-15,2-6-633 16</inkml:trace>
  <inkml:trace contextRef="#ctx0" brushRef="#br0" timeOffset="1961.25">5188 2270 459 0,'0'0'1619'16,"0"0"-1335"-16,0 0-66 16,0 0-8-16,0 0-66 15,0 0-89-15,0 0-55 16,10-22-33-16,19 20 29 15,15 0 4-15,14 0 20 16,9-1-10-16,1 2-10 16,0 1-87-16,1 0-84 15,-21 11-103-15,-13 4-519 0</inkml:trace>
  <inkml:trace contextRef="#ctx0" brushRef="#br0" timeOffset="2102.01">5233 2592 2241 0,'0'0'258'0,"0"0"-212"16,0 0-46-16,0 0 0 15,131 9 54-15,-43-9 6 16,52 0-50-16,-22 0-10 16,-31-5-390-16</inkml:trace>
  <inkml:trace contextRef="#ctx0" brushRef="#br0" timeOffset="4385.93">5483 2115 1044 0,'0'0'292'0,"0"0"-103"15,0 0 108-15,0 0-72 16,0 0-51-16,0 0-97 15,0 0 64-15,22-50-9 16,-22 50-57-16,-2 0-48 16,-14 0-26-16,-9 10-2 15,-12 14-38-15,-15 15 39 16,-10 6 15-16,-9 14 3 16,-2 3-18-16,-4 0 40 15,6-1 0-15,9-4 0 16,10-7 7-16,17-7-28 15,12-10-2-15,13-6-17 16,10-7-19-16,0-2-10 16,31-2 19-16,20 0 10 15,39-2 79-15,43-2 10 0,39-1-13 16,-10-4-45-16,-28-1 0 16,-45 0-31-16,-38 0-21 15,2 0-72-15,7 0-75 16,-10 2-33-16,-19-6-234 15</inkml:trace>
  <inkml:trace contextRef="#ctx0" brushRef="#br0" timeOffset="11909.06">7452 1721 1324 0,'0'0'702'16,"0"0"-406"-16,0 0-143 15,0 0-29-15,0 0-35 0,0 0-13 16,0 0-39-16,0-25-36 15,0 25 0-15,0 11-2 16,0 22 2-16,0 37 1 16,9 49 28-16,9 46-17 15,3 15 21-15,-2-30-23 16,1-40-10-16,-7-52 0 16,1-13-1-16,1-5-17 15,4-4 7-15,-2-5 9 16,1-18-10-16,3-11 11 15,0-2 70-15,10-21 34 16,10-23-3-16,3-15-25 16,10-13-31-16,6-25-13 15,11-25-3-15,2-23-1 0,-3-3-10 16,-17 26-18 0,-19 35 7-16,-17 36-7 0,-3 11-5 15,-3 2 2-15,-2 1-43 16,-3 7-35-16,0 18-21 15,-6 28-139-15,-4 22-446 16,-6 12-288-16</inkml:trace>
  <inkml:trace contextRef="#ctx0" brushRef="#br0" timeOffset="12144.36">8544 2504 1542 0,'0'0'787'0,"0"0"-748"16,0 0-31-16,0 0 35 16,0 135 41-16,-2-78-22 15,-1 4-47-15,3 1 7 16,0-5-22-16,0-12-10 16,0-10-37-16,0-20-37 15,5-9-115-15,0-6-374 0</inkml:trace>
  <inkml:trace contextRef="#ctx0" brushRef="#br0" timeOffset="12289.01">8397 2504 2587 0,'0'0'453'0,"0"0"-453"0,0 0-23 15,0 0 23-15,0 0 10 16,181-26 53-16,-91 24-63 15,40 0-75-15,-27 2-213 16,-18-3-290-16</inkml:trace>
  <inkml:trace contextRef="#ctx0" brushRef="#br0" timeOffset="13458.17">10057 2310 332 0,'0'0'1920'0,"0"0"-1791"15,0 0-129 1,0 0 0-16,0 0 73 0,123 0 21 15,-54 0-23-15,13-4-14 16,3 0-18-16,-3 2-39 16,7 0-17-16,-22 2-197 15,-17-2-869-15</inkml:trace>
  <inkml:trace contextRef="#ctx0" brushRef="#br0" timeOffset="14238.02">11307 2139 1380 0,'0'0'49'0,"0"0"-49"16,0 0-228-16,0 0 167 16,0 0 59-16,0 0-10 15,0 0-36-15,0 23 48 16,0-18 85-16,0-1 35 16,2 2-37-16,-2-1-40 15,0-2-13-15,0 6-11 16,0 0 44-16,0 5 13 15,0 7 14-15,0 5-27 16,0 6-11-16,0 1-20 16,0 7-30-16,0-3 13 15,0-1-14-15,0-4 15 0,0-8-16 16,-2-3 4-16,0-10 11 16,2-4 28-16,0-6 57 15,0-1 20-15,0 0-30 16,0 0-3-16,2-8 12 15,10-14-22-15,1-8-39 16,7-6 8-16,1-8-6 16,8 0-12-16,1-3-13 15,3 6 11-15,0 4-12 16,-2 6 8-16,1 6 14 16,-3 9-18-16,-7 4-1 15,-1 11-15-15,-9 1-2 16,-1 1-20-16,-1 25-28 15,-2 15 48-15,1 11 8 0,3 10 10 16,-1 0 10-16,-3-4-12 16,4-6-10-16,-1-12 3 15,0-8-9-15,-4-10 0 16,0-6-1-16,-3-7-25 16,0-9-63-16,0 0-170 15,1-4-1775-15</inkml:trace>
  <inkml:trace contextRef="#ctx0" brushRef="#br0" timeOffset="14818.71">12265 1945 2186 0,'0'0'247'15,"0"0"-194"-15,0 0-53 16,0 0-1-16,0 0 1 0,0 0 31 15,24 128-17 1,-3-60-12-16,-2 4 23 0,6 3-15 16,0-7-10-16,2-8 2 15,-3-10-2-15,0-12 6 16,-6-12-14-16,-5-12-17 16,-3-7 25-16,-4-7 43 15,-1 0 92-15,1-19 15 16,2-11-76-16,-2-6-35 15,0-3-21-15,1 6-12 16,-3 5-2-16,1 8-4 16,0 7 10-16,-3 6-10 15,-2 2 0-15,2 5 0 0,-2 0 0 16,0 0-27 0,0 0-32-16,0-1 18 0,2-3 16 15,0-6 9-15,3-4-20 16,-1-4 28-16,3-4-7 15,2-6-30-15,0-5 0 16,-1 1 13-16,2 3-23 16,-3 2-35-16,-5 12-80 15,-2 4-167-15,0 7-274 0</inkml:trace>
  <inkml:trace contextRef="#ctx0" brushRef="#br0" timeOffset="15214.91">12711 2025 1719 0,'0'0'601'0,"0"0"-424"16,0 0-105-16,0 0-19 15,0 0-3-15,0 0-46 0,0 0-4 16,0 19-21-16,-10 14 21 15,-5 17 22-15,-5 12-3 16,-5 9-5-16,4 2-4 16,0 2-4-16,-1-7-5 15,4-10-1-15,2-5 0 16,-3-9-6-16,5-12-114 16,5-16-614-16</inkml:trace>
  <inkml:trace contextRef="#ctx0" brushRef="#br0" timeOffset="15511.31">12975 2432 764 0,'0'0'1689'0,"0"0"-1547"16,0 0-94-16,0 0 7 15,0 0 35-15,0 0-90 16,0 0-22-16,17 42 22 16,-13 7 21-16,4 5-21 15,2 1-20-15,-1-2-64 16,-1-7-19-16,-8-8-143 16,0-12-141-16,0-14-1022 0</inkml:trace>
  <inkml:trace contextRef="#ctx0" brushRef="#br0" timeOffset="15645.38">12720 2424 1782 0,'0'0'1200'16,"0"0"-1154"-16,0 0-41 15,153-4 63-15,-17 4-10 16,31 4-58-16,-21 6-21 15,-36-4-558-15</inkml:trace>
  <inkml:trace contextRef="#ctx0" brushRef="#br0" timeOffset="23841.32">5520 6153 809 0,'0'0'275'0,"0"0"-133"15,0 0-57-15,0 0-85 16,0 0-189-16</inkml:trace>
  <inkml:trace contextRef="#ctx0" brushRef="#br0" timeOffset="24512.98">3174 4281 2210 0,'0'0'356'0,"0"0"-183"15,0 0-70-15,0 0-25 16,0 0-9-16,0 0-16 16,0 0-17-16,0-14-36 15,0 22-12-15,0 24-19 16,0 32 31-16,0 44 11 16,0 35 2-16,0 9-13 15,-4-25-38-15,0-36-48 16,-3-14-46-16,-2-24-102 0,-2-9-840 15</inkml:trace>
  <inkml:trace contextRef="#ctx0" brushRef="#br0" timeOffset="24706.6">2782 5178 2713 0,'0'0'251'0,"0"0"-251"16,0 0-26-16,0 0 26 15,0 0 20-15,178 0 57 16,-90 0-36-16,1 0-15 0,-4 0-26 16,-10 0-39-1,1-11-76-15,-21 1-111 0,-19-4-391 0</inkml:trace>
  <inkml:trace contextRef="#ctx0" brushRef="#br0" timeOffset="24909.67">3106 4496 2587 0,'0'0'265'16,"0"0"-209"-16,0 0-20 16,0 0 22-16,0 0-25 0,166-118-12 15,-106 105-21-15,5 7-15 16,2 6-33-16,11 6-60 15,-18 14-150 1,-12 4-940-16</inkml:trace>
  <inkml:trace contextRef="#ctx0" brushRef="#br0" timeOffset="25114.72">3736 4794 2420 0,'0'0'210'15,"0"0"-186"-15,0 0-9 16,0 107-4-16,0-51 3 16,0 6-13-16,0 3 6 15,0-6-7-15,-3-7-1 0,-3-9-11 16,-3-14-13-16,-7-17 19 16,6-9-14-16,-4-3-156 0</inkml:trace>
  <inkml:trace contextRef="#ctx0" brushRef="#br0" timeOffset="25361.41">3642 4935 2018 0,'0'0'687'0,"0"0"-611"16,0 0-45-16,0 0-6 0,114 6-13 16,-74 20-12-16,-5 8-27 15,-8 7 21 1,-11 3-10-16,-14 4-13 0,-2-9-5 15,-18-3 34 1,-11-7 51-16,0-10 47 0,0-4-18 16,5-9-39-16,4-6-16 15,2 0-25-15,3-2-18 16,4-17-92-16,9-18-49 16,2 3-270-16,0 5-858 0</inkml:trace>
  <inkml:trace contextRef="#ctx0" brushRef="#br0" timeOffset="25580.71">4465 4709 312 0,'0'0'2323'15,"0"0"-2072"-15,0 0-190 16,0 0-32-16,0 0-1 15,0 0 10-15,0 0-14 16,145 0-11-16,-87 8-13 16,4 3 0-16,-2 1-47 15,0 1-97-15,-15-2-130 16,-19-3-1087-16</inkml:trace>
  <inkml:trace contextRef="#ctx0" brushRef="#br0" timeOffset="25745.66">4475 4981 2270 0,'0'0'366'16,"0"0"-314"-16,0 0-16 15,0 0-36-15,0 0 141 16,152 5-52-16,-67-5-39 16,8 0-50-16,26-2-160 15,-24-5-194-15,-16 1-1629 0</inkml:trace>
  <inkml:trace contextRef="#ctx0" brushRef="#br0" timeOffset="26088.95">6735 4510 2345 0,'0'0'257'16,"0"0"-181"-16,0 0-2 0,0 0 19 15,0 0-93 1,0 0-20-16,0 0 14 0,-4 113 1 16,4-42 0-16,0 11-32 15,0 37-31-15,-12-19-113 16,-3-16-317-16</inkml:trace>
  <inkml:trace contextRef="#ctx0" brushRef="#br0" timeOffset="26273.18">6370 5226 2484 0,'0'0'210'0,"0"0"-210"0,0 0-2 16,137-4 2-16,-56 4 45 15,13 0-28-15,1-2-17 16,21-11-53-16,-26 1-189 15,-24-4-507-15</inkml:trace>
  <inkml:trace contextRef="#ctx0" brushRef="#br0" timeOffset="26458.44">6314 4503 2426 0,'0'0'583'0,"0"0"-583"16,0 0-35-16,120-19 35 0,-8 19 37 16,-1 0-20-16,22 23-17 15,-32-2-213-15,-41-3-392 0</inkml:trace>
  <inkml:trace contextRef="#ctx0" brushRef="#br0" timeOffset="27521.88">8593 5042 2954 0,'0'0'371'16,"0"0"-353"-16,0 0-18 15,0 0 0-15,0 0-18 16,0 0-189-16,0 0-330 0</inkml:trace>
  <inkml:trace contextRef="#ctx0" brushRef="#br0" timeOffset="28539.21">9027 5075 1833 0,'0'0'762'15,"0"0"-619"-15,0 0-58 16,0 0 26-16,0 0-13 15,0 0-15-15,0 0-30 16,141-56-23-16,-88 32-9 16,5-4-9-16,7-4-7 15,4-6-4-15,-2-6 0 16,-2-5-1-16,-7-1-26 0,-14-1-10 16,-15 1-17-16,-17 3 3 15,-12 5-7-15,-23 10-20 16,-24 6 2-16,-13 13 75 15,-14 13 14-15,-8 0-1 16,0 29-5-16,-1 16 12 16,7 18 29-16,9 29-20 15,21-3-3-15,23 10-25 16,23 0-2-16,21-19-28 16,35 4 25-16,37-8 3 0,38-21 2 15,40-27 12 1,8-24 17-16,-28-6 16 15,-39-28-17-15,-34-25-29 16,-31 12-30-16,-14-6-413 0</inkml:trace>
  <inkml:trace contextRef="#ctx0" brushRef="#br0" timeOffset="31691.97">10211 3596 1103 0,'0'0'385'16,"0"0"-297"-16,0 0-22 16,0 0 53-16,0 0 19 15,0 0-133-15,0 0 29 16,-12 23 22-16,8 6 114 15,0 7-82-15,2 9-42 16,2 5 1-16,0 5 14 0,0-1-37 16,0-4-10-16,13-6 2 15,3-8 4-15,-1-10-12 16,5-11 14-16,3-11 46 16,0-4 0-16,6-12 31 15,5-21-16-15,7-14-44 16,-2-10-17-16,1-5-14 15,-1-4-8-15,-4 0-30 16,-6-1 30-16,-5 5 13 16,-10 2 10-16,-10 6-1 15,-4 9 51-15,0 11-16 16,-8 10-48-16,-6 10 17 16,3 8-26-16,2 6 33 0,5 0-18 15,1 20-15 1,1 13 0-16,2 6-7 0,0 7 6 15,2 1 1-15,14 2 0 16,-1-5-10-16,5-5-78 16,12-1-66-16,-5-9-106 15,-3-11-898-15</inkml:trace>
  <inkml:trace contextRef="#ctx0" brushRef="#br0" timeOffset="32921.92">10891 3770 2034 0,'0'0'435'0,"0"0"-292"15,0 0-20-15,0 0 20 16,0 0-53-16,0 0-38 16,0 0-40-16,26-67 14 15,-26 53-5-15,0 4-21 16,-16 0-61-16,-8 7 28 0,-12 3-19 15,-6 0 15-15,-3 3 8 16,1 16-3-16,6 5 31 16,9 2-8-16,11 3-15 15,14 4-25-15,4-1-1 16,13 0 10-16,18-2 32 16,8-3 3-16,0-6 5 15,-1-4 21-15,-7-6-13 16,-6-3 1-16,-12 4-9 15,-11 5-10-15,-2 8-42 16,0 9 52-16,-15 9 9 16,-3 2 16-16,0-1-19 15,2-1-6-15,1-5-10 0,3-6-19 16,2-9 7 0,1-8 11-16,-1-7 11 0,2-6 8 15,1-2 88-15,5 0 9 16,2-14-20-16,0-10-32 15,7-8-35-15,15-11 20 16,12-8-17-16,3-12 4 16,10-5-9-16,0-6-16 15,4-2 0-15,-4 2 0 16,-7 5 1-16,-8 11 11 16,-11 14-10-16,-11 13-2 15,-10 10-21-15,0 11-4 16,0 8 25-16,-10 2 1 15,-3 0 8-15,-1 14-4 0,1 8-5 16,3 6 0-16,7 6-21 16,3 2 8-1,0 2-17-15,7 2 0 0,10 6 15 16,4-3 15-16,-3-1 4 16,-7-2-4-16,-11-8-45 15,0-8 32-15,-11-5 13 16,-16-8 31-16,-2-3 26 15,0-6-32-15,4-2-20 16,8-3-5-16,5-14-144 16,10-1-225-16</inkml:trace>
  <inkml:trace contextRef="#ctx0" brushRef="#br0" timeOffset="33242.05">11797 3557 848 0,'0'0'1575'0,"0"0"-1435"15,0 0-121-15,0 0 7 16,0 0 5-16,0 0-20 16,0 0-11-16,42-28-41 15,-42 48 18-15,0 13-9 16,-6 8 32-16,-23 15 47 0,-13 13-7 15,-29 23-16-15,-6-2 10 16,-10 4 7-16,-8-1-4 16,13-19 16-16,-5 2 10 15,10-9-37-15,13-12-4 16,12-9-12-16,12-8-10 16,14-12-11-16,11-5-82 15,6-9-161-15,6-9-902 0</inkml:trace>
  <inkml:trace contextRef="#ctx0" brushRef="#br0" timeOffset="33666.98">11369 4273 1661 0,'0'0'584'16,"0"0"-417"-16,0 0-118 16,0 0-49-16,0 0-62 15,0 0 47-15,0 0-24 16,2 146-103-16,-2-92-1 16,0-5 48-16,0-7 82 15,0-10 11-15,0-12 2 16,0-13 41-16,0-7 108 15,10-1 106-15,5-27-88 16,5-9-106-16,4-9-12 0,3 1-21 16,0-2 16-1,-2 7 22-15,-1 7-10 16,-9 10 0-16,-1 11-21 0,-7 6-10 16,-5 6-25-16,0 0-18 15,0 20-21-15,5 10 39 16,0 8 1-16,2 3-1 15,2-3-76-15,0-4-1 16,2-6-81-16,-2-10-152 16,-1-10-759-16</inkml:trace>
  <inkml:trace contextRef="#ctx0" brushRef="#br0" timeOffset="34158.41">11991 4078 1126 0,'0'0'708'0,"0"0"-265"16,0 0-168-16,0 0-123 15,0 0 3-15,0 0-73 16,0 0-30-16,14-5-48 16,-12 6-4-16,2 17-47 15,2 11 28-15,6 4 19 16,1 8 30-16,0 3-23 15,5 1 6-15,1-6-12 16,-4-5 8-16,1-7-8 16,-5-10-1-16,-3-7-11 15,-3-8 11-15,0-2 34 16,-1 0 61-16,5-6 18 16,7-17-27-16,5-10-54 0,8-9-18 15,7-6-5 1,3-4-5-16,-2 2 1 0,-6 1-5 15,-6 9-69-15,-10 14-87 16,-8 10-299-16</inkml:trace>
  <inkml:trace contextRef="#ctx0" brushRef="#br0" timeOffset="34368.31">12597 4335 2119 0,'0'0'445'15,"0"0"-326"-15,0 0-41 0,0 0 50 16,0 0-79 0,0 0-14-16,0 118 3 15,-9-69-38-15,0 1-17 0,0 0-13 16,0-6-69 0,-7-2-56-16,1-14-53 0,1-10-295 0</inkml:trace>
  <inkml:trace contextRef="#ctx0" brushRef="#br0" timeOffset="34504.37">12441 4393 2703 0,'0'0'291'0,"0"0"-189"16,0 0-43-16,116-42 13 15,-53 32-37-15,39 8-35 0,-13 2-33 16,-14 0-397-16</inkml:trace>
  <inkml:trace contextRef="#ctx0" brushRef="#br0" timeOffset="44362.53">3255 6559 1918 0,'0'0'240'0,"0"0"-168"16,0 0-62 0,-58-106 56-16,35 78 82 0,-3 6-48 15,3 4-20-15,1 1-25 16,6 8 21-16,6 0 7 16,3 3-52-16,5 3-31 15,2-2-3-15,0 3-31 16,0 0-6-16,0 2 22 15,0 0 18-15,0 0 8 16,0 0-8-16,0 0-2 16,0 0 2-16,0 0 0 15,0 0-1-15,0 0 1 16,2 0-1-16,0 0-7 16,0 0 8-16,-2 0 6 15,3-4 10-15,-3-2 12 16,0-2-15-16,0-3-12 0,2 0-1 15,0 1 0-15,0 2 0 16,-2 0-14 0,2 3-7-16,0 4 11 0,0 0 3 15,1-2 7-15,-3 3 7 16,0 0 27-16,0-2 30 16,0 1 12-16,0-4-6 15,0-3-28-15,-7 2-42 16,-12-2-4-16,-8 2-4 15,-12 6 16-15,-9 0-10 16,-10 8 4-16,-5 18 7 16,3 8-4-16,4 8 3 0,12 5 1 15,13 1-1 1,13-2-8-16,16-2-14 0,2-8 2 16,22-8-19-16,16-10-1 15,4-10 26-15,7-8 6 16,1-2 20-16,-2-20 0 15,-3-8-15-15,-5-2 15 16,-7-1-1-16,-8 8-9 16,-10 5-2-16,-5 10-7 15,-6 10-1-15,0 0-24 16,-1 19-41-16,3 25 54 16,3 33 11-16,0 33 0 15,-9 32-12-15,0-6-23 0,-2-29-1 16,-16-32 17-16,-5-31 5 15,-8-2 14-15,-4-4 47 16,-1-4 40-16,5-16-14 16,11-14-1-16,7-4-16 15,8-20-56-15,5-20-25 16,0-17 25-16,5-6 9 16,15-10 0-16,6 4-9 15,8 2-4-15,4 13 4 16,6 12 11-16,5 12-11 15,5 16 0-15,-3 11-7 16,-2 3-18-16,-3 24-11 16,-10 17-33-16,-9 9 22 15,-11 6 7-15,-14 0 32 0,-2-4 8 16,-2-10 8-16,-12-10-7 16,1-11 10-16,7-12 15 15,3-9 6-15,3 0-8 16,0-13-15-16,0-18-8 15,13-6 14-15,6-7 9 16,-2 1-12-16,1 6-6 16,-3 10 6-16,-1 9-12 15,-3 12 0-15,1 6-15 16,-2 4-38-16,3 26 29 16,1 10 11-16,1 6 13 15,1 2 1-15,-5-5 5 16,1-10-1-16,-6-11 4 15,1-10-9-15,-5-12 0 16,0 0 0-16,3-8 23 0,-1-18 24 16,3-3-16-1,2-3-31-15,-3 5-41 0,1 11-47 16,-3 13-123-16,6 11-103 16,-4 19-119-16,1 5-70 0</inkml:trace>
  <inkml:trace contextRef="#ctx0" brushRef="#br0" timeOffset="44925.69">4097 7028 2725 0,'0'0'300'0,"0"0"-296"16,0 0 1-16,0 0 24 0,0 0 4 16,149-34-14-1,-88 32-2-15,-3 2-17 16,-3 0-52-16,-6 8-39 0,-16 6-163 15,-17 2-601-15</inkml:trace>
  <inkml:trace contextRef="#ctx0" brushRef="#br0" timeOffset="45044.36">4157 7307 2322 0,'0'0'358'16,"0"0"-322"-16,0 0-24 15,0 0 31-15,208-36-37 0,-127 18-6 16,-4 3-842-16</inkml:trace>
  <inkml:trace contextRef="#ctx0" brushRef="#br0" timeOffset="45524.5">5427 7044 965 0,'0'0'175'16,"0"0"55"-16,0 0 125 16,0 0 18-16,0 0-87 15,0 0-98-15,0 0-78 16,18-90-56-16,-18 80-23 16,0 4-15-16,0 0-7 15,0 4-9-15,0 0 14 16,0 2 6-16,0 0-5 15,0 0 3-15,0 0-2 16,0 0-16-16,0 0-7 0,0 0-18 16,0 0 13-16,0 0-8 15,0 0 19-15,0 0-10 16,0 0 11-16,0 0 0 16,0 0 0-16,0 0 0 15,0 0-5-15,-2 0-78 16,-6 0-233-16,-2 0-1023 0</inkml:trace>
  <inkml:trace contextRef="#ctx0" brushRef="#br0" timeOffset="46302.25">5481 6628 1816 0,'0'0'414'0,"0"0"-298"0,0 0-58 16,0 0 17-16,0 0-30 16,0 0-30-16,0 0-14 15,-98 21 9-15,71 11-9 16,-2 6 8-16,2 6-8 16,7 3 8-16,7-3-9 15,6 0 0-15,7-4-5 16,0-8 3-16,17-3-28 15,15-12 30-15,4-9 13 16,4-8 50-16,4 0 31 16,-1-25-22-16,-1-15-19 0,-7-13-16 15,-8-11-3-15,-8-6-21 16,-17-9-13-16,-2-3 0 16,-16 0 0-1,-24 1 3-15,-12 7 54 0,-10 11-13 16,-5 13 10-16,3 17-22 15,3 11-6-15,12 16-26 16,14 6-27-16,17 32-196 16,11 6-306-16,7 3-964 0</inkml:trace>
  <inkml:trace contextRef="#ctx0" brushRef="#br0" timeOffset="46524.94">6029 6378 2270 0,'0'0'635'0,"0"0"-542"16,0 0-10-16,0 0-33 15,0 0-50-15,0 0-3 16,0 0-12-16,-41 58-3 16,32 9-1-16,-1 9-59 15,-2 4-22-15,-1-4-38 16,-12 8-41-16,6-19-288 15,-4-17-1181-15</inkml:trace>
  <inkml:trace contextRef="#ctx0" brushRef="#br0" timeOffset="46681.92">5678 6972 2442 0,'0'0'527'0,"0"0"-527"15,0 0 24-15,0 0-3 16,0 0 44-16,137-2-31 15,-81 2 5-15,2 0-24 16,-5 0-15-16,-4-9-61 16,-13-8-148-16,-18-5-551 0</inkml:trace>
  <inkml:trace contextRef="#ctx0" brushRef="#br0" timeOffset="46857.31">5844 6385 2949 0,'0'0'198'0,"0"0"-185"16,0 0 5-16,0 0 14 15,158-4-13-15,-91 8-19 16,13 21-69-16,-15 0-220 16,-21-1-546-16</inkml:trace>
  <inkml:trace contextRef="#ctx0" brushRef="#br0" timeOffset="47226.29">6376 6854 2255 0,'0'0'451'16,"0"0"-295"-16,0 0-61 15,0 0-90-15,0 0 6 16,0 0-11-16,0 0 22 0,7 132-8 16,-3-82-14-16,-2-2-33 15,-2-8-50-15,0-5-41 16,0-16-21-16,-6-6-168 16,-7-13-1640-16</inkml:trace>
  <inkml:trace contextRef="#ctx0" brushRef="#br0" timeOffset="47427.41">6407 6738 2781 0,'0'0'213'16,"0"0"-155"-16,0 0 2 16,0 0-45-16,0 0-15 15,134 104 0-15,-114-58-1 0,-7 2-13 16,-5 0-3-16,-8-4 9 15,0-6 4-15,-17-4 4 16,-16-6 0-16,-34-3-59 16,7-7-201-16,-2-7-971 0</inkml:trace>
  <inkml:trace contextRef="#ctx0" brushRef="#br0" timeOffset="47774.18">4712 7200 1631 0,'0'0'1068'0,"0"0"-955"16,0 0 1-16,0 0 12 15,0 0-99-15,0 0-5 16,0 0-15-16,91-3 43 16,9-2 0-16,41-2-34 15,46 3 13-15,13 0-11 16,-7 4-12-16,-22 0 3 0,-31 0-9 16,-31 5 0-1,-24 1-32-15,-27 0-26 0,-20-1-24 16,-7 5-39-1,-11-1-40-15,-11 0-399 0</inkml:trace>
  <inkml:trace contextRef="#ctx0" brushRef="#br0" timeOffset="48149.57">5240 7466 2388 0,'0'0'506'0,"0"0"-425"0,0 0-56 16,0 0-9-16,0 0-15 15,0 0 7-15,-38 112 7 16,27-58-15-16,0 4-17 16,2 1-8-16,0-5-19 15,7-8 22-15,2-13 15 16,0-11-1-16,9-9-20 15,13-13 28-15,6 0 77 16,7-24 27-16,-6-15-53 16,-3-11-15-16,-10-7-11 15,-14-10-23-15,-2-2 1 16,-21 0-3-16,-18 2-7 16,-13 9-1-16,-6 10 8 0,3 14 18 15,4 14-18-15,9 14-12 16,8 6-100-16,20 23-134 15,10 12-102-15,4-1-369 16</inkml:trace>
  <inkml:trace contextRef="#ctx0" brushRef="#br0" timeOffset="48721.87">5634 7550 2267 0,'0'0'368'16,"0"0"-259"-16,0 0 39 0,0 0-5 16,0 0-52-1,0 0-52-15,0 0-20 0,0-18-19 16,0 24-27-16,0 16-4 15,0 14 31-15,11 8 19 16,7 8-18-16,3 0-1 16,-2-2-22-16,2-10 8 15,1-11 8-15,-2-11-16 16,0-13-5-16,2-5 27 16,2-14 26-16,5-24 40 15,5-12-17-15,2-10-36 16,-3-8-5-16,1-2 6 15,-5 3-13-15,-6 7 6 16,-6 14 24-16,-11 12-10 16,-6 14-14-16,0 12-7 0,0 8-10 15,-6 0-19-15,-7 23-97 16,-6 28-86-16,3-2-116 16,8-6-1249-16</inkml:trace>
  <inkml:trace contextRef="#ctx0" brushRef="#br0" timeOffset="49209.2">6314 7713 1595 0,'0'0'919'15,"0"0"-786"-15,0 0-87 16,0 0 26-16,0 0 4 15,0 0-47-15,0 0-29 0,-15-57-50 16,-22 57 50-16,-3 18 0 16,-2 8 25-16,7 4 11 15,8 1-19-15,15-2 6 16,10-3-23-16,2-6-10 16,14-7-4-16,15-9 14 15,7-4 47-15,3 0 6 16,1-10-22-16,-1-5-5 15,-8 3-7-15,-9 7-19 16,-8 5-31-16,-6 7-85 16,-4 28 0-16,-4 12 103 15,0 14 12-15,0 7-23 16,0 2 9-16,-17-6 2 0,-5-8 3 16,-5-13 10-16,-4-13 135 15,2-12 46-15,2-12-25 16,10-6-31-16,5-9-30 15,7-20-55-15,5-18-40 16,0-9 0-16,21-10 0 16,6-5 0-16,6 4-86 15,20-10-69-15,-6 17-107 16,-5 16-453-16</inkml:trace>
  <inkml:trace contextRef="#ctx0" brushRef="#br0" timeOffset="49652.06">7338 7355 1234 0,'0'0'1407'16,"0"0"-1183"-16,0 0-49 15,0 0-48-15,0 0-47 16,0 0-47-16,0 0-10 16,88-42-9-16,-47 36-5 15,5 0-9-15,-2 4-40 16,-3 2-59-16,-4 0-86 0,-12 2-145 15,-14 8-878-15</inkml:trace>
  <inkml:trace contextRef="#ctx0" brushRef="#br0" timeOffset="49787.21">7328 7481 1073 0,'0'0'1556'0,"0"0"-1421"15,0 0-106-15,0 0 107 16,0 0-18-16,149 2-57 15,-58-11-61-15,-11-4-42 16,-15 4-460-16</inkml:trace>
  <inkml:trace contextRef="#ctx0" brushRef="#br0" timeOffset="52504.01">6786 5542 1527 0,'0'0'527'0,"0"0"-384"16,0 0-70-16,0 0-24 15,125-10-27-15,-92 10-14 16,-4 0-8-16,-4 0-1 16,-5 9-36-16,0-2-46 15,-7 1-58-15,-4 0-192 0</inkml:trace>
  <inkml:trace contextRef="#ctx0" brushRef="#br0" timeOffset="52924.99">7488 5779 1413 0,'0'0'384'0,"0"0"-172"0,118 0-121 15,-60 0-18-15,0 0 19 16,7-8-48-16,1 0 1 15,8 0-36-15,0 1 10 16,-1 7-11-16,3 0-6 16,-5 0-1-16,0 11 16 15,-1 5-4-15,-3 1 8 16,-1-2 4-16,-1-3 29 16,-1-3 10-16,1-6-4 15,-3 0-21-15,3-3-7 0,-5 0-22 16,-2 0-4-16,-4 0-6 15,-8 0-48-15,-7 0-52 16,-8 0-6-16,-5 5 39 16,-4 9 17-16,1 5-12 15,1-2 62-15,10 1 28 16,8-3-28-16,16-6 50 16,29-9 12-16,38 0-1 15,39-12-35-15,10-4-2 16,-7 2 1-16,-37 6-17 15,-44 8 0-15,-18 0-7 16,-9 0-2-16,22 3-37 16,-13 4-251-16,-5-1-847 0</inkml:trace>
  <inkml:trace contextRef="#ctx0" brushRef="#br0" timeOffset="58312.91">8589 6689 1587 0,'0'0'644'0,"0"0"-383"16,0 0-121-16,0 0-27 16,0 0-39-16,0 0-39 15,2 0-35-15,-2 4-5 16,0 16 5-16,0 9 16 16,0 8 8-16,0 12-6 15,0 9 1-15,-4 9-6 16,-3 6-3-16,-2 4-10 15,-2-2 0-15,-2-4-28 16,-1-11-66-16,-1-10 4 0,-6-6-31 16,3-14-173-1,3-10-287-15</inkml:trace>
  <inkml:trace contextRef="#ctx0" brushRef="#br0" timeOffset="58522.46">8292 7452 1885 0,'0'0'823'0,"0"0"-796"16,0 0-27-16,0 0 0 15,0 0 109-15,141 1 5 16,-74-1-49-16,4 0-25 16,-7-1-20-16,-8-6-20 15,-9 1-49-15,-16-8-102 16,-13 2-183-16,-14-4-808 0</inkml:trace>
  <inkml:trace contextRef="#ctx0" brushRef="#br0" timeOffset="58721.39">8335 6772 2573 0,'0'0'250'15,"0"0"-168"-15,0 0-46 16,0 0 20-16,0 0-4 16,154-53-28-16,-92 51-11 15,5 2-9-15,-3 0-4 16,21 11-48-16,-18 4-140 16,-13 2-408-16</inkml:trace>
  <inkml:trace contextRef="#ctx0" brushRef="#br0" timeOffset="59020.25">8959 7084 1423 0,'0'0'568'0,"0"0"-422"15,0 0-43-15,0 0 74 16,0 0-10-16,0 0-67 16,17 141-63-16,-14-95-14 15,-3 2-18-15,0 5-3 16,0-1 15-16,0-2-10 16,-12-2-7-16,-1-9 0 15,-1-4-31-15,-1-9-34 16,-1-8-93-16,5-9-341 0</inkml:trace>
  <inkml:trace contextRef="#ctx0" brushRef="#br0" timeOffset="62145.62">7350 5067 757 0,'0'0'489'16,"0"0"-343"-16,0 0-90 15,0 0 9-15,0 0-14 16,0 0-5-16,0 0 10 16,0-26 62-16,0 21 33 15,0 3-42-15,0-7-61 16,5 1-20-16,-1-2 28 15,2 0 17-15,-1-1-10 0,-1 2-13 16,1 1-13 0,-5 0 3-16,0 0-23 0,0 3-10 15,0 4-7-15,0 1-1 16,0 0-8-16,0 0-6 16,0 0-2-16,0 0 3 15,0 0-8-15,0 0 22 16,0 0 1-16,0 0 1 15,0 0-2-15,0 0-13 16,0 0-18-16,0 0-32 16,0 0 44-16,0 0-5 15,0 0 24-15,0 0 31 16,0 0-7-16,0 0-2 16,0 0 3-16,0 0 28 15,0 1-25-15,-2 5-28 0,-3 7 32 16,-2 4-18-16,-1 2 3 15,-3 9-10-15,-1 6 8 16,-1 8-4-16,-1 8 26 16,-1 4-16-16,1 5 18 15,3-6-10-15,1-3-10 16,2-6-7-16,4-8 0 16,0-11 3-16,1-9-9 15,1-6-6-15,2-5-8 16,0-5-3-16,0-3 4 0,0-15-115 15,-2-4-746-15</inkml:trace>
  <inkml:trace contextRef="#ctx0" brushRef="#br0" timeOffset="62489.07">7280 4947 213 0,'0'0'2277'16,"0"0"-2111"-16,0 0-166 16,0 0 14-16,0 0 30 15,0 0 13-15,0 0-34 16,119 18-23-16,-86 12-27 16,-6 10-20-16,-9 4 28 15,-5 5-5-15,-11 1-2 16,-2-2-12-16,-2-1 22 0,-23-4 16 15,-6-5 14-15,-9-8-5 16,1-4 45-16,-4-10 15 16,7-2 7-16,7-8-10 15,12-2-30-15,3-1-21 16,10-3-15-16,4 0-49 16,0-3-79-16,0-11-144 15,4-5-494-15</inkml:trace>
  <inkml:trace contextRef="#ctx0" brushRef="#br0" timeOffset="62991.23">7775 5143 1614 0,'0'0'452'0,"0"0"-191"15,0 0-51-15,0 0-58 16,0 0-27-16,0 0-55 16,0 0-21-16,78-80-3 15,-75 74 20-15,-3 4 1 16,0 0-13-16,0 2-33 16,-3 0-21-16,-10 0-31 15,-3 0 4-15,-2 0 27 0,1 4 10 16,1 6 7-16,1 2-3 15,6 0-1-15,2 2-13 16,4 4-7-16,3 0 6 16,0 2-11-16,5 3-4 15,13 0 11-15,5 1 5 16,1 2-1-16,4 2-4 16,1 1 5-16,-2 1-23 15,-6-2-4-15,-6-2-10 16,-8-2-5-16,-7-4 13 15,0-2 20-15,-16-4 9 16,-13-2 10-16,-9-4 41 16,-4-4 9-16,-3-4 5 15,1 0-1-15,1-4-36 0,3-12-4 16,9-2-24-16,7-2-14 16,8-3-80-16,7 9-157 15,7-1-1023-15</inkml:trace>
  <inkml:trace contextRef="#ctx0" brushRef="#br0" timeOffset="65771.88">8874 7213 1591 0,'0'0'349'0,"0"0"-223"16,0 0 82-16,0 0 24 0,0 0-94 15,0 0-95-15,0 0-10 16,-5-28 28 0,12 24 17-16,5 0 7 15,3 2-35-15,3-2-2 0,9 1-17 16,1 2-23-16,8 1-8 15,0 0 0-15,2 1-5 16,-5 16-12-16,0 2-14 16,-4 6 7-16,-6 1-8 15,-4 4-22-15,-5 0-1 16,-7 4 7-16,-5 3 10 16,-2 5-5-16,0-1 4 15,-9 1-73-15,-9 3 49 0,-2-5-41 16,-2 2-15-16,-5-4 78 15,-4-4 20-15,-2-1 21 16,-3-8 2-16,-2-3 26 16,0-4 11-16,0-4 29 15,-2-6 63-15,3-4-46 16,-2-4 8-16,6 0-13 16,4 0 2-16,7-4-31 15,8-8-50-15,10 0-1 16,4-6-64-16,2 0-101 15,12 4-457-15</inkml:trace>
  <inkml:trace contextRef="#ctx0" brushRef="#br0" timeOffset="66223.49">9507 7422 2197 0,'0'0'306'15,"0"0"-215"-15,0 0-13 16,0 0 16-16,0 0-14 16,0 0-38-16,0 0-9 15,13-21 4-15,-13 21-2 16,-7 4-35-16,-9 10 6 15,-3 8 25-15,-4 6-5 16,-1 5-8-16,4 3-11 0,2 1-7 16,7-1-5-16,6 2-1 15,5-7-25-15,0-1-8 16,7-6-17-16,13-8 33 16,2-6 6-16,7-6 2 15,0-4 15-15,3 0 13 16,-1-17-2-16,0-10 34 15,-6-5 27-15,-3-7-12 16,-7-4-14-16,-6 0 0 16,-9 2-5-16,0 0-2 15,-11 7-16-15,-14 6-23 0,-6 8-32 16,-20 10-90 0,9 6-165-16,2 4-1071 0</inkml:trace>
  <inkml:trace contextRef="#ctx0" brushRef="#br0" timeOffset="69321.14">10114 7277 1804 0,'0'0'382'16,"0"0"-312"-16,0 0-36 16,0 0 62-16,0 0 27 15,0 0-65-15,0 0-11 16,77-6-3-16,-75 6-19 16,-2 0-25-16,0 0-10 15,0 0-12-15,0 0 13 16,-7 4 9-16,-4 6 34 0,-2 0-11 15,0 2-1-15,1-4-13 16,1-2 3-16,5-3-2 16,0-3-3-16,4 0 12 15,2 0-1-15,0 0 9 16,0-7 0-16,0-3 9 16,2-2 2-16,4 2-8 15,0 2-11-15,-1 2 5 16,-3 4-17-16,-2 2-7 15,0 0-7-15,0 0-41 16,0 0-52-16,0 12 50 16,0 6-16-16,0-2-146 15,0-3-566-15</inkml:trace>
  <inkml:trace contextRef="#ctx0" brushRef="#br0" timeOffset="71739.27">7708 7903 2152 0,'0'0'344'0,"0"0"-185"16,0 0-62-16,0 0 4 15,0 0-28-15,0 0-18 16,0 0-27-16,0 0 4 16,8 0 14-16,5 0-19 15,11 0 2-15,18 0-5 16,21 4-8-16,37-4-7 0,49 0-8 15,52 1 14 1,30 1-5-16,12 5-9 0,-10-3-2 16,-29 0-8-16,-19-1-23 15,-22-3-42-15,-38 0-58 16,-36 0-47-16,-34 0 2 16,-14 0 83-16,-14 0 44 15,-10 0-227-15,-15 0-551 0</inkml:trace>
  <inkml:trace contextRef="#ctx0" brushRef="#br0" timeOffset="72251.96">8435 8269 2339 0,'0'0'297'0,"0"0"-194"16,0 0-63-1,0 0-20-15,0 0-20 0,0 0-14 16,0 0 0-16,0 105 8 15,0-51-28-15,-2 6-8 16,-12-1 6-16,-1-2-5 16,-1-8-14-16,1-8 21 15,1-10 21-15,5-13 13 16,7-8 14-16,2-10 56 16,0 0-70-16,14-12 30 15,12-21 10-15,7-7 48 16,8-8-7-16,1-4 7 15,3 4-3-15,-3 8 8 16,-4 10-29-16,-9 12-26 16,-7 12-11-16,-9 6-27 15,-1 8-17-15,-3 26 17 0,-1 12 6 16,4 8-6-16,1 6-15 16,3 0-29-16,-1-5-49 15,10-10-84-15,-6-9-56 16,-3-19-480-16</inkml:trace>
  <inkml:trace contextRef="#ctx0" brushRef="#br0" timeOffset="72664.39">9086 8424 989 0,'0'0'1616'16,"0"0"-1479"-16,0 0-75 15,0 0 44 1,0 0 3-16,0 0-19 0,0 0-42 16,39-67-48-16,-37 82-3 15,4 14 3-15,2 12 11 16,3 10 11-16,3 5-22 16,1 1 0-16,3-3-19 15,-2-1-4-15,0-11-11 16,-1-9 29-16,3-10-12 15,-3-10 17-15,3-8 9 16,5-5 46-16,3 0 9 0,8-22-9 16,4-11-10-1,6-15-8-15,1-6-5 0,-1-8-2 16,-1 1-2 0,-7-2-1-16,-5 9-10 0,-12 14-10 15,-7 11-7-15,-8 13-8 16,-4 12-53-16,-12 4-110 15,-11 14-299-15,-4 5-1316 16</inkml:trace>
  <inkml:trace contextRef="#ctx0" brushRef="#br0" timeOffset="73366.09">10091 8613 2466 0,'0'0'302'16,"0"0"-234"-16,0 0-13 15,0 0-10-15,0 0-13 16,0 0-8-16,0 0 9 15,-2 131 0-15,-4-72-4 16,2 3-13-16,0-1-16 16,2 2 7-16,-1-5-5 15,1-1-2-15,-2-7-9 16,0-5-38-16,-4-10-44 16,-5-9-12-16,2-8-76 0,-3-12-415 15</inkml:trace>
  <inkml:trace contextRef="#ctx0" brushRef="#br0" timeOffset="73553.94">9830 8787 2760 0,'0'0'237'0,"0"0"-138"15,0 0-30-15,0 0 10 16,0 0-14-16,118-46-23 15,-52 40-13-15,19 2-15 0,13 2-3 16,29-2-11 0,-24 0-140-16,-25-2-912 0</inkml:trace>
  <inkml:trace contextRef="#ctx0" brushRef="#br0" timeOffset="128550.96">3056 10837 163 0,'0'0'1826'0,"0"0"-1559"15,0 0-150-15,0 0 53 16,0 0-71-16,0 0-47 16,0 0-10-16,-15-11-10 15,15 9 10-15,0 0 4 16,0 2 4-16,0 0-13 0,0-2-18 15,4 2-2-15,3-2 7 16,4-2 2-16,9 0-7 16,7-2-7-16,8-2 8 15,10 1-13-15,16-4 17 16,8 3-17-16,28-2 10 16,32-1-12-16,32-4-3 15,17-1 7-15,3-1-7 16,-7 2 2-16,-3-3-3 15,9 1 14-15,5 2-11 16,7-2-4-16,4 1 0 16,0 5 0-16,-4-2 0 15,-5 8 1-15,-9 2 5 16,-4 1-1-16,3 1-5 0,-2 1-12 16,10-3 3-16,6 3 3 15,8-2 6-15,3-2 0 16,1 1-6-16,-2-3 6 15,-3-1 0-15,2-1 12 16,1 2-10-16,-5 1 4 16,-4 0-5-16,-2-1 2 15,-12 2 6-15,-9 1 5 16,-9 0-1-16,-10-1 0 16,-3 0 19-16,0 2-14 15,-5 2-1-15,-3 0-3 0,-4 0-13 16,-10 0 4-1,-18 4-5-15,-23 2 8 0,-14-2-11 16,-10-2 3-16,11 2-1 16,5 2 1-16,4-1 4 15,-9 0 0-15,-11-1-3 16,-12 0-1-16,-13 1 14 16,-10-4-7-16,-10-1 6 15,-11 3 6-15,-2-3 11 16,-2 0-2-16,0 1-28 15,-2-1-10-15,-17 3-37 16,-46-2-21-16,5-1-116 16,-12 0-770-16</inkml:trace>
  <inkml:trace contextRef="#ctx0" brushRef="#br0" timeOffset="134601.1">3187 11966 908 0,'0'0'517'16,"0"0"-311"-16,0 0-144 16,0 0 13-16,0 0 39 15,0 0 11-15,0 0 54 16,12-23 16-16,-8 15-10 16,1 2-53-16,-1-1-34 15,-2 1-5-15,0 4-34 16,2-4-4-16,-2 1-16 15,0-3-5-15,0-2-9 16,0-6 1-16,-2-6-15 16,0-6-11-16,-2-7-1 0,-18-5-10 15,-12 0-25 1,-7 3-19-16,-11 3 26 0,-4 9 8 16,-6 10 10-16,-2 12 11 15,0 3 13-15,4 16 4 16,7 21-1-16,15 7-16 15,14 8-7-15,15 3 2 16,7 0 2-16,9-5-3 16,18-8 6-16,2-12-10 15,0-10-16-15,-2-14 16 16,-4-6 10-16,0-6 1 16,0-23 19-16,-5-12 9 0,-3-5-4 15,-4 2-17 1,-4 10 12-16,-3 12-11 0,-4 14-9 15,3 8-22-15,-1 24-67 16,6 42 89-16,9 36 4 16,6 39 20-16,6 17-8 15,-2-6-16-15,-6-18-56 16,-15-37-49-16,-6-27-32 16,0-25 38-16,-13-16 6 15,-9-3 93-15,-5-5 79 16,-2-7 118-16,0-14-65 0,4 0-40 15,5-25-29 1,2-15-54-16,7-12-9 16,5-8 0-16,6-4 14 0,0 6 1 15,4 8-15-15,11 14-1 16,4 11 1-16,1 13 24 16,4 10-3-16,0 2-21 15,5 11-12-15,3 17-1 16,1 9 7-16,0 6-38 15,1 3-30-15,-5-5 7 16,-5-3-20-16,-3-9 76 16,-6-13 6-16,-1-8-23 15,-3-8 3-15,-1-8 25 16,4-20 94-16,4-12-34 16,0-2-29-16,2-2-20 0,2 8-10 15,-2 12 4-15,-2 11-5 16,0 12-17-16,-2 1-37 15,-1 18 15-15,1 12 39 16,1 8 21-16,-1 2 2 16,2 0 3-16,0-6-10 15,0-3-16-15,-1-12-14 16,4-9 1-16,-2-10 13 16,4 0 0-16,3-12 19 15,4-18 14-15,-1-2-13 16,0-2-1-16,-3 6-14 15,-4 8-5-15,-2 11-9 16,-1 9-24-16,-6 9-38 16,-3 25 45-16,-2 11 26 0,-2 10 5 15,1 7-5-15,-7 16-87 16,2-13-184 0,-2-15-1162-16</inkml:trace>
  <inkml:trace contextRef="#ctx0" brushRef="#br0" timeOffset="134909.2">2040 13262 2539 0,'0'0'289'15,"0"0"-207"-15,0 0-82 16,0 0-11-16,0 0 11 16,212 3 111-16,-54-3-59 15,23 0-19-15,6 0-13 16,-9 1-11-16,-18 8 1 16,-4-4-10-16,-15 2-19 15,-30-1-41-15,-31-5-16 16,-24 2 4-16,-18-3 39 15,-3 1-38-15,-8 2-129 16,-11-1-579-16</inkml:trace>
  <inkml:trace contextRef="#ctx0" brushRef="#br0" timeOffset="135189.35">2840 13552 2701 0,'0'0'239'16,"0"0"-175"-16,0 0-64 16,0 0-26-16,0 0 26 15,-2 130 15-15,2-66-2 16,0 10-4-16,-2 4-2 15,0 1-3-15,-3-4-4 16,1-5-29-16,-6 3-110 16,2-21-141-16,-3-16-954 0</inkml:trace>
  <inkml:trace contextRef="#ctx0" brushRef="#br0" timeOffset="135347.19">2559 14269 938 0,'0'0'1902'0,"0"0"-1794"16,0 0-97-16,0 0-11 0,0 0 40 16,0 0 11-16,123 40-39 15,-74-34-12-15,2-6-17 16,14-4-96-16,-12-16-136 16,-10-7-484-16</inkml:trace>
  <inkml:trace contextRef="#ctx0" brushRef="#br0" timeOffset="135509.89">2533 13637 2784 0,'0'0'176'16,"0"0"-176"-16,0 0-93 15,0 0 93-15,140 21-15 16,-64-2 6-16,-4 1-366 0</inkml:trace>
  <inkml:trace contextRef="#ctx0" brushRef="#br0" timeOffset="135692.48">3132 14078 1811 0,'0'0'348'0,"0"0"-272"16,0 151-59-16,0-83-17 15,0-10-93-15,0-4 56 16,0-10-49-16,0-11-2 16,0-20 53-16,0-9-97 15,0-4-601-15</inkml:trace>
  <inkml:trace contextRef="#ctx0" brushRef="#br0" timeOffset="135922.79">3132 14109 2366 0,'0'0'295'15,"0"0"-168"-15,0 0-23 16,0 0-21-16,0 0-22 16,0 0-48-16,150 15-4 15,-100 20-1-15,4 5 7 16,-2 6-4-16,-8 0-11 16,-6 0 0-16,-12 0-49 15,-12-2 29-15,-14 1 20 0,0-11-15 16,-29 0 15-1,-14-4 6-15,-9-11 1 0,-4-4-7 16,-16-15-4 0,15 0-127-16,9-7-252 0</inkml:trace>
  <inkml:trace contextRef="#ctx0" brushRef="#br0" timeOffset="136554.73">4331 13050 2179 0,'0'0'390'16,"0"0"-263"-16,0 0 0 15,0 0-40-15,0 0-40 0,0 0-46 16,0 0 0-16,36 0 12 16,-12 2 13-1,8 2-15-15,1 0 1 16,2 0 14-16,1 2-7 15,-1-2-19-15,-1 2-17 0,-5 0-60 16,0 4-92-16,-9 0-195 16,-9-2-780-16</inkml:trace>
  <inkml:trace contextRef="#ctx0" brushRef="#br0" timeOffset="136751.34">4342 13305 2420 0,'0'0'311'0,"0"0"-275"0,0 0-6 16,0 0 104-16,0 0-52 15,149 0-19-15,-82 0-39 16,2 0-4 0,0 0 4-16,-4 0-24 0,8 0-59 15,-17 0-176-15,-14 0-505 16</inkml:trace>
  <inkml:trace contextRef="#ctx0" brushRef="#br0" timeOffset="138091.85">6557 12240 1693 0,'0'0'516'16,"0"0"-344"-16,0 0-20 15,0 0 3-15,0 0-17 16,0 0-54-16,0 0-39 16,20-28-18-16,-20 28-27 15,0 20-17-15,0 16 15 16,2 16 2-16,3 14 19 0,1 10 23 15,1 1-35-15,-1-2 4 16,-1-10-11 0,0-13-20-16,-5-12-19 0,0-18-13 15,0-9-59-15,-2-13-195 0</inkml:trace>
  <inkml:trace contextRef="#ctx0" brushRef="#br0" timeOffset="138397.29">6574 12297 2300 0,'0'0'260'0,"0"0"-185"16,0 0 5-16,0 0 55 16,0 0-41-16,0 0-27 15,0 0-10-15,45-91-2 16,-45 91 8-16,0 0-54 15,0 0-9-15,0 12-29 16,7 11 13-16,-1 19 16 16,6 9 15-16,-1 15-11 15,3 11 7-15,-4 7 3 16,1 6-14-16,-4-2-28 16,0 1 7-16,-7-8-33 15,0-8-37-15,0-8-2 16,-31-2-105-16,-2-19-244 15,-4-14-1167-15</inkml:trace>
  <inkml:trace contextRef="#ctx0" brushRef="#br0" timeOffset="138557.19">6305 13172 176 0,'0'0'2245'16,"0"0"-1955"-16,0 0-119 16,0 0-103-16,0 0-38 15,0 0 60-15,121-31-28 16,-55 31-41-16,5 0-4 15,0 0-6-15,1 0-11 16,-3 3-32-16,12 1-67 16,-19-2-115-16,-16 1-548 0</inkml:trace>
  <inkml:trace contextRef="#ctx0" brushRef="#br0" timeOffset="138971.97">5570 13419 2556 0,'0'0'273'0,"0"0"-145"16,0 0-33-16,0 0-38 16,0 0-35-16,0 0-14 15,0 0-7-15,17 0 3 16,8 0 10-16,10 0 25 16,17 8-19-16,35 0-19 15,42 0 3-15,56 0 7 16,27 0-11-16,6-1 17 15,-4 2-7-15,-25-1-8 16,-6-2 2-16,-21 0-3 16,-35 1 6-16,-38-4-3 15,-35 0-4-15,-18-2-10 16,-10 4-41-16,-26 2-90 0,-4-1-116 16,-31 2-244-16</inkml:trace>
  <inkml:trace contextRef="#ctx0" brushRef="#br0" timeOffset="139379.99">5649 13864 2106 0,'0'0'365'15,"0"0"-154"-15,0 0-27 16,0 0-61-16,0 0-63 15,0 0-14-15,0 0-46 16,0 10-16-16,4 12 16 16,0 12 7-16,-2 8 13 15,2 8-7-15,-1 5-7 16,-1-1 11-16,0-4-17 16,-2-4-3-16,0-9-2 0,2-10 5 15,0-13-2 1,2-8-86-16,-1-6-162 0</inkml:trace>
  <inkml:trace contextRef="#ctx0" brushRef="#br0" timeOffset="139653.03">6067 14087 1419 0,'0'0'1556'16,"0"0"-1469"-16,0 0-69 15,0 0 4-15,0 0-22 16,0 0-15-16,0 0-14 16,-19 22 29-16,4-10 21 15,-1 0-5-15,5-2-15 0,5-6 8 16,4-4 4-16,2 0-13 16,0 0-24-16,2-14 7 15,11-4 17-15,3 4 24 16,-1-4-24-16,-1 7-88 15,-5 5-106-15,-5 2-493 0</inkml:trace>
  <inkml:trace contextRef="#ctx0" brushRef="#br0" timeOffset="139935.28">6539 13884 2619 0,'0'0'484'0,"0"0"-414"16,0 0-1-16,0 0-26 15,0 0-43-15,0 0-28 16,0 0 28-16,-42 62 6 16,31-24 4-16,1 5-10 15,6 1-21-15,4-4 9 16,0 0-7-16,12 0 3 15,7-2 5-15,4-1-13 16,-1 2-43-16,-2-5-60 16,-20 6-78-16,0-11-372 0,0-5-599 15</inkml:trace>
  <inkml:trace contextRef="#ctx0" brushRef="#br0" timeOffset="139992.18">6316 14449 1078 0,'0'0'0'0</inkml:trace>
  <inkml:trace contextRef="#ctx0" brushRef="#br0" timeOffset="140135.84">6478 13971 1854 0,'0'0'1098'16,"114"-13"-925"-16,-41 7-43 16,8 2-77-16,-10 2-53 15,5 2-12-15,-22 0-115 16,-16 0-306-16</inkml:trace>
  <inkml:trace contextRef="#ctx0" brushRef="#br0" timeOffset="140490.97">7292 14151 2505 0,'0'0'294'16,"0"0"-181"-16,0 0-26 15,0 0-19-15,0 0-40 16,0 0-11-16,0 0-17 16,-31 65 11-16,6-22 2 15,-4 6-2-15,-4-2-11 16,0 0 3-16,-3-9-3 16,1-6-49-16,-17-15-66 15,9-10-96-15,8-7-585 0</inkml:trace>
  <inkml:trace contextRef="#ctx0" brushRef="#br0" timeOffset="140652.62">6931 14181 2642 0,'0'0'342'16,"0"0"-246"-16,0 0-2 15,0 0-42-15,0 0-13 16,133 106-30-16,-92-61-9 15,15 14-87-15,-10-9-159 16,-8-9-448-16</inkml:trace>
  <inkml:trace contextRef="#ctx0" brushRef="#br0" timeOffset="141335.23">7600 14114 1885 0,'0'0'848'0,"0"0"-717"16,0 0 23-16,0 0-50 16,0 0-24-16,0 0-31 15,0 0-28-15,35-63-9 16,-18 55-4-16,2 2-7 0,-1 2-1 16,-1 4-4-16,1 0-6 15,-3 1-12-15,4 20 6 16,-6 4-3-16,-2 9-21 15,-4 3 19-15,-7 5-17 16,0-2-6-16,-7 2 12 16,-17-8 18-16,-7-6 14 15,-3-4 7-15,3-6 12 16,4-7 17-16,7-5-9 16,11-5 2-16,7-1-29 15,2 0-9-15,0 0-28 16,13 0 37-16,7 0 13 15,9 0 4-15,7 0 6 0,4 5-6 16,5 1 1 0,1 0-10-16,3-6-8 0,1 0-14 15,17 0-115 1,-15-9-132-16,-7-6-625 0</inkml:trace>
  <inkml:trace contextRef="#ctx0" brushRef="#br0" timeOffset="141627.94">8196 13990 2669 0,'0'0'481'16,"0"0"-408"-16,0 0 0 15,0 0-15-15,0 0-15 16,0 0-43-16,0 0-20 0,0 21-3 16,3 11 23-16,3 3 5 15,8 8-5-15,9 2-30 16,8 3 0-16,4-3 6 15,9-1-2-15,1-4 19 16,-3-1-8-16,-6-7 14 16,-9-6 1-16,-13-4-30 15,-14-7-60-15,-8-2-4 16,-32-7 39-16,-18-5-4 16,-15-1-2-16,-7-1 11 15,-34-37 28-15,22 3-144 16,15-1-791-16</inkml:trace>
  <inkml:trace contextRef="#ctx0" brushRef="#br0" timeOffset="141753.84">7982 14052 839 0,'0'0'1675'0,"0"0"-1394"0,183-31-27 16,-91 21-115-16,-1 6-72 16,-4 4-67-16,7 0-21 15,-26 5-240-15,-16 5-1152 0</inkml:trace>
  <inkml:trace contextRef="#ctx0" brushRef="#br0" timeOffset="142270.19">8693 14222 2379 0,'0'0'202'0,"0"0"-141"15,0 0-54 1,29 121-7-16,-19-78-7 0,-4-3-41 15,-4-7-5-15,-2-3 53 16,0-11 3-16,0-7 83 16,0-8 12-16,0-4 59 15,5 0 5-15,3-6-78 16,6-15-26-16,1-4-20 16,6-6 3-16,1-1-23 15,2 5 0-15,-1 3-18 16,-3 7 11-16,-7 9-11 15,-7 7-13-15,-3 1-27 16,-3 7 1-16,3 19 39 0,-3 6 25 16,4 7-15-1,2-7 2-15,3-3-8 16,3-4 0-16,-1-11-8 0,-1-7 6 16,7-7-2-16,-2 0 8 15,7-13 17-15,5-15-3 16,2-8-3-16,-2-3-8 15,0 3-7-15,-8 3 7 16,-1 8-11-16,-7 11 0 16,-4 10-8-16,-5 4-27 15,-2 10-5-15,0 20 40 16,0 11 20-16,5 4-12 16,2 4-8-16,1-5 0 15,3-8-18-15,1-10-48 16,1-12-54-16,7-14-30 0,-3 0-124 15,-3-19-545-15</inkml:trace>
  <inkml:trace contextRef="#ctx0" brushRef="#br0" timeOffset="142615.04">9387 14044 1666 0,'0'0'984'0,"0"0"-878"16,0 0 35-16,0 0-7 16,0 0-22-16,0 0-84 15,0 0-17-15,15 57 1 16,-13-7 11-16,5 10-6 0,4 8-12 16,4-1 5-16,3 1 0 15,5-10-10-15,2-8 4 16,-4-12-4-16,4-12 23 15,-5-15 10-15,2-8 26 16,5-3 14-16,4-20 0 16,10-20-20-16,3-10-26 15,3-14-11-15,2-7-6 16,0-5-10-16,-7 2-2 16,-9-7-70-16,-12 22-69 15,-21 15-245-15</inkml:trace>
  <inkml:trace contextRef="#ctx0" brushRef="#br0" timeOffset="143385.2">7234 13597 1362 0,'0'0'1211'0,"0"0"-1090"16,0 0-39-16,0 0 44 15,0 0-33-15,0 0-71 16,0 0-22-16,0-10-15 16,11 10 15-16,5 0 6 15,11 0 14-15,13 0-9 0,18 0 29 16,37 0 11 0,45 0-1-16,61 2 1 0,28 11 2 15,12 0-5-15,-2 4-6 16,-25-2-4-16,-11-3 4 15,-21-2-19-15,-42-3 0 16,-40-6-22-16,-33 2 21 16,-22-3-17-16,-5 0 0 15,-9 0 8-15,-8 0-13 16,-17 2-1-16,-6-2 0 16,0 2-5-16,0 0-28 15,0-1-16-15,0 3-29 16,0 1-107-16,0-4-314 0</inkml:trace>
  <inkml:trace contextRef="#ctx0" brushRef="#br0" timeOffset="147518.24">5449 13962 802 0,'0'0'233'16,"0"0"-47"-16,0 0 59 15,0 0 17-15,0 0-14 16,0 0-21-16,0 0-37 15,0 0-54-15,0 0-75 16,0 0-29-16,0 0-4 16,0 0-18-16,0 0 8 15,0 0 6-15,0 0-17 16,3 0 23-16,-1 0-8 16,0 0-7-16,4-5-4 0,6 0-11 15,-1-1-17-15,11 0-42 16,-4 2-159-16,0 1-303 0</inkml:trace>
  <inkml:trace contextRef="#ctx0" brushRef="#br0" timeOffset="148098.04">5692 13906 1431 0,'0'0'232'16,"0"0"-208"-16,0 0-24 15,0 0 115-15,0 0-4 16,0 0-15-16,0 0 41 16,5-10 53-16,-5 10-17 15,0 0-68-15,0 0-73 16,0 0-5-16,0 0-27 15,0 0-4-15,0 0-14 16,0 0-9-16,0 2 27 16,-5 10 10-16,-6 2 22 15,-2 3-22-15,-2 4 0 16,-2-5 7-16,2 3-10 0,1-5-1 16,4-3 1-16,2 0 6 15,4-7-13-15,2-2-2 16,2-2-9-16,0 0-24 15,0 0-49-15,0 0 0 16,0 0 39-16,12-12 45 16,0-3 37-16,7 0-9 15,-2 1-8-15,-3-1 13 16,-3 9 8-16,-7 1 22 16,-2 5 17-16,-2 0-7 15,0 0-73-15,0 1-3 16,0 13-1-16,0 8 4 15,0 6 25-15,-4 7-3 0,0 5-22 16,-1 4-14-16,1-2-17 16,0 0-49-16,-2-1-9 15,0-2-3-15,-7 3-240 16,1-12-134-16,1-8-132 0</inkml:trace>
  <inkml:trace contextRef="#ctx0" brushRef="#br0" timeOffset="148270.24">5518 14418 1014 0,'0'0'698'15,"0"0"-276"-15,0 0-112 16,0 0-127-16,0 0-69 16,0 0-87-16,0 0-12 15,-15 0 18-15,22 0-1 0,3 0 23 16,2 0 10 0,1 0-31-16,3 0-20 0,1 0-1 15,4 0-13-15,1 0-47 16,10 0-60-16,-7 1-130 15,-2-1-829-15</inkml:trace>
  <inkml:trace contextRef="#ctx0" brushRef="#br0" timeOffset="148715.03">6000 14266 1136 0,'0'0'1154'0,"0"0"-911"15,0 0-115-15,0 0-38 16,0 0-31-16,0 0-29 15,0 0-30-15,22-8-11 16,-19 8-56-16,-1 0 30 16,-2 7-5-16,0-1 41 15,0 2 1-15,0-2 0 16,0-4 28-16,0 0 43 16,0-2 43-16,0 0-22 0,0 0-10 15,2-4-61-15,2-6-16 16,3 0 12-16,-3 3 18 15,0-6-16-15,2 9-5 16,-6 2-14-16,0 2-5 16,0 0-30-16,0 0-49 15,0 6-71-15,0 8 27 16,0-2-91-16,4-2-639 0</inkml:trace>
  <inkml:trace contextRef="#ctx0" brushRef="#br0" timeOffset="149315.29">6428 14102 2076 0,'0'0'415'15,"0"0"-270"-15,0 0-62 16,0 0-17-16,0 0-14 0,0 0-52 16,0 0 0-1,2-1-2-15,-2 11 2 16,0 3 24-16,0 8-7 15,-4 3-4-15,-2 8-12 0,0 2 8 16,-3 6-2-16,1-4-6 16,-4 0 4-16,3-4-5 15,3-8 0-15,4-8 1 16,2-8-2-16,0-8-8 16,0 0-17-16,6 0 26 15,17-8 56-15,6-6 43 16,4-1-37-16,5 2-31 15,-3 4-17-15,-4 6-14 16,0 3-18-16,-6 3 0 16,0 19 16-16,-6 7-12 15,-3 7-8-15,-5 5 17 16,-7 2-16-16,-4-4 13 0,0-1 8 16,-12-4 1-16,-18-5 10 15,-3-10 20-15,-2-5 29 16,-6-5-19-16,1-9-15 15,0 0-26-15,0-7 0 16,2-17 0-16,4-8-81 16,-3-20-92-16,10 6-142 15,8 6-1210-15</inkml:trace>
  <inkml:trace contextRef="#ctx0" brushRef="#br0" timeOffset="149541.57">6550 14115 2113 0,'0'0'780'0,"0"0"-672"16,0 0-12-16,0 0 9 16,0 0-28-16,0 0-39 15,0 0-8-15,92-32-23 16,-55 27-7-16,7 1 4 15,2 2-4-15,18 2-68 16,-12 0-85-16,-13 0-367 0</inkml:trace>
  <inkml:trace contextRef="#ctx0" brushRef="#br0" timeOffset="157224.28">4340 13094 169 0,'0'0'1387'0,"0"0"-1134"16,0 0-143-16,0 0 53 15,0 0 3-15,0 0-61 16,0 0-35-16,0 0-1 15,0 0 33-15,0 0-12 0,0 0 1 16,0 0-10-16,0 0-28 16,0 0-11-16,0 0-6 15,0 0-19-15,0 0 4 16,0 0-12-16,0 0-2 16,0 0 3-16,0 0 2 15,0 0-5-15,0 0-3 16,2 0-4-16,7 0 0 15,5 0 9-15,3 0 12 16,12 0-7-16,4-3-8 16,12 2 18-16,4-3-15 15,4 2 6-15,5-2-9 16,-2 0-5-16,-2 2 0 16,-12 2-1-16,-6-2 15 15,-14 2-14-15,-7 0 10 0,-7 0 1 16,-6 0-4-16,-2 0 9 15,0 0-4-15,0 0-6 16,0 0-7-16,0 0 0 16,0 0-2-16,0 0 2 15,0 0-13-15,0 0-27 16,0 0-24-16,-2 0-60 16,-4 6-119-16,2-1-391 0</inkml:trace>
  <inkml:trace contextRef="#ctx0" brushRef="#br0" timeOffset="167533.25">10603 13597 562 0,'0'0'1793'0,"0"0"-1571"15,0 0-139-15,0 0 5 16,0 0 35-16,0 0-26 15,0-22-38-15,0 22-21 16,0 0-3-16,0 0 7 16,0 0-10-16,4 0-12 15,1 0-13-15,6 0-7 16,7 0-2-16,6 0-4 16,7 0 6-16,10 0 5 15,3 8-5-15,8-2-12 16,-4 1-32-16,1-3-17 15,-4-1-30-15,-2-1-53 0,-12-2-100 16,-14 0-678-16</inkml:trace>
  <inkml:trace contextRef="#ctx0" brushRef="#br0" timeOffset="167760.32">10632 13797 2274 0,'0'0'254'0,"0"0"-238"0,0 0 34 16,0 0 64-16,0 0 30 15,136 47-28-15,-90-37-66 16,2 0-23-16,-6-6-14 16,-5 2-13-16,-6-2 0 15,-6 1-52-15,-4-5-101 16,-9 0-146-16,-9 0-1322 0</inkml:trace>
  <inkml:trace contextRef="#ctx0" brushRef="#br0" timeOffset="168123.75">10503 13425 2577 0,'0'0'296'0,"0"0"-201"0,0 0-5 16,0 0-23-16,39-106-30 15,2 76-12-15,8 2-4 16,4 3-21-16,1 7 4 16,-5 11 1-16,-7 7-10 15,-6 0-26-15,-5 22-19 16,-4 14-25-16,-5 10 37 15,-6 5-10-15,-1-1-11 16,-3-5 1-16,-2-13 38 16,4-16 20-16,3-11-20 15,10-5 20-15,11-29 117 0,9-19-35 16,7-17-80-16,26-36-2 16,-14 13-117-16,-8 13-458 0</inkml:trace>
  <inkml:trace contextRef="#ctx0" brushRef="#br0" timeOffset="169096.57">11706 13269 2420 0,'0'0'345'0,"0"0"-170"16,0 0-48-16,0 0-35 15,0 0-58-15,0 0-15 0,0 0 6 16,45-107-14-16,-22 99 5 16,4 7-10-16,2 1-6 15,0 0-13-15,-2 9-11 16,0 13 17-16,-2 8 2 15,-4 4-2-15,-4 7-23 16,-11 7 4-16,-6 4 10 16,0 2 1-16,-23 2-29 15,-14-3-1-15,-5-5 12 16,-3-8 33-16,3-8 8 16,6-5 13-16,9-6-8 15,9-5 0-15,12 0-6 16,6-2-7-16,0-2 0 0,10 1 0 15,17 2 24 1,12-3 1-16,5-4 31 0,10-1-24 16,2-6 2-16,-1-1-20 15,-2 0-13-15,-5 0-1 16,2-14-62-16,-9 0-182 16,-15-1-716-16</inkml:trace>
  <inkml:trace contextRef="#ctx0" brushRef="#br0" timeOffset="169521.91">12470 13225 2488 0,'0'0'520'0,"0"0"-473"15,0 0-23-15,0 0 44 16,0 0 10-16,0 0-35 15,0 0-43-15,2-41-23 16,-2 57-37-16,0 18 32 16,0 12 28-16,-4 8 21 15,0 5-5-15,1-5-15 16,3-8 16-16,0-10-17 16,9-13-9-16,14-11-20 15,10-11 12-15,7-1 17 16,9-4 4-16,6-16 12 15,3 0-11-15,-2 1 2 16,-2 4 6-16,-10 9-13 16,-9 6-20-16,-8 6 0 0,-11 21-9 15,-7 11 14-15,-9 6 15 16,-4 6 5-16,-25 0-5 16,-13-5 0-16,-8-2 1 15,-6-11 3-15,4-8 15 16,2-10-19-16,-4-14-3 15,12-4-146-15,9-16-381 0</inkml:trace>
  <inkml:trace contextRef="#ctx0" brushRef="#br0" timeOffset="169688.73">12791 13198 2940 0,'0'0'395'15,"0"0"-336"-15,113-36-24 16,-44 20-7-16,39 3-28 16,-19 2-62-16,-14 3-309 0</inkml:trace>
  <inkml:trace contextRef="#ctx0" brushRef="#br0" timeOffset="-137240.62">14747 1558 1852 0,'0'0'406'16,"0"0"-196"-16,0 0-70 15,0 0-4-15,0 0-39 16,0 0-29-16,0-32-23 16,0 32-2-16,0 0-5 15,0 0-11-15,0 0-23 16,0 7-4-16,0 26-4 15,0 17 4-15,0 36 2 0,0 32-2 16,5 25-13-16,1-10 6 16,-4-27-18-16,0-38-27 15,-2-22-3-15,0-2 1 16,0 0 21-16,-10-2-23 16,-3-12-10-16,-6-12-52 15,-18-11-82-15,3-6-189 16,-1-1-1063-16</inkml:trace>
  <inkml:trace contextRef="#ctx0" brushRef="#br0" timeOffset="-137100.7">14388 2482 1761 0,'0'0'469'0,"0"0"-149"15,0 0-177-15,0 0-128 16,0 0-15-16,0 0 0 0,0 0 40 16,147-2 22-16,-64 2 4 15,3-2-34-15,1-5-19 16,5-12-13-16,-22 1-78 15,-26-6-172-15</inkml:trace>
  <inkml:trace contextRef="#ctx0" brushRef="#br0" timeOffset="-136914.31">14455 1658 2712 0,'0'0'267'0,"0"0"-252"15,0 0 2 1,128-18-1-16,-13 18-16 0,34 0-10 16,14 2-131-16,-18 10-86 15,-45-2-136-15,-38-4-447 0</inkml:trace>
  <inkml:trace contextRef="#ctx0" brushRef="#br0" timeOffset="-136651.46">15759 1652 2395 0,'0'0'354'0,"0"0"-203"16,0 0-47-16,0 0-10 15,0 0-57-15,0 0-37 16,0 0-11-16,-98-26-3 16,53 60 5-16,-9 19 0 15,1 14 9-15,4 13 0 16,7 6 6-16,11 1-6 0,13-9-1 15,13-9-13-15,5-14 13 16,23-7 1-16,19-11 0 16,18-9 1-16,11-7 12 15,8-10-5-15,31-11-8 16,-18-6-131-16,-16-14-345 0</inkml:trace>
  <inkml:trace contextRef="#ctx0" brushRef="#br0" timeOffset="-136418.85">16376 1801 2603 0,'0'0'260'16,"0"0"-191"-16,0 0-49 16,0 0 2-16,0 0-7 15,0 0-8-15,152 6-1 16,-97 3-6-16,3 2-1 15,24-1-54-15,-15-2-128 16,-11-2-347-16</inkml:trace>
  <inkml:trace contextRef="#ctx0" brushRef="#br0" timeOffset="-136063.5">14683 2783 2197 0,'0'0'355'0,"0"0"-212"15,0 0-64-15,0 0-48 16,0 0 37-16,202 0 77 16,-39 0-56-16,15 0-42 15,2 0-28-15,-19 0-11 16,-25 2-5-16,-24 2-3 15,-28-2-21-15,-26 2-52 16,-23 2-71-16,-16 0-39 16,-9 2-78-16,-10-2-237 15</inkml:trace>
  <inkml:trace contextRef="#ctx0" brushRef="#br0" timeOffset="-135822.65">15030 3050 2377 0,'0'0'242'15,"0"0"-169"-15,0 0-72 16,0 0-1-16,0 0 15 16,0 0 33-16,136 0 100 15,-56 0-52-15,30 0-37 16,21-4-7-16,-6 0-21 15,-17 0-17-15,-16 2-14 16,-1-1-3-16,-12 3-139 16,-15-4-439-16</inkml:trace>
  <inkml:trace contextRef="#ctx0" brushRef="#br0" timeOffset="-135260.5">16797 2183 2068 0,'0'0'311'0,"0"0"-125"0,0 0-62 15,0 0 44-15,0 0-77 16,0 0-91-16,0 0-17 15,5 0 17-15,6 0 26 16,9 0 19-16,6 0-5 16,13 2 13-16,7 2-24 15,3-2-28-15,7 1 0 16,-3-2-1-16,-2 3-32 16,12-4-130-16,-14 0-124 15,-13 0-733-15</inkml:trace>
  <inkml:trace contextRef="#ctx0" brushRef="#br0" timeOffset="-134864.4">17947 1734 1676 0,'0'0'455'0,"0"0"-182"16,0 0-107-16,0 0-32 0,0 0-9 15,0 0-36-15,0 0-35 16,0-20-22-16,0 20-12 16,0 2-15-16,0 20-5 15,0 18-10-15,0 16 10 16,0 18 6-16,2 14-6 16,7 5 0-16,-1 1-42 15,2-3-85-15,-8 5-11 16,-2-22-161-16,0-20-484 0</inkml:trace>
  <inkml:trace contextRef="#ctx0" brushRef="#br0" timeOffset="-134693.33">17612 2519 2322 0,'0'0'308'0,"0"0"-120"16,0 0-52-16,0 0-108 15,0 0-14-15,0 0 24 16,156-35 7-16,-80 29-26 15,4-1-8-15,-4 0-11 16,-2-19-42-16,-23 2-198 16,-17-6-659-16</inkml:trace>
  <inkml:trace contextRef="#ctx0" brushRef="#br0" timeOffset="-134551.39">17762 1805 2680 0,'0'0'143'0,"0"0"-116"16,0 0-27-16,113 8 0 16,-22 48-11-16,-12-2-189 15,-6 4-480-15</inkml:trace>
  <inkml:trace contextRef="#ctx0" brushRef="#br0" timeOffset="-133942.75">18417 2492 1492 0,'0'0'405'15,"0"0"-156"-15,0 0-24 16,0 0-53-16,0 0-60 16,0 0-22-16,0 0 20 0,-2 62 33 15,2-82 14-15,6-12-83 16,10-12-48-16,-1-4-11 16,6-2-3-16,-4 4-10 15,-1 9 2-15,-5 12-4 16,-2 11 0-16,-4 9 0 15,-3 5-25-15,4 11 2 16,1 16 7-16,7 14 15 16,3 3 1-16,5 2 6 15,5-4-6-15,2-6 4 16,0-12-4-16,3-8 0 16,-3-10-21-16,0-6-8 0,0-6-17 15,-3-22-99 1,-2-7-48-16,-1-8-22 0,-6-2 113 15,-1-3 102 1,-3 3 9-16,-3 4 74 0,-6 5 58 16,0 13 50-16,-2 4-41 15,-2 11-46-15,3 4-31 16,-3 4-42-16,2 0-25 16,2 3-6-16,4 15-10 15,2 7 10-15,9 10 0 16,2 5 3-16,4 1-3 15,4 0 1-15,2-3 1 16,-2-5-2-16,-2-8 0 0,-2-6 6 16,-8-8-6-1,-5-5-4-15,-4-6 3 0,1 0 1 16,0-6 40-16,4-20 17 16,5-8-18-16,4-9-35 15,5-4 5-15,0-3 12 16,-2 3-12-16,-6 3-9 15,-3 10 0-15,-9 11-23 16,-5 12-73-16,-2 11-80 16,0 12-283-16,-9 10-503 0</inkml:trace>
  <inkml:trace contextRef="#ctx0" brushRef="#br0" timeOffset="-133162.89">19591 2438 2245 0,'0'0'367'0,"0"0"-70"15,0 0-105-15,0 0-33 16,0 0-52-16,0 0-68 16,0 0-37-16,141-90-2 15,-110 61-34-15,-2-4-17 16,-8-1-23-16,-7-1-19 16,-12 1 10-16,-2 6 11 15,-26 5 39-15,-16 10 11 16,-8 11 22-16,-4 2 5 15,4 24-5-15,9 15 0 16,12 10-5-16,18 8 2 16,11-1 3-16,16-4 11 0,26-8 11 15,14-12 4 1,9-12 4-16,1-14-6 0,1-6-17 16,-5-10-7-16,-8-22-5 15,-10-9-30-15,-13-8-13 16,-12 1 32-16,-9 2 16 15,-7 5 16-15,-3 14 36 16,0 7-9-16,2 15-7 16,7 5-36-16,7 14-23 15,10 27 16-15,6 10 6 16,5 14 1-16,2 3 0 16,-4-4 0-16,-3-10-1 15,-11-10 1-15,-7-15-1 16,-8-13-11-16,-6-15 12 15,0-1 53-15,-12-16 43 0,-7-18-59 16,4-10-7-16,3-8 4 16,10-5-34-16,2 0-16 15,7 0-13-15,20 6-50 16,10 7-22-16,13 8 15 16,10 8 39-16,2 10 43 15,3 5 4-15,-5 5 5 16,-8 2 6-16,-17-1 16 15,-15 5 6-15,-13-3 28 16,-7-1 23-16,-7 2-25 16,-24 2-59-16,-10 2-3 0,-5 0 3 15,-1 17 0 1,5 12-32-16,11 11-21 0,17 6 4 16,14 7 11-1,7 4 5-15,33-5-1 0,6 1 25 16,6-8 8-16,-5-10 0 15,-13-9 2-15,-17-10-3 16,-13-8-4-16,-4-4 6 16,-13-4 46-16,-18 0-20 15,-2 0-26-15,-3-20-86 16,7 1-113-16,11-2-838 0</inkml:trace>
  <inkml:trace contextRef="#ctx0" brushRef="#br0" timeOffset="-132960.58">20995 2221 2290 0,'0'0'418'16,"0"0"-172"-16,0 0-110 0,0 0-30 15,0 0-106-15,0 0-16 16,0 0 16-16,2 100 16 16,-6-47 0-16,4 0-15 15,0-9-1-15,0-7-32 16,0-13-29-16,0-19-45 15,0-5-71-15,0-7-130 0</inkml:trace>
  <inkml:trace contextRef="#ctx0" brushRef="#br0" timeOffset="-132020.79">21444 2274 2234 0,'0'0'223'0,"0"0"-130"0,0 0-39 16,-127 62 46-16,92-24-59 15,8 7-41-15,10 0-2 16,12 1-4-16,5-8 6 16,5-5 34-16,19-13 7 15,7-11 37-15,5-9 34 16,2 0-22-16,-3-22-32 16,-6-14-27-16,-8-9-12 15,-13-8-19-15,-8-1-25 16,0 2 6-16,-18 6 14 15,-3 8-37-15,-4 12-28 0,5 12-28 16,9 11-48-16,3 3-12 16,8 12-19-16,3 15-38 15,21 2 162-15,9 1 40 16,8-5 13-16,3-5 81 16,4-8 92-16,-6-6-65 15,-5-4-10-15,-8-2-34 16,-8 2-20-16,-6 6-44 15,-8 6-24-15,-2 10-25 16,-5 10 23-16,0 7 26 16,0 0 9-16,0-2 7 15,0-9 0-15,0-8-16 16,0-12 8-16,6-10 25 16,5 0 186-16,7-17-31 15,7-16-117-15,4-12-54 0,4-5-9 16,0-2-3-16,-1 4 2 15,-5 10-7-15,-6 12 0 16,-7 13 4-16,-8 13-4 16,-1 0-27-16,-3 29 6 15,2 19 21-15,8 14 23 16,1 9-10-16,16 27-13 16,-2-18-78-16,0-16-301 0</inkml:trace>
  <inkml:trace contextRef="#ctx0" brushRef="#br0" timeOffset="-128146.83">16006 4467 904 0,'0'0'456'0,"0"0"-208"16,0 0 103-16,0 0-118 15,13-102-22-15,-9 90-49 16,-4 4-40-16,3 5-24 15,-3 2-31-15,0 1-29 16,0 0-38-16,0 0 0 0,0 1-7 16,0 22-8-1,0 10 15-15,0 14 8 0,-7 15 12 16,1 27-20 0,1 31 0-16,3 35 15 0,2 16-15 15,0 4 1-15,0-4-1 16,0-15 0-16,2-2 1 15,-2-3 8-15,0-3-4 16,0 5-5-16,-6 6 10 16,-6-1 12-16,-1 4-15 15,1 5 3-15,-1 0 0 16,3 2-2-16,0-9-8 16,1-3 0-16,5-13 10 15,2-5 10-15,2-3 5 16,0-10-7-16,0-2 6 15,6-9 3-15,1-19 8 16,-1-13-5-16,0-19 5 0,-2-3-28 16,0 8 5-16,1 12 1 15,-3 6 1-15,-2-8 0 16,0-6 2-16,0-4 13 16,0-7-19-16,0-3-4 15,0-7 2-15,0-8-3 16,0-5-4-16,0-6 3 15,0-10-4-15,0-6 10 16,0-7-10-16,0-6 0 16,0-4 0-16,0 0-10 15,2-18-21-15,0-22-13 0,0-33-46 16,0-59-100 0,2 12-46-16,-2-6-588 0</inkml:trace>
  <inkml:trace contextRef="#ctx0" brushRef="#br0" timeOffset="-127180.79">16179 4496 989 0,'0'0'337'0,"0"0"-175"16,0 0-109-16,0 0 27 0,0 0 31 16,0 0-61-16,0 0 121 15,25-60 13-15,-21 52-9 16,4-1-85-16,-2 1-39 15,-1 2-23-15,1-1-21 16,1-2-7-16,-3 4 2 16,1-3 7-16,0-3-8 15,-3 1 11-15,-2-3 40 16,0 0-19-16,0-3-17 16,0-1 4-16,0 2-10 15,0 1-8-15,-7 2-1 16,-2 2 9-16,-2 1 6 15,0 2-8-15,-1 3-1 16,4 0-7-16,-1 2 0 16,2 0-1-16,0 0-1 0,3 2 2 15,2-2 0-15,-3 2-1 16,1 0 1-16,0 0 2 16,-2 0 7-16,-2 0-18 15,-5 0 9-15,-3 0-11 16,-4 0-3-16,-4 4 14 15,-3 6 0-15,-2 5-1 16,-2 6-2-16,-1 7 2 16,-1 4 0-16,2 4 1 15,2 3 8-15,0-2-8 16,4-2 1-16,5-7 5 16,5-6 9-16,4-8 7 0,5-6-1 15,4-4-19-15,2-4 45 16,0 0 74-16,0 0 3 15,12-18-28-15,10-11-54 16,5-4-26-16,6-7-7 16,5-2 1-16,4-1-5 15,4 5-4-15,0 2 7 16,-4 4 5-16,-4 10 4 16,-6 5-3-16,-7 12-13 15,-2 5-1-15,2 5-7 16,2 26-1-16,6 17 3 15,9 12 5-15,5 8 4 16,5 5-4-16,3-7-16 0,17-6-20 16,-17-16-79-16,-12-23-194 15</inkml:trace>
  <inkml:trace contextRef="#ctx0" brushRef="#br0" timeOffset="-125666.78">14124 4824 809 0,'0'0'559'16,"0"0"-91"-16,0 0-34 15,0 0-150-15,0 0-89 16,0 0-98-16,0 0-30 16,19-52 10-16,-19 33-16 0,0-2-22 15,-6 0-26 1,-17 4-13-16,-10 3-24 0,-11 7-3 16,-6 6 14-16,-4 1 2 15,6 1 11-15,3 12-1 16,9-1 1-1,15 0 0-15,9-2-11 0,12-4-3 16,0 0-47-16,6-4 28 16,19-2 16-16,0 0 17 15,2-4 1-15,-2-9 17 16,-6 5 2-16,-3-3-10 16,-5 7-2-16,-3 4-8 15,2 0-8-15,-1 16 6 0,4 21 2 16,3 13 0-16,2 16 1 15,-3 10 5-15,-2 8-6 16,-6 4-27-16,-7-1-17 16,0-7-8-16,-20-8 24 15,-15-13 16-15,-11-18 12 16,-2-15 33-16,-1-14 41 16,4-12 28-16,8-4-17 15,10-24-21-15,11-14-25 16,16-8-31-16,0-7-8 15,22 2-1-15,14 1 1 16,9 7 0-16,3 9 12 16,4 10-12-16,-4 12 0 15,0 12-9-15,-6 4-13 0,-9 8 17 16,-6 18 5-16,-9 10-1 16,-11 5-10-16,-7-1-8 15,0-4 10-15,0-9 8 16,-5-8 1-16,1-10 0 15,4-6 2-15,0-3 4 16,0-8 8-16,6-21 18 16,13-6-26-16,-2-8 7 15,1 3-13-15,-3 7 9 16,-3 8-9-16,-3 12 0 16,-7 10-5-16,0 3-33 15,-2 16 12-15,4 18 23 16,1 8 3-16,1 5 2 15,4-6-2-15,0-6 0 16,1-11 0-16,1-10 0 0,3-14-1 16,5 0 1-16,7-20 15 15,7-16 10-15,3-8-8 16,1-5-17-16,-2 5-20 16,-10 8 19-16,-3 10 0 15,-11 12-5-15,-8 12-19 16,-4 2 8-16,0 16-2 15,0 20 12-15,0 15 7 16,0 5 10-16,0 4-9 16,9 0-1-16,1-4-66 15,0-1-155-15,-6-16-117 0,-4-15-1562 16</inkml:trace>
  <inkml:trace contextRef="#ctx0" brushRef="#br0" timeOffset="-125431.87">13551 5639 2424 0,'0'0'372'16,"0"0"-281"-16,0 0-91 16,0 0 15-16,0 0 91 15,238-11-4-15,-69 0-49 0,-7-2-24 16,-29 6-13-1,-48 2-7-15,-37 4 0 0,-1 1-9 16,-5 0-14-16,-21 0-82 16,-17 0-102-16,-4 1-263 0</inkml:trace>
  <inkml:trace contextRef="#ctx0" brushRef="#br0" timeOffset="-125223.89">13974 5859 2245 0,'0'0'605'15,"0"0"-565"-15,0 0-20 16,0 0-8-16,22 143-7 0,-15-79-5 16,0 8-17-16,-3 4-112 15,0-2 0-15,-4-6 3 16,0 1-99-16,-2-19-185 15,-9-16-239-15</inkml:trace>
  <inkml:trace contextRef="#ctx0" brushRef="#br0" timeOffset="-125069.9">13842 6513 2368 0,'0'0'326'0,"0"0"-231"15,0 0-61-15,0 0 95 16,132-19-25-16,-69 17-60 15,1 1-27-15,-8-4-17 16,-12-6-77-16,-15 1-106 16,-18-7-402-16</inkml:trace>
  <inkml:trace contextRef="#ctx0" brushRef="#br0" timeOffset="-124914.45">13836 5916 2723 0,'0'0'262'16,"0"0"-204"-16,0 0-31 16,180 0-14-16,-57 9-13 15,-19 7-120-15,-15-2-1028 0</inkml:trace>
  <inkml:trace contextRef="#ctx0" brushRef="#br0" timeOffset="-123961.77">14662 6260 1044 0,'0'0'512'15,"0"0"-353"-15,0 0-117 16,0 0-42-16,0 0-2 15,-139 10-111-15,109-4-498 0</inkml:trace>
  <inkml:trace contextRef="#ctx0" brushRef="#br0" timeOffset="-123690.46">14270 6248 2176 0,'0'0'278'16,"0"0"-226"-16,0 0-52 16,0 0 0-16,0 0 63 15,-17 146-24-15,17-92-28 16,-2-1 15-16,2-7-25 15,-3-9 15-15,-2-10-16 0,1-9 0 16,-3-8 0-16,-4-10-9 16,0-10-98-16,-2-12-1203 0</inkml:trace>
  <inkml:trace contextRef="#ctx0" brushRef="#br0" timeOffset="-123478.47">14188 6304 2386 0,'0'0'300'0,"0"0"-231"16,0 0-41-16,0 0 11 0,113 63-25 16,-82-20-6-16,-8 10 0 15,-9 1 5-15,-14-4-13 16,-3-6-6 0,-29-10 6-16,-3-10 19 15,-1-8 2-15,5-8-8 0,16-8-13 16,8-4-95-16,7-13-1509 15</inkml:trace>
  <inkml:trace contextRef="#ctx0" brushRef="#br0" timeOffset="-121581.7">15547 9403 1338 0,'0'0'437'0,"0"0"-192"16,0 0-70-16,0 0 20 15,0 0-40-15,0 0-48 16,0 0-41-16,-38 0-35 15,38 0-25-15,0 0-6 16,7 0 0-16,8 0 24 16,8 0 68-16,10 1-33 15,7 8-37-15,13-1 2 16,12-1-7-16,11 2-12 16,8-3 2-16,11 0-2 15,5-2-4-15,22-4 3 16,26 0 2-16,27 0-2 15,14 0-3-15,-4 0 8 16,-11 0-5-16,-14 4 9 16,1 0 5-16,2 0 0 0,-3-1 15 15,-2 1 4-15,-2 3-15 16,-2-1-6-16,0-1-9 16,-3 4-6-16,1-1 0 15,-5-3 6-15,-1 2-7 16,2-2 0-16,-1 0 0 15,0-2 0-15,-5 2 0 16,-1-1 0-16,-2 4 7 16,-4 0-1-16,1 2 1 15,-2-1-6-15,-1 3-1 16,-1 1 13-16,0-3-12 16,-3-2-1-16,-5-2-2 0,-1-2 2 15,-3-1 4 1,-20 0-4-16,-17-1 0 15,-18-2 0-15,-7 0 0 0,8 0 6 16,10 0-6-16,13 2 1 16,-4-2 7-16,2 4 0 15,0 0-8-15,1 0 1 16,2 2 10-16,-1 2-11 16,2-2-4-16,0-1 4 15,3 1 6-15,0 3-6 16,3-3 0-16,2 0 2 0,1 0-2 15,2 0 0 1,1 0 0-16,-2-1 2 0,1 4-2 16,-2-2 0-16,-1-2 0 15,1 1 0-15,0-2 0 16,-2 1 1-16,2-4-1 16,-2 1-1-16,0 1 1 15,2-3 1-15,0 0 0 16,3 0 6-16,0 0-7 15,-1 0 0-15,3 0-1 16,-5 0 5-16,0 0-1 16,-2 0-2-16,-1 0 6 15,-7 0-7-15,-1 0 5 16,-4 0-5-16,-4 0 0 16,-4 0 0-16,-5 0 0 15,-3 0-1-15,-9 3 1 16,-4 1 4-16,-7 2-4 0,-4-4 1 15,-6 2-1-15,-1 1 0 16,-2-4 1-16,2 3 2 16,0-1-3-16,-5-2-1 15,-4-1 1-15,-9 0 1 16,-9 0-1-16,-11 0-1 16,0 0-35-16,-8 0-34 15,-21-9 52-15,-12-5-1 16,-7-4 19-16,-4 1 9 15,-2 0 1-15,1 3-1 16,-2-1 12-16,-3 3-15 16,-7 1 14-16,-2 0-10 15,-2 1-4-15,2 2 1 0,7 2-3 16,11 2 6 0,13 1-10-16,16 3 1 0,9 0-1 15,11 0-15-15,0 0-24 16,18 0-35-16,17 11 68 15,17 8 6-15,12 1 21 16,7 7-6-16,4 1-5 16,-9 0-6-16,-6 3 0 15,-11 1-4-15,-13-1-4 16,-12 4-5-16,-17 1-10 16,-7 0 19-16,-16-1 13 15,-26 2-1-15,-11-5 4 0,-10-6-4 16,1-5 1-16,0-6-9 15,6-3-4-15,-9-2-4 16,16-2-98 0,11-3-279-16</inkml:trace>
  <inkml:trace contextRef="#ctx0" brushRef="#br0" timeOffset="-120661.84">26950 9381 2129 0,'0'0'571'16,"0"0"-437"-16,0 0-41 15,0 0-26-15,0 0-67 16,0 0 4-16,0 0-4 15,2 95 16-15,10-30-3 16,1 9-5-16,7 0-8 16,0 2-1-16,2-4-39 15,3 15-74-15,-6-18-96 0,-5-18-515 16</inkml:trace>
  <inkml:trace contextRef="#ctx0" brushRef="#br0" timeOffset="-120486.92">26701 9984 2596 0,'0'0'309'0,"0"0"-143"16,0 0-91-16,0 0-74 15,0 0 17-15,0 0-18 16,0 0 30-16,182-30-12 16,-104 30-3-16,0 0-15 15,-9-3-34-15,-6-24-136 16,-23-3-133-16,-20-8-829 0</inkml:trace>
  <inkml:trace contextRef="#ctx0" brushRef="#br0" timeOffset="-120332.71">26757 9132 2796 0,'0'0'277'0,"0"0"-211"15,0 0-65-15,0 0 25 16,178 1-13-16,-53 35-13 15,-17-1-103-15,-12-1-400 0</inkml:trace>
  <inkml:trace contextRef="#ctx0" brushRef="#br0" timeOffset="-119938.56">27846 9731 1360 0,'0'0'1100'15,"0"0"-878"-15,0 0-89 16,0 0 23-16,0 0-7 15,0 0-71-15,0 0-36 0,4-24-17 16,-23 18-7-16,-13 0-13 16,-13 4-4-16,-8 2 17 15,-4 0-17-15,-4 8 16 16,10 15-13-16,9 2 4 16,13 7-8-16,11 0-5 15,15-2 4-15,3 3 1 16,23-5 1-16,23-2 10 15,37 0 7-15,2-8-2 16,11-6 0-16,4-4-16 16,-9-8-17-16,-10 0-144 15,-29-6-365-15</inkml:trace>
  <inkml:trace contextRef="#ctx0" brushRef="#br0" timeOffset="-112955.45">24901 9028 969 0,'0'0'593'0,"0"0"-364"16,0 0-180-16,0 0-37 16,0 0 81-16,0 0 103 15,0 0-29-15,-14 4-60 16,14-4 20-16,-2 0-37 15,-3 0-11-15,-3 1-42 0,-6 4-3 16,-5-1-16-16,-8 1 18 16,-10 1-18-16,-5 1-3 15,-4-4-9-15,-10 3-6 16,0 0 7-16,-4 1 5 16,2-1-4-16,0-1 9 15,5-1 7-15,-1 3 6 16,5-5 4-16,3 2-13 15,1-1-1-15,-2 0-3 16,0-1-9-16,-1-1 0 16,-2-1-8-16,-1 0 14 15,-4 0-8-15,-1 0-6 16,-4 0 8-16,-3 0-8 16,-1-3 5-16,-4-3-6 15,4-3 2-15,-3 1 4 0,4-2-5 16,3 1 0-16,4 1 6 15,6-2-6-15,0 1 10 16,6 0-3-16,-1-1-5 16,1 0 7-16,-3 2-4 15,0-3-5-15,-2 1 0 16,-2 0 0-16,0-1 0 16,-1-2 0-16,-1 3 4 15,0-4 1-15,-1 2-1 16,0 0-2-16,4 0-2 15,3-1 4-15,2 5 1 16,0-3-5-16,3 3 1 16,-3 2-1-16,3-2 0 15,2-1 0-15,0 3 8 16,0-1-4-16,2-1 0 0,-2 2 3 16,2-2 2-16,-2 2-2 15,0 0-6-15,-1 0 3 16,4 1 1-16,-1-2-4 15,3 1-1-15,1-2 2 16,1-1 6-16,2 0-7 16,0-4 2-16,2 2-2 15,2-4 7-15,-2 4 2 16,0-2-4-16,2-1-5 16,-2 0 3-16,0 1 0 0,-3-1 4 15,-1-3-7 1,-2 1-1-16,-3 2 0 0,-3-5 6 15,1 5-6 1,-4-3 0-16,-1 1 2 0,1 0 4 16,-1 0 0-16,1 0-6 15,-1 0 0-15,1 0 12 16,2-1-11-16,-1 0 7 16,3-1-2-16,-2-3 0 15,1-1 2-15,1-1-7 16,1-1 7-16,2-1-4 15,2 1-3-15,3 2 10 16,3-3 1-16,2 0-6 16,4-1 0-16,-2-2-2 15,0-3-3-15,3-2 2 0,-2-2-2 16,-3-1 4-16,0-1-4 16,0-1 5-16,-2-1-6 15,0 1 3-15,-2 0-3 16,2 0 1-16,-2 1-1 15,2 2 6-15,0-1-6 16,0 2 1-16,2-2-1 16,-2-1 0-16,3 1-1 15,1-2 0-15,3 2 1 16,2 2-6-16,2 0 5 16,2 4 1-16,3 0 0 15,-1 2 0-15,1-2 3 16,0-3-3-16,-1 1-1 0,4-1 1 15,-2-3-8-15,3 1 2 16,1-1 3-16,-1 0 3 16,-1 0 1-16,0 2 7 15,-1 2-8-15,-1-2 1 16,1 3 5-16,1-1-6 16,-2 2 1-16,1 1 0 15,-3-2 1-15,1 1-2 16,-1 0 0-16,-1 2-3 15,-3-2 3-15,-2 2 0 16,0 0 4-16,3 0-4 16,-1 2 0-16,1-2 4 15,2 2-4-15,1-3-1 16,4 0 0-16,-1-2 0 16,1-1-3-16,-1 0 4 0,3 0-1 15,-4 2 0-15,3 0 1 16,1 2 0-16,-1 2 4 15,0-3-4-15,2 3 1 16,-1 1 0-16,-2-1-1 16,1-1 0-16,-2 1 0 15,3 2-1-15,-6 1-6 16,1 0 0-16,-3-1 7 16,1 0-4-16,-1-2 4 15,1 2 1-15,-4-4-1 16,1 0 1-16,3-7-1 15,-3-1 6-15,3-1-6 0,-1-2 1 16,1 0-1-16,-2 0 1 16,2 5-1-16,-1 0 0 15,3 2 0-15,-3 2 0 16,3 2 1-16,0 1-1 16,-1 2 4-16,2-1-4 15,-2 1-1-15,-2 0 1 16,0 0-1-16,-1 1-3 15,-5 0 3-15,1 0 0 16,0 0 1-16,-2 2-1 16,1 2-4-16,-1 0 5 15,4 3 0-15,-4-2 3 16,3 1-3-16,0 2 0 0,0 0 0 16,-1-1 0-16,0 4 1 15,0-3-1-15,-3 1-1 16,-1-1-3-16,-1 2 4 15,-3 0-6-15,-2 1 2 16,0 0 4-16,0 1-1 16,2 0-5-16,-5 2 0 15,1 0-4-15,-1 0 6 16,-4 0 1-16,0 3-1 16,-2-3 4-16,-3 1 0 15,2 1-1-15,-7-2 1 16,2 1-1-16,-1 5 1 15,0-5 0-15,-2 3-2 0,1 0 2 16,-2 2-3 0,-1 0 3-16,0-1 0 0,2 4-1 15,-3-1-4-15,4-1 4 16,-6 3-8-16,0 0-3 16,-1 0 2-16,-5 0 6 15,0 0 3-15,0 0 1 16,-5 0-1-16,1 0 1 15,-4 0 0-15,-1 0 0 16,0 0-3-16,-5 0 3 16,3 0 0-16,0 0 0 15,-3 0 0-15,3 0 0 16,0 0 0-16,-3 0 0 16,-1 0 0-16,-1 3 0 0,0-1 0 15,5-2 0-15,4 0 0 16,7 0 1-16,11 0 0 15,11 0-1-15,9 0 0 16,13 0 4-16,7 0-4 16,5 0 4-16,4 0-4 15,0 0-7-15,0 0-9 16,0 0 6-16,0 0 10 16,0 0 0-16,0 0 2 15,0 0 8-15,0 0-5 16,0 0-5-16,0 0-53 15,18 0-122-15,33 0-36 16,-2 0-38-16,2 0-808 0</inkml:trace>
  <inkml:trace contextRef="#ctx0" brushRef="#br0" timeOffset="-111841.21">18517 4732 1314 0,'0'0'292'0,"0"0"-119"16,0 0 25-1,0 0 70-15,0 0-52 0,0 0-85 16,0 0-60-16,-42-6-43 16,42 4 26-16,0 2 30 15,0 0 4-15,0-2-41 16,2 2-34-16,9-2-12 16,9-1 5-16,13 2 4 15,15 1-10-15,9 0-11 16,10 0-85-16,36 0-24 15,-18 0-105-15,-10 6-574 0</inkml:trace>
  <inkml:trace contextRef="#ctx0" brushRef="#br0" timeOffset="-111610.62">18920 4640 2074 0,'0'0'284'0,"0"0"-284"16,0 0-72-16,0 0 72 15,114-6 27-15,-58 6-14 16,6 0 19-16,0 0-23 16,-3 0-9-16,-13 2-52 0,-13 2-126 15,-21 0 8 1,-12-4-161-16,0 0-447 0</inkml:trace>
  <inkml:trace contextRef="#ctx0" brushRef="#br0" timeOffset="-111347.29">19085 4611 1791 0,'0'0'350'0,"0"0"-70"16,0 0-217-16,0 0 24 15,0 0-19-15,0 0-3 16,0 0-12-16,3-7-20 15,1 7-18-15,7 0-15 16,7 6-7-16,9 16 7 16,8 7 0-16,5 10-1 15,-2 5-15-15,-7 4-37 16,-13-2-20-16,-14-3-8 16,-4-7-56-16,-24-6 128 0,-20-10 9 15,-10-8 23-15,0-6 35 16,6-5-19-16,0-1-39 15,17 0-30-15,16-1-486 0</inkml:trace>
  <inkml:trace contextRef="#ctx0" brushRef="#br0" timeOffset="-110955.92">19734 4660 2020 0,'0'0'418'0,"0"0"-252"16,0 0-81-16,0 0-54 16,0 0 12-16,0 0-24 15,0 0 2-15,104-32-7 16,-73 32-4-16,-4 6-10 15,-11 10-5-15,-7 6-28 16,-9 4 9-16,0 2 24 16,-9 3 10-16,-9-4 10 15,-2-2-1-15,7-10 2 16,4-3-20-16,4-6-1 0,5-1-9 16,0-4-30-16,5 4 19 15,10-2 20-15,10 0 29 16,4 1-29-16,0-3-1 15,13-1-116-15,-11 0-243 16,-2 0-684-16</inkml:trace>
  <inkml:trace contextRef="#ctx0" brushRef="#br0" timeOffset="-110693.89">20235 4672 2031 0,'0'0'429'0,"0"0"-244"15,0 0-91-15,0 0-11 0,0 0-68 16,0 0-15 0,0 0-6-16,60 12-7 0,-31 15 4 15,0 13 4-15,0 1 5 16,0 3 0-16,-2 1 0 16,-8-3 0-16,-5-4-9 15,-9-4-25-15,-5-8 0 16,-12-6 34-16,-22-6 7 15,-5-6 7-15,-8-4-4 16,-20-4-10-16,12 0-107 16,8-14-518-16</inkml:trace>
  <inkml:trace contextRef="#ctx0" brushRef="#br0" timeOffset="-110545.33">20511 4661 774 0,'0'0'1814'15,"136"-33"-1495"-15,-51 16-154 16,8 4-67-16,-19 9-43 16,-1 4-55-16,-4 0-71 15,-19 15-190-15,-17-1-731 0</inkml:trace>
  <inkml:trace contextRef="#ctx0" brushRef="#br0" timeOffset="-109499.27">24642 8801 2323 0,'0'0'320'0,"0"0"-134"0,0 0-65 15,0 0 1-15,0 0-57 16,0 0-34-16,122-72-6 15,-59 47-6-15,11-3-7 16,5-5-3-16,9-6 7 16,-1-3-9-16,-2-6-1 15,-6-4-6-15,-5 0-27 16,-11-2-40-16,-13 4-5 16,-9 7-50-16,-15 9-34 15,-19 4-55-15,-7 12-180 0,0 6-921 16</inkml:trace>
  <inkml:trace contextRef="#ctx0" brushRef="#br0" timeOffset="-109264.79">25286 8161 1578 0,'0'0'426'15,"0"0"-129"-15,0 0-32 16,0 0-49-16,0 0-119 16,0 0-78-16,0 0 18 15,58-10 31-15,-20 24-26 16,4 6-22-16,0 6-7 15,-4 2-9-15,-9 5-4 16,-6-2-3-16,-13-1-2 16,-7-1 5-16,-3-3 2 15,0-2-2-15,-16 0-33 0,-13 0-79 16,5-6-80-16,3-3-484 16</inkml:trace>
  <inkml:trace contextRef="#ctx0" brushRef="#br0" timeOffset="-108632.58">26373 8086 1981 0,'0'0'352'0,"0"0"-153"16,0 0-123-16,0 0-9 16,0 0-33-16,0 0-32 15,0 0 12-15,2-1-13 16,-2 1 7-16,2-4 11 15,1-1 25-15,2-2 2 16,-1-3-28-16,0 2-18 16,-2-2 16-16,3 4 25 15,-5 0 20-15,2 3 0 16,-2 2-14-16,0 1-19 16,0 0-7-16,0 0-21 0,0 6-16 15,0 20-28 1,-4 14 44-16,-3 10 0 0,3 6 0 15,2 1 0 1,2-5 0-16,0-8-5 0,4-10 4 16,11-12 1-16,3-10 0 15,7-10-11-15,6-2 7 16,5-14 4-16,3-16-1 16,4-9-5-16,-3-1-20 15,0-1-2-15,-9-2 22 0,-4 7 6 16,-9 8 9-16,-5 5 54 15,-6 10 16 1,-5 7-5-16,0 6-22 0,-2 0-30 16,0 5-22-16,0 18-13 15,0 12 13-15,3 13 6 16,4 6-2-16,-1 1-4 16,3-5 0-16,2 7-44 15,0-17-99-15,-2-13-250 0</inkml:trace>
  <inkml:trace contextRef="#ctx0" brushRef="#br0" timeOffset="-108448.45">27131 8245 2738 0,'0'0'270'0,"0"0"-194"16,0 0-50-16,0 0-2 15,149-26-24-15,-103 26-117 16,0 0-348-16</inkml:trace>
  <inkml:trace contextRef="#ctx0" brushRef="#br0" timeOffset="-108050.74">27906 7988 2120 0,'0'0'275'16,"0"0"-183"-16,0 0-51 0,16-116 32 15,-21 91 13-15,-19 2-25 16,-5 5-26-16,0 9-1 16,0 2 13-16,6 7-21 15,6 0-26-15,3 9-26 16,6 14-9-16,5 11 21 15,3 9 14-15,0 2 7 16,0 10 11-16,0-1-12 16,0 4 0-16,0 0-6 15,0-2-14-15,-14-6-49 16,-7-6-40-16,-8-9-39 16,-2-13 54-16,2-10 69 15,4-10 19-15,9-2 131 16,9-10 66-16,7-16-40 0,7-9-63 15,29-9-42-15,15-5-7 16,13-2-12-16,13-2-11 16,39-16-20-16,-20 13-2 15,-15 8-297-15</inkml:trace>
  <inkml:trace contextRef="#ctx0" brushRef="#br0" timeOffset="-106708.83">25756 11015 1554 0,'0'0'252'0,"0"0"-231"16,0 0-21-16,0 0-3 15,0 0-13-15,-71 107-112 16,71-80-314-16</inkml:trace>
  <inkml:trace contextRef="#ctx0" brushRef="#br0" timeOffset="-105728.93">24593 9428 952 0,'0'0'467'0,"0"0"-227"0,0 0 27 16,0 0 5-1,0 0-50-15,0 0-89 0,0 0-50 16,-20-38-21-16,18 38-6 15,2 0 3-15,0 0-5 16,-2 0-10-16,-3 0-44 16,-2 20-5-16,-4 19 5 15,0 13 9-15,-3 16-8 16,6 12 9-16,3 4-10 16,5 4 0-16,0-3 0 15,0-7 0-15,0-8-37 16,0-6-53-16,0-20-72 15,0-16-642-15</inkml:trace>
  <inkml:trace contextRef="#ctx0" brushRef="#br0" timeOffset="-103018.92">22616 10542 1309 0,'0'0'957'0,"0"0"-752"0,0 0-100 15,0 0-2-15,0 0-19 16,0 0-44-16,0 0-13 16,-71 0-19-16,27 0 4 15,-18 0-2-15,-15-5-3 16,-25-3 12-16,-29-2-6 16,-26-3 0-16,-5 0-13 15,4-1 0-15,8 3 2 16,11-2-2-16,-7 1 1 15,-1 1-1-15,0 3 0 16,9-1 0-16,5 1 0 16,5 0 9-16,9 2 1 0,15 2-10 15,20 0-6-15,17 1-31 16,0 3 23-16,-10-1-15 16,-12-4 13-16,-12 3 15 15,3-3 1-15,4-3 2 16,5 0-2-16,9 0 0 15,10-3 23-15,16 2-22 16,13 1 24-16,14 2-9 16,12 2-7-16,8 0-9 15,5 4-3-15,2 0-26 16,0 0-48-16,-4 0-72 16,-21 0-87-16,3 0-152 15,-7 0 28-15</inkml:trace>
  <inkml:trace contextRef="#ctx0" brushRef="#br0" timeOffset="-102272.84">16888 9260 1957 0,'0'0'354'0,"0"0"-263"0,0 0-60 15,0 0 51-15,0 0-30 16,0 0-42-16,0 0 12 15,-15 66 49-15,4-18 4 16,1 10-10-16,2 7-38 16,-1 5-14-16,-3 2-3 15,4 1-9-15,-3-4-1 16,-9 18-21-16,1-17-90 16,2-14-270-16</inkml:trace>
  <inkml:trace contextRef="#ctx0" brushRef="#br0" timeOffset="-70928.8">16799 10324 1409 0,'0'0'375'0,"0"0"-161"16,0 0 10-1,0 0-67-15,0 0-71 0,0 0-5 16,0 0 12-16,-2 0-4 16,-1 0-12-16,1 0 14 15,-4 0-10-15,-5 0-38 16,-7 0-8-16,-11 7-18 16,-7 11-16-16,-11 9 3 15,-4 12-3-15,-2 8-1 16,3 3 17-16,10 3-13 15,9 0-4-15,14-3 0 16,17-5-7-16,0-5-17 16,24-6-7-16,23-15 5 15,9-9 19-15,8-10 7 16,5-12 24-16,-2-22-8 16,-11-12-15-16,-12-9 16 15,-15-7 30-15,-17-2 1 0,-12 0-6 16,-14 4 22-16,-24 6-35 15,-8 13-14-15,-1 11-8 16,2 17-7-16,7 13-18 16,21 26-75-16,8 12-151 15,9 4-307-15</inkml:trace>
  <inkml:trace contextRef="#ctx0" brushRef="#br0" timeOffset="-70504.86">17109 10653 2097 0,'0'0'389'0,"0"0"-270"16,0 0-119-16,0 0-27 15,0 0 27-15,0 0 97 16,0 0 14-16,53-11-19 15,-37 11-51-15,-7 0-19 16,-3 0-22-16,-1 4-15 16,-2 1 15-16,-3 3-8 15,0-1 9-15,0-4-1 0,0 0 17 16,0-3-2-16,0 0 50 16,0 0 33-16,0 0-21 15,0-9-59-15,0-5-14 16,-3-2-4-16,0 2 2 15,3 4-2-15,0 2-4 16,0 7 3-16,0-2 1 16,0 3-11-16,8 0-15 15,-4 0-57-15,0 9-13 16,1 3-2-16,-3 2-21 16,4-2-31-16,-1-5-137 15,0-2-606-15</inkml:trace>
  <inkml:trace contextRef="#ctx0" brushRef="#br0" timeOffset="-69966.63">17633 10238 1993 0,'0'0'451'15,"0"0"-237"-15,0 0-62 16,0 0-10-16,0 0-70 15,0 0-72-15,0 0-51 16,26 49 51-16,-21 7-1 16,-3 10-7-16,-2 1-59 15,0-4 20-15,0-9 25 16,0-14 1-16,-5-14-19 16,5-16 32-16,0-10 8 15,0-12 44-15,0-27-17 16,7-17-26-16,8-13 19 0,2-3-19 15,-2-2 32-15,1 6 73 16,-3 11-3-16,-3 13-25 16,0 19-26-16,-3 12-14 15,-5 13-38-15,0 18-29 16,0 31 22-16,0 19-7 16,-2 12-7-16,0 8-36 15,0 4-43-15,0-3-94 16,-17-10-100-16,-6-6-90 15,-6-12-74-15,-4-17 458 16,2-15 141-16,0-11 200 16,4-9 14-16,4-9-134 0,8 0 18 15,7 0-63-15,4-5-96 16,4-2-41-16,0-1-27 16,27-3 5-16,16-1 6 15,20 0-11-15,14 0 3 16,12 2-8-16,40-4-7 15,-21 5-106-15,-19-2-385 0</inkml:trace>
  <inkml:trace contextRef="#ctx0" brushRef="#br0" timeOffset="-67594.65">24255 10624 1865 0,'0'0'651'16,"0"0"-545"-16,0 0 47 15,0 0 40-15,0 0-62 16,0 0-85-16,0 0-28 16,50-68 2-16,6 58 4 15,11 3-3-15,2 5-7 16,-2 2-14-16,-10 0 0 15,-9 6-1-15,-15 13-7 16,-19 6-38-16,-14 10-19 0,-20 9 65 16,-32 6 11-16,-10 2-2 15,-7-4 13-15,6-6-20 16,14-7 30-16,13-7-9 16,21-9-23-16,15-2-9 15,0-6-42-15,27-3 28 16,22-3 23-16,15-5 20 15,15 0-20-15,2-3-24 16,0-17-109-16,-8-6-82 16,-10-6-126-16,-14-6-164 15,-11-4-115-15,-14 0 620 16,-11 2 113-16,-7 8 440 16,-6 8-41-16,0 11-146 15,-8 12-138-15,-5 1-143 16,0 16-56-16,-3 24-11 0,3 14-9 15,6 12-9-15,7 4-12 16,0-3-4-16,18-9-13 16,15-13-11-16,7-15 32 15,10-22 8-15,5-8 8 16,1-23 17-16,-1-25 22 16,-8-16-4-16,-17-9-17 15,-20-1 7-15,-10 4 18 16,-24 12-43-16,-27 15-8 15,-45 30-76-15,14 13-108 16,8 0-868-16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6:00:00.0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2428 1539 779 0,'0'0'254'0,"0"0"-91"16,0 0 21-16,0 0 40 15,0 0-24-15,0 0-37 16,-14-56-38-16,12 49-37 15,2-2 25-15,-2 1-7 16,0 1 1-16,2 3-1 0,-2 0-27 16,2 4-24-16,0 0-18 15,0 0-16-15,-2 0-9 16,2 0-12-16,0 0-14 16,0 5 0-16,0 20-5 15,0 11 10-15,0 16 9 16,0 30 0-16,0 38 0 15,2 41-1-15,14 19-23 16,1-3 16-16,1-15 0 16,-3-25-12-16,-1-3 14 15,-5 2 6-15,-3 11-6 16,-1 9 6-16,0 4 6 16,-3 5-5-16,0-1 0 15,0 7 0-15,-2-11-1 16,3-7-6-16,-1-9 6 0,2-12 6 15,3 0 11-15,-3-1-10 16,1-5 10-16,-1-1-3 16,1-6 10-16,-5 2 7 15,2-2-2-15,-2 1-18 16,2 2-3-16,0-4 2 16,0-1-9-16,3-3-1 15,-1-20 5-15,-2-16 2 16,1-13-7-16,2-5 2 15,-3 8-2-15,4 11 13 16,-1 13 0-16,1-9-4 16,4-2 4-16,-4-9 4 0,-2-8-7 15,1-10 0 1,-1-8 2-16,-2-9-1 0,0-14-3 16,2-6-8-16,-4-9 0 15,0-6 1-15,0-2-1 16,0-4-7-16,0-63-72 15,-12 4-112-15,-3-14-458 0</inkml:trace>
  <inkml:trace contextRef="#ctx0" brushRef="#br0" timeOffset="783.84">2528 1417 1541 0,'0'0'279'0,"0"0"-154"0,0 0-50 16,0 0 37-16,0 0-67 16,0 0-34-16,0 0 5 15,-122 21-7-15,80 12 34 16,-3 12 38-16,-2 8-7 16,2 5-5-16,5 7-35 15,7-6-18-15,11-5-5 16,6-14-1-16,9-12-10 15,5-12-9-15,2-14-16 16,5-2 25-16,19-14 70 16,12-22 29-16,11-17-34 15,4-7-34-15,5-4-15 16,-5 2-16-16,-4 10 6 0,-7 12 5 16,-11 13 8-16,-7 11 4 15,-9 11-15-15,1 5-8 16,1 1-15-16,8 25 7 15,10 12 4-15,7 11 4 16,7 11 8-16,11 28-8 16,-11-16-186-16,-12-11-984 0</inkml:trace>
  <inkml:trace contextRef="#ctx0" brushRef="#br0" timeOffset="2656.23">2019 6972 2153 0,'0'0'254'0,"0"0"-162"16,0 0 12-16,0 0 20 15,0 0-10-15,0 0-41 16,0 0-50-16,-79-26-15 16,79 24 9-16,2 2 4 0,11 0 4 15,10 0 0-15,6 0 1 16,11 0 5-16,11 0-4 16,12 4-21-16,13-2 1 15,26 2-2-15,34-2 10 16,40-2-7-16,17 4-3 15,0 2 2-15,-14 2-1 16,-17 4 0-16,0 2-6 16,-2 0-16-16,-2-2 3 15,-4-2-6-15,-2-4-6 16,-3-1 8-16,3-5 1 16,-1 0 16-16,1 0 8 15,1 0-7-15,1 0-1 16,0 0 0-16,4 0-6 0,-4-7 6 15,-3-1 7-15,1 2-1 16,-3 0-5-16,0 2 0 16,2-1-1-16,-3 4-1 15,-1-3 1-15,-2 2 9 16,-3-2-9-16,1 1 0 16,-3-2 0-16,-4 3 4 15,-2 2-3-15,2-2 0 16,-2 0 0-16,5 2-1 15,6 0 0-15,1 0 3 16,-3 0-3-16,-1 0-4 0,0 0 4 16,-4 0 5-1,1 2-5-15,-10-2-1 0,-25 0 1 16,-19 0 0-16,-23 0 5 16,-6 0-5-16,7 0 3 15,5-4-3-15,9-2 0 16,-8 0 15-16,-5 0-15 15,-8 0 15-15,-8 2-15 16,-7-2 0-16,-10 2 0 16,-11 0-4-16,-8 2 4 15,-6 0-10-15,-6 0 10 16,2 2 0-16,-2-2-8 16,0-2-7-16,0 2-27 15,0-3-15-15,0 4 19 16,0 1-16-16,0 0-37 0,7 0 39 15,2 0 42-15,4 0-5 16,2 0 15-16,6 0 6 16,-1 0-5-16,3 0-1 15,0 0 1-15,0 0 0 16,2 0 0-16,2 0 22 16,2 0 23-16,0-2-14 15,0-1 15-15,-6 2-27 16,0-2 7-16,-7 1-9 15,-3 2-11-15,-7-1 16 16,-1 1-19-16,-1-1 20 16,-4 1-7-16,0 0 1 15,0 0-8-15,0 0 10 16,0-3-20-16,0 1-16 0,-19-6-47 16,-15-2-119-16,-15-7 37 15,-13 0-9-15,-12-3 34 16,-4-2 34-16,0 1 86 15,4 1 82-15,10 0 42 16,13 5-26-16,10 0 40 16,17 5-22-16,15 4-47 15,9 6-69-15,4 0-4 16,30 0 4-16,13 19 11 16,13 8 22-16,11 13-18 15,5 9 15-15,0 5-17 16,-10 4-2-16,-10 1-10 15,-16-4 15-15,-19 1-16 0,-21-1 0 16,-65 11 0-16,-16-15-62 16,-16-12-343-16</inkml:trace>
  <inkml:trace contextRef="#ctx0" brushRef="#br0" timeOffset="5045.33">2573 6884 477 0,'0'0'726'0,"0"0"-504"16,0 0-110-16,0 0 90 16,0 0-6-16,0 0-23 15,0 0-48-15,0 0-36 16,0 0 38-16,0 0 9 16,0 0-46-16,0 0-32 15,0 0 1-15,0 0-7 16,3-11-5-16,5-1-36 15,1-3-11-15,5-6 7 0,1-2 23 16,1-6-20-16,5-5-10 16,2-3 17-16,4-8-10 15,4-5-2-15,-2-4-10 16,4-2 5-16,-1-5 0 16,-1-1 14-16,0-2-9 15,0 1 9-15,0-2-5 16,3 0 4-16,-5 4 8 15,2-2-11-15,-4 4-10 16,0 0 1-16,-3 3 8 16,2-2-9-16,1 0 0 15,0-3 1-15,0 3-1 16,0 2 6-16,0 4-4 0,-3 2-2 16,-2 4 0-1,2 4 0-15,-1 0-1 0,0 3 0 16,-2 2 1-16,0-2 1 15,1 1 3-15,0 2 0 16,-2 0-3-16,3 0-2 16,-1 2 1-16,2 2-4 15,-2-1-1-15,3 1 4 16,0 5 1-16,-1 1 1 16,0-1 3-16,-1 1-4 15,2 2 0-15,-1 1 0 16,0-4 0-16,3 3 0 15,0 0-11-15,2-2 6 16,2 2 5-16,0 2 0 16,2-3-5-16,3 3 5 15,-3 3-1-15,4-2-5 16,-4 2 6-16,0-1 0 0,-1-1 0 16,-1 3 6-16,0 0-5 15,-2 0-1-15,2 1 0 16,3 0 0-16,-1 1 4 15,5-2-4-15,-1 0 0 16,6-1 0-16,1 2-1 16,4-1 0-16,0 0 0 15,4 2 1-15,-1 2-8 16,2-3 8-16,3 4 0 16,0-1 0-16,2-3 0 0,2 2 0 15,0-1 0-15,2-3 0 16,3 2 0-16,2-4 0 15,1 1 5-15,-1-2 1 16,3 1-2 0,-1 0-4-16,-5-1 8 0,3 2 3 15,0-3 12-15,5 0-4 16,1 0 0-16,7-2-3 16,6 0-6-16,6 0-3 15,7-1-7-15,3-1 0 16,4 4 0-16,4-2 4 15,0 1-2-15,0 1-2 16,0-2 1-16,-4 3-1 0,0-2 6 16,-6 2-4-16,0-2-1 15,-4 2 0-15,-3-2-1 16,1 2 1-16,-1-2-4 16,1-1 7-16,1 2-4 15,2 1 0-15,-1-1 0 16,2 4 0-16,-3-4 1 15,1 1 3-15,0-1-4 16,-3 0 0-16,1 3-8 16,-1 0 8-16,-1 0 5 15,-3 0-5-15,-4 2-5 16,0-1 5-16,-6 0 0 16,2 1 0-16,-6-2 0 15,2 2 1-15,-2-5 5 16,-1 4-4-16,-3-1-2 0,-2-3 0 15,0 2 2-15,-2-1-2 16,0 0 1-16,2 1-1 16,-5 1 1-16,3 2-1 15,3-2-1-15,1 1 1 16,2 2 0-16,3-1-6 16,4 2 5-16,0-2 1 15,3 2 0-15,-1-1 18 16,-1 0-7-16,-2 1-1 15,0 0-5-15,1-1 9 16,-2 3-9-16,2-1 8 16,-4-2-7-16,0 1 1 15,-5 2 0-15,-7 0 3 16,-6 0 2-16,-6 3 4 16,-10 0 6-16,-9 1-6 0,-8 2 2 15,-8 2-7-15,-3-1 3 16,-5 5-7-16,-1-3-2 15,0 4-5-15,-4-2 0 16,-2 3 0-16,-2 0-9 16,-8 0-52-16,-21-2-141 15,-16-6-1316-15</inkml:trace>
  <inkml:trace contextRef="#ctx0" brushRef="#br0" timeOffset="9789.02">8618 3292 496 0,'0'0'429'0,"0"0"-243"15,0 0-99 1,0 0 49-16,0 0 43 0,0 0-41 16,0 0-16-16,0 0 6 15,0 0 7-15,0 0-33 16,0 0-25-16,0 0-13 15,0 0 14-15,0 0-3 16,0 0-29-16,0 0 9 16,0 0-26-16,0 0-8 15,0 0-19-15,0 0 22 16,0 0-24-16,0 0 0 16,0 0-1-16,0 0 0 15,0 0 1-15,0 0 1 0,0 6-1 16,0 5-1-1,-2 3-12-15,0 5 13 0,2 8-1 16,0 5 1-16,0 2 1 16,0 4 0-16,0 2 0 15,0 2-1-15,0-2 8 16,-3-1-8-16,1-6 0 16,-3-2 0-16,3-8-1 15,-3-5 2-15,3-5-1 16,2-5 7-16,0-2 2 15,0-5-7-15,0 2 0 16,0-3-2-16,0 0 1 16,0 0 6-16,0 0 7 15,0 0 12-15,0 0 3 16,0 0-6-16,0 0-6 16,0 0-4-16,0 0-12 15,0 0 12-15,-2 0-11 16,2 0 8-16,0 0-9 0,-2 0-1 15,2 0 6-15,0 0-6 16,-2 0 8-16,-2 0-8 16,-1 0 8-16,-4 0-8 15,-2 0 1-15,-2 0 2 16,-3 0-1-16,-2 0-2 16,0 0 0-16,-4-3 1 15,-3 3-10-15,-2 0 17 16,-1 0-8-16,-6 0 1 0,-2 0-1 15,-4 0 0 1,-1 0 0-16,-7 0-5 0,-3 0 4 16,0 0 1-16,-3 0 0 15,1 0-3-15,0 0 3 16,-1 0 1-16,3 0 5 16,-1 0-3-16,4 0-3 15,0 0-1-15,2 0 0 16,3 0 1-16,1 0 4 15,4 0-4-15,1 0 0 16,0 0 10-16,2 3-10 16,-3-2 1-16,3-1-6 15,-3 2 12-15,-1-2-6 0,2 0 0 16,-1 0 4-16,3 0-4 16,-1 0 4-16,-3 0 3 15,2 0-8-15,-5-2 1 16,-3-2 4-16,-2 1-5 15,-2 1 2-15,-2-3 3 16,0 4 23-16,1 1-13 16,4 0-10-16,1 0 7 15,3 0-1-15,7 0-2 16,3 0 0-16,3 0-9 16,5 0 0-16,3 0 1 15,2 0 4-15,1 0-4 16,0 0 0-16,0 0 0 15,-2 0-1-15,0 0-9 16,0 0 9-16,-3 1 11 0,4 2-10 16,-4-1-1-16,3-2-6 15,1 2 6-15,0-2 6 16,4 0 1-16,1 0 6 16,6 0 20-16,3 0-11 15,3 0-10-15,2 0 1 16,0 0-6-16,0 0 1 15,0 0-8-15,0 0 0 16,0 0-18-16,0 0-58 16,0 6-107-16,0 3-89 15,0-2-1165-15</inkml:trace>
  <inkml:trace contextRef="#ctx0" brushRef="#br0" timeOffset="17828.09">9807 7091 446 0,'0'0'479'0,"0"0"-151"15,0 0-97-15,0 0-20 16,0 0-48-16,0 0-71 15,43-92-51-15,-28 75-31 16,3 1-9-16,1 3 14 16,-2 0-15-16,-3 5 1 15,-6 2 11-15,-1 3 36 16,-7 0-21-16,0 0-27 16,0-1-344-16</inkml:trace>
  <inkml:trace contextRef="#ctx0" brushRef="#br0" timeOffset="18363.06">10409 6778 1529 0,'0'0'525'16,"0"0"-346"-16,0 0-52 15,0 0 37-15,0 0-70 16,0 0-59-16,0 0-24 16,40 4-11-16,-18 24-14 15,3 12 14-15,4 14 8 16,0 9-8-16,-2 8 12 16,-5 1-5-16,0-5-5 15,-6-9-1-15,-5-14 5 0,-2-14-6 16,-3-10 8-16,-1-11 4 15,-2-6 42-15,3-3 54 16,1 0 6-16,9-22-22 16,3-11-53-16,8-11-25 15,4-6 4-15,5-6-12 16,-3-2-1-16,-2 2-5 16,-4 1 0-16,-5 10-4 15,-6 7 4-15,-7 10-44 16,-7 10-40-16,-2 8-156 15,0 5-572-15</inkml:trace>
  <inkml:trace contextRef="#ctx0" brushRef="#br0" timeOffset="18745.97">10991 7225 1879 0,'0'0'411'0,"0"0"-326"16,0 0-27-16,0 0-13 15,0 0-13-15,0 0-5 16,0 0-12-16,44-76-5 16,-37 68-1-16,-2 2-2 15,-1 3 0-15,-4 2 22 16,0 1 21-16,0 0 10 15,0 0-41-15,0 0-19 0,0 0-17 16,0 10-20-16,0 16 37 16,0 10 8-16,4 8-7 15,-2 8 23-15,3 4-12 16,-3-2-6-16,0-4-6 16,-2-3-7-16,2-11-35 15,-2-9 27-15,0-10-4 16,0-17-58-16,0 0-145 15,0-20-660-15</inkml:trace>
  <inkml:trace contextRef="#ctx0" brushRef="#br0" timeOffset="18982.06">11039 7207 1804 0,'0'0'586'0,"0"0"-409"15,0 0-132-15,0 0-14 16,0 0 21-16,0 0-23 15,128 62-25-15,-93-30-4 16,-1 3-8-16,-9 3 8 16,-13-5 0-16,-9-1-10 15,-3-4 1-15,-7-3 9 16,-18-4 0-16,-6-2 0 16,-2-4-62-16,0-5-41 15,1-10-160-15,8 0-186 16,11 0-831-16</inkml:trace>
  <inkml:trace contextRef="#ctx0" brushRef="#br0" timeOffset="19265.43">11436 7241 393 0,'0'0'1157'16,"0"0"-777"-16,0 0-106 16,85-105-25-16,-77 89-56 15,-8 5-24-15,0 6-98 16,-8 5-26-16,-9 0-43 15,-6 13-2-15,3 12 0 16,4 5 1-16,9 7-1 16,7-2-7-16,0 2 0 15,14-3-9-15,11-2 1 16,4-4 13-16,-3-4 2 16,-6-6 5-16,-9-6-5 0,-8-2-6 15,-3 0-2-15,-18 2 8 16,-22 5 0-16,-47 7-53 15,6-4-174-15,4-7-397 0</inkml:trace>
  <inkml:trace contextRef="#ctx0" brushRef="#br0" timeOffset="20773">1300 936 1277 0,'0'0'894'16,"0"0"-686"-16,0 0-51 15,0 0-56-15,0 0-31 16,0 0-17-16,0 0-28 16,-10-73-23-16,10 73-2 15,0 0-6-15,0 0-32 16,0 13 14-16,-2 18 23 16,-5 8-7-16,0 11 7 15,-4 6-33-15,0 5-6 0,1-1 1 16,0 0-18-16,-1-5 10 15,-1-4-38-15,-7 13-60 16,5-15-218-16,-1-12-649 0</inkml:trace>
  <inkml:trace contextRef="#ctx0" brushRef="#br0" timeOffset="20939.61">951 1550 1950 0,'0'0'460'0,"0"0"-279"16,0 0-97-16,0 0-36 15,0 0-39-15,0 0 28 16,0 0 19-16,162-48-16 16,-93 32-40-16,1 0-8 15,-3 2-94-15,8-9-29 0,-15 6-142 16,-17-4-752-16</inkml:trace>
  <inkml:trace contextRef="#ctx0" brushRef="#br0" timeOffset="21175.08">1067 888 1889 0,'0'0'273'16,"0"0"-27"-16,0 0-176 15,0 0 2-15,0 0-7 0,115-78-30 16,-52 68-20-1,4 4-7-15,-4 6-6 0,-5 0-2 16,-10 0-40-16,-6 8-35 16,-5 23-84-16,-14 0-312 15,-7-3-780-15</inkml:trace>
  <inkml:trace contextRef="#ctx0" brushRef="#br0" timeOffset="21328.24">1564 1259 1228 0,'0'0'242'0,"0"0"16"16,0 0-153-16,-16 140-53 15,7-87-33-15,-7 15-19 0,3-14-208 16,0-12-1301-16</inkml:trace>
  <inkml:trace contextRef="#ctx0" brushRef="#br0" timeOffset="21576.99">1585 1146 2294 0,'0'0'287'16,"0"0"-251"-16,0 0-29 15,0 0-7-15,148 39-1 16,-88 3-52-16,-4 10-105 0,-14 2-114 15,-13 1 106-15,-22-10 98 16,-7-4 18-16,-29-9 50 16,-20-11 128-16,-9-4 43 15,0-9-33-15,0-8-42 16,16 0-96-16,19-6-749 0</inkml:trace>
  <inkml:trace contextRef="#ctx0" brushRef="#br0" timeOffset="22658.84">12325 2075 2224 0,'0'0'208'0,"0"0"-137"16,0 0-46-16,0 0-4 16,0 0-21-16,0 0-13 15,-89-31 13-15,62 50 9 16,-4 13-2-16,-3 14 7 16,3 11-14-16,7 9-1 15,8 2 0-15,10 2-8 16,6-8-14-16,0-7 8 0,25-14-33 15,4-9 32 1,4-14 8-16,5-18-7 0,-9 0-100 16,-10-6-219-16</inkml:trace>
  <inkml:trace contextRef="#ctx0" brushRef="#br0" timeOffset="22859.29">12105 2419 2097 0,'0'0'326'0,"0"0"-326"15,0 0 26-15,0 0-26 16,0 0 26-16,0 0-8 16,120 123-18-16,-97-69 0 15,-8 4 11-15,-11 5-11 16,-4-3 25-16,0-2-8 16,-7-8-14-16,-3-9-2 0,0-11-1 15,8-13-32-15,2-7-177 16,0-10-327-16</inkml:trace>
  <inkml:trace contextRef="#ctx0" brushRef="#br0" timeOffset="23472.69">12073 1955 2076 0,'0'0'375'0,"0"0"-178"16,0 0-95-16,0 0-42 15,0 0-60-15,0 0-23 16,0 0 22-16,-2 134 1 16,2-20 12-16,0 27-7 15,0-7-4-15,0-28-1 16,0-33 1-16,0-29 9 16,5 0-10-16,5-4-6 15,0-8-12-15,1-14-15 16,-3-12 33-16,2-6 22 15,3-12 161-15,7-22-30 16,7-16-89-16,4-14-32 16,5-13-14-16,4-19-10 15,-7 7-4-15,-2-9 4 16,-8 4-5-16,-15 22-3 0,-3 5-31 16,-5 17-42-16,0 29-49 15,-15 13-96-15,-2 8-188 16</inkml:trace>
  <inkml:trace contextRef="#ctx0" brushRef="#br0" timeOffset="23781.86">12572 2476 2046 0,'0'0'233'0,"0"0"-150"0,0 0-26 15,0 0 3-15,0 0-51 16,0 0-9 0,0 0-13-16,-66-12 13 0,47 46-1 15,0 6 1-15,-1 9 0 16,2 3 7-16,4 3-6 16,4-3-1-16,10 1 0 15,0-3-21-15,10-5-5 16,22-7 1-16,13-11 23 15,7-9-8-15,4-7 10 16,-4-11 0-16,-8-5-4 16,-15-15-159-16,-15-4-340 0</inkml:trace>
  <inkml:trace contextRef="#ctx0" brushRef="#br0" timeOffset="24061.12">12545 2738 1636 0,'0'0'312'15,"0"0"-129"-15,0 0 32 16,0 0-56-16,0 0-65 16,0 0-80-16,0 0-13 15,75 51 19-15,-63-11-5 16,2 8 3-16,-5 7-8 0,-5 1-9 15,-4 2 17-15,0-4-18 16,0-8-15-16,-10-6-25 16,0-12 1-16,8-14-53 15,2-8-169-15,0-6-200 0</inkml:trace>
  <inkml:trace contextRef="#ctx0" brushRef="#br0" timeOffset="24357.03">12973 2614 1348 0,'0'0'656'16,"0"0"-278"-16,0 0-179 15,0 0-70-15,7-104 3 0,-20 96-52 16,-5 7-80 0,-4 1 5-16,-3 9-5 0,1 18 6 15,3 6-6-15,13 7-3 16,8 7-5-16,2 0-13 15,29 1 5-15,12 2 2 16,1-1 14-16,1-5 26 16,-12-6-21-16,-17-5-5 15,-16-10-10-15,-11 0 10 16,-39-3 15-16,-48-2-15 16,11-6-117-16,8-8-457 0</inkml:trace>
  <inkml:trace contextRef="#ctx0" brushRef="#br0" timeOffset="44416.99">9144 3346 1086 0,'0'0'1181'0,"0"0"-966"15,0 0-122-15,0 0-21 16,0 0-25-16,0 0-6 16,6-5-14-16,-6 5 4 15,0 0 22-15,0 0 26 16,0 0-22-16,0 0-44 15,0 0-13-15,-9 4-41 16,-11 18 8-16,-9 9-1 16,-6 12 14-16,-5 5-5 15,-3 2-7-15,3-1 9 16,2-8 23-16,9-4 10 0,9-12-9 16,9-7 0-16,7-10-1 15,4-8-49-15,0 0 47 16,19-26 2-16,8-12 14 15,6-8-6-15,4-6-8 16,-4-1 0-16,-4 5 1 16,-5 7 10-16,-4 9 21 15,-9 10-2-15,-3 9 22 16,-4 9-14-16,-2 4-38 16,2 0-10-16,5 15-33 15,9 13 29-15,5 8 14 16,1 8 6-16,5 4 14 0,0 0-14 15,0-2-1 1,-5-4 2-16,-1-6 0 0,-8-9-7 16,-6-7 0-16,-4-6-15 15,-5-8-9-15,0-2-2 16,-2-3 26-16,-19 2 7 16,-12-1 30-16,-10 0-19 15,-5-2-3-15,-8 0-14 16,2 0 20-16,6 0-1 15,7 0-19-15,12 0 6 16,11-2-7-16,14-4-54 16,8-7-104-16,21 4-102 15,4-2-241-15</inkml:trace>
  <inkml:trace contextRef="#ctx0" brushRef="#br0" timeOffset="44735.54">9669 3419 1578 0,'0'0'512'0,"0"0"-325"16,0 0-25-16,0 0-17 0,0 0-25 15,0 0-50-15,0 0 12 16,32-78 9-16,-32 78-30 16,0 0-61-16,0 10-29 15,0 16 13-15,0 8 16 16,0 9 9-16,0 5-9 16,2 2-47-16,4-1-2 15,1-5-59 1,-2 4-94-16,-3-14-113 0,-2-9-466 0</inkml:trace>
  <inkml:trace contextRef="#ctx0" brushRef="#br0" timeOffset="44887.92">9558 3767 1513 0,'0'0'446'0,"0"0"-379"16,0 0-51-16,0 0-16 0,0 0 147 15,0 0-18-15,126 45-61 16,-72-37-17-16,6-7-34 15,-12-1-17-15,-15 0-407 0</inkml:trace>
  <inkml:trace contextRef="#ctx0" brushRef="#br0" timeOffset="45050.93">9505 3273 2710 0,'0'0'178'16,"0"0"-177"-16,0 0 32 16,0 0-33-16,171-3-7 0,-111 21-197 15,-11 4-972-15</inkml:trace>
  <inkml:trace contextRef="#ctx0" brushRef="#br0" timeOffset="45214.12">9879 3649 2316 0,'0'0'246'0,"0"0"-204"16,0 0-8-16,0 0-4 15,15 144-15-15,-5-89-3 16,-4 1-12-16,1-6-45 16,-5 3-57-16,-2-16-82 15,0-15-392-15</inkml:trace>
  <inkml:trace contextRef="#ctx0" brushRef="#br0" timeOffset="45440.97">9970 3611 2280 0,'0'0'442'0,"0"0"-285"16,0 0-110-16,0 0-30 15,0 0-17-15,0 0-5 16,123 80-23-16,-88-32-45 15,-3 6-4-15,-8 3-29 16,-15-4-64-16,-9-8-17 16,-11-5 84-16,-32-5 71 0,-55-5 32 15,9-9 0 1,0-8-239-16</inkml:trace>
  <inkml:trace contextRef="#ctx0" brushRef="#br0" timeOffset="46369.21">6588 4225 999 0,'0'0'675'16,"0"0"-318"-16,0 0-181 16,0 0-123-16,0 0-40 15,0 0-9-15,0 0 21 16,-31 66-1-16,15-29-14 15,-4 0-2-15,0 1 2 0,-3-2-10 16,2-2 26-16,5-8 17 16,3-5-1-16,5-7-28 15,6-9-14-15,2-5-41 16,0 0 41-16,5-10 64 16,13-16-5-16,2-10-22 15,3-8-20-15,-2-1-15 16,2-1 8-16,-5 0 12 15,1 5 25-15,-2 7-11 16,-2 5-3-16,-4 10-13 16,-2 9-3-16,-3 10 3 0,3 0-20 15,5 11-22 1,3 20 16-16,6 9 6 0,4 9 5 16,2 3 11-16,-2 5-16 15,2-1-5-15,-6-2-38 16,-7-5-31-16,-7-7-41 15,-9-10-31-15,0-10 36 16,-29-9 110-16,-11-7 24 16,-11-6 90-16,-10 0 19 15,-1 0-57-15,0-11 5 16,2-5-48-16,9-2-29 16,6 0-4-16,11 0-46 15,15 2-45-15,9 2-102 0,13-4-108 16,21 6-125-1,5 0-328-15</inkml:trace>
  <inkml:trace contextRef="#ctx0" brushRef="#br0" timeOffset="46695.07">6935 4235 2057 0,'0'0'422'16,"0"0"-274"-16,0 0-50 15,0 0-13-15,0 0-42 16,0 0-43-16,0 0-44 16,36 10 18-16,-18 30 26 15,0 7 10-15,-1 5-10 16,2-2 0-16,-2-6 0 0,-3-8 8 16,-1-11-8-16,-5-8-8 15,2-12-3-15,-1-5 11 16,4 0 49-16,3-23 50 15,2-12-50-15,4-9-24 16,2-8-15-16,1 0 0 16,0 0 1-16,-2 2-4 15,-2 10-7-15,-5 8 0 16,-3 14-21-16,-7 9-150 16,-4 9-470-16</inkml:trace>
  <inkml:trace contextRef="#ctx0" brushRef="#br0" timeOffset="47032.2">7423 4448 1370 0,'0'0'355'0,"0"0"-127"15,0 0 8-15,0 0 7 16,0 0-89-16,0 0-43 16,0 0-71-16,3-16-40 15,1 41 0-15,2 11 14 16,0 6-5-16,0 7 8 16,-2-3 0-16,1-6-17 15,-3-7-20-15,-2-10-38 16,0-11-30-16,0-8-34 0,-7-12 33 15,-9-16-246-15,3-6-1452 0</inkml:trace>
  <inkml:trace contextRef="#ctx0" brushRef="#br0" timeOffset="47230.09">7381 4479 1761 0,'0'0'373'16,"0"0"-223"-16,0 0-39 16,0 0 9-16,0 0-65 15,134-68-16-15,-94 68-26 16,-2 18-13-16,-7 10-16 0,-7 8 5 15,-8 3 1 1,-9 2 10-16,-7 0 0 0,0-5 1 16,-23-4-1-16,-6-7 99 15,-2-6-7-15,2-5-39 16,5-7-16 0,6-6-37-16,7-1-67 0,11-18-135 15,0-9-178-15,11-4-543 0</inkml:trace>
  <inkml:trace contextRef="#ctx0" brushRef="#br0" timeOffset="47476.45">7840 4345 1554 0,'0'0'484'0,"0"0"-199"16,0 0-60-16,0 0 15 16,0 0-83-16,0 0-101 15,0 0-49-15,-26-50 6 16,7 78-12-16,2 8-1 0,8 8-8 15,6 2 8-15,3 1-18 16,12 0-1-16,14 0 6 16,7-3 13-16,0-5 0 15,-8-3 0-15,-13-9 0 16,-12-4-38-16,-14-6 21 16,-28-2 17-16,-14-5 20 15,-35-8-20-15,14-2-5 16,9 0-320-16</inkml:trace>
  <inkml:trace contextRef="#ctx0" brushRef="#br0" timeOffset="51062.88">1909 8744 2171 0,'0'0'233'0,"0"0"-190"16,0 0-42-16,-25 125 13 15,25-73 18-15,0 6 4 16,0 6-14-16,12 5 4 16,-1 3-6-16,-3 1-19 15,-8 33-1-15,0-20-39 16,0-11-228-16</inkml:trace>
  <inkml:trace contextRef="#ctx0" brushRef="#br0" timeOffset="51247.24">1381 9747 2552 0,'0'0'362'0,"0"0"-362"0,0 0 3 16,0 0-3-16,227-26 33 16,-107 12 16-16,-6 0-30 15,-14 3-19-15,-10-3-72 16,-15-3-60-16,-10-3-231 0</inkml:trace>
  <inkml:trace contextRef="#ctx0" brushRef="#br0" timeOffset="51439.7">1720 8678 2699 0,'0'0'276'0,"0"0"-249"15,0 0-11-15,0 0 11 16,129-32 12-16,-49 29-39 16,6 3-28-16,-3 0-191 15,2 21-34-15,-25 6-217 16,-22 0-1137-16</inkml:trace>
  <inkml:trace contextRef="#ctx0" brushRef="#br0" timeOffset="51643.19">2235 9001 1086 0,'0'0'948'0,"0"0"-817"16,0 0 44-16,0 0-3 16,35 135-79-16,-18-75-26 15,0 26-26-15,-7-1-17 16,-8 5-9-16,-2 0-7 16,0-18-7-16,-4 4 0 15,-7-14 5-15,-3-13-6 16,6-15-11-16,-8-23-23 15,5-11-115-15,2 0-567 0</inkml:trace>
  <inkml:trace contextRef="#ctx0" brushRef="#br0" timeOffset="51866.11">2252 9293 2350 0,'0'0'342'0,"0"0"-199"0,0 0-72 16,0 0-28-16,0 0-28 15,0 0-15-15,147 53 9 16,-107 7 4-16,-2 9-12 16,-4 0 6-16,-12 5-7 15,-11-11-11-15,-11-5 11 16,-2-10 18-16,-25-11 26 16,-8-10 21-16,-8-9-23 15,3-13-36-15,0-5-6 16,2-28-109-16,9-8-317 15,11-5-1500-15</inkml:trace>
  <inkml:trace contextRef="#ctx0" brushRef="#br0" timeOffset="52824.95">3106 9388 2333 0,'0'0'268'0,"0"0"-201"15,0 0-39-15,0 0 7 16,0 0 17-16,0 0-24 16,0 0-25-16,-94-34 2 15,78 34 4-15,-1 0 4 16,1 0-5-16,-2 0-6 15,2 2-2-15,1 2 4 16,3 3-4-16,6 2 0 16,2 5-16-16,4 6-17 15,0 5 0-15,6 5-7 0,19 4 21 16,4 4 8-16,2 0 10 16,0-2 0-16,-4 0-6 15,-10-4-4-15,-9-2-6 16,-8-4-6-1,-3-4 23-15,-23-4 52 0,-11-4 50 16,-5-3-25-16,-4-4-14 16,-1-2-9-16,5-4-16 15,3-1-38-15,10 0-8 16,21-20-64-16,5 1-171 16,3-6-182-16</inkml:trace>
  <inkml:trace contextRef="#ctx0" brushRef="#br0" timeOffset="53077.22">3870 9069 2624 0,'0'0'411'0,"0"0"-355"15,0 0-38-15,0 0-11 16,0 0-6-16,0 0 9 16,0 0-1-16,146-3-9 0,-105 11-13 15,-1 1-109 1,-7 8-77-16,-8-1-208 0,-12-2-666 16</inkml:trace>
  <inkml:trace contextRef="#ctx0" brushRef="#br0" timeOffset="53242.01">3866 9326 1715 0,'0'0'708'16,"0"0"-596"-16,0 0-3 15,0 0-13-15,0 0-95 16,0 0 23-16,0 0 62 16,115 41-31-16,-53-40-11 15,3-1-44-15,9 0-166 16,-18 0-224-16,-12 0-1405 0</inkml:trace>
  <inkml:trace contextRef="#ctx0" brushRef="#br0" timeOffset="54030">5077 9699 1346 0,'0'0'1355'0,"0"0"-1243"0,0 0-96 16,0 0 72-16,0 0-15 16,0 0-11-16,0 0-34 15,125-150-17-15,-75 86 1 16,2-8-12-16,13-25-2 16,7-25-12-16,1-19-7 15,-11 13-11-15,-20 29 12 16,-19 38 20-16,-11 28 3 15,-6 9 2-15,1 7 1 16,-5 7 14-16,-2 10-20 16,0 13-19-16,-2 30 19 15,-9 15 16-15,-1 12-1 16,8 6-10-16,4-4-5 16,0-3 0-16,0-13-16 15,14-14 6-15,-1-15-3 16,5-16-1-16,3-11 14 0,4-22 16 15,4-23 3-15,2-16-18 16,-2-10-1-16,0-5-24 16,-6-4 24-16,-4 4 9 15,-5 7 21-15,-5 14 16 16,-7 16-5-16,0 19-17 16,-2 20-24-16,0 4-3 15,0 38-32-15,0 23 35 16,-2 15-11-16,-2 12-64 15,4 0-9-15,0-2 30 0,0 7-73 16,13-25-56-16,1-20-308 16</inkml:trace>
  <inkml:trace contextRef="#ctx0" brushRef="#br0" timeOffset="54358.58">6129 8951 2273 0,'0'0'196'16,"0"0"-135"-16,0 0-37 16,-18 159-4-16,11-93-19 15,7 1 0-15,0-9 36 16,0-8-11-16,0-13-14 16,14-15 2-16,3-15 3 15,8-7 16-15,4-18 24 0,7-23-20 16,-1-7-29-16,-2-5-3 15,-4 2-4-15,-4 8-1 16,-9 13 0-16,-7 13 6 16,-7 13-6-16,-2 4-70 15,0 14 49-15,0 20 21 16,-2 6 18-16,2 4-4 16,0 0-14-16,0-4-12 15,35-8-55-15,-1-11-110 16,1-14-351-16</inkml:trace>
  <inkml:trace contextRef="#ctx0" brushRef="#br0" timeOffset="54922.18">7020 8534 2593 0,'0'0'442'0,"0"0"-391"16,0 0-34-16,0 0 2 15,0 0 0-15,-120 115-7 16,84-46-8-16,5 10 4 16,4 0-5-16,11-4-3 15,12-7-1-15,4-9-8 16,12-13 1-16,25-10 1 16,13-12 7-16,12-14 1 15,7-10 5-15,4-4-6 16,1-26-30-16,-7-11 1 0,-11-7 1 15,-14-2 28-15,-13 3 7 16,-16 2 17-16,-13 11 42 16,0 13-7-16,-13 8 3 15,-10 13-32-15,-2 7-20 16,-1 26 8-16,6 15-18 16,8 9-1-16,10 3 0 15,2-2-4-15,18-4 4 16,16-10-3-16,6-12 0 15,9-14 3-15,0-14 1 16,-2-4 7-16,-7-16-7 0,-7-18 11 16,-13-10-3-1,-11-6-2-15,-9-3-6 0,-11 3-5 16,-22 6 5-16,-9 10-4 16,-5 14-14-16,0 10 2 15,4 10-9-15,10 5-21 16,8 22-17-16,14 8-49 15,11 2-72-15,11 1 4 16,28-5 7-16,16-11-4 16,46-18-98-16,-13-4-118 15,-3-4-815-15</inkml:trace>
  <inkml:trace contextRef="#ctx0" brushRef="#br0" timeOffset="55064.62">8082 8875 1748 0,'0'0'715'16,"0"0"-510"-16,0 0 10 0,0 0-167 15,0 0-11-15,-146 60-18 16,88 0 4-16,2 7-23 16,9 3-13-16,7-2-3 15,5 4-64-15,8-20-156 16,6-16-550-16</inkml:trace>
  <inkml:trace contextRef="#ctx0" brushRef="#br0" timeOffset="55227.42">7681 8876 2626 0,'0'0'327'0,"0"0"-165"15,0 0-51-15,0 0-75 0,0 0-18 16,119 86 2 0,-63-24-10-16,4 10-10 0,18 24-55 15,-13-18-173-15,-13-16-915 0</inkml:trace>
  <inkml:trace contextRef="#ctx0" brushRef="#br0" timeOffset="55623.47">5813 9526 2079 0,'0'0'791'16,"0"0"-791"-16,0 0 56 16,0 0-56-16,243 0 112 0,-54 0-46 15,34 0-22 1,6-1-26-16,-8 1 0 16,-27 0 13-16,-14 0-6 15,-22 0-16-15,-37 0-9 16,-42 0-29-16,-23 0-74 0,-29 0-298 15,-16 0-1616-15</inkml:trace>
  <inkml:trace contextRef="#ctx0" brushRef="#br0" timeOffset="55974.02">6436 9712 2680 0,'0'0'173'16,"0"0"-119"-16,0 0 14 0,190-5-2 16,-101 1-12-16,7 4-10 15,-5 0-30 1,-15 2-14-16,-21 18-14 0,-30 4-85 16,-25 8-29-16,-25 5-31 15,-54 4 2-15,-11-1 142 16,-10-5 15-16,1-6 104 15,26-8 51-15,9-4-11 16,24-4-39-16,28-7-63 16,12-2-42-16,58-4 0 15,54 0 48-15,55 0 19 0,20-10-37 16,-4 2-10 0,-43 1-9-16,-55 4-11 0,-18-3-2 15,-29 2-216-15,-12-4-663 0</inkml:trace>
  <inkml:trace contextRef="#ctx0" brushRef="#br0" timeOffset="57152.82">8437 8737 2290 0,'0'0'305'0,"0"0"-245"0,0 0-16 16,0 0-32-16,0 0 3 15,0 0-14-15,0 0 10 16,56-20-11-16,-52 47 0 16,1 16 42-16,-3 17 15 15,0 12-20-15,2 6-18 16,6 3-14-16,-1-8-5 16,4-12 0-16,-2-13-9 15,2-20 9-15,1-16-16 16,6-12 16-16,9-18 9 15,8-30 50-15,8-14-25 16,2-10-22-16,-2-4-2 16,-10-1 4-16,-8 6 56 0,-6 12 22 15,-9 11-18 1,-7 16-19-16,-1 16-3 0,-4 16-24 16,0 1-28-16,0 35-27 15,0 17 27-15,0 12 13 16,0 6-7-16,14 0 0 15,3-7-6-15,6-14-1 16,2-13-3-16,-4-12-2 16,4-18-4-16,-3-7 9 15,5-13 1-15,0-25 6 16,4-12 10-16,-4-11-5 16,-1-7-3-16,-3-2 1 15,-5-2-1-15,-7 1 14 0,-3 13-13 16,-6 16-1-16,-2 19-8 15,0 16-17-15,0 7-73 16,-19 60-144 0,-1 3-72-16,-3 1-458 0</inkml:trace>
  <inkml:trace contextRef="#ctx0" brushRef="#br0" timeOffset="57394.24">8368 9508 2696 0,'0'0'255'0,"0"0"-228"16,0 0 6-16,0 0 68 16,185-33-29-16,-49 15-30 15,32 5-22-15,-13 6-19 16,-37 5-2-16,-44 2-1 15,-16 0-85-15,-12 2-118 16,-10 4-398-16</inkml:trace>
  <inkml:trace contextRef="#ctx0" brushRef="#br0" timeOffset="57695.02">8680 9615 2359 0,'0'0'168'0,"0"0"-151"16,0 0 91-16,0 0-36 16,98 110-41-16,-78-64-31 15,-7 11-14-15,-13 1-18 16,0 2 31-16,-10-2 2 16,-15-6 8-16,2-8 46 15,6-10 76-15,3-10-7 16,10-10-44-16,4-8-51 15,0-6-27-15,27 0 35 16,15-2 24-16,18-16-1 16,18-6-23-16,12-6-21 15,5-4-5-15,18-6-11 16,-24 9-96-16,-21 2-326 0</inkml:trace>
  <inkml:trace contextRef="#ctx0" brushRef="#br0" timeOffset="58190.52">10679 8466 2580 0,'0'0'294'16,"0"0"-178"-16,0 0-46 0,0 0-67 15,0 0 10 1,0 0 4-16,-127 118-1 0,46-3-2 16,-12 35-14-1,4 11 0-15,20-11 2 0,29-34-2 16,26-34-1-16,12-19-9 15,2-13 6-15,18 5 0 16,20 0 2-16,16-4-7 16,14-12 9-16,10-13 0 15,36-26-56-15,-19 0-137 16,-14-8-144-16</inkml:trace>
  <inkml:trace contextRef="#ctx0" brushRef="#br0" timeOffset="58487.16">10895 8676 1874 0,'0'0'1011'16,"0"0"-885"-16,0 0-14 15,0 0-8-15,0 0-56 16,0 0-48-16,0 0-1 16,17 137 1-16,12 7 6 15,2 9-6-15,-8-27-18 16,-5-38-13-16,-9-38 10 15,2-16 16-15,0-2 5 16,-2-7 2-16,2-5 8 16,-2-18 12-16,2-2 41 15,4-26 26-15,10-22-31 0,4-14-34 16,7-11-11 0,2-5-2-16,0-3-4 0,-1 8-7 15,-7 8-53-15,-18 15-63 16,-6 18-118-16,-6 15-346 15</inkml:trace>
  <inkml:trace contextRef="#ctx0" brushRef="#br0" timeOffset="58860.55">11101 9324 1998 0,'0'0'386'15,"0"0"-182"-15,0 0-25 16,0 0-10-16,0 0-65 0,0 0-56 15,139-40-34 1,-108 18 2-16,0 0-16 0,-4 0-21 16,-2 4-17-1,-10 4-8-15,-6 4 21 0,-6 3-18 16,-3 6-16-16,0-1-29 16,0 2 70-16,0 0 18 15,-3 0-6-15,3 0 3 16,0 0-25-16,0 0 28 15,0 0 5-15,0 0 10 16,3 0 0-16,1 0-7 16,-2 0-8-16,-2 0-8 15,0 0 2-15,0 0-6 16,3 0 12-16,-3 0 7 16,0 0-6-16,0 0 7 0,0 0-8 15,0-6-23-15,-5-3-204 16,-4 4-540-16</inkml:trace>
  <inkml:trace contextRef="#ctx0" brushRef="#br0" timeOffset="59186.91">11572 9154 2087 0,'0'0'436'0,"0"0"-285"15,0 0-45-15,0 0-37 0,0 0-69 16,0 0 42-16,-118 8-29 16,64 20 19-16,4 6-5 15,5 4-10-15,11 6-17 16,14-1-7-16,13-4-10 15,7-2 7-15,9-5 10 16,24-8 49-16,10-6 7 16,6-6 0-16,2-8-49 15,-1-4-7-15,-13-14-47 16,-10-12-238-16,-18 0-941 0</inkml:trace>
  <inkml:trace contextRef="#ctx0" brushRef="#br0" timeOffset="59404.78">11323 9330 2656 0,'0'0'185'16,"0"0"-127"-16,0 0 47 15,0 0-17-15,133 55-33 16,-85-23-21-16,-7 8-15 16,-9 4-19-16,-10 4-4 15,-15 4-15-15,-7-2 12 16,0-4 0-16,-12-6 7 15,-3-8 3-15,2-8-3 16,-1-10-94-16,7-8-98 16,1-6-148-16</inkml:trace>
  <inkml:trace contextRef="#ctx0" brushRef="#br0" timeOffset="59704.36">11959 9071 2302 0,'0'0'537'16,"0"0"-392"-16,0 0-14 16,0 0-21-16,0 0-31 15,0 0-79-15,0 0-24 16,5-5 24-16,-18 45 17 16,4 8-17-16,7 8-5 15,2 2-9-15,4 2-1 0,19-6-7 16,-2-1 5-1,0-9 10-15,-6-6 3 0,-10-6-21 16,-5-7-10 0,-5-8-7-16,-26-5-18 0,-11-6 58 15,-12-6-23-15,-6 0-40 16,-11-10-40-16,13-8-136 16,18-4-734-16</inkml:trace>
  <inkml:trace contextRef="#ctx0" brushRef="#br0" timeOffset="59890.04">12490 9168 117 0,'0'0'2751'0,"0"0"-2532"16,0 0-90-16,0 0-25 15,0 0-39-15,0 0-39 16,0 0-26-16,80-35-18 15,-33 35-77-15,-5 7-125 16,-2-1-585-16</inkml:trace>
  <inkml:trace contextRef="#ctx0" brushRef="#br0" timeOffset="60222.17">12873 8700 2733 0,'0'0'252'16,"0"0"-219"-16,0 0 42 0,0 0-43 16,0 0-32-16,0 0-12 15,-11 113-3-15,18-35-121 16,4 5-63-16,3 0-24 16,1-4-52-16,1-14 141 15,3-12 134-15,4-17 64 16,-1-14 126-16,5-16 9 15,-1-6-4-15,8-12-22 16,2-22-55-16,2-10-33 16,-1-10-9-16,1-8-21 15,-2-3 1-15,-2-7-22 16,-3 0-17-16,-7 0-17 16,-8 4-24-16,-16 9-77 0,0 19-281 15,-2 19-1590-15</inkml:trace>
  <inkml:trace contextRef="#ctx0" brushRef="#br0" timeOffset="60358.38">13435 9312 2429 0,'0'0'349'16,"0"0"-189"-16,55 105-112 15,-39-57-48-15,-11 18-27 0,-5-15-144 16,0-7-498-16</inkml:trace>
  <inkml:trace contextRef="#ctx0" brushRef="#br0" timeOffset="60543.45">13299 9200 2968 0,'0'0'241'0,"0"0"-186"15,0 0-28-15,0 0-9 16,140-28-8-16,-73 28-10 16,34 2-42-16,-17 10-203 15,-10-2-349-15</inkml:trace>
  <inkml:trace contextRef="#ctx0" brushRef="#br0" timeOffset="60871.6">13794 8351 2052 0,'0'0'487'0,"0"0"-362"16,0 0-35-16,0 0 91 16,0 0-22-16,0 0-85 15,0 0-50-15,55-69-8 16,-10 106-7-16,13 22 5 15,13 33-7-15,11 38-1 0,1 39-6 16,-14 9 0-16,-27-7 4 16,-32-25-4-16,-10-40-27 15,-21-23-58-15,-14-24-19 16,-13-8 31-16,-14-1 33 16,-15-1 40-16,-15-4 15 15,3-15 11-15,4-11-25 16,-2-18-1-16,22-1-169 15,17 0-693-15</inkml:trace>
  <inkml:trace contextRef="#ctx0" brushRef="#br0" timeOffset="61284.28">14054 7834 1334 0,'0'0'1218'15,"0"0"-1106"-15,116-34-41 16,-62 31 34-16,-1 3 14 0,-6 6-81 15,-16 19-38-15,-13 15 0 16,-18 10-31-16,-7 7-9 16,-38 3-27-16,-15-4-41 15,-9-11 102-15,7-7 6 16,13-13 127-16,15-11-9 16,24-5-32-16,10-9-31 15,4 0 6-15,34-3 6 16,20-13 13-16,15-2-43 15,9-2-21-15,1 4-16 16,-7 3-34-16,4 13-105 16,-22 0-307-16,-18 0-738 0</inkml:trace>
  <inkml:trace contextRef="#ctx0" brushRef="#br0" timeOffset="61612.09">15113 8378 564 0,'0'0'1304'15,"0"0"-950"-15,0 0-15 16,0 0-103-16,0 0-43 16,0 0-67-16,0 0-77 15,29-32-49-15,-52 48 0 16,-10 16 33-16,-14 18-19 15,-24 34 0-15,-19 41-9 16,-5 31-2-16,8 10-3 0,22-13-6 16,34-38-7-1,20-40 13-15,11-19 20 0,0-8-1 16,17 2-2-16,17 2-16 16,13-2 3-16,11-15-3 15,4-13-1-15,26-22 0 16,-18 0-47-16,-9-12-342 0</inkml:trace>
  <inkml:trace contextRef="#ctx0" brushRef="#br0" timeOffset="61919.45">15774 8675 1303 0,'0'0'1377'0,"0"0"-1241"15,0 0-68-15,0 0 42 16,0 0 21-16,0 0-57 16,0 0-50-16,25-11-24 15,-25 43 15-15,0 19-5 16,0 17 26-16,0 26-4 15,4 25-16-15,3-7-6 16,0-14-9-16,-1-14-1 16,1-24-11-16,-1 19-55 0,1-14-94 15,-2-17-251-15</inkml:trace>
  <inkml:trace contextRef="#ctx0" brushRef="#br0" timeOffset="62153.24">16534 8857 2423 0,'0'0'680'0,"0"0"-608"16,0 0-63-16,0 0-9 15,0 0-35-15,0 0 35 0,-33 168 0 16,12-55-12-1,8-2-63-15,6-14-27 0,7 6-57 16,0-40-39-16,0-6-247 0</inkml:trace>
  <inkml:trace contextRef="#ctx0" brushRef="#br0" timeOffset="62330.85">16142 9136 2862 0,'0'0'239'15,"0"0"-167"-15,214 0-59 16,-79 13 3-16,17 4-16 0,-24-1-57 16,-37-8-224-16</inkml:trace>
  <inkml:trace contextRef="#ctx0" brushRef="#br0" timeOffset="63936.68">17706 8807 347 0,'0'0'527'0,"0"0"-146"16,0 0-117-1,0 0-149-15,0 0-105 0,0 0-10 16,0 0-19-16,-54-63 19 15,44 56 17-15,-2-1 49 16,3-3 134-16,-2 0 87 16,3-2-31-16,-2 1-58 15,6-2-48-15,-1 4-22 16,3 1-15-16,2 3-36 16,0 0-7-16,0 1-9 15,0 4-3-15,0 1-20 16,0 0-8-16,0 0-11 0,0 0-14 15,0 0-5-15,0 13-19 16,0 19-6-16,5 18 25 16,8 17 6-16,7 14-6 15,9 7-8-15,4 1-12 16,5 4 1-16,5-3-16 16,-1-8-6-16,-4-10 1 15,-5-16 5-15,-8-18 11 16,-9-13 12-16,-10-15 11 15,-4-10 1-15,-2-5 61 16,0-25-21-16,0-9-27 16,-4-10 5-16,-5-7 8 15,-2 0-14-15,-2 0-2 16,-3 4-6-16,-2 6-4 16,-2 10-26-16,-5 13 15 0,-8 16 11 15,-9 7 0 1,-16 17 6-16,-11 23-2 0,-9 15 8 15,-2 7 3-15,2 3-3 16,7 2 1-16,8-4 1 16,9-6-14-16,15-8 0 15,2-4-56-15,16-14-276 16,9-15-760-16</inkml:trace>
  <inkml:trace contextRef="#ctx0" brushRef="#br0" timeOffset="64904.39">18252 8725 1342 0,'0'0'1142'0,"0"0"-965"16,0 0-67-16,0 0-7 15,0 0-9-15,0 0-56 16,0 0-33-16,13 51 3 16,-2-3 18-16,3 13 2 15,1 11-19-15,3 6 5 16,0 5-10-16,2-2-3 15,0-8-2-15,3-8 0 16,-4-15-13-16,4-16 2 16,-5-15 6-16,-1-13 6 15,4-6 30-15,5-20 50 16,6-19-24-16,5-16-21 0,5-9-30 16,3-5 7-16,2-8-3 15,-2-2 6-15,-1 2-1 16,-4 0-8-16,-7 12-6 15,-8 10-10-15,-11 17-65 16,-14 22-30-16,0 12-151 16,-10 4-1381-16</inkml:trace>
  <inkml:trace contextRef="#ctx0" brushRef="#br0" timeOffset="65468.13">19050 9330 2283 0,'0'0'392'16,"0"0"-237"-16,0 0-50 15,0 0 14-15,0 0-72 16,0 0-47-16,9-106-14 16,-34 86-52-16,-15 6 34 15,-9 6 31-15,-12 8 1 16,-3 0 19-16,4 18-1 0,6 14 16 16,14 6-23-16,13 4-11 15,19 2-31-15,8-4 31 16,4-5 12-1,27-9 0-15,9-8 17 0,9-11 15 16,5-7-11-16,4 0-18 16,-1-21-3-16,-1-15-6 15,-6-11-6-15,-9-9-1 16,-7-6-16-16,-7-4 17 16,-7 0 3-16,-7 6-2 15,-5 11 3-15,-6 13 19 16,-2 16 15-16,0 14 4 15,0 6-42-15,0 11-5 16,-10 22 5-16,-1 16 1 0,0 8 0 16,0 10 4-16,6-3-4 15,3-3-1-15,2-10 0 16,0-8 0-16,0-14-14 16,7-7-35-16,11-16-58 15,-1-3-133-15,-1-3-617 16</inkml:trace>
  <inkml:trace contextRef="#ctx0" brushRef="#br0" timeOffset="65765.25">19513 8971 2408 0,'0'0'560'0,"0"0"-365"16,0 0-70-1,0 0-34-15,0 0-52 0,0 0-39 16,0 0-37-16,-29 3 32 15,5 33 4-15,-1 7 1 16,4 10-22-16,9 1-18 16,9 2 12-16,3-2 12 15,11 0 12-15,18 0 4 16,5-4 0-16,-3-3 0 16,-7-10-34-16,-17-8-24 15,-7-13-30-15,-29-8 14 16,-24-8 55-16,-17 0-77 15,-5-21 30-15,-19-22 13 16,21 3-137-16,17 0-1668 0</inkml:trace>
  <inkml:trace contextRef="#ctx0" brushRef="#br0" timeOffset="66247.25">19696 8165 2200 0,'0'0'352'15,"0"0"-206"-15,0 0-72 16,0 0 56-16,0 0 11 15,0 0-59-15,0 0-28 16,107 46-16-16,-54 25-19 16,14 47-6-16,4 56-6 0,-11 31-7 15,-22 9 5-15,-26-11-5 16,-12-32 0-16,-36-23-40 16,-9-34-14-16,1-38 3 15,-3-28 9-15,-9-18 14 16,-57-3-63-16,7-9-64 15,4-9-433-15</inkml:trace>
  <inkml:trace contextRef="#ctx0" brushRef="#br0" timeOffset="67747.17">1751 11787 2541 0,'0'0'311'15,"0"0"-232"-15,0 0-9 16,0 0 26-16,0 0-20 16,0 0-11-16,0 0-23 0,15-15-15 15,-15 15 7 1,-17 0-34-16,-17 0-10 0,-21 12-48 15,-22 16 21 1,-16 11 32-16,-5 7 5 0,6 6 1 16,15 0 14-1,23-1-15-15,21-6-23 16,19-9-2-16,14-10-17 0,10-9 33 16,25-11 9-16,15-6 8 15,4-9 18-15,4-20-1 16,-2-18-1-16,-12-13-10 15,-9-13-14-15,-22-26-23 16,-13-23 1-16,-36-20 11 16,-20 15 3-16,-8 26 8 15,1 35 10-15,8 24-10 0,-12 3 12 16,-12 8-5-16,-4 5-7 16,8 19 0-16,15 7 0 15,18 13-2-15,22 21 2 16,24 35-108-16,27-10-92 15,17-4-129-15</inkml:trace>
  <inkml:trace contextRef="#ctx0" brushRef="#br0" timeOffset="67999.55">2277 11226 2370 0,'0'0'618'0,"0"0"-554"16,0 0-42-16,0 0-20 15,0 0 8-15,0 0-6 16,0 0-4-16,-79 168-8 16,62-50 8-16,1 23-1 15,1-10-42-15,-1-10-68 16,5-43-48-16,0-36-438 0</inkml:trace>
  <inkml:trace contextRef="#ctx0" brushRef="#br0" timeOffset="68172.78">1886 12137 2932 0,'0'0'174'0,"0"0"-174"16,0 0 0-16,0 0 25 15,116-1 0-15,-51 1-4 16,6-3-21-16,1 2-41 16,1-8-112-16,-19 0-129 15,-19-5-972-15</inkml:trace>
  <inkml:trace contextRef="#ctx0" brushRef="#br0" timeOffset="68346.19">1799 11446 3056 0,'0'0'212'0,"0"0"-204"15,0 0 18-15,125-43-5 16,-42 36-7-16,15 7-14 16,38 5-128-16,-25 20-333 15,-22 0-694-15</inkml:trace>
  <inkml:trace contextRef="#ctx0" brushRef="#br0" timeOffset="68497.83">2597 11828 1715 0,'0'0'997'0,"0"0"-883"16,-27 125-33-16,23-62-20 0,2 4-39 16,2 2-1-16,0-5-21 15,0-6-129-15,0-8-3 16,0-8 31-16,0-14-76 15,-2-14-529-15</inkml:trace>
  <inkml:trace contextRef="#ctx0" brushRef="#br0" timeOffset="68731.89">2599 11922 2447 0,'0'0'387'16,"0"0"-283"-16,0 0-24 15,0 0-48-15,0 0-24 16,118 59-8-16,-97-9-6 16,-6 6-33-16,-3 4-6 0,-10-1 16 15,-2-3 21-15,0-8 8 16,-7-11 37-16,-11-3-1 16,-2-12-20-16,-14-7-16 15,3-5-69-15,2-7-278 0</inkml:trace>
  <inkml:trace contextRef="#ctx0" brushRef="#br0" timeOffset="69342.37">3282 11916 2573 0,'0'0'462'0,"0"0"-410"15,0 0-33-15,0 0-19 16,0 0-6-16,0 0-42 16,-168-40 17-16,91 59 11 15,0 1 20-15,9 6 48 16,14-1-27-16,21 6-21 0,17 1-35 15,16 7-7-15,13-1 28 16,29 3 12-16,12 2 2 16,4-3 1-16,-6-2 7 15,-15-4-8-15,-19-6-13 16,-18-4-58-16,-18-4 18 16,-73 2 36-16,4-6-37 15,-4-6-273-15</inkml:trace>
  <inkml:trace contextRef="#ctx0" brushRef="#br0" timeOffset="69734.03">812 12547 2494 0,'0'0'330'0,"0"0"-323"15,0 0 57-15,0 0-9 16,0 0-18-16,0 0 26 15,0 0 0-15,164 0-34 0,-80 8 1 16,34-2-7-16,42-1-2 16,48 0-11-16,14-1-1 15,-10-4 3-15,-27 2-3 16,-38-2-8-16,-33 0-1 16,-27 0-6-16,-27 0 5 15,-16 0-11-15,8 1-41 16,-10 2-145-16,-17-3-401 0</inkml:trace>
  <inkml:trace contextRef="#ctx0" brushRef="#br0" timeOffset="70793.91">1372 12850 1777 0,'0'0'499'0,"0"0"-271"16,0 0-104-16,0 0-28 15,0 0-17-15,0 0-23 16,0 0-33-16,7-7-11 16,-7 7-6-16,0 0-6 15,0 0 0-15,0 0-16 16,0 0 5-16,0 0-4 16,0 0 9-16,0 0-8 15,0 0 2-15,0 0 8 16,0 0 4-16,0 0 0 15,0 0 2-15,0 0 4 16,0 0 0-16,0 0 2 0,0 0-8 16,0 0-6-16,0 0-10 15,0 0-10-15,0 0 5 16,0 0 1-16,0 0 4 16,0 0 16-16,0 0 11 15,0 0 21-15,0 0 29 16,0 0-7-16,0 0-3 15,0 0-14-15,0 0-21 16,-10 0-4-16,-9 0-7 16,-10 10-5-16,-7 6 17 15,-7 6-8-15,-3 9-4 16,3 3 25-16,6 6-15 16,5 3-14-16,13-4-1 0,9-1-3 15,10-4-15 1,0-6 18-16,16-6 0 0,16-8 20 15,12-7-2-15,9-7 13 16,12 0 7-16,-1-14-12 16,1-13 0-16,-9-5-19 15,-11-8-7-15,-14-8 6 16,-20-6 1-16,-11-8-7 16,-18-4-7-16,-35-1 7 15,-21 3 48-15,-13 6-8 16,-5 12-2-16,4 10-28 15,8 13-10-15,17 14-14 16,16 9-38-16,18 0-43 16,22 6-68-16,28 28-73 0,19-6-125 15,13 0-1573-15</inkml:trace>
  <inkml:trace contextRef="#ctx0" brushRef="#br0" timeOffset="71251.12">1953 12864 2420 0,'0'0'570'15,"0"0"-508"-15,0 0-31 16,0 0 9-16,0 0 1 16,0 0-35-16,0 0-6 15,5 54-3-15,0 2 3 16,-1 11 10-16,2 8-3 15,1-1-1-15,5-7 0 16,-2-13-6-16,7-13 0 16,-2-12-13-16,5-17 13 0,2-12 0 15,7-6 29-15,9-30-4 16,2-17-6-16,4-11-9 16,1-8-2-16,-3-4-4 15,-2 0-2-15,-1 3 2 16,-6 5-4-16,-2 1-24 15,-6 17-103-15,-14 17-292 0</inkml:trace>
  <inkml:trace contextRef="#ctx0" brushRef="#br0" timeOffset="71481.1">2482 13227 2784 0,'0'0'271'16,"0"0"-195"-16,0 0-76 16,0 0 0-16,0 0-37 15,0 0 22-15,2 132-67 16,-2-82-55-16,0 2 16 16,-2-4-22-16,-3-5-186 15,3-16-170-15,-3-10-944 0</inkml:trace>
  <inkml:trace contextRef="#ctx0" brushRef="#br0" timeOffset="71700.09">2549 13133 2429 0,'0'0'370'16,"0"0"-296"-16,0 0-33 15,0 0 26-15,0 0-23 16,139 63-2-16,-105-15-21 15,-1 6-14-15,-8 5-7 16,-11-2-20-16,-14-6-34 16,0-5 23-16,-16-10 11 15,-15-8 20-15,-5-7 27 16,-20-15-27-16,12-6-104 16,3 0-699-16</inkml:trace>
  <inkml:trace contextRef="#ctx0" brushRef="#br0" timeOffset="72010.14">3208 13189 2004 0,'0'0'896'16,"0"0"-772"-16,0 0 2 15,0 0-25-15,0 0-42 16,0 0-46-16,0 0-4 15,-27-29-9-15,7 53 4 16,4 8-4-16,6 6-21 16,7 9 12-16,3 3-1 15,7 2-11-15,15 0-3 16,7-2 5-16,1-2 7 0,-9-4 6 16,-9-5-9-16,-12-7 2 15,-12-9 4-15,-28-5 9 16,-11-7 26-16,-12-5 16 15,-26-6-42-15,16-12-59 16,11-8-342-16</inkml:trace>
  <inkml:trace contextRef="#ctx0" brushRef="#br0" timeOffset="72548.37">4228 12633 2837 0,'0'0'212'0,"0"0"-185"16,0 0 13-16,0 0-15 15,0 0 1-15,118-22-5 0,-53 20-9 16,4 2-11-16,0 0-1 16,7 2-31-16,-18 9-115 15,-18 0-293-15</inkml:trace>
  <inkml:trace contextRef="#ctx0" brushRef="#br0" timeOffset="72696.25">4277 12883 2326 0,'0'0'750'0,"0"0"-725"15,0 0-3-15,143 0 1 0,-18-7-21 16,-12-4-2 0,-15 4-274-16</inkml:trace>
  <inkml:trace contextRef="#ctx0" brushRef="#br0" timeOffset="74693.28">10031 9842 1356 0,'0'0'220'16,"0"0"-163"-16,122 76-16 15,-62-48 30-15,1-4 0 16,-1-4-7-16,-8-6 28 16,0-8-34-16,-6-2-33 15,10-4-7-15,-11 0-18 16,-9 0-491-16</inkml:trace>
  <inkml:trace contextRef="#ctx0" brushRef="#br0" timeOffset="78535.92">5358 10225 1174 0,'0'0'867'15,"0"0"-652"-15,0 0-98 16,0 0-33-16,0 0 19 15,0 0-15-15,0 0-21 16,27-8-18-16,-23 6 11 16,-2 2 1-16,-2-3-13 15,3 3-23-15,-3 0-10 0,0 0-8 16,0 0 5 0,0 0-12-16,0 0-1 0,0 0-7 15,0 0-1-15,2 0 2 16,2 3 6-16,3 7-6 15,0 2 7-15,4 5 9 16,-1 5 4-16,7 7-7 16,-1 0-2-16,1 5-4 15,1 1 0-15,-1 1 0 16,2 0 1-16,-2 4-1 16,3 2 10-16,1 1-9 15,0-1-1-15,0-4 1 16,1 0 0-16,-2-5 0 15,0-4 11-15,-2-3-12 16,-1-4 0-16,0-6-4 0,-2-2-3 16,1-2 7-1,-3-4 4-15,3-2-4 0,-1 0-6 16,3-2 6-16,2-2 6 16,0 1-5-16,5-3 3 15,-1 0 13-15,3 0-15 16,2 0 5-16,-1 0 17 15,3 0-24-15,-2 0 18 16,3 0-18-16,2 0 4 16,1-6-3-16,1 2 5 0,-1-3-2 15,3 1 0 1,-2 2-4-16,0-2 1 0,0 0 0 16,-3 2 3-16,2-2-3 15,-1 0 0-15,1 1-1 16,-1-2 1-16,3 1-1 15,2-4-9-15,1 1 9 16,-1 1 6-16,7-2-6 16,0-3 1-16,3 3-1 15,0 0 1-15,2 0 0 16,1 0 0-16,2 2-1 16,-2 0 1-16,2 1 0 15,2 1 4-15,-5 0 0 16,-2 1-5-16,-2-1 19 15,-3 0 8-15,-2 2-5 0,3-2 2 16,2 1-8-16,2-1-6 16,1 0-2-16,2 2-4 15,2 1-3-15,2 2 3 16,0-2-4-16,2 1 0 16,-3 2 0-16,1 0 8 15,0-2-8-15,-1 2 4 16,3 0-1-16,3 0-2 15,-1 0-1-15,2 0-9 16,1 0 9-16,1 0 1 16,1 7-1-16,-1 0 0 15,-1 0 4-15,-3 4-4 16,-4 1 0-16,0 1 0 16,-6-3-4-16,0 5 3 15,-4 1 0-15,-1 1 1 0,-1 6-9 16,-1-2 7-1,-3 4 0-15,-3 3 1 0,-1-1 1 16,-1 2-5-16,-1 1 4 16,0 1-3-16,-3-1 2 15,0 1-8-15,-5 1 9 16,-1-5 1-16,-2-3-6 16,-5-2 6-16,-3-6-5 15,-2-1 5-15,-4-7 0 16,0-2 1-16,-5 1-5 0,1-5 4 15,-3 0 0 1,-2-2 5-16,3 0-5 16,-3 0 0-16,2 0 6 15,0 0 7-15,1 0-3 0,3 0 3 16,3-6 0-16,2-6-2 16,2-1-4-16,0-2-6 15,3-4 5-15,3 5-6 16,-2-7 1-16,1-3 3 15,1-2-3-15,4-5 2 16,0 1-2-16,1-2 8 16,0 3-3-16,3 1-6 15,2-1 1-15,2 5 3 16,2 0-3-16,3 4-1 16,5 0 5-16,3 0-5 0,5 4 0 15,5 2-4-15,5 1 4 16,7 1 0-16,3 5 1 15,4 1 1 1,5 0-2-16,6 2 0 0,1 4 0 16,2-2 0-16,0 2 2 15,0 0-2-15,-3 0 0 16,1 0 0-16,0 8-6 16,-2 0 6-16,-2 1 0 15,2 2 0-15,2-1 0 16,-3 2 0-16,1 0 8 15,-3 2-8-15,-2 0-2 16,-2 1 2-16,-5-4 0 16,0 3-4-16,1-2 4 15,-3 1-1-15,2-2 0 0,-2 1 1 16,0 0-1-16,0 3 1 16,0 0-1-16,0-1 1 15,-1 2-2-15,0-1 2 16,1-3 0-16,2-2 0 15,3-3 0-15,2-3 0 16,2-4 0-16,2 0 5 16,0-4 0-16,1-16-3 15,-4-7 7-15,2-8-8 16,-4-5 23-16,-4-6 11 16,-1-4 8-16,-6-3 12 15,-5 2-10-15,-7 1 2 0,-7 3-17 16,-9 9-15-16,-11 8-5 15,-13 8-10-15,-7 6-14 16,-5 10-50-16,-2 6-83 16,-18 10-242-16,-4 9-666 0</inkml:trace>
  <inkml:trace contextRef="#ctx0" brushRef="#br0" timeOffset="83549.82">5701 12226 2150 0,'0'0'328'0,"0"0"-214"16,0 0 14-16,0 0 46 15,0 0-39-15,0 0-57 16,11-26-38-16,-11 26-14 16,0 0 4-16,0 0 7 15,0 0-12-15,0 0-25 16,0 0 0-16,0 14-17 16,0 16-2-16,0 16 19 0,0 16 9 15,0 10 5 1,0 8-14-16,3 3 0 15,-1-4-50-15,-2-4-18 16,0-10-43-16,0-10-53 0,0-13 18 16,-16-5-6-16,-1-15-97 15,-1-10-254-15</inkml:trace>
  <inkml:trace contextRef="#ctx0" brushRef="#br0" timeOffset="83732.03">5443 12956 2150 0,'0'0'448'15,"0"0"-330"-15,0 0-90 16,0 0-17-16,0 0 26 16,0 0 82-16,0 0-15 0,142 16-35 15,-82-14-28-15,2-2-10 16,-3 0-5-16,-6 0-12 16,-9 0-14-16,-1-8-44 15,-14-2-149-15,-14-2-309 0</inkml:trace>
  <inkml:trace contextRef="#ctx0" brushRef="#br0" timeOffset="83935.28">5402 12340 2905 0,'0'0'162'16,"0"0"-155"-1,0 0 1-15,0 0 0 0,114-94 14 16,-60 78-6-16,2 4-16 16,-1 8-44-16,14 4-70 15,-13 4-71-15,-12 10-462 0</inkml:trace>
  <inkml:trace contextRef="#ctx0" brushRef="#br0" timeOffset="84716.85">6220 12697 2417 0,'0'0'322'16,"0"0"-224"-16,0 0-20 15,0 0-16-15,0 0-1 16,0 0-6-16,0 0-35 15,0-16-20-15,0 36-12 16,0 10 12-16,0 14 15 0,0 10 4 16,0 8-19-16,0 3-4 15,0-3-44-15,0-6-30 16,0-8-9-16,0-10-23 16,-10-18 8-16,-2-7-37 15,1-13-279-15</inkml:trace>
  <inkml:trace contextRef="#ctx0" brushRef="#br0" timeOffset="85000.17">6151 12643 2877 0,'0'0'217'0,"0"0"-162"15,0 0-36 1,0 0-12-16,0 0-7 0,0 0-1 15,0 0 1-15,125 115-4 16,-87-64 4-16,-5 5 0 16,-6 1-18-16,-9-3 5 15,-11-2-8-15,-7-4 0 16,0-8 8-16,-25-6 5 16,-8-7 8-16,-7-10-7 15,-3-4-13-15,3-8 13 16,2-5-34-16,0 0-101 15,12-16-91-15,6-2-1524 0</inkml:trace>
  <inkml:trace contextRef="#ctx0" brushRef="#br0" timeOffset="85379.55">6769 12903 2076 0,'0'0'746'16,"0"0"-641"-16,0 0-7 15,0 0 8-15,0 0-39 16,0 0-32-16,0 0-19 0,-34-80-16 16,18 80-14-1,-3 0 14-15,-6 6 5 0,0 8 23 16,1 4-28-16,9 7 0 15,3 1-18-15,7 3-1 16,5 4 0-16,0 5-11 16,17 2 1-16,4-1-1 15,2 3-20-15,-5-4-10 16,-7-6-8-16,-7-7 28 16,-4-5 12-16,0-6 28 15,-17-5 49-15,-4-5 45 16,1-4-29-16,-2 0-65 15,2-17-52-15,4-5-214 16,5-2-379-16</inkml:trace>
  <inkml:trace contextRef="#ctx0" brushRef="#br0" timeOffset="85769">7107 12916 1413 0,'0'0'556'0,"0"0"-239"15,0 0-6-15,0 0-28 16,0 0-158-16,0 0-118 16,0 0 6-16,-93-20-6 15,43 50 10-15,2 8-4 16,3 1 4-16,11 2-9 16,12-5 1-16,11-8-9 15,9-9-16-15,2-10 16 16,4-6 7-16,19-3 23 0,6 0 21 15,4-15-21-15,-2-5-11 16,-2 0-10-16,-7 2-9 16,-6 4 0-16,-7 6 0 15,-7 8 0-15,-2 0-3 16,0 8-48-16,2 16 51 16,5 8 5-16,4 4 11 15,10 3-16-15,2-8-16 16,6-5-33-16,5-12 1 15,0-10-18-15,21-15-7 16,-6-20-56-16,-7-5-378 0</inkml:trace>
  <inkml:trace contextRef="#ctx0" brushRef="#br0" timeOffset="85967.03">7481 12508 2634 0,'0'0'462'0,"0"0"-395"15,0 0-41-15,0 0-20 16,0 0 0-16,0 0-6 16,-42 151 11-16,42-75-10 15,0 8 5-15,0-1-6 16,0-3-15-16,9-8-42 16,2 2-38-16,-3-18-51 15,-2-19-159-15</inkml:trace>
  <inkml:trace contextRef="#ctx0" brushRef="#br0" timeOffset="86111.89">7330 12918 3051 0,'0'0'186'16,"0"0"-149"-16,0 0-20 15,0 0-17-15,205-45 0 16,-125 40-191-16,-8-2-1030 0</inkml:trace>
  <inkml:trace contextRef="#ctx0" brushRef="#br0" timeOffset="89036.53">8049 12601 1488 0,'0'0'914'0,"0"0"-824"16,0 0-83-16,0 0 48 16,0 0 43-16,0 0-34 15,0 0 8-15,39 46 12 16,-26-38-42-16,0-2-20 15,-4-1-9-15,0 1-9 0,-3 1-4 16,-1-1-5-16,-3-2-36 16,-2 0-22-16,0 0-6 15,-2-4 60-15,-13 0 9 16,-4 0 28-16,4 0 63 16,1-8-10-16,4-2-15 15,5-3-6-15,3 5-27 16,2-3-31-16,0 3 5 15,2 0 6-15,11 2-13 16,14 0-101-16,-4 3-167 16,-1 2-1032-16</inkml:trace>
  <inkml:trace contextRef="#ctx0" brushRef="#br0" timeOffset="89656.21">9034 12112 2435 0,'0'0'295'15,"0"0"-212"-15,0 0 14 0,0 0 18 16,0 0-25-16,0 0-51 16,0 0-22-16,-2-23-6 15,2 23-4 1,0 0-7-16,6 14 6 0,10 12-2 16,5 13 12-16,2 13-7 15,9 12 5-15,4 12-3 16,0 8-7-16,1 6 2 15,-1 1-6-15,-1-5-4 16,-1-6-11-16,-3-12 3 16,-4-13-3-16,-7-13 7 15,-5-16 7-15,-3-11-7 16,-6-10 3-16,-1-5 5 16,-3 0 18-16,-2-22 21 0,0-12-15 15,0-9-12-15,0-7 13 16,0-1 3-16,0-4-4 15,0 3 6-15,-4 4-14 16,-5 8-10-16,-5 10-6 16,1 10-9-16,-7 11 9 15,-7 9 6-15,-9 0-1 16,-10 23-4-16,-14 17 7 16,-9 13 7-16,-9 8-14 15,-7 7 5-15,3-2-1 16,1-2 3-16,12-9-3 15,14-11-5-15,13-10-8 16,13-10-27-16,17-13-58 0,10-5-134 16,2-6-534-16</inkml:trace>
  <inkml:trace contextRef="#ctx0" brushRef="#br0" timeOffset="96682.84">1689 15137 1627 0,'0'0'425'0,"0"0"-300"15,0 0 90-15,0 0 33 16,0 0-100-16,0 0-53 0,26-54-39 16,-21 44-14-16,-3 2 16 15,0 1-5-15,-2-4-14 16,0 1-9-16,0 0-18 16,0-5-12-16,-16 0 0 15,-10-1-61-15,-13-3-33 16,-9 2 9-16,-12 1 8 15,-5 9 54-15,-5 3 5 16,-1 4-9-16,0 9 27 16,7 9 34-16,10 9 0 0,12 9-5 15,18-5-29 1,12 5-26-16,12-2-1 0,5-6 26 16,28-2 1-16,16-7 13 15,13-11 6-15,12-7-8 16,4-1-10-16,-2-1-2 15,-3-20-21-15,-8-1-45 16,-14-2 9-16,-11 3 19 16,-11-4 27-16,-15 13 12 15,-10 8 57-15,-4 4 68 16,0 8-95-16,-2 31-20 16,-5 30 12-16,7 38-21 15,0 38-1-15,0 13-31 16,12-4-78-16,-8-30-26 15,-4-40-54-15,0-21 68 16,-7-17 50-16,-17 6 66 16,-14-6 5-16,-9 2 187 0,-9-22 18 15,-2-12-17-15,3-10-69 16,-1-4-8-16,7-25-23 16,7-17-34-16,10-8-8 15,16-7-6-15,16-9 3 16,0-5-39-16,37 3 14 15,16-2-9-15,11 6-9 16,12 8-1-16,2 6 0 16,0 8-23-16,14 2-114 15,-19 14-105-15,-19 7-519 0</inkml:trace>
  <inkml:trace contextRef="#ctx0" brushRef="#br0" timeOffset="97225.49">2254 15879 1942 0,'0'0'628'16,"0"0"-526"-16,0 0 26 0,0 0-11 15,0 0-44 1,4-123-39-16,-12 98-20 0,-13 3-14 16,-4 4-3-16,-7 8 3 15,-8 8 0-15,-7 2 7 16,-4 12 14-16,-3 18-14 16,3 11 8-16,6 12-15 15,14 5-13-15,14 0-15 16,15-3-5-16,2-7-25 15,19-12 34-15,21-13 9 16,7-10 15-16,9-13 0 16,6-4 18-16,3-32-5 15,-1-18-13-15,-1-16-8 16,-5-24-62-16,-12 2-33 16,-12-3 32-16,-12 5 71 0,-18 17 4 15,-4 4 124 1,0 19 44-16,-4 17-28 0,-7 17-51 15,0 15-15-15,4 1-78 16,1 23 5-16,1 25-5 16,3 16 5-16,0 15-5 15,2 7 16-15,0 1-15 16,0 1-1-16,4-5-39 16,3-12-54-16,4-3-100 15,-4-20-146-15,-3-20-803 0</inkml:trace>
  <inkml:trace contextRef="#ctx0" brushRef="#br0" timeOffset="98101.97">3037 15749 1653 0,'0'0'1016'16,"0"0"-838"-16,0 0-88 15,0 0 55-15,0 0-49 16,0 0-41-16,0 0-28 16,-35-72-15-16,14 63-12 15,-6 3-2-15,-6 6-2 16,-7 0 4-16,-5 0 8 0,-2 15 4 15,2 3-6-15,8 3 2 16,6 4-8-16,10 0-8 16,15 2-12-16,6 5-28 15,6-2 18-15,25 2 9 16,12 4 20-16,4 0-9 16,4 1-16-16,-5 1-14 15,-5-2 7-15,-12-8 15 16,-12 3 10-16,-17-10-19 15,0-3 27-15,-31-7 92 16,-15 0 0-16,-14-7 18 16,-8-4-19-16,4 0-3 15,7-4-20-15,7-13-68 16,12-6-11-16,12-3-16 0,10 4-11 16,7 0-16-16,9-2-58 15,9 4-148-15,11 6-747 0</inkml:trace>
  <inkml:trace contextRef="#ctx0" brushRef="#br0" timeOffset="98584.04">3716 15699 2287 0,'0'0'248'16,"0"0"-198"-16,123-34-28 16,-50 20 36-16,16 4-5 15,5 6-14-15,4 0-8 16,-3 4-28-16,5 0-3 16,-21 0-119-16,-26 0-1032 0</inkml:trace>
  <inkml:trace contextRef="#ctx0" brushRef="#br0" timeOffset="98770.99">3935 15892 718 0,'0'0'2158'16,"0"0"-1964"-16,0 0-142 16,0 0-21-16,0 0-22 15,0 0 28-15,147-23 8 16,-59 10-15-16,13 5-30 15,-1-5 0-15,23 3-71 16,-26 4-134-16,-20 2-488 0</inkml:trace>
  <inkml:trace contextRef="#ctx0" brushRef="#br0" timeOffset="100242.9">6031 15109 2536 0,'0'0'335'16,"0"0"-260"-16,0 0-43 15,0 0 27-15,0 0-17 16,0 0-26-16,0 0-16 16,-9-66-41-16,9 92 36 15,11 18 5-15,12 33 29 16,8 35-14-16,7 40-2 15,4 5-6-15,-7-19-6 16,-8-39 3-16,-9-38-4 0,-3-12-15 16,-1 1 10-16,-1-10 4 15,1-4 1-15,-7-14 1 16,-3-22 7-16,-4 0 62 16,0-19 19-16,0-25-57 15,0-9-32-15,0-18-12 16,-11-5 3-16,-5-1 9 15,-7-2 0-15,-2 10 1 0,-7 12 5 16,-4 17 3 0,-4 23 20-16,-14 17-17 0,-10 19-8 15,-9 29-4-15,-10 14 0 16,3 14 2-16,4 0-6 16,9-2 12-16,7-6-16 15,11-15 8-15,11-11-28 16,23-24-32-16,13-10-108 15,2-8-532-15</inkml:trace>
  <inkml:trace contextRef="#ctx0" brushRef="#br0" timeOffset="100439.42">6808 15673 2944 0,'0'0'505'16,"0"0"-503"-16,0 0-2 15,0 0-27-15,0 0-134 16,0 0-558-16</inkml:trace>
  <inkml:trace contextRef="#ctx0" brushRef="#br0" timeOffset="100748.14">7552 15035 1610 0,'0'0'1024'16,"0"0"-859"-16,0 0 33 15,0 0-33-15,0 0-57 16,0 0-51-16,0 0-32 16,-26-6-24-16,26 48 6 15,0 16 5-15,2 17-4 16,1 23-8-16,-3 0-8 16,0 0-28-16,0 1-76 15,0-19-54-15,-3 4 11 16,-4-12 0-16,-1-13-107 15,-1-15-98-15,-1-21-45 0</inkml:trace>
  <inkml:trace contextRef="#ctx0" brushRef="#br0" timeOffset="100935.14">7234 15902 2619 0,'0'0'490'16,"0"0"-398"-16,0 0-10 15,0 0-66-15,0 0-15 16,0 0 10-16,0 0-3 15,62-4 12-15,-10 11 0 16,5-3-10-16,9-4 1 16,0 0-11-16,-3 0-36 15,8-30-92-15,-18 3-226 0,-13-10-575 16</inkml:trace>
  <inkml:trace contextRef="#ctx0" brushRef="#br0" timeOffset="101107.83">7209 15136 2723 0,'0'0'278'0,"0"0"-221"16,0 0-9-16,0 0-7 16,137-39-14-16,-66 39-27 15,43 0-73-15,-21 5-333 16,-11 6-1871-16</inkml:trace>
  <inkml:trace contextRef="#ctx0" brushRef="#br0" timeOffset="101917.06">8246 15789 2580 0,'0'0'336'16,"0"0"-283"-16,0 0-53 15,0 0-43-15,-125-23 4 16,63 23 11-16,-8 0 21 16,1 19 7-16,11 7 70 15,12 4-43-15,17 2-27 16,17 0-1-16,12-10 1 16,3-3 25-16,25-11 26 15,15-8 30-15,11 0-18 16,8-23-19-16,3-12-25 15,-3-18-19-15,-4-5-5 16,-7-9-23-16,-8-4-6 16,-10-2-12-16,-14 7 29 0,-7 12 17 15,-10 14 21-15,-2 13 44 16,0 23 10-16,-11 4-8 16,-2 21-61-16,0 25 9 15,1 16-13-15,8 10 0 16,4 9 2-16,0-1-4 15,10-6 0-15,11-10 0 16,-1-11-13-16,5-21-26 16,-4-10-6-16,8-19-25 15,3-3-31-15,3-17 0 16,4-19-30-16,3-8 14 0,0-11 4 16,-1-3 75-1,-2 2 38-15,-7 8 9 0,-10 10 97 16,-9 12 98-16,-11 12 24 15,-2 10-63-15,-2 4-77 16,-17 0-54-16,-8 14-25 16,-2 13-9-16,2 12-1 15,6 7-14-15,9 6-1 16,7 2 8-16,5-4-1 16,0-2 8-16,7-3-5 15,6-9 6-15,-2-10 5 16,-2-6 0-16,-5-4-5 15,-2-10 4-15,-2-6-4 16,0 0-17-16,-6 0-52 16,-19-20-54-16,3-2-251 0,2-4-609 0</inkml:trace>
  <inkml:trace contextRef="#ctx0" brushRef="#br0" timeOffset="102322.99">9110 15775 1570 0,'0'0'1124'16,"0"0"-1006"-16,0 0 2 15,0 0-7-15,0 0-1 16,0 0-18-16,0 0-53 16,56-59-37-16,-92 59-4 15,-13 11 0-15,-11 11 6 16,-2 12-6-16,1 2 0 0,12 4-10 15,11-3 9-15,16-6-3 16,13-9-3-16,9-8 7 16,5-5 10-16,21-9 5 15,10 0 13-15,9-4-4 16,1-15-15-16,-1-3-8 16,-9 4 2-16,-7 1-3 15,-14 6 0-15,-5 7-1 16,-8 4 1-16,-2 2 4 15,0 24-4-15,4 6 16 16,7 11-15-16,7 3-2 0,7-2-1 16,8-8-37-1,5-8-15-15,4-12-23 16,30-16-74-16,-13-21-99 0,-3-16-911 16</inkml:trace>
  <inkml:trace contextRef="#ctx0" brushRef="#br0" timeOffset="102546.49">9692 15186 2204 0,'0'0'797'0,"0"0"-645"15,0 0-31-15,0 0-8 16,0 0-44-16,0 0-69 16,-121 13-4-16,95 92 4 15,1 39 1-15,2 14 4 16,15-21-5-16,3-32 0 0,5-48-10 15,0-8-8-15,0-4-39 16,5-1-4-16,6-13-48 16,-2-18-143-1,-5-13-929-15</inkml:trace>
  <inkml:trace contextRef="#ctx0" brushRef="#br0" timeOffset="102659.93">9442 15621 2715 0,'0'0'351'16,"0"0"-351"-16,185-3-26 16,-111 3-166-16</inkml:trace>
  <inkml:trace contextRef="#ctx0" brushRef="#br0" timeOffset="103876.63">862 14216 1488 0,'0'0'325'16,"0"0"-115"-16,0 0 15 0,0 0-39 16,0 0-15-16,0 0-69 15,0 0-49-15,0 5 6 16,0 9-33-16,0 12 1 16,-7 16 55-16,-2 32-7 15,-6 42-19-15,-8 59 0 16,-4 34-26-16,-4 23-26 15,-5 5 21-15,-1-17-25 16,-5-5 1-16,1-16-1 16,-1-25 0-16,4-26 0 15,7-35 0-15,7-33 12 16,7-27-12-16,7-12 0 16,1-1 13-16,-1-4-10 0,6-2-3 15,4-15-19 1,0-11-88-16,0-11-103 0,0-16-344 15,8-12-1215-15</inkml:trace>
  <inkml:trace contextRef="#ctx0" brushRef="#br0" timeOffset="105909.94">633 14578 1925 0,'0'0'681'0,"0"0"-587"15,0 0-32-15,0 0 22 16,0 0-11-16,0 0 22 15,0 0-11-15,0-54-26 16,19 46 4-16,10-2-9 16,9 0-4-16,9 3-14 15,9-2-16-15,8 1-6 16,14-2-4-16,29 1-5 0,33-3 0 16,39-2-4-16,14 1 0 15,6 1-6-15,-8-3 6 16,-6 1 0-1,2-1 2-15,7-2 4 0,5 1 3 16,1-1-8 0,3-2 20-16,2 5-10 0,0-3-4 15,-4 2-7-15,-3 5 0 16,-7 4 0-16,1 1 4 16,2 5-4-16,-3 0 4 15,-1 0-3-15,-3 0 1 16,1 3 2-16,-3 3-5 15,-4-4 1-15,7 0-4 16,0-2-5-16,3 0-10 16,3 0 10-16,-1 0 8 0,2 0 0 15,-4 0 1-15,-4 0 0 16,-4 0-4-16,-9 4 4 16,-5 2 1-16,-5 1-1 15,0-1 0-15,-6 0 7 16,-4-1-7-16,-5 1 3 15,-5-2-2-15,-1 2-2 16,-10 0-2-16,-3 2 3 16,-23-2 0-16,-20 0 0 15,-20-1 0-15,-5 0 1 16,11 1-1-16,10 4 0 16,8-4 1-16,-4 0-1 0,-4 3 0 15,-8-3 0 1,-6-2 4-16,-11 1-4 0,-10-1-1 15,-13-4 1-15,-12 2 0 16,-10-2 0-16,-5 3-7 16,-6-3 3-16,-2 0 4 15,0 0-5-15,2 0 5 16,2 0 4-16,0 0-4 16,5 1 0-16,6-1 1 15,7 3-1-15,7 1 0 16,7 2-16-16,-1-5-8 15,6 4 14-15,-3-4 5 16,-1 1 1-16,3 1 2 16,1-3-2-16,1 0 3 15,5 0 1-15,6 0 0 0,3 0 0 16,6 0 0-16,-2-3 0 16,-4 3 5-16,-12 0-4 15,-12 0 3-15,-12 0-3 16,-11 0 17-16,-6 0 6 15,-3 0-7-15,0 0-6 16,0 0-6-16,0 0-5 16,0 0-1-16,0 0-9 15,0 10-5-15,0 12 8 16,0 13 7-16,0 11 1 16,-8 12 0-16,-3 12 0 0,-7 28-1 15,-1 30 7 1,-2 31-6-16,3 14 0 0,7-11 5 15,7-7 0-15,2-17-6 16,2-8-5-16,0-4 5 16,0-23 0-1,0-25 0-15,0-20 0 0,0-8 0 16,0 0 0-16,0 7-3 16,2 0 3-16,-2-2 1 15,0-11-1-15,0-7-1 16,-4-2 0-16,-12-9-14 15,-8 2 15-15,-8-6-3 16,-6-4 3-16,-6-5 0 16,-14-4 12-16,-9-1-11 0,-13-8 12 15,-27 0-12-15,-27 0 11 16,-31-8-12-16,-13-10 20 16,-1 0-11-16,8 4 2 15,9-4-4-15,-8 6 3 16,-4-2-4-16,-5 2-6 15,-6 2 4-15,-4 0-4 16,-4-2-5-16,-5 1-2 16,-1 0 7-16,1 1-5 15,0-2 4-15,2 1-3 16,-2 0-9-16,-3 1 2 16,-1-2 5-16,-1 1-2 15,-1-2 7-15,7 1-3 16,5 2 8-16,7-2 3 15,9 6-1-15,4-3-2 0,5 4 3 16,5-3-6-16,-1-2-1 16,-2 1-7-16,3-4 7 15,-4 0 9-15,8 3-9 16,9-2 0-16,5 3 0 16,3 4 0-16,3-3-6 15,2 2 1-15,7 2 5 16,20 0-8-16,20 0 1 15,19 2 7-15,3-2-10 16,-10 0 9-16,-15 1-5 16,-6-6 6-16,5 3 9 15,8 2-8-15,4-4 5 16,10 2-1-16,3 2-5 16,5 4 1-16,1-5-2 15,2 5 1-15,-3 0 0 0,1 0 1 16,-4 0-1-16,2 0 0 15,-1 0 0-15,1 0 0 16,-1 9 5-16,5-5 1 16,2 2 4-16,0 2-8 15,3-4-1-15,-3 2-1 16,-4 2 7-16,-3-4-2 16,-2 6-5-16,0-2 0 15,5-4 0-15,-1 6 9 16,5-1-8-16,2-4 7 15,4 3-8-15,0-4-4 0,2 2 4 16,9 2 8-16,1-4-7 16,6 1 6-16,3-4-7 15,0 4-4-15,2-1 4 16,2-1 0-16,2 2-5 16,5-5 4-16,7 1-2 15,2 2-7-15,6-3 7 16,3 0-7-16,2 0-47 15,0 0 10-15,0 0-3 16,0 0 1-16,5-4-84 16,8-4-149-16,2-7-398 0</inkml:trace>
  <inkml:trace contextRef="#ctx0" brushRef="#br0" timeOffset="107246.94">12339 13297 2467 0,'0'0'365'16,"0"0"-247"-16,0 0-34 15,0 0 10-15,0 0-19 16,0 0-34-16,0 0-21 15,-10-35-9-15,10 35 2 16,0 0-13-16,8 22-1 16,7 16 1-16,7 18 7 15,5 17 5-15,4 11-12 16,3 4-1-16,-5-3-62 16,-8-7-38-16,-5-10 7 15,-11-14 25-15,-5-14 32 16,0-16 37-16,0-13 23 15,0-11 59-15,0-3 13 0,0-27-47 16,0-14-5 0,0-16-10-16,8-10-7 0,15-10 16 15,8-7-2-15,7-1-7 16,9 2-14-16,11 8-9 16,9 12-8-16,6 14-2 15,3 16 0-15,-5 13-29 16,-6 14-63-16,-5 9-92 15,-20 15-98-15,-16 7-1522 0</inkml:trace>
  <inkml:trace contextRef="#ctx0" brushRef="#br0" timeOffset="108174.11">13337 14072 1849 0,'0'0'693'0,"0"0"-551"15,0 0-32 1,0 0 29-16,0 0-61 0,0 0-46 15,0 0-32-15,-19-78-6 16,-12 61-50-16,-13 2 29 16,-12 11 16-16,-10 4 9 15,-10 8 2-15,0 23 13 16,7 6 19-16,9 9-3 16,13 7-12-16,18 3-17 15,20-4-13-15,9-8 2 16,12-8 11-16,23-11 1 15,12-12 18-15,6-13-1 16,10 0 12-16,1-26-11 16,3-16 4-16,-5-10-23 15,-6-16-26-15,-6-6 0 16,-15-8 12-16,-10-3 14 16,-12 5 6-16,-11 8 4 0,-2 16 29 15,-2 18 18-15,-13 18 14 16,-4 15 9-16,1 5-52 15,-1 25-18-15,3 23-10 16,3 16-4-16,4 14-2 16,9 6 6-16,0 2 0 15,0-3 0-15,9-9-10 16,6-11-25-16,3-16-37 16,-1-12-31-16,4-17 1 15,1-13 16-15,3-5-8 16,4-14 6-16,0-22-2 15,4-8 12-15,-2-9 78 0,3-5 3 16,-3-5 81-16,2 1-12 16,-1 6 50-16,-6 7 29 15,-4 11-5-15,-6 14-31 16,-7 8-32-16,-7 7-15 16,-2 8-12-16,0 1-54 15,-9 0-2-15,-16 18-1 16,-8 8 1-16,-5 8 10 15,1 4-9-15,0 2-1 16,11 1-4-16,8-1-32 16,12 1 7-16,6 6-14 15,2 3 8-15,27 4 16 16,6-2 5-16,1 3-7 16,-7-5-9-16,-13-6-5 15,-14-8 4-15,-2-9 8 0,-27-13 23 16,-16-5 61-16,-5-9 6 15,-1 0-18-15,0-16-49 16,10-10-41-16,16-17-104 16,7 9-145-16,16 5-1766 0</inkml:trace>
  <inkml:trace contextRef="#ctx0" brushRef="#br0" timeOffset="108746.83">14195 13727 1437 0,'0'0'956'0,"0"0"-799"16,0 0-95-16,0 0-17 0,0 0 25 15,0 0 13 1,0 0 4-16,0-15-22 0,0 15 11 16,0-3-11-1,20-1-22-15,13-2 1 0,14-2-10 16,13 3-13-16,9-1-2 16,7 3-2-16,-3 2-17 15,-4 1-2-15,-9 0-36 16,-8 1-23-16,-17 9-84 15,-17 0-187-15</inkml:trace>
  <inkml:trace contextRef="#ctx0" brushRef="#br0" timeOffset="108929.19">14366 13941 2653 0,'0'0'259'0,"0"0"-182"15,0 0 48-15,0 0-21 16,165-13-55-16,-96 3-32 16,2-2-17-16,36-4-72 15,-20 4-100-15,-9 2-242 0</inkml:trace>
  <inkml:trace contextRef="#ctx0" brushRef="#br0" timeOffset="109280.55">17347 12821 1889 0,'0'0'404'16,"0"0"-128"-16,0 0-84 15,0 0 16-15,0 0-56 16,0 0-83-16,0 0-69 16,27-25-8-16,-52 68 8 0,-8 15 0 15,-5 11-39-15,-4 4-107 16,4-6-12-16,4-9 13 15,10-14-43-15,8-13-102 16,16-30-56-16,0-1-192 16,19-10-258-16</inkml:trace>
  <inkml:trace contextRef="#ctx0" brushRef="#br0" timeOffset="109486.09">17467 12689 1433 0,'0'0'1348'16,"0"0"-1116"-16,0 0-98 15,0 0-79-15,0 0-55 16,0 0 0-16,0 0-1 16,-64 207-2-16,39-64-79 15,8 7-6-15,3-27-34 16,10-30-69-16,4-39-130 0,0-10 68 16,0-4 129-16,0-1 94 15,0-7 29-15,0-14-54 16,0-14-1015-16</inkml:trace>
  <inkml:trace contextRef="#ctx0" brushRef="#br0" timeOffset="109663.98">16931 13564 2639 0,'0'0'299'0,"0"0"-158"16,0 0-43-16,0 0-40 16,0 0-36-16,0 0-22 15,0 0 21-15,106-12-2 0,0 12-9 16,27 0 0-16,27 0-2 15,-13 0-8-15,-30 0-2 16,-15 6-61-16,-42-3-127 16,-11 0-554-16</inkml:trace>
  <inkml:trace contextRef="#ctx0" brushRef="#br0" timeOffset="110064.91">15877 13860 2809 0,'0'0'401'15,"0"0"-343"-15,0 0-40 16,0 0-18-16,0 0 16 15,0 0-16-15,0 0 56 16,209-8-1-16,-17 8-22 16,39 0-12-16,17 0-6 15,11 0-12-15,-8 0 22 16,16 0-13-16,7 0-12 16,-2 0 1-16,-8 0 0 15,-25 0 6-15,-27 0-7 16,-36 0 7-16,-49 0-7 0,-44 0 0 15,-34 0-1-15,-25 0-5 16,-10 0-16-16,-9 0-27 16,-5 0-32-16,-59 18-86 15,-3-2-77-15,-5 2-794 0</inkml:trace>
  <inkml:trace contextRef="#ctx0" brushRef="#br0" timeOffset="110362.09">16927 14249 332 0,'0'0'0'0</inkml:trace>
  <inkml:trace contextRef="#ctx0" brushRef="#br0" timeOffset="110840.24">16927 14249 1399 0,'62'-2'607'16,"-56"2"-268"-16,1 0-81 15,-1 0-61-15,-1 0-48 16,-5 0-42-16,3 0-39 15,-3 0-23-15,0 0-13 16,0 0 10-16,2 2-23 16,2 10-8-16,5 10 10 15,7 14 13-15,3 13-20 16,6 13-6-16,2 14-4 16,0 9 1-16,0 4-5 0,-1 2-7 15,-4-10-9-15,-2-6-5 16,-2-13-4-16,-4-18 11 15,-6-12 10-15,-1-18 4 16,-5-10-1-16,-2-4 1 16,0-12-1-16,0-24 1 15,0-10-19-15,0-10 6 16,-7-5 13-16,-5 4 7 16,-5 3 11-16,2 9 11 15,-7 12-6-15,-5 10-21 16,-9 15 4-16,-11 8 4 15,-12 8-8-15,-15 23 6 0,-6 14-8 16,-7 8 4-16,-2 5-4 16,4 0 16-16,8-8 4 15,11-8 0-15,20-10-6 16,15-12-9-16,17-8-5 16,21-12-60-16,24-7-71 15,7-14-125-15</inkml:trace>
  <inkml:trace contextRef="#ctx0" brushRef="#br0" timeOffset="111091">17695 14668 2417 0,'0'0'859'0,"0"0"-760"15,0 0-59-15,0 0-23 16,0 0-17-16,0 0-5 16,0 0-139-16,40-12-302 15,-36 12-1507-15</inkml:trace>
  <inkml:trace contextRef="#ctx0" brushRef="#br0" timeOffset="111455.5">18350 14414 2390 0,'0'0'673'16,"0"0"-569"-16,0 0-15 16,0 0-4-16,0 0-5 0,0 0-35 15,0 0-36-15,0-41-9 16,0 59-29-16,0 17 12 15,-9 16 17-15,-7 13-3 16,3 13 3-16,2 1-7 16,4 3 1-16,5-3-12 15,2-6-7-15,0-10-24 16,0-14-16-16,0-2-62 16,0-20-140-16,2-8-687 0</inkml:trace>
  <inkml:trace contextRef="#ctx0" brushRef="#br0" timeOffset="111625.46">18080 15136 2429 0,'0'0'667'15,"0"0"-574"-15,0 0-29 0,0 0-11 16,0 0-15-16,0 0-4 16,0 0-15-16,158-27-8 15,-84 20-7-15,2-8-4 16,22-20-52-16,-20 4-100 15,-20-1-268-15</inkml:trace>
  <inkml:trace contextRef="#ctx0" brushRef="#br0" timeOffset="111812.49">17985 14205 2756 0,'0'0'391'0,"0"0"-348"16,0 0-23-16,145-20 10 16,-68 20-6-16,43 0-15 15,-17 14-9-15,-16-2-369 0</inkml:trace>
  <inkml:trace contextRef="#ctx0" brushRef="#br0" timeOffset="112137.01">18784 14736 2478 0,'0'0'592'0,"0"0"-468"15,0 0-34-15,0 0 0 16,0 0-22-16,0 0-60 16,0 0-8-16,9 53-10 15,-9-13 10-15,0 3 0 16,0 7-22-16,0-1-5 16,0-8 0-16,6-6-3 15,4-13-6-15,1-8-16 0,-2-10-41 16,4-4-61-16,-4-22-69 15,-2-4-1028-15</inkml:trace>
  <inkml:trace contextRef="#ctx0" brushRef="#br0" timeOffset="112530.24">18838 14677 1437 0,'0'0'482'15,"0"0"-134"-15,0 0-82 0,0 0-64 16,0 0-18-16,0 0-30 16,0 0-41-16,0-63-26 15,0 63-35-15,2 0-27 16,5 0-16-16,4 0-3 15,5 0-6-15,8 6-8 16,5 14 7-16,7 8 1 16,6 12 0-16,3 4 4 15,1 11 0-15,-1 3-3 16,-9-1-1-16,-12 6-4 16,-15-9-2-16,-9-4-6 15,-22-7-8-15,-25-10-7 16,-11-8 27-16,-9-11 13 0,2-9 16 15,5-5-16-15,0 0-13 16,13-10-85-16,16-3-299 0</inkml:trace>
  <inkml:trace contextRef="#ctx0" brushRef="#br0" timeOffset="118347">13894 16495 1909 0,'0'0'756'15,"0"0"-653"-15,0 0-38 16,0 0 40-16,0 0 25 16,0 0-36-16,-29-94-30 15,29 94-25-15,0 0-21 16,0 4-18-16,-3 18-1 16,-1 19 1-16,-5 22 6 0,-7 31 0 15,-3 35-6-15,-8 17-79 16,2-8 6-16,5-34-22 15,5-29-3-15,1-30 24 16,1 4 58-16,-1-5 16 16,3-7 0-16,5-16 36 15,2-15 32-15,4-6 4 16,0 0-4-16,0-26-25 16,0-11-21-16,0-8-7 15,-8-12-3-15,-9-10 3 16,-10 0 13-16,-9-1-13 15,-5 10-8-15,-11 14-5 16,-8 12-2-16,-9 24 0 16,-30 8 4-16,3 30 2 0,-6 16 0 15,0 12 10-15,21 0 7 16,1 8-22-16,17-7 9 16,24-5-10-16,30-10-34 15,9-14-159-15,0-16-740 0</inkml:trace>
  <inkml:trace contextRef="#ctx0" brushRef="#br0" timeOffset="118832.09">14616 16860 2274 0,'0'0'543'0,"0"0"-476"15,0 0-22-15,0 0 65 16,0 0 9-16,0 0-53 15,0 0-30-15,-70 120-23 16,26-56-13-16,-10 7-8 16,-8-7-13-16,-3-8-6 15,1-6 8-15,2-18 3 16,6-14 15-16,9-14 1 0,11-4-50 16,14-33-86-16,13-14-2 15,9-15 1-15,0-2 64 16,5 1 73-16,12 5 82 15,2 14 95-15,0 16-27 16,4 8-56-16,1 18-33 16,5 2-16-16,7 13-13 15,6 29-11-15,9 8-19 16,10 11-2-16,30 23-66 16,-16-11-103-16,-7-15-241 0</inkml:trace>
  <inkml:trace contextRef="#ctx0" brushRef="#br0" timeOffset="121163.05">15668 16447 479 0,'0'0'1751'16,"0"0"-1588"-16,0 0-127 15,0 0 19-15,0 0 116 16,0 0-27-16,8 102-46 15,3-45-28-15,3 10-40 16,1 0 5-16,1-5-19 16,-3-4-15-16,3 2-1 15,-7-12-160-15,-7-16-484 0</inkml:trace>
  <inkml:trace contextRef="#ctx0" brushRef="#br0" timeOffset="121247.72">15235 16990 1140 0,'-9'-4'1889'0,"2"-2"-1751"0,7 6-113 0,0-4-11 0,7 4-1 0,24 0 0 0,16 0 0 0,16 0-5 0,12 4-1 0,12 2-3 0,27 2-4 0,21-4 6 0,-8-2-5 0,-15 2 4 0,-21 0-5 0,-6 0-33 0,-14 1-123 0,-11 1-164 0</inkml:trace>
  <inkml:trace contextRef="#ctx0" brushRef="#br0" timeOffset="121576.8">15296 17281 2280 0,'2'0'389'0,"19"0"-235"0,4 0 19 15,4 0-27-15,-2 0-64 16,-2 4-30-16,-6 4-14 15,-3 10-17 1,-7 6-10-16,-7 14-1 16,-2 8 2-16,0 12-6 0,-15 8 1 15,-8 3-7-15,3-2-1 16,3-10 1-16,3-5 0 16,7-10 0-1,5-8-2-15,2-10-6 0,0-11 0 16,16-3 8-16,17-3 11 15,14-2 5-15,17-5-1 16,35 0-4-16,34 0-3 16,-1-12-5-16,-12 6 4 15,-18-2 0-15,-30 8-7 0,8-5-49 16,-10 5-89-16,-31 0-250 16</inkml:trace>
  <inkml:trace contextRef="#ctx0" brushRef="#br0" timeOffset="127736.07">12684 9912 1366 0,'0'0'259'15,"0"0"-188"-15,0 0-71 16,0 0-15-16,0 0-49 16,0 0-69-16,-33-25 43 15,28 25 72-15,0 0 18 16,3 0 31-16,-2 0 63 16,-1 0 28-16,-1 5-43 15,-5 4-79-15,1 2-86 16,0-4-1416-16</inkml:trace>
  <inkml:trace contextRef="#ctx0" brushRef="#br0" timeOffset="129060.09">11643 12457 1027 0,'0'0'443'0,"0"0"-196"16,0 0 34-16,0 0-46 15,0 0-102-15,0 0-32 16,0 0-40-16,81 77-17 16,-72-63-18-16,-1-1-12 15,-1-2-4-15,-2-2-3 0,-3-3-6 16,0-2 1 0,-2-2 13-16,2 0-7 0,-2-2-7 15,0 0 17-15,0 0 8 16,0 0 11-16,0 0 6 15,0 0 0-15,0 2 16 16,0 4 4-16,0 6-29 16,0 8-14-16,0 6 2 15,3 12-10-15,1 6-4 16,-2 12-2-16,2 9-5 16,-4 11 10-16,0 25 8 15,0 29 14-15,-2 26-8 16,-11 6-11-16,-3-7-6 15,1-16 7-15,-1-24-6 16,5-1 2-16,3-21 4 0,2-17 1 16,4-16 3-1,2-4 6-15,0 15-17 0,0 27 4 16,0 29-4-16,0 20-4 16,0 1-4-16,4-28 6 15,2-31-5-15,-4-31 0 16,-2-8 0-16,0 7-1 15,0 1 0-15,0-4-9 16,0-10 9-16,0-18-2 16,0-12-6-16,-2-14-26 15,0 0-83-15,-4-40 3 16,2-4-74-16,0-1-315 0</inkml:trace>
  <inkml:trace contextRef="#ctx0" brushRef="#br0" timeOffset="131232.13">11849 12601 1511 0,'0'0'480'0,"0"0"-162"16,0 0-35-16,0 0-103 15,0 0-66-15,0 0-23 16,0 0-12-16,-41-97-22 16,41 87-26-16,0 5-3 15,0 0-9-15,7 4-11 16,4-4 2-16,7 2-2 16,6-1-7-16,9-5 7 15,12 1-8-15,7-2 0 0,5 0 1 16,9 0-1-16,5 0-8 15,4 2-3-15,6 0-1 16,3 0 11-16,0 2 0 16,6 0 1-16,-1 2 0 15,7-2 0-15,22 0 0 16,27-2 5-16,31 1 1 16,9 1-4-16,-5 4-2 15,-10 0 6-15,-21 2 7 16,-2 0-7-16,-5 0 13 15,-7 3-13-15,-2 4-2 16,-2 2 0-16,2-1-3 16,10-4-1-16,5 0 0 15,1-2 6-15,7-2-5 16,0 0 0-16,2 0-1 0,0 0 0 16,-6 0 0-16,-5 0 11 15,-9 0 7-15,-4 0-6 16,1 0-4-16,1-2-7 15,5-4 4-15,0-2 3 16,0-3-7-16,2 3 4 16,-1-1 1-16,-3 3 2 15,-6 0 0-15,-21 2 0 16,-23 4-3-16,-20 0 2 16,-4 0-7-16,11 0 1 0,8 0-1 15,12 0 1-15,-5 0 1 16,-2 0 0-16,-4 0 4 15,0 0 9-15,0 0 15 16,-3 0-9-16,-2 0-13 16,-2 0-8-16,-2 0 0 15,-3 4 4-15,-4 2-4 16,-1-2 0-16,-8 2 1 16,-5-1-1-16,-8 0 0 15,-9-3 0-15,-7 2 0 16,-8-4 0-16,-3 2-5 15,-5-2-14-15,-1 0-4 16,1 0 2-16,-2 0 1 0,3 0 9 16,-1 0 1-1,1 0-1-15,-1 0-15 0,-3 0-19 16,-3 0 13-16,-7 0 24 16,0 0 8-16,-2 0 0 15,0 0 39-15,0 0 5 16,0 0-5-16,0 0-2 15,0 0-19-15,0 0-11 16,2 0-7-16,-2 0 7 16,0 0-1-16,0 0-6 15,0 0 0-15,0 0-6 16,0 12 0-16,-2 13 6 16,-7 7 6-16,3 5-2 15,2 12 2-15,4 5 3 16,0 7-8-16,0 12 4 0,10 7-5 15,7 6 3 1,-5 5-3-16,4 1 0 0,-5 3 0 16,2-4 0-16,1 4 0 15,-1-4 0-15,3 1 1 16,1-7 0-16,0 2-1 16,-2-5 2-16,-1 0-2 15,1 2 1-15,-1 0 0 16,1 5 3-16,-1-5-3 15,-4 6 2-15,-1-4-3 16,-2 0 0-16,0-3-6 16,-3-3 5-16,3-6 1 15,-3-1 0-15,0-6-1 16,1-3-3-16,-3-3 4 0,-2-6-2 16,0-5-1-16,0-8 3 15,0-5 0-15,0-2-1 16,-2-4 0-16,-3-4 1 15,1-1-1-15,4 2 1 16,0 0-5-16,0 1-20 16,0-2 12-16,2 5-1 15,5-1 1-15,0 0 13 16,0-1 4-16,-3 3-4 16,0-10-1-16,-2-1-3 15,1-4 4-15,-3-1 4 0,2 0-3 16,-2-2 4-1,0 3-5-15,0-4 0 0,0 2-4 16,0 2-14-16,-7-1 1 16,-6-2 3-16,-3 3 2 15,-3-5 11-15,-6 0-9 16,-4 1 10-16,-6-5 1 16,-8-3 3-16,-6-4-4 15,-7 3 0-15,-12-5-22 16,-26 0-25-16,-29 0-19 15,-32-13-42-15,-15-6 16 16,7-1 74-16,7 2 18 16,18 0 31-16,-4 0 4 15,-6 0-35-15,-1-1 1 16,-5 2 8-16,-6-1-2 0,-8 3 6 16,-5 3-12-16,1 4 19 15,1 3-15-15,6 0 14 16,9 4-4-16,4-2 22 15,7 3-5-15,-1-1-20 16,-4-3-8-16,-1-4-4 16,-5-2 0-16,-2 1 0 15,-2-3 15-15,-2 2-2 16,2 1 4-16,-4 0-17 16,-4 1-1-16,-1 2 1 15,-1 2 8-15,2 4-8 16,2-4-4-16,4 4 4 15,-1-2 16-15,5-2-12 16,2 0-4-16,7 1 11 0,8 3 1 16,8 0 35-16,8 0 2 15,21 0-16-15,19 0-12 16,18 6-15-16,7-3 5 16,-8 5-10-16,-7-4 5 15,-6 5-5-15,8-4-1 16,9-1 8-16,6-4-8 15,11 0 6-15,9 0-6 16,9 0-6-16,14 0 6 16,4 0 2-16,8 0-2 15,3 0-5-15,0 0-2 16,0 0-13-16,0 0-6 16,0 0-6-16,0 0-18 0,0-18-40 15,0 4-83-15,0-4-133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6:42:29.20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1755 1927 1570 0,'0'0'460'0,"0"0"-186"16,0 0-129-16,0 0-33 0,0 0-5 15,0 0-21 1,34-69-20-16,-26 56 0 0,2-1-16 16,-2-3-11-16,-1 1-17 15,-3-2 1-15,1-4-9 16,-5-3-9-16,0-8-5 16,0-3-7-16,-18-2-67 15,-11 0-1-15,-8 4 14 16,-6 6 45-1,-6 5 8-15,-2 12-2 0,1 8-3 16,4 3 7-16,6 10-2 16,9 21 8-16,8 8 0 15,9 5-7-15,12 6-4 16,2 1 2-16,19 4-3 0,16-8-7 16,10-3 19-1,6-9 7-15,2-7 8 0,1-10-9 16,-3-4-6-16,-6-2-22 15,-7 2-42-15,-5 10 4 16,-2 16-33-16,-2 36-10 16,-2 42 84-16,-2 37 11 15,-8 14-28-15,-7-11-28 16,-10-35-101-16,0-44 98 16,0-25 39-16,-19-17 28 15,-3-7 100-15,0-8 215 16,0-11-21-16,3-11-65 15,6-23-106-15,5-32-121 0,8-28 28 16,0-32-11-16,26-25-8 16,10-11-6-16,6 5-5 15,5 9-5-15,4 17-13 16,1 18 8-16,-6 24 5 16,-8 22-2-16,-2 12-20 15,-1 1-24-15,1 3-5 16,-5 4 26-16,-10 18 13 15,-15 10 16-15,-6 8-35 16,0 10 28-16,-16 26 8 16,-10 16 15-16,-3 14-4 15,-2 9 0-15,4 6-4 16,7-4-2-16,9-5-5 16,6-14 0-16,5-14-1 15,0-15-24-15,18-13-20 0,13-12 45 16,12-4 33-16,5-23-3 15,8-17-5-15,-2-11-13 16,-6-5 0-16,-7 3-10 16,-8 7-1-16,-11 12 6 15,-8 12-2-15,-8 10 9 16,-6 12-14-16,0 0-26 16,3 18 26-16,3 16 0 15,4 1 16-15,3 4-6 16,3-7-10-16,1-10-12 15,8-8 12-15,6-14 33 16,4 0 0-16,3-14-7 0,1-18-11 16,-6-4-4-16,-6-2-7 15,-10 6 3-15,-8 8-3 16,-4 10 4-16,-5 10-8 16,0 4-14-16,0 4 7 15,0 22 7-15,0 8 6 16,0 4 11-16,0 0-17 15,0-5-31-15,4-12-40 16,7-13-36-16,-2-16-71 16,0-19-102-16,-4-11-1498 0</inkml:trace>
  <inkml:trace contextRef="#ctx0" brushRef="#br0" timeOffset="150.99">2992 1476 2517 0,'0'0'0'0,"0"0"-145"16,0 0-223-16,0 0 136 16,-21 134 40-16,21-87-370 0</inkml:trace>
  <inkml:trace contextRef="#ctx0" brushRef="#br0" timeOffset="407.9">3025 1816 729 0,'0'0'519'16,"0"0"-213"-16,54 113-106 15,-34-59-109-15,0 1-51 16,-7-4-19-16,-4-7-11 15,-7-10-8-15,0-12 27 16,-2-12 186-16,3-10 120 16,1 0-81-16,3-22-79 15,2-14-103-15,4-10-45 16,3-5-26-16,-1-4 14 16,1 3-11-16,-1 11 3 0,-5 12 0 15,-4 13-2-15,-4 10 10 16,1 6-15-16,1 10-14 15,2 24 14-15,11 12 11 16,2 8-5-16,8 2 1 16,2-6-7-16,4-10-5 15,4-12-58-15,15-22-39 16,-7-6-88-16,-7 0-946 0</inkml:trace>
  <inkml:trace contextRef="#ctx0" brushRef="#br0" timeOffset="582.04">3883 1783 2794 0,'0'0'312'16,"0"0"-312"-16,0 0-63 16,0 0 55-16,0 0-12 15,176 51-67-15,-109-30-161 16,-7-5-494-16</inkml:trace>
  <inkml:trace contextRef="#ctx0" brushRef="#br0" timeOffset="743.86">4032 2145 1277 0,'0'0'1530'0,"0"0"-1410"0,0 0-93 15,0 0-15-15,0 0-12 16,0 0 0-16,0 0 35 15,109 8-29-15,-22-22-6 16,-15 1-249-16,-12 0-1263 16</inkml:trace>
  <inkml:trace contextRef="#ctx0" brushRef="#br0" timeOffset="1177.45">5167 1963 2375 0,'0'0'376'0,"0"0"-279"15,0 0 3-15,0 0 6 16,0 0-106-16,0 0 0 0,0 0 19 16,182-32 18-16,-88 18 3 15,6-1-26-15,0 2 7 16,-7 2-14-16,-14 2 4 15,-17 3-5-15,-20 1-5 16,-17 5 6-16,-19 0-7 16,-6 0-8-16,0 0-6 15,-4 0 9-15,-18 0-15 16,4 0-211-16,2 0-534 0</inkml:trace>
  <inkml:trace contextRef="#ctx0" brushRef="#br0" timeOffset="5186.87">6786 1401 2047 0,'0'0'299'0,"0"0"-141"15,0 0-8-15,0 0 7 16,0 0-65-16,0 0-57 16,4-55-13-16,19 47 3 15,8-7-4-15,10 3 2 16,1 2-4-16,-3 5-15 15,-1 4-4-15,-4 1 0 16,-10 4-56-16,-6 16-30 16,-9 10-30-16,-9 10 35 15,-4 10 23-15,-27 5-23 16,-19 5 60-16,-10 0 1 16,-9 0 20-16,0-4 8 0,3-8 58 15,10-12 19 1,16-9 3-16,15-10-37 0,19-4-51 15,6-3-10-15,13 4-34 16,24 2 44-16,19 2 128 16,18-1-56-16,10 2-28 15,12-5-20-15,-3 1-14 16,-1-7 1-16,-12-1-11 16,8-7-72-16,-22 0-160 15,-16-15-665-15</inkml:trace>
  <inkml:trace contextRef="#ctx0" brushRef="#br0" timeOffset="5410.63">7872 1185 2629 0,'0'0'332'0,"0"0"-238"15,0 0-94-15,0 0-6 16,0 0-50-16,0 0 56 15,-54 204 12-15,25-55-12 16,2 9-17-16,12-27-42 16,7-37-16-16,6-16-70 15,0-26-117-15,2-12-276 0</inkml:trace>
  <inkml:trace contextRef="#ctx0" brushRef="#br0" timeOffset="5570.27">7526 2067 1977 0,'0'0'867'0,"0"0"-765"0,0 0-102 16,0 0-31-16,0 0 31 15,0 0 41-15,147-6-3 16,-83 8-21-16,1 2-17 16,3-4-120-16,-18-12-159 15,-14-10-1334-15</inkml:trace>
  <inkml:trace contextRef="#ctx0" brushRef="#br0" timeOffset="5737.49">7508 1144 2649 0,'0'0'239'15,"0"0"-239"-15,0 0-49 16,123-7 42-16,10 27-10 15,-12 4-137-15,-1-3-460 0</inkml:trace>
  <inkml:trace contextRef="#ctx0" brushRef="#br0" timeOffset="6028.27">8259 1663 2274 0,'0'0'258'16,"0"0"-182"-16,0 0 6 15,0 0 0-15,0 0-2 16,20 133-19-16,-20-80-15 15,0 3-19-15,0 0-18 16,0-8 0-16,0-8-9 16,0-10 0-16,0-14-1 0,0-16-95 15,-2-6-75 1,-10-22-123-16</inkml:trace>
  <inkml:trace contextRef="#ctx0" brushRef="#br0" timeOffset="6226.47">8170 1569 1877 0,'0'0'468'15,"0"0"-244"-15,0 0-88 16,0 0-39-16,0 0-9 16,136-93-25-16,-80 109-35 15,1 24-19-15,1 22-9 16,-6 14-31-16,-13 12-69 16,-14 5-27-16,-18-3 19 15,-7-6 65-15,-27-13 32 16,-22-12 11-16,-13-15 1 15,-50-14 9-15,14-13-10 16,5-14-326-16</inkml:trace>
  <inkml:trace contextRef="#ctx0" brushRef="#br0" timeOffset="6638.14">6102 2354 2102 0,'0'0'361'0,"0"0"-265"15,0 0-35-15,0 0 48 16,0 0-101-16,0 0 21 15,0 0 16-15,62 4 102 16,30 1-60-16,41-4-26 16,43 4-17-16,23-4-14 15,6 3-8-15,0-1-16 16,-9 6 5-16,7-3-11 16,-1 2 7-16,-17 0-1 15,-38 0-2-15,-39-3 3 16,-42 0-7-16,-19-1-17 15,-2 0-8-15,-10 0-14 16,-10 2-27-16,-23-2-78 0,-33 0-113 16,-21 1-104-16,-8-4-607 0</inkml:trace>
  <inkml:trace contextRef="#ctx0" brushRef="#br0" timeOffset="7139.7">6229 2805 2004 0,'0'0'353'16,"0"0"-251"-16,0 0 0 15,0 0 24-15,0 0 17 16,0 0-42-16,0 0-35 16,81-101-34-16,-77 101-9 15,-2 0-23-15,0 15-34 16,2 21 31-16,4 18 3 15,-2 16 17-15,1 13-17 16,-3 3-58-16,5-7 5 16,0-8 42-16,0-17 6 0,2-18 3 15,1-14-19-15,-2-18 21 16,9-4 29-16,6-26 101 16,14-20-13-16,5-20-44 15,19-24-26-15,-3 2-23 16,4-9 0-16,-3 3-6 15,-12 16-8-15,-5 0-8 16,-11 15-2-16,-14 19-35 16,-19 26-70-16,0 15-166 15,-5 3-1013-15</inkml:trace>
  <inkml:trace contextRef="#ctx0" brushRef="#br0" timeOffset="7433.84">7022 3094 2685 0,'0'0'190'16,"0"0"-148"-16,0 0-37 15,0 0 4-15,0 0-9 16,0 106 0-16,5-72-5 16,9-2 5-16,3-10-9 15,5-9 4-15,5-10 5 16,2-3 57-16,2-6 5 15,-2-18 4-15,-9-10-26 16,-6-6 3-16,-14-2 3 16,0-2-27-16,-23 1-5 0,-17 8 20 15,-9 5-17-15,-5 12-17 16,-1 13-52-16,2 5-66 16,-5 29-90-16,10 9-79 15,19-2-502-15</inkml:trace>
  <inkml:trace contextRef="#ctx0" brushRef="#br0" timeOffset="7759.16">7457 3057 1403 0,'0'0'913'0,"0"0"-913"15,0 0 9-15,0 0-7 0,-60 109 12 16,47-66-6-16,3-8-6 15,8-6 15-15,2-14 82 16,0-9 32-16,9-6 32 16,11-6 2-16,9-22-24 15,8-12-58-15,6-9-37 16,2-1-19-16,0 2-6 16,-3 7 8-16,-9 11-8 15,-6 11-8-15,-9 18-13 16,-7 1-23-16,-5 25-28 15,-1 24 51-15,2 14-1 16,4 6 0-16,7 3-53 16,13 6-35-16,-5-18-118 15,3-19-130-15</inkml:trace>
  <inkml:trace contextRef="#ctx0" brushRef="#br0" timeOffset="8295.34">9130 2346 2593 0,'0'0'355'0,"0"0"-253"0,0 0-45 15,0 0-33-15,0 0-18 16,0 0-1-16,-36 106 4 15,11-54-9-15,-3 2-42 16,-3-8-25-16,-16-4-56 16,9-13-69-1,3-10-368-15</inkml:trace>
  <inkml:trace contextRef="#ctx0" brushRef="#br0" timeOffset="8448.27">8816 2380 516 0,'0'0'2364'16,"0"0"-2208"-16,0 0-135 16,0 0-11-16,0 0-1 15,134 118-5-15,-83-70-4 16,5 1-9-16,20 1-186 16,-17-16-151-16,-3-11-1246 0</inkml:trace>
  <inkml:trace contextRef="#ctx0" brushRef="#br0" timeOffset="9011.41">10788 1539 2541 0,'0'0'257'0,"0"0"-181"15,0 0-62-15,0 0-5 0,0 0 13 16,0 0 0-16,-100 131-2 16,64-75-20-16,7-4 10 15,6-11-3 1,10-14-6-16,9-15-1 0,4-10-25 16,0-2 13-16,9-15 12 15,13-22 0-15,5-11-30 16,1-4-33-16,-3 2 23 15,-5 8 23-15,-7 8 17 32,-5 12 24-32,-8 10 67 15,0 12-3-15,0 0-88 0,-3 29-14 0,-10 42 14 16,0 45 16-16,5 34-16 16,6-7-69-16,2-27-29 0,0-43-11 15,0-30-11-15,0 0-1 16,0-5 54-16,-29-2 13 15,-6-15-185-15,-5-12-239 0</inkml:trace>
  <inkml:trace contextRef="#ctx0" brushRef="#br0" timeOffset="9167.95">10270 2382 904 0,'0'0'1032'16,"0"0"-734"-16,0 0-52 16,0 0-19-16,0 0-63 15,0 0-138-15,0 0 7 16,33-36 24-16,40 36-1 15,33 0-16-15,37 0-22 16,31 2 1-16,4 2-6 0,-29-2 11 16,-37 2-8-1,-48-2-9-15,-10 2-7 16,4 1-68-16,-11-3-241 16,-14 3-1978-16</inkml:trace>
  <inkml:trace contextRef="#ctx0" brushRef="#br0" timeOffset="9505.07">9358 2681 2294 0,'0'0'401'0,"0"0"-300"15,0 0-95-15,0 0 32 16,126 0 127-16,8 0-39 16,60 0-75-16,31 0-10 15,12 0-20-15,-2 0 5 16,-15 0-8 0,4 0-18-16,-8 0 6 15,-18 1 0-15,-24 4 5 0,-45-1-10 16,-40-1 0-16,-33-2-1 15,-22 0 0-15,-10 2-4 16,-11-3-36-16,-8 2-31 16,-28-1-66-16,-19-1-34 15,-10 0-439-15</inkml:trace>
  <inkml:trace contextRef="#ctx0" brushRef="#br0" timeOffset="10201.87">9985 2959 1676 0,'0'0'483'0,"0"0"-296"16,0 0-10-16,0 0 9 16,0 0-11-16,0 0-53 15,0 0-30-15,14-14-37 16,-14 14-8-16,0 0-12 15,3 0-35-15,1 8 0 16,2 15-18-16,8 13 18 16,1 14 0-16,4 14 5 15,-2 8 12-15,1 8-13 16,1 1-4-16,-2-3-12 16,-2-10-3-16,-4-12 14 15,-2-12 1-15,-2-15 0 0,-3-14 0 16,-4-7 0-16,3-6 1 15,-3-2 0-15,2 0 3 16,-2-4 21-16,2-12 5 16,3-6-12-16,-1-4-18 15,0-2 4-15,1 0 3 16,-1-2 1-16,1-2 5 16,-5 0 1-16,0 4 7 15,0 4-21-15,0 6-1 16,-16 7 1-16,-11 11-4 15,-10 0 8-15,-13 14-10 16,-5 16 12-16,-3 9-3 0,-2 9-3 16,2 2 0-16,2 4 1 15,4-4-1-15,4-2 0 16,7-7-4-16,8-8-10 16,11-7-20-16,11-7-28 15,11-8-90-15,0-11-57 16,20 0-32-16,5 0-465 0</inkml:trace>
  <inkml:trace contextRef="#ctx0" brushRef="#br0" timeOffset="10478.91">10792 3234 2197 0,'0'0'388'0,"0"0"-192"16,0 0-31-16,0 0-2 16,0 0-47-16,0 0-51 15,0 0-65-15,27-8-7 16,-27 41-4-16,-5 17 11 16,-1 12 8-16,-1 10-8 15,1 2-24-15,1-2-31 16,-2-4 4-16,1-8-74 0,-13-1-28 15,4-19-154 1,-3-14-815-16</inkml:trace>
  <inkml:trace contextRef="#ctx0" brushRef="#br0" timeOffset="10655.09">10494 3848 2658 0,'0'0'229'15,"0"0"-226"-15,0 0 19 16,0 0 14-16,0 0 75 15,0 0-19-15,167 8-37 16,-101-5-26-16,2-3-19 16,-6 0 1-16,-9-11-11 15,-12-27-99-15,-15 1-203 0,-17-2-1567 16</inkml:trace>
  <inkml:trace contextRef="#ctx0" brushRef="#br0" timeOffset="10799.09">10574 3134 2905 0,'0'0'174'0,"0"0"-127"15,0 0-27-15,165-2-15 16,-78 6 6-16,42 29-11 16,-22-4-120-16,-18 1-369 0</inkml:trace>
  <inkml:trace contextRef="#ctx0" brushRef="#br0" timeOffset="11432.47">11307 3748 2511 0,'0'0'284'0,"0"0"-165"15,0 0-22-15,0 0-7 16,0 0-47-16,0 0-42 15,0 0-1-15,-15 125-1 16,7-70-40-16,2-3-8 16,-1-8-60-16,3-8 3 15,0-14-52-15,-4-22-111 16,2-12-431-16,-3-17-730 0</inkml:trace>
  <inkml:trace contextRef="#ctx0" brushRef="#br0" timeOffset="11622.37">11261 3629 2370 0,'0'0'526'0,"0"0"-443"0,0 0 14 16,115-6-31-16,-68 24-17 15,7 14-16-15,-6 12-7 16,-3 6-16-16,-11 4-10 16,-15 1-8-16,-7-3 8 15,-12-10 0-15,0-5 4 16,-16-10 1-16,-13-8 5 15,-9-8-10-15,-8-11-11 16,-33-7-73-16,15-20-197 0,3-7-1250 16</inkml:trace>
  <inkml:trace contextRef="#ctx0" brushRef="#br0" timeOffset="11848.18">11795 3108 952 0,'0'0'2095'16,"0"0"-1928"-16,0 0-155 15,0 0-5-15,0 0-7 16,-214 155 21-16,52-22-1 16,-25 22-20-16,2 1-6 0,17-19-19 15,47-41-12-15,28-26-41 16,26-21 30-1,-15-4-15-15,13-7-109 0,6-9-607 16</inkml:trace>
  <inkml:trace contextRef="#ctx0" brushRef="#br0" timeOffset="12742.26">8611 1091 1795 0,'0'0'546'0,"0"0"-358"0,0 0-88 16,0 0 9-16,0 0 5 15,0 0-36-15,0 0-37 16,7-7-23-16,-7 7-18 16,-2 7-23-16,-23 23 14 15,-27 34 9-15,-35 46 33 16,-32 53-11-16,-13 19-3 16,13-8-4-1,33-37-5-15,33-50-4 0,17-30-6 16,-7 1-18-16,10-9-161 15,6-18-958-15</inkml:trace>
  <inkml:trace contextRef="#ctx0" brushRef="#br0" timeOffset="16410.23">17523 4186 457 0,'0'0'378'0,"0"0"-229"15,0 0-138-15,0 0 4 16,0 0 190-16,-35-102 21 15,30 88-109-15,3 4 25 16,2 3-9-16,0-2-26 16,0-1-107-16,0 2-26 15,7 0-276-15</inkml:trace>
  <inkml:trace contextRef="#ctx0" brushRef="#br0" timeOffset="18029.3">13181 1229 2508 0,'0'0'240'0,"0"0"-167"0,0 0-52 16,0 0-16-16,0 0-5 15,0 0-4-15,0 0 4 16,49 174 9-16,-11-61-9 15,6 29 6-15,-1-8-7 16,-10-25 2-16,-11-37-1 16,-6-32 0-16,-1-7 0 15,-1-4 0-15,1-10 9 16,-3-18 43-16,1-2 57 16,5-41 50-16,7-19-69 15,6-19-46-15,7-11-16 16,-1-3 5-1,1 4-15-15,-3 12-13 0,-6 9-4 0,-4 18-1 16,-9 14-1 0,-7 16-50-16,-7 14-47 0,-2 7-129 15,0 47-251-15,-11 3 106 16,-1 4-514-16</inkml:trace>
  <inkml:trace contextRef="#ctx0" brushRef="#br0" timeOffset="18321.16">13789 1845 1380 0,'0'0'558'15,"0"0"-156"-15,0 0-190 16,0 0-84-16,0 0-34 16,-6 112-31-16,0-73-33 15,4 4-22-15,2-5-7 0,0-8-2 16,0-10 2-16,12-12 0 16,3-8 57-16,3 0 19 15,4-18 42 1,1-16-34-16,-3-8-52 15,-5-4-12-15,-5 0-9 16,-10 2 2 0,0 8-14-16,-6 4-21 0,-15 9 20 15,-8 11-24-15,0 8-64 16,-11 4-93-16,7 18-55 16,8 3-366-16</inkml:trace>
  <inkml:trace contextRef="#ctx0" brushRef="#br0" timeOffset="18623.86">13789 1845 1542 0,'167'-21'400'0,"-149"13"-114"0,-5 5-29 16,-4 3-119-16,-2 1-138 15,-5 31-1-15,1 17 1 16,1 13 10-16,2 6 14 16,1-2-18-16,5-12 10 15,0-11-16-15,5-18-4 16,0-14 4-16,5-11 53 15,3-7 79-15,4-27 11 16,0-10-48-16,2-10-34 16,-4 0-4-16,-5 4-6 15,-4 8-6-15,-7 11 14 16,-5 14-14-16,-3 11-9 16,-3 6-36-16,0 0-5 0,0 17-41 15,0 18 15-15,0 9 1 16,9 8-28-16,2 0-6 15,5-5-13-15,5-10-42 16,18-12-38-16,-3-13-23 16,-3-11-490-16</inkml:trace>
  <inkml:trace contextRef="#ctx0" brushRef="#br0" timeOffset="18807.16">14791 1728 2838 0,'0'0'274'0,"0"0"-171"0,0 0-95 16,0 0-8-16,0 0-1 15,0 0-9-15,133 55-96 16,-76-19-97-16,-10-9-73 16,-7-4-472-16</inkml:trace>
  <inkml:trace contextRef="#ctx0" brushRef="#br0" timeOffset="18953.02">14889 2033 2420 0,'0'0'296'0,"0"0"-193"15,0 0-35-15,0 0-5 16,0 0-41-16,0 0-16 0,0 0 40 16,97 56 9-1,-28-54-41-15,29-2-14 0,-16 0-150 16,-17 0-787-16</inkml:trace>
  <inkml:trace contextRef="#ctx0" brushRef="#br0" timeOffset="19969.41">15572 1650 2283 0,'0'0'300'0,"0"0"-164"16,0 0-96-16,0 0 1 16,0 0 6-16,0 0-11 15,140-44-19-15,-101 44-13 16,-2 0-4-16,-6 4-10 16,-9 18-6-16,-6 15 15 15,-14 7-9-15,-2 13-12 16,-16 10-1-16,-22-2 9 15,-6 0-2-15,-5-7 16 16,2-10 11-16,9-10 6 16,12-10 9-16,10-12 5 15,11-5-31-15,5-10 1 16,0-1 24-16,13 0 7 16,16 0-8-16,12-1 12 0,6-8-18 15,6 0-17-15,1 0 7 16,-3 3-8-16,13-1-21 15,-14 2-121-15,-13-1-240 0</inkml:trace>
  <inkml:trace contextRef="#ctx0" brushRef="#br0" timeOffset="20341">16383 1690 2522 0,'0'0'259'0,"0"0"-169"0,0 0-26 15,0 0-8-15,0 0-56 16,0 0 8-16,-67 133-7 16,46-65-1-16,9-1-14 15,4-2-8-15,8-11-7 16,0-12-11-16,10-10 29 15,14-16 11-15,8-10 35 16,7-6 5-16,5-18 12 16,4-20 10-16,-6-12 4 31,-9-12-32-31,-15-8-8 0,-18-5 6 16,0 3-2-16,-33 4-11 0,-16 8 0 15,-12 14-18-15,-5 15-1 0,1 17-76 16,-8 14-99-16,17 17-87 15,15 10-427-15</inkml:trace>
  <inkml:trace contextRef="#ctx0" brushRef="#br0" timeOffset="20675.43">17020 1755 2397 0,'0'0'398'0,"0"0"-192"0,0 0-150 16,0 0-38-16,-143-31-11 16,96 64-7-16,3 12-1 15,10 10-7-15,12 1-1 16,11-6-4-16,11-6-26 16,2-13 38-16,25-14 1 15,9-9 35-15,8-8 38 16,7-12 4-16,-1-22 15 15,-4-12-27-15,-11-11-30 16,-10-5-12 0,-11 1-13-16,-14-2-9 15,0 9-1-15,-20 12-55 0,-16 12-3 16,-20 22-161-16,9 8-225 16,7 0-1008-16</inkml:trace>
  <inkml:trace contextRef="#ctx0" brushRef="#br0" timeOffset="21186.94">17374 2029 2342 0,'0'0'382'16,"0"0"-120"-16,0 0-138 16,0 0-124-16,0 0-10 15,0 0-28-15,0 0-23 16,-44 126-5-16,39-79 5 15,5-11 15-15,0-14-1 16,0-12 47-16,9-10 56 16,6-8 92-16,8-25 1 15,6-14-83-15,4-9-15 16,0-7-28-16,-4 5 3 16,-2 5 0-16,-8 15-9 15,-9 13-13-15,-8 14-4 16,-2 11-22-16,0 5-43 0,0 25 14 15,-4 14 51-15,-2 8-1 16,6 4 1-16,0-6 0 16,0-10-21-16,6-12 20 15,3-12 2-15,3-12 24 16,-2-4 39-16,5-4 18 16,8-19-10-16,2-9-39 15,2-5-20-15,-3 3 3 16,-6 7-16-16,-8 14-7 0,-4 9-55 15,-4 4-1-15,-2 15-46 16,0 16 22-16,4 13 81 16,7 3-46-16,7-4-62 15,5-6 29-15,5-12 37 16,3-13-2-16,5-12 22 16,2 0 10-16,14-56-87 15,-10 5-301-15,-9-6-1472 0</inkml:trace>
  <inkml:trace contextRef="#ctx0" brushRef="#br0" timeOffset="21481.98">18096 1433 2595 0,'0'0'334'16,"0"0"-150"-16,0 0-88 16,0 0-71-16,0 0-25 15,0 0 0-15,2 123 6 16,5-43-2-16,4 17 2 15,3 1-5-15,3-18-1 16,5 0 0-16,1-19 0 16,-1-17-9-16,0-17 9 15,-2-15 9-15,0-12 26 16,5-5 39-16,4-30-4 16,6-15-34-16,6-12-25 15,1-8-7-15,0-2-4 16,-4 0 0-16,-6 5-9 0,-15 11-35 15,-17 16-51-15,-13 17-75 16,-20 16-253-16</inkml:trace>
  <inkml:trace contextRef="#ctx0" brushRef="#br0" timeOffset="22367.08">13727 3020 938 0,'0'0'0'15,"0"0"-30"-15,0 0 30 16,0 0 32-16,0 0 82 15,0 0-88-15,0 0-26 16,31-49-168-16,-27 49-504 0</inkml:trace>
  <inkml:trace contextRef="#ctx0" brushRef="#br0" timeOffset="22663.08">13727 3020 1275 0</inkml:trace>
  <inkml:trace contextRef="#ctx0" brushRef="#br0" timeOffset="23053.29">13727 3020 1275 0,'25'-10'889'0,"-25"6"-655"0,0 1-58 0,2-1-43 16,0 3-37-16,-2 1-32 15,0 0-25-15,2 0 4 16,-2 0 16-16,0 0 14 16,0 0-20-16,0 0-24 15,0 0-19-15,2 0-10 16,3 12-21-16,3 20 21 0,8 16 5 16,2 16-5-16,2 12 0 15,2 10-2-15,-4 0 0 16,-2 1-29-16,-5-13-20 15,-5-10 25-15,-4-18 8 16,-2-16 11-16,0-16 7 16,0-10 1-16,0-4 68 15,0-15-10-15,-13-22-58 16,-5-6-1-16,-4-10 5 16,-4 1 6-16,-6 4 3 15,-3 7-5-15,2 10 19 16,-4 11-7-16,-1 12-14 15,-3 8-5-15,-5 12-2 0,2 24 4 16,-3 10-4-16,7 8-9 16,5 2 8-16,10-1 0 15,8-8-55-15,17-5-50 16,0-15-119-16,4-15-333 0</inkml:trace>
  <inkml:trace contextRef="#ctx0" brushRef="#br0" timeOffset="23247.59">14502 3294 2698 0,'0'0'323'0,"0"0"-241"0,0 0-68 15,0 0-13-15,0 0-1 16,0 0-11-16,0 0 7 15,0 0-43-15,107 33-81 16,-85-19-60-16,-11-4-757 0</inkml:trace>
  <inkml:trace contextRef="#ctx0" brushRef="#br0" timeOffset="23417.28">14340 3585 2530 0,'0'0'464'0,"0"0"-464"0,0 0 9 16,0 0-9-16,0 0 37 15,127-6-6-15,-54-2-31 16,-13 2-251-16,-11-2-1075 0</inkml:trace>
  <inkml:trace contextRef="#ctx0" brushRef="#br0" timeOffset="23930.38">15204 3292 2274 0,'0'0'409'0,"0"0"-264"16,0 0-47-16,0 0 27 15,0 0-33-15,0 0-60 16,0 0-32-16,-16 10-26 0,-1 22 22 16,-6 12 4-1,3 7 6-15,5 1-6 0,5-4-11 16,8-6 0 0,2-12 7-16,0-8 4 0,20-10 0 15,7-9 10-15,7-3 20 16,8-6 19-16,3-21-3 15,1-11 7 1,-3-6-6-16,-10-10-7 0,-6-2-9 16,-16-3-2-16,-11 3-6 15,0 2 16-15,-21 8-28 16,-16 11-11-16,-7 14-19 16,-26 21-45-16,13 6-115 15,7 16-269-15</inkml:trace>
  <inkml:trace contextRef="#ctx0" brushRef="#br0" timeOffset="24410.93">15786 3517 2152 0,'0'0'561'0,"0"0"-421"16,0 0-1-16,0 0-22 15,0 0-53-15,0 0-42 16,0 0-22-16,19-6-1 16,-5 6-29-16,-5 0-22 15,-3 14 16-15,-4 0 1 16,-2-1 11-16,0 0-3 16,-4-5 27-16,-5-2 22 15,-2-6 51-15,4 0 26 16,5 0-35-16,2-10-12 15,0-10-10-15,0-6-24 0,0-1-11 16,0 4-7-16,4 4-2 16,-4 6-50-16,0 7-91 15,0 3-297-15</inkml:trace>
  <inkml:trace contextRef="#ctx0" brushRef="#br0" timeOffset="26126.01">16398 3294 2277 0,'0'0'260'0,"0"0"-198"16,0 0-31-16,0 0 82 0,0 0-17 15,0 0-78 1,0 0-17-16,-22-3-1 0,6 10 5 16,-7 11-5-16,-2 7 5 15,-2 8 5-15,-2 7 12 16,6 7-8-16,6 5-13 15,5 0 4-15,12-4-4 16,0-6-1-16,9-8 14 16,13-10 15-16,5-10-7 15,4-14-3-15,7 0 21 16,3-18 10-16,-1-20 13 16,-3-10-10-16,-6-8-24 15,-8-4-5-15,-12-2-3 16,-11-1-16-16,0 8 11 0,-9 6 14 15,-13 9-30-15,-7 15-29 16,-16 16-65-16,8 9-147 16,0 0-339-16</inkml:trace>
  <inkml:trace contextRef="#ctx0" brushRef="#br0" timeOffset="27014.41">16765 3260 1048 0,'0'0'873'0,"0"0"-696"16,0 0 33-16,0 0-26 16,0 0-7-16,0 0-53 15,0 0-34-15,0-26-24 16,0 26-17-16,0 0 19 15,0 0-12-15,0 0-17 16,0 0-25-16,-2 0-14 16,2 4 0-16,-2 17-2 15,0 8 2-15,0 11 14 16,0 5-13-16,2 3 9 16,0-6-5-16,0-4-5 15,0-5 0-15,0-10 0 16,0-9 5-16,0-6-5 15,0-3-7-15,0-5 1 0,6 0-2 16,10 0 8 0,9 0 1-16,8 0 10 0,7-5 8 15,4 1-19-15,1 4 0 16,-3 0 0-16,-4 0-1 16,-7 14-5-16,-6 6-4 15,-9 6 0-15,-10 2 3 16,-6 4-8-16,0 2-7 15,-27-1 4-15,-10-3 5 16,-13-6 13-16,-2-8 13 16,-2-8-13-16,-22-8-9 15,13-11-110-15,13-11-226 0</inkml:trace>
  <inkml:trace contextRef="#ctx0" brushRef="#br0" timeOffset="27210.87">16852 3260 1174 0,'0'0'1852'0,"0"0"-1638"15,0 0-137-15,0 0-7 16,0 0-17-16,146-34-35 16,-86 32-18-16,9 2-4 15,26 0-81-15,-16 0-118 16,-15 6-796-16</inkml:trace>
  <inkml:trace contextRef="#ctx0" brushRef="#br0" timeOffset="32178.54">18803 2635 538 0,'0'0'1259'16,"0"0"-999"-16,0 0-73 0,0 0-25 15,0 0 18 1,0 0-51-16,0-14-30 0,0 14-18 16,0 0-17-1,0 0-6-15,0 0-30 0,0 0-10 16,6 0-3-1,14 0-14-15,9 0 10 0,14 0-3 16,7 0 0-16,10 0 0 16,0 0-8-1,1 2-14-15,-8 6-82 16,1 3-66-16,-14 1-237 0,-13-2-1428 16</inkml:trace>
  <inkml:trace contextRef="#ctx0" brushRef="#br0" timeOffset="32370.08">18884 2846 2116 0,'0'0'295'0,"0"0"-286"16,0 0 31-16,0 0-37 16,0 0 119-16,119 5-53 15,-66-5-41-15,0 2-13 16,5-2-15-16,-13 0-85 15,-16 0-911-15</inkml:trace>
  <inkml:trace contextRef="#ctx0" brushRef="#br0" timeOffset="33537.51">20447 2153 2319 0,'0'0'334'0,"0"0"-187"15,0 0-128-15,0 0 23 16,0 0 26-16,0 0 0 15,158-30 14-15,-96 20-41 16,0 2-18-16,-8 4-10 16,-10 4-6-16,-5 0-7 15,-6 0-18-15,-2 0-91 16,-9 4-141-16,-4 4-564 0</inkml:trace>
  <inkml:trace contextRef="#ctx0" brushRef="#br0" timeOffset="34108.24">22140 1721 1820 0,'0'0'179'15,"0"0"-160"-15,0 0 50 0,0 0 224 16,0 0-136-16,40-105-74 16,-38 97 34-16,0 4-22 15,0 0 9-15,0 2-20 16,6-2-34-16,0 0-28 15,9-3-7-15,11 0-1 16,10 0 3-16,15-4 3 16,7 5 7-16,3 4-3 15,-1 2-11-15,-6 0-6 16,-9 0-7-16,-9 12 0 16,-14 9-16-16,-17 15-36 15,-7 8 5-15,-23 13 29 16,-23 7 12-16,-12 1 6 0,-7-3 1 15,5-10 17 1,9-10 0-16,15-8-3 0,14-10-15 16,11-8 0-16,11-4-30 15,0-2 10-15,15-2 20 16,21 0 19-16,15-2 18 16,18-2-7-16,16-4-6 15,10 0-8-15,3 3-9 16,-3-1-1-16,-16 4-6 15,-14 4-47-15,-18 1-116 16,-18 1-146-16,-20-3-1215 0</inkml:trace>
  <inkml:trace contextRef="#ctx0" brushRef="#br0" timeOffset="34688.4">21199 2552 2057 0,'0'0'332'16,"0"0"-192"-16,0 0-79 0,0 0 49 15,0 0-54 1,0 0-56-16,0 0-31 0,-17 2 31 16,32 1 45-16,5 0 40 15,7 1 8-15,9 2-2 16,10-3-12-16,14 1-38 16,34-3-5-16,40 2-9 15,51-2-5-15,29 4-10 16,11 0-2-16,2 4 0 15,-8 0-6-15,12 4 4 16,8 3-1-16,6 2-6 16,0 0-1-16,-2 2 13 15,-10 0 1-15,-12-4 6 16,-25-3 7-16,-25-5-9 0,-40-1 0 16,-38-3 8-1,-34-2-9-15,-11-2-5 0,-7 2-8 16,-2-2 1-16,-6 0 5 15,-15 0 0-15,-9 0-3 16,-4 0 1-16,-5 0 1 16,0 0-7-16,0 0 2 15,0 0-3-15,0 0-1 16,0 0-6-16,0 2-34 16,-3 0-64-16,-42 6-81 15,3-2-266-15,-9 0-444 0</inkml:trace>
  <inkml:trace contextRef="#ctx0" brushRef="#br0" timeOffset="37060.36">21460 2971 2150 0,'0'0'261'16,"0"0"-167"-16,0 0-60 15,0 0-2-15,0 0 1 16,0 0-23-16,0 0-9 0,-116 35 7 15,96-9 5 1,3 8-7-16,-6 8-5 0,3 8 8 16,0 8-4-16,4 4-5 15,5 2-52-15,9-5-1 16,2-9-13-16,7-12-8 16,17-10 20-16,6-11 54 15,3-13 22-15,2-4 63 16,3-11-15-16,-3-24 1 15,-6-9-12-15,-8-9 11 16,-12-8 23-16,-9-3 21 16,0 1-5-16,-18 2-15 15,-9 7-1-15,-2 10-46 16,3 12-47-16,1 14-13 0,-4 18-98 16,9 12-344-16,4 11-1154 15</inkml:trace>
  <inkml:trace contextRef="#ctx0" brushRef="#br0" timeOffset="37230.51">21890 3337 3015 0,'0'0'224'16,"0"0"-224"-16,0 0-8 15,0 0-70-15,0 0-216 0,0 0-1670 0</inkml:trace>
  <inkml:trace contextRef="#ctx0" brushRef="#br0" timeOffset="37636.37">22184 3076 2727 0,'0'0'306'0,"0"0"-166"16,0 0-84-16,0 0-11 15,0 0-18-15,0 0-11 16,143-88-10-16,-103 88-6 16,-7 1-6-16,-4 22 0 15,-11 9-18-15,-11 7-25 0,-7 12 14 16,-4 5 11-16,-28 2 18 15,-7-2-1-15,-7-3 7 16,0-8 0-16,5-8 9 16,8-9 12-16,12-10 7 15,7-7-5-15,9-6-12 16,5-4-10-16,0-1 0 16,0 0 3-16,0 0 10 15,7 0 4-15,13 0 0 16,7 0 2-16,15-1 19 0,5-4-14 15,6 1-9 1,-1 3-13-16,-5 1-3 16,1 0-50-16,-12 0-112 0,-12 0-222 15</inkml:trace>
  <inkml:trace contextRef="#ctx0" brushRef="#br0" timeOffset="38023.17">23152 3238 2478 0,'0'0'271'0,"0"0"-169"16,0 0-63-16,0 0 63 15,0 0-49-15,0 0-53 16,0 0-15-16,8 19 7 16,-28 18 8-16,-6 10 14 15,-6 7 0-15,-2-1-8 16,3 0 1-16,0-9-7 15,2-7-14-15,0-8-32 16,-2-11-39-16,-13-9-32 16,6-9-211-16,7 0-890 0</inkml:trace>
  <inkml:trace contextRef="#ctx0" brushRef="#br0" timeOffset="38215.99">22830 3174 2360 0,'0'0'488'0,"0"0"-309"16,0 0-125-16,0 0 1 15,0 0-29-15,0 0 10 16,0 0-24-16,132 135-7 16,-90-75-5-16,2 2 0 15,4-1-24-15,-6-2-59 16,7-1-60-16,-11-18-77 0,-9-16-665 0</inkml:trace>
  <inkml:trace contextRef="#ctx0" brushRef="#br0" timeOffset="38788.23">23838 3207 2306 0,'0'0'267'0,"0"0"-161"0,0 0-32 16,0 0 5-16,0 0-37 15,0 0-29-15,-141 41-12 16,95 9-1-16,6 11-7 16,6 5 5-16,12-2-15 15,15-8-12-15,7-10 13 16,2-10 12-16,25-14 4 16,11-12 47-16,10-10 14 15,8-2-23-15,7-26-6 16,-1-12 15-16,-4-10-6 15,-13-5-18-15,-11-8 11 16,-19 2 12-16,-15 2 19 16,0 6-33-16,-21 9-32 15,-14 14-11-15,-25 22-87 16,9 8-160-16,6 0-873 0</inkml:trace>
  <inkml:trace contextRef="#ctx0" brushRef="#br0" timeOffset="38968.46">24484 3525 1136 0,'0'0'1777'0,"0"0"-1592"16,0 0-152-16,0 0-33 15,0 0-41-15,0 0-265 0</inkml:trace>
  <inkml:trace contextRef="#ctx0" brushRef="#br0" timeOffset="39326.9">24893 3188 2749 0,'0'0'273'0,"0"0"-189"15,0 0 27-15,0 0-47 16,0 0-64-16,0 0-6 16,0 0-15-16,-35 71 20 15,16-16-11-15,-2 5 5 16,7-3-7-16,3-9 10 16,9-8 3-16,2-13-4 0,0-4-2 15,7-8 6-15,11-8 1 16,9-6 27-16,8-1 8 15,9-3-11-15,6-19-1 16,-2-6-2-16,0-9-7 16,-9 0-2-16,-10-5 8 15,-15-3 7-15,-14 1 3 16,-2 4-30-16,-36 5-10 16,-17 8-3-16,-17 14-66 15,-39 13-101-15,19 1-84 16,14 17-525-16</inkml:trace>
  <inkml:trace contextRef="#ctx0" brushRef="#br0" timeOffset="39672.76">25643 3270 2825 0,'0'0'355'0,"0"0"-319"15,0 0 3-15,0 0-36 16,0 0-3-16,0 0-7 16,-139 40-19-16,119 1-19 15,11 0-2-15,9 2 29 16,4-1 3-16,28-2 15 16,13-5 0-16,3-2 5 15,2-3 4-15,-9-6 2 16,-14-4-4-16,-13-3-7 0,-14-4-22 15,-12 4 22 1,-25-2 19-16,-15 2 10 0,-3-2-8 16,2-2-6-16,1-8-15 15,12-5 0-15,7-5-110 16,13-18-177 0,11-7-1024-16</inkml:trace>
  <inkml:trace contextRef="#ctx0" brushRef="#br0" timeOffset="39797.58">25880 3260 2573 0,'0'0'462'16,"0"0"-326"-16,0 0-56 15,121-53-28-15,-94 42-51 16,4 5-1-16,-6 2-160 16,-3 2-420-16</inkml:trace>
  <inkml:trace contextRef="#ctx0" brushRef="#br0" timeOffset="40330.68">26304 2681 2435 0,'0'0'349'0,"0"0"-242"16,0 0-52-16,0 0 34 16,0 0-42-16,145-17-27 15,-65 17-7-15,9 0-7 16,0 0 3-16,-6 0 0 16,-14 5-9-16,-20 3 0 0,-22 6-80 15,-18-4-143-15,-9-3-523 16</inkml:trace>
  <inkml:trace contextRef="#ctx0" brushRef="#br0" timeOffset="40479.99">26567 2912 2486 0,'0'0'323'0,"0"0"-183"15,0 0 47-15,152 7-60 16,-75-5-44-16,8 0-44 15,24 4-39-15,-22 0-5 16,-18-3-244-16</inkml:trace>
  <inkml:trace contextRef="#ctx0" brushRef="#br0" timeOffset="54550.13">29740 6509 1689 0,'0'0'529'0,"0"0"-294"0,0 0-172 16,0 0-4-16,0 0 34 15,0 0-16-15,24-25-27 16,-15 22 8-16,0-1 15 16,2 2-38-16,3 2-20 15,1 0-15-15,14 0-69 16,-4 0-118-16,-1 0-568 0</inkml:trace>
  <inkml:trace contextRef="#ctx0" brushRef="#br0" timeOffset="56034.14">27650 2944 1836 0,'0'0'284'15,"0"0"-203"-15,123-17-41 0,-50 3 58 16,9 0-11-16,6 4-42 16,-9 3-34-16,-7 2-11 15,-12 5-21-15,-20 0-215 16,-17 0-1094-16</inkml:trace>
  <inkml:trace contextRef="#ctx0" brushRef="#br0" timeOffset="56893.87">29294 2591 2475 0,'0'0'388'0,"0"0"-388"16,0 0-34-16,0 0 22 15,-15 105 10-15,3-42-3 16,6-1-73-16,6-1 15 0,0-16 36 16,4-10 7-1,21-18 18-15,6-13 2 0,6-4 58 16,11-20 23-16,-2-20-45 16,-1-7 2-16,-9-10-1 15,-14-3-18-15,-18 3-6 16,-4 6 19-16,-31 7 48 15,-18 10-7-15,-11 9-36 16,-7 15-36-16,0 10-1 16,5 6-97-16,2 49-89 15,15-5-94-15,19-3-983 0</inkml:trace>
  <inkml:trace contextRef="#ctx0" brushRef="#br0" timeOffset="57190.74">29909 2602 2449 0,'0'0'254'0,"0"0"-199"16,0 0-37-16,-152 93-18 16,113-39-1-16,10 6-9 15,18-4 4-15,11-5 5 16,6-15 2-16,32-12 12 15,11-17 36-15,9-7 79 16,9-13-38-16,0-24-14 16,-5-11-28-16,-10-8-31 0,-15-6 0 15,-19-3-17 1,-18 5 1-16,0 6 11 0,-38 8-12 16,-49 17-11-16,9 10-64 15,2 17-217-15</inkml:trace>
  <inkml:trace contextRef="#ctx0" brushRef="#br0" timeOffset="57987.12">27768 3903 2255 0,'0'0'424'0,"0"0"-325"15,0 0 9-15,0 0-17 16,0 0-17-16,0 0-12 16,163-33-9-16,-59 19 10 15,50-4-31-15,51 0-3 16,32 0-7-16,8 4-7 15,-6 5-6-15,-22 3 5 16,-6 4-10-16,-14 1-3 16,-28-2 5-16,-42 0-5 15,-42 1 8-15,-36-3-3 16,-20 5-6-16,-9-1 1 16,-6 1 3-16,-8-3 0 0,-6 3 33 15,0 0-12-15,0 0-23 16,0 0-2-16,0 0-10 15,0 0-61-15,0 0-104 16,-2 0-222-16,-2 0-666 0</inkml:trace>
  <inkml:trace contextRef="#ctx0" brushRef="#br0" timeOffset="71502.56">28563 2735 1933 0,'0'0'375'0,"0"0"-301"15,0 0 35-15,0 0 34 16,0 0-54-16,0 0-38 15,0 0-9-15,103-74 9 16,-84 67-29-16,4 2 3 16,-3 1-23-16,3 1-2 15,-1 3-5-15,-2 0 4 16,0 0-12-16,-5 19-15 16,-4 5-11-16,-6 10-17 15,-5 8 16-15,-3 6 18 16,-18 2-17-16,-10 3 39 15,-5-6 0-15,0-3 1 16,-2-5 0-16,7-8 5 16,6-8 17-16,10-6-1 0,6-10-16 15,9-4-6 1,0-3-24-16,0 0 24 0,13 0 8 16,12 0 31-16,11 0 42 15,8 0-20-15,12 0-17 16,6 0 3-16,0 0-6 15,-4-2-26-15,-10 2-15 16,-17 0 0-16,-27 0-80 16,-4 2-106-16,0 2-532 0</inkml:trace>
  <inkml:trace contextRef="#ctx0" brushRef="#br0" timeOffset="-205192.65">18922 10703 542 0,'0'0'254'0,"0"0"-21"0,0 0-41 16,0 0-49-16,0 0-25 15,0 0-16-15,-13 81-14 16,13-71-48-16,0 2-27 16,0 2-13-16,0-2-92 15,0-4-1233-15</inkml:trace>
  <inkml:trace contextRef="#ctx0" brushRef="#br0" timeOffset="-197436.66">4612 16397 1281 0,'0'0'305'0,"0"0"-211"16,0 120-72-16,0-62-22 16,0 30-94-16,0-15-101 15,0-11-176-15</inkml:trace>
  <inkml:trace contextRef="#ctx0" brushRef="#br1" timeOffset="-192139.71">3604 6264 1174 0,'0'0'363'0,"0"0"-40"0,0 0-12 15,0 0-61-15,0 0-65 16,0 0-55-16,0 0-10 16,9-108-22-16,-9 96-18 15,0 2-8-15,0 2-20 16,0 4-19-16,0 1-22 15,0 3 5-15,0 0-16 16,0 0-17-16,0 9-6 16,0 16 10-16,0 10 13 15,0 19 0-15,2 14 1 16,-2 13-1-16,0 7-14 16,0 2 3-16,0 2-6 15,0-4-9-15,-2-5-26 16,-9-9-30-16,1-6-81 0,-7-2-72 15,5-18-406-15,0-14-762 0</inkml:trace>
  <inkml:trace contextRef="#ctx0" brushRef="#br1" timeOffset="-191674.81">3607 6990 2200 0,'0'0'317'15,"0"0"-206"-15,0 0 60 16,0 0 16-16,0 0-99 0,-61-106-45 15,26 88-42 1,-7 6-1-16,-10 5-13 0,-4 7-6 16,-10 0-19-16,-3 22 29 15,-3 13-5-15,-1 7 14 16,6 9 2-16,7 6 5 16,8 9 15-16,15 8-18 15,10 9-4-15,18 18-1 16,9 16 0-16,21-6-5 15,14-14-14-15,11-14-20 16,6-22-14-16,13 2 32 16,15 2 14-16,8-19 7 15,6-16 1-15,22-20 9 16,23-10 33-16,-12-26 10 16,-17-8 8-16,-13-10-15 0,-30-5-12 15,2-9-15 1,-7-14 16-16,-15-6 28 0,-21-6 2 15,-16-4-10-15,-10-5-24 16,-12 0 9-16,-26 2-3 16,-13 4-22-16,-14 9-14 15,-10 16-21-15,-6 14 10 16,-3 20-10-16,6 16-15 16,7 12-47-16,13 14-81 15,0 47-85-15,18-2-214 16,11-1-1418-16</inkml:trace>
  <inkml:trace contextRef="#ctx0" brushRef="#br1" timeOffset="-191427.62">3351 7255 1437 0,'0'0'1091'0,"0"0"-978"15,0 0-113-15,0 0 5 16,0 0-5-16,-19 106 29 16,19-38 3-16,0 13-15 15,0 1-17-15,0-2-24 16,0-9-50-16,-6-15-124 16,-7-17-23-16,-14-23 37 15,0-14-131-15,3-2-1193 0</inkml:trace>
  <inkml:trace contextRef="#ctx0" brushRef="#br1" timeOffset="-191187.86">3092 7519 1305 0,'0'0'1192'15,"0"0"-986"-15,0 0 1 16,0 0-79-16,0 0-128 16,0 0 10-16,0 0-10 15,67 119 15-15,-25-61-4 16,-2-1-1-16,1-10-6 15,-10-13-4-15,-5-14 0 16,-4-14 17-16,-1-6 29 16,-4-17 30-16,4-27 4 0,-1-17-44 15,-1-9-28-15,0-6-8 16,-1 0-5-16,-3-5-57 16,-4 20-132-1,-4 18-350-15</inkml:trace>
  <inkml:trace contextRef="#ctx0" brushRef="#br1" timeOffset="-190532.1">4565 7103 2466 0,'0'0'274'0,"0"0"-215"16,0 0-20-16,0 0-38 0,0 0 18 15,0 0-1-15,-9 122-10 16,9-64-1-16,0 4 9 16,0 2 6-16,0 1-16 15,0-6 0 1,2-4 5-16,2-11-11 0,5-8-13 16,3-14-128-16,-4-12-499 15</inkml:trace>
  <inkml:trace contextRef="#ctx0" brushRef="#br1" timeOffset="-190242.72">4901 7209 2552 0,'0'0'339'16,"0"0"-195"-16,0 0-112 0,0 0-24 15,0 0 9-15,-22 136-13 16,19-68-4-16,3 2-50 15,0-1-36-15,3-11 39 16,15-12 17-16,4-18-5 16,7-16 35-16,7-12 37 15,4-14 51-15,5-24 6 16,-1-14-38-16,-6-11-16 16,-7-5-9-16,-15 0-13 15,-12 3 5-15,-4 2-3 16,-22 9 3-16,-18 7-22 15,-10 18-1-15,-6 14-10 16,-17 22-55-16,11 20-111 16,13 7-543-16</inkml:trace>
  <inkml:trace contextRef="#ctx0" brushRef="#br1" timeOffset="-189906.75">5556 7253 2467 0,'0'0'238'0,"0"0"-180"0,0 0-29 15,-107 116 6-15,83-52-19 16,3 5-15-16,11-4-1 15,10-8-1-15,0-18 1 16,6-12 27-16,21-21 20 16,6-6 61-16,8-22 25 15,1-24-32-15,0-13-49 16,-9-7-18-16,-12-4-23 16,-13-2 13-16,-8 6-22 15,-8 6-2-15,-26 11-19 16,-24 23-83-16,5 15-76 15,8 11-350-15</inkml:trace>
  <inkml:trace contextRef="#ctx0" brushRef="#br1" timeOffset="-189389.59">5853 7991 2424 0,'0'0'255'16,"0"0"-196"-16,0 0-41 16,0 0 88-16,0 0 46 15,0 0-80-15,0 0-72 16,-105 74 7-16,116-90 24 0,12-12 67 16,8-14-11-1,6-10-41-15,3-11-10 0,3-7-4 16,-1-4-11-1,-2 0-6-15,-7 2-6 16,-6 11-4-16,-6 15-5 0,-11 15 5 16,-5 20-5-16,-5 11-19 15,0 10-33-15,0 30-3 16,-7 14 48-16,-1 13 7 16,1-2-6-16,5-6 2 15,2-15 0-15,0-14-4 16,0-18-4-16,6-12-11 15,7-2 23-15,6-30 53 16,1-14-14-16,4-10-19 16,-4-4-16-16,-2 6 9 0,-7 11-13 15,-2 15 0-15,-7 15 0 16,-2 13-19-16,0 3-19 16,0 29-2-16,0 14 33 15,2 7-25-15,14 1-60 16,7-4-48-16,3-10-17 15,21-24-30-15,-7-10-244 16,-3-6-903-16</inkml:trace>
  <inkml:trace contextRef="#ctx0" brushRef="#br1" timeOffset="-189051.69">6692 7149 189 0,'0'0'2295'0,"0"0"-2016"0,0 0-41 16,0 0-91-16,0 0-90 15,0 0-50-15,0 0 22 16,-129 82-28-16,107-6 3 16,4 2 1-16,0-4 6 15,7-14-11-15,3-13 4 16,6-20-4-16,2-16-4 16,0-11-17-16,2-12 21 15,15-28 25-15,6-15-1 16,1-9-14-16,-2-8-10 15,0-3 0-15,-1 4 0 16,-8 5 9-16,-5 11-9 16,-4 15 14-16,-2 18 18 15,-2 18 8-15,0 6-40 0,2 36-30 16,6 22 30-16,3 19 0 16,3 9-42-16,3 36-53 15,-3-21-112-15,-5-21-379 0</inkml:trace>
  <inkml:trace contextRef="#ctx0" brushRef="#br1" timeOffset="-188903.15">6563 7481 2907 0,'0'0'364'15,"0"0"-328"-15,0 0-20 16,0 0-10-16,201-80-6 0,-115 65-43 15,-5 7-199-15</inkml:trace>
  <inkml:trace contextRef="#ctx0" brushRef="#br1" timeOffset="-187963.92">3407 8268 1205 0,'0'0'714'16,"0"0"-499"-16,0 0 50 0,0 0-41 15,0 0-52 1,0 0-8-16,0 0-36 15,44-43-44-15,-44 43-23 16,0 0-19-16,0 0-42 16,0 10-10-16,0 23 8 0,6 28 2 15,12 46 28-15,9 39-10 16,7 21-6-16,1-7-5 16,1-13-1-1,-7-23 3-15,-5-5-9 0,-3-5 1 16,-6-22 10-16,-7-16-7 15,0-18 0-15,-6-8-4 16,2 6-6-16,-1 0-18 16,-3 0 4-16,0-12-26 15,0-11-44-15,-12-17-52 16,-8-9-79-16,-2-7-473 0</inkml:trace>
  <inkml:trace contextRef="#ctx0" brushRef="#br1" timeOffset="-187690.95">2860 9942 2455 0,'0'0'303'0,"0"0"-208"15,0 0 23-15,0 0-62 16,0 0-49-16,0 0-2 0,0 0 68 15,140-8-14 1,-68 2-18-16,6-4-2 0,2-2-25 16,-2 2 2-16,-4 0-16 15,-10 4-11-15,-8 2-43 16,-14 4-75-16,-17 0-144 16,-19 0-1053-16</inkml:trace>
  <inkml:trace contextRef="#ctx0" brushRef="#br1" timeOffset="-187264.61">2615 10137 1627 0,'0'0'884'0,"0"0"-812"16,0 0-50-16,0 0-2 15,0 0 9-15,0 0 23 16,0 0-14-16,23 70-23 16,-17-51-8-16,-4-2 5 15,3-3-7-15,-5-2-4 16,0-2 12-16,2-2 5 16,-2-1-1-16,0 2-4 15,2 1-11-15,2 2-1 16,-1 6 1-16,4 2-1 15,0 8 0-15,1 2 4 0,1 6 3 16,0 2-7 0,0 4 0-16,-3 3 17 0,-1-1-1 15,2-1 7-15,-5 1 0 16,3-1-9-16,-5 0 2 16,0-3-6-16,0-7-3 15,0-2-2-15,0-6-5 16,0-7 4-16,0-3-5 15,2-9-10-15,2-2-102 16,1-4-261-16</inkml:trace>
  <inkml:trace contextRef="#ctx0" brushRef="#br1" timeOffset="-186608.06">2867 10037 1648 0,'0'0'571'0,"0"0"-371"15,0 0 24-15,0 0-39 16,0 0-57-16,0 0-41 16,0 0-51-16,0 27-21 0,0 8 5 15,0 16 8 1,0 30-9-16,-11 26-3 0,-7 26-8 16,-7 5-7-16,1-21 9 15,0-31-9 1,3-30-1-16,-1-7 5 0,0 2-1 15,-2 2-3-15,1-5 5 16,8-10-5-16,5-13-1 16,8-8-12-16,2-4-54 15,0-7-25-15,0-2 36 16,0 0-7-16,4 1-21 16,2-1 15-16,-4 0 6 15,0 0 17-15,0 0 29 16,2 0 16-16,3 2 72 15,5 2 13-15,7 3-9 0,8 0 0 16,13 1-10-16,9-2-22 16,14 0-16-16,8-1-6 15,11-2 3-15,10 0 5 16,3-2 16-16,-1-1 2 16,-3-2-16-16,-12-2-14 15,-15 0-11-15,-15 0-1 16,-18 0-2-16,-13 0 1 15,-9 0-4-15,-9 0-2 16,0 0-16-16,0 0-67 0,-27 0-56 16,0-2-136-1,3-6-470-15</inkml:trace>
  <inkml:trace contextRef="#ctx0" brushRef="#br1" timeOffset="-186310.39">3286 11073 2492 0,'0'0'310'15,"0"0"-171"-15,0 0 25 16,0 0-20-16,0 0-48 16,0 0-43-16,0 0-53 15,-22-30-8-15,35 40-32 16,9 13 38-16,7 8 2 16,7 7 6-16,4 6 9 0,0 2-11 15,0 2-4 1,-4-2 0-16,-3 1-22 0,-11-4-6 15,-8 0 5 1,-14-8-5-16,0 1 28 0,-31-5 16 16,-12-2 17-16,-8-6-10 15,-6-2-6-15,1-8 7 16,4-3-6-16,8-6-18 16,9-4-39-16,10 0-63 15,11 0-256-15</inkml:trace>
  <inkml:trace contextRef="#ctx0" brushRef="#br1" timeOffset="-185605.16">3546 11496 2284 0,'0'0'292'0,"0"0"-193"0,0 0 35 16,0 0-22-16,0 0-25 15,0 0-41-15,0 0-27 16,7 16 3-16,3 15 16 15,5 15 13-15,3 18-28 16,3 27-1-16,2-1-12 16,0 11-4-16,-5 1-6 15,-7-13-5-15,-3 7 4 16,-4-10 0-16,-1-8 1 16,-3-11 1-16,0-13 6 15,0-10 11-15,0-11 0 16,0-8-12-16,2-7-6 15,1-8 0-15,-1-2-9 16,0-6-25-16,3-2-38 16,1 0-62-16,3-10-60 15,2-11-82-15,-4-6-1668 0</inkml:trace>
  <inkml:trace contextRef="#ctx0" brushRef="#br1" timeOffset="-183948.87">4569 9912 2203 0,'0'0'408'0,"0"0"-248"16,0 0 7-16,0 0-33 16,0 0-53-16,0 0-29 15,0 0-19-15,-2-13-14 16,2 13-19-16,-2 14-2 15,2 23-15-15,-3 17 17 16,3 16 14-16,0 14-14 16,0 5-9-16,0-5-45 15,0-12-35-15,0-16-37 16,0-18-13-16,5-36-47 16,9-2-165-16,3-18-834 0</inkml:trace>
  <inkml:trace contextRef="#ctx0" brushRef="#br1" timeOffset="-183659.33">4870 9886 2065 0,'0'0'673'0,"0"0"-501"15,0 0-4-15,0 0-45 16,0 0-112-16,0 0-7 16,0 107 21-16,0-36-25 15,2 9-3-15,14-3-10 16,6-14 3-16,2-16-1 15,3-21-14-15,4-18 14 16,3-8 11-16,3-34 38 16,2-18-4-16,-8-16-17 15,-11-6-1-15,-13-6-3 16,-7 9 0-16,-12 4-12 16,-23 16 35-16,-9 12-27 0,-12 16-9 15,0 17-39-15,-9 21-47 16,16 20-101-16,16 5-471 0</inkml:trace>
  <inkml:trace contextRef="#ctx0" brushRef="#br1" timeOffset="-183313.68">5728 9705 2168 0,'0'0'614'16,"0"0"-480"-16,0 0-2 15,0 0-30-15,0 0-52 16,0 0 0-16,-69 113-16 15,15-24 4-15,-21 42 6 16,-16 39-13-16,-6 9-11 16,13-13-11-16,22-41 1 15,19-46-1-15,14-18-5 16,5-7-8-16,-7 5-11 16,-21 21-86-16,7-13-274 15,3-17-1322-15</inkml:trace>
  <inkml:trace contextRef="#ctx0" brushRef="#br1" timeOffset="-182809.07">5111 10946 1836 0,'0'0'392'0,"0"0"-159"0,0 0 21 16,0 0-52-16,116-122-60 15,-74 60-62-15,3-8-32 16,1-3 2-16,1 4 17 16,-7 2-26-16,-4 9-15 15,-9 12-22-15,-7 12 3 16,-11 15-7-16,-7 14 0 15,-2 5-6-15,0 0-9 16,0 17-3-16,0 14 17 16,-7 7 2-16,0 6 9 15,0 4-9-15,1 0 5 16,-1 1-12-16,-4-1 3 16,0-2 3-16,-2-2 3 0,-1 0-3 15,-1-4-4-15,-1-4 4 16,1-3-4-16,3-8-22 15,6-3 13-15,1-7-22 16,3-6-2-16,0-5-5 16,2-4-4-16,0 0 4 15,0 0-4-15,0 0 46 16,0-5 4-16,0-8 9 16,0-3-13-16,-2 5-127 15,-5 4-518-15</inkml:trace>
  <inkml:trace contextRef="#ctx0" brushRef="#br1" timeOffset="-182586.86">5238 11126 2528 0,'0'0'487'0,"0"0"-438"16,0 0 62-16,0 0-4 15,0 0-49-15,0 0-29 16,0 0-29-16,51-51 0 15,-15 47 0-15,6 2-6 16,7 2-3-16,3-2-6 16,-4-1-14-16,1-4-56 15,0-18-82-15,-14 1-131 16,-10-2-678-16</inkml:trace>
  <inkml:trace contextRef="#ctx0" brushRef="#br1" timeOffset="-182138.29">5612 10799 2680 0,'0'0'202'16,"0"0"-172"-16,0 0 18 15,-11 127 11-15,11-77-8 16,0-2-18-16,0-11-14 16,2-14 27-16,2-8 28 15,3-13-36-15,0-2-20 16,2-17 12-16,8-20 8 15,8-17 10-15,4-11-23 16,2-5-25-16,3-1 1 16,-5 4 1-16,0 9-2 15,-9 14-4-15,-5 12-10 0,-5 17 14 16,-6 15-16-16,-4 0-7 16,0 30 12-16,0 13 11 15,0 9 13-15,0 2-13 16,0-4 17-16,0-11-7 15,0-12-10-15,4-15 0 16,1-9-16-16,3-3 5 16,6-21 11-16,3-15 2 15,6-12 17-15,0-4-19 16,-2 2-10-16,-1 8 5 16,-6 11 1-16,-3 16 0 15,-4 11-1-15,-5 4-21 16,2 14-11-16,4 18 27 15,-2 8 7-15,1 12-98 0,-1-10-106 16,-4-11-478-16</inkml:trace>
  <inkml:trace contextRef="#ctx0" brushRef="#br1" timeOffset="-181288.72">5248 9836 1537 0,'0'0'461'15,"0"0"-224"-15,0 0 37 16,0 0-70-16,0 0-35 15,0 0-47-15,0 0-17 16,0-4-41-16,0 4-6 16,0-3-31-16,0 3 1 15,0-1-18-15,0-2 17 0,0-1-12 16,4-5-10-16,0-6 6 16,2-7-1-16,5-8 2 15,5-8-12-15,-1-4 0 16,4-2-11-16,-7 2 11 15,-2 6 1-15,-6 8-1 16,-4 12 8-16,0 10-8 16,0 6-13-16,0 1-14 15,-2 29 27-15,-7 13 0 16,4 9 13-16,3 5-2 16,2-2-11-16,0-12-21 15,0-14 14-15,2-11-3 16,3-11 9-16,2-7 1 0,2-4 5 15,4-23 18 1,5-10-1-16,4-10 4 0,0-3-26 16,-2 2-6-16,-5 8-10 15,-3 14 16-15,-5 12 2 16,-5 8 28-16,-2 6 2 16,0 9-32-16,2 24-19 15,5 15-1-15,6 32-3 16,-2-10-118-16,-2-11-286 0</inkml:trace>
  <inkml:trace contextRef="#ctx0" brushRef="#br1" timeOffset="-180398.22">2292 9982 2102 0,'0'0'340'0,"0"0"-205"16,0 0 16-16,0 0-59 15,0 0-56-15,0 0-36 16,0 0 45-16,5 108 24 16,-1-48-4-16,1 12-10 15,-3 13-15-15,-2 5-1 16,0 0-6-16,0-3-14 0,-4-10-4 16,-10-10-6-1,3-13-5-15,2-14-4 0,0-13-3 16,-4-15-47-16,4-7-156 15,-1-5-471-15</inkml:trace>
  <inkml:trace contextRef="#ctx0" brushRef="#br1" timeOffset="-179950.13">2112 10501 48 0,'0'0'1877'0,"0"0"-1592"0,0 0-103 16,0 0 77-16,0 0-19 16,0 0-84-16,0 0-61 15,-9-6-32-15,-9 2-28 16,-9 0-24-16,-12-4 1 15,-13 3-12-15,-13-4 0 16,-9 1 16-16,-5 0 2 16,-6 0 7-16,0-1-9 15,3 2-4-15,2 0-5 16,4-6-7-16,4 1-2 16,10 0 2-16,6 0 1 15,12 4 4-15,6 2-5 16,11 4-1-16,7 0-3 0,7 2-4 15,7 0 8-15,0-2-18 16,6 2-24-16,0 0-25 16,0 0-37-16,0 0-50 15,10 0-36-15,-1 6-342 0</inkml:trace>
  <inkml:trace contextRef="#ctx0" brushRef="#br1" timeOffset="-178710.43">964 10299 1914 0,'0'0'431'0,"0"0"-266"16,0 0-50-16,0 0-47 15,0 0-33-15,0 0-19 16,0 0-16-16,-2-2-11 16,0 6 11-16,-1 14 37 15,3 10 20-15,0 7-7 16,0 12-9-16,0 5-14 0,0 4-2 15,0 7-16-15,3-1-4 16,1 0-4-16,0 1 13 16,-4-6-9-16,0-1-5 15,0-6 6-15,-11-6 1 16,-1-7-2-16,0-7 38 16,3-9-6-16,3-6-13 15,4-3-8-15,-1-3-1 16,3-6-15-16,0 1 5 15,0-4-10-15,0 0 4 16,0 0 1-16,0 0-1 16,0 0-7-16,0 0 0 15,0 0-36-15,0 0-75 16,-2-3-71-16,-1-1-362 16,-1-3-719-16</inkml:trace>
  <inkml:trace contextRef="#ctx0" brushRef="#br1" timeOffset="-178133.87">933 11067 1748 0,'0'0'588'0,"0"0"-457"15,0 0-11-15,0 0 3 16,0 0 18-16,0 0-38 0,0 0-35 15,0-26-20-15,-9 16-32 16,-9 0 10-16,-6 0-13 16,-1 0 13-1,-4 6 3-15,-2 4-15 0,2 0-14 16,-2 0 5-16,2 15-3 16,0 7 5-16,4 11-7 15,6 7 15-15,3 6-15 16,7 6 10-1,9 5-10-15,0 4 0 0,2 2 0 16,16 1-10-16,4-2 10 16,3-4 0-16,4-8-5 15,0-8-10-15,0-8 15 16,2-9-23-16,0-9 9 0,0-9-7 16,5-7 21-16,-3 0 5 15,3-11 1-15,-3-11 6 16,-2-8 0-16,-2-5-3 15,-4-5 7-15,-5-6-6 16,-4-4 7-16,-7-4 8 16,-7-5 3-16,-2-1 2 15,0 2-5-15,-22 0 8 16,-7 5-10-16,-11 6-5 16,-5 10-18-16,-1 12-1 15,0 13 1-15,7 9-27 16,3 3-17-16,3 20-70 15,2 25-79-15,8-3-254 16,7-4-1477-16</inkml:trace>
  <inkml:trace contextRef="#ctx0" brushRef="#br1" timeOffset="-177733.69">704 11440 1556 0,'0'0'651'15,"0"0"-504"-15,0 0-50 16,0 0 6-16,0 0-14 0,0 0-7 16,0 0-20-16,2 2 9 15,4-16 45-15,8-8-28 16,1-5-35-16,6-5-28 15,3 0-7-15,-2 4-17 16,-2 9-1-16,-2 7-1 16,-2 9-31-16,-1 3-31 15,-1 18 8-15,-1 18 43 16,1 10-22-16,-1 1 0 16,1-1-12-16,-2-12 14 15,-3-11 21-15,1-10 4 16,-4-13 7-16,3 0 57 15,3-26 66-15,1-14-31 16,5-10-52-16,-1-4-40 0,3-17-66 16,-7 17-160-16,1 12-1837 15</inkml:trace>
  <inkml:trace contextRef="#ctx0" brushRef="#br1" timeOffset="-177096.56">989 11744 2049 0,'0'0'381'16,"0"0"-258"-16,0 0-26 15,0 0-51-15,0 0 19 16,0 0 8-16,-23 111-18 16,21-61-12-16,-2 7-14 15,1 4-21-15,-1 2 2 16,-2 1-3-16,-4-6-7 0,-1-6 0 15,-2-8 0 1,2-11 6-16,2-8-6 0,2-9-15 16,-4-8-62-16,0-4-96 15,2-4-839-15</inkml:trace>
  <inkml:trace contextRef="#ctx0" brushRef="#br1" timeOffset="-176760.87">494 12350 2386 0,'0'0'310'0,"0"0"-269"16,0 0 14-16,0 0 26 16,0 0-6-16,0 0-22 15,0 0 22-15,54 0-4 16,-21 2-1-16,7 4-21 15,9 0-19-15,12 0-5 16,7 2-5-16,10 0-14 16,5 2 5-16,-1 0-7 15,-2 0-4-15,-6 1-6 16,-12-5-5-16,-10 0-5 16,-19-2-2-16,-13-3 5 15,-8-1 6-15,-12 0 7 16,0 0-5-16,0 0-23 15,-3 0-63-15,-17 0-70 0,2 0-67 16,3 0-418-16</inkml:trace>
  <inkml:trace contextRef="#ctx0" brushRef="#br1" timeOffset="-176355.7">704 12735 2319 0,'0'0'269'15,"0"0"-202"-15,0 0-15 16,0 0-8-16,0 0 22 16,0 0-13-16,137-20-26 15,-96 16-8-15,1 2-11 16,-4-2 16-16,-1 2-23 0,-5 0 14 15,-8 0-10-15,-5 2-3 16,-9-2-2-16,-10 0-71 16,0 0-182-16,0 0-1442 0</inkml:trace>
  <inkml:trace contextRef="#ctx0" brushRef="#br1" timeOffset="-176075.37">873 12766 2354 0,'0'0'279'0,"0"0"-215"16,0 0 9 0,0 0 16-16,0 0 6 0,0 0-72 15,0 0 31-15,0 113 7 16,4-56-17-16,3 9-28 15,-5 6-5-15,-2 0-4 16,0 0-2-16,0-7-5 16,0-9 7-16,-4-12-2 15,-3-12-5-15,5-14-9 16,2-8-75-16,0-10-77 16,0 0-360-16,0-10-1355 0</inkml:trace>
  <inkml:trace contextRef="#ctx0" brushRef="#br1" timeOffset="-175467.82">708 13555 2466 0,'0'0'351'0,"0"0"-322"15,0 0 5-15,0 0-6 16,0 0 14-16,0 0 14 15,0 0-26-15,125-6-18 16,-81 6-12-16,1 3 12 16,-1 6-7-16,-1 3-4 15,-3 1-1-15,-7 3 0 16,-8 4-19-16,-10 2 19 16,-8 7 5-16,-7 6 10 15,0 4 1-15,-20 5 1 16,-3 1-5-16,-1-3 7 15,4-6 0-15,0-6-10 16,3-6-9-16,1-8 0 16,1-3-34-16,-2-8-49 15,-5-5-62-15,-2 0-97 16,-5-8-65-16,-4-14 9 0,-2-9 262 16,2-6 36-16,4-9 172 15,5-6-8-15,4-10-20 16,7 2-1-16,6 5 36 15,7 8-36-15,0 8-20 16,0 11-68-16,7 12-24 16,2 8-31-16,-1 8-4 15,11 12-70-15,-2 12-200 16,-1 1-893-16</inkml:trace>
  <inkml:trace contextRef="#ctx0" brushRef="#br1" timeOffset="-174148.17">3765 12621 863 0,'0'0'329'16,"0"0"-161"-16,0 0-13 0,0 0 78 16,0 0-50-16,0 0 8 15,0 0-2-15,2-44-9 16,-2 42-35-16,0 2-51 16,0 0-34-16,0 0-7 15,0 0-14-15,0 0-9 16,0 0-9-1,0 0 6-15,-2 0 0 0,0 0-27 16,-3 8 5-16,1 12-3 16,0 14 17-16,-3 16-5 15,-3 28 8 1,4 35 3-16,-7 21-25 16,1-7 19-16,-3-26-9 0,3-30-10 15,2-23 21-15,-1 2 23 16,1-1-7-16,4-4-24 15,1-13 9-15,3-9-22 0,2-10 4 16,0-5-3-16,0-5-1 16,0-3 1-16,0 0 7 15,0 0-1-15,0 0-6 16,0 0 6-16,0 0-3 16,0 0-4-16,-2 0-27 15,2 0-42-15,-8 1-107 16,-2-1-160-16,-1 0-719 15</inkml:trace>
  <inkml:trace contextRef="#ctx0" brushRef="#br1" timeOffset="-173281.62">3366 13521 2023 0,'0'0'642'0,"0"0"-529"0,0 0-17 16,0 0-5-16,0 0-17 16,0 0-36-16,0 0-29 15,0-7-8-15,0 7-1 16,0 0 5-16,9 0-1 16,7 0 9-16,2 0 9 0,1 0-4 15,6-5-6 1,2 1-5-16,2 1-3 0,0-4 1 15,4 1-5 1,3 2 1-16,-1-2 1 16,-2-1-2-16,1 1 4 15,-7 1-3-15,-3 2 0 16,-5 0 0-16,-9 1-1 0,-1 2-1 16,-5 0 1-16,-4 0-7 15,0 0-3-15,0 0 2 16,0 0 3-16,0 0 5 15,3 0 6-15,-3 0 2 16,0 0 2-16,0 0-3 16,0 0 2-16,0 0-5 15,0 0-3-15,0 0-1 16,0 0 1-16,0 0 0 16,0 0-1-16,0 0-5 0,3 0-1 15,-1 0-4-15,-2 0-7 16,0 0-3-16,0 0-2 15,0 0 5-15,0 0 1 16,0 0 3-16,0 0 12 16,0 0 1-16,0 0-8 15,0 0-8-15,0 0-8 16,0 0 14-16,2 0 10 16,-2 0 0-16,0 0 0 15,0 0 8-15,0 0-2 16,2 0-1-16,-2 0 7 0,0 0 12 15,0 0-2 1,0 0-7-16,0 0-6 0,0 0-8 16,2 0-1-16,-2 0-4 15,0 0 4-15,0 0 0 16,2 0 5-16,-2 2-1 16,0 2 2-16,0 1-5 15,3 3 0-15,-1 7 5 16,2 9-5-16,0 8-1 15,0 8 13-15,-4 9-13 16,0 6 1-16,0 4 2 16,-14 1-3-16,-5-2 0 15,0-6 0-15,-1-6 0 16,4-11 0-16,0-10 4 16,8-4 4-16,3-16 0 0,3-2-8 15,0-3-38-15,-12-4-55 16,1-13-133-16,-3-1-2045 0</inkml:trace>
  <inkml:trace contextRef="#ctx0" brushRef="#br1" timeOffset="-173097.81">3366 13708 2773 0,'0'0'296'0,"0"0"-280"0,0 0 2 16,0 0-18-16,98 112 20 16,-45-55-20-16,22 16-33 15,-15-15-178-15,-12-11-371 0</inkml:trace>
  <inkml:trace contextRef="#ctx0" brushRef="#br1" timeOffset="-171586.63">3060 6347 2147 0,'0'0'310'0,"0"0"-222"0,0 0-8 16,0 0 25-16,0 0 11 15,0 0-23-15,0 0-44 16,0-5 5-16,0 5 21 15,0 0-24-15,0 0-9 16,0 0-16-16,0 0-2 16,0 0 4-16,0 0-8 15,0 0-7-15,0 0-12 16,0 0 10-16,0 0-10 16,0 0 13-16,0 0-10 15,0 0 10-15,0 0 5 0,0 0-2 16,0 0-8-16,0 0-9 15,0 0 2-15,0 0 8 16,0 0-10-16,0 0 5 16,0 0-5-16,3 0 0 15,0 0-1-15,5 0 1 16,7 0-5-16,15-1 5 16,12-4 1-16,19-1-1 15,16-2 4-15,31-4 1 16,31-4-4-16,-2 2-1 15,-15 2 1-15,-17 3 3 16,-34 3 0-16,-5 0-4 16,-8-1 0-16,-26 5 0 15,-21 2-5-15,-27 0-30 16,-21 9-90-16,-15 3-261 0</inkml:trace>
  <inkml:trace contextRef="#ctx0" brushRef="#br1" timeOffset="-170716.56">3609 9166 2616 0,'0'0'252'0,"0"0"-252"15,0 0 0-15,0 0 17 16,0 0 73-16,127 2 11 16,-34 2-24-16,42-2-32 15,38-2-20-15,19 0 20 16,-1 0-23-16,-12-8 13 16,-25 2 1-16,-15 0-20 15,-31 2-6-15,-28 0-6 16,-31 0-3-16,-16 2 0 0,-6 0 4 15,-10 2-5-15,-3 0 0 16,-14 0 19-16,0 0-4 16,-4 0-15-16,-37 0-57 15,4 0-142-15,-1 2-417 16</inkml:trace>
  <inkml:trace contextRef="#ctx0" brushRef="#br1" timeOffset="-161416.9">8328 6039 2231 0,'0'0'268'0,"0"0"-183"16,0 0 21-16,0 0-21 15,0 0-7-15,0 0-24 16,0-23-6-16,0 23 1 15,0 0 7-15,0 0-27 16,0 4-29-16,7 19-20 16,4 16 20-16,7 13 6 15,1 12 3-15,6 6-9 16,2 0 0-16,-4-5-16 16,-4-11-7-16,-3-13-1 15,-5-11 13-15,-5-16 4 0,-6-8-1 16,0-6 8-16,0 0 62 15,-4-20-9-15,-11-16-31 16,-3-6-15-16,5-5 32 16,3-6 1-16,10 0-15 15,0 0 21-15,2-1-27 16,23 6-12-16,8 6-6 16,10 3-1-16,10 12 0 15,7 4-59-15,25 9-110 16,-16 9-231-16,-11 2-1031 0</inkml:trace>
  <inkml:trace contextRef="#ctx0" brushRef="#br1" timeOffset="-160651.83">8994 6528 2034 0,'0'0'446'16,"0"0"-331"-16,0 0 13 16,0 0 63-16,0 0-68 15,0 0-54-15,0 0-52 16,0-67-17-16,-15 48-9 16,-16 6-35-16,-8 9-17 15,-9 4 37-15,-4 10 17 16,1 22 7-16,7 10 8 0,10 8-8 15,12 2-6 1,15-2-24-16,7-6-9 0,4-7 27 16,19-13-8-16,6-12 20 15,4-12 16-15,1-3 29 16,-1-29 2-16,-2-9-5 16,-4-14-9-16,-2-6-8 15,-8 0-24-15,-5-1 11 16,-8 2-11-16,-4 7-1 15,0 9 16-15,0 14 12 16,0 10 16-16,-4 17-16 16,-1 3-28-16,2 21-49 15,3 25 48-15,0 15-17 16,0 8-17-16,0 6-59 0,14-5-5 16,6-8 3-16,4-14 52 15,1-14 17-15,6-17-19 16,1-17-30-16,3-3-44 15,0-28-210-15,-1-13-28 16,-5-9-69-16,-7-3 193 16,-3 0 234-16,-9 4 464 15,-7 1 37-15,-3 11-97 16,0 8-138-16,-7 10-70 16,-7 10-89-16,1 12-80 15,-2 2-21-15,-3 28 7 16,0 12-13-16,3 9-8 15,6 4 1-15,9-4-15 16,0-2 10-16,4-5-5 0,16-6-3 16,4-7 16-1,3-6 4-15,-6-5 13 0,-8-6-2 16,-7-4-11-16,-6-4-11 16,0-3 11-16,-15-3 31 15,-8 0 10-15,-1 0-19 16,2 0-22-16,6-18-100 15,7-4-166-15,9 0-555 0</inkml:trace>
  <inkml:trace contextRef="#ctx0" brushRef="#br1" timeOffset="-160418.59">9611 6356 2098 0,'0'0'399'15,"0"0"-199"-15,0 0 5 16,0 0-79-16,0 0-48 16,0 0-52-16,0 0 15 15,79-24 23-15,-44 22-44 16,9 2-6-16,4 0-7 16,-2 0-7-16,1 0-28 15,2 6-92-15,-13 5-268 16,-12-2-1506-16</inkml:trace>
  <inkml:trace contextRef="#ctx0" brushRef="#br1" timeOffset="-160249.58">9756 6561 2541 0,'0'0'295'16,"0"0"-213"-16,0 0-27 15,0 0-20-15,0 0-29 16,0 0 36-16,119 2-6 15,-59-2-36-15,24-2-83 16,-14-6-205-16,-15-3-1162 0</inkml:trace>
  <inkml:trace contextRef="#ctx0" brushRef="#br1" timeOffset="-159400.7">11498 5711 1989 0,'0'0'384'0,"0"0"-285"16,0 0-34-16,0 0 12 15,0 0-9-15,0 0-40 16,0-107-12-16,0 103-16 16,0 4-1-16,0 0-38 15,-4 0-10-15,-3 4 13 16,1 10 36-16,-6 4 16 16,4 0 4-16,1-1-14 0,3-6 8 15,2-4-8-15,2-5-6 16,0-2 0-16,0 0 11 15,0-2 31-15,6-16-8 16,5-6-11-16,5-6-22 16,-1-3 1-16,1 3 15 15,-5 2 8-15,1 6 24 16,-6 6 32-16,-4 4 4 16,-2 6-6-16,0 3-17 15,0 3-51-15,0 0-11 16,0 21-48-16,-6 11 47 15,-6 12 2-15,-1 9 18 16,1-3-9-16,4-6-10 0,1-8 1 16,5-8 8-1,0-11-9-15,2-6-28 0,0-9 6 16,0-2 21-16,0 0 1 16,0-2 34-16,4-16 7 15,5-4-23-15,3-6-9 16,-2 0 3-16,-1-4-2 15,1 4 3-15,-6 4 15 16,0 5-13-16,-4 10 1 16,0 5 8-16,0 4-24 15,0 0-18-15,0 19-25 16,0 12 43-16,0 7 14 16,5 5-14-16,1 4-6 0,1 1-26 15,-2-4-39 1,-5 0-47-16,0-4-60 0,-14 7-58 15,-13-10-377-15,-6-9-598 16</inkml:trace>
  <inkml:trace contextRef="#ctx0" brushRef="#br1" timeOffset="-159216.39">11292 6104 1431 0,'0'0'571'0,"0"0"-175"16,0 0-139-16,0 0-38 16,0 0-75-16,0 0-104 15,0 0-29-15,-16-11 16 16,59 4 15-16,11-1-3 15,18-1-20-15,12 1-11 16,6 1 3-16,3 0-11 16,-4 6 0-16,-10 1-21 0,-13 0-104 15,-24 0-150-15,-19 0-796 16</inkml:trace>
  <inkml:trace contextRef="#ctx0" brushRef="#br1" timeOffset="-158851.95">10694 6431 2390 0,'0'0'230'0,"0"0"-47"16,0 0-4-16,0 0-73 15,0 0-106-15,0 0 18 16,0 0 67-16,163 0-25 16,-27-4-12-16,55-9-5 15,32 3-4-15,13 3-6 16,-1 1-5-16,-19 4-14 16,-8 2-13-16,-15 0 3 15,-47 0 4-15,-41 0 1 16,-38 0-9-16,-23 0 1 15,-3 0-1-15,-10 0-25 16,-11 0-17-16,-20 0-3 16,0 0-44-16,-51 9-36 15,-3 0-178-15,1-3-622 0</inkml:trace>
  <inkml:trace contextRef="#ctx0" brushRef="#br1" timeOffset="-158011.47">11022 6693 1879 0,'0'0'402'0,"0"0"-173"16,0 0-34-16,0 0 13 15,0 0-76-15,0 0-58 16,0 0-32-16,2-26-21 16,0 26-5-16,2 6-16 15,5 20-7-15,5 13 7 16,6 12 11-16,4 14-7 15,3 7 5-15,4 5-9 16,0-3-24 0,-2-7-25-16,-4-12-4 0,-7-16 30 0,-7-14 23 15,-4-13-8-15,-5-12 8 16,0 0 38-16,-2-18 30 16,0-14-32-16,0-11-31 15,0-1 3-15,0-2-4 16,-7 4-4-16,-11 10 2 15,-3 6-2-15,-6 12 8 16,-4 14-8-16,-7 0 4 16,-7 28 10-16,-4 16-1 15,0 10-5-15,-5 6 0 16,4 1 2-16,-2-3-9 16,3-9-2-16,5-6-2 0,10-9-5 15,14-10-58-15,20-14-160 16,0-8-243-16,25-2-1167 0</inkml:trace>
  <inkml:trace contextRef="#ctx0" brushRef="#br1" timeOffset="-157703.56">11704 6938 1542 0,'0'0'321'15,"0"0"-135"-15,0 0 12 0,0 0-50 16,0 0-50-16,0 0-56 16,0 0 13-16,66-92 6 15,-57 89 15-15,-4 2 3 16,-3 1 19-16,-2 0 12 16,0 0-36-16,0 0-51 15,0 10-14-15,0 16 1 16,-7 12-1-16,0 9 0 15,3 12-1 1,0 3-8-16,-1 3 0 0,3-3-61 16,0-8-36-16,-2-10-64 15,-8-6-4-15,-1-11-252 16,-1-15-932-16</inkml:trace>
  <inkml:trace contextRef="#ctx0" brushRef="#br1" timeOffset="-157543.09">11440 7321 2619 0,'0'0'267'0,"0"0"-186"16,0 0-76-16,0 0-4 15,0 0 82-15,123 8-19 16,-61-5-7-16,8 0-18 16,-1-3-19-16,-3 0-20 15,-1-36-81-15,-18 2-309 16,-18-4-1431-16</inkml:trace>
  <inkml:trace contextRef="#ctx0" brushRef="#br1" timeOffset="-157368.53">11735 6743 2632 0,'0'0'444'0,"0"0"-387"16,0 0-56-16,0 0 4 15,0 0 22-15,0 0-1 16,0 0-26-16,158 57-78 15,-113-23-165-15,-10-5-439 0</inkml:trace>
  <inkml:trace contextRef="#ctx0" brushRef="#br1" timeOffset="-157216.7">12121 7042 1670 0,'0'0'830'0,"0"0"-667"15,0 0-36-15,-8 112-20 16,0-62-57-16,1 7-14 15,3 1-36-15,2 1-7 16,-1-8-15-16,3-5-10 16,0-10 1-16,0-12-38 15,0-20-50-15,7-4-222 16,-1 0-671-16</inkml:trace>
  <inkml:trace contextRef="#ctx0" brushRef="#br1" timeOffset="-156974.79">12163 7086 2494 0,'0'0'501'0,"0"0"-377"15,0 0-77-15,0 0-31 0,0 0 2 16,0 0 12-16,133 100-24 16,-100-55-4-16,-6-1-2 15,-9-2 0-15,-13-4-7 16,-5-7-10-16,-16 0 17 15,-20-7 15-15,-6-4-3 16,-3-7-12-16,-1-13-6 16,8 0-217-16,13 0-495 0</inkml:trace>
  <inkml:trace contextRef="#ctx0" brushRef="#br1" timeOffset="-156527.86">13230 6513 1417 0,'0'0'1111'0,"0"0"-971"16,0 0-53-16,0 0 31 16,0 0-5-16,0 0-40 15,160-24-12-15,-99 20-13 16,1 3-16-16,-2-2-17 16,-11 1-5-16,-14 2-9 15,-15 0-1-15,-20 0-40 16,-12 0-149-16,-17 0-397 0</inkml:trace>
  <inkml:trace contextRef="#ctx0" brushRef="#br1" timeOffset="-156388.49">13359 6619 2034 0,'0'0'346'15,"0"0"-141"-15,118-8-80 16,-57-2-67-16,1-2-38 15,13 1-20-15,-14 0-90 16,-14 3-1347-16</inkml:trace>
  <inkml:trace contextRef="#ctx0" brushRef="#br1" timeOffset="-155328.71">15661 5534 2601 0,'0'0'219'16,"0"0"-174"-16,0 0-36 16,0 0 43-16,0 0 4 15,0 0-56-15,0 0-4 16,2-28-67-16,-11 66 58 16,-9 13 13-16,-4 4 9 0,-3 2 4 15,6-11 0-15,3-13-7 16,7-10-5-16,7-11-1 15,2-10-19-15,0-2 19 16,13-14 8-16,11-20 44 16,6-12-18-16,1-6-13 15,-4-2 1-15,-3 1 22 16,-9 9-14-16,-2 10 13 16,-5 9 0-16,-6 14 0 15,-2 8 9-15,0 3-52 16,0 6-23-16,0 25-25 15,0 15 44-15,-2 13 3 0,0 5-30 16,2 2-35-16,0-5-18 16,0-2 1-16,0-7-41 15,0-8 15-15,0-6-11 16,-3 0-177-16,-13-9-238 16,-2-9-796-16</inkml:trace>
  <inkml:trace contextRef="#ctx0" brushRef="#br1" timeOffset="-155146.49">15547 6100 1253 0,'0'0'576'15,"0"0"-217"-15,0 0-30 16,0 0-117-16,0 0-82 16,0 0-66-16,0 0-42 15,-8 2 21-15,36-2 34 16,15-6-8-16,10 0-20 0,16 0-25 16,9 0 9-1,4 1-14-15,1 5-7 0,-10 0-12 16,-8 0-29-1,-12 2-86-15,-19 9-187 0,-16-1-692 16</inkml:trace>
  <inkml:trace contextRef="#ctx0" brushRef="#br1" timeOffset="-154661.68">14400 6342 2071 0,'0'0'342'0,"0"0"-238"16,0 0-6-16,0 0 62 15,0 0-50-15,0 0-110 16,0 0 0-16,-20 8 46 16,73 1 74-16,37 0-32 15,43 1-41-15,54-2-11 16,38 0-3-16,22 1-3 16,14-3-10-16,-1 2 8 15,17 0-27-15,15 2 10 16,2-4-11-16,0 1 1 15,-13-2 13-15,-23-1-9 0,-28-2 9 16,-39 0 11-16,-50 0-9 16,-53-2 1-16,-40 2-13 15,-26-2 0-15,-13 2-4 16,-7-2-5-16,-2 1 0 16,-11 3-28-16,-22 5-4 15,-10 1-63-15,-30 10-19 16,10-3-153-16,5-4-848 0</inkml:trace>
  <inkml:trace contextRef="#ctx0" brushRef="#br1" timeOffset="-153775.56">14569 6948 2144 0,'0'0'402'0,"0"0"-269"15,0 0-31-15,0 0 12 16,0 0-27-16,0 0-36 16,0 0-51-16,-65-14 21 15,30 34-9-15,-8 12 2 16,-3 10 9-16,-6 10-18 16,6 6-1-16,5 4-4 15,10-4-6-15,16-5-3 16,12-11-13-16,3-13-4 15,18-8 26-15,18-13 27 16,10-8-5-16,10-8 5 16,0-23 5-16,-5-16-2 15,-6-11 0-15,-12-9-23 16,-12-2 0-16,-17-1 6 0,-4 8-12 16,-14 7 13-16,-15 14-13 15,-6 11-2-15,-1 17-26 16,-4 13-93-16,9 7-194 15,9 14-1148-15</inkml:trace>
  <inkml:trace contextRef="#ctx0" brushRef="#br1" timeOffset="-153509.48">14932 7160 2573 0,'0'0'419'0,"0"0"-322"16,0 0-4-16,0 0 25 16,0 0-58-16,0 0-37 15,0 0-13-15,15-13-10 16,-15 13-4-16,0 0-67 15,0 0-158-15,0 0-778 0</inkml:trace>
  <inkml:trace contextRef="#ctx0" brushRef="#br1" timeOffset="-153140.96">15304 6984 2284 0,'0'0'251'0,"0"0"-188"16,0 0-20-16,0 0 2 16,0 0-44-16,0 0 8 15,-33 113 5-15,17-56 7 16,5 2-21-16,4-3-21 15,7-10-46-15,0-10 41 16,5-13 21-16,15-15 5 0,4-8 95 16,5-1 51-16,6-25-2 15,4-14-45-15,-1-8-35 16,-7-8-37-16,-9-1-12 16,-9 2-5-16,-13 3-5 15,0 8-5-15,-18 11-10 16,-15 11-31-16,-7 14-46 15,-22 8-63-15,8 20-304 16,12 4-1588-16</inkml:trace>
  <inkml:trace contextRef="#ctx0" brushRef="#br1" timeOffset="-152757.83">15745 6880 2611 0,'0'0'329'16,"0"0"-141"-16,0 0-82 15,0 0-51-15,0 0-55 16,0 0-20-16,0 0 20 16,-2 119 10-16,-2-69-1 15,4-5-9-15,0-4 1 16,0-9-1-16,2-8-7 15,16-11 6-15,11-6-6 16,9-7 7-16,10 0 12 16,12-4-2-16,0-11-2 15,-2 4-4-15,-10 5-3 0,-15 6-1 16,-10 0 0-16,-17 17-21 16,-6 13-16-16,-10 9 0 15,-23 1 4-15,-13-3-14 16,-10-1 42-16,-6-13 5 15,-1-9-35-15,-14-14-56 16,13-12-170-16,14-15-1287 0</inkml:trace>
  <inkml:trace contextRef="#ctx0" brushRef="#br1" timeOffset="-152609.46">15805 6894 2698 0,'0'0'444'0,"0"0"-355"15,0 0-20-15,114-4-19 16,-56 4-50-16,36 14 0 16,-17 4-153-16,-5-2-460 0</inkml:trace>
  <inkml:trace contextRef="#ctx0" brushRef="#br1" timeOffset="-152379.45">16730 6980 1447 0,'0'0'496'0,"0"0"-152"16,0 0-76-16,0 0-55 16,0 0-16-16,0 0-96 15,-67 147-66-15,32-99-20 16,-5-1-14-16,-3-4-1 15,1-9-18-15,-16-5-122 16,14-12-69-16,5-9-577 0</inkml:trace>
  <inkml:trace contextRef="#ctx0" brushRef="#br1" timeOffset="-152192.61">16405 6986 2655 0,'0'0'484'0,"0"0"-416"16,0 0-43-16,0 0 11 16,0 0-12-16,104 120-19 15,-58-63-5-15,0 1-30 16,18 12-39-16,-10-19-111 16,-12-11-279-16</inkml:trace>
  <inkml:trace contextRef="#ctx0" brushRef="#br1" timeOffset="-149391.87">17376 6920 1601 0,'0'0'564'0,"0"0"-375"15,0 0-86-15,0 0-31 0,0 0-47 16,0 0-24-16,0 0-1 15,0-4 0-15,0 4 1 16,0 0-1-16,0 0-1 16,0 0-8-16,0 0-45 15,0 0-34-15,2 0-91 16,2 0 43-16,2 0 97 16,-2 0 28-16,-4 0 11 15,2 0 27-15,-2 0 161 16,0 0 9-16,0 0-53 15,0 0-11-15,0 0-39 16,0 0-12-16,0 0-15 0,0-3-18 16,-2 3-49-1,-12 0-6-15,-5 0 6 0,-8 3 0 16,-9 15 20 0,0 11-20-16,-2 12 0 0,5 5-7 15,8 7-6-15,10-2-8 16,9-5 11-16,6-5 9 15,0-11-11-15,19-9-5 16,8-6 17-16,6-11 27 16,3-4-3-16,7 0 28 15,-1-19-3-15,1-12 4 16,-6-8-20-16,-6-8-15 16,-11-4-4-16,-13-3-4 15,-7 2-1-15,-5 4 23 16,-21 8-6-16,-5 10-26 0,-2 10-4 15,-15 20-70-15,13 0-137 16,6 2-510-16</inkml:trace>
  <inkml:trace contextRef="#ctx0" brushRef="#br1" timeOffset="-149202.25">17773 7110 2588 0,'0'0'561'16,"0"0"-427"-16,0 0-27 16,0 0-15-16,0 0-64 15,0 0-28-15,0 0-62 0,0-30-86 16,0 41-204-16,2-3-512 16</inkml:trace>
  <inkml:trace contextRef="#ctx0" brushRef="#br1" timeOffset="-148951.78">18049 6813 2484 0,'0'0'239'0,"0"0"-120"15,0 0-16-15,0 0 52 16,0 0-77-16,0 0-50 0,0 0-28 15,6 25-4 1,-14 17 4-16,-5 12 17 16,-1 6-11-16,1 2-6 0,-1-1-42 15,1-7-89-15,-3-7-76 16,3-12-169-16,5-13-1486 16</inkml:trace>
  <inkml:trace contextRef="#ctx0" brushRef="#br1" timeOffset="-148446.55">17968 6769 1996 0,'0'0'609'0,"0"0"-450"16,0 0-32-16,0 0 0 16,0 0-39-16,0 0-63 15,0 0-25-15,-17-3-16 16,-3 21 16-16,-9 4 21 15,-5 4-13-15,-5 3-3 16,1-2 2-16,7-6 5 16,6-7-12-16,11-1 0 15,12-7-10-15,2-4-50 16,12-2 46-16,30 0-6 0,-2 0-98 16,-4-8-448-16</inkml:trace>
  <inkml:trace contextRef="#ctx0" brushRef="#br1" timeOffset="-148092.64">17635 7401 2491 0,'0'0'337'16,"0"0"-149"-16,0 0-61 16,0 0-37-16,0 0-62 15,0 0-12-15,0 0 2 16,51-16 8-16,-18 12 12 15,8 1-15-15,7 0-9 16,2 0-9-16,-2 0-5 16,-5 1-37-16,-3-2-78 15,-13-2-307-15,-14 0-1930 0</inkml:trace>
  <inkml:trace contextRef="#ctx0" brushRef="#br1" timeOffset="-147586.08">18245 7040 2057 0,'0'0'765'16,"0"0"-670"-16,0 0-86 15,0 0-9-15,0 0-49 16,0 0 49-16,-2 109-1 15,-5-61-50-15,1-1 7 16,1-6 44-16,3-9-8 16,0-13 8-16,2-6 25 15,0-7 34-15,0-6 34 0,0 0 16 16,4-6-16-16,14-15 7 16,4-10-65-16,7-5-13 15,7-7-6-15,-1 2-6 16,2 0-2-1,-9 9-2-15,-4 8 2 0,-8 8 4 16,-7 11-12-16,-7 5-4 16,-2 0-10-16,0 21-10 15,0 16 14-15,0 5 10 16,0 2 12-16,0-3 0 0,7-8-6 16,2-11 5-1,-2-8 5-15,-1-8 4 0,-1-4-7 16,-1-2-1-16,0 0 8 15,4-4 0-15,2-12-3 16,7-4-17-16,-5 4-64 16,-3 4-58-16,-5 8-70 15,-4 4-203-15,-6 12-296 16,-17 10 157-16,4 2-944 16</inkml:trace>
  <inkml:trace contextRef="#ctx0" brushRef="#br1" timeOffset="-146794.23">18521 7313 2323 0,'0'0'260'16,"0"0"-137"-16,0 0 8 15,0 0 9-15,0 0-50 16,0 0-26-16,0 0-1 16,68-82-20-16,-42 51-2 15,3-2-23-15,2-2-10 16,0 3 2-16,-2 6-9 0,-6 8-1 15,-7 9 0 1,-10 9-5-16,-2 0-4 0,-4 25-8 16,0 20 17-16,0 9 12 15,0 4 4-15,0-1-10 16,0-5-5-16,0-8-1 16,7-9 0-16,-1-11-14 15,8-18-21-15,-3-4-83 16,-2-2-161-16</inkml:trace>
  <inkml:trace contextRef="#ctx0" brushRef="#br1" timeOffset="-146420.89">19424 6328 2313 0,'0'0'362'0,"0"0"-117"0,0 0-85 16,0 0-60-16,0 0-71 15,0 0-23-15,0 0 5 16,102-6 12-16,-54 4-9 16,2 2-3-16,4 0-11 15,4 0 0-15,-14 0-35 16,-13 0-240-16</inkml:trace>
  <inkml:trace contextRef="#ctx0" brushRef="#br1" timeOffset="-146265.86">19449 6547 2786 0,'0'0'205'0,"0"0"-112"16,144 0 11-16,-34 0-68 15,-17-2-36-15,-13-7-275 0</inkml:trace>
  <inkml:trace contextRef="#ctx0" brushRef="#br1" timeOffset="-137512.89">21329 5751 1925 0,'0'0'412'0,"0"0"-228"16,0 0-97-16,0 0 29 15,0 0-34-15,0 0-52 16,53-53-22-16,-53 53 35 15,0 0-23-15,0 0-20 16,-9 19-27-16,-9 6 27 16,1 8 25-16,-4 3 5 15,4-5-17-15,3-4-8 16,6-10 9-16,6-6-14 16,2-7-27-16,0-4 9 15,2 0 18-15,15-6 0 16,14-16 20-16,8-6-20 15,5-6-29-15,3-2-66 16,-7 2 0-16,-5 4 30 16,-12 5 40-16,-10 12 25 0,-9 8 48 15,-4 5 9-15,0 7-56 16,-17 25 4-16,-6 14 24 16,-1 12-9-16,2 9-20 15,2 2-12-15,7 0-44 16,1-6-37-16,3-6-58 15,1-13-124-15,-13-10-95 16,3-12 76-16,-1-10-366 0</inkml:trace>
  <inkml:trace contextRef="#ctx0" brushRef="#br1" timeOffset="-137369.5">21199 6217 2119 0,'0'0'405'0,"0"0"-211"15,0 0-135-15,0 0-3 16,0 0 1-16,0 0 18 15,132-13-27-15,-71 13-38 16,7-1-3-16,26 1-7 16,-17 0-134-16,-14 0-500 0</inkml:trace>
  <inkml:trace contextRef="#ctx0" brushRef="#br1" timeOffset="-137053.84">20687 6338 2023 0,'0'0'474'0,"0"0"-302"16,0 0-68-16,-118 15 11 16,118-9-115-16,4 2 19 15,36 3-19-15,39 2 78 16,50 0 2-16,56-3-14 15,29-2-42-15,12-3-5 16,-2-3-2-16,-17 1-3 16,-2 4 6-16,-18-2 3 15,-38-1-5-15,-44 1-18 16,-39-4 0-16,-23 2-47 16,-14-3-94-16,-29 2-68 0,0 0-56 15,-27 0-382-15</inkml:trace>
  <inkml:trace contextRef="#ctx0" brushRef="#br1" timeOffset="-136597.58">20995 6806 2221 0,'0'0'380'0,"0"0"-262"15,0 0-38-15,0 0 103 16,0 0-53-16,0 0-62 16,0 0-59-16,46-9-9 15,-46 31-21-15,0 13 21 16,0 9 0-16,-11 8 12 15,-3 2 2-15,4 2-14 16,5-6-6-16,5-3-6 16,0-12-3-16,0-9-16 15,15-9 13-15,6-8 18 16,1-2 4-16,3-5 14 16,-1 0-10-16,-4 0 1 15,-7 2-9-15,-5 4-6 16,-8 2-24-16,0 3-23 15,-16 6 6-15,-13-2 47 0,-5-3 10 16,-6-3 3-16,-3-5 6 16,1-6-19-16,-16-12-38 15,12-11-123-15,5-13-411 0</inkml:trace>
  <inkml:trace contextRef="#ctx0" brushRef="#br1" timeOffset="-136451.81">21048 6753 2449 0,'0'0'496'0,"0"0"-316"16,0 0-47-16,143-4-60 15,-92 4-56-15,2 17-17 16,23 9-53-16,-13-5-157 16,-12-2-355-16</inkml:trace>
  <inkml:trace contextRef="#ctx0" brushRef="#br1" timeOffset="-136245.72">21808 6869 1870 0,'0'0'372'16,"0"0"-100"-16,0 0-132 16,0 0-44-16,18 109-62 0,-25-57-11 15,-19 6-4-15,-11 1-3 16,-5-2 12-16,-2-8-28 15,-1-14-6-15,3-8-23 16,-5-14-50-16,13-10-100 16,8-3-603-16</inkml:trace>
  <inkml:trace contextRef="#ctx0" brushRef="#br1" timeOffset="-136057.92">21560 6917 2618 0,'0'0'524'16,"0"0"-415"-16,0 0-84 0,0 0-3 16,0 0 32-16,85 105-17 15,-49-57-23-15,1 2-14 16,6-3-10-16,-3-10-50 16,9-5-59-16,-11-11-70 15,-6-13-331-15</inkml:trace>
  <inkml:trace contextRef="#ctx0" brushRef="#br1" timeOffset="-135801.54">22162 6923 2423 0,'0'0'302'0,"0"0"-118"16,0 0-77-16,0 0-17 15,0 0-90-15,0 0 14 16,0 109 14-16,-2-49-23 16,-3 5 0-16,-1-1 2 15,-1-4-6-15,3-9-1 16,-1 2-40-16,3-16-129 16,2-14-175-16</inkml:trace>
  <inkml:trace contextRef="#ctx0" brushRef="#br1" timeOffset="-135471.67">22414 6994 2601 0,'0'0'279'16,"0"0"-173"-16,0 0 14 15,0 0-64-15,0 0-56 16,0 0-1-16,0 0 1 15,-22 156 9-15,11-95-5 16,1-5-4-16,8-10-4 16,2-8-10-16,0-10 1 15,7-10 13-15,9-10 8 16,6-6 22-16,5-2 14 16,4-6 8-16,7-20-16 15,2-8-18-15,-3-6-6 16,0-6-3-16,-11-6-4 15,-10-1 8-15,-14 2 3 0,-2 5 7 16,-18 9-23-16,-22 11-16 16,-36 16-38-16,7 6-115 15,4 4-484-15</inkml:trace>
  <inkml:trace contextRef="#ctx0" brushRef="#br1" timeOffset="-134824.72">22612 6779 1989 0,'0'0'695'0,"0"0"-524"0,0 0-92 15,0 0-12-15,0 0 11 16,0 0-40-16,143-7-3 15,-95 7-15-15,2 0-3 16,-8 0-3-16,-6 0-12 16,-10 1-2-16,-8 1-10 15,-9-2-50-15,-7 0-111 16,-2 0-443-16</inkml:trace>
  <inkml:trace contextRef="#ctx0" brushRef="#br1" timeOffset="-134445.3">23461 6561 2042 0,'0'0'352'16,"0"0"-122"-16,0 0-77 15,0 0 12-15,0 0-118 16,0 0-46-16,0 0-1 16,-41 31 23-16,8 5-4 15,-2 5 7-15,1 7-25 16,7 1-1-16,10-2-1 0,13-4 1 16,4-5 8-1,4-10 32-15,18-6 17 0,9-10-19 16,8-7 6-16,0-5-9 15,1 0-8-15,-4-7-17 16,-7-11-2-16,-11-5 14 16,-12 2-2-16,-6 1 22 15,-4 4-26-15,-27 3-16 16,-40 12-15-16,6 1-92 16,1 0-307-16</inkml:trace>
  <inkml:trace contextRef="#ctx0" brushRef="#br1" timeOffset="-130343.67">24247 6234 1977 0,'0'0'233'0,"0"0"-185"16,0 0-19-16,0 0 30 15,135 0-17-15,-73 0-27 16,0 0-3-16,1 0 11 16,-11 2 7-16,-9 0-30 0,-18 4-12 15,-16-2-151 1,-9-2-464-16</inkml:trace>
  <inkml:trace contextRef="#ctx0" brushRef="#br1" timeOffset="-130183.47">24421 6422 2213 0,'0'0'331'15,"0"0"-231"-15,0 0 5 16,0 0 95-16,0 0-97 16,0 0-74-16,136 5-29 15,-82-5-88-15,-3 0-426 0</inkml:trace>
  <inkml:trace contextRef="#ctx0" brushRef="#br1" timeOffset="-127890.02">25698 5923 1029 0,'0'0'126'0,"0"0"-126"15,0 0-15-15,0 0-28 16,0 0-114-16</inkml:trace>
  <inkml:trace contextRef="#ctx0" brushRef="#br1" timeOffset="-127236.84">25435 5935 1636 0,'0'0'517'0,"0"0"-216"15,0 0-138-15,0 0-1 16,0 0-46-16,0 0-36 15,0 0 17-15,-2-13-33 16,6 8 8-16,5-1-32 16,9-2-22-16,7-4-4 15,13 0-8-15,8 0 2 16,10 2-4-16,0 6-4 16,0 2 0-16,-10 2-34 15,-11 0-11-15,-10 8-32 0,-9 8-1 16,-16 4-4-16,0 7-15 15,-18 3 35-15,-22 6 1 16,-14 4 9-16,-4-1 51 16,-2 0 2-16,5-7 21 15,10-4 15-15,14-8-6 16,16-3-3-16,15-9-28 16,0-2 0-16,13 1 63 15,20-3 39-15,12 0-22 16,8-2-34-16,7 0-26 15,3-2-5-15,-5 0-15 16,6 0-85-16,-12 0-151 16,-13 0-429-16</inkml:trace>
  <inkml:trace contextRef="#ctx0" brushRef="#br1" timeOffset="-126940.74">26279 5984 2472 0,'0'0'305'16,"0"0"-244"-16,0 0-61 16,0 0-19-16,0 0 17 15,-42 116-6-15,26-62-1 16,5 1-36-16,9-5 3 16,2-12 40-16,0-11-11 0,9-9 13 15,9-12 16 1,7-6 90-16,4-4 17 0,4-22-1 15,1-12-48-15,-8-10-38 16,-4-4-24-16,-12-2 6 16,-10 1-4-1,0 8-14-15,-23 9 19 0,-8 10-19 16,-5 15-25-16,-11 11-161 16,9 18-110-16,12 6-536 0</inkml:trace>
  <inkml:trace contextRef="#ctx0" brushRef="#br1" timeOffset="-126626.71">26796 6022 2611 0,'0'0'308'15,"0"0"-252"-15,0 0-56 16,0 0-19-16,-122 75 7 15,107-22-14-15,9 3-4 16,6-3-28-16,10-9 43 16,19-13 15-16,4-11 26 15,9-10 78-15,3-10-24 16,4-4-15-16,2-22-21 16,-6-10-29-16,-12-6 9 15,-11-4-24-15,-17 2-31 0,-5 1 15 16,-27 10-5-1,-21 4-6-15,-13 15-55 0,-24 14-40 16,17 7-136-16,12 14-665 16</inkml:trace>
  <inkml:trace contextRef="#ctx0" brushRef="#br1" timeOffset="-126226.45">27536 6047 2441 0,'0'0'364'16,"0"0"-248"-16,0 0 15 15,0 0-21-15,0 0-44 16,0 0-40-16,0 0-26 15,71-41-30-15,-86 73-3 16,-12 14 33-16,-6 14 7 16,-3 6 24-16,5 0-22 15,4-6 6-15,9-10-15 16,9-14 0-16,5-10-18 16,4-11 3-16,0-11 15 0,0-4 13 15,2 0 24-15,13-10 43 16,8-16-41-16,6-7-21 15,6-5-9-15,-1 0-4 16,-3 2-5-16,-4 4-13 16,-13 4-47-16,-8 11-122 15,-6 4-368-15</inkml:trace>
  <inkml:trace contextRef="#ctx0" brushRef="#br1" timeOffset="-126041.62">27461 6397 2363 0,'0'0'400'0,"0"0"-297"16,0 0 13-16,0 0-2 15,0 0-63-15,127 66-32 16,-81-43-19-16,30 8-48 16,-13-9-149-16,-5-6-427 0</inkml:trace>
  <inkml:trace contextRef="#ctx0" brushRef="#br1" timeOffset="-125525.67">27928 6471 2020 0,'0'0'245'0,"0"0"-220"15,0 0 53-15,0 0 74 16,0 0-48-16,0 0-5 0,117 76 8 15,-88-66-11-15,0-6-42 16,-3-4 2-16,-2 0 2 16,1-8-7-16,-3-14-21 15,-2-8-24-15,-4-4-6 16,-7-6-11-16,-5-5-14 16,-4-3 1-16,0-4 22 15,0-2 2-15,-9 4 14 16,3 4 9-16,4 6-10 15,2 9-9-15,0 9 1 16,8 8-5-16,17 6 4 16,8 8 3-16,9 0-1 0,6 0-6 15,-2 15 0 1,-5 5 0-16,-12 7-7 16,-16 10-24-16,-13 7 2 0,-9 6 29 15,-30 6 5-15,-7 0 3 16,-3-4 1-16,5-8 7 15,10-8-5-15,12-9-4 16,15-7-7-16,7-8 0 16,2-2 42-16,25-5 35 15,13-4-15-15,14-1-16 16,8 0-11-16,9 0-16 16,-2-8-9-16,-5 2-5 15,-10 2-5-15,-16 2-57 16,-29 2-83-16,-9 0-252 15,-4 2-559-15</inkml:trace>
  <inkml:trace contextRef="#ctx0" brushRef="#br1" timeOffset="-124779.62">25803 6928 1356 0,'0'0'601'16,"0"0"-346"-16,-137 25-133 0,93-18 36 16,9 0 15-16,8-2-52 15,7-1-10-15,11-4-7 16,2 2 4-16,7-2-20 15,0 0-34-15,0 0-26 16,0 0-16-16,0 0-12 16,0 0-9-16,11 0-10 15,12 0 19-15,19 0 0 16,43-2 22-16,55-2 8 16,69 2-18-16,38 2 8 15,15 0-2-15,-6 8-12 16,-20 6 6-16,-7-2 1 15,-13 2-1-15,-23-4 1 0,-49-2-5 16,-39-2-7 0,-36-4 6-16,-21 1-5 0,-5-3 1 15,-5 2-2-15,-9-2 0 16,-18 0 1-16,-11 1-2 16,0 2-36-16,-11 0-43 15,-22 2-41-15,-17 8-5 16,-34 1-35-16,-46 2-35 15,-57-3-99-15,-33-6-235 16,-17-4-72-16,-3-3 601 16,22 0 363-16,11 0 357 15,20 0-376-15,41-3-93 0,44 3-80 16,38 0-89 0,21 0-18-16,7 0-19 0,9 0-22 15,12 0-23-15,15 0-16 16,11 3-42-16,29 2 58 15,22 4 15-15,37-3 12 16,45-3 5-16,53 0 1 16,30-2 9-16,12-1-19 15,-4 0-8-15,-23 0-1 16,-9 6 0-16,-25 2-1 16,-49 1-12-16,-41-4 3 15,-42-1 5-15,-28-2-9 16,-14-2 0-16,-33 0-55 15,-17-2-126-15,-24-12-621 0</inkml:trace>
  <inkml:trace contextRef="#ctx0" brushRef="#br1" timeOffset="-92707.65">10904 8893 1144 0,'0'0'285'0,"0"0"-168"0,0 0 2 16,0 0 18-16,0 0 11 15,0 0-30-15,0-25-12 16,0 25 20-16,0-3-16 15,0 3-22-15,0 0-27 16,0-2-16-16,0 0-37 16,0 0-8-16,0 2-21 15,0 0-123-15,0 0-296 0</inkml:trace>
  <inkml:trace contextRef="#ctx0" brushRef="#br1" timeOffset="-92245.57">10070 8845 2415 0,'0'0'333'16,"0"0"-222"-16,0 0-51 16,0 0-4-16,0 0-45 15,0 0-10-15,0 0 13 16,119-2 0-16,-44 2-2 16,30 2-5-16,29-2-6 15,-5 0 6-15,-13 0 26 0,-18-4 3 16,-34-5-19-1,1 2-15-15,-7-1 2 0,-23 6-4 16,-35 2-56-16,-4 0-174 16,-27 10-631-16</inkml:trace>
  <inkml:trace contextRef="#ctx0" brushRef="#br1" timeOffset="-91234.96">10527 8857 2500 0,'0'0'215'0,"0"0"-158"16,0 0 17-16,0 0-21 16,0 0-53-16,0 0-2 15,0 0 2-15,25 106 32 16,-10-50-17-16,1 7-2 15,-1 5 4-15,1-2-17 16,-3-2 13-16,-2-7-9 16,-3-9 1-16,-4-11-4 15,0-9 0-15,-2-7 0 16,-2-7 0-16,2-9 0 16,-2-1-1-16,3-1-1 0,-3-3-5 15,2 0 1 1,-2 0-10-16,0 0-5 0,2 0 11 15,-2 0-15-15,2 0 13 16,-2 0 10-16,0 2-16 16,0 0-1-16,0 0 7 15,-11 2 11-15,-18 4-1 16,-15 3 1 0,-14 6 8-16,-14 1-7 0,-5 3 6 15,-6 4-6-15,5-3 0 16,9 0 8-16,16-2 9 15,12-9 3-15,20-2-20 16,13-5-1-16,8-4-12 16,23 0-24-16,22 0 36 15,17 0 4-15,13-2 6 16,10-4-2-16,5 1-6 0,-6 4-1 16,-6 1 0-16,-14 0-1 15,-14 12-12-15,-21 8-39 16,-18 6 12-16,-11 4 18 15,-23 2 8-15,-27 7 5 16,-18-1-8-16,-10 2-8 16,-11 1 15-16,0 0 9 15,4-3 0-15,10-4 15 16,15-6 2-16,15-4-2 16,19-5-10-16,16-8-10 15,10-5-28-15,20-2-42 16,22-4 57-16,14 0 18 0,2 0 6 15,2 0-4-15,-10 7 6 16,-15 3-8-16,-10 3-25 16,-18 8 25-16,-7 4 30 15,0 2 32-15,-14 0-20 16,-4 0-11-16,2-7 2 16,6-2-5-16,5-3-6 15,3-4-17-15,2 1-5 16,0 3 0-16,0 8 5 15,7 11 16-15,-1 10-6 16,0 17 4-16,2 9-2 16,-6 8 0-16,2 4-17 15,-1 1 13-15,-3-3-9 16,0-8-3-16,0-10 9 16,0-6 6-16,0-10 7 15,0-8-2-15,0-8-14 0,0-8-7 16,0-6-2-16,0-7-2 15,0-6 4-15,0-3 0 16,0 0-5-16,0 0 4 16,0-3-91-16,0-12-127 15,0 1-1344-15</inkml:trace>
  <inkml:trace contextRef="#ctx0" brushRef="#br1" timeOffset="-90451.45">11004 9701 2573 0,'0'0'265'0,"0"0"-171"16,0 0 7-16,0 0-39 15,0 0-29-15,0 0-28 16,120-62 5-16,-68 55-10 16,-1 7 1-16,-5 0-2 15,-6 15-13-15,-15 13-36 16,-16 12-7-16,-9 13 15 16,-32 8 23-16,-25 9 16 15,-12 1 3-15,-9-1 13 16,6-9 48-16,17-9 14 15,14-15-17-15,24-9-39 16,17-12-19-16,7-10-16 16,37-6 16-16,21-8 0 15,21-24 0-15,10-10-59 0,7-6-66 16,-3-5-31-16,-8 2-67 16,-17 1-152-16,-19 1-92 15,-23 7 215-15,-23 10 252 16,-10 9 538-16,-25 10-44 15,-15 12-216-15,-3 1-101 16,-1 23-64-16,3 20-69 16,12 8-28-16,10 12-3 15,15 4-6-15,4-4-6 16,10-9 3-16,22-10-4 16,3-17 0-16,10-20 7 0,1-7 19 15,2-26 15 1,-4-22-1-16,-9-12-12 0,-10-10-16 15,-16-2-1-15,-9 2-11 16,-18 6 0-16,-21 14-1 16,-17 14 1-16,-7 19-30 15,-3 17-48-15,-8 20-80 16,18 14-129-16,18 2-1190 0</inkml:trace>
  <inkml:trace contextRef="#ctx0" brushRef="#br1" timeOffset="-90076.41">12058 9655 1464 0,'0'0'965'16,"0"0"-844"-16,0 0-57 15,0 0 73-15,0 0 15 16,5 124-51-16,-1-82-21 16,0 9-29-16,1 3-23 15,3 0-18-15,2-4 0 16,5-8-10-16,7-8-1 16,3-12-8-16,6-12 9 15,7-10 2-15,2-4 20 16,1-29 10-16,-4-12-5 15,-8-10-13-15,-12-6 0 16,-14-7-12-16,-3 2-2 0,-36 2 0 16,-14 9 0-1,-16 13 12-15,-5 15-12 0,2 14-22 16,-7 13-63-16,23 21-128 16,15 4-423-16</inkml:trace>
  <inkml:trace contextRef="#ctx0" brushRef="#br1" timeOffset="-89771.93">12655 9571 1648 0,'0'0'1311'0,"0"0"-1100"0,0 0-85 16,0 0-66-16,0 0-53 15,0 0-7-15,-18 104-33 16,18-32-34-16,-2 10-3 15,-3 1 34-15,3-7-9 16,-2-18 45-16,2-16 29 16,0-20 28-16,2-14 0 15,0-8 24-15,6-12-13 16,17-24-1-16,8-14-8 16,4-11-30-16,3-4-18 15,0 0-11-15,-3-1-78 16,-10 18-161-16,-11 14-557 0</inkml:trace>
  <inkml:trace contextRef="#ctx0" brushRef="#br1" timeOffset="-89669.53">12755 10167 2333 0,'0'0'432'16,"0"0"-137"-16,0 0-103 15,145 44-115-15,-78-44-77 16,-9 0-118-16</inkml:trace>
  <inkml:trace contextRef="#ctx0" brushRef="#br1" timeOffset="-81843.02">10371 11165 839 0,'0'0'615'0,"0"0"-156"16,0 0-326-16,0 0-90 0,0 0-27 15,0 0 16 1,0-22 13-16,0 22 29 0,0 0 60 16,0 0 16-16,0 0-42 15,0 0-31-15,0 0-48 16,0 0-10-16,0 0-10 15,0 0 14-15,0 0-14 16,0 0 0-16,0 2-3 16,0 17 0-16,9 6-2 15,9 12 34-15,2 15 25 16,0 3-16-16,0 6-19 16,-4-2 5-16,-3 0-5 15,-4-3 2-15,-5-8-13 16,-1-6 9-16,-3-7 3 15,0-10-10-15,0-6-8 16,0-9-5-16,0-4-2 16,0-6-4-16,0 0 0 0,0 0-48 15,-9-10-94-15,-3-7-269 16,-3 2-947-16</inkml:trace>
  <inkml:trace contextRef="#ctx0" brushRef="#br1" timeOffset="-81561.29">9977 11681 824 0,'0'0'921'0,"0"0"-670"0,0 0-38 16,0 0 59-16,0 0-98 16,0 0-94-16,0 0-60 15,-44-3-20-15,44 3 26 16,4 0 2-16,15 0-4 15,10 0 67-15,14 0 10 16,14 0-27-16,11 0-28 16,5 0-2-16,4 0-30 15,-4 0-6-15,-7-2-8 16,-14 2-8-16,-14 0-57 16,-25 0-93-16,-11 14-91 15,-2 0-167-15</inkml:trace>
  <inkml:trace contextRef="#ctx0" brushRef="#br1" timeOffset="-81203.07">9883 11839 1960 0,'0'0'433'16,"0"0"-315"-16,0 0-44 16,0 0 40-16,0 0-4 15,0 0-53-15,0 0 8 16,0 20-25-16,0 4-25 16,0 12 37-16,7 10-17 0,1 12-22 15,0 8 7-15,-2 4-13 16,-4 7-6-16,1 1 12 15,-3-3-12 1,0-3 5-16,0-11-5 0,0-6 0 16,0-16 5-16,-3-8-6 15,3-12 0-15,0-8-30 16,0-11-70-16,0 0-120 16,0 0-475-16</inkml:trace>
  <inkml:trace contextRef="#ctx0" brushRef="#br1" timeOffset="-80964.68">9979 12665 1460 0,'0'0'1113'0,"0"0"-894"0,0 0-86 15,0 0-33-15,0 0-21 16,0 0-42-16,0 0 6 16,120 0-12-16,-62 0-13 15,7 0-12-15,4 0-2 16,0 0 4-16,-2-7-7 15,-10-2 0-15,-5-1-1 16,-14 2 0-16,-14 2-19 16,-13 3-12-16,-11 0-16 15,0 0-58-15,-13 1-142 0</inkml:trace>
  <inkml:trace contextRef="#ctx0" brushRef="#br1" timeOffset="-80668.84">10416 12406 2158 0,'0'0'807'15,"0"0"-717"-15,0 0-90 16,0 0 0-16,0 0-7 16,0 0 6-16,0 0-4 15,116 95 5-15,-77-59-17 16,-1-2 3-16,-4 2 14 15,-10-4 0-15,-8 0-12 16,-11 0 12-16,-5-2 5 16,-9-2 3-16,-20-2-2 0,-9 1 17 15,-3-4-23-15,-1-2 10 16,7-3-2-16,2-8-8 16,10-5-53-16,9-2-210 15</inkml:trace>
  <inkml:trace contextRef="#ctx0" brushRef="#br1" timeOffset="-80399.56">10717 12850 1921 0,'0'0'935'15,"0"0"-855"-15,0 0-2 0,0 0-22 16,0 0-20-16,0 0-32 15,0 0-4-15,8 112 22 16,4-41-13-16,-6 29-8 16,-1-6 11-16,-5 6-12 15,0 0 10-15,0-18-6 16,-13 2-3-16,-1-13 14 16,3-9-2-16,1-16-1 15,8-10-12-15,2-8-4 16,0-10-40-16,0-8-40 15,0-10-127-15,0 0-635 0</inkml:trace>
  <inkml:trace contextRef="#ctx0" brushRef="#br1" timeOffset="-79889.36">9580 11947 1488 0,'0'0'559'15,"0"0"-327"-15,0 0-131 16,0 0 63-16,0 0-55 16,0 0-55-16,0 106-3 15,7-72 2-15,0 8 10 16,0 9 27-16,-3 8-43 16,0 8-13-16,3 5-9 0,-5 3-12 15,2-6-6-15,-1-7-7 16,-3-7 0-1,0-7-11-15,0-14-111 0,-5-14-319 16</inkml:trace>
  <inkml:trace contextRef="#ctx0" brushRef="#br1" timeOffset="-79553.28">8165 12153 1902 0,'0'0'730'0,"0"0"-586"15,0 0-3-15,0 0-9 16,0 0-119-16,0 0 5 15,0 0-18-15,156 9 76 16,4-9-14-16,23-6-39 16,-2-4-3-16,-16 0-13 0,-27 0-7 15,-24 2 8 1,-32 2-8-16,-20 2 0 0,6 2-58 16,-16-1-106-1,-7 3-165-15</inkml:trace>
  <inkml:trace contextRef="#ctx0" brushRef="#br1" timeOffset="-78677.73">10326 13760 1865 0,'0'0'847'16,"0"0"-667"-16,0 0-20 15,0 0-59-15,0 0-55 16,0 0-38-16,0 0-7 15,-4 0 4-15,4 0-5 16,0 0 0-16,0 0 0 0,0 0-12 16,0 0 5-16,0 2 7 15,6 2 0-15,4-4 0 16,1 2 0-16,5 0-5 16,3-2 4-16,4 0 1 15,6 0 1-15,6 0 9 16,10 0 0-16,10 0 3 15,8 0 10-15,3 0-4 16,2 0-18-16,-8 0 10 16,-9 0-7-16,-10 4-4 15,-12 5-10-15,-14-2 2 16,-7 0-12-16,-8 2-2 16,0-1 0-16,0 2 0 0,-12 0-19 15,-5 2 0-15,0 0 11 16,-1 4 14-16,3 1 16 15,3 10 0-15,3 7 11 16,7 8-10-16,2 11 7 16,0 7 5-16,0 2-2 15,0 2-2-15,-2 0-9 16,-9-6-2-16,-7-8-37 16,-9-6-76-16,-27 0-28 15,6-17-92-15,1-8-548 0</inkml:trace>
  <inkml:trace contextRef="#ctx0" brushRef="#br1" timeOffset="-78494.88">10324 14021 1779 0,'0'0'1215'0,"0"0"-1103"15,0 0-94-15,0 0 31 16,103 150-10-16,-52-82-14 15,5 1-19-15,0 0-6 16,-8-10-28-16,-7 2-106 16,-16-17-103-16,-17-15-609 0</inkml:trace>
  <inkml:trace contextRef="#ctx0" brushRef="#br1" timeOffset="-77559.95">8212 12381 1394 0,'0'0'656'0,"0"0"-439"16,0 0-46-16,0 0-11 16,0 0-25-16,0 0-19 15,0 0-34-15,0-65-27 16,0 61-11-16,0 2-5 16,0 0-18-16,0 0-10 0,0 2-11 15,0 0-10 1,0 0-10-16,0 4 6 0,0 16 9 15,0 14 5-15,0 12 0 16,0 12 9-16,0 8 3 16,0 3-12-16,0-1-1 15,0-2-8-15,-2-7-43 16,-7-12 7-16,-2-7-41 16,-3-4-43-16,3-14-167 15,-2-7-648-15</inkml:trace>
  <inkml:trace contextRef="#ctx0" brushRef="#br1" timeOffset="-77243.84">7862 12972 1486 0,'0'0'967'0,"0"0"-832"15,0 0-53-15,0 0 65 16,0 0-40-16,0 0-107 15,0 0 7-15,23 0-7 16,8 6 49-16,13 0-13 16,10-1-8-16,8-3-4 15,7 1 5-15,5-3-14 16,-1 0 4-16,-3 0-8 16,-11 0-11-16,-9 0 0 15,-15 0 2-15,-10 0-2 0,-9-3 0 16,-10 3 0-1,-4 0 6-15,-2 0-6 0,0 0-19 16,0 0-57-16,0 0-75 16,-6 0-144-16,-6 3-1776 0</inkml:trace>
  <inkml:trace contextRef="#ctx0" brushRef="#br1" timeOffset="-76915.75">8051 13216 1492 0,'0'0'1047'16,"0"0"-964"-16,0 0-50 15,0 0 61-15,0 0 9 16,0 0-34-16,0 0-26 15,132-32-24-15,-98 28-12 16,-3 1-7-16,0 0-4 16,-4 1 4-16,0 2 4 15,-6-1-4-15,-4 1 0 16,-5 0 0-16,0 0-9 16,-3 0-55-16,-7 0-64 15,0 0-126-15,-2 1-664 0</inkml:trace>
  <inkml:trace contextRef="#ctx0" brushRef="#br1" timeOffset="-76481.71">8299 13349 509 0,'0'0'1593'0,"0"0"-1178"15,0 0-206-15,0 0-66 16,0 0-30-16,0 0-61 16,0 0-41-16,3 62-2 15,5-15 7-15,1 14-1 16,0 11-5-16,0 9-4 16,-2 3-6-16,-3-1 4 15,-2-4-4-15,-2-4-1 16,0-11 0-16,0-7 1 15,0-12 0-15,-2-11 0 16,2-8-2-16,0-6-23 0,0-14-78 16,0-2-139-16,4-4-1313 0</inkml:trace>
  <inkml:trace contextRef="#ctx0" brushRef="#br1" timeOffset="-76152.83">8183 14165 2277 0,'0'0'653'15,"0"0"-592"-15,0 0-55 0,0 0 3 16,0 0-9 0,0 0 2-16,0 0-2 0,63-6 0 15,-28 32-5-15,1 8 4 16,-1 6 1-16,-4 4-16 15,-6 2-44-15,-12 1 23 16,-13-7 6-16,0-10 23 16,-6-3 8-16,-12-14 62 15,-2-7 40-15,0-6-14 16,5-19 1-16,1-19-37 16,7-15-18-16,7-12-9 15,0-1-20-15,21 0-5 16,12 8-12-16,36-2-63 15,-11 16-120-15,0 12-482 0</inkml:trace>
  <inkml:trace contextRef="#ctx0" brushRef="#br1" timeOffset="-75538.93">11049 12666 1390 0,'0'0'1025'0,"0"0"-885"15,0 0 29-15,0 0 30 16,0 0-85-16,0 0-54 15,0 0-19-15,-14-23-4 16,12 23 0-16,2 0 5 16,0 16-34-16,0 16-4 15,0 14 8-15,0 14-11 16,0 8 11-16,0 4-11 16,2-3-2-16,0-7-2 15,-2-10-41-15,0-12-87 16,0-16-137-16,0-14-1316 0</inkml:trace>
  <inkml:trace contextRef="#ctx0" brushRef="#br1" timeOffset="-75247">11309 12759 1811 0,'0'0'1234'15,"0"0"-1130"-15,0 0-80 16,0 0-16-16,-15 138-2 15,7-82-6-15,6-1-7 16,2-9-12-16,0-11 1 0,0-18 9 16,8-11 1-1,9-6 8-15,8-22 13 16,2-22 28-16,2-11-11 0,0-8-5 16,-10-4-1-16,-5 3-7 15,-14 10-9-15,0 10 8 16,-27 16 17-16,-11 15-11 15,-7 13-22-15,1 0-21 16,-3 41-72-16,9 1-153 16,16-4-958-16</inkml:trace>
  <inkml:trace contextRef="#ctx0" brushRef="#br1" timeOffset="-74942.85">11828 12595 1790 0,'0'0'1083'0,"0"0"-913"16,0 0-103-16,0 0-48 15,-102 124-7-15,75-56-6 16,9 6-6-16,9 1-7 16,9-9-5-16,0-12 0 15,13-16-12-15,12-20 9 16,4-18 15-16,6-8 76 15,6-32 9-15,-1-12-25 16,-4-13-21-16,-7-3-8 16,-16 0 1-16,-10 6 2 15,-3 6-26-15,-19 12-6 16,-12 16-2-16,-18 28-47 16,7 0-70-16,6 16-317 0</inkml:trace>
  <inkml:trace contextRef="#ctx0" brushRef="#br1" timeOffset="-74381.34">11797 13646 2060 0,'0'0'422'0,"0"0"-328"16,0 0 81-16,0 0 41 0,114-71-54 16,-54 17-79-16,9-12-13 15,2-8-29-15,-4-6 10 16,-5-3-5-16,-6 5-6 16,-11 8-6-16,-12 12-3 15,-10 16 0-15,-10 12-14 16,-9 13-16-16,-4 13 0 15,0 4 7-15,0 0-8 16,0 21-20-16,-11 17 3 16,-3 14 5-16,2 12 12 0,-5 2 0 15,2-1 0 1,7-15 4-16,0-13-4 0,6-15 0 16,2-13-4-16,0-9 0 15,12-6-15 1,15-24 19-16,6-12 4 0,5-11 4 15,2-3-7-15,-5 0 11 16,-4 8-7-16,-8 12-1 16,-10 11 0-1,-6 14 2-15,-5 11 1 0,-2 0 22 16,2 26-18-16,5 12-11 16,2 12 0-16,7 4 4 15,1-2-4-15,1-8-42 16,3-11-29-16,0-17-15 15,4-16-14-15,22-35-38 16,-7-15-125-16,0-8-928 0</inkml:trace>
  <inkml:trace contextRef="#ctx0" brushRef="#br1" timeOffset="-74058.91">13114 12705 948 0,'0'0'634'16,"0"0"125"-16,0 0-373 15,0 0-2-15,0 0-252 16,0 0-81-16,0 0-24 15,0 128-9-15,-18-52-17 16,-2 4 6-16,-2-11-6 16,1-13 5-16,6-17-6 15,6-21-7-15,7-18-1 16,2-11-64-16,0-33-5 0,16-20-70 16,8-14-60-16,3-6-97 15,1-4-4-15,-3 1 308 16,-5 13 76-16,-7 11 216 15,-5 24-130-15,-6 15 15 16,-2 21 72-16,0 3-98 16,0 36-118-16,0 21-12 15,0 17-9-15,4 11-9 16,9 9-3-16,1-2-13 16,-3-6-77-16,-7 0-112 15,-4-22-187-15,0-23-1386 0</inkml:trace>
  <inkml:trace contextRef="#ctx0" brushRef="#br1" timeOffset="-73906.82">12987 12903 2789 0,'0'0'504'0,"0"0"-466"16,0 0-32-16,207-50-6 15,-104 34-52-15,-7 0-739 0</inkml:trace>
  <inkml:trace contextRef="#ctx0" brushRef="#br1" timeOffset="-62206.91">10453 11318 1450 0,'0'0'894'0,"0"0"-760"16,0 0-41-16,0 0 29 15,0 0 7-15,0 0-45 16,-2-15-37-16,2 12-12 16,0-1-3-16,0 1 9 15,0 2-3-15,0 1-8 16,0 0-6-16,0 0-10 16,0 0 0-16,0 0-9 15,0-3-5-15,4 3-11 16,12-4 6-16,11 0 5 15,15-2 0-15,18-4 10 16,36-8-8-16,38-10 8 16,42-12-10-16,16-7 0 0,-7-3-4 15,-23 5-9-15,-45 11-26 16,-31 6 12-16,-28 10 2 16,-11 1-21-16,-3 3 26 15,-3 2 20-15,-6 4-1 16,-13 2-12-16,-10 6-8 15,-8 0-20-15,-2 0-27 16,0 0 7-16,5 0 21 16,5-1-11-16,3-8-32 15,12-9-82-15,-3 0-187 16,-3-2-553-16</inkml:trace>
  <inkml:trace contextRef="#ctx0" brushRef="#br1" timeOffset="-61954.66">11957 10707 2165 0,'0'0'413'0,"0"0"-237"16,0 0-42-16,0 0-16 15,0 0-15-15,0 0-67 16,0 0-36-16,-48-33 0 16,56 33-9-16,17 8-5 15,13 13 14-15,6 8 1 16,10 3 16-16,2 4-17 15,-7 1-6-15,-7-2-18 16,-13-1-19-16,-16 0 43 16,-13-3 1-16,-4-1 10 15,-30 0-4-15,-6-6 5 0,-7-3-2 16,-9 0-10-16,14-9-86 16,13-7-196-16</inkml:trace>
  <inkml:trace contextRef="#ctx0" brushRef="#br1" timeOffset="-61498.77">12593 10793 2054 0,'0'0'599'16,"0"0"-534"-16,0 0-64 0,0 0-1 15,0 0-16 1,0 0 7-16,62 106 9 0,-18-52 1 16,1 4 17-16,-7 0-9 15,-7-6-4-15,-6-11 1 16,-6-16-5-16,-3-13 17 16,5-12 33-16,2-14 13 15,9-30 97-15,13-36-77 16,-3-3-62-16,1-11 11 15,-6-1-33-15,-14 15 42 16,-8 0-25-16,-11 16 2 16,-4 18 16-16,-2 22-35 15,-21 16-5-15,0 8 4 16,-2 22 1-16,5 22 0 16,5 12 8-16,7 4-1 0,8 5-6 15,0-9 3-15,18-9-4 16,11-16-14-16,5-12-19 15,1-16 5-15,3-3-1 16,9-32-47-16,-11-4-169 16,-10 3-596-16</inkml:trace>
  <inkml:trace contextRef="#ctx0" brushRef="#br1" timeOffset="-61079.96">13555 10931 1482 0,'0'0'376'0,"0"0"-85"15,0 0 38-15,0 0-72 16,0 0-45-16,0 0-79 16,0 0-133-16,29-17 1 15,-38 60-1-15,1 7 25 16,2 4 3-16,6-1-28 15,0-12 0-15,0-11 0 16,8-12-22-16,5-12-14 16,0-6 23-16,1-2 13 15,-6-24 53-15,-3-6-2 16,-5-6-22-16,0-2-19 16,-15 3-10-16,-12 10-10 15,-2 7-13-15,2 9-19 16,4 10 0-16,10 1-25 15,9 1-58-15,4 20-29 16,15 1 53-16,22 2-55 0,11-6-150 16,8-4-95-16,27-14-142 15,-17 0 293-15,-8-4-261 0</inkml:trace>
  <inkml:trace contextRef="#ctx0" brushRef="#br1" timeOffset="-60609.65">13902 10854 2171 0,'0'0'390'0,"0"0"-288"16,0 0-70 0,-71 103 7-16,69-57 3 0,2-1-19 15,11-2-23-15,16-9 0 16,0-10 1-16,2-11 65 16,0-11-12-16,-2-2 29 15,-1-21-7-15,-4-15-11 16,-2-7-32-16,-4-6-5 15,-5 2-9-15,-6 7-10 16,-5 12-9-16,0 10-2 16,0 10-20-16,0 8-7 15,0 0 3-15,0 19 22 16,0 13 4-16,13 1 13 16,5 6-13-16,2-8-2 15,5-4-5-15,-1-9-1 16,2-13-13-16,3-5 13 0,3-9 8 15,-1-26 11-15,-2-15-11 16,0-12-4-16,-4-9-97 16,-3-2-72-16,-7-2 59 15,-8 9 71-15,-7 8 43 16,0 12 122-16,0 16 82 16,-11 12-30-16,2 9-19 15,5 9-68-15,4 7-87 16,0 25-23-16,2 18 23 15,13 21 16-15,8 9-16 16,1 8-47-16,-2-2-70 16,3 11-44-16,-7-25-227 15,-7-20-307-15</inkml:trace>
  <inkml:trace contextRef="#ctx0" brushRef="#br1" timeOffset="-60453.65">14369 10801 2637 0,'0'0'695'0,"0"0"-602"16,0 0-43-16,0 0-50 15,0 0-12-15,142-81-14 16,-44 49-54-16,-7-3-664 0</inkml:trace>
  <inkml:trace contextRef="#ctx0" brushRef="#br1" timeOffset="-47750.1">10482 8193 2094 0,'0'0'300'0,"0"0"-153"16,0 0-51-16,0 0 61 15,0 0-19-15,0 0-62 16,-24-25-39-16,24 25 5 15,0 0-2-15,0 0 1 16,0 0-27-16,0 0 2 16,0 0-16-16,0 1-6 15,0 16-16-15,0 15 22 16,7 13 14-16,10 14-7 16,4 9-3-16,1 8-3 15,-2 1 6-15,0-3-6 16,-2-6 4-16,-3-10-4 0,-4-14 1 15,-1-12-2 1,-4-14-35-16,-4-18-112 0,-2-5-122 16,0-18-1759-16</inkml:trace>
  <inkml:trace contextRef="#ctx0" brushRef="#br1" timeOffset="-47371.83">10910 8378 2484 0,'0'0'247'0,"0"0"-239"16,0 0-8-16,0 0-3 16,0 0 3-16,0 0 0 0,0 0 1 15,41 44 7-15,-39-36-8 16,0-2 0-16,-2-4 0 15,0-2 9-15,-2 0 74 16,-14 0-33-16,1 0-31 16,-3-4 12-16,3-2 19 15,5 2-8-15,3 0-19 16,5 2-23-16,2 2 0 16,0 0-20-16,0 0-8 15,0 0-2-15,0 0-1 16,0 4-5-16,0 0 18 15,0 0 11-15,0 0-1 16,0-2-15-16,-13 6-9 0,-1-1-68 16,4-1-490-16</inkml:trace>
  <inkml:trace contextRef="#ctx0" brushRef="#br1" timeOffset="-46901.29">11278 8169 2171 0,'0'0'613'0,"0"0"-568"16,0 0 13-16,0 0 19 0,0 0 4 15,0-116-27-15,-7 101-22 16,-3 12-32-16,-9 3-7 15,-3 0 7 1,-5 20 19-16,3 10-5 0,4 9-13 16,9-2 14-16,9 3-12 15,2-2-3-15,11-2-20 16,18-4-4-16,10 3-29 16,9-3-8-16,2 1-47 15,-5 2 13-15,-9 3-45 16,-16 0-57-16,-15 0 48 15,-5 0 149-15,-23-6 109 16,-10-4 91-16,-5-10-21 16,3-8-27-16,6-10-33 0,6-4-42 15,14-28-49 1,9-13-24-16,0-9 11 0,26-11 7 16,15-1-10-16,7 1-11 15,4 10-2-15,2 6-17 16,10 9-89-16,-15 12-162 15,-13 14-324-15</inkml:trace>
  <inkml:trace contextRef="#ctx0" brushRef="#br1" timeOffset="-46589.74">11639 8175 2155 0,'0'0'395'15,"0"0"-235"-15,0 0 25 0,0 0-39 16,0 0-69-16,0 0-77 15,0 0-17-15,56-10-1 16,-23 54 18-16,5 13 18 16,4 6-18-16,3 2-12 15,-7-8-4-15,-5-8 16 16,-4-15 6-16,-9-14-6 16,-5-16-18-16,-1-4 18 15,-1-28 103-15,8-22 18 16,1-17-65-16,2-13-19 15,3-6-13 17,0 0 0-32,-3 6 4 0,-3 10-2 0,-8 20-13 0,-7 17-7 15,-1 33-6-15,-3 3-77 16,-2 23-328-16</inkml:trace>
  <inkml:trace contextRef="#ctx0" brushRef="#br1" timeOffset="186360.96">11244 7288 1608 0,'0'0'0'16,"0"0"-577"-16,0 0 320 15,0 0 257-15,0 0 0 16,0 0-238-16</inkml:trace>
  <inkml:trace contextRef="#ctx0" brushRef="#br1" timeOffset="186816.43">11911 7885 1417 0,'0'0'240'0,"0"0"-169"16,-120-107 16-16,68 59 38 15,4-2-7-15,0 3-51 16,2 2-43-16,-6 4-24 16,-28-11-21-16,11 10-41 15,5 6-245-15</inkml:trace>
  <inkml:trace contextRef="#ctx0" brushRef="#br1" timeOffset="188735.63">16460 8855 2087 0,'0'0'361'0,"0"0"-240"0,0 0-26 16,0 0 73-16,0 0-40 15,0 0-63-15,0 0-36 16,-36-106-8-16,30 100-15 16,0 6 7-16,-5 0-4 15,-7 0-9-15,-7 15 5 16,-11 18 5-16,-6 11-9 15,-3 10 1-15,1 8 2 16,11 5-4-16,10 1 0 16,15-3-31-16,8-6-7 15,13-9-25-15,24-11-11 16,15-14 53-16,8-12 20 16,9-13-4-16,0-3-10 15,0-25-22-15,-8-10 10 0,-9-8 2 16,-11-4 21-16,-10-3 4 15,-9 8 20-15,-10 4 29 16,-8 11 47-16,-4 15-11 16,0 12-35-16,0 3-50 15,-9 33 0-15,-2 20 14 16,-2 16-3-16,6 4 3 16,4 4-13-16,3-13-1 15,0-12-21-15,12-15-4 16,10-19-12-16,4-18 37 15,11-3 8-15,5-30 13 16,2-16-12-16,1-7-9 16,-5 0-12-16,-11 4 12 0,-7 9 7 15,-9 16-2-15,-5 9 25 16,-8 12 18-16,0 6-47 16,0 4-1-16,0 24 0 15,0 10 10-15,0 6 11 16,0 0-21-16,13-4-8 15,5-10-23-15,6-12-16 16,3-18-4-16,4 0 0 16,2-30-13-16,0-14-46 15,1-8-40-15,-5-6 72 16,-5 6 78-16,-5 6 27 16,-9 11 114-16,-1 13 25 15,-7 13-32-15,1 9-78 0,-3 0-56 16,5 27-39-16,-1 13 39 15,2 13 17-15,5 7-1 16,1 0-2-16,-1-4 0 16,1-12-14-16,-4-12 5 15,-1-12-5-15,-3-11 8 16,0-9 1-16,4-4 16 16,-2-27 30-16,5-8-27 15,3-14-11-15,3-3-7 16,1 0 5-16,4 4-15 15,1 9-4-15,12 7-72 16,-8 13-81-16,-2 9-243 0</inkml:trace>
  <inkml:trace contextRef="#ctx0" brushRef="#br1" timeOffset="189038.09">17800 9075 2546 0,'0'0'435'15,"0"0"-309"-15,0 0-24 16,0 0-35-16,0 0-67 16,0 0-17-16,0 0-71 15,24 57 58-15,-11-3-16 16,3 9-4-16,-3-6-32 16,1-9 65-16,-3-12 17 0,-2-12 0 15,-3-13 44 1,-1-11 42-16,2 0 42 0,4-26-11 15,5-17-44-15,5-9-25 16,4-8-20-16,2-4-10 16,0 3-18-16,0 10-1 15,-1 8-75-15,-2 21-80 16,-3 12-254-16,-11 10-1132 0</inkml:trace>
  <inkml:trace contextRef="#ctx0" brushRef="#br1" timeOffset="189773.19">18232 9312 2455 0,'0'0'365'16,"0"0"-139"-16,0 0-43 15,0 0-41-15,0 0-66 0,133-105-45 16,-104 70-14-16,-4-1-1 16,-7 4-8-16,-7 3-7 15,-11 7-1-15,0 11-16 16,-7 8-32-16,-15 3 2 15,-7 11 25-15,0 21 1 16,0 10 16-16,7 6-3 16,6 0 3-16,12-4-8 15,4-8-6-15,0-8-8 16,22-12 10-16,7-9 16 16,5-7 8-16,6-2 2 15,-1-23 3-15,4-6 3 16,-5-6-8-16,-7 1 2 0,-6 4-6 15,-10 7 4 1,-6 11-1-16,-6 7-2 0,-3 7-5 16,0 4-38-16,0 22 17 15,0 12 20-15,0 3-3 16,0 7-14-16,11-9-6 16,9-9-7-16,6-10 12 15,7-18 19-15,10-2 1 16,5-27 8-16,6-20-9 15,0-7-52-15,-6-2 3 16,-5 0 40-16,-11 12 0 16,-12 9 9-16,-11 14 37 0,-7 13 11 15,-2 8-20 1,0 1-28-16,0 27 0 0,0 11 15 16,0 7-5-16,0-1-2 15,6 0-7-15,12-11 13 16,0-8 11-16,4-14 18 15,3-10-16-15,2-2-7 16,6-27-4-16,5-17-1 16,2-17-15-16,-2-9-57 15,-2-10-79-15,-7-21-76 16,-12 7-83-16,-11 4-284 16,-6 5 579-16,-6 35 13 15,-19 8 611-15,-4 26-358 16,3 16-121-16,4 27-94 15,-1 43-35-15,10 36-16 0,13 32-1 16,0-7 0-16,18-27-4 16,6-33-66-16,21-10-109 15,-7-11-272-15,0-12-1269 16</inkml:trace>
  <inkml:trace contextRef="#ctx0" brushRef="#br1" timeOffset="189925.21">19143 8897 2936 0,'0'0'253'0,"0"0"-160"15,0 0-93-15,0 0-21 16,134-12 7-16,11 34-42 0,-14-3-172 16,-19-2-1512-16</inkml:trace>
  <inkml:trace contextRef="#ctx0" brushRef="#br1" timeOffset="190955.41">20632 8915 2958 0,'0'0'266'16,"0"0"-218"-16,0 0 36 16,0 0 20-16,0 0-88 15,0 0-16-15,0 0 0 16,-27-77-4-16,8 77-40 0,-12 0-39 15,-11 0 55 1,-14 13 28-16,-6 5 12 0,-3 4 3 16,5 5-15-16,14 0 0 15,17 4-7-15,23 5-65 16,6 2-11-16,37 4-11 16,19 4 39-16,11-4-16 15,-3 0 4-15,-10-8 22 16,-21-8 21-16,-20-7 5 15,-13-6 19-15,-27-7 76 16,-23-6 86-16,-10 0-37 16,-6-10-21-16,11-7-48 15,10-8-56-15,20 1-9 16,25 0-96-16,8 0 15 16,40 0 50-16,21 1 10 0,16 0-3 15,9 1 19-15,1 0 14 16,-8 0 5-16,-13 1 32 15,-19 3 40-15,-20 4-9 16,-22 8 7-16,-13 4 27 16,0 2-98-16,-23 4 6 15,-10 18-20-15,-3 15 4 16,3 5-27-16,10 5-33 16,13 1 1-16,10-7 32 15,8-7-2-15,30-8 13 16,11-12 22-16,14-10 20 15,3-4 25-15,-1-12-11 16,-5-16 3-16,-11-10 6 16,-17-3-1-16,-19-4 2 15,-13 3 17-15,-13 4-17 0,-25 10-40 16,-7 7-4-16,-1 14-1 16,0 7-9-16,13 7-26 15,11 24-24-15,15 10-5 16,7 6-45-16,20-1-70 15,25-4-8-15,13-12 76 16,10-14 60-16,11-12 52 16,-2-4 1-16,-2-20 5 15,-11-14 14-15,-12-6 10 16,-17 1 58-16,-13 0 25 16,-15 7 38-16,-7 7-16 0,0 14-77 15,0 11-58 1,-12 0-3-16,2 27 3 15,3 17 0-15,3 9 0 16,4 5 0-16,0-6-12 0,15-6-13 16,10-10-9-16,1-16 31 15,8-13 3-15,-1-7 48 16,5-21-12-16,-1-19-13 16,-1-14 0-16,-7-6-11 15,-6-1-8-15,-7 4-4 16,-10 11 0-16,-6 12-23 15,0 17-16-15,0 17-16 16,-2 4-13-16,-5 30 54 16,5 15 14-16,2 9-4 0,2 2 2 15,18-3-27-15,9-7-43 16,4-11 8-16,6-15-11 16,3-16 8-16,16-18 5 15,-10-20-164-15,-5-8-976 0</inkml:trace>
  <inkml:trace contextRef="#ctx0" brushRef="#br1" timeOffset="191189.01">22165 8943 2110 0,'0'0'477'0,"0"0"-233"16,0 0-153-16,0 0-39 16,2 145-22-16,13-76-16 15,5 4-5-15,3-2-3 0,-2-8-5 16,2-14 5-16,-3-16-5 15,-5-14-1-15,-1-19 7 16,-3-4 30-16,2-35 25 16,5-13-29-16,3-11-13 15,0-1 45-15,8-5-17 16,3 8-48-16,-1 11-48 16,12 12-66-16,-10 16-124 15,-6 14-526-15</inkml:trace>
  <inkml:trace contextRef="#ctx0" brushRef="#br1" timeOffset="191440.33">23036 9204 2105 0,'0'0'454'0,"0"0"-90"16,0 0-125-16,-13-136-92 15,-26 101-104-15,-7 12-36 16,-6 10-6-16,-2 13 5 15,6 4 2-15,7 27-3 16,10 12-5-16,16 12 0 16,15 5-8-16,0 0-1 15,35-4 9-15,17-11 9 16,12-9 10-16,12-15 2 16,4-16-19-16,23-15-2 15,-19-23-124-15,-17-5-566 0</inkml:trace>
  <inkml:trace contextRef="#ctx0" brushRef="#br1" timeOffset="193203.33">16044 9637 918 0,'0'0'299'0,"0"0"-146"0,0 0 155 16,0 0 96-16,0 0-118 15,0 0-136-15,0 0-90 16,-11 4-10-16,22-4 52 16,2 4 7-16,3-2-31 15,1 2-12-15,8 2-11 16,8-1 6-16,14-2-16 16,16 3-9-16,33-1-7 15,41 4-14-15,60 1-3 16,34 2 1-16,26-1-2 15,17-4 5-15,5-1 13 16,23-2-21-16,21 0-1 16,14 2-1-16,14 0 6 15,6 5-12-15,-1 1-1 0,-5-1 1 16,-10 4 0-16,-11 0 17 16,-14-1-5-16,-17 3 2 15,-21-4-13-15,-28 2 3 16,-26-2-4-16,-35-1 8 15,-46-5-8-15,-45-4 0 16,-38 0 0-16,-22-2 0 16,-9-1 0-16,-6 0 5 15,-8 0 18-15,-11 0 17 16,-4 0 4-16,0 0-43 16,0 0-1-16,-13 0-42 0,-12 5-49 15,-46 9-67 1,5-2-198-16,-13 0-737 0</inkml:trace>
  <inkml:trace contextRef="#ctx0" brushRef="#br1" timeOffset="193805.15">16713 10426 2210 0,'0'0'349'0,"0"0"-156"16,0 0-56-16,0 0-28 16,0 0-95-16,0 0 6 15,0 0-20-15,-12 93 20 16,7-43-6-16,1 7 4 15,-2-5-10-15,1-4-8 16,-2-10-13-16,3-9-40 16,1-22-70-16,1-7-110 15,2 0-977-15</inkml:trace>
  <inkml:trace contextRef="#ctx0" brushRef="#br1" timeOffset="194098.33">16757 10249 2203 0,'0'0'467'15,"0"0"-190"-15,0 0-119 16,0 0-68-16,-121-53-43 16,65 69-25-16,-8 25-16 15,-1 19 4-15,1 16 8 16,4 26-6-16,16-6-12 16,15 1-2-16,15-3-2 15,14-21-8-15,14 1-2 0,25-17-8 16,15-14 22-16,13-20 12 15,8-16 10 1,6-7 10-16,-1-21 4 16,-7-19-5-16,-6-14-11 15,-13-14 3-15,-14-28-3 16,-20-30-8-16,-16 9-2 0,-4 16-2 16,-13 26-3-1,-14 35-1-15,-6 10-4 16,0 12-29-16,6 18 13 0,13 40-96 15,12 12-104-15,2 2-296 0</inkml:trace>
  <inkml:trace contextRef="#ctx0" brushRef="#br1" timeOffset="194519.29">17895 10376 1242 0,'0'0'1722'0,"0"0"-1583"16,0 0-75-16,0 0-5 16,0 0-25-16,0 0-18 15,-151 109-4-15,107-32-5 16,1 5-3-16,1-2 4 16,6-8 2-16,7-17-10 15,11-13 11-15,7-18 4 16,9-16-15-16,2-8-6 15,0-11 6-15,17-25 25 16,8-14-11-16,2-14-14 0,4-8 1 16,-2-2 6-16,-4 6-2 15,-3 9-2-15,-7 15-2 16,-6 16 15-16,-5 16 5 16,-1 12 17-16,0 11-38 15,1 28-23-15,2 22 23 16,7 13 14-16,6 10-13 15,1 4-1-15,4-3-20 16,-2-9-69-16,1-14-51 16,-8-21-48-16,-3-16-39 15,-10-21-538-15</inkml:trace>
  <inkml:trace contextRef="#ctx0" brushRef="#br1" timeOffset="194906.45">17559 10672 2480 0,'0'0'561'0,"0"0"-462"15,0 0-10-15,0 0-3 16,0 0-82-16,0 0-3 16,0 0 0-16,151 12-1 15,-68 11-14-15,1 2-64 16,-3-4-59-16,-5-6-72 16,-7-7-16-16,-5-6-65 15,-6-2 126-15,-7-2 164 16,-8-14 65-16,-12-4 165 15,-6 0 3-15,-12 1-1 16,-7 4-62-16,-4 5-53 16,-2 3-43-16,0 7-31 0,-13 0-43 15,-11 9-13-15,-8 16 13 16,-5 15 14-16,-1 6-6 16,0 4-7-16,4 0 4 15,13-7-4-15,9-4-1 16,12-9-15-16,4-6 2 15,30-8 13-15,17-9 17 16,18-4-2-16,9-3-15 16,12-10-17-16,-1-16-85 15,31-28-69-15,-22 5-83 16,-18 1-441-16</inkml:trace>
  <inkml:trace contextRef="#ctx0" brushRef="#br1" timeOffset="195097.11">19090 10353 1663 0,'0'0'1205'0,"0"0"-1055"16,0 0-62-16,0 0-34 16,0 0-4-16,-121 130-25 15,105-39-12-15,8-2-13 16,8 5 0-16,0-1-6 16,8-21-21-16,10-1-15 15,5-13-32-15,-4-20 19 16,6-22-66-16,-7-12-56 15,-7-4-499-15</inkml:trace>
  <inkml:trace contextRef="#ctx0" brushRef="#br1" timeOffset="195395">18853 10753 2478 0,'0'0'490'0,"0"0"-359"0,0 0-35 16,0 0-26-16,0 0-70 15,0 0 5-15,0 0-5 16,81 13 0-16,-21 10-1 15,5-5-29-15,1-3-10 16,-3-7 18-16,-3-8 16 16,-4 0 1-16,-10-4 4 15,-7-12 1-15,-16 2 4 16,-7 2 29-16,-9 6 39 16,-7 4 8-16,0 2-29 0,0 0-51 15,0 20-25 1,0 14 25-16,0 12 7 0,0 10-7 15,0 1-9-15,0-5-19 16,0-11-7-16,2-9-13 16,2-15-40-16,1-17-49 15,-2-16-90-15,-1-17-482 0</inkml:trace>
  <inkml:trace contextRef="#ctx0" brushRef="#br1" timeOffset="195521.21">19451 10509 2546 0,'0'0'498'16,"0"0"-403"-16,0 0-54 0,0 0-41 16,0 0-91-16,0 0-151 15,0 0-787-15</inkml:trace>
  <inkml:trace contextRef="#ctx0" brushRef="#br1" timeOffset="195822.99">19740 10778 84 0,'0'0'2604'16,"0"0"-2294"-16,0 0-117 16,0 0-100-16,0 0-93 15,0 0-14-15,0 0 6 16,-6 128 8-16,6-62-45 16,0-4-24-16,2-5 52 0,11-13-1 15,3-14 18 1,-1-14 37-16,5-16 17 15,5 0 22-15,4-30-8 16,4-14-29-16,3-12-21 0,-3-5-6 16,-4-3-5-16,-4 6 3 15,-8 8-10-15,-5 10-13 16,-10 13-51-16,-2 16-63 16,0 11-129-16,-20 26-194 15,3 12 8-15,0 4-952 16</inkml:trace>
  <inkml:trace contextRef="#ctx0" brushRef="#br1" timeOffset="196080.13">20048 11061 1474 0,'0'0'1056'16,"0"0"-611"-16,0 0-236 0,141 4-68 15,-95-16-59-15,3-10-19 16,-3-6-24-16,0-7-1 16,-7-1-19-16,-3-2-7 15,-5 0 0-15,-13 4-12 16,-9 6-4-16,-9 8-5 15,0 10-16-15,-23 10-6 16,-10 0 31-16,-5 16-5 16,-1 20 10-16,7 10-3 15,10 6-2-15,15 2-3 16,7 2 3-16,34-7 6 16,22-8 9-16,17-14-15 15,54-21-6-15,-18-6-80 16,-11 0-241-16</inkml:trace>
  <inkml:trace contextRef="#ctx0" brushRef="#br1" timeOffset="196724.19">21743 10415 1029 0,'0'0'1725'0,"0"0"-1524"15,0 0-32-15,0 0-45 16,0 0-60-16,0 0-51 16,-44 109 1-16,26-20-5 15,5 4-3-15,1 2 3 16,10 3-8-16,2-25-1 16,0-1 12-16,16-15-12 15,10-17 4-15,8-19 0 16,8-18 5-16,8-3 10 15,0-26-19-15,4-18-19 16,-10-7-22-16,-7 1 8 16,-14 6 24-16,-9 11 8 0,-12 12 1 15,-2 19 0 1,0 2 14-16,-14 27-6 0,2 14-8 16,1 9 0-16,5 5 0 15,6-7-6-15,6-6 0 16,21-14 6-16,8-14 4 15,7-14 16-15,5-2 0 16,-3-31-10-16,-6-13-3 16,-11-11-5-16,-16-5 1 15,-11 0 2-15,-13 3 6 16,-27 11 7-16,-5 12 0 0,-4 16-18 16,2 18-9-16,7 20-84 15,11 20-65-15,15 6-256 0</inkml:trace>
  <inkml:trace contextRef="#ctx0" brushRef="#br1" timeOffset="197552.95">22866 11047 2646 0,'0'0'512'15,"0"0"-329"-15,0 0-98 16,-82-122-47-16,33 103-25 0,-5 13 5 15,-1 6-9 1,1 14-6-16,5 18-3 0,9 9-5 16,13 3-2-16,12-4-9 15,13-6-7-15,2-8 11 16,15-10 6-16,25-10 0 16,9-6 5-16,11-2-11 15,3-21-59-15,-5-4-37 16,-10-1 33-16,-9 2 49 15,-20 5 22-15,-9 10 4 16,-10 8 91-16,-5 3 6 16,-17 7-31-16,-3 17-38 15,3 8-14-15,7 2-13 16,10 4-1-16,5-6 0 16,9-6-11-16,22-10-2 15,11-12 0-15,14-4-4 0,13-6-50 16,5-20-59-16,6-3-91 15,-2-4-41-15,-5-1-19 16,-11 6 148-16,-10 6 129 16,-19 6 76-16,-14 9 200 15,-11 0 36-15,-6 7-88 16,-2 0-101-16,0 0-62 16,0 0-37-16,0 0-11 15,0 0-13-15,0 0 9 16,0-6-3-16,5-4-6 15,-3-7-11-15,-2-5-33 0,0-1-40 16,-2 1 9-16,-17 4 75 16,-4 8 1-16,-6 10 29 15,-2 0-11-15,-1 17-2 16,1 17 17-16,9 10-14 16,9 4-6-16,13 4-7 15,0-5-7-15,6-7 0 16,17-12 22-16,3-12 15 15,5-13 1-15,12-3-6 16,7-25-11-16,11-17-21 16,6-16-12-16,4-10-21 15,7-29-37-15,0-31-57 16,-16-22-39-16,-24 12-20 16,-26 31 127-16,-12 40 59 0,-21 34 256 15,-10 3-53-15,-9 8-89 16,-7 9-46-16,-2 13-22 15,-6 48-41-15,-1 55-5 16,13 49-11-16,24 21 11 16,19-8 5-16,6-42 35 15,17-46-11-15,-2-26-21 16,2-18-8-16,14-17-76 16,-2-8-133-16,-2-8-2645 0</inkml:trace>
  <inkml:trace contextRef="#ctx0" brushRef="#br1" timeOffset="-171043.55">24729 10463 2197 0,'0'0'428'0,"0"0"-282"15,0 0-72-15,0 0 87 16,0 0-59-16,0 0-58 16,6-42-19-16,-6 40 15 15,0 2 1-15,0 0-9 16,0 5-7-16,-13 18-25 15,-1 15 8-15,2 10-8 16,3 6-6-16,7 1-19 16,2-5-3-16,6-10 3 15,19-12 2-15,3-12 8 16,8-16-8-16,2 0-2 16,-2-25 0-16,-3-27-76 15,-11 3-127-15,-11 5-341 16</inkml:trace>
  <inkml:trace contextRef="#ctx0" brushRef="#br1" timeOffset="-170592.61">24793 11221 1228 0,'0'0'484'0,"0"0"-162"16,0 0 67-16,0 0-174 0,0 0-148 15,0 0-42-15,0 0 23 16,-82 91 18-16,69-71 9 16,4-5-20-16,7-5-15 15,2-5-14-15,0-5-10 16,0 0 8-16,0 0-1 15,2-12 18-15,2-5 16 16,-4-2 1-16,0 2-10 16,0 5 2-16,-6 5-20 15,-10 7-11-15,1 0-19 16,-1 0-6-16,7 5-8 16,5 8-19-16,4 3-23 15,17-5-55-15,12-1-112 0,4-7-285 0</inkml:trace>
  <inkml:trace contextRef="#ctx0" brushRef="#br1" timeOffset="-170178.71">25508 10921 1621 0,'0'0'786'0,"0"0"-676"15,0 0-39-15,3-111 38 16,-12 95-11-16,-14 12-49 0,-6 4-22 16,-6 30-17-16,-5 22 0 15,5 16-9-15,1 13 4 16,12 1-5-16,11-4-4 15,11-12 3-15,0-16 0 16,13-18-1-16,16-19 2 16,8-13 26-16,6-19 31 15,4-31 27-15,0-18-37 16,-3-16-30-16,-11-9-17 16,-6-18-6-16,-14 10 6 15,-7 1 1-15,-6 6 0 16,-3 23 19-16,-15 7 21 15,-2 18 22 1,2 20 6-16,5 20-6 0,4 6-55 16,7 26-8-16,2 26-4 0,0 32 4 15,15 31 0-15,5-1 6 16,3-11-6-16,-1-16 0 16,-2-22-7-16,21 15-54 15,-8-12-147-15,-2-22-438 0</inkml:trace>
  <inkml:trace contextRef="#ctx0" brushRef="#br1" timeOffset="-169845.78">26042 11055 2165 0,'0'0'960'16,"0"0"-891"-16,0 0-57 15,0 0-12-15,0 0 13 16,0 0 14-16,0 0-13 15,115-38-5-15,-84 10 5 16,0-11-14-16,-4-5-10 16,-5 0-10-16,-9 6 1 15,-10 7 15-15,-3 12-1 16,0 11 10-16,-13 8 10 16,-6 16-5-16,0 24-10 15,1 12-4-15,11 13 4 16,7 0-1-16,0 2-5 15,23-10-9-15,12-9-23 16,14-12-2-16,9-19-28 16,6-17 17-16,4-3-21 0,18-54-107 15,-16 2-378-15,-15-2-938 16</inkml:trace>
  <inkml:trace contextRef="#ctx0" brushRef="#br1" timeOffset="-169430.06">26799 10807 1556 0,'0'0'837'0,"0"0"-454"16,0 0-72-16,0 0-126 15,0 0-101-15,0 0-73 16,0 0-11-16,-90 30 0 16,84 23 0-16,4 6 0 15,2-4 0-15,0-4 2 16,13-11 3-16,7-10-5 16,7-14 1-16,4-14 0 0,9-2-2 15,3-17 0-15,1-16 0 16,1-12-6-16,-7-2-22 15,-9 0-7-15,-10 7 9 16,-11 10 11-16,-8 12 16 16,0 16-3-16,-12 2 3 15,-5 23 5-15,-2 16-5 16,9 13-1-16,7 7 1 16,3-3-1-16,7-6 1 15,22-12 0-15,9-12 0 16,6-18 6-16,7-8 2 15,3-18 2-15,0-22-4 0,-10-12 6 16,-11-6-12-16,-15-5 24 16,-18 5 4-16,-9 6 7 15,-33 12 11-15,-14 10-11 16,-6 16-24-16,-1 14-11 16,9 4-22-16,17 56-59 15,17-2-82-15,20 1-305 0</inkml:trace>
  <inkml:trace contextRef="#ctx0" brushRef="#br1" timeOffset="-168855.2">27748 10893 2662 0,'0'0'437'0,"0"0"-335"15,0 0-15-15,0 0-27 16,-118-43-46-16,100 74-14 15,2 14-10-15,10 16 5 16,6 5-13-16,0-1-38 16,6-8-9-16,15-11 2 15,8-16 41-15,4-16 18 16,5-14 4-16,4-9 17 16,3-29 0-16,-3-12-6 15,-7-9 2-15,-6 1 4 16,-8 6 4-16,-11 10 14 15,-7 13-16-15,-3 19 5 16,0 10 26-16,0 13-50 16,-5 23-1-16,5 14 0 0,0 8 1 15,5-1 0-15,17 0-32 16,9-13 5-16,7-12-24 16,3-16 17-16,3-16 28 15,1-3 6-15,1-36 0 16,-2-11 0-16,-1-11-18 15,-7-3-14-15,-9-3 18 16,-7 9 14-16,-11 9 55 16,-7 13-14-16,-2 16-3 15,0 18 14-15,0 2-26 16,0 36-26-16,0 36 0 16,0 41 0-16,15 35-4 0,3 15-22 15,-3-27 6-15,-5-36-13 16,-6-40 23-16,1-16-13 15,-1-4 8-15,0-8 15 16,0-11-6-16,2-21 0 16,-4-50-75-16,0-14-152 15,-2-11-1511-15</inkml:trace>
  <inkml:trace contextRef="#ctx0" brushRef="#br1" timeOffset="-168653.46">28461 10736 2397 0,'0'0'247'16,"0"0"-124"-16,114 14 82 0,-54 12-20 16,4 4-56-16,-8 7-50 15,-14 1-51-15,-17-1-13 16,-23-1-12-16,-2-1-3 16,-35-5-1-16,-15-5-6 15,-4-4 7-15,4-10-1 16,5-11-16-16,16 0-90 15,18-11-268-15</inkml:trace>
  <inkml:trace contextRef="#ctx0" brushRef="#br1" timeOffset="-168009.68">28978 10424 3105 0,'0'0'212'0,"0"0"-171"15,0 0-41-15,0 0-2 16,-40 139-9-16,38-49-46 16,2 1-42-16,0 4-64 15,0-3-121-15,9-20-290 16,8-2 471-16,3-18 103 16,5-13 339-16,0-16-46 15,4-13-30-15,2-10-50 16,6 0-74-16,5-21-58 15,6-10-36-15,0-13-25 16,2-6-20-16,-9-8-31 16,-9-7-49-16,-14 3-62 0,-18 8-100 15,-4 12 3-15,-32 16 239 16,-13 18 14-16,-7 8 201 16,0 14-48-16,3 20-97 15,12 10-37-15,12 9-22 16,19 3 0-16,10-4-11 15,12-4-16-15,34-12-10 16,18-10 5-16,15-18 21 16,27-8-12-16,-4-16 6 15,6-18 5-15,-2-15-12 16,-21-1-8-16,0-14 14 16,-18-4 7-16,-23 2 6 15,-20 5 43-15,-19 11 59 0,-5 13 17 16,-7 15-48-1,-13 11-20-15,1 11-46 0,0 7-11 16,8 29-7-16,9 11-23 16,2 14-12-16,13 5-8 15,21 0 30-15,4-6 14 16,2-7 6-16,-9-16 6 16,-10-10 23-16,-13-13-6 15,-8-8 24-15,-8-6 36 16,-29 0-10-16,-13 0-51 15,-8-12-22-15,-23-1-81 16,16 5-218-16,14 6-489 0</inkml:trace>
  <inkml:trace contextRef="#ctx0" brushRef="#br1" timeOffset="-166405.52">25176 11620 2287 0,'0'0'275'16,"0"0"-160"-16,0 0-9 15,0 0 12-15,0 0-93 16,0 0-17-16,0 0 1 0,0 128-4 16,10-67 0-1,-4-1-4-15,-4-3 5 0,-2-8-5 16,0-12 6-16,0-12 25 15,0-9-11-15,0-10 0 16,0-6 1-16,0 0-21 16,9-10 21-16,16-11-5 15,6-8 6-15,9 1-23 16,5 6-11-16,-1 12-3 16,5 10-5-16,1 14 19 15,-6 24 0-15,-4 10-2 16,-11 4 0-16,-15-2-11 15,-14-1 12-15,0-5 1 16,-31-10 30-16,-5-11 35 16,-3-6 0-16,4-13 8 0,4-4-26 15,4-8-40 1,7-20-1-16,9-9-10 0,9-8 4 16,2-2-15-16,6 3-2 15,19 9-3-15,10 4 6 16,4 8 14-16,3 4-4 15,0 7 4-15,-4 5 0 16,-2 7 0-16,-5 0 6 16,-4 9 0-16,-6 15 7 15,0 8 2-15,-6 9-6 16,-1 3-2-16,-5 2-6 16,-3 0-1-16,1-8-10 0,-2-5-12 15,-1-14-42-15,-4-19-67 16,0 0-121-16,0-14-774 0</inkml:trace>
  <inkml:trace contextRef="#ctx0" brushRef="#br1" timeOffset="-166284.22">25767 11684 2345 0,'0'0'642'15,"0"0"-642"-15,0 0-54 16,0 0-18-16,78 127-822 0</inkml:trace>
  <inkml:trace contextRef="#ctx0" brushRef="#br1" timeOffset="-165728.02">26295 12025 262 0,'0'0'2501'0,"0"0"-2234"16,0 0-106-16,0 0 5 15,0 0-60-15,5-104-60 16,-5 94-26-16,0 4-8 15,-9 6-12-15,-7 4-21 16,-1 22-18-16,-6 14 4 16,1 10 19-16,-1 7 15 15,8-3-3-15,4-8-3 16,8-10 7-16,3-14 0 16,0-9 1-16,20-10-1 0,9-3 14 15,7-10-13 1,5-20 7-16,1-8-3 0,-3-4-5 15,-3 3-3 1,-7 7-3-16,-6 13-8 0,-13 12-11 16,0 7-3-16,-8 10-10 15,2 24 20-15,1 6 15 16,-1 6 3-16,5-1 0 16,2-7 1-16,0-10-1 15,3-12 0-15,-1-12 0 16,5-4 9-16,2-17-4 15,9-22 9-15,2-11-4 16,7-7-9-16,2-2 5 16,0 2-3-16,2 8-3 15,-1 14 0-15,-3 12 0 0,-3 12-1 16,1 11-8-16,-5 18 1 16,-4 23-22-16,-5 11-15 15,-11 7-29-15,-9 1 16 16,-2-3 39-16,-13-11 19 15,-14-10 6-15,-6-14 59 16,0-10 33-16,-1-12-37 16,5-6-18-16,9-47-43 15,11 2-137-15,9 1-849 0</inkml:trace>
  <inkml:trace contextRef="#ctx0" brushRef="#br1" timeOffset="-165513.63">27258 11969 1132 0,'0'0'1896'0,"0"0"-1675"15,0 0-127-15,0 0-15 16,0 0-49-16,0 0-30 16,0 0-19-16,-21 80 12 15,21-20 0-15,0 4-23 16,0-5-16-16,0-13-34 15,10-18-62-15,-2-16-65 16,1-12-330-16</inkml:trace>
  <inkml:trace contextRef="#ctx0" brushRef="#br1" timeOffset="-165352.19">27305 11707 2433 0,'0'0'279'16,"0"0"-156"-16,0 0-106 15,0 0-17-15,29 138-72 16,-3-68-252-16,1-4-552 0</inkml:trace>
  <inkml:trace contextRef="#ctx0" brushRef="#br1" timeOffset="-164883.9">27469 12162 387 0,'0'0'1922'0,"0"0"-1534"16,0 0-106-16,0 0-84 15,0 0-71-15,0 0-55 16,0 0-46-16,16 0-26 15,-16 0-21-15,3 0-38 0,1 4-6 16,2 16 38-16,5 2 11 16,3-2 16-16,1-4-1 15,3-8 9-15,0-8-7 16,6 0 41-16,5-22 1 16,5-14-15-16,1-11-20 15,1 0-8-15,-5 3-4 16,-6 9 4-16,-7 15-14 15,-9 16-37-15,-3 4 7 16,1 26 12-16,2 16 32 16,4 12 0-16,10 3 0 15,6-5-1-15,2-6 1 16,0-12 0-16,0-12 12 0,-4-12-6 16,-2-10 36-16,-4-10 12 15,2-24-10-15,-1-12-24 16,-4-7-8-16,-4 2-3 15,-10 1 3-15,-4 7 24 16,0 13 4-16,0 10-15 16,-9 14-1-16,-2 6-10 15,0 9-14-15,2 24-16 16,3 11-3-16,0 14 12 16,6 10-23-16,0 9 9 15,0 5-11-15,0 3-11 16,8-4-3-16,7-1 9 0,3-7-2 15,9 19-30 1,-8-19-107-16,-5-16-361 0</inkml:trace>
  <inkml:trace contextRef="#ctx0" brushRef="#br1" timeOffset="-164755.55">27810 12781 2221 0,'0'0'654'0,"0"0"-415"16,-4-140-89-16,35 80-73 15,47-20-77-15,-6 15-26 16,-6 13-222-16</inkml:trace>
  <inkml:trace contextRef="#ctx0" brushRef="#br1" timeOffset="-164078.09">29090 12434 1499 0,'0'0'1366'0,"0"0"-1152"16,0 0-53-16,0 0-9 15,-116-93-54-15,68 49-37 16,2-7-27-16,1-5-10 15,5-5-24-15,7 0-12 16,10 2-19-16,12 9-2 16,11 10 6-16,0 14-15 15,7 14-8-15,15 9 23 16,3 3 17-16,-5 19-3 16,-4 15 7-16,-10 10-10 15,-6 6 3-15,-9 4 13 16,-22 3 4-16,-5-7-3 15,2-8 46-15,11-12 23 16,9-10-12-16,14-7-24 16,0-4-30-16,22-3 5 0,18-2-9 15,14-4-3 1,39-2-62-16,-15-17-104 0,-6-2-431 16</inkml:trace>
  <inkml:trace contextRef="#ctx0" brushRef="#br1" timeOffset="-163787.67">29387 12003 1906 0,'0'0'983'0,"0"0"-882"0,0 0-82 15,0 0-14-15,0 0 12 16,0 0 6-16,83 125-23 16,-56-80-33-16,-7-2-26 15,-2-9-16-15,-7-8 39 16,-4-11 33-16,-5-6 3 16,-2-7 67-16,0-2 19 15,0-2-53-15,-7-34-33 16,-6 2-195-16,-2-2-887 0</inkml:trace>
  <inkml:trace contextRef="#ctx0" brushRef="#br1" timeOffset="-163292.15">29421 11594 2524 0,'0'0'437'15,"0"0"-359"-15,0 0 28 16,0 0 24-16,0 0-94 15,0 0-30-15,2 109 4 16,10-43 4-16,-1 10-10 16,2 4-4-16,-2 1 2 15,0-9-2-15,1-9 4 16,1-10-4-16,-2-13 4 16,5-12-11-16,2-10 12 15,3-12-10-15,8-6 4 16,7-6-13-16,3-22-25 0,0-12-36 15,-3-4-19-15,-5-2 39 16,-6 7 3-16,-12 9 52 16,-7 14 45-16,-6 12 96 15,0 4-40-15,0 14-65 16,-11 25-30-16,1 8 0 16,3 11-6-16,4 1-8 15,3-7-30-15,7-8-10 16,15-9 21-16,5-18 26 15,4-11 1-15,2-6 18 16,1-20 11-16,-5-18 1 16,-5-14-13-16,-7-6-6 15,-13-2-2-15,-4 3 7 0,-14 7 15 16,-17 12 31-16,-9 13-28 16,-2 12-34-16,1 13-17 15,6 23-69-15,10 14-92 16,12 6-285-16</inkml:trace>
  <inkml:trace contextRef="#ctx0" brushRef="#br1" timeOffset="-162715.44">30237 12264 1578 0,'0'0'950'0,"0"0"-730"16,0 0-23-16,69-128 3 15,-69 89-66-15,0 7-52 0,-5 8-52 16,-17 12-29-1,-5 11-1-15,-4 1-16 0,-3 19-10 16,1 16 5-16,4 6 9 16,6 5-5-16,11-1-25 15,7-9 7-15,5-8 21 16,0-10 14-16,13-10 14 16,10-8 34-16,4 0 0 15,2-24-17-15,-3-6-15 16,1-6-9-16,-5 2-7 15,-6 1 1-15,-5 9-1 16,-7 10-23-16,-4 13-3 16,0 1-6-16,0 11-7 15,0 20 23-15,0 5 11 16,0 2 5-16,4-2-1 0,12-6-3 16,9-12-2-1,6-8 6-15,5-10 2 0,6 0 19 16,3-22-4-16,1-12-8 15,1-8-3-15,-7-5-6 16,-9 2-5-16,-10 0 5 16,-15 5 0-16,-6 11 2 15,-8 12 8-15,-19 13-6 16,-6 4-4-16,-1 22-2 16,1 16-8-16,6 6 0 15,9 5-31-15,7-4-48 16,9-4-35-16,2-11 44 15,4-12 61-15,16-12 19 0,9-6 77 16,2-12 7-16,5-22-40 16,2-15-42-16,-3-13-2 15,5-46-87-15,-9 12-120 16,-8-1-835-16</inkml:trace>
  <inkml:trace contextRef="#ctx0" brushRef="#br1" timeOffset="-162558.15">30646 11309 2533 0,'0'0'302'15,"0"0"-192"-15,0 0-73 16,-48 119 68-16,48 0-36 16,17 41-38-16,17 5-10 15,-1-28 26-15,-6-40 14 0,-11-44-36 16,-3-12-24-16,12-1-1 16,-3-8-113-16,-2-10-356 15</inkml:trace>
  <inkml:trace contextRef="#ctx0" brushRef="#br1" timeOffset="-161321.55">31150 11908 2339 0,'0'0'374'0,"0"0"-293"15,0 0 1-15,0 0 87 16,0 0-108-16,0 0-61 16,0 0 0-16,45 95 0 15,-25-33-55-15,0 2-31 16,-2 1-18-16,-5-9-9 15,-5-12 33-15,-2-12 80 16,-6-14 33-16,0-12 144 16,2-6 39-16,-2-3-51 15,4-20-53-15,5-12-66 16,3-10-23-16,3-8 6 16,3-1 2-16,-3 3-13 15,3 6-18-15,-5 12-23 0,-2 12-51 16,-1 13-46-16,-6 8-62 15,0 12-102-15,1 20-100 16,1 9-132-16,6 3-862 16,5-6 1378-16,6-6 523 15,3-10 439-15,6-10-348 16,-1-10-282-16,0-2-123 16,-2-6-70-16,0-15-69 15,-4-7-25-15,-10-2-4 16,-7-2-13-16,-8 3-12 15,0 4-16-15,-17 5-10 0,-12 12-4 16,-2 8-10 0,-2 1 4-16,-1 29 10 0,7 10 6 15,11 7-27-15,10 4-25 16,6-1 8-16,9-6 5 16,20-10 43-16,9-9 0 15,6-16 24-15,8-9 31 16,4-5-20-16,-1-22-21 15,-4-11-4-15,-9-8-1 16,-7-4 7-16,-14-7-10 16,-11-1 7-16,-10 7 17 15,0 8 15-15,0 13-13 16,-8 14-14-16,6 13-18 16,2 3-2-16,0 21-44 15,16 19 10-15,13 16 2 16,11 8-19-16,2 5 27 15,-1-2 26-15,-10-15 0 0,-12-6 7 16,-16-15 4-16,-3-13 37 16,-24-8 12-16,-19-10-15 15,-11 0-24-15,-1-5-6 16,4-14-15-16,9-13-8 16,15 2-137-16,15 6-376 0</inkml:trace>
  <inkml:trace contextRef="#ctx0" brushRef="#br1" timeOffset="-161202.69">32177 12312 2670 0,'0'0'12'0,"0"0"-12"0</inkml:trace>
  <inkml:trace contextRef="#ctx0" brushRef="#br1" timeOffset="-128869.57">16278 12887 1248 0,'0'0'316'0,"0"0"-214"15,0 0-51-15,0 0-38 16,0 0-9-16,0 0-2 16,-16-44 14-16,16 42-16 15,-2 0 0-15,0 2-2 16,-2 0-31-16,1 0-27 15,-1 0-68-15,-1 0-45 16,3 0 15-16,-3 0 119 0,1 0 39 16,2 0 177-1,-3-3 73-15,1-1 39 0,0-3 7 16,-1 1-42-16,2 1-92 16,1-1-36-16,2-3-13 15,0-1-34-15,0 0-26 16,0 0-31-16,0-1-3 15,7 0-18-15,4 1 5 16,0 2-6-16,3 1 0 16,-1 4 1-16,3 0-1 15,-3 3-5-15,2 0-6 0,-1 6-12 16,-1 15 12-16,-3 7 3 16,-4 4-22-16,-6 6-27 15,0 3-18-15,-4 3 46 16,-19 0 17-16,-6-2 12 15,-4-2 10-15,0-3-10 16,1-10 8-16,8-7 12 16,5-6-1-16,11-8 1 15,6-4 1-15,2-2-2 16,0 0-19-16,4 0-4 16,14 0 4-16,9-5 33 15,4-4-11-15,3 1-14 16,-3 2-8-16,0 0-7 15,-4 2-46-15,0 0-42 16,4-2-86-16,-7 0-234 0,-6-2-514 16</inkml:trace>
  <inkml:trace contextRef="#ctx0" brushRef="#br1" timeOffset="-128448.62">16630 12622 1374 0,'0'0'602'0,"0"0"-220"16,0 0-141-16,-67-128-67 16,34 98-45-16,-6 5-70 0,-3 7-38 15,0 3 11 1,-5 9-22-16,-4 6-9 0,-2 0 6 16,-3 18-6-16,0 12 8 15,0 12-5-15,3 12-4 16,6 16-1-16,3 24-5 15,15 30 5-15,22 24-6 16,7 5 5-16,22-28 1 16,17-32 1-16,-6-35-9 15,9-14-2-15,7 0 10 16,14-6 1-16,12-4 4 16,0-21 27-16,8-13 21 15,0-7 13-15,-4-31-8 16,11-34-3-16,-5-34-15 15,-14-37-6-15,-22-11-19 0,-33 4 3 16,-16 31-9-16,-16 37-8 16,-13 20-1-16,-2 16 1 15,-9 4-52-15,-3 8-54 16,-15 26-106-16,12 8-207 16,12 12-1116-16</inkml:trace>
  <inkml:trace contextRef="#ctx0" brushRef="#br1" timeOffset="-127924.49">17523 12695 2350 0,'0'0'261'16,"0"0"-171"-16,0 0 25 15,0 0-16-15,0 0-99 16,0 0-8-16,0 0 8 15,0 164 0-15,9-82 16 16,-3 10-11-16,0-3 0 16,-6-3-4-16,0-10 0 15,0-13 7-15,0-15-7 16,0-18 4-16,2-16-5 16,-2-14-16-16,4-34-11 0,0-12-108 15,-1-10-966-15</inkml:trace>
  <inkml:trace contextRef="#ctx0" brushRef="#br1" timeOffset="-127339.07">17637 12683 431 0,'0'0'2539'0,"0"0"-2341"16,0 0-167-16,0 0-18 15,0 0 24-15,0 0-26 16,0 0-3-16,98 20-8 15,-67 6-3-15,-4 6-9 16,-10 4-19-16,-7 4-11 0,-10 1-10 16,0-3 13-16,-23-4 26 15,-6-6 12-15,3-9 1 16,1-6 1-16,10-5 15 16,8-6 9-16,7-2-11 15,0 0-14-15,11 0-21 16,16-2 20-16,11-2 1 15,4 2 0-15,3 2-2 16,-3 4-13-16,-7 20-13 16,-12 10-23-16,-15 8 22 15,-8 6 27-15,-8 2 2 16,-26 1 2-16,-6-5 59 16,0-8 20-16,4-10-5 0,11-12-21 15,13-10-26 1,12-6-29-16,0 0-22 0,18-21-9 15,17-10 25-15,12-13 6 16,6-5-27-16,10-5 0 16,-1 0 4-16,0 4 18 15,-4 4-7-15,-8 8 10 16,-13 12-4-16,-10 10 6 16,-14 16-5-16,-11 2-37 15,-2 36 38-15,0 20 4 16,-4 15 26-16,-4 11-19 15,-2 0 2-15,3-8-8 16,7-14-1-16,0-16 6 16,0-16-6-16,0-20-11 0,0-10-56 15,3-50-47 1,1-11-110-16,1-9-1048 0</inkml:trace>
  <inkml:trace contextRef="#ctx0" brushRef="#br1" timeOffset="-126464.39">18294 12859 1447 0,'0'0'1077'0,"0"0"-829"15,-31-114-63-15,13 85-76 16,5 16-65-16,2 13-44 16,6 2-13-16,5 28-120 15,0 14 10-15,14 9-27 16,17 5-212-16,9-1-499 16,9-7-10-16,3-8 871 15,3-15 800-15,0-9 41 0,-1-13-472 16,-5-5-92-1,-6 0-82-15,-8-19-72 0,-8-1-31 16,-8-4-38-16,-5 1-15 16,-7 4-21-16,-5 3-8 15,-2 7-10-15,0 8-8 16,-9 1-37-16,-11 18 40 16,-9 22-5-16,-5 12 6 15,-3 13 4-15,1 5 4 16,5-4-4-16,4-7 5 15,14-9-10-15,6-13-1 16,7-15 6-16,7-14-12 16,19-8 12-16,13-6 7 15,1-25-7-15,4-11 0 16,-1-3-40-16,-8-1-22 0,-6 7 19 16,-8 14 7-1,-11 12 2-15,-5 13-3 0,-5 5-63 16,0 28 75-16,0 11 25 15,0 9 19-15,0 1-7 16,4-8 2-16,16-8-13 16,9-12 11-16,7-15 20 15,6-11 28-15,7-19-3 16,7-25-27-16,2-16-25 16,3-10-5-16,-4-5-12 15,-2 1 5-15,-7 8 7 16,-6 12 8-16,-9 11 3 0,-6 20-3 15,-9 17-8 1,-7 6-17-16,-2 22-9 0,0 23 26 16,-5 14 12-16,1 7-1 15,-5 4-10-15,0-3 10 16,0-9-11-16,-11-14 5 16,-5-12 18-16,-2-16 11 15,-2-14 4-15,2-2-10 16,1-26-28-16,1-14-41 15,7-10-46-15,7-5-20 16,2 4-43-16,6 2 18 16,21 6 51-16,9 10 52 15,4 9 29-15,0 10 77 16,0 10 77-16,-7 4-4 16,-1 6-51-16,-8 19-40 0,1 11-30 15,-6 9-5-15,2 10-9 16,-4 3 0-16,1 0-11 15,-2-6 2-15,0-6-6 16,-4-12 0-16,-2-10-23 16,-3-13-22-16,-3-11-24 15,-4-23-28-15,0-19-87 16,0-6-1056-16</inkml:trace>
  <inkml:trace contextRef="#ctx0" brushRef="#br1" timeOffset="-125831.2">19807 12796 1680 0,'0'0'1071'0,"0"0"-911"16,0 0-13-16,0 0-146 16,0 0-1-16,0 0-10 15,-25 116-38-15,25-60-32 16,2-2-11-16,14-4 44 16,5-10 24-16,-2-11 23 15,-1-6 14-15,0-10 86 16,-7-7 9-16,-2-3-32 15,-5 5-43-15,1 5-32 16,-3 8-2-16,0 9-66 16,6 9-8-16,0 1 16 15,3-2 27-15,5-5 16 16,-1-12 8-16,3-13 7 16,5-8 72-16,1-8 48 15,2-24-12-15,1-10-48 16,2-8-42-16,-4 2 15 0,-2 5 1 15,-4 9-25-15,-3 14-9 16,-5 14-22-16,1 6-44 16,-4 14 11-16,7 21 55 15,4 9 7-15,10 2 3 16,4-2-3-16,9-4-7 16,7-12-3-16,5-12 3 15,1-15 6-15,1-1 49 16,0-27-19-16,0-13-14 15,-10-8-3-15,-5-6-10 0,-12-1 7 16,-12 3 2-16,-10 8 11 16,-7 8-19-16,-5 16-10 15,-24 13-28-15,-6 7 28 16,-9 19 6-16,1 20-6 16,5 12-1-16,7 12-5 15,8 4 5-15,12 6 1 16,9-3-6-16,2-4-31 15,0-12 17-15,19-8 6 16,2-6 6-16,6-5 8 16,2 2 0-16,-2 10 0 15,-5 13-75-15,-9 8-107 16,-13 47-88-16,-2-17-540 0,-18-8-1036 16</inkml:trace>
  <inkml:trace contextRef="#ctx0" brushRef="#br1" timeOffset="-125696.54">20486 14377 2466 0,'0'0'604'0,"0"0"-407"15,0 0-40-15,0 0-20 16,-120-92-29-16,120 28-5 16,4-29-33-16,50-28-46 15,42-22-24-15,22-5-44 16,15 18-125-16,-27 43-178 16,-33 29-1750-16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2T06:55:31.0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4244 2544 1519 0,'0'0'193'16,"0"0"-155"-16,0 0-38 16,0 0 11-16,0 0 44 15,0 0 3-15,-4 43-13 16,4-38-14-16,0-2-19 16,0-2 22-16,0-1 1 15,0 0 4-15,0 0-30 16,0 0-9-16,0 0-81 15,0 0-149-15,0 0-944 0</inkml:trace>
  <inkml:trace contextRef="#ctx0" brushRef="#br0" timeOffset="46370.08">3733 8388 1495 0,'0'0'507'15,"0"0"-262"-15,0 0-148 16,0 0-55-16,0 0-12 15,0 0-18-15,0 0 3 16,-8 28 14-16,1 5 36 16,3 11 9-16,-8 31-16 0,-1 39-15 15,-5 39-7 1,1 18-22-16,1-3 11 0,7-18-25 16,5-25 13-16,2-27-12 15,2-26-1-15,-6-22-1 16,2-12 1-16,0-2 1 15,-1-4 5-15,3-4-6 16,0-16-32-16,2-12-93 16,0-22-216-16,0-8-1116 0</inkml:trace>
  <inkml:trace contextRef="#ctx0" brushRef="#br0" timeOffset="47190.65">3808 8386 1151 0,'0'0'1275'0,"0"0"-1134"15,0 0-106-15,0 0-34 16,0 0 10-16,0 0 1 15,0 0 1-15,146-17 0 16,-78 26 1-16,11 1 2 16,27-6 0-16,25-2 4 15,20-2-19-15,-11 0 0 16,-28 0 7-16,-35-2-8 16,-23-2 2-16,6 4 4 15,5-2-6-15,1-1-2 0,-7 3 2 16,-14 0 1-1,-12 0 0-15,-10 0-1 0,-13 0-7 16,-5 0-19-16,-5 0 26 16,0 0 64-16,0 0 53 15,0 0-18-15,0 0-56 16,0 0-43-16,0 0-5 16,0 11-11-16,0 8 12 15,2 12 4-15,-2 11 10 16,0 16-6-16,2 29 3 0,0 31-6 15,0 28 6 1,6 10-7-16,-2-8-2 0,3-31 2 16,-1-33-17-16,-2-19 17 15,-2-9 4-15,2 4-4 16,-1 4 1-16,-3 3-1 16,-2-14 0-16,0-6-1 15,0-13 0-15,0-4-10 16,-11-7 11-16,-7-9 5 15,-5 3-1-15,-6-3 8 16,-4-1-3-16,-7 0 3 16,-4-1-12-16,-7 0 20 15,-8-5-15-15,-5-1-5 16,-11-1 11-16,-10-5-11 16,-7 0 11-16,-8 0 31 0,-5-5-13 15,-1-8 11-15,-6-5-7 16,3-1 4-16,-3-2-13 15,3-2-12-15,4 4 0 16,8-1-4-16,9 2 4 16,18 4-5-16,16 1 1 15,14 3-8-15,17 4 0 16,13 5-4-16,4 1-37 16,6 0-79-16,0 0-81 15,25 13 26-15,2 2-124 16,2-4-1627-16</inkml:trace>
  <inkml:trace contextRef="#ctx0" brushRef="#br0" timeOffset="49932.68">4444 8516 477 0,'0'0'628'0,"0"0"-448"15,0 0 54-15,0 0 13 16,0 0-20-16,0 0-50 16,0 0-42-16,0 48-33 15,0-28 9-15,0 6-17 16,0 7-18-16,-2 6-18 15,-2 8-18-15,-3 6-8 16,1 3-17-16,-4 3-6 16,2-5-1-16,-1-2 4 15,-1-8-12-15,-1-3-5 16,3-11-2-16,-4-8-10 16,-5-11-60-16,-1-6-168 15,0-5-857-15</inkml:trace>
  <inkml:trace contextRef="#ctx0" brushRef="#br0" timeOffset="50148.75">3968 8993 2179 0,'0'0'360'0,"0"0"-291"16,0 0-58-16,0 0 9 15,0 0 10-15,0 0-5 16,156 0-4-16,-108 0-9 16,2 0-1-16,-5 2-11 0,-5 2 0 15,-7-2-26-15,-11 3-247 16,-11-4-1720-16</inkml:trace>
  <inkml:trace contextRef="#ctx0" brushRef="#br0" timeOffset="50658.75">4045 9083 1601 0,'0'0'555'16,"0"0"-462"-16,0 0-70 16,0 0-23-16,0 0 29 15,12 123 4-15,-8-72-9 0,-4 10-12 16,0 3-12-16,0-2 0 15,-16-5 0-15,-1-9 16 16,-1-10 42-16,5-14 52 16,3-11-35-16,8-8-31 15,2-5-44-15,0 0-19 16,0 0 19-16,18 0 3 16,3-8 26-16,6-2 4 15,1 0-25-15,3 0-8 16,0 4 6-16,3 2-6 15,2-1 0-15,-1 0 5 16,1-1-5-16,-1-2 0 16,-4-5 5-16,-2 1 3 15,-6-1-8-15,-8 1 9 16,-5 4-5-16,-6 2-4 16,-4 1 23-16,0 5 3 15,0 0 13-15,0 0-26 0,-4 5-13 16,-6 13 8-16,-1 8 3 15,3 6 2-15,-2 8 2 16,4 2 4-16,-1 0-19 16,3-2 8-16,-3-2-1 15,0-3-7-15,3-5 0 16,-1-7-72-16,5-6-141 16,0-11-588-16</inkml:trace>
  <inkml:trace contextRef="#ctx0" brushRef="#br0" timeOffset="51232.51">3821 9122 1190 0,'0'0'499'0,"0"0"-279"15,0 0-111-15,0 0 29 16,0 0-42-16,2 121-16 16,6-65-14-16,2 8-43 15,-1-1-11-15,-3-1 0 16,-6-3-12-16,0-9-1 15,0-10-6-15,-11-8-24 16,-5-12-137-16,1-12-469 0</inkml:trace>
  <inkml:trace contextRef="#ctx0" brushRef="#br0" timeOffset="51487.56">3341 9280 1861 0,'0'0'472'0,"0"0"-240"16,0 0-123-16,0 0-23 16,-115 0-11-16,111 0-9 15,4 0-66-15,0 0-56 16,8 0 13-16,19 0-2 15,22-4-53-15,-2-4-305 16,-5 2-1488-16</inkml:trace>
  <inkml:trace contextRef="#ctx0" brushRef="#br0" timeOffset="52239.96">6889 8869 768 0,'0'0'218'0,"0"0"-167"15,0 0-4-15,0 0 40 16,0 0 92-16,0 0 51 15,0 0 48-15,0-76-60 16,0 64-53-16,0 2-31 16,0 0-17-16,0 2-12 15,0-1-24-15,0 3-18 16,0 0-2-16,0 0-15 16,0 2-27-16,0 0 11 0,0 3 16 15,0-1-9 1,0 2-17-16,0 0 7 0,0 2-27 15,0 24-32-15,0 16 32 16,0 20 7-16,0 28 2 16,0 33-9-16,0 27 0 15,-4 4-7-15,-6-10 7 16,1-33-1-16,3-35 1 16,0-22-10-16,-2-10 9 15,2 3 0-15,-3-5 1 16,2-6-1-16,2-14 1 15,5-13 7-15,0-9-7 16,0 0-4-16,14-48 2 0,3 4-148 16,4-3-642-16</inkml:trace>
  <inkml:trace contextRef="#ctx0" brushRef="#br0" timeOffset="52875.79">7033 8638 2516 0,'0'0'233'15,"0"0"-170"-15,0 0-45 16,0 0-10-16,145-87 7 16,-68 76-3-16,9 5-3 0,7 2-8 15,8 4-2 1,-3 0-4-16,-2 0-7 0,-5 0-2 15,-8 0 4 1,-12-2 10-16,-9-4 3 0,-10 2-3 16,-17 0 0-16,-10 0 10 15,-12 0 4-15,-9 4 21 16,-2 0-1-16,-2 0 11 16,0 0-9-16,0 0-36 15,0 1-14-15,0 18 14 16,0 5 8-16,0 8 4 15,7 8-3-15,2 5 5 16,2 5-8-16,3 9-6 16,-1 10 1-16,2 27 7 15,6 29-8-15,-1 27 1 0,5 8-1 16,-4-12 0-16,0-17-1 16,-6-37-1-16,-1-20 2 15,-8-13-5-15,-2-7 3 16,1 6 2-16,-5 8-1 15,0 2-11-15,0-9 0 16,-11-13-4-16,-12-11 4 16,-8-8 12-16,-11-10 27 15,-16-8 24-15,-29-7-12 16,-38-4 13-16,-37-9-17 16,-16-14 8-16,7-10-6 15,17 2-11-15,42 6-2 16,27 6-7-16,23 5-10 15,16-1-6-15,-2-1-1 0,6-2-6 16,9-2-38-16,19 4-59 16,26-5-84-16,23 2-130 15,14 1-1979-15</inkml:trace>
  <inkml:trace contextRef="#ctx0" brushRef="#br0" timeOffset="53756.38">10008 8757 2186 0,'0'0'275'0,"0"0"-185"16,0 0-11-16,0 0 31 16,0 0-3-16,85-104 0 15,-81 97-37-15,-4 4-27 16,0 3-18-16,0 0-14 0,0 0-11 15,0 11-10-15,-2 23 6 16,-10 21 4-16,-3 17 12 16,-1 26 1-16,1 28 1 15,-3 25-13-15,3 9 7 16,-1-7-8-16,3-11 1 16,2-18 10-16,-3-7-11 15,3-19 0-15,2-20-19 16,2-22 3-16,1-6 1 15,-1 0 10-15,3-1 4 16,0-3 1-16,0-16-8 16,4-10-8-16,0-20-31 15,0 0-122-15,8-2-184 0</inkml:trace>
  <inkml:trace contextRef="#ctx0" brushRef="#br0" timeOffset="54580.71">10157 8580 2020 0,'0'0'476'0,"0"0"-319"0,0 0-97 16,0 0-28-16,0 0 15 16,0 0-11-16,142-37 42 15,-21 37-41-15,44 0-5 16,18 0-13-16,2 7-7 16,-10-6-5-16,-19-1 5 15,-4 0 2 1,-27 0-3-16,-27 0-10 0,-27 0 7 15,-13 0-8-15,5 0-1 16,1 0-5-16,-3 0-11 16,-17 0-48-16,-18 0-18 15,-9 3 7-15,-15 1-9 16,-2 0-44-16,0 4 5 0,0-2 45 16,-10 0-13-1,4 0 42-15,3 0 40 0,1-1 2 16,2 0 8-16,0 5 10 15,0 7 55-15,5 6 61 16,4 10-27-16,0 9-19 16,2 8-8-16,-3 8-21 15,0 8-1-15,-2 7-21 16,-4 26 10-16,-2 22-5 16,0 27-12-16,-4 5-1 15,-12-11 2-15,1-32-9 16,3-31-8-16,1-17-5 15,1-10 5-15,0 7 3 16,-1 6 1-16,5 0 7 16,-1-12-5-16,2-6-3 15,1-13-4-15,-1-8-4 16,-1-6-1-16,-5-2 1 0,-7-4 4 16,-11 0 14-16,-11 0-5 15,-14-3 2-15,-15-2 1 16,-9-3-13-16,-29-6-4 15,-27 0 15-15,-30-4-8 16,-17-18 23-16,6-4 2 16,9-4 8-16,19 3-17 15,7 0 11-15,26 4-3 16,27 6-17-16,27 3-5 16,14 0-9-16,-2-1 6 15,6 1-6-15,11-1-39 0,31-3-97 16,18 5-121-1,22 1-433-15</inkml:trace>
  <inkml:trace contextRef="#ctx0" brushRef="#br0" timeOffset="55082.78">12860 9201 1103 0,'0'0'162'0,"0"0"-47"15,0 0 115-15,0 0 79 16,0 0 3-16,0 0-19 16,0 0-103-16,49-15-67 0,-49 15-22 15,0 0-42 1,0 0-44-16,0 13-14 0,-9 16 5 15,-3 19-2-15,2 19-3 16,1 28 6-16,0 30-6 16,2 21 9-16,-2 4-8 15,3-25-2-15,1-33 0 16,1-31 1-16,-1-10-1 16,3 5 0-16,0-1 0 15,2-3 0-15,0-18-26 16,0-16-39-16,0-9-60 15,0-9-232-15</inkml:trace>
  <inkml:trace contextRef="#ctx0" brushRef="#br0" timeOffset="55968.93">13079 8785 1417 0,'0'0'285'0,"0"0"-274"0,0 0 39 15,0 0 72 1,0 0 104-16,0 0-21 0,137 2-82 16,-72 2-59-16,13-2-18 15,9-2-2-15,9 0 17 16,4 0-13-16,4 0-3 15,2-2 11-15,-9-7 16 16,-9 3-15-16,-20 4-15 16,-16-3-15-16,-19 3 0 15,-15 2 11-15,-11 0 4 16,-5 0-11-16,-2 0-4 16,0 0-13-16,0 2-14 15,0 16-17-15,2 12 17 16,7 14 11-16,6 13 0 15,5 10-1-15,12 30-9 0,3 28 5 16,6 35-6 0,1 10 1-16,-7-8-1 0,-3-18-6 15,-8-21-24-15,-9-23-16 16,-3-20 20-16,-10-19 9 16,-2-10 7-16,0 6 3 15,-4-1-15-15,-16-3 8 16,-9-12 10-16,-11-11 8 15,-18-6-4-15,-15-8 30 16,-37-5 4-16,-40-11 8 16,-39 0-2-16,-18-17-2 15,11-11-2-15,24-2 1 16,47 6 8-16,32 2-29 0,30 9-8 16,13-4-8-16,3 1-18 15,11 0-44-15,34-10-106 16,2 6-118-16,33 2-992 0</inkml:trace>
  <inkml:trace contextRef="#ctx0" brushRef="#br0" timeOffset="56410.36">15857 9284 2342 0,'0'0'276'0,"0"0"-216"16,0 0-33-16,0 0-27 15,-89-122 0-15,66 104 0 16,1 4 20-16,4 8 7 16,2 1 0-16,7 4-11 0,1 1-11 15,4 0 0-15,1 0-5 16,1 0-23-16,2 0-2 15,0 6-5-15,0-2 14 16,0 0 3-16,0-3-8 16,0-1-31-16,-2 0-11 15,2-1-3-15,-3-13-153 16,3-3-920-16</inkml:trace>
  <inkml:trace contextRef="#ctx0" brushRef="#br0" timeOffset="56660.43">15683 8939 1394 0,'0'0'616'15,"0"0"-250"-15,0 0-176 16,0 0-48-16,0 0-38 0,0 0-29 16,0 0-57-16,2 4-18 15,-2 60 0-15,-7 45 0 16,-3 51 9-16,0 22-2 16,3-1 11-16,3-13-12 15,0-29-5-15,0-9 8 16,-1-25 0-16,0-28-8 15,1-22 14-15,-1-15 2 16,1-4 4-16,0-6 11 16,-1-4 14-16,3-14-24 15,0-6-6-15,0-6-3 16,-1 0-4-16,-6-31-9 0,0-4-120 16,1-7-287-16</inkml:trace>
  <inkml:trace contextRef="#ctx0" brushRef="#br0" timeOffset="57298.59">15865 8694 2026 0,'0'0'325'0,"0"0"-119"16,0 0-77-16,0 0 11 16,0 0-29-16,0 0-61 0,114-70-36 15,-27 68-2-15,38 2-4 16,40 0-2-16,15 2-5 16,-3 2-1-16,-17-1 9 15,-25-3 0 1,-21 0 18-16,-27 0 10 0,-20-5-24 15,-13-3 5-15,2 0-2 16,-6-2-5-16,-5 3 11 16,-21 1 10-16,-12 1-5 15,-10 5 11-15,-2 0-18 16,0 0-20-16,0 2-10 16,-4 22 7-16,-8 17 3 15,3 17 1-15,5 17 0 16,4 28-1-16,0 28 0 0,4 29-4 15,17 13-8-15,0-10 4 16,4-16 8-16,-5-25 4 16,-7-23-4-16,-1-22-6 15,-8-16 5-15,-4-9 0 16,0 4 0-16,0 6 1 16,-8 1-1-16,-21-11-5 15,-14-8-12-15,-30-6 18 16,-37-8 26-16,-44-10-2 15,-21-8 1-15,-10-10-8 16,2-2-6-16,13 0-8 16,12-10 9-16,15-4-12 15,33 2 8-15,25 0-7 0,22 0-1 16,12-3-5 0,0-8-43-16,2-25-56 0,11 3-151 15,24-1-754-15</inkml:trace>
  <inkml:trace contextRef="#ctx0" brushRef="#br0" timeOffset="58111.04">19368 8935 2375 0,'0'0'330'16,"0"0"-179"-16,0 0-41 15,0 0-33-15,0 0-34 16,0 0-13-16,0 0-26 15,-6-20 12-15,6 23-16 16,0 20-17-16,0 21 17 16,-8 37 12-16,0 37 18 15,1 38-21-15,5 11 5 16,2-17-9-16,0-32-4 16,9-42 8-16,-3-20-8 15,2-9-1-15,-2 0 1 0,-2-2-1 16,3-4-3-16,-1-16-37 15,0-13-57-15,-2-14-65 16,0-21-100-16,-4-8-860 0</inkml:trace>
  <inkml:trace contextRef="#ctx0" brushRef="#br0" timeOffset="58530.62">19576 8807 2887 0,'0'0'251'0,"0"0"-160"16,0 0-70-16,0 0-11 15,0 0-4-15,120-82-6 16,-67 78 0-16,11 4 0 16,8 0 0-16,4 16-1 15,6 12-5-15,-2 6 5 16,1 5-8-16,-6 2 0 15,-5 4-5-15,-10-3 14 16,-9-1-14-16,-11 3 9 16,-9 1 4-16,-9 5-13 15,-4 4-5-15,-7 8-5 16,-1 26 7-16,-8 29-3 16,-2 25-25-16,0 12-1 15,0-10 24-15,-14-29-4 0,-1-36 6 16,-8-22-34-16,-10-12-7 15,-19-5 22-15,-35-4 14 16,-50-16 25-16,-44-20 77 16,-13-30 57-16,7-21-29 15,24 0-22-15,50 8-30 16,3 7-53-16,35 12-11 16,24 6-273-16</inkml:trace>
  <inkml:trace contextRef="#ctx0" brushRef="#br0" timeOffset="61055.56">4527 10128 1527 0,'0'0'432'16,"0"0"-248"-16,0 0-132 15,0 0-23-15,0 0 3 16,0 0 24-16,0 0-13 15,-23 25-31-15,19-7-11 16,-2 11 65-16,-3 11 16 0,-3 13-21 16,-1 13-31-16,-3 30-3 15,-3 35-20 1,-6 39-7-16,-2 14-21 0,0-5 21 16,5-20 0-16,2-50-6 15,6-22 5-15,6-28-9 16,1-9 9-16,1-2 1 15,-2-3 20-15,4-3 6 16,2-17-26-16,2-11-12 16,0-13-25-16,0-1 37 15,9 0 10-15,11-5 31 16,13-8 68-16,15-1-24 16,12 0-47-16,15 5-13 0,27 0 5 15,39 8-20 1,44-2 2-16,29 3-4 0,8 0 3 15,-3 0-11-15,-14 13 0 16,7-4 0-16,6 5 1 16,5 0 12-16,7 0 16 15,5 1 29-15,2-8-15 16,4-2-14-16,4-5 13 16,0 0-6-16,4 0 5 15,1 0 2-15,-3 0-13 16,-6-3-21-16,-10 1-1 15,-11 2-7-15,-6 0 0 16,-8 0 4-16,-3 0-5 16,-5 0 1-16,-3 0 2 15,0 2-3-15,-1-2-21 0,-3 0-10 16,2 0-8-16,-2 0 11 16,0 0 2-16,-8 0 14 15,-12 0 12-15,-6-2-6 16,-9 1 6-16,-2-3-5 15,-2 0-7-15,-8 2 5 16,-3-2 2-16,-4 0-2 16,-5 4 6-16,0-3 1 15,-3 2 0-15,-5 1 6 16,-16 0 15-16,-19 0 5 16,-20 0-3-16,-2 0-17 15,11 0-6-15,12 0 1 16,16 0 0-16,-2-2 5 15,1-5-5-15,4 2-1 16,16-1 1-16,15-2 0 0,16 0-1 16,2-1 0-16,-15 1 0 15,-30 4 0-15,-28 1 0 16,13 0-16-16,-13 2 2 16,-2-1 9-16,15 2 4 15,-16 0-6-15,12 0 5 16,8 0-2-16,-2 0 3 15,-6 0-8-15,-7 0-7 16,-4 0 11-16,-2 0-1 16,2 0 6-16,0 0 0 15,2 2 4-15,1 2-4 0,1-1 0 16,0 1 2-16,-2 3 10 16,-3-6-12-16,-2 3 6 15,-1-2-6-15,0-2 0 16,2 0 5-16,4 0-4 15,5 0 3-15,2 0-4 16,4-3 0-16,0-5 0 16,-5 1 1-16,-1 0-1 15,-7-1 0-15,-4 1 0 16,-4 1 0-16,-1 0 0 16,-3-2 0-16,-2-2 1 15,-4 0-1-15,-3-4 0 0,-6 0 8 16,-7 1-7-1,-9-2-1-15,-9 1-6 0,-8 0 6 16,-4 1 6 0,-5-2-6-16,1 3 1 0,4-2-1 15,1 4 0-15,4-2-12 16,5 2-3-16,4 2-5 16,-2-1-4-16,-2 2 7 15,-2-1 16-15,-4-1-4 16,-5 2 5-16,-1-6 17 15,-1-3 1-15,-3-2-8 16,5-4-5-16,2-4 1 16,5-2-6-16,1-1 0 15,6-6-11-15,-3 1-8 16,0-4 12-16,-2-4-1 16,-3-2 7-16,-2-6 1 15,-4-4 5-15,-3-7 4 0,-3-1 5 16,-6-8-9-16,-1-3 16 15,-1 0 8-15,-4-5 13 16,2 2-9-16,2-1-14 16,2 5-9-16,-2 9-4 15,5 9-6-15,-1 13-4 16,2 11-8-16,-1 10 12 16,-5 7-8-16,-4 9-34 15,-7 4-45-15,-15 0-297 0</inkml:trace>
  <inkml:trace contextRef="#ctx0" brushRef="#br0" timeOffset="61642.38">15751 10593 1727 0,'0'0'249'0,"0"0"-69"0,-10 135 8 16,8-64-84-16,-1 4 50 16,3 8-12-16,0 3-59 15,0 6 1-15,3-1-17 16,5-2-48-16,0-4-8 15,-4-9-5-15,-2-8 1 16,-2-11-7-16,0-8-1 16,0-10-46-16,-31-10-83 15,0-8-119-15,-3-12-756 0</inkml:trace>
  <inkml:trace contextRef="#ctx0" brushRef="#br0" timeOffset="62096.62">13842 10596 2267 0,'0'0'309'0,"0"0"-192"16,0 0-43-16,0 0 8 16,0 0-26-16,0 0-30 15,0 0 29-15,-28 138-22 16,8-65 4-16,-1 13-16 16,2 3 23-16,-2 5-18 15,1-1-16-15,3-6-10 0,-6-10-3 16,-2-4-6-16,-6-11-52 15,-17-2-101-15,5-16-110 16,1-16-529-16</inkml:trace>
  <inkml:trace contextRef="#ctx0" brushRef="#br0" timeOffset="62603.39">11356 10418 1693 0,'0'0'354'0,"0"0"-206"16,11 101-41-16,-7-38-39 15,-2 8-30-15,-2 26 65 16,0 29-23-16,-10 22 5 16,-15 3-28-16,0-26-13 15,4-35-28-15,0-34-16 16,-1-8 6-16,-7 5-6 15,-15 16-18-15,2-9-88 16,1-18-236-16</inkml:trace>
  <inkml:trace contextRef="#ctx0" brushRef="#br0" timeOffset="63176.62">8228 10355 1088 0,'0'0'889'0,"0"0"-628"0,0 0-60 16,0 0 1-16,0 0-73 15,0 0-24-15,0 0-24 16,-36-10-37-16,27 26-28 15,-9 20-11-15,-9 35 28 16,-4 40 5-16,-9 44-10 16,-2 15-13-16,4-5-7 15,-2-20-1-15,7-44-7 16,4-19-6-16,4-20-30 16,0-1-37-16,-15 31-55 15,7-11-74-15,0-9-514 0</inkml:trace>
  <inkml:trace contextRef="#ctx0" brushRef="#br0" timeOffset="64050.82">4324 6521 1570 0,'0'0'394'15,"0"0"-179"-15,0 0-57 16,0 0 19-16,-26-124-33 15,18 87-48-15,4-3-36 16,2 0-38-16,0 0-12 16,2 6-4-16,-2 6 3 15,2 9-8-15,0 4 21 16,-3 7 29-16,3 8 22 16,0 0-36-16,0 12-37 15,0 28-1-15,0 33 1 16,0 43 16-16,0 52-15 15,0 30 4-15,-4 12-5 16,-10-9 0-16,3-24 4 0,1-11-3 16,0-21 1-16,-1-15-2 15,5-30 0-15,-2-28 5 16,4-22-4-16,0-13 7 16,4 6-8-16,0-12-100 15,0-10-180-15</inkml:trace>
  <inkml:trace contextRef="#ctx0" brushRef="#br0" timeOffset="64752.84">7413 6082 2134 0,'0'0'291'0,"0"0"-149"0,0 0-54 16,0 0 2-16,0 0 40 15,0 0-24-15,0 0-80 16,-25-26-26-16,25 54-27 16,0 20 27-16,0 34 1 15,-4 38 10-15,-6 43 1 16,1 24 9-16,-1 9-2 16,-2-4 13-16,5-11-18 15,1-1-1-15,2-11-8 16,1-14-1-16,3-15-3 15,0-32-1-15,0-32 10 16,0-25-10-16,0-11-5 16,3-5-4-16,3 0 4 0,-2-8-51 15,-4-18-147-15</inkml:trace>
  <inkml:trace contextRef="#ctx0" brushRef="#br0" timeOffset="65794.72">6951 6719 2020 0,'0'0'359'0,"0"0"-204"16,0 0-85-16,0 0-44 16,0 0 28-16,47 106 27 15,-16-41-43-15,4 8-6 16,2-2 0-16,-4-11-10 15,-4-13 24-15,-9-20 21 16,-7-14-27-16,0-13 30 16,6-37 52-16,18-51-13 0,21-40-70 15,9-15-21-15,-5 17-13 16,-14 34-5-16,-13 16-48 16,-11 26-106-16,-6 7-478 0</inkml:trace>
  <inkml:trace contextRef="#ctx0" brushRef="#br0" timeOffset="66565.34">3974 6904 2381 0,'0'0'331'0,"0"0"-218"16,0 0-23-16,0 0-5 16,0 0-1-16,0 0-20 15,0 0-34-15,0-41-30 16,0 54-22-16,0 22 8 15,5 21 14-15,9 15 5 16,5 9 4-16,8-1-4 0,2-9-4 16,2-12-1-1,2-18-1-15,3-19 1 16,11-18 4-16,11-11 29 16,31-54 30-16,24-44-26 0,17-39-37 15,-7-12-9-15,-39 38-184 16,-28 30-849-16</inkml:trace>
  <inkml:trace contextRef="#ctx0" brushRef="#br0" timeOffset="67770.75">10353 7684 2575 0,'0'0'282'0,"0"0"-193"15,0 0-60-15,0 0-12 0,0 0-9 16,0 0 5-16,21 176 33 16,8-43-24-16,0-2-8 15,0-24 1-15,-8-32-15 16,-3-30 0-16,3 0 2 15,-2-7-2-15,2-9 6 16,-1-16-6-16,-1-13 29 16,4-25 20-16,8-25-5 15,5-13-44-15,20-42-12 16,-10 15-115-16,-5 10-358 0</inkml:trace>
  <inkml:trace contextRef="#ctx0" brushRef="#br0" timeOffset="68816.38">13809 6659 2234 0,'0'0'340'0,"0"0"-210"16,0 0-37-16,0 0-10 15,0 0-42-15,0 0-40 0,0 0-1 16,-7-10-10 0,7 36 6-16,0 16 4 0,0 34 24 15,0 42-6-15,0 41 0 16,-6 20-17-16,-1 3 24 16,5-3-15-16,2-15-1 15,0 0-9-15,0-7 13 16,0-14-12-16,7-15 11 15,-1-14-2-15,-2-22 6 16,-1-18 2-16,-1-17 0 16,-2-9-7-16,0 4-4 15,0 2-1-15,0 1 3 16,0-14-3-16,0-6-6 16,0-11 0-16,0-7-1 0,0-13-21 15,-9-4-134-15,0 0-277 16</inkml:trace>
  <inkml:trace contextRef="#ctx0" brushRef="#br0" timeOffset="69276.86">13530 7429 2319 0,'0'0'258'0,"0"0"-218"16,0 0-5-16,0 0 11 15,0 0 13-15,0 0-33 16,0 0 28-16,47 90 33 16,-24-30-28-16,1 5-21 15,0-2-18-15,1-2 0 16,0-11 9-16,0-10-3 0,-6-13-12 15,-3-13 14-15,-1-13 12 16,-1-1 13-16,3-23 25 16,8-24-22-16,4-11-32 15,0-10-24-15,9-25-25 16,-9 20-106-16,-7 14-363 16</inkml:trace>
  <inkml:trace contextRef="#ctx0" brushRef="#br0" timeOffset="69926.96">16730 7038 1984 0,'0'0'442'16,"0"0"-230"-16,0 0-76 16,0 0 25-16,0 0-33 0,0 0-42 15,0 0-39 1,4-6-28-16,-4 6-15 0,0 2-4 16,2 20-16-16,6 19 16 15,0 30 23-15,5 35-2 16,1 31 1-16,-3 18-4 15,1-1-7-15,-4-6-6 16,-1-17 1-16,2-25 4 16,-2-22-8-16,-3-24-2 15,1-9-2-15,-5 0 2 16,0 4 1-16,2-4-1 16,-2-9-36-16,0-11-110 15,0-10-233-15,-5-14-965 0</inkml:trace>
  <inkml:trace contextRef="#ctx0" brushRef="#br0" timeOffset="70350.57">16699 7483 2110 0,'0'0'323'0,"0"0"-220"0,0 0 15 16,0 0-29-16,0 0-48 15,0 0 6-15,134 143 2 16,-115-93-23-16,4-4-10 16,-5-7-7-16,-3-10 0 15,-4-9 23-15,-1-10 27 16,-6-8 14-16,2-2 12 16,5-8 20-16,7-20-8 15,7-15-56-15,6-12-41 16,1-3-2-16,14-19-94 15,-11 17-262-15,-6 12-1029 0</inkml:trace>
  <inkml:trace contextRef="#ctx0" brushRef="#br0" timeOffset="70960.39">19769 7475 1676 0,'0'0'438'0,"0"0"-225"16,0 0-93-16,85-110-76 15,-63 81 8-15,-6 8 60 16,-3 3-5-16,-6 6-32 16,-2 6 48-16,-5 4-12 15,0 2-46-15,0 0-27 16,0 0-35-16,0 0-3 15,0 22-29-15,0 17 27 16,0 20 2-16,0 33 13 16,0 35-4-16,0 33 0 15,0 8-8-15,0-13 6 16,0-35 7-16,0-39-12 16,0-25-1-16,0-11-2 15,0 3 2-15,-5-4-1 0,-4-5 0 16,-20-13-40-16,2-12-182 15,1-12-921-15</inkml:trace>
  <inkml:trace contextRef="#ctx0" brushRef="#br0" timeOffset="72583.27">4400 1566 1537 0,'0'0'354'0,"0"0"-195"0,-141 20-47 16,81 0 20-16,5 1 22 15,1 10-28-15,5 3-49 16,5 10-27-16,3 8-6 15,3 15-9-15,-1 27-11 16,1 30-4-16,9 35-20 16,11 5-10-16,18-12 10 15,0-36-16 1,11-39 15-16,9-22-8 0,7-7 9 16,10-1-6-16,13 0 1 15,14-8-17-15,15-14 22 16,29-24 26-16,40-8 36 15,30-48-2-15,9-21-1 16,-35-1-20-16,-44 6-9 0,-43 15 11 16,-7-18-2-16,2-37-8 15,-15-41 12-15,-23-21-6 16,-26 10 19-16,-61 21-19 16,-8 42-26-16,-39 8-11 15,-13 26-26-15,-4 26 24 16,-18 19-82-16,25 24-85 15,34 19-71-15,24 2-486 0</inkml:trace>
  <inkml:trace contextRef="#ctx0" brushRef="#br0" timeOffset="73067.7">4404 1921 2287 0,'0'0'297'16,"0"0"-226"-16,0 0-68 16,0 0-3-16,0 0 0 15,0 158 6-15,0-75 0 16,0 11 1-16,0 0-7 16,0-14-53-16,-6 20-120 0,-10-23-285 15,-1-26-1041-15</inkml:trace>
  <inkml:trace contextRef="#ctx0" brushRef="#br0" timeOffset="73270.63">4051 2406 2120 0,'0'0'607'16,"0"0"-490"-16,0 0-88 15,0 0-16-15,0 0-4 16,0 0-2-16,158 40 5 15,-106-16 5-15,2-6-11 16,-4-5-5-16,-2-12-1 16,14-11-17-16,-10-16-68 15,-10-8-217-15</inkml:trace>
  <inkml:trace contextRef="#ctx0" brushRef="#br0" timeOffset="73726.98">4681 736 1356 0,'0'0'453'0,"0"0"-275"16,0 0-62 0,0 0 15-16,0 0-52 0,0 0-58 15,0 0-21 1,-19 70 16-16,6 12 22 0,-7 43-6 16,-7 51-2-1,1 33 2-15,2 14-10 0,-1-2-4 16,5-25-18-16,2-57-181 15,2-37-372 1</inkml:trace>
  <inkml:trace contextRef="#ctx0" brushRef="#br0" timeOffset="74252.63">4195 3204 2123 0,'0'0'427'15,"0"0"-264"-15,0 0-36 16,0 0 7-16,0 0-10 15,0 0-46-15,0 0-53 16,-5-33-20-16,5 33-5 0,0 13-15 16,0 13 15-1,0 21 9-15,0 30-5 0,3 41-3 16,-1 45 6 0,-2 24-7-1,0-1 0-15,0-7 5 0,-13-17-5 16,-10 1 5-16,-1 1-5 15,-1-2 1-15,3-7 9 16,4-5-10-16,5-1 9 0,1-1-9 16,6-2 0-16,2-5-3 15,4-7 4-15,0-5-1 16,0-3 4-16,0-6 7 16,6-4-10-16,-2-19 5 15,2-21-5-15,-4-20-1 16,0-6 1-16,0 8-1 0,-2 4-1 15,2 4 1-15,-2-13-1 16,0-11 1-16,5-14-27 16,15-22-79-16,-3-6-105 15,6-4-391-15</inkml:trace>
  <inkml:trace contextRef="#ctx0" brushRef="#br0" timeOffset="74981.02">7481 1359 1223 0,'0'0'378'0,"0"0"-243"15,0 0 139-15,0 0-126 16,0 103 16-16,0-45-62 16,0 26-38-16,0 32-28 15,0 28 6-15,-4-7 4 16,0-27-11-16,-4-32-17 15,0-25-17-15,-13 21-1 0,4-10-123 16,-3-10-1139-16</inkml:trace>
  <inkml:trace contextRef="#ctx0" brushRef="#br0" timeOffset="75461.1">7405 2557 2420 0,'0'0'263'0,"0"0"-189"16,0 0-50-16,0 0 0 15,0 0 2-15,34-113-8 16,-34 82-18-16,-18-2-25 0,-13 1-33 16,-13 0 57-1,-14 4 1-15,-14 6 0 0,-10 5 8 16,-5 10 1-16,-6 7-7 15,1 2 4-15,3 28 0 16,4 15 0-16,8 12 16 16,2 31 10-16,20 32-32 15,25 27-4-15,30 10-5 16,14-29 3-16,33-30 6 16,2-38 1-16,11-10 6 15,32 4-7-15,39-9 2 16,45-23 23-16,11-22 46 15,-15-38 27-15,-38-21-36 16,-49 1-18-16,-27 6-25 0,-19-9 2 16,3-24-4-16,-17-34-1 15,-16 1-16-15,-9 12-5 16,-38 15-5-16,-18 25-6 16,-17 0-20-16,-58 3-12 15,17 21-110-15,10 23-321 0</inkml:trace>
  <inkml:trace contextRef="#ctx0" brushRef="#br0" timeOffset="75695.33">7199 2524 2560 0,'0'0'218'0,"0"0"-186"15,0 0-31-15,0 117 15 16,0-43 5-16,-3 12 16 16,1 4-29-16,0 1 5 15,-5-7-13-15,-13 0-3 16,2-21-109-16,-4-24-263 0</inkml:trace>
  <inkml:trace contextRef="#ctx0" brushRef="#br0" timeOffset="75901.8">6983 2745 1918 0,'0'0'993'16,"0"0"-900"-16,0 0-93 15,0 0 0-15,0 0 0 16,89 124 7-16,-56-60-7 16,5 1-61-16,15 8-48 15,-6-18-70-15,-10-17-504 0</inkml:trace>
  <inkml:trace contextRef="#ctx0" brushRef="#br0" timeOffset="76361.42">7212 3495 2176 0,'0'0'569'16,"0"0"-446"-16,0 0 4 15,0 0 19-15,0 0-49 16,0 0-56-16,0 0-41 16,6 60 0-16,-6 19 2 0,0 47 2 15,-4 46 3-15,-3 19-2 16,-1-7-1-16,3-15-4 16,3-22 1-16,2 0 0 15,0 0 11-15,0 3-7 16,0-1 3-16,-3-4-7 15,1-3 0-15,-2-31 3 16,-1-22 8-16,-1-25-11 16,-3-14-1-16,0 6 0 15,-4 2 0-15,-1 0 7 16,5-15 3-16,0-11 6 16,5-12-16-16,0-7 8 15,1-1-7-15,3-7-1 0,0 3 0 16,0 0 0-16,0 2 0 15,0-2 0-15,0 0-16 16,0-5-33-16,0-3-130 16,-3 0-267-16</inkml:trace>
  <inkml:trace contextRef="#ctx0" brushRef="#br0" timeOffset="77073.27">10951 1371 918 0,'0'0'187'0,"0"0"78"16,0 0 37-16,0 0-14 15,0 0-23-15,-29 135-64 16,19-53-39-16,-3 38-36 16,-1 36-34-16,4 11 9 15,-3-10-32-15,3-39 4 16,6-40-27-16,-3-18-27 16,3-12-10-16,0 2-9 15,-6 0 0-15,-9 4-74 16,0-15-86-16,2-17-334 0</inkml:trace>
  <inkml:trace contextRef="#ctx0" brushRef="#br0" timeOffset="77520.78">10748 2807 1631 0,'0'0'771'16,"0"0"-555"-16,0 0-40 15,0 0 23-15,0 0-50 16,0 0-95-16,0 0-54 16,-42-90-23-16,1 58-25 0,-7 1 18 15,-15 5-6 1,-11 8 16-16,-6 9 13 0,-4 9-17 16,-8 1 24-1,-4 29 6-15,1 19 5 16,-11 31 0-16,9 41 4 0,17 35-14 15,31 13-1 1,40-12-7-16,9-32 7 0,35-43 0 16,7-21 4-16,32-4 4 15,44 0 1-15,56-17 31 16,33-20 10-16,1-24-14 16,-19-49-2-16,-51-3 6 15,-38 2-9-15,-33 4-3 16,-22-5-2-16,-4-16 9 15,-9-25-9-15,-14-2 10 0,-18-1-28 16,-29 5-8-16,-27 24-16 16,-17-1-11-16,-10 19-32 15,-37 22-57-15,20 16-166 16,15 13-739-16</inkml:trace>
  <inkml:trace contextRef="#ctx0" brushRef="#br0" timeOffset="77785.46">10536 2953 2417 0,'0'0'325'0,"0"0"-262"0,0 0-50 15,0 0 8-15,-4 145-16 16,-5-69 27-16,-1 7-7 16,2 2-20-16,-3-4-4 15,1-12 8-15,2-9-9 16,-5-9-40-16,1-16-39 16,-1-20-439-16</inkml:trace>
  <inkml:trace contextRef="#ctx0" brushRef="#br0" timeOffset="78012.52">10202 3188 2567 0,'0'0'267'0,"0"0"-267"0,0 0 0 16,0 0 5-16,35 150 42 15,-6-87-4-15,10-5-10 16,3-4-16-16,-3-12 1 15,2-12 30-15,-5-12-9 16,-5-12-34-16,-2-6 1 16,-5-14-12-16,5-36-15 15,-5 3-150-15,-7 1-607 0</inkml:trace>
  <inkml:trace contextRef="#ctx0" brushRef="#br0" timeOffset="78325.41">10505 3964 2520 0,'0'0'285'0,"0"0"-105"16,0 0-41-16,0 0-47 15,0 0-32-15,0 0-29 16,0 0-22-16,53-58-9 15,-53 65-5-15,0 28-26 16,5 33 29-16,3 39 2 16,6 41 14-16,1 20-6 15,6 3 5-15,-4-1-6 16,1-14 6-16,1 5 2 16,-4 6 3-16,-1-1 9 15,-4 1-14-15,-1-5 1 16,-5-5-4-16</inkml:trace>
  <inkml:trace contextRef="#ctx0" brushRef="#br0" timeOffset="79850.56">10854 5988 325 0,'0'0'1600'0,"0"0"-1408"16,0 0-43-16,0 0 9 16,0 0 11-16,0 0-53 15,18 123-18-15,-18-70 10 16,0 7-44-16,-10 13-13 15,-6 24 12-15,-7 28 5 16,-8 40-33-16,-5 17-13 16,3 6-14-16,2-6-8 15,11-15 0-15,6-7 0 16,6-10 0-16,4-9 0 16,-1-28 5-16,2-29 2 15,1-26-6-15,2-14-1 16,0-2 4-16,0-2-4 0,0-6-10 15,0-34-64 1,16 0-136-16,4-26-276 0</inkml:trace>
  <inkml:trace contextRef="#ctx0" brushRef="#br0" timeOffset="80637.99">14442 1527 1122 0,'0'0'424'0,"0"0"-51"16,0 0-136-16,0 0-14 16,0 0-38-16,0 0-65 15,0 0-53-15,2-13-21 16,-2 13-46-16,0 6 0 16,0 28-6-16,-2 36 6 0,-14 52 37 15,-4 53 0-15,-2 17-6 16,4-9-20-16,7-47-6 15,7-48 2-15,-1-27-3 16,3-14-3-16,-2 6-1 16,-2-1-10-16,-7 10-31 15,5-19-50-15,-4-16-285 0</inkml:trace>
  <inkml:trace contextRef="#ctx0" brushRef="#br0" timeOffset="81112.34">14328 2865 1513 0,'0'0'832'0,"0"0"-515"16,0 0-162-16,0 0-38 16,0 0-2-16,0 0-46 15,0 0-60-15,-69-98-9 16,20 82-29-16,-14 3 17 15,-14 6-6-15,-10 5-7 16,-7 2 25-16,-1 4-1 16,3 15 2-16,5 12 17 15,10 13-6-15,9 12-10 16,17 17-2-16,11 25-7 16,25 28 2-16,15 21 5 0,31 3 1 15,18-28 10 1,2-33-10-16,-4-34 4 0,6-9 5 15,32 9 30-15,35-7-16 16,38-12 24-16,4-28 2 16,-27-10-13-16,-37-28-4 15,-40-4-3-15,-12-8 2 16,1-15 0-16,-3-12-10 16,1-30-14-16,-18-23 10 15,-22-17-5-15,-5 11-1 16,-16 30-11-16,-16 30-1 15,-7 26-21-15,-15 2-32 16,-13 7-47-16,-44 16-65 16,17 14-113-16,16 3-666 0</inkml:trace>
  <inkml:trace contextRef="#ctx0" brushRef="#br0" timeOffset="81396.92">14018 3027 2245 0,'0'0'340'0,"0"0"-173"16,0 0-39-16,0 0-4 15,0 0-60-15,0 0-64 0,0 0 1 16,-31 96 3-16,16-23 6 15,1 5-9-15,1 0 2 16,5-3 2-16,0-11-7 16,4-10 2-16,2-10-9 15,-1-14-72-15,1-14-133 16,0-16-842-16</inkml:trace>
  <inkml:trace contextRef="#ctx0" brushRef="#br0" timeOffset="81649.62">13682 3106 2488 0,'0'0'265'0,"0"0"-215"16,0 0-49-16,0 0-1 16,14 114 26-16,5-42-25 15,8 10 6-15,4 1-7 16,3-2-1-16,-1-16-14 15,0-13 1-15,-4-16-11 16,2-15 3-16,-4-21 22 16,0 0 24-16,2-33 26 15,-4-14-39-15,4-36-11 16,-7 11-43-16,-4 6-230 0</inkml:trace>
  <inkml:trace contextRef="#ctx0" brushRef="#br0" timeOffset="82173.61">14023 3655 2379 0,'0'0'318'0,"0"0"-219"0,0 0-72 16,0 0-16-16,0 0-6 16,0 0-4-16,-3 141 72 15,-3-33 8-15,2 1-36 16,-1-8 17-16,-1 10-21 15,-4 0-6-15,-5 41-7 16,-3 21-2-16,-1-7-10 16,-6-16-4-16,0-14-1 15,0-4-4-15,-4-1-7 16,3-9 0-16,4-17 0 16,2-26 5-16,3-19-5 15,2-4 0-15,-3 11 1 16,1 7 5-16,-1 10 4 0,5-3-4 15,3-7 5 1,6-5-7-16,2-12-4 0,2-7 0 16,0-10 4-16,0-13-4 15,0-9 0-15,0-10-1 16,0-7-9-16,0-1-25 16,0-13-17-16,0-15-90 15,0-5-314-15</inkml:trace>
  <inkml:trace contextRef="#ctx0" brushRef="#br0" timeOffset="83034.81">17686 1671 1874 0,'0'0'305'15,"0"0"-114"-15,0 0-108 0,0 0 16 16,-38-107-6 0,36 85 0-16,0 0-65 0,2 4 32 15,0 4-20-15,0 2 6 16,-2 7 15-16,-1 4-9 16,-1 1-18-16,2 0-33 15,-3 1-1-15,-4 26-4 16,-6 37-7-16,-10 56 11 15,-4 65-6-15,0 25 12 16,0 1-6-16,7-30 7 16,2-48-7-16,4-31-44 15,5-23-10-15,2-24-27 16,-6 10-8-16,-2-9-166 16,5-12-1073-16</inkml:trace>
  <inkml:trace contextRef="#ctx0" brushRef="#br0" timeOffset="83504.96">17465 2781 2041 0,'0'0'398'0,"0"0"-321"15,0 0-77-15,-48-135-18 16,1 106 18-16,-14 8 56 0,-12 13-7 16,-12 8-6-16,-6 13 31 15,-1 27 8-15,-3 32-24 16,-1 40-21-16,13 45-24 16,23 15 0-16,38-3-12 15,22-21-1-15,24-46-9 16,12-26-4-16,5-23 13 15,9-13 8-15,33 0 54 16,37-8 39-16,45-23 2 16,9-12-15-16,-7-47-32 15,-35-13-9-15,-46 4-14 16,-1-26-19-16,-9-26 1 16,-9-25-9-16,-13-24 11 15,-41 7-17-15,-13 41-13 16,-32 26-30-16,-13 30-58 0,-26 15-14 15,-4 15 32-15,-57 19-100 16,14 7-81-16,27 2-955 0</inkml:trace>
  <inkml:trace contextRef="#ctx0" brushRef="#br0" timeOffset="83770.08">17234 2953 833 0,'0'0'1590'0,"0"0"-1353"16,0 0-97-16,0 0-45 15,0 0-81-15,0 0-14 16,0 0 0-16,4 157 16 15,-2-75 0-15,1 8 2 16,-1-3-4-16,0-5-14 16,-2-8-19-16,0-7-91 15,0-16-148-15,0-21-490 0</inkml:trace>
  <inkml:trace contextRef="#ctx0" brushRef="#br0" timeOffset="84011.49">17047 3198 1042 0,'0'0'1767'0,"0"0"-1650"16,0 0-112-16,0 0 2 16,6 139 0-16,7-84-7 15,3-1-5-15,2-8 4 16,0-9-7-16,-5-15-16 15,-1-12 20-15,1-10 4 16,3-4 48-16,3-26 45 16,6-16-48-16,6-10-33 15,11-27-12-15,-9 14-99 16,-4 9-703-16</inkml:trace>
  <inkml:trace contextRef="#ctx0" brushRef="#br0" timeOffset="84554.48">17109 3871 2423 0,'0'0'264'0,"0"0"-173"16,0 0-20-16,0 0 90 16,0 0-58-16,0 0-88 15,0 0-14-15,-16 79-1 16,-6 17 9-16,-5 33 9 15,-4 19 9-15,2 7-12 16,5 1 12-16,1-4-16 16,3 9 4-16,-7 1-14 15,3 5 6-15,-3 1-7 16,-4-6 0-16,4-7 0 16,-2-11 0-16,5-10 3 0,-1-3-2 15,1-7 4-15,-3-9-1 16,3-23 8-16,3-20-4 15,6-20 0-15,-1-5 5 16,3 3 9-16,-3 3 1 16,3 1-12-16,5-10-3 15,0-8-3-15,6-13-5 16,2-9 0-16,0-7-11 16,0-7-27-16,12-5-42 15,5-17-47-15,-1-6-92 0</inkml:trace>
  <inkml:trace contextRef="#ctx0" brushRef="#br0" timeOffset="85439.61">20241 1814 18 0,'0'0'1024'0,"0"0"-553"16,0 0-229-16,0 0 49 16,0 0 4-16,0 0-76 15,21-107-119-15,-21 100-11 16,0 5-38-16,0 2-12 15,0 0-39-15,0 6 0 16,0 42-19-16,0 51 19 16,-16 52 15-16,-4 32 4 15,-7 2-14-15,-2-21 8 16,0-31-8-16,2-31-5 0,10-25-1 16,1-22 1-16,5-15-5 15,-11 4-33-15,1-8-142 16,2-13-863-16</inkml:trace>
  <inkml:trace contextRef="#ctx0" brushRef="#br0" timeOffset="85896.4">20125 2992 2254 0,'0'0'306'15,"0"0"-221"-15,0 0-58 16,0 0 9-16,-21-141-36 16,-22 101-58-16,-14 6 17 15,-15 9-40-15,-10 11 50 16,-5 11 31-16,-7 3 58 16,-1 22 19-16,1 26 5 15,-5 32 2-15,3 38-25 16,19 37-48-16,28 11-3 15,36-5-8-15,19-20-9 16,32-40 5-16,4-21 4 16,5-20 0-16,11-11 8 15,31 2 32-15,36-8 12 0,35-21 32 16,5-22-11-16,-29-29-4 16,-34-21-27-16,-37 0-18 15,2-24-15-15,11-34 1 16,3-38-4-16,-13-16-2 15,-34 12 6-15,-32 33 2 16,-4 44 15-16,-25 23-27 16,-13 15-15-16,-14 4-1 15,-57 18-65-15,8 4-200 16,8 9-1185-16</inkml:trace>
  <inkml:trace contextRef="#ctx0" brushRef="#br0" timeOffset="86189.64">19776 3156 1248 0,'0'0'1412'16,"0"0"-1243"-16,0 0-146 16,0 0-22-16,0 0-1 15,-25 163 21-15,10-80-7 0,3 10-7 16,1 0-6-16,3-8 9 16,1-6-10-16,-5-3 0 15,2-22-25 1,-4-20-152-16</inkml:trace>
  <inkml:trace contextRef="#ctx0" brushRef="#br0" timeOffset="86506.42">19473 3291 1533 0,'0'0'590'16,"0"0"-400"-16,0 0-48 16,-18 107-16-16,16-36-34 15,2 9-29-15,0 5-35 16,0 1-13-16,13-6-15 16,5-10 0-16,2-16 0 15,-2-18 20-15,-1-14 73 16,1-20 42-16,1-2-9 15,4-24-5-15,9-22-39 16,4-14-56-16,4-10-15 16,0-5-11-16,11-25-63 0,-13 22-121 15,-7 14-444-15</inkml:trace>
  <inkml:trace contextRef="#ctx0" brushRef="#br0" timeOffset="87064.38">19599 4118 2060 0,'0'0'251'16,"0"0"-111"-16,0 0-15 16,0 0 81-16,0 0-29 15,0 0-84-15,0 0-51 16,14-67-21-16,-14 67 17 15,0 0 0-15,0 0-34 16,0 9-4-16,0 13-4 16,0 10 4-16,2 11 9 15,3 7 3-15,1 4-8 16,-1 4 10-16,0 5-14 0,-1-4 0 16,-4 3 7-16,0-5-3 15,0-6 0-15,0-2-4 16,0 0 0-16,-4-1 1 15,-8 4-1-15,1 6 5 16,1 4-5-16,-2 4 0 16,1 0-22-16,1-5-37 15,2-11-24-15,1-13 9 16,5-15 3-16,0-11 39 16,0-11-1-16,2 0 1 15,-2-20-48-15,-3-9-181 16,2-1-543-16</inkml:trace>
  <inkml:trace contextRef="#ctx0" brushRef="#br0" timeOffset="87867.74">19586 5029 2023 0,'0'0'340'0,"0"0"-259"16,0 0-66-16,0 0 26 0,0 0 68 16,17 107 1-1,-13-41-36-15,2 28-35 0,-4 33 0 16,-2 27 44-16,0 5-48 15,0-6-2-15,-8-19-5 16,-2-11 0-16,4-3-8 16,1 0-3-16,3-3 3 15,2-5-8-15,0-18-6 16,0-18-6-16,5-15 8 16,5-7 1-16,2 6 8 15,1 2 0-15,3-2-5 16,-1-11-2-16,-1-13-3 15,-3-15-6-15,-5-9 0 16,-1-8-1-16,-5-5-9 16,0-17-83-16,0-8-185 0</inkml:trace>
  <inkml:trace contextRef="#ctx0" brushRef="#br0" timeOffset="91346.66">2555 1275 1918 0,'0'0'277'0,"0"0"-150"16,0 0-78-16,-127-48-3 15,96 38 63-15,4 0 35 16,7 2 34-16,7 4-22 16,4 0-26-16,7 0-20 15,2 2-29-15,0 0-41 16,0 0-23-16,0 2-17 16,0-2 3-16,0 0-3 15,0 0-17-15,2 2 8 16,0 0 9-16,3 0 12 15,-1 0-5-15,5 0-7 16,7-2 5-16,8 2 1 16,14-2 5-16,8 0-5 0,12 0 1 15,7-1-3 1,7 3-1-16,10 0-3 0,11 0-7 16,21 0-4-16,22 11 2 15,23 3 5-15,7-1 0 16,-8-2 4-16,-8-5 3 15,-17-4-3-15,6-2-1 16,-1 0 1-16,9 2 0 16,2 0 0-16,3 2 1 15,-1 2 3-15,3 3-4 16,2-4 4-16,2-2-4 16,4 4 0-16,6-5-1 15,-1 2-10-15,3-2-4 16,-1 0-2-16,9 2 6 15,7-2 1-15,8 2 10 0,13 0 0 16,3-2 0-16,10 1 4 16,3-2 1-16,7 1-5 15,8 2-1-15,-1 2-8 16,-2 0 8-16,0 4 2 16,-3-4 1-16,1 4 4 15,9 2-6-15,9-4 1 16,3 6-1-16,5-8 0 15,4 1 0-15,-6-4 4 16,5 0-4-16,5 2-6 16,11-1 6-16,1 4 0 15,1 1 2-15,0-1-2 16,-2 4 4-16,1 0-4 16,9 2 0-16,0 2 0 15,8-1 0-15,3 6 0 0,0-4 0 16,14 0 0-16,8 1 0 15,0-3 0-15,4 2 0 16,-4-1 0-16,-6 1 0 16,4 0-6-16,-5-1 13 15,-6-2-7-15,-1-2 1 16,-10 4-1-16,-2-4 0 16,2 4 0-16,-8-4 0 15,-10-3 2-15,-11-2-1 16,-18-1 4-16,-8 0-5 0,-11 4 0 15,-7-2-4-15,-5-2 3 16,-8 1 1-16,-12-1 5 16,-13 1-2-16,-11-1-3 15,-12 1-9-15,-15-1 9 16,-26-1 0-16,-30-1 0 16,-24 0 0-16,-9-1 0 15,2-1 0-15,0-2 3 16,-2 1-3-16,-16-1 0 15,-17 0 0-15,-10 0 1 16,-10 0-1-16,-5 0 9 16,0 0 7-16,0 0-6 15,0 0-9-15,0 0 0 0,0 0 11 16,0 0 1 0,0 0 1-16,0 0 1 0,0 0-7 15,0 0 0-15,0 0-8 16,0 3 0-16,0 2-13 15,0 9-6-15,0 14 2 16,0 35 12-16,0 41 4 16,0 44 1-16,-5 21-17 15,-8-3 7-15,-3-10 6 16,5-15-8-16,5 2-1 16,2-3 5-16,1-9-8 15,3-27 10-15,0-26 5 16,-2-22 0-16,0-12 1 15,-3 2-5-15,-2-2-2 16,1-2 6-16,-3-10 1 16,2-7-11-16,-2-7 10 15,3-4 1-15,1-3 0 0,-1 1 0 16,-2 1 1-16,0-3-1 16,-1 1-1-16,-3 4 1 15,-1-3 0-15,-5 1-10 16,-1-3 10-16,-8 3 0 15,-9-1 0-15,-7 3 8 16,-9-4-2-16,-11 3 7 16,-9 2-13-16,-7-3 6 15,-31 4 4-15,-28 0-6 16,-38 0 2-16,-15 2 2 16,-6-5-3-16,4-2-4 15,3-7 4-15,-5 1-1 0,-11-2-3 16,-8-1-1-16,-8-3 0 15,-10 1 4-15,-11-1-4 16,-7 0 1-16,-6 0 5 16,-9 0 4-16,-7 0-2 15,-7 0-3-15,-6-1-5 16,-11-10 2-16,-2 0 2 16,-8-4-8-16,-1-1 15 15,-1-2-10-15,-1-2 0 16,-1-3 4-16,3 2-5 15,-1-1 1-15,5-4 0 16,2-1 4-16,-2 2 0 16,3-1-5-16,1-1 0 0,0 1-1 15,1 1-7-15,-1 3 8 16,-6 0 0-16,0 1 1 16,1 3-2-16,1 0 0 15,8 3 1-15,-2-2 0 16,5 3-5-16,4 3 4 15,8-2 0-15,6 1 1 16,5-1 5-16,5 5-5 16,4-5 0-16,3 3 0 15,6 4 6-15,8-2-4 16,6-2-2-16,12 3 2 16,11-6-2-16,7 3 0 15,11-3-1-15,11 4 1 0,7-3 6 16,11 2-6-16,11 4 0 15,5-3 0-15,6 5-1 16,7 1 1-16,22-1-1 16,27 2 1-16,24-2 0 15,9 1 0-15,0-1 0 16,-2 3 1-16,3-2 3 16,10 2 0-16,14-1-4 15,9 2 0-15,6 0 0 16,3 0-1-16,2 0 0 15,0 0-9-15,-3 0 10 16,-1 6-2-16,-3 2 2 0,-6 2 4 16,-5-1-4-16,-8 1 1 15,-2 1-1-15,-8-1 0 16,-2 0-4-16,-5-4 4 16,1 2 0-16,-2-2 0 15,-3-2 0-15,-3 0 0 16,-1-2 1-16,-3-2 4 15,-3 0-5-15,-2 0 1 16,-1 0-1-16,2 0 1 16,-1 2-1-16,6 2-6 15,1 0 5-15,1 0 1 16,0 2 0-16,-7 0-5 16,-7 0 0-16,-4 2-7 15,-3 0 6-15,-1 0 1 16,-1 0 4-16,0 2 1 0,0 0 0 15,-2 2-10-15,1-1-2 16,1-2 7-16,9-1 5 16,7 0 0-16,11-4 3 15,10 0-3-15,10-4 0 16,7 0 0-16,6 0 0 16,7 0 0-16,7 0 0 15,5 0 0-15,6 0-9 16,0 0-3-16,0 0 12 15,0-2 1-15,0-6 14 16,-6-6 3-16,2-8-17 16,-5-12 9-16,1-9-3 15,-4-8-3-15,1-9 4 0,3-12-2 16,3-24 5-16,5-31-11 16,0-26 0-16,5-11-5 15,16-1 5-15,6 9-4 16,4 6 3-16,0 0-12 15,1 4 13-15,-6 13 0 16,-5 24 0-16,-10 25 0 16,-3 22 8-16,-2 6-8 15,-4-8-10-15,2-4 10 16,-4-7-1-16,0 6-11 16,0 4 4-16,0 6-4 15,0 9 12-15,-6 11-9 16,0 11 0-16,2 10 4 0,-2 11-13 15,-10 7-88-15,-2 21-175 16,3 0-429-16</inkml:trace>
  <inkml:trace contextRef="#ctx0" brushRef="#br0" timeOffset="91917.07">2934 1194 1930 0,'0'0'368'0,"0"0"-207"16,0 0-81-16,0 0-41 15,0 0 7-15,0 0-6 16,0 0-39-16,-9 0 0 16,5 23 1-16,-1 11-2 15,-2 16 0-15,-2 14 4 16,3 30 2-16,-1 30-2 15,3-5 5-15,2-11-3 16,-3-17 9-16,2-29-13 16,1-2 5-16,0-4-6 15,2-16 1-15,0-11-2 16,0-11 2-16,2-13-2 16,14-5-102-16,-3 0-318 0</inkml:trace>
  <inkml:trace contextRef="#ctx0" brushRef="#br0" timeOffset="92330.34">2989 1951 1909 0,'0'0'558'16,"0"0"-310"-16,0 0-135 15,0 0-57-15,-64-105-11 16,26 92-10-16,-11 8-27 16,-7 5-8-16,-11 5-6 15,-2 20 6-15,-1 11 1 16,0 9 5-16,9 10-6 15,9 10 1-15,11 11-1 16,12 10-18-16,14 5 17 16,13 3-10-16,2-2 11 15,8-3 0-15,23-12-5 0,9-10 5 16,8-15 4 0,3-14-3-16,2-15-1 0,5-14 9 15,0-9 14-15,0-2 22 16,0-22 13-16,-4-12 14 15,-4-10 3-15,-5-10-12 16,-3-10-7-16,-2-27-23 16,1-24-11-16,-10-26-9 15,-11 11-3-15,-13 27-10 16,-7 35-6-16,0 30 6 16,-16 0-10-16,-9 2-8 0,-4 9-6 15,-6 21-47-15,-23 23-140 16,9 20-191-16,6 6-662 0</inkml:trace>
  <inkml:trace contextRef="#ctx0" brushRef="#br0" timeOffset="92606.52">2840 1988 2482 0,'0'0'282'0,"0"0"-166"15,0 0-106-15,0 0-10 16,0 0-1-16,-11 113 1 16,3-41-7-16,0 8 7 15,2 3 6-15,1-9-6 16,-1-8 1-16,-1-16 3 15,0-10-4-15,-10-11-21 16,1-11-102-16,1-12-240 0</inkml:trace>
  <inkml:trace contextRef="#ctx0" brushRef="#br0" timeOffset="92846.82">2657 2282 2606 0,'0'0'306'0,"0"0"-167"0,0 0-62 15,0 0-55-15,0 0-22 16,0 0-4-16,0 0 4 16,36 120 8-16,-16-76-3 15,1-8 2-15,-8-10-7 16,-2-11 0-16,-4-10 0 16,-3-5 0-16,3 0 2 15,-1-14 68-15,8-14-10 16,3-8-40-16,6-8-20 15,4-8-72-15,-7 12-283 16,-5 12-1072-16</inkml:trace>
  <inkml:trace contextRef="#ctx0" brushRef="#br0" timeOffset="93071.4">2749 2889 1894 0,'0'0'709'0,"0"0"-639"16,0 0-51-16,0 0-13 16,0 0-4-16,6 123 10 15,2-59-5-15,-4 8-6 16,0 4 0-16,3-4 1 16,-5-11-2-16,2-14 1 15,-2-12 6-15,4-20-7 0,-4-6-17 16,2-9-320-16</inkml:trace>
  <inkml:trace contextRef="#ctx0" brushRef="#br0" timeOffset="95708.44">3021 2304 1696 0,'0'0'493'15,"0"0"-270"-15,0 0-69 16,0 0-50-16,0 0-24 16,0 0-51-16,0 0-15 15,-9-6 17-15,9 4 43 16,0 2 36-16,0 0-6 16,0 0-20-16,0 0-34 0,0 0-6 15,0 0-16-15,0 0-16 16,0 0 12-16,0 0-1 15,0 0-7-15,0 0-12 16,0 0 12-16,0 0-3 16,0 0 0-16,0 0 0 15,0 0-6-15,0 0-2 16,0 0 6-16,0 0-11 16,0 0-4-16,0 0 4 15,0 0 4-15,0 0-1 16,0 0-3-16,0 0 0 15,0 0 5-15,0 0-1 16,0 0 3-16,0 0-1 0,0-2 1 16,2 0-1-16,0-1 0 15,-2 3-4-15,0 0 2 16,0 0-3-16,0 0 6 16,3 0-7-16,3 0-11 15,6 0-1-15,7 0 12 16,10 3 4-16,7 3-4 15,4 0 0-15,7 0-12 16,4 0 9-16,5-1-2 16,4 1 4-16,5 0-7 15,2 1-1-15,4-1 8 16,-3 0-13-16,2 0 14 0,-5 2-10 16,-3 2 5-16,-2-2-5 15,-7 2 5-15,-1-2 1 16,-7 0 4-16,-8 1-6 15,-1-4 6-15,-5 1-2 16,0 0 2-16,3 0 8 16,-1-2-3-16,7 2-5 15,1-1 0-15,5 1 1 16,3 0-1-16,0-4 0 16,4 3 0-16,1 1 2 15,0-4-2-15,-1 2-1 16,3-2 0-16,-3 0 1 15,5 0 0-15,0 0-9 0,3 3 9 16,-3-2 2-16,-1 1-2 16,1 1 0-16,-2 1-2 15,-1-1 2-15,6 1 0 16,-1 1 0-16,0 0-7 16,-2 0 7-16,-3-4 0 15,-3 3 0-15,-3-3 0 16,2 0-13-16,2 1 11 15,8-1 2-15,1 1 0 16,5-3 2-16,5 3-2 16,3-2-13-16,3 2-2 15,2-1-24-15,3-2-5 16,-1-1 10-16,0 3 13 16,-3-3 21-16,-2 0 0 15,-3 0-5-15,-3 0 4 0,-4 0-4 16,-3 0 5-16,-1 0 7 15,-5 0-6-15,-4 0-1 16,-8 0-1-16,-1-3 0 16,-3 2 1-16,-4-2 0 15,-4 2 3-15,-5-2 3 16,-5 3-4-16,-2 0-1 16,-1 0-1-16,-4 0 0 15,3 0 1-15,7 0 0 16,4 0 0-16,11 3-1 15,12 2 4-15,11 2-3 16,8-2-1-16,12-1 0 16,24 2 1-16,22-1-1 0,23 0 0 15,4 2 0-15,-8 1-1 16,-15-1 2-16,-12 1 0 16,-3 1 0-16,-12-1-1 15,-19-2-6-15,13 4 6 16,16-2 9-16,20 1-9 15,16 4 0-15,-9-5 9 16,-16 0-9-16,2 0 0 16,-1-3 2-16,-1 4-2 15,0-1 0-15,0-2-7 16,-2 4 7-16,0-1 1 16,-2-2 5-16,0 0-4 0,0 2 6 15,0-1-2-15,-1 0-2 16,3 0 0-16,-4-2-4 15,-3-1 0-15,-1 2 1 16,-4 1-2-16,1 0 2 16,-16 0 0-16,-15-2-1 15,-17 0-4-15,2 0 3 16,10 0 1-16,13 2 0 16,11 0 0-16,-2 2 0 15,-2 1-1-15,2-4 1 16,3 4 4-16,2-1-4 15,0-3 0-15,2 3 6 16,16 1-6-16,18 1 0 0,17 2 0 16,5 2 0-16,-11-4-6 15,-14-3 6-15,-15 3-1 16,-1-5 1-16,5 0 0 16,1 2 0-16,4-1 4 15,-1 0-9-15,1-2 9 16,2 1-4-16,-3-1 1 15,8 1-1-15,2-1 0 16,3 0-1-16,4 0 1 16,-1 0 0-16,7 0 0 15,6 1 0-15,8-1 0 16,4 5 0-16,-3-1 0 16,-1 1 1-16,-3 0-1 0,0 1-1 15,0-2 1 1,4 2 0-16,1 0 1 0,5-2-1 15,3-2 0-15,0 2 0 16,-4-3 1-16,-4-1 3 16,-10 0-4-16,-6-5-5 15,-4 1 5-15,-7-2 1 16,-9 0 4-16,-7 0-4 16,-7 0 6-16,-19 0-1 15,-19 0-5-15,-19-6 5 16,-5 0-5-16,8-2 0 15,5-1 0-15,2-4-1 16,-5 2 5-16,-12 0-1 16,-12 1-3-16,-12 2-1 0,-12 4 5 15,-13 2-5-15,-9 0-4 16,0 2-17-16,0 0-7 16,-15 0-1-16,-10 0 12 15,-8 0-29-15,-8 0-10 16,1 0 19-16,-4 0 28 15,1 0 9-15,3 0 0 16,2 0 6-16,1-5 6 16,0 3-5-16,4-7 1 15,2 3 1-15,4-2 7 16,5 2 11-16,8 2 5 16,8 0-5-16,4 2-8 15,2-1-10-15,0 3-9 0,0 0-16 16,6 0-6-16,10 0 10 15,11 0 12-15,9 0 23 16,6 0-5-16,7 3-18 16,0 11 0-16,-2 8-5 15,-5 8 5-15,-7 4-5 16,-10 5 0-16,-11-1 1 16,-14 0 3-16,-5-1-5 15,-37-2 5-15,-23-4 1 16,-22-2-37-16,-48-1-35 15,16-6-168-15,19-11-1148 0</inkml:trace>
  <inkml:trace contextRef="#ctx0" brushRef="#br0" timeOffset="100955.3">4157 3479 1261 0,'0'0'480'0,"0"0"-295"16,0 0-59-16,0 0-2 16,0 0-20-16,0 0 24 15,0-44-38-15,0 38-4 0,0 0-30 16,0 2-10-1,0-1-13-15,2 2-16 0,-2-1-10 16,0 1-5 0,0 1 3-16,0 2-5 0,0 0 0 15,0 0 12-15,0 0-6 16,0 0-5-16,0 0-1 16,0 0-1-16,0 0-30 15,0 11 12-15,0 5 0 16,-6 3-12-16,-1 4 31 15,-4 1 1-15,2 2 6 16,-2 2 2-16,-1 0-2 16,-1 2-7-16,2 4 0 0,2 1 0 15,0 1 0 1,3-2-1-16,2 2 0 0,0-2 0 16,2 0-3-16,2-2 4 15,-2 2 9-15,2 3-9 16,-2-2 0-16,-2 3 0 15,2 0 8-15,-5-1-6 16,3-3 4-16,-4-2 0 16,0-1 4-16,1 2-9 15,1-3-1-15,1-2 6 16,0 0 3-16,3 0-1 16,2 0-2-16,-2 0-6 15,2 5 0-15,0 3 7 16,-2 1-2-16,2 2 3 15,-3-3-7-15,1-2-1 0,0-4 1 16,0-3 0-16,0-2-1 16,0-3 0-16,2-2 3 15,0-1-3-15,0-2 0 16,0 1 5-16,0 2 1 16,0 2-6-16,0 2 1 15,6 2-5-15,-2 1 4 16,1 1 0-16,-1-2-1 15,-2-1 1-15,-2 0 0 16,0-1 8-16,0-2 10 16,0-1 5-16,0-4-2 15,0 4-13-15,3 0-8 0,2 3 1 16,-3 4 5-16,-2 0-4 16,2 5 4-16,-2-4 2 15,0 2 9-15,0-3 6 16,2 1-18-16,0 2 5 15,0 1-5-15,3-1-4 16,-3 5 0-16,2-3 4 16,2 1-4-16,-4 5 0 15,0-3 9-15,-2 0 8 16,2 1 17-16,0 2 2 16,-2-1-17-16,2 1-7 15,1 0-4-15,-3-1-4 16,2 0 9-16,-2 1-9 0,0-4 1 15,2-1 8 1,-2-1-14-16,0-1 0 0,2-1 8 16,-2 0 16-16,2-1-7 15,-2 3 5-15,2-4-10 16,4 1-12-16,-4 2 12 16,2 0-10-16,0 1 1 15,1-1-3-15,1 0 0 16,4 2 3-16,-2 1-3 15,3 2-1-15,1-1 1 16,1-2 0-16,2 2 0 16,1 1-1-16,4-1 0 15,0-3 1-15,2 4 0 16,1-3 0-16,-1-2 0 16,2 0 0-16,-1-2 0 0,2-2 0 15,-1 3 1 1,0-2 4-16,1-1 3 0,-3 3-4 15,1-1 4-15,-2-3-7 16,-2 0 0-16,1-1 0 16,-3-2 6-16,-1 0-7 15,2 0 0-15,-2 2 1 16,-1 0-1-16,-1 2 0 16,-4 2 0-16,1-2 4 15,-1 2 6-15,-2-3-1 16,-1 1 1-16,-1-1 2 15,2 1-10-15,-4 3-4 0,1-1 2 16,-5 1 0-16,0 0 8 16,0 0-8-16,0 5 0 15,0-1 6-15,-9 1-1 16,-3 2-4-16,-1 0 6 16,-1 4-1-16,-1 3-2 15,-3-1-3-15,1 2 3 16,-4 1 5-16,3-2-9 15,1-3 4-15,1-2 1 16,3-6-4-16,4-6 6 16,0-6 0-16,4-8 2 15,3-3-3-15,2-9 0 16,0-2-6-16,0 0 14 0,0 0 1 16,0 0-3-16,0 0-7 15,0 0 4-15,0 0-9 16,0 0 0-16,0 0-65 15,-17 0-413-15</inkml:trace>
  <inkml:trace contextRef="#ctx0" brushRef="#br0" timeOffset="116653.37">5376 15766 2241 0,'0'0'299'0,"0"0"-273"16,0 0-25-16,0 0-2 16,0 0 2-16,0 0 16 15,0 49 10-15,2-12-8 16,1 7-5-16,1 14 16 15,-2 14-9-15,0 8 0 16,0 10-6-16,1 4-5 16,-3-1-3-16,0-9-6 15,0-3-1-15,0-10 0 16,0-17-37-16,-11-22-236 0</inkml:trace>
  <inkml:trace contextRef="#ctx0" brushRef="#br0" timeOffset="116892.53">4743 16485 2516 0,'0'0'443'0,"0"0"-443"16,0 0-65-16,0 0-4 15,0 0 69-15,0 0 19 16,0 0 16-16,158 24-19 15,-93-12 1-15,-1-2-7 0,4-2 0 16,-6 1-4 0,5-8-6-16,-14 4-111 15,-17-5-454-15</inkml:trace>
  <inkml:trace contextRef="#ctx0" brushRef="#br0" timeOffset="117504.34">4723 16692 2395 0,'0'0'238'0,"0"0"-238"16,0 0-1-16,0 0-1 15,0 0 2-15,0 0 38 0,0 0-13 16,38 124-10-16,-38-70 1 15,0 7 5-15,0 2-2 16,0-1 0-16,0 2-19 16,0-1 12-16,-5-9-11 15,1 2 6-15,-1-10-7 16,1-6 1-16,0-10-1 16,-1-8 0-16,3-8 0 15,0-10 0-15,2 1 1 16,0-5 0-16,0 0 10 15,0 0 49-15,0 0-29 16,2 0-12-16,11 0-18 0,12 0 5 16,8 0 6-1,9 0-12-15,8 0 1 0,3 0 4 16,8 0-4-16,-1-9 8 16,2-5-4-16,-5-8-5 15,-5-4 1-15,-7-1-1 16,-12 0 6-16,-11 4 10 15,-8 2 18-15,-10 11 21 16,-4 2 2-16,0 3 19 16,0 5-18-16,0 0-16 15,0 9-42-15,0 13-8 16,0 14 8-16,0 14 8 16,0 13-8-16,0 8 1 0,0 8-1 15,0-1 7 1,0-4-6-16,0-1 4 0,0-16-1 15,0-2-3-15,-4-11-1 16,-1-8-1-16,1-10-8 16,-8-16-100-16,4-6-130 15,-1-4-358-15</inkml:trace>
  <inkml:trace contextRef="#ctx0" brushRef="#br0" timeOffset="118277.71">5153 17098 2423 0,'0'0'434'0,"0"0"-402"15,0 0-16-15,0 0 119 16,0 0-18-16,0 0-58 16,0 0-37-16,-20-24-22 15,18 24-11-15,2 10-10 16,0 17 21-16,0 0 1 16,0 8 3-16,0 1-4 15,17 4-1-15,6-4-10 16,4 8 3-16,2 0 8 15,-2-2 0-15,-8-2-35 0,-12-6-27 16,-7-6-7 0,-7-2 27-16,-28-7 37 0,-12-9 5 15,-6-2 0 1,-32-8-40-16,16 0-180 0,6-4-1124 16</inkml:trace>
  <inkml:trace contextRef="#ctx0" brushRef="#br0" timeOffset="118626.57">4336 16646 2459 0,'0'0'291'0,"0"0"-206"15,0 0-38-15,0 0 36 16,0 0-19-16,0 0-52 16,0 0-5-16,0 85 12 15,10-14 9-15,4 8-14 16,1 8-10-16,4 1 0 15,-6-2-4-15,-3-10-46 16,-10 10-66-16,0-25-42 16,-6-17-392-16</inkml:trace>
  <inkml:trace contextRef="#ctx0" brushRef="#br0" timeOffset="118883.67">3224 16870 2698 0,'0'0'309'0,"0"0"-237"16,0 0-23-16,0 0-49 0,0 0-23 15,0 0 23-15,229-4 97 16,-36 12-30-16,24 5-23 15,-1 2-22-15,-26 1-10 16,-32-5-12 0,-16 2-20-16,-41-5-94 0,-37 0-417 15</inkml:trace>
  <inkml:trace contextRef="#ctx0" brushRef="#br0" timeOffset="120569.36">5059 17905 779 0,'0'0'953'0,"0"0"-788"16,0 0-58-16,0 0 161 15,0 0-53-15,0 0-101 16,0 0-63-16,-4 0-30 15,4 0 3-15,0 0 29 16,0 0 2-16,0 0-4 16,0 0-7-16,0 0-13 15,0 0-31-15,0 0-11 16,8 1-4-16,4 7 15 16,5 7 1-16,6-3 11 15,4-2-6-15,2 1-4 16,4-5 3-16,5-6 2 15,3 0 23-15,3 0-15 16,5-3-1-16,0-11 2 0,2 4-15 16,-7 2 10-16,-3 4-6 15,-13 0-5-15,-5-3-9 16,-9 7 2-16,-8 0-1 16,-4 0 6-16,-2 0 2 15,0 0 23-15,0 0 30 16,0 0-21-16,0 0-18 15,0 0-14-15,0 0-9 16,0 0 2-16,0 11-4 16,0 7 4-16,-6 8 7 15,-12 6 2-15,-5 2-2 16,-8-2-28-16,0 1 6 16,-3-12-16-16,1-3-13 0,4-6 3 15,-4-12-34-15,8 0-149 16,3-12-1258-16</inkml:trace>
  <inkml:trace contextRef="#ctx0" brushRef="#br0" timeOffset="120700.55">5213 17968 2760 0,'0'0'185'16,"0"0"-185"-16,0 0-6 15,0 0 6-15,105 125 0 16,-50-89 0-16,-5-6-150 15,-13-12-271-15</inkml:trace>
  <inkml:trace contextRef="#ctx0" brushRef="#br0" timeOffset="121883.6">5568 13746 1574 0,'0'0'378'0,"0"0"-166"0,0 0 6 15,0 0-27-15,0 0-79 16,0 0-63-16,0 0-16 15,0-78-10-15,0 72 5 16,0 2 12-16,0 1-16 16,-3 3-3-16,1 0-21 15,2 0 0-15,-2 0-24 16,2 9 13-16,0 14 11 16,0 16 0-16,0 9 6 15,2 12-6-15,5 10 15 16,-3 0-10-16,0 3-5 15,-4-6 0-15,0-10-12 16,0-7-16-16,0-12 0 16,0-10-12-16,-4-7-40 0,-2-13-194 15,-1-5-776-15</inkml:trace>
  <inkml:trace contextRef="#ctx0" brushRef="#br0" timeOffset="122209.7">4839 14195 1882 0,'0'0'358'0,"0"0"-296"15,0 0-62-15,0 0-21 16,0 0 21-16,0 0 21 16,0 0 62-16,76-6-43 15,-43 6 4-15,7 0 16 16,4 0-8-16,6 0-22 16,1 0-15-16,0 0-14 15,3 0-1-15,-7 0-11 16,-5 0-57-16,-7 0-121 15,-14 0-172-15,-13 0-509 0</inkml:trace>
  <inkml:trace contextRef="#ctx0" brushRef="#br0" timeOffset="123056.52">4955 14279 1541 0,'0'0'358'0,"0"0"-255"15,0 0 21-15,0 0 87 16,0 0-16-16,0 0-98 16,0 0-51-16,0 0-40 0,0 4 3 15,0 6-9 1,0 6 0-16,0 7 19 0,0 6 14 15,0 9-25-15,0 6 1 16,-9 6 1-16,-3 0-4 16,2 4-6-16,-1-1 2 15,3-3 4-15,6-2-6 16,0-2-4-16,2-6 4 16,0-2 2-16,0-5-2 15,0-9 0-15,0-4 0 16,0-10-8-16,2-3 7 15,-2-7-6-15,2 0 7 16,-2 0 17-16,3 0 57 16,2 0-13-16,3 0-25 15,3 0-16-15,10-8-11 16,3-1-1-16,10 5-8 0,6-4 0 16,4 2 0-16,1 2 1 15,-1-1-1-15,-1 5 2 16,-6-4 2-16,-5 4 1 15,-8 0-5-15,-9 0-8 16,-1-2-17-16,-7 2-9 16,-5 0-8-16,-2 0-25 15,0 0 32-15,0 0-6 16,0-1 33-16,0-3 8 16,-2 2 0-16,-2-2 28 15,1 4 12-15,1 0 16 16,2 0 4-16,0 0-11 0,0 0-39 15,-2 0-10 1,2 0-10-16,-3 13 5 0,1 18 5 16,0 5 1-16,-1 6-1 15,1 8 0-15,0 5 0 16,2 3 0-16,0 4 1 16,0 2-1-16,0 4 0 15,0 2-2-15,4-1 0 16,1-4 4-16,0-2-2 15,-3-9 0-15,3-3 1 16,-3-8-1-16,-2-9 0 16,0-11 0-16,0-4 0 15,0-7 6-15,0-7-1 16,0-5 6-16,0 0 13 0,2 0-4 16,-2 0-20-16,0-19-23 15,0-2-91-15,0-2-362 0</inkml:trace>
  <inkml:trace contextRef="#ctx0" brushRef="#br0" timeOffset="123980.71">4616 14358 1198 0,'0'0'517'0,"0"0"-367"16,0 0 59-16,0 0 32 15,0 0-45-15,0 0-74 16,0 0-55-16,0-25-22 16,0 25 4-16,0 0-1 15,0 0-8-15,0 0-10 16,0 0-25-16,0 0-5 16,0 0-10-16,0 0 3 15,0 0 7-15,0 0-8 16,-2 0-10-16,2 4-5 0,-2 5 9 15,0 4 14-15,0 11 0 16,-1 11 7-16,-2 5-6 16,3 10 0-16,0 4 1 15,2 2 6-15,-2 3-7 16,2-3-1-16,-3 0 1 16,1-12-1-16,-2-5 0 15,0-6 0-15,-1-7 0 16,0-6 0-16,1-5-1 15,2-6 1-15,-1-5 0 16,3-4-35-16,0 0-117 16,-2-2-291-16</inkml:trace>
  <inkml:trace contextRef="#ctx0" brushRef="#br0" timeOffset="124492.34">4261 14443 1836 0,'0'0'415'0,"0"0"-320"15,0 0-69-15,0 0-6 0,0 0-11 16,0 0 16 0,0 0 31-16,-35 123-53 15,47-87 11-15,7-2-13 16,4-6 1-16,4-9-1 0,-1-11 66 16,6-5 29-16,-3-3 2 15,0-10-36-15,-6-16-26 16,-4-5-9-16,-11-5-11 15,-8-3-16-15,0 3-55 16,-46-4-159-16,-1 11-85 16,-2 12-149-1</inkml:trace>
  <inkml:trace contextRef="#ctx0" brushRef="#br0" timeOffset="124865.45">4295 14516 2137 0,'0'0'372'15,"0"0"-266"-15,0 0 10 16,0 0 2-16,0 0-84 15,0 0-16-15,-140 0-11 16,73 0 2-16,-13 0 13 16,-7-4-6-16,-9-5-1 0,-4 2-7 15,-2 1 0 1,1-2-2-16,5 2-5 0,7-2 7 16,7 2 4-1,10 2-7-15,12-1-4 0,16 5 5 16,13 0-6-16,12 0 0 15,15 0-16-15,4 0-80 16,12 0-77-16,11 0-39 16,2 0-278-16</inkml:trace>
  <inkml:trace contextRef="#ctx0" brushRef="#br0" timeOffset="127019.04">3141 14480 1925 0,'0'0'338'16,"0"0"-212"-16,0 0 51 15,0 0-24-15,0 0-35 16,0 0-43-16,0 0-38 15,0 0 10-15,0 0 25 16,0 0 10-16,-4 0-20 16,-5-8 7-16,-3-5-23 15,-3 0-12-15,-5-3-2 16,-5 0-19-16,-4-7-11 16,-4 5 0-16,-3-6-2 15,-4 0 13-15,-5 1-12 16,1-4 12-16,-1-5-1 15,1 0 11-15,4-2-10 16,2-6-3-16,2-4 6 16,5-1 1-16,6-1-8 0,6-8 2 15,5-3-4-15,5 2-5 16,5-3-2-16,4 0 0 16,0 0 0-16,0-2 1 15,0-3 3-15,0-7-4 16,0-8-3-16,-20-4-22 15,-14-6 10-15,-12-5 15 0,-8 1 0 16,-15-14-5 0,-16-21-26-16,-12-17-5 0,-7-7 10 15,11 11 5-15,9 12 3 16,14 14 18-16,8-6 8 16,11-5-3-16,10-3 6 15,12-5 22-15,12 3-9 16,9-3 7-16,5 5-10 15,3-4-5-15,0-1-8 16,15 1 0-16,4-1-8 16,2-4-2-16,0-6 1 15,3-5 1-15,-4-3 6 16,2-3 1-16,1 1-5 16,2-1 2-16,-2 2 0 0,2-4-4 15,0 1 0-15,4 2-8 16,6-8 8-16,10-3 0 15,8-4 0-15,15-4 0 16,5 1 0-16,4-1-1 16,8-3-8-16,2 1 7 15,3-1-2-15,1-1 3 16,2 0-7-16,3-3 8 16,0 2-1-16,-3 5-11 15,-5 6 12-15,-8 5 0 16,-9 5 0-16,-9 7-3 15,-8 7 3-15,-8 3 0 16,-5 3 0-16,-7 4 0 0,-11 2 0 16,-2 9-4-16,-13 7 4 15,-6 6-9-15,-2 2-9 16,0 1-2-16,0 17 5 16,0 12 1-16,0 16 4 15,0 0 1-15,0-11 5 16,0-11 2-16,0-12 2 15,0 0 0-15,0-1 0 16,0 3 0-16,0 2 6 16,0 5 10-16,-2 8 3 15,-2 4-2-15,-5 9-6 16,3 8 8-16,-4 4-9 16,2 6 2-16,-1 8-6 15,0 6-2-15,0 5 0 16,2 9-4-16,1 6-1 0,2 6 1 15,-1 6-6-15,0 0-6 16,-4 9-17-16,-1 17 10 16,-7 6 13-16,2 5 3 15,-1 0 3-15,1-4 2 16,3-6 2-16,6-8-3 16,2-6-1-16,1-7-5 15,3-6-4-15,0 0 9 16,0 0 0-16,7-16-14 15,7-8 14-15,1-7 0 16,1-2 1-16,-3 1 5 16,-2 5-6-16,-2 7 12 0,-4 6 11 15,-1 8-3-15,-4 5-3 16,2 1-17-16,2 0 0 16,3 10-15-16,9 13 9 15,7 12 6-15,6 3 8 16,4 0-7-16,2-7 4 15,-1-10-5-15,1-7 5 16,1-8-4-16,1-6-1 16,0 0-4-16,-4 0-25 15,3 0-14-15,-7 12-64 16,-12 4-290-16</inkml:trace>
  <inkml:trace contextRef="#ctx0" brushRef="#br0" timeOffset="127916.72">9395 13258 1948 0,'0'0'973'0,"0"0"-886"16,0 0-60-16,0 0-14 15,0 0-6-15,0 0-7 16,0 0-16-16,0 45 16 15,0 3 4-15,0 12 1 16,0 8 11-16,0 5-4 16,-6 2-6-16,1-3-1 15,-4-3-5-15,-2-7 0 0,-12-2-69 16,2-16-110-16,-2-16-908 16</inkml:trace>
  <inkml:trace contextRef="#ctx0" brushRef="#br0" timeOffset="128104.5">8845 13884 2408 0,'0'0'364'16,"0"0"-364"-16,0 0-23 16,0 0 23-16,131 0 55 0,-63 2-1 15,5 3-33-15,0 2-11 16,-3 1-4-16,-12 0-6 15,-10 5-82-15,-17-4-85 16,-15-1-285-16</inkml:trace>
  <inkml:trace contextRef="#ctx0" brushRef="#br0" timeOffset="128657.39">8705 14033 2459 0,'0'0'170'0,"0"0"-170"16,0 0-33-16,0 0 33 15,0 0 16-15,0 0 15 16,-2 133-9-16,-8-77-6 16,2 9-7-16,-1 3 0 15,-3 3-7-15,-1-1-2 16,2 0 0-16,-3-3 0 15,4-10 0-15,-2-4 1 16,1-7 0-16,5-11 0 16,4-8-1-16,-1-10 0 15,3-4-8-15,0-7 8 16,5-6 24-16,12 0 81 16,14 0-14-16,12-4-29 0,8-7-32 15,14 4-16-15,6-1-9 16,2 3 2-16,6 4-6 15,-6 1-2-15,-2-4-32 16,-9 4-3-16,-8-6 1 16,-11-2 15-16,-12-1 7 15,-12 1 12-15,-9-1 1 16,-8 0 69-16,-2 4-15 16,0 1-2-16,0-1 35 15,-2 5-37-15,-5 0-50 16,2 13-7-16,-1 19 7 15,-3 7 0-15,2 15 0 16,-2 3 0-16,3 3 1 16,-3-2 5-16,-3-6-6 0,4-8 0 15,-5-5-17-15,-10-8-104 16,5-8-72-16,-1-11-318 0</inkml:trace>
  <inkml:trace contextRef="#ctx0" brushRef="#br0" timeOffset="129036.44">8531 13993 2131 0,'0'0'336'0,"0"0"-201"16,0 0-25-16,0 0 12 15,0 0-49-15,0 0-56 16,0 0-16-16,-25 50-1 15,25-4 1-15,-2 10 11 16,-2 8-6-16,-3 2-5 0,-5 0-1 16,2 1 1-16,-3-7-2 15,-3-6 1-15,3-10-5 16,1-8-67 0,3-11-92-16,5-16-450 0</inkml:trace>
  <inkml:trace contextRef="#ctx0" brushRef="#br0" timeOffset="129318.42">8259 14261 2375 0,'0'0'305'0,"0"0"-234"0,0 0-50 15,0 0-7 1,-76 138-12-16,76-91 4 0,5-3-6 15,17-6-8-15,0-10-6 16,3-8 0-16,-3-12 14 16,-2-8 13-16,-4 0 46 15,-1-24-1-15,-6-8-17 16,-6-10-26-16,-3-3-15 16,0 1-18-16,-19 6-23 15,-5 8-60-15,-25 16-112 16,4 7-142-16,3 7-979 0</inkml:trace>
  <inkml:trace contextRef="#ctx0" brushRef="#br0" timeOffset="130520.86">8157 14373 2060 0,'0'0'274'16,"0"0"-211"-16,0 0-32 15,0 0 27-15,0 0 23 0,-135 46-15 16,104-38-39-16,-4 1 5 15,-3-5 27-15,-6-1-13 16,-6-3-13-16,-3 0-10 16,-5 0 6-16,-3-2-11 15,-1-9 12-15,0-5 0 16,5-7-3-16,-1 0-16 16,2-6-5-16,4-5 31 15,4-5 15-15,0 0-16 16,6-7-4-16,2-2 13 15,0-5-22-15,2 1-11 16,3 1-7-16,1 1 11 16,3 0 10-16,2-1-1 0,4-3 7 15,5 0-5 1,3-6-2-16,5-7-10 0,8-8-7 16,4-4-4-16,0-9 6 15,2-4-2-15,16-5 10 16,-3-1 3-16,1 4-13 15,-5 2 11-15,-4-1-16 16,-2 5 1-16,-3 0-7 16,0 2 3-16,0-1 0 15,-2 3 1-15,0-4 4 16,0-15-5-16,-11-25-11 16,-25-27-21-16,-10-10-17 15,-10 4-4-15,-2 14 37 16,2 15 16-16,-2-4 12 15,-9-6-6-15,-4-1-6 16,-5-4-34-16,-1 1-10 16,-2-6 14-16,2-4 1 0,0-5 25 15,8-1 4-15,11-1 7 16,12-1 23-16,15-7 11 16,13-3 5-16,13-5-18 15,5-7-10-15,19-3 9 16,9-4-27-16,8-1 11 15,2 3-7-15,-1-4-4 16,3 0-8-16,3 2-7 16,-3 1-10-16,0-1-4 15,-1 2 5-15,-4 6 4 0,-2 6 20 16,-6 7 0-16,-7 4 4 16,-6 2 10-16,-8 8 2 15,-6-2 5-15,0 3-15 16,-2 3 6-16,-11 6-12 15,1 10 11-15,-1 8-2 16,-1 7-3-16,-3 7-6 16,-1 16 0-16,-3 19-26 15,2 19 21-15,-6 2-9 16,-6-10 9-16,-2-5-1 16,-5-8 6-16,3-3 8 15,3 3 5-15,8-3 2 16,5-1 0-16,7 1-2 0,5 0-5 15,0 4 14 1,2-4 3-16,-1 1-2 0,-3-1-7 16,-3-2-3-16,-1-3-1 15,-3 3-9-15,1 1 1 16,-3 10-4-16,1 6 0 16,-4 13 0-16,3 10 1 15,-1 10 8-15,1 8-4 16,0 4-5-16,4 7 0 15,4 4-1-15,3 7-7 16,5 2-2-16,2 2-8 16,0 4-26-16,0 0-1 15,2 0-4-15,24 6-42 16,-1 12-84-16,-1 2-290 0</inkml:trace>
  <inkml:trace contextRef="#ctx0" brushRef="#br0" timeOffset="131501.47">11608 13511 1757 0,'0'0'325'0,"0"0"-78"0,0 0-33 15,0 0-22-15,0 0-18 16,0 0-34-16,0 0-24 16,-2-60-39-16,2 60-12 15,-2 0-23-15,2 0-22 16,-3 4-20-16,-1 18 0 16,-1 12 0-16,-2 10 0 15,1 10 4-15,-1 9 0 16,-2 1-4-16,2 6-6 15,-4-6-7-15,3 2-19 16,-2-4-26-16,-1-5-37 16,3-1-49-16,0-14-100 15,4-14-603-15</inkml:trace>
  <inkml:trace contextRef="#ctx0" brushRef="#br0" timeOffset="131790.71">10986 14097 2137 0,'0'0'384'16,"0"0"-268"-16,0 0 13 0,0 0-47 15,0 0-58 1,0 0-8-16,0 0 32 0,74-6 16 15,-29 6-22-15,5 0-19 16,8 6-16-16,0 2 4 16,3 1-11-16,-6-2-1 15,-6 3-56-15,-4 2-79 16,-16-2-109-16,-14-4-1019 0</inkml:trace>
  <inkml:trace contextRef="#ctx0" brushRef="#br0" timeOffset="132352.92">10897 14183 2251 0,'0'0'446'0,"0"0"-376"15,0 0-47-15,0 0-14 16,7 126 5-16,-3-62-8 15,-2 9 2-15,-2 9-6 16,0 4 3-16,0-4-1 16,-11 1-4-16,-5-11 0 15,-3-8 6-15,1-13-6 16,0-9 8-16,7-21-3 16,4-7 27-16,7-8 3 15,0-6 19-15,0 0 44 16,7-2-49-16,11-8-28 15,4-2-6-15,6 2 6 0,7 3 4 16,2 3 4-16,5 4-22 16,3 0-3-1,4 0-2-15,0 0 9 0,2 4-11 16,-4 3 6-16,-7-1-6 16,-9 0 0-16,-6-4-4 15,-11 0 3-15,-6-2 1 16,-5 0 1-16,-3 0 9 15,0 0-10-15,0 0 0 16,0 2-8-16,0 0 4 16,0 2 4-16,-5 6-18 15,1 10 7-15,-4 8 11 16,0 8 7-16,1 8-7 16,-1 6-4-16,-4 3 4 15,-1 0 1-15,-1-2 9 0,1-5-9 16,-1-3-1-16,3-12-6 15,3-6-31-15,1-10-37 16,2-2-87-16,3-9-124 16</inkml:trace>
  <inkml:trace contextRef="#ctx0" brushRef="#br0" timeOffset="132766.24">10619 14195 2171 0,'0'0'334'0,"0"0"-249"15,0 0-8-15,0 0 47 0,0 0-26 16,0 0-55-16,0 0-35 16,-25 32-7-16,23 16 37 15,0 10 6-15,-1 12-23 16,1 7-10-16,-2 1-10 15,-6 0 6-15,0-2-6 16,-4-11-1-16,1-9-19 16,2-10-35-16,4-14-26 15,2-10-88-15,5-14-622 16</inkml:trace>
  <inkml:trace contextRef="#ctx0" brushRef="#br0" timeOffset="134064.54">10440 14539 2332 0,'0'0'340'15,"0"0"-267"-15,0 0-43 16,0 0 31-16,0 0-9 15,-89 102-37-15,87-63-10 16,2-1-5-16,0-4-11 16,2-12-3-16,9-6 4 15,1-8 10-15,-4-8 5 16,1 0 38-16,-2-15-3 16,-7-16-40-16,0-9-21 0,-12-12-58 15,-17 2 7 1,-8-4 11-16,-5 6 61 15,-1 12 49-15,5 5 15 0,7 12-30 16,6 11-24-16,10 2-10 16,7 6-4-16,4 0-41 15,4 0-40-15,0 7-34 16,0 1 7-16,8 1-9 16,1-5 12-16,-1-3 79 15,-1-1 30-15,2 0 81 16,0 0 45-16,0-1-36 15,-2-5-30-15,-3 2 24 0,-2 1 32 16,1 3 1-16,-3 0-40 16,0 0-37-16,0 0-34 15,0 0-6-15,0 0 0 16,0 0 1-16,0 0 9 16,0-4 12-16,0-1 44 15,0-4 6-15,0-6-37 16,0-2-21-16,0-9 3 15,0-2 6-15,0-8-11 16,0-4-4-16,-5-4 2 16,-6-8 4-16,-2-6 5 15,-3-3 9-15,0-5 2 16,-4-6-9-16,3-2 3 0,-4-3-5 16,1-4-5-1,-4-2-10-15,-3-3-4 0,-8-4-2 16,-8-4-4-16,-5 0-9 15,-8-1 10-15,-2-1 4 16,-3-1 1-16,1 3 4 16,4-2-4-16,8 0 10 15,5 0-6-15,7-2 3 16,7-4-4-16,2-13 9 16,-4-28-4-16,-6-29-7 15,-3-11 5-15,1 6-2 16,2 12 1-16,-1 14-1 15,-6-2-4-15,-10-1-14 16,-8-2-6-16,-3-1-12 16,-1-3 0-16,-2-4-15 0,8-3 31 15,5 0 3-15,5 6-5 16,11-4 13-16,7-3 4 16,12-1-4-16,13-1 5 15,7-3 6-15,5-2-5 16,26-2 10-16,13 0-2 15,12 4-3-15,4 3 4 16,3 1-9-16,5 2 7 16,0-1-7-16,-1 0 5 15,-1-6-4-15,-5-5 6 16,-8-2 0-16,-11 3-4 16,-6 4-3-16,-14 3 3 15,-7 3 2-15,-7 0-6 0,-8-1 7 16,0-1-7-16,-10-1-4 15,-13-1 0-15,-10 7 4 16,-6 5-5-16,-10 6-30 16,-7 5 13-16,-6 5-9 15,-10 7-6-15,-1 5 25 16,-8-5 0-16,2 3-3 16,0 0 1-16,6 4 14 15,6 9 6-15,18 25 1 16,11 20 1-16,11 17 7 15,7 9 6-15,1-2 20 16,0-2-12-16,2 2 1 0,7 16-7 16,4 12-18-16,4 9-5 15,2 10-3-15,0 3-5 16,0 2-3-16,0 0-26 16,0 0-30-16,0 20-31 15,0 2-76-15,-9-2-964 0</inkml:trace>
  <inkml:trace contextRef="#ctx0" brushRef="#br0" timeOffset="170627.33">26398 4774 742 0,'0'0'308'16,"0"0"-212"-16,0 0-96 0,35-124-56 16,-35 68 22-16,0 8-104 15,0 5-140-15</inkml:trace>
  <inkml:trace contextRef="#ctx0" brushRef="#br0" timeOffset="171334.63">24405 2546 551 0,'0'0'1844'0,"0"0"-1643"16,0 0-132-16,141-82-31 15,-8 38 66-15,60-12-4 16,27-2-2-16,3 4-39 16,-16 8-15-16,-38 13-15 15,-38 11-8-15,-34 6-16 16,-32 8 3-16,-19 2-7 16,-5 0-1-16,-8 0-4 15,-9 4-17-15,-17 2-42 0,-7 0-45 16,-2 0-32-16,-21 0 74 15,-1 0 14-15,-1 2 19 16,2 0 11-16,8 0 11 16,7-2 11-16,3 0 1 15,5 0 0-15,0 0-1 16,0 0-24-16,0 0-15 16,0 0 21-16,0 0 18 15,0 0 9-15,0 0-9 16,0 0-25-16,0 8-103 0,-5 1-322 15,-4-1-30-15</inkml:trace>
  <inkml:trace contextRef="#ctx0" brushRef="#br0" timeOffset="172345.5">24742 2699 2147 0,'0'0'334'0,"0"0"-183"16,0 0-33-16,0 0 83 15,0 0-138-15,0 0-8 16,27-118-25-16,18 57-5 16,8-9-8-16,9-9-6 15,6-4-6-15,5-3-4 16,2 3-1-16,6 5-1 15,-1 10 1-15,0 14-2 16,-4 13 1-16,-5 21 1 16,-6 20-10-16,-7 11-8 15,-2 55-22-15,-1 50 10 16,0 54-3-16,-1 22 13 16,2-10 5-16,-7-39 9 0,-7-54 0 15,-2-31-21 1,1-17 4-16,10-10 9 0,9-11 14 15,18-15 72-15,24-21 43 16,-2-34-41-16,6-21-33 16,14-28-17-16,-13-15-13 15,-5-2-11-15,-20 14 9 16,-23 15-7-16,-24 30 3 16,-2 4-5-16,-1 9 9 15,-14 20-9-15,-10 20-6 16,1 4-27-16,5 50-38 15,9 41 65-15,0 5 6 16,4-4 16-16,2-12-9 16,2-26-7-16,12 2 3 0,8-1-3 15,11-17 35-15,5-14-5 16,7-14-1-16,6-10 5 16,2-10-9-16,3-22-8 15,-2-13-8-15,-3-8 3 16,-6-7-4-16,-10-8-2 15,-11-1-6-15,-12 3 10 16,-12 10 1-16,-10 7 7 16,-7 15 1-16,-3 11-7 15,-5 10 4-15,-2 12-16 16,2 1-5-16,3 21-26 16,9 46 3-16,9 46 21 15,8 34 0-15,3 18-88 0,-3-14-30 16,-8-38-24-1,-5-14-60-15,-5-33-178 0,-8-18-679 0</inkml:trace>
  <inkml:trace contextRef="#ctx0" brushRef="#br0" timeOffset="173952.55">26195 3144 2116 0,'0'0'349'0,"0"0"-205"16,0 0-99-16,0 0 43 0,0 0 29 16,0 0-39-16,0 0-61 15,-11-28-17-15,11 28-23 16,-3 5 0-16,1 22 15 15,-4 13 8-15,-8 18 6 16,-10 34 1-16,-17 43-2 16,-21 47 2-1,-13 23-6-15,-17-8 7 0,-13-25-7 16,-6-30-1-16,-20-11 0 16,-12-10-4-16,-9-2 4 15,-3-7 6-15,-6-5 30 16,-2-9-10-16,5-6 8 15,4-9-11-15,14-7 10 16,29-16 9-16,23-10-13 16,26-11 2-16,9-6-6 0,-5 7-15 15,-2 2-5 1,0 4-5-16,11-3 0 0,11-11-2 16,9-5-4-16,8-8-21 15,4-7-24-15,3-6-21 16,-19-6-66-16,4-8-123 15,-4-9-557-15</inkml:trace>
  <inkml:trace contextRef="#ctx0" brushRef="#br0" timeOffset="174313.73">23142 5314 260 0,'0'0'1324'16,"0"0"-891"-16,-28-108-238 0,23 63 17 15,5 6-64-15,0 3-44 16,0 7-18-16,0 6-9 15,5 6 16-15,-5 7-1 16,0 6-3-16,0 4-30 16,0 0-38-16,0 0-21 15,0 0-13-15,0 12-6 16,-7 15 19-16,-4 16 12 16,2 19 3-16,2 30-10 15,4 41-4-15,3 33 3 16,0 9 13-16,3-9-9 15,11-23 4-15,1-25-11 16,3-24-1-16,-3-22-10 0,-1-22 10 16,1-12-6-16,-1 0 1 15,1-2 4-15,-1-6 1 16,-5-11-9-16,-3-11 9 16,-4-8 0-16,-2-6-23 15,0-16-83-15,-6-7-343 0</inkml:trace>
  <inkml:trace contextRef="#ctx0" brushRef="#br0" timeOffset="174663.63">22746 5272 1338 0,'0'0'1055'16,"0"0"-791"-16,0 0-138 15,0 0 11-15,0 0-22 16,0 0-94-16,0 0-21 16,-16 21-28-16,25 56 28 15,7 43 3-15,3 38 8 16,2 17-2-16,-3-6-8 15,-5-25 4-15,-1-40 2 16,-6-24-6 0,-2-23-1-16,-1-16 4 0,-1 4 3 15,0-3-7-15,2-5 0 16,1-12-4-16,0-21-101 0,-3-4-195 16,-2 0-1183-16</inkml:trace>
  <inkml:trace contextRef="#ctx0" brushRef="#br0" timeOffset="175769.61">22679 5955 1727 0,'0'0'252'0,"0"0"-192"15,0 0 11-15,0 0 114 16,0 0-73-16,0 0-34 16,0 0 19-16,-9 59-52 0,-18-41 33 15,-11 2-12 1,-13 3-23-16,-14 4-1 0,-14 3-18 16,-31 5 2-16,-28 12-13 15,-29 5-1-15,-14 0-12 16,12-6 37-16,13-6 6 15,18-8 12-15,7-3-8 16,-1-5-12-16,6-4-5 16,20-6-14-16,19-3-2 15,18-6-6-15,9-2-1 16,-11 2-6-16,-9-4 13 16,-4 2-10-16,3-3-4 15,5 0-1-15,7 0 1 16,2 0 1-16,7 0-1 0,0-3 0 15,6 2 4-15,3-1-4 16,2 2 1 0,7 0-1-16,7 0 0 0,6 0 0 15,8 0 1-15,10 0-1 16,7 0 0-16,1 0-13 16,3-3-9-16,0 2-14 15,0-1 30-15,0 2 5 16,0-3 1-16,0 1 10 15,0-3-6-15,0-3 10 16,0-4-1-16,0 0-2 16,-4-4-5-16,-1 0-6 15,1-1 0-15,0 4 6 0,2-1-6 16,2 3 0-16,0 4-6 16,0 4-5-16,0 3 11 15,0 0-1-15,0 4-26 16,0 21-42-16,2 9 50 15,8 8 15-15,-3 4-9 16,-2-2-5-16,-5-4 1 16,0-8 10-16,-7-6 7 15,-10-6 21-15,-2-10 6 16,0-10 25-16,-4 0-19 16,1-12-12-16,-1-15-15 15,2-10-5-15,0-3-1 16,6-2 0-16,3 2-1 15,6 6 1-15,4 8 0 16,2 9 1-16,0 11-1 0,0 6-1 16,0 0-59-16,13 23 3 15,3 9 28-15,-3 2-5 16,-4 4-1-16,-9-6 6 16,0-5 29-16,0-10 2 15,-14-7 41-15,-3-10 30 16,-5 0-21-16,-3-20-41 15,2-12-10-15,2-10 1 16,0-2 3-16,5 2-10 16,8 3-24-16,-1 12-65 15,5 12-64-15,2 10-169 0,2 5-891 16</inkml:trace>
  <inkml:trace contextRef="#ctx0" brushRef="#br0" timeOffset="176806.38">19243 6634 1101 0,'0'0'338'0,"0"0"-180"16,0 0-66-16,0 0 208 16,0 0-33-16,0 0-98 15,0 0-62-15,-26-11-41 16,26 10-30-16,0-2-18 15,0 1-12-15,0 2 14 16,0 0 1-16,0 0-9 16,0 0-3-16,0 0-9 15,0 0-12-15,0 0 2 0,0-2-8 16,0 2 2 0,0 0 16-16,0 0 0 0,0 0 28 15,0 0 23-15,0 0 12 16,0 0-2-16,-5 0-5 15,-6 0-56-15,-5 0 10 16,-8 0-10-16,-10 10 0 16,-12 8 0-16,-10 11 0 15,-8 4 1-15,-8 5 0 16,-4 7 6-16,0 1 0 16,3 0 1-16,4 2-3 15,5-2-4-15,6 0 6 16,6 0-6-16,10 1 0 15,9-3-1-15,6 2-16 16,9 0-3-16,7-3 9 0,4 0 10 16,3-3 10-1,4-2-5-15,0-2-5 0,0-4-1 16,0-3 0-16,0-4-30 16,-3-4-47-16,-4-2-45 15,1-2-186-15,-1-9-230 0</inkml:trace>
  <inkml:trace contextRef="#ctx0" brushRef="#br0" timeOffset="177083.26">17849 7606 1458 0,'0'0'1207'16,"0"0"-1098"-16,0 0-56 0,0 0 24 15,0 0 32-15,0 0-43 16,158-37-24-16,-100 29-24 16,7 0-7-16,1 1 2 15,5-1-5-15,-2 2-4 16,-1-2 3-16,-6 1-7 16,-7 1 0-16,-8 2 0 15,-5 0-49-15,-8 4-50 16,-5 0-105-16,-9 0-366 15,-11 0-922-15</inkml:trace>
  <inkml:trace contextRef="#ctx0" brushRef="#br0" timeOffset="177366.63">18147 7816 2316 0,'0'0'368'16,"0"0"-190"-16,0 0-142 16,0 0-11-16,0 0 42 15,0 0 9-15,136-22-34 16,-81 10-23-16,-1 0-12 16,0-2-7-16,-5 1 0 15,-7 0 0-15,-6 3-2 0,-7 0-23 16,-11 4-21-1,-7 5-25-15,-7 1-33 0,-4 0 1 16,0 0 40-16,-9 3-100 16,-7 4-251-16</inkml:trace>
  <inkml:trace contextRef="#ctx0" brushRef="#br0" timeOffset="177536.22">18477 7914 1472 0,'0'0'350'15,"0"0"-220"-15,2 115-70 16,14-56-10-16,-1 6 11 16,1 4-22-16,-3-2-19 0,-2 0-19 15,-3-3-1-15,-4-6-7 16,-4 2-13-16,0-14-62 16,0-12-197-16</inkml:trace>
  <inkml:trace contextRef="#ctx0" brushRef="#br0" timeOffset="177955.04">18394 8476 2482 0,'0'0'337'16,"0"0"-284"-16,0 0-48 15,0 0 11-15,0 0-6 0,0 0-10 16,141-8-5-1,-95 8-34-15,-1 10 12 0,-7 2-6 16,-7 2-9 0,-6-4 5-16,-12 0 13 0,-7-4-5 15,-3-2-11-15,-3 2 28 16,0 1 8-16,-16 2 1 16,-4 9 3-16,-4 8-6 15,-3 9 6-15,1 11 0 16,-1 4 1-16,4 1 2 15,6-2 19-15,5-11-5 16,8-12-17-16,4-12-4 16,0-10-32-16,14-4 36 15,7-4 30-15,4-20 22 0,2-6-12 16,-2-4-18 0,-6 1-10-16,-3 8-3 0,-1 13-9 15,-1 12-25-15,13 7-157 16,-6 20-140-16,4-1-1353 15</inkml:trace>
  <inkml:trace contextRef="#ctx0" brushRef="#br0" timeOffset="-202480.62">26740 10749 1427 0,'0'0'321'15,"0"0"-12"-15,0 0-15 16,0 0-30-16,0 0-73 16,0 0-54-16,-41-81-31 15,41 76-21-15,0 4-35 16,0 1-9-16,0 0-6 16,0 0-2-16,0 0-26 15,0 4-7-15,0 22-15 0,0 35 15 16,0 46 1-1,0 40 12-15,2 11-3 16,0-23 0-16,-2-38-8 0,0-35-2 16,2-11-1-16,0 5-7 15,0 11-36-15,-2-11-90 16,0-20-161-16</inkml:trace>
  <inkml:trace contextRef="#ctx0" brushRef="#br0" timeOffset="-202226.45">25633 11801 2565 0,'0'0'263'16,"0"0"-175"-16,0 0-88 15,0 0-4-15,0 0 4 16,114 6 102-16,-14-6-43 15,32-2-35-15,-5-14-10 16,-14-2-1-16,-19 1-13 16,-27 3 0-16,-2 0-44 15,-10 0-62-15,-24 2-78 16,-24 6-156-16</inkml:trace>
  <inkml:trace contextRef="#ctx0" brushRef="#br0" timeOffset="-201508.45">25660 11993 2304 0,'0'0'248'0,"0"0"-207"15,0 0-40-15,0 0 64 16,0 0-16-16,20 115-10 0,-5-61-22 16,-1 12 0-16,-5 12-11 15,-3 6 2-15,-6 4 7 16,0 0-7-16,0-5 10 16,0-7 17-16,-8-10-4 15,-1-7-13-15,3-9-17 16,0-9 13-1,4-8-4-15,0-10-5 0,2-8-5 16,0-7 0-16,0-4-1 16,0-4 1-16,0 0 33 15,0 0 21-15,2 0-24 16,14-4-11-16,9-6-3 16,15 0 14-16,14-4-8 15,10 2-16-15,11 0 3 0,10-3-8 16,7 2 5-16,3-5-5 15,1-1 0-15,-9-2-1 16,-9-2 7-16,-18-1-7 16,-15 3 0-16,-16 0 5 15,-14 5 3-15,-7 3 46 16,-6 2-7-16,-2 5 8 16,0 4-16-16,0 2-20 15,0 0-19-15,0 0-13 16,0 2-18-16,0 21 20 15,0 12 11-15,-2 18 15 16,2 27-10-16,0 38-1 16,0 40 0-16,2 15 1 15,4-7-1-15,1-22-4 16,-7-44 0-16,0-23 0 0,0-21-6 16,0-9 6-16,0-2 0 15,0 4 4-15,0-3 0 16,0-16-2-16,0-10-4 15,0-10 0-15,0-10-35 16,0 0-71-16,0-34-16 16,0-6-20-16,-5-10-686 0</inkml:trace>
  <inkml:trace contextRef="#ctx0" brushRef="#br0" timeOffset="-200941.33">25268 12236 2312 0,'0'0'243'16,"0"0"-175"-16,0 0 44 15,0 0 23-15,0 0-84 16,0 0-31-16,0 0-2 16,-5 0-1-16,-1 5-6 15,-1 16 0-15,1 11 1 16,-4 13 11-16,4 14-10 15,1 29-12-15,5 27 16 0,0-7-11 16,0-8-5 0,0-13 4-16,0-24-5 0,0 4-7 15,0 1-10-15,0-6-57 16,0-18-102-16,0-17-761 0</inkml:trace>
  <inkml:trace contextRef="#ctx0" brushRef="#br0" timeOffset="-199979.75">24943 12887 2068 0,'0'0'353'15,"0"0"-250"-15,0 0-39 16,0 0 89-16,0 0-35 0,0 0-7 16,0 0-13-16,0-41-27 15,0 36-19-15,0 0-5 16,0 1-21-16,0-3-13 16,0 1-6-16,-2-2-6 15,-5 0-1-15,-7 2-35 16,-3 2 7-16,-10 4-42 15,-8 0-19-15,-13 3-6 16,-3 15 23-16,-2 7 1 16,4 5 41-16,11 3 20 15,13 1 8-15,19-2-4 16,6-4-8-16,19-4 14 0,22-10-4 16,13-12 4-1,8-2 6-15,3-18 20 0,-1-18-9 16,-8-14-2-16,-12-6-15 15,-15-5 0-15,-22 4 0 16,-7 2-16-16,-21 16-9 16,-21 10-18-16,-9 15-20 15,-31 14-60-15,13 16-144 16,9 8-1247-16</inkml:trace>
  <inkml:trace contextRef="#ctx0" brushRef="#br0" timeOffset="-199554.26">24571 12926 2119 0,'0'0'256'0,"0"0"-158"15,0 0 34-15,0 0-3 16,-166 6-86-16,68-4 12 16,-44 0 9-16,-56-2 13 15,-25 0 16-15,-6 0-25 0,8 0 6 16,18-8-33-1,2-2-15-15,12 0-12 0,15 2-6 16,26 2 4-16,34 3-12 16,31 3 8-16,27 0-4 15,18 0-4-15,1 0 0 16,8 0-5-16,6 0-3 16,14 0-30-16,9 0-90 15,5 6-50-15,42 0 29 16,-1 0-151-16,-1-6-503 0</inkml:trace>
  <inkml:trace contextRef="#ctx0" brushRef="#br0" timeOffset="-198555.38">26667 14039 1458 0,'0'0'600'0,"0"0"-437"15,0 0-118 1,0 0 90-16,0 0-10 0,29 116-59 16,-18-62-10-16,-2 12-17 15,-2 5 16-15,0 1 12 16,-3 0-16-16,-2-2-17 15,0-8 6-15,0-5 0 16,1-9-5-16,-3-4-16 16,2-8-12-16,1-2-5 15,-3-7-1-15,2-2 3 16,0-7-4-16,0-2 0 16,1-10-1-16,-1 0-6 15,0-4-26-15,-2-2-104 16,0 0-219-16,0-10-1499 0</inkml:trace>
  <inkml:trace contextRef="#ctx0" brushRef="#br0" timeOffset="-197087.98">26725 14794 1926 0,'0'0'350'16,"0"0"-250"-16,0 0-20 0,0 0 83 15,0 0-57-15,0 0-28 16,0 141 14-16,7-72-11 16,4 10-25-16,3 24-8 15,1 27-7-15,1 27-16 16,-3 7-3-16,-4-12-10 16,-7-36-6-16,-2-35 0 15,0-24 0-15,0-8 4 16,0 1-9-16,0 2 9 15,0-2 0-15,0-18-10 0,0-15-7 16,0-8-10 0,0-9-23-16,0-4-3 0,0-23 19 15,-11-18-53 1,-14-17-76-16,-6-9-39 0,-7-6-142 16,-6-8 139-16,-1 6 145 15,1 2 50-15,4 14 237 16,4 10 89-16,12 17-76 15,6 11-29-15,7 11-101 16,6 9-39-16,5 5-44 16,0 0-37-16,0 1 0 15,13 25-9-15,10 13 9 16,8 15 6-16,2 3 0 16,3 2-5-16,-3-5 4 15,-4-14 0-15,-8-9-5 0,-6-16-1 16,-4-12-7-16,3-3 8 15,1-31 33-15,9-23 12 16,10-15-8-16,4-17-14 16,4 5-13-16,2 1-2 15,-1 17-8-15,-1 13-62 16,12 29-106-16,-14 12-228 16,-7 9-830-16</inkml:trace>
  <inkml:trace contextRef="#ctx0" brushRef="#br0" timeOffset="-196746.17">27514 15364 2287 0,'0'0'610'0,"0"0"-518"15,0 0 1-15,0 0 37 16,0 0-50-16,0 0-40 16,0 0 5-16,0-23-28 15,0 46-17-15,0 15 0 16,0 18 7-16,0 9 2 0,0 10-8 15,2 4 3-15,7-2-4 16,0-10-36-16,-3-9-20 16,1-6-79-16,-2-15-146 15,-3-19-890-15</inkml:trace>
  <inkml:trace contextRef="#ctx0" brushRef="#br0" timeOffset="-196370.23">27826 15483 1242 0,'0'0'1009'0,"0"0"-827"15,0 0-89-15,0 0 24 16,0 0-35-16,0 110-26 16,2-44-35-16,7 2-1 15,0 3-10-15,7-10-10 16,-1-11 0-16,5-13 0 16,3-24 0-16,3-13 12 15,3-10 112-15,2-30 22 16,0-21-61-16,-6-16-35 15,-9-9-31-15,-16-1-2 16,0 10-10-16,-23 6 4 0,-12 17-11 16,-25 20-10-1,8 15-91-15,8 19-282 0</inkml:trace>
  <inkml:trace contextRef="#ctx0" brushRef="#br0" timeOffset="-196031.39">28425 15494 2556 0,'0'0'331'0,"0"0"-210"0,0 0-12 16,0 0-26-16,0 0-15 15,0 0-46-15,0 0-22 16,-51 8 0-16,40 55 0 15,4 5-14-15,5-2-27 16,2-11 18-16,0-11-7 16,15-21 30-16,10-15 6 15,6-8 16-15,7-23 27 16,5-22-23-16,-3-12 2 16,-9-10-12-16,-11-4-2 15,-11 3 11-15,-9 6 10 16,0 9-25-16,-9 11-10 15,-27 25-94-15,5 9-153 16,-1 8-752-16</inkml:trace>
  <inkml:trace contextRef="#ctx0" brushRef="#br0" timeOffset="-195555.03">28612 15954 2399 0,'0'0'308'15,"0"0"-277"-15,0 0-30 16,0 0 17-16,-39 116 13 16,32-99-11-16,7-12-18 15,0-5 17-15,11-5 24 16,22-28 97-16,9-9-43 16,12-16-47-16,4-4-28 15,0-14-10-15,-2 5 14 0,-6 3 5 16,-9 6-1-16,-10 18-1 15,-11 11-16-15,-11 19-4 16,-9 14 18-16,0 10-1 16,-5 27-19-16,-10 13-5 15,-1 12-2-15,5 4-8 16,3-9 8-16,5-11-14 16,3-17-5-16,0-14 6 15,13-15 13-15,12-4 0 16,8-33 23-16,5-14-3 15,3-10-15-15,-4-3 3 16,-3 6-3-16,-7 11 2 16,-8 11 7-16,-5 19-7 15,-10 12-7-15,1 5 13 0,-3 18-13 16,4 27 4-16,8 9-4 16,1 8-1-16,10-1-35 15,20 2-55-15,-5-13-147 16,-5-21-348-16</inkml:trace>
  <inkml:trace contextRef="#ctx0" brushRef="#br0" timeOffset="-195162.34">29927 15097 2694 0,'0'0'537'0,"0"0"-474"0,0 0-59 15,0 0 36-15,-2 139 11 16,-12-67-27-16,-1 6 6 16,-1 0-3-16,1-8-12 15,1-16-4-15,5-13-10 16,5-19-2-16,4-14 1 16,0-8-1-16,0-14-9 15,9-25-6-15,11-15-22 16,7-14-4-16,2-8 20 15,0-2 13-15,-3 0 9 16,-2 8 3-16,-5 15-3 16,-6 15 9-16,-5 19-3 0,-2 20 22 15,-2 1 14-15,0 32-41 16,3 25 10-16,3 29 0 16,2-2-11-16,3 40-22 15,-1-20-79-15,-7-32-310 0</inkml:trace>
  <inkml:trace contextRef="#ctx0" brushRef="#br0" timeOffset="-195039.3">29907 15341 3149 0,'0'0'150'0,"0"0"-150"16,172-4-91-16,-90 4-1000 0</inkml:trace>
  <inkml:trace contextRef="#ctx0" brushRef="#br0" timeOffset="-192614.5">26529 10341 1388 0,'0'0'468'0,"0"0"-274"16,0 0-19-16,0 0 134 15,0 0-116-15,0 0-62 16,0 0-12-16,0 0-7 16,0 0-40-16,9 0-25 15,9 0-31-15,15 0-9 0,23 4-3 16,33 4 1-1,40 2 3-15,41 2-4 0,5 0 2 16,-25-2-6-16,-23-4-36 16,-53-4-139-16,-30-2-552 0</inkml:trace>
  <inkml:trace contextRef="#ctx0" brushRef="#br0" timeOffset="-191588.29">27841 11476 2449 0,'0'0'326'0,"0"0"-249"15,0 0-48 1,0 0 72-16,-13-133-4 0,-3 102-70 15,-6 2-21-15,-7 5-6 16,-7 10-17-16,-1 8 13 16,-3 6 3-16,4 6 1 15,7 20-6-15,9 9 6 16,13 2-17-16,7 3 6 16,3-4-37-16,21-4-11 15,5-9 38-15,3-7 10 16,-1-10 3-16,2-6 8 15,-4 0 0-15,0-3 19 16,-5-12-18-16,-4 3 11 16,-7 5-4-16,-3 7-8 15,-4 0 0-15,1 31-1 0,1 19 1 16,6 18 18-16,-1 13-18 16,3 8 0-16,-5-2-17 15,-7-11-19-15,-4-16 20 16,0-18 16-16,-4-17 73 15,-7-18 36-15,5-7-9 16,-2-10-47-16,8-26-11 16,0-14-32-16,0-10 5 15,6-4-11-15,9 2 2 16,3 6-4-16,1 13 6 16,-2 16-8-16,-2 10-1 15,-4 15-10-15,4 2-18 0,2 26 26 16,4 17 3-16,2 7 10 15,-1 2-4 1,-1-2-2-16,-6-10 1 0,-2-12-5 16,-4-10-4-16,-2-11 4 15,-3-7-6-15,0 0 6 16,3-19 16-16,2-13 34 16,2-8-26-16,3 0-24 15,-3 6 12-15,0 9-12 16,-2 14-3-16,0 8-8 15,2 3-10-15,3 18 15 16,3 18 6-16,6 7 4 16,-1 3-4-16,0-2 13 15,-2-10-9-15,-4-10-4 16,-5-11-1-16,-2-8-7 0,-5-5 4 16,3 0 4-16,0-22 17 15,4-8 14-15,-1-2-15 16,2 4-4-16,-5 8-9 15,-3 9-3-15,-2 11-17 16,2 3-3-16,4 24 1 16,5 10 19-16,9 7-8 15,5 2-27-15,4-2-34 16,16-8-115-16,-8-11-97 16,-6-15-1251-16</inkml:trace>
  <inkml:trace contextRef="#ctx0" brushRef="#br0" timeOffset="-191416.46">28902 11596 3098 0,'0'0'234'16,"0"0"-195"-16,0 0-22 16,0 0-16-16,0 0-1 15,130 8 0-15,-84 8-18 16,10 7-54-16,-14-4-113 15,-15-3-355-15</inkml:trace>
  <inkml:trace contextRef="#ctx0" brushRef="#br0" timeOffset="-191235.3">28895 11851 1486 0,'0'0'1295'0,"0"0"-1207"15,0 0-78-15,0 0-10 16,0 0 70-16,141 18-21 15,-72-18-21-15,20-4-28 16,-18-10-130-16,-15 0-1640 0</inkml:trace>
  <inkml:trace contextRef="#ctx0" brushRef="#br0" timeOffset="-184323.28">29996 11309 1816 0,'0'0'322'0,"0"0"-232"0,0 0-90 16,0 0-21-16,0 0-877 0</inkml:trace>
  <inkml:trace contextRef="#ctx0" brushRef="#br0" timeOffset="-180557.01">29831 11001 1693 0,'0'0'345'16,"0"0"-89"-16,0 0-30 16,0 0-42-16,0 0-49 15,0 0-39-15,-40-12-12 16,40 10-1-16,0 2-13 16,0-3-24-16,0 1-20 15,0 2-22-15,0-1 0 16,0-2-3-16,4-3-1 15,10-2 4-15,6-3 4 16,8-3-7-16,7 3-1 16,0 4 0-16,-1 7-22 15,-3 0-19-15,-7 0-28 16,-6 11-16-16,-4 11 13 16,-12 5 8-16,-2 7 9 0,-12 6-9 15,-21 6 3-15,-11 2 28 16,-10 0 33-16,0-4 2 15,8-7 43-15,8-8 15 16,13-7-15-16,17-5-45 16,8-6-17-16,8-4-16 15,26-7 21-15,10 0 12 16,12 0 20-16,2-11-1 0,2-5-10 16,-6 0-9-1,6-8-82-15,-18 6-196 0,-11 1-240 16</inkml:trace>
  <inkml:trace contextRef="#ctx0" brushRef="#br0" timeOffset="-180254.66">30194 11025 371 0,'0'0'1805'0,"0"0"-1509"16,0 0-218-16,0 0-58 15,0 0 3-15,-22 122 0 16,22-72-20-16,11 2-2 15,9-8-1-15,5-8 0 0,-1-9 0 16,3-18 0 0,-3-9 66-16,1-14 13 0,-3-25-17 15,-4-16-30 1,-9-9-13-16,-9-8 10 16,-5 2-10-16,-26 6 5 0,-9 9 4 15,-5 16 22-15,1 10-20 16,6 19-30-16,7 12-80 15,11 20-110 1,13 8-218-16</inkml:trace>
  <inkml:trace contextRef="#ctx0" brushRef="#br0" timeOffset="-179988.81">30528 10994 2326 0,'0'0'337'0,"0"0"-97"0,0 0-28 15,0 0-59-15,0 0-114 16,0 0-38-16,0 0 8 16,-84 81-9-16,84-25-4 15,0-6 2-15,20-6-14 16,4-13 5-16,5-14 11 16,5-15 2-16,1-2 12 15,5-22 7-15,1-17-3 16,-3-16 4-16,-7-5-17 15,-9-5 1-15,-9 7 0 16,-13 8 0-16,0 14-6 16,-15 16-22-16,-39 20-85 15,5 14-96-15,1 16-554 0</inkml:trace>
  <inkml:trace contextRef="#ctx0" brushRef="#br0" timeOffset="-179286.17">30700 11618 2526 0,'0'0'196'16,"0"0"-129"-16,0 0-26 15,0 0 34-15,92-106-48 0,-44 60-19 16,4-6 6-16,-3-3-13 16,-7 3-1-16,-4-2-13 15,-11 8 0-15,-7 7 13 16,-11 8 0-16,-5 13 6 15,-4 13-5-15,0 5 0 16,-4 8 8-16,-12 25-9 16,-4 11-1-16,2 4 1 15,3 2-1-15,1-5 1 16,5-11 0-16,5-10 0 16,4-15-16-16,0-6 16 15,6-3 31-15,17-15 14 16,6-14-5-16,2-10-15 15,0-5-18-15,-4 2-6 16,-5 4 8-16,-6 12-2 0,-8 9-6 16,-3 8 52-1,-5 9 18-15,0 4-27 0,0 21-32 16,7 15-4-16,2 9-8 16,6 3-12-16,5-3-73 15,3-7-76-15,2-12-21 16,14-23-96-16,-7-7-79 15,-1-1-539-15</inkml:trace>
  <inkml:trace contextRef="#ctx0" brushRef="#br0" timeOffset="-178931.74">31633 10910 1640 0,'0'0'1224'16,"0"0"-941"-16,0 0-159 15,0 0-50-15,0 0-69 16,0 0-4-16,-39 105-1 15,20-31 0-15,2 6-17 16,-1-6 4-16,1-10-18 16,3-18 10-16,3-13 9 15,7-22 12-15,4-11-17 16,0-5-39-16,0-34 19 16,13-17-61-16,3-12-118 15,1-10-106-15,1-4 112 16,-3 0 128-16,-3 5 82 15,-3 16 135-15,-7 13 164 0,-2 23-15 16,0 17-63-16,0 8-115 16,0 22-90-16,0 28-8 15,6 20-1-15,6 14-7 16,3 9 0-16,3 1 0 16,-3-7-21-16,2-13-95 15,0-15 2-15,-3-18-32 16,-8-24-181-16</inkml:trace>
  <inkml:trace contextRef="#ctx0" brushRef="#br0" timeOffset="-178772.28">31475 11064 2819 0,'0'0'282'0,"0"0"-255"0,0 0-27 15,0 0 0-15,0 0 5 16,132 27-5-16,-58 7-22 15,-14-6-183-15,-20-6-1044 0</inkml:trace>
  <inkml:trace contextRef="#ctx0" brushRef="#br0" timeOffset="-178054.22">29419 11754 1867 0,'0'0'661'15,"0"0"-461"-15,0 0-56 16,0 0 14-16,0 0-47 16,0 0-54-16,0 0-13 15,0 0-7-15,4 0-20 16,10 0-6-16,8 4 7 15,14 0-2-15,15 1 2 16,31-3-11-16,39-2 0 16,41 0-2-16,25 0-5 15,12-8 7-15,-3-2-3 16,-11 2-4 0,-3-1 1-16,-5 1 0 0,-17 0 4 15,-15 2-5-15,-30 1 0 0,-30 1 0 16,-27 1 5-16,-16 3-4 15,-5-2-1-15,-6 2 10 16,-10 0-1-16,-9 0 0 16,-10 0 5-16,-2 0-1 15,0 0-10-15,0 0-3 16,0 0 0-16,7 0-14 16,1 0-8-16,4 6-25 15,-3 1-17-15,-5-1-37 0,-4-1-124 16,0-2-370-16</inkml:trace>
  <inkml:trace contextRef="#ctx0" brushRef="#br0" timeOffset="-175018.04">29548 12186 774 0,'0'0'1349'0,"0"0"-1087"16,0 0-138-16,0 0-14 16,0 0 7-16,0 0-57 15,0 0-5-15,0-22-3 16,5 17-3-16,-1 2-14 15,3-3-11-15,1 2-14 16,9-2-9-16,0-1-1 16,5 2 0-16,3 0 0 15,4 4-5-15,0 1 3 16,2 0-3-16,-2 0 4 16,-2 14 0-16,-5 3-36 15,-8 10-3-15,-10 5 16 16,-4 3 7-16,-12 8 8 15,-23 0-23-15,-12-4 7 0,-8 1 25 16,-1-6 18-16,7-5 32 16,11-10 21-16,14-6-16 15,10-8-7-15,12-2-43 16,2-3-5-16,0 0-12 16,22 0 12-16,12 0 11 15,5-3 6-15,9-5-6 16,2-3 0-16,2-4-11 15,-3-1-65-15,4-10-98 16,-12 2-153-16,-12 2-596 0</inkml:trace>
  <inkml:trace contextRef="#ctx0" brushRef="#br0" timeOffset="-174745.16">29958 12252 1948 0,'0'0'501'16,"0"0"-207"-16,0 0-55 15,0 0-79-15,0 0-96 16,0 0-64-16,0 0 2 15,3 64-2-15,3-24 0 16,3 0-1-16,0-2-12 16,2-6 4-16,0-12 4 15,-2-9-6-15,2-11 8 16,-2 0 3-16,0-22 35 16,2-17 12-16,-2-11-18 0,-5-3-10 15,-2-4-15 1,-2 9 9-16,0 7-9 0,-6 16 3 15,-7 9-7-15,-5 10-14 16,0 6-49-16,-4 18-125 16,4 11-335-16,7 2-867 0</inkml:trace>
  <inkml:trace contextRef="#ctx0" brushRef="#br0" timeOffset="-174429.11">30281 12202 1413 0,'0'0'649'0,"0"0"-195"16,0 0-133-16,0 0-64 15,0 0-107-15,0 0-102 0,0 0-46 16,-9 30 4-16,5 22 2 16,2 5-8-16,2-2 0 15,0-8 0-15,0-13 0 16,8-14-10-16,3-13 10 15,1-7 21-15,3-3 7 16,3-26 13-16,2-10-1 16,-2-11-21-16,-4-5-5 15,-10 1-7-15,-4 8-2 16,0 9-5-16,-14 14-15 16,-3 13-47-16,-14 10-54 15,6 22-231-15,5 6-502 0</inkml:trace>
  <inkml:trace contextRef="#ctx0" brushRef="#br0" timeOffset="-173928.72">30653 12232 2161 0,'0'0'419'16,"0"0"-230"-16,0 0-32 15,0 0 3-15,0 0-99 16,0 0-47-16,0 0-14 16,0 96 14-16,0-62-7 0,2-6-2 15,0-10-1 1,4-5 9-16,-4-12 2 0,2-1 14 16,3 0 28-16,3-16-8 15,9-12-8-15,1-10-19 16,4-6-9-16,0 4-9 15,-1 6 2-15,-8 9-6 16,-5 12 0-16,-6 9-5 16,-2 4 0-16,-2 10-32 15,2 20-2-15,0 10 33 16,5 4 6-16,0-1 0 16,4-6-5-16,0-11 1 15,3-9 0-15,-1-13 4 16,1-4 5-16,5-7 5 15,4-21 10-15,-1-8-8 16,2-6-9-16,-4 2-2 16,-4 6 0-16,-3 8 3 0,-6 10-4 15,-5 11-2-15,-2 5-6 16,0 5-6-16,0 21-9 16,4 10-3-16,2 6-47 15,4 10-83-15,1-7-81 16,-1-15-463-16</inkml:trace>
  <inkml:trace contextRef="#ctx0" brushRef="#br0" timeOffset="-173664.75">31220 12069 2494 0,'0'0'251'16,"0"0"-167"-16,0 0 3 15,-5 111 17-15,18-61-37 16,8 3-12-16,2-8 5 16,0-7-19-16,-3-13-20 15,-5-8 7-15,-3-11 14 16,-1-6 3-16,-3-4 9 16,6-23 8-16,1-16-18 15,6-8-24-15,-1-8-20 16,0 1-3-16,7 1-71 15,-5 17-100-15,-7 14-356 0</inkml:trace>
  <inkml:trace contextRef="#ctx0" brushRef="#br0" timeOffset="-170866.36">28886 13352 923 0,'0'0'1354'0,"0"0"-1151"16,0 0-69-16,0 0-12 15,0 0-13-15,0 0-56 16,0 0-16-16,-2-5 22 16,2 5 2-16,0 0-21 0,0 0-7 15,0 0-16-15,13 0 4 16,10 0 2-16,6 0-4 15,6 0-13-15,5 0-5 16,5 0 4-16,-1 0-5 16,-1 0-31-16,-5-2-91 15,-13-2-110-15,-12 2-848 0</inkml:trace>
  <inkml:trace contextRef="#ctx0" brushRef="#br0" timeOffset="-170665.42">28962 13443 2508 0,'0'0'239'15,"0"0"-204"-15,0 0 5 16,0 0 51-16,0 0-17 16,132-21-26-16,-86 13-5 15,-1-1-29-15,-5 3-14 16,-2 4-96-16,-14 2-155 15,-8 0-946-15</inkml:trace>
  <inkml:trace contextRef="#ctx0" brushRef="#br0" timeOffset="-169279.32">28902 13136 1165 0,'0'0'1144'15,"0"0"-986"-15,0 0-110 16,0 0 20-16,0 0 6 15,0 0-23-15,0 0 41 16,29 0-18-16,-15 0-3 0,1 0-16 16,5 0-11-16,5 0-8 15,2 0-10-15,2 0-8 16,0 0-6-16,2 0-12 16,-3 0 6-16,-3 0-6 15,-3 0-19-15,-4 0-61 16,0 0-75-16,-4 3-87 15,-6-1-564-15</inkml:trace>
  <inkml:trace contextRef="#ctx0" brushRef="#br0" timeOffset="-165792.22">29973 12962 1348 0,'0'0'298'0,"0"0"-203"0,0 0-77 16,0 0-14-16,0 0-3 16,0 0 1-16,0 0 0 15,0-6-2-15,0 6-11 16,0 0-27-16,0 0-69 16,0 0-125-16,0 0-102 15,0 0-163-15</inkml:trace>
  <inkml:trace contextRef="#ctx0" brushRef="#br0" timeOffset="-165699.33">29973 12962 848 0,'5'-18'348'0,"-5"18"-296"16,0 0-52-16,0 0-31 15,0 0-189-15</inkml:trace>
  <inkml:trace contextRef="#ctx0" brushRef="#br0" timeOffset="-164954.02">29987 13008 1640 0,'0'0'380'16,"0"0"-74"-16,0 0-49 15,0 0-107-15,0 0-94 16,0 0-25-16,0 0 1 16,5-12-31-16,-5 36 5 15,-5 6-6-15,-4 4 0 16,-2 2 0-16,2-2 9 16,-2-8-8-16,4-10 1 0,5-5 9 15,2-11-5-15,0 0-5 16,0-21 21-16,11-15-22 15,7-10-8-15,0-6-27 16,2 0 4-16,-2 5 5 16,-3 13 25-16,-3 11 0 15,-6 10 0-15,-1 13 1 16,-3 0 16-16,0 23-8 16,0 15 18-16,-2 12-20 15,2 8-4-15,-2 2 4 0,0-1-6 16,0-5-20-16,0-8-12 15,-8-6 21-15,-11-8 10 16,-2-10-13-16,-4-4 13 16,-4-8-28-16,-4-6-189 15,-1-2-142-15,1 0 136 16,0 0 178-16,4 0 46 16,6 1 230-16,8 0 63 15,5 0-81-15,10-2-103 16,0 0-61-16,7-1-38 15,15 3 14-15,10-3 3 16,7 0-1-16,4 0 11 16,4 0-11-16,-2 0-5 0,-3 0-12 15,-7 0-9 1,-6 0-67-16,-2 0-56 0,-9 0-197 16,-5 0-725-16</inkml:trace>
  <inkml:trace contextRef="#ctx0" brushRef="#br0" timeOffset="-164364.27">30301 13247 774 0,'0'0'1667'16,"0"0"-1455"-16,0 0-136 16,0 0 11-16,0 0-7 15,0 0-74-15,0 0-6 16,0 72 0-16,0-32 10 16,0 2 2-16,0-4-6 15,5-6-5-15,-1-10 3 16,-2-10-2-16,2-9 24 15,2-3 19-15,2-6 4 16,3-24-8-16,7-9-14 16,5-11-21-16,-1-5-6 15,-2 5-17-15,-3 12 16 16,-5 12 1-16,-3 15-5 0,-7 8-16 16,0 3-4-1,0 16-11-15,0 21 34 0,0 7 2 16,4 6 0-16,-2-2 0 15,2-6 9-15,3-13-9 16,-2-8-12-16,2-15 11 16,0-6 1-16,5-6 12 15,3-23 12-15,5-13-5 16,1-3-13-16,-1-5-6 16,-4 7 0-16,-3 9 1 15,-5 15 5-15,-6 10-5 16,-2 9 22-16,-2 5 10 15,0 22-33-15,2 16 10 16,5 5 10-16,1 6-20 0,4-6-47 16,3 0-80-16,-3-16-214 15,-6-14-1939-15</inkml:trace>
  <inkml:trace contextRef="#ctx0" brushRef="#br0" timeOffset="-163724.4">30805 13022 2363 0,'0'0'298'0,"0"0"-172"0,0 0 3 16,0 0-48-16,0 0-81 15,0 0-18-15,0 0 18 16,95-38 7-16,-45 28-6 15,1 0 6-15,0 4-6 16,-2 4 0-16,-7-1 0 16,-4 3 0-16,-11 0 0 15,-11 0-1-15,-10 0-22 16,-6 5 17-16,0 7 5 16,-4 9 19-16,-16 8 4 15,-5 7-15-15,-3 5 2 16,1 8-6-16,0 1-3 15,7 2 6-15,2 1-6 16,9-5 8-16,7-6-9 16,2-6-8-16,0-10-6 15,22-8 11-15,9-12 3 0,14-6 30 16,8 0 3-16,12-24-7 16,4-8-2-16,5-6-10 15,-3-6-7-15,-9-2-3 16,-6-3 4-16,-14-1 0 15,-13 2 0-15,-11 4-3 16,-13 4 16-16,-5 8 25 16,0 5 34-16,-11 8-6 15,-3 5-15-15,5 6-17 16,7 4-20-16,2 2-9 0,0-1-13 16,0 3-12-16,11 0 7 15,14-1 0-15,12 1 5 16,10 0 0-16,7 0 4 15,3 0-4-15,-1 0 0 16,-4 0 0-16,-10 4-19 16,-15 6-77-16,-19-2-142 0</inkml:trace>
  <inkml:trace contextRef="#ctx0" brushRef="#br0" timeOffset="-157660.34">26719 11422 1533 0,'0'0'373'15,"0"0"-171"-15,0 0-43 16,0 0 71-16,0 0-104 15,0 0-85-15,-5-13-17 16,5 13 15-16,0-2 15 16,0 2 4-16,0 0-15 15,0 0-18-15,0 0-25 16,5-1-4-16,8 1 4 16,7-3 0-16,4 0 5 15,7 0-4-15,4 0-1 16,-2 1-11-16,-2-3-7 15,-7 4-6-15,-2-2-2 0,-6 2 7 16,-7-2 7 0,-3 3 12-16,-3 0 0 0,-3 0 6 15,0 0 8-15,0 0 4 16,0 0-4-16,0 0-13 16,0 0-2-16,0 0-6 15,0 0-15-15,0 0 1 16,0 4 11-16,0 7 10 15,0 4 1-15,2 4 8 16,2 3-3-16,-1 4-5 16,2 4-1-16,-1 4 2 0,0 4-2 15,0 4 1-15,1 6-1 16,-1 1 0-16,4 3-6 16,-2 0 6-16,1-2 1 15,1-5-1-15,0-3 0 16,-2-9-11-16,-2-8 3 15,1-4 7-15,-3-5-7 16,0-5 7-16,-2-4 1 16,2 0 1-16,-2-3 0 15,0 0-1-15,2-3-6 16,-2-1 6-16,0 0-1 16,0 0 0-16,0 0 0 0,0 0 1 15,0 0-1 1,0 0-7-16,0 0 0 0,0 0-1 15,0 0 8-15,-2 0-1 16,-4 0-32-16,-5 0-17 16,-3 0 9-16,-3 2 5 15,-6 2-8-15,-4 3 27 16,-2 1 9-16,0 2 8 16,2 0 1-16,4-1 8 15,2 0 7-15,7-2 3 16,4 2-1-16,5-3-17 15,3-1 0-15,2 2-13 16,0-1 6-16,0-2-9 16,0 0 16-16,0-2-21 15,0-2 3-15,9 0-7 0,3 0 17 16,5 0 8-16,5 0 18 16,3 0 3-16,4 0-12 15,2 0 1-15,-5 0-10 16,1 0-8-16,-4 6-4 15,-5 1 10-15,-5 2-11 16,-5-1 11-16,-2 2 2 16,-6 0-13-16,0 0 12 15,-4 2-19-15,-13 0 20 16,-5-1 0-16,-5 4-2 16,0-5-5-16,-2 2 7 15,5-3 0-15,4-2 21 16,7-4 32-16,5 0-6 0,8-3-27 15,0 0-20 1,0 0-76-16,19 0 72 0,3 0 4 16,0 0 15-16,-2 0-2 15,-2 0-6-15,-5 0-7 16,-6 6-20-16,-5 4-10 16,-2 2 30-16,0 0 4 15,0 1 13-15,0 0 5 16,0 2 3-16,0-3-8 15,-2 2 2-15,2 1-11 16,0 2 1-16,0 2 8 16,0 1-1-16,0 5-10 15,0-1-6-15,0 0 1 16,4 0 4-16,-4 2-5 0,2 2-1 16,-2 4-5-16,0 0 5 15,0 4 0-15,3-1 1 16,-3 1 0-16,0-3-1 15,3 0-8-15,-3 1-14 16,0-2 9-16,2 0 3 16,-2 0 5-16,0-2-14 15,0 0 6-15,0-2 4 16,0-2-3-16,0-6-2 16,0-4 15-16,0-1-2 15,0-5 2-15,0-1-3 16,0 1 3-16,0 1-7 15,0-1 0-15,0-2-7 0,0 0 1 16,-2-1 1 0,-8 0 9-16,1-4 3 0,-4 1 11 15,-3-4 7-15,-4 0 31 16,1 0 9-16,-6 0-37 16,0 0-12-16,-4 0 9 15,-2 0-12-15,0 3-6 16,2 1-6-16,5 2-24 15,8-1-83-15,7 0-325 0</inkml:trace>
  <inkml:trace contextRef="#ctx0" brushRef="#br0" timeOffset="-155211.6">27231 13397 1388 0,'0'0'260'0,"0"0"-170"0,0 0 12 15,0 0 152-15,0 0-35 16,127-48-91-16,-101 42-49 16,1 0-5-16,-4 2-19 15,-6 2-13-15,-5 2-32 16,-8 0-10-16,-4 2-17 16,0 22-16-16,-18 12 7 15,-11 10 16-15,-4 6 9 16,-3 0 1-16,5-6 1 47,6-8 0-47,8-7 0 0,7-9-1 0,10-6-13 0,0-7 13 0,6-2 0 0,31-7-1 15,-1-4-30 1,-3-10-389-16</inkml:trace>
  <inkml:trace contextRef="#ctx0" brushRef="#br0" timeOffset="-154957.04">27498 13523 1617 0,'0'0'925'0,"0"0"-850"15,0 0-64-15,0 0-11 16,-80 124-1-16,76-85-21 0,4-5-53 16,0-8-29-16,2-6 10 15,16-18 81-15,9-2 13 16,2-10 44-16,2-21 10 15,0-6 17-15,-9-9 22 16,-6-5-22-16,-12 4-5 16,-4 0-21-16,0 9-2 15,-22 10 12-15,-5 10 18 16,-2 14-73-16,-15 9-65 16,6 22-310-16,5-1-1607 0</inkml:trace>
  <inkml:trace contextRef="#ctx0" brushRef="#br0" timeOffset="-154665.1">27704 13458 2063 0,'0'0'642'16,"0"0"-503"-16,0 0-139 15,0 0 0-15,0 0 0 16,-37 133-1-16,31-78-5 15,1-7-7-15,5-8 7 16,0-14-8-16,0-12 6 16,7-12 8-16,9-2 80 15,6-24 49-15,2-16-21 16,-1-14-60-16,-8-7-35 16,-5-3-13-16,-10 0 4 0,0 10-12 15,-21 10-7 1,-10 14-70-16,-23 20-70 0,8 10-126 15,6 0-1430-15</inkml:trace>
  <inkml:trace contextRef="#ctx0" brushRef="#br0" timeOffset="-154101.65">27975 13322 1564 0,'0'0'451'0,"0"0"-268"0,0 0 7 16,0 0-28-16,0 0-96 16,0 0-50-16,0 0-16 15,2 71 1-15,1-25 8 16,-1 4 3-16,-2 0-11 16,0-6 8-16,2-12-3 15,-2-10-4-15,3-10 8 16,-1-8 43-16,0-4 67 15,4 0 43-15,8-16-47 0,1-12-45 16,10-10-37 0,2-4-20-16,4-4-7 15,-2 4-7-15,4 0-68 0,-8 12-102 16,-12 12-136-16</inkml:trace>
  <inkml:trace contextRef="#ctx0" brushRef="#br0" timeOffset="-153953.45">28076 13644 2290 0,'0'0'261'0,"0"0"-162"16,0 0-62-16,117 29-37 16,-97-18-367-16</inkml:trace>
  <inkml:trace contextRef="#ctx0" brushRef="#br0" timeOffset="-151987">23268 11849 492 0,'0'0'1227'0,"0"0"-1038"15,0 0-138-15,0 0 45 16,0 0 80-16,0 0-89 16,0 0-50-16,0-10 6 15,0 10 25-15,0 0-16 16,0 0-28-16,0 8-24 16,0 20 0-16,0 16 8 15,0 16 2-15,-3 19 5 16,0 9-7-1,1 6-1-15,-4 0-7 16,-3-4-17-16,-3-11-52 16,-1-16-23-16,-11-8-46 0,4-18-76 15,2-18-127-15</inkml:trace>
  <inkml:trace contextRef="#ctx0" brushRef="#br0" timeOffset="-151743.93">22957 12446 2368 0,'0'0'347'0,"0"0"-261"16,0 0-64-16,0 0-1 15,0 0 9-15,45 111-2 16,-22-63-16-16,3 0-6 16,-2-4-5-16,-1-8-1 15,-1-8 0-15,0-10 13 16,1-6 8-16,-1-10 16 15,5-2-13-15,4-14 3 16,15-46-27-16,-7 6-56 16,-6-4-285-16</inkml:trace>
  <inkml:trace contextRef="#ctx0" brushRef="#br0" timeOffset="-151160.22">23173 10529 1773 0,'0'0'332'0,"0"0"-156"15,0 0 22-15,0 0-73 16,0 0-83-16,0 0-31 16,0 0-11-16,0-14-6 15,3 42 6-15,-1 8 40 16,-2 11 6-16,0 1-35 16,0-4 8-16,0-9-13 15,-2-10-6-15,-1-10 1 16,3-9 6-16,0-6-6 15,0 0 41-15,0 0 69 16,0-17-28-16,0-8-66 16,0-4-7-16,0-3-10 15,3 2-12-15,4 0-21 16,-3 3-15-16,5 4-39 0,-1 0-45 16,2 3-65 15,-1 5-317-31,-5 2-736 0</inkml:trace>
  <inkml:trace contextRef="#ctx0" brushRef="#br0" timeOffset="-150431.31">23216 10429 1303 0,'0'0'393'0,"0"0"-188"15,0 0 2-15,0 0 4 16,0 0-86-16,0 0-53 16,0 0-32-16,4 0-15 15,-4 0-15-15,0 0-9 16,0 0 0-16,0 0 0 15,0 0 8-15,0 0-9 16,0 0 2-16,0 0-1 0,0 0 11 16,0 0 6-16,0 0 2 15,0 0-3-15,0 0-2 16,0 0-6-16,0 0-7 16,0 0 4-16,0 0-5 15,0 0 12-15,0 0-5 16,0 0 1-16,0 0 2 15,0 0 4-15,0 0-10 16,0 0-3-16,0 0-2 16,0 0 1-16,0 0-1 15,0 0 0-15,0 0-1 16,0 0-21-16,0 0-6 16,0 0-6-16,0 0-15 0,0 0-69 15,0 0-84-15,0 0-83 16,0 0-205-16</inkml:trace>
  <inkml:trace contextRef="#ctx0" brushRef="#br0" timeOffset="-150309.52">23216 10429 1285 0</inkml:trace>
  <inkml:trace contextRef="#ctx0" brushRef="#br0" timeOffset="-149968.1">23216 10429 1285 0,'-16'-8'462'0,"16"6"-211"0,0 1-64 16,0 1-18-16,0-3-76 0,0 3-54 16,0 0 11-16,0 0 33 15,0 0-7-15,0 0-28 16,0 0-24-16,0 0-15 16,2 0-1-16,-2 0-7 15,0 0-1-15,0 0 0 16,0 0 0-16,0 0-6 15,0 0 0-15,0 0-22 16,0 0-20-16,0 0 11 16,0 0 13-16,0 10 8 15,0 8 15-15,0 8 1 16,0 14 0-16,0 13 11 16,0 13 5-16,0 7-7 15,2 8 0-15,6 1-8 0,-2-2-1 16,-1-5 1-16,-1-12-1 15,-2-8 0-15,-2-13 0 16,0-9 0-16,0-12 0 16,0-5 0-16,0-3-11 15,-9-4-57-15,-11-1-98 16,-2-2-666-16</inkml:trace>
  <inkml:trace contextRef="#ctx0" brushRef="#br0" timeOffset="-149775.73">22906 11289 1942 0,'0'0'392'0,"0"0"-177"16,0 0-101-16,0 0-50 0,0 0-36 15,0 0 0-15,0 0 17 16,121-2-7-16,-73-4-10 16,8 0-7-16,7-1-6 15,-1-4-6-15,0 1-9 16,-4 0 0-16,11-12-61 15,-17 2-131-15,-12 0-645 0</inkml:trace>
  <inkml:trace contextRef="#ctx0" brushRef="#br0" timeOffset="-149446.52">23659 10493 2350 0,'0'0'226'0,"0"0"-175"16,0 0-38-16,0 0-13 16,0 0 0-16,0 0-16 15,-75 170 16-15,65-83 0 16,6 7 2-16,4-1-2 16,0-23-1-16,0-6-8 15,7-17-4-15,6-20 13 16,2-15 35-16,4-12 65 15,5-10 37-15,8-28 50 16,3-20-79-16,3-12-81 16,-5-8 0-16,-6-3-25 15,-13 2-2-15,-14 5-1 16,0 12-14-16,-25 14-36 0,-13 18 23 16,-22 30-34-16,9 0-163 15,9 10-1098-15</inkml:trace>
  <inkml:trace contextRef="#ctx0" brushRef="#br0" timeOffset="-148878.87">23964 10822 1921 0,'0'0'764'0,"0"0"-694"0,0 0-70 15,0 0-13-15,0 0-2 16,-12 146 7-16,29-95-57 16,-1-9 16-16,-1-14 26 15,-3-12 23-15,-6-12 21 16,3-4 91-16,-1-14 78 16,4-20-39-16,3-12-99 15,6-8-23-15,1-7 24 16,2 4-25-16,1 1 3 15,-7 12-8-15,-3 10 4 16,-7 15-11-16,-4 13-16 16,-4 6 0-16,0 2-16 15,0 25-26-15,0 10 32 0,0 6 10 16,2 1 1-16,2-9 0 16,3-7 3-16,-1-11-4 15,0-9 0 1,-2-7 8-16,-4-1 34 0,2 0 8 15,0 0-1-15,2-14-4 16,3-4-27-16,-1-2-5 16,0 4-12-16,-4 4 0 15,-2 9-1-15,0 3-18 16,0 3-25-16,2 21-5 16,2 6 40-16,5 7 4 15,0-2 8-15,2-4-4 16,0-10 0-16,-2-8 0 15,0-9 0-15,2-4-30 0,0-7-1 16,16-37-14-16,-5 3-210 16,1-4-298-16</inkml:trace>
  <inkml:trace contextRef="#ctx0" brushRef="#br0" timeOffset="-148527.09">24490 10143 2158 0,'0'0'432'0,"0"0"-192"16,0 0-57-16,0 0-50 0,0 0-86 15,0 0-47 1,0 0-15-16,25 60 11 0,-14 2 4 16,5 16-1-16,-3 10-6 15,1 0 7-15,1-6 0 16,-3-11-9-16,0-19 8 15,-3-16 1-15,-1-14-5 16,-4-11 5-16,-2-10 13 16,0-1 56-16,2 0 18 15,5-12-10-15,5-19-14 16,5-13-38-16,10-12-20 16,7-12 0-16,0-8-5 15,0-5 0-15,-5 4-1 16,-8 9-3-16,-10 16-8 15,-13 30-19-15,0 15-85 0,-21 7-393 16</inkml:trace>
  <inkml:trace contextRef="#ctx0" brushRef="#br0" timeOffset="-136324.42">23343 9569 1111 0,'0'0'585'0,"0"0"-292"16,0 0-156-16,0 0 59 15,0 0 16-15,0 0-82 16,0 12-24-16,0-11-12 16,0 2 0-16,0-3-14 15,0 0-17-15,0 0-14 16,0 0-6-16,0 0-5 16,0 0-7-16,2-14-1 15,5-13-8-15,4-14-9 0,9-13-6 16,7-10 0-16,10-9-3 15,13-5-4 1,12 0 5-16,11 0-5 0,12-1 5 16,7 9 5-16,3 4 4 15,-3 8-11-15,-7 6-3 16,-12 6-26-16,-13 7-39 16,-13 2-99-16,-18 7-91 15,-16 11-264-15</inkml:trace>
  <inkml:trace contextRef="#ctx0" brushRef="#br0" timeOffset="-136073.23">23925 8524 2377 0,'0'0'343'0,"0"0"-343"16,0 0-13-16,0 0 13 16,0 0 80-16,156-2-44 15,-85 8-1-15,1 10-22 16,-6 8-13-16,-10 7 0 15,-14 5-33-15,-15 0 33 16,-16 1 21-16,-11-1-9 16,0-1 37-16,-13-5 22 15,-8-8-16-15,3-8-55 16,7-6-16-16,7-8-247 0</inkml:trace>
  <inkml:trace contextRef="#ctx0" brushRef="#br0" timeOffset="-135205.09">25039 7961 2326 0,'0'0'243'16,"0"0"-177"-16,0 0-11 0,0 0 42 16,0 0-61-16,0 0-36 15,0 0 0-15,-81-54-1 16,37 74 2-16,-8 2 0 16,4 1 21-16,7-2-9 15,10-6-5-15,16-4-8 16,8-5 0-16,7-6-40 15,5 0 40-15,17 0 13 16,4-4 16-16,3-4 5 16,-2 3-20-16,-2 5-6 15,-3 0-8-15,-2 23-28 16,0 20 28-16,-2 9 10 16,-3 15-10-16,-1 8-6 0,-5 3-26 15,-1-2-8 1,-5-5-2-16,-3-10 3 0,0-11 24 15,-11-11 15-15,-7-15 14 16,-2-10 73-16,0-8 39 16,2-6-24-16,0 0-33 15,4-24-42-15,6-8 4 16,8-12-8-16,0-9 0 16,16-5-16-16,17-5-7 15,9 0-27-15,12-2-2 16,6 2 13-16,5 0-9 15,1 5 14-15,-1 4 0 16,-7 6 11-16,-9 7 8 16,-11 10-8-16,-19 7 11 15,-9 9 21-15,-10 8 25 0,-4 7-30 16,-25 0-13 0,-10 12-14-16,-5 17 0 0,0 10 1 15,1 5-1-15,9 0 0 16,14-7-1-16,11-4-11 15,9-11-7-15,0-10-5 16,21-8 17-16,12-4 7 16,13-8 0-16,8-22 15 15,0-7-15-15,-3-2-45 16,-9 3-23-16,-13 8 17 16,-13 10 29-16,-12 14 22 15,-4 4 6-15,0 14 1 16,-15 22 4-16,-1 10 5 0,7 4-14 15,7-4-2 1,2-4-13-16,4-11 13 0,17-15 13 16,3-12 25-16,7-4-15 15,7-29-4-15,6-19-19 16,1-14-73-16,9-48-137 16,-10 14-136-16,-10 7-716 0</inkml:trace>
  <inkml:trace contextRef="#ctx0" brushRef="#br0" timeOffset="-135041.36">25834 7499 1542 0,'0'0'1069'0,"0"0"-610"16,0 0-307-16,0 0-61 16,0 0-71-16,0 0-14 0,0 0-6 15,-54 193 0 1,54-86 0-16,0-9 3 0,0-14-2 16,0-20-1-16,3 0 0 15,1 1 0-15,0-15-2 16,-4-21-48-16,0-13-105 15,-2-13-364-15</inkml:trace>
  <inkml:trace contextRef="#ctx0" brushRef="#br0" timeOffset="-134894.39">25627 7860 2926 0,'0'0'345'16,"0"0"-345"-16,0 0-3 15,0 0 3-15,156-4 0 0,-74 4-1 16,-2 0-333-16</inkml:trace>
  <inkml:trace contextRef="#ctx0" brushRef="#br0" timeOffset="-134078.99">25907 8218 2274 0,'0'0'281'0,"0"0"-150"0,0 0-19 15,0 0 53-15,0 0-101 16,0 0-59-16,0 0 29 16,106-53-6-16,-56 20-17 15,2-4-11-15,-6-3-42 16,-10-2-37-16,-12 6 5 16,-14 3 16-16,-10 14 56 15,-14 11 2-15,-24 8 90 16,-8 5-56-16,-3 26-3 15,1 10-8-15,13 12 9 16,15 1-26-16,18 4-6 0,2-6-19 16,36-6-14-16,16-10 9 15,20-11 20-15,49-25 4 16,-17 0-59-16,-8-6-215 16</inkml:trace>
  <inkml:trace contextRef="#ctx0" brushRef="#br0" timeOffset="-133808.89">26821 8065 1550 0,'0'0'1501'15,"0"0"-1319"-15,0 0-132 16,0 0-4-16,0 0-46 0,0 0-7 16,0 0 7-16,56-4 16 15,0 8-1-15,13-2-3 16,6 0 5-16,3-2 1 15,4 0 3-15,1 0-11 16,-5-4-9-16,-4-4-1 16,-12-2 0-1,-8-1-22-15,-15 4-4 0,-12-3-19 16,-12-1-11-16,-7-3-3 16,-8-19-23-16,-12 3-119 15,-7-4-651-15</inkml:trace>
  <inkml:trace contextRef="#ctx0" brushRef="#br0" timeOffset="-133555.49">27300 7740 2402 0,'0'0'519'15,"0"0"-398"-15,0 0-69 16,0 0 42-16,0 0-63 16,0 0-31-16,0 0 16 15,136 36-2-15,-67-8-14 16,12 6 9-16,6 2-5 15,6 3-4-15,-1 2 0 16,-13-1 16-16,-17-2-16 16,-19-1 6-16,-25-7-8 15,-18-3 4-15,-23 2 8 16,-30-5 10-16,-19-2 10 16,-5-4-22-16,1-4 0 15,11-4-8-15,15-10-21 0,15 0-93 16,22 0-273-16</inkml:trace>
  <inkml:trace contextRef="#ctx0" brushRef="#br0" timeOffset="-133165.11">28463 7560 2516 0,'0'0'381'0,"0"0"-258"16,0 0-82-16,0 0 62 15,0 0-81-15,0 0-21 16,0 0 6-16,0 160 0 16,0-90-7-16,0 8-1 0,4-2-50 15,6-3-80 1,-4 5-24-16,-1-20-132 0,-5-16-594 15</inkml:trace>
  <inkml:trace contextRef="#ctx0" brushRef="#br0" timeOffset="-132992.17">28213 8219 2685 0,'0'0'437'15,"0"0"-414"-15,0 0 1 16,0 0 52-16,117 0-8 15,-59 0-16-15,4 0-19 16,-4 0-3-16,-7-3-22 16,-13-12-8-16,-16-25-76 15,-10 4-123-15,-12-3-349 0</inkml:trace>
  <inkml:trace contextRef="#ctx0" brushRef="#br0" timeOffset="-132834.3">28334 7588 2819 0,'0'0'309'0,"0"0"-254"16,0 0-23-16,0 0 3 15,125 12-27-15,-65 4-8 16,29 12-131-16,-16-2-127 16,-13 0-773-16</inkml:trace>
  <inkml:trace contextRef="#ctx0" brushRef="#br0" timeOffset="-132692.47">28849 7965 2026 0,'0'0'472'0,"0"0"-269"0,0 0-27 16,-12 140-34-16,6-92-101 15,3 2-25-15,1-2-7 16,2-6-9-16,0-7-15 16,0-12-21-16,0-17-65 15,0-6-40-15,0 0-241 0</inkml:trace>
  <inkml:trace contextRef="#ctx0" brushRef="#br0" timeOffset="-132459.29">28822 8026 1965 0,'0'0'775'0,"0"0"-463"16,0 0-152-16,0 0-67 0,0 0-75 16,0 0-14-16,0 0 2 15,106 77-5-15,-58-35 5 16,-2 2-6-16,-7-2-3 15,-16-1-44-15,-15-6-12 16,-8-2 10-16,-29-7 24 16,-21-4-29-16,-27-6-111 15,9-8-104-15,13-4-548 0</inkml:trace>
  <inkml:trace contextRef="#ctx0" brushRef="#br0" timeOffset="-131100.02">28218 7707 2038 0,'0'0'350'15,"0"0"-199"-15,0 0-20 16,0 0-4-16,0 0-68 16,0 0-7-16,0 0-24 15,-29 37-18-15,11 3-10 16,-4 12 19-16,-5 9-6 16,0 0-4-16,-2 5-9 15,0-11 7-15,5-5-1 16,2-14-5-16,6-10 16 0,7-10 11 15,3-12-6 1,6-4 0-16,0-8 0 0,0-26-22 16,0-11-51-16,6-12-76 15,5-7 15-15,1-4 15 16,-2 3 23-16,-3 5 74 16,-5 10 5-16,-2 12 122 15,0 16 41-15,0 10-15 16,0 12-42-16,0 0-79 15,0 19-24-15,0 21-6 16,0 13-2-16,0 10 11 16,5 5-10-16,0 0 0 15,1-2-1-15,3-7 0 16,-3-9 0-16,0-6 0 0,-2-11-4 16,-2-6 4-16,-2-8 0 15,0-6-21-15,-6-5-4 16,-19-2 16-16,-11-6 9 15,-9 0 1-15,-3 0 8 16,-6-6-3-16,3-11-6 16,6 1 8-16,8 0-2 15,10 3-6-15,23-1-13 16,4 1-104-16,2 6-349 0</inkml:trace>
  <inkml:trace contextRef="#ctx0" brushRef="#br0" timeOffset="-130198.39">29348 7975 1513 0,'0'0'480'0,"0"0"-129"15,0 0-99-15,0 0-26 0,0 0-44 16,0 0-50-16,0 0-68 16,0-25-9-16,8 7-3 15,4-4-21-15,5-2-7 16,4-2-1-16,3 2-19 15,0 4 11-15,1 4-9 16,-5 6-6-16,-5 8-11 16,-1 2-3-16,-1 5-10 15,1 18 11-15,1 14-7 16,1 4-12-16,-1 1 12 16,4 1 20-16,-4-9 0 15,3-9 0-15,-5-6-4 16,1-11 4-16,-3-6 26 15,3-2 6-15,3-2 7 16,8-20 22-16,6-10-18 0,4-7-22 16,1-5-15-1,-3-2-6-15,-6 2 5 0,-7 3-5 16,-7 8-10-16,-8 9-22 16,-5 12-49-16,0 10-152 15,-11 2-399-15</inkml:trace>
  <inkml:trace contextRef="#ctx0" brushRef="#br0" timeOffset="-129516.14">30466 7764 1933 0,'0'0'496'0,"0"0"-257"16,0 0-98-16,0 0 61 15,0 0-68-15,0 0-56 16,0 0-27-16,0-53-18 16,0 45-13-16,6-3-8 15,10 1-3-15,3 0-9 16,7 1 4-16,3 2-4 15,7 1-4-15,0 2 4 16,-1 2 0-16,1 2 0 16,-7 0 0-16,-3 0-1 15,-6 16-5-15,-2 4 2 16,-2 7-6-16,-7 6 0 0,-7 3-24 16,-2 6 5-1,-4 0-3-15,-21 2-8 0,-11 1-2 16,-7-6 19-16,-3-3 12 15,-1-7 11-15,5-7 5 16,9-4 9-16,8-6 27 16,10-4-4-16,7-2-10 15,8 0-12-15,0-2-11 16,0-1 18-16,14 1 17 16,4-1 5-16,8 1-17 15,8-4-8-15,9 0 5 16,7 0-2-16,6 0-12 15,7 0-10-15,1-7-44 16,27-11-84-16,-14-3-252 16,-13 0-1775-16</inkml:trace>
  <inkml:trace contextRef="#ctx0" brushRef="#br0" timeOffset="-129189.42">31320 7754 2868 0,'0'0'410'15,"0"0"-361"-15,0 0-31 16,0 0-16-16,0 0-2 16,0 0-16-16,0 0 12 15,-100 140-25-15,81-87-34 16,11-1-5-16,8-6 15 16,0-12-5-16,24-8 58 0,14-12 31 15,10-9 12-15,8-5 19 16,7-11-10-16,-3-17 7 31,-2-10-2-31,-13-6-2 0,-12-5-4 16,-18-5-5-16,-15 1-3 15,-4-1-17-15,-31 4 15 16,-13 7-30-16,-4 13-11 16,-4 14-48-16,-11 16-69 15,16 18-208-15,11 10-491 16</inkml:trace>
  <inkml:trace contextRef="#ctx0" brushRef="#br0" timeOffset="-128598.74">31554 8444 2461 0,'0'0'488'15,"0"0"-371"-15,0 0-6 16,0 0 7-16,0 0-52 16,142-143-29-16,-95 93-10 0,-1-2-7 15,2-4-2 1,-2-5 6-16,-3 3-12 0,-3-5-4 15,-9 9 8-15,-6 5 10 16,-8 13-3-16,-5 13-8 16,-8 6 0-16,-2 13-2 15,-2 4-13-15,0 0-2 16,-6 26-31-16,-11 17 18 16,2 9 14-16,4 7-20 15,2 2 10-15,7-6 11 16,2-11 0-16,0-13-4 15,4-11 4-15,5-10 0 0,3-10 16 16,-2 0-3 0,11-5 18-16,6-24 1 0,8-7-20 15,5-8-8-15,0-4 6 16,-2-2-10-16,-4 4 0 16,-7 3 0-16,-10 14-10 15,-9 12 6-15,-4 12 0 16,-4 5-18-16,0 22-32 15,-12 22 13-15,-1 12 13 16,3 12-55-16,8-3-15 16,2-4 41-16,4-13 24 15,19-14-49-15,24-26-51 16,-9-8 18-16,2-4-194 0</inkml:trace>
  <inkml:trace contextRef="#ctx0" brushRef="#br0" timeOffset="-128224.73">32810 7597 2598 0,'0'0'572'16,"0"0"-421"-16,0 0-16 15,0 0-56-15,0 0-79 16,0 0-4-16,0 0 4 16,-78 164 10-16,49-78-6 15,4-5-3-15,5-6 0 16,5-17 3-16,6-14-4 15,2-17 0-15,5-12 0 16,2-11-8-16,0-4-14 16,9-12 7-16,18-22 15 0,7-8 0 15,3-10-1 1,7-6-2-16,-1-7 3 16,-3 1 5-16,-4 4-1 0,-7 7-4 15,-11 18 5-15,-7 15 19 16,-9 16 19-16,-2 4-36 15,0 22-7-15,0 24-14 16,0 14 13-16,0 14 1 16,0 4-10-16,0-2-24 15,6-8-27-15,2-5-73 16,-6-21-197-16,-2-16-619 0</inkml:trace>
  <inkml:trace contextRef="#ctx0" brushRef="#br0" timeOffset="-128087.1">32774 7941 2741 0,'0'0'501'0,"0"0"-418"0,0 0-57 15,0 0 23-15,0 0-49 16,131-47-136-16,-75 44-934 0</inkml:trace>
  <inkml:trace contextRef="#ctx0" brushRef="#br0" timeOffset="-110429.8">24775 15025 2131 0,'0'0'276'16,"0"0"-183"-16,0 0-58 15,0 0 63-15,-127-71 32 16,110 58-1-16,5 3-33 0,4 6 13 16,3-1-31-16,3 5-4 15,0 0-14 1,2 0-13-16,0 0-15 0,-2 0-14 16,2 0-7-16,0 0-5 15,0 0-6-15,0 0 0 16,0 0-10-16,0 5-6 15,13 13-3-15,11 12 15 16,14 7 4-16,12 6-1 16,10 4-3-16,4-8-3 15,5-7-1-15,0-1 6 16,-5-9-27-16,-5-5 19 16,-8-6-17-16,-13-7-24 0,-7-4-39 15,-9-15-71 1,-9-16-143-16,-7-4-1677 0</inkml:trace>
  <inkml:trace contextRef="#ctx0" brushRef="#br0" timeOffset="-110210.74">25400 14789 2516 0,'0'0'532'0,"0"0"-447"15,0 0-65-15,0 0-20 16,0 0-11-16,0 0 11 15,-7 112 2-15,-9-38 10 16,-4 12-2-16,-4 2 3 16,-5-1-13-16,0-7 1 15,2-10 2-15,2-15-3 0,17-19-19 16,6-19-227-16,2-17-947 16</inkml:trace>
  <inkml:trace contextRef="#ctx0" brushRef="#br0" timeOffset="-109992.09">25888 14744 2614 0,'0'0'318'16,"0"0"-252"-16,0 0-42 15,0 0 27-15,-134 80-4 16,118-30-38-16,7 11-3 15,7 8 1-15,2 0 2 16,0-1-8-16,2-4 5 0,10-6-6 16,7-1-32-16,-3-15-116 15,-3-17-313-15</inkml:trace>
  <inkml:trace contextRef="#ctx0" brushRef="#br0" timeOffset="-109687.68">25928 15049 2888 0,'0'0'224'0,"0"0"-224"15,0 0-3-15,0 0-42 16,0 0 45-16,133 20-5 16,-59-14 5-16,12-4 3 15,8-2 1-15,5-12 3 16,-2-16-1-16,-3-5 2 15,-11-3-7-15,-19 3 15 16,-20 7-16-16,-15 8 11 16,-18 10 19-16,-5 4 26 15,-6 4-50-15,0 0-6 16,0 0-25-16,-4 20-115 16,0-3-79-16,0 0-111 0</inkml:trace>
  <inkml:trace contextRef="#ctx0" brushRef="#br0" timeOffset="-109368.35">26690 14927 1877 0,'0'0'812'16,"0"0"-685"-16,0 0-56 15,0 0 54-15,0 0-46 16,0 0-67-16,0 0-12 16,104-68-34-16,-79 96 17 15,-2 7 15-15,-6 9 2 16,-9 1-22-16,-8-4 22 0,0-10 0 16,-10-9 20-16,-13-12 56 15,-4-10-4-15,3-7-6 16,2-30-48-16,4-9 0 15,5-8 3-15,8-2-9 16,5 6-9-16,0 6-3 16,23 12-48-16,5 14-136 15,-1 5-383-15</inkml:trace>
  <inkml:trace contextRef="#ctx0" brushRef="#br0" timeOffset="-108756.24">27104 14402 2379 0,'0'0'520'0,"0"0"-367"16,0 0-13-16,0 0-41 15,0 0-63-15,0 0-28 16,0 0 2-16,96-97-2 16,-47 83-1-16,-1 8-7 15,0 4-5-15,-9 2-5 16,-3 6-2-16,-11 14-44 15,-15 8 17-15,-10 8 18 16,0 9 5-16,-25 3 15 0,-12 2 2 16,-3-6-5-1,3-7 8-15,5-5-4 0,12-11 10 16,11-9-4-16,9-2-6 16,0-10-14-16,0 0-26 15,13 0 40-15,6 0 4 16,-1 0-4-16,-3-4-11 15,1-6-28-15,-5 4-28 16,-3 0-42-16,-3-1-13 16,-3 1-70-16,-2 0-568 0</inkml:trace>
  <inkml:trace contextRef="#ctx0" brushRef="#br0" timeOffset="-108306.37">27393 14403 2042 0,'0'0'462'15,"0"0"-296"-15,0 0-31 16,0 0 58-16,0 0-87 16,0 0-71-16,0 0-35 15,-31-48-4-15,27 70-19 16,-3 16 22-16,-1 15 1 15,-6 5 6-15,1 5 0 16,-3-11-6-16,0-9 5 16,6-15-3-16,2-10 13 0,8-18 22 15,0 0-12-15,8-30-18 16,15-16 59-16,9-17-39 16,8-8-10-16,-2-2-8 15,2 5-3 1,-7 10-5-16,-6 12 3 0,-4 14 4 15,-10 14-8-15,-9 15 0 16,-1 3-50-16,-3 30 22 16,0 23 28-16,0 19 12 15,0 17-12-15,4 3-18 16,5 0-15-16,2-8-63 16,1-11-4-16,-2-23 2 15,-1-19-23-15,-5-14-38 0,-4-17-463 16</inkml:trace>
  <inkml:trace contextRef="#ctx0" brushRef="#br0" timeOffset="-107902.29">27372 14629 2556 0,'0'0'351'0,"0"0"-184"16,0 0-73-16,0 0-94 16,0 0-13-16,0 0 4 15,0 0-4-15,144 27 3 16,-70-21 10-16,3-6 8 15,4 0 2-15,-8-12-10 16,-1-16 0-16,-12-10-78 16,-11-6-68-16,-12-3 28 0,-12-5 60 15,-13 7 58 1,-10 7 54-16,-2 7 174 0,-2 13-30 16,-14 12-82-16,1 6-69 15,-1 18-47-15,0 25 0 16,2 15-8-16,6 13-47 15,6 2 1-15,2-3 12 16,0-10 22-16,19-16 16 16,8-13-6-16,6-28-12 15,4-3 22-15,0-30 59 16,-1-24 7-16,-11-12-23 16,-12-12-25-16,-13-2-3 15,-3 4-5-15,-28 7-10 16,-15 14-13-16,-6 22-61 0,-19 33-51 15,16 0-262 1,9 19-1095-16</inkml:trace>
  <inkml:trace contextRef="#ctx0" brushRef="#br0" timeOffset="-107478.77">28525 14468 2244 0,'0'0'621'15,"0"0"-388"-15,0 0-104 16,0 0-90-16,0 0-39 16,0 0-40-16,0 0-10 15,-44 4-3-15,40 42 32 0,2 0-5 16,2-6-16-16,0-10 33 16,0-14-1-16,10-16 10 15,9 0 72-15,2-26 56 16,10-15-43-16,3-14-44 15,1-5-30-15,0 1-5 16,-6 9 2-16,-8 12 2 16,-5 14-10-16,-9 16 0 15,-7 8-32-15,0 20-35 16,0 23 67-16,0 10 15 16,0 6 2-16,0 1-3 15,8-8 2-15,8-10-8 16,6-10 23-16,1-14 8 0,-1-14-12 15,3-4-7 1,4-12 16-16,4-19-13 0,5-14-23 16,2-5-19-16,-2-2-82 15,2 0-104-15,-13 13-223 16,-10 17-687-16</inkml:trace>
  <inkml:trace contextRef="#ctx0" brushRef="#br0" timeOffset="-107083.9">29452 14072 446 0,'0'0'2168'0,"0"0"-2038"16,0 0-75-16,0 0 72 16,18 111 14-16,-3-67-43 15,1 4-16-15,3-2-36 16,-4 1-30-16,1-6-6 16,-1-3-6-16,-2-5-2 15,3-10-2-15,-5-6 0 16,3-9-18-16,-4-8-16 15,4 0 20-15,1-12 14 16,8-18 70-16,6-13-14 16,4-4-18-16,3-12 3 0,2-3 13 15,-3 3 7-15,-2 8-31 16,-6 7-30-16,-15 16-11 16,-10 12-80-16,-2 13-314 0</inkml:trace>
  <inkml:trace contextRef="#ctx0" brushRef="#br0" timeOffset="-102852.48">18286 14109 1238 0,'0'0'920'0,"0"0"-739"15,0 0-45-15,0 0 52 16,0 0 3-16,0 0-59 15,0 0-36-15,4-85-15 16,0 73-8-16,3 2-20 16,-5 1-30-16,2 0-10 15,-4 8 5-15,0-2-18 16,0 3-12-16,0 0 1 16,0 3-39-16,0 16 27 15,0 9 23-15,0 13 0 16,-2 9-13-16,-11 1-9 15,-3 4-10-15,-4-7 11 0,2-12 14 16,3-10 7 0,3-8 4-16,8-18 7 0,4 0-11 15,0-22 4-15,9-22-4 16,13-12 2-16,5-12-2 16,2-2-3-16,-2 2 3 15,0 7 16-15,-6 11-7 16,-4 14-9-16,-9 14 4 15,-4 11 2-15,0 11-6 16,-4 7-1-16,0 28 1 16,2 17 4-16,0 18 5 15,2 8 1-15,1 5 3 16,1-2-9-16,-2-7-4 0,1-5 4 16,-2-16 0-16,-3-5-8 15,0-11-4-15,0-9-31 16,0-7-50-16,0-7-45 15,-12-1-61-15,-3-5 30 16,-8-2 89-16,1-1 76 16,-5-1 25-16,3-1 91 15,2 0 60-15,3-2-17 16,9-1-19-16,3 0-51 16,7 0-40-16,0 0-48 15,0 0-1-15,0 0-12 16,0 0 11-16,15 0 2 15,10-6-1-15,10-1 30 0,5-4-12 16,10 1-3-16,-1 0-15 16,2 3-17-16,0-4-63 15,12-7-83-15,-12 4-103 16,-11-2-421-16</inkml:trace>
  <inkml:trace contextRef="#ctx0" brushRef="#br0" timeOffset="-102508.37">18942 14030 2724 0,'0'0'200'0,"0"0"-121"0,0 0 4 16,0 0-47-16,0 0-24 15,0 0 0-15,-37 175-6 16,33-91 0-16,1 6-5 15,3-3 9-15,0-12-10 16,3-14-3-16,9-19-8 16,5-18-7-16,-2-15 11 15,7-9 7-15,7-23 104 16,7-21-22-16,1-20-43 16,1-10-8-16,-11-8-19 15,-11-3 0-15,-16 2-7 16,0 12-5-16,-27 9 4 15,-15 17-4-15,-7 22-45 16,-24 23-27-16,12 23-107 0,12 11-305 16</inkml:trace>
  <inkml:trace contextRef="#ctx0" brushRef="#br0" timeOffset="-101947.98">19321 14337 1417 0,'0'0'1142'0,"0"0"-935"16,0 0-9-16,0 0-52 16,0 0-130-16,0 0-12 15,0 0-4-15,-11 116-8 0,7-57 3 16,2-9-5 0,2-8 10-16,0-13 7 0,0-18 45 15,0-11 13-15,2 0-10 16,11-26-4-16,7-14 25 15,7-12-37-15,0-6-25 16,4-2-2-16,-4 7-12 16,-1 9-25-16,-6 18-17 15,-2 16 2-15,-5 10-4 16,-4 8-34-16,3 28 56 16,-4 10 22-16,1 7 6 15,3 1 3-15,-6-14 0 16,3-9-4-16,-3-12 17 15,0-11 29-15,-2-8 9 0,-2 0-17 16,2-14-11-16,3-14 19 16,5-7-15-16,-1-5-16 15,1 1-14-15,2 8-6 16,-3 12-20-16,-4 13-8 16,0 6 7-16,-3 10-36 15,3 24 47-15,1 7 10 16,4 6 15-16,1-1-1 15,0-8-14-15,3-10 0 16,-5-10-6-16,3-11-12 16,-3-7 5-16,3-11-7 15,1-22-17-15,3-16-32 16,4-8-58-16,0-6-23 16,14-40-26-16,-5 17-113 0,-7 8-1065 15</inkml:trace>
  <inkml:trace contextRef="#ctx0" brushRef="#br0" timeOffset="-101475.31">20037 13933 2183 0,'0'0'425'0,"0"0"-309"16,0 0-34-16,0 0 23 15,0 0-50-15,0 0-36 16,0 0-18-16,0 0 15 16,0 0 28-16,0 0 13 15,0 0 0-15,0-3-5 16,0 3 9-16,0 0-27 15,0-2-18-15,0 2-15 0,0-1-1 16,0 1 0 0,0-3-2-16,0 3 3 0,0 0-1 15,0 0 8-15,0 0-7 16,2 0 7-16,-2 0-8 16,4 0-5-16,3 10-22 15,6 18-1-15,9 8 28 16,7 18 16-16,5 13-10 15,3 1-6-15,4 3 0 16,-1-6-12-16,-5-6 0 16,-3-14 10-16,-8-14 2 15,-5-13 0-15,-6-10 0 0,-7-8 28 16,0 0 46 0,4-29 12-16,1-17-6 0,5-17-32 15,8-30-20-15,0 4-14 16,3-4-8-16,2 2 0 15,-2 23-6-15,0 8-19 16,-8 20-38-16,-7 30-35 16,-7 10-73-16,-5 0-400 0</inkml:trace>
  <inkml:trace contextRef="#ctx0" brushRef="#br0" timeOffset="-100987.42">18433 15043 1052 0,'0'0'1786'16,"0"0"-1613"-16,0 0-67 0,0 0-4 15,0 0-47 1,0 0-55-16,0 0-2 0,0 0-14 15,28 0 16-15,13 0 19 16,17 0 0-16,31 0-4 16,42 0 13-16,54-12-11 15,27-11 0-15,13-6-2 16,-1-1-15-16,-14-3 1 16,-5 4 14-16,-11-1 9 15,-24 3-4-15,-41 8-10 16,-38 6 9-16,-35 5-6 15,-16 7-2-15,-7-4-3 16,-6 5-8-16,-14 0-39 16,-13 0-75-16,-31 27 36 15,-16-1-122-15,-4-2-488 0</inkml:trace>
  <inkml:trace contextRef="#ctx0" brushRef="#br0" timeOffset="-100010.29">18591 15593 2753 0,'0'0'414'0,"0"0"-330"15,0 0-25-15,0 0-18 16,0 0-3-16,117-93-6 16,-59 70-12-16,0 0-5 15,-2 10-15-15,-4 12-1 16,-10 1-5-16,-7 4-32 16,-6 25-32-16,-13 6 48 15,-16 14-11-15,0 5-19 16,-29 0 22-16,-18 4 22 15,-9-4 8-15,-1-2 13 16,3-8 25-16,9-12-1 16,14-10-12-16,12-7-17 15,11-8-8-15,8-2 0 16,3-5-42-16,23 0 15 0,15 0 26 16,7-17 1-16,8-2 19 15,4-3-19-15,3-13-32 16,-3-1-34-16,2-6-34 15,-6-6 36-15,-2 0 54 16,-12 4 10-16,-9 6 31 16,-12 12 35-16,-11 8 39 15,-7 14 28-15,-3 4-52 16,0 0-81-16,0 22-10 16,0 14 8-16,0 10 2 15,11 5 8-15,7 3-8 16,6-9-6-16,8-13-3 15,1-14 1-15,2-14-10 0,1-4 18 16,3-17 14-16,-6-25 28 16,-4-10-7-16,-10-11-12 15,-12-4-6-15,-7 0-7 16,-7 4-9-16,-26 9-1 16,-7 14-5-16,-5 10 0 15,1 16 4-15,6 14 1 16,7 0-42-16,13 6-65 15,9 16-46-15,9 4-23 16,13 0-32-16,28-8-153 16,12-10-440-16,9-8 650 15,10 0 151-15,3-26 502 16,2-6-7-16,-6-2-169 16,-13 5-135-16,-14 8-55 0,-17 5-35 15,-17 14-22-15,-10 2-49 16,0 22-14-16,-2 18-16 15,-11 19 21-15,3 6-10 16,2 4-5-16,8-5-6 16,0-12-10-16,14-16-4 15,9-14-2-15,0-16 16 16,6-6 10-16,3-19 68 16,-1-16-13-16,-7-11-14 15,-5-12-10-15,-13 0-4 16,-6-5-23-16,-4 9-5 0,-27 10-9 15,-8 10-29-15,-3 16-67 16,-14 18-8-16,12 12-209 16,9 11-939-16</inkml:trace>
  <inkml:trace contextRef="#ctx0" brushRef="#br0" timeOffset="-99657.95">20529 15208 466 0,'0'0'1927'0,"0"0"-1595"16,0 0-23-16,0 0-122 16,0 0-101-16,0 0-47 0,0 0-27 15,-29 35 8-15,36 6 4 16,-1 8-10-16,-1 4-2 15,-1 5-1-15,-2-8-5 16,-2-6-6-16,3-11 0 16,1-11 1-16,-1-14-1 15,3-7-1-15,1-1-14 16,4-5 15-16,4-21 43 16,8-11 20-16,4-11-14 15,4-2-13-15,0 0-4 16,0 5-32-16,5 2-31 15,-9 8-98-15,-8 15-296 0</inkml:trace>
  <inkml:trace contextRef="#ctx0" brushRef="#br0" timeOffset="-99508.27">20781 15557 1938 0,'0'0'1280'0,"0"0"-1190"16,0 0 17-16,0 0-18 15,149 80-46-15,-94-49-43 16,-7-8-238-16</inkml:trace>
  <inkml:trace contextRef="#ctx0" brushRef="#br0" timeOffset="-86475.24">21051 14771 963 0,'0'0'1153'0,"0"0"-930"0,0 0-136 15,0 0-34-15,0 0 34 16,0 0-28-16,11 0-19 15,-7-5-8-15,-2 5 21 16,0-5 15-16,2 1-8 16,-1-1-9-16,-1 1-16 15,1 4-15-15,-3 0-6 16,2-4-2-16,0 4-11 16,3-1 12-16,1-3-8 15,5-1-4-15,5 1 8 16,6-4-9-16,7 0 1 0,9 2-1 15,4 2 1 1,5-2 0-16,2 2-1 0,-2 0-6 16,-5 0-28-16,-4 4-51 15,-7 0-46-15,-9 0-135 16,-8 0-539-16</inkml:trace>
  <inkml:trace contextRef="#ctx0" brushRef="#br0" timeOffset="-86275.14">21380 14872 1366 0,'0'0'1066'0,"0"0"-958"0,0 0-102 16,0 0 39 0,0 0 46-16,0 0-34 0,0 0 3 15,69-21-24-15,-40 11-18 16,0-1-18-16,9 2-18 15,-9-1-86-15,-7 1-658 0</inkml:trace>
  <inkml:trace contextRef="#ctx0" brushRef="#br0" timeOffset="-65255.5">22316 14426 818 0,'0'0'238'15,"0"0"-168"-15,0 0-22 16,-9 144 132-16,9-104-13 16,0 0-48-16,9-11 4 15,4-6-11-15,3-9-28 16,1-9 23-16,2-5 113 15,0 0-29-15,6-21-61 16,2-2-63-16,0-4-26 16,-3 4-9-16,0 2-26 15,-6 6 8-15,-5 7-7 16,-3 8-7-16,1 0-30 16,3 19 30-16,1 19 0 0,3 12 19 15,-3 8-14-15,-1 5-4 16,-10-2-2-16,-4-2 1 15,-2-5-9-15,-21-10 1 16,-6-12 8-16,-20-20 0 16,7-12-31-16,4 0-355 0</inkml:trace>
  <inkml:trace contextRef="#ctx0" brushRef="#br0" timeOffset="-64776.14">22302 14386 2606 0,'0'0'267'0,"0"0"-233"15,0 0-12-15,139 0-6 16,-75-7-5-16,10 1-11 16,-6-2 0-16,-3 2-33 15,-9 2-32-15,-11-4 4 16,-12 2 4-16,-10 2 14 15,-10-1 4-15,-9 0 39 16,-2-1 0-16,0 4 0 16,-2-2 28-16,0 4 13 15,0 0-14-15,0 4-23 16,0 20-4-16,0 16-1 0,0 13 1 16,7 8-1-16,0 12 1 15,0-7 0-15,1 0 0 16,4-10 11-16,1-12 2 15,3-12-12-15,1-11 5 16,2-11 15-16,0-10 39 16,2 0 26-16,-1-24 29 15,-3-19-18-15,1-11-9 16,-7-11-36-16,-4-4-25 16,-7-2-16-16,0 4 3 15,-15 10-8-15,-8 15-6 16,-4 15-10-16,0 14 1 15,4 21-62-15,4 20-206 0,9 6-334 16</inkml:trace>
  <inkml:trace contextRef="#ctx0" brushRef="#br0" timeOffset="-64371.95">23356 14508 2616 0,'0'0'219'0,"0"0"-167"16,0 0-52-16,0 0-29 16,0 0 18-16,16 131-62 15,1-62-161-15,2 0-25 16,-7-9 185-16,0-14 74 16,-1-18 33-16,1-21 71 0,3-7 88 15,5-23 9-15,7-25-40 16,-1-19-80-16,3-9-45 15,-4-6-17 1,-7 6-18-16,-7 10 5 0,-5 13 5 16,-4 22 22-16,-2 12 32 15,0 19-42-15,4 0-23 16,-2 38-39-16,2 19 39 16,0 12 1-16,3 8 8 15,4-1-4-15,3-8-1 16,1-9-8-16,1-15 3 15,-3-18-3-15,1-8 2 16,-4-18-7-16,6-14-7 16,-5-20-56-16,-2-6-163 0</inkml:trace>
  <inkml:trace contextRef="#ctx0" brushRef="#br0" timeOffset="-63946.31">23790 14078 2811 0,'0'0'363'16,"0"0"-348"-16,0 0-15 15,0 0-21-15,23 123 13 16,-7-45-2-16,1 7-33 16,-1 6-46-16,-3-3 28 0,-3-7-17 15,-4-15 49 1,-1-20 23-16,-3-16-1 0,2-19 0 15,0-11-44-15,3-16 51 16,0-29 17-16,2-17-9 16,0-28 3-16,-3-28 14 15,-3 5 7-15,-3 13-20 16,0 18 7-16,0 32 21 16,0 4 81-16,0 12 23 15,0 21-28-15,0 13-51 16,0 13-65-16,11 28-13 15,14 38 11-15,-1 1 4 16,4 14 0-16,7 5-2 16,-9-20-35-16,3 2-44 15,-7-11-12-15,-8-16-48 16,-7-18-46-16,-5-16-161 0,-2-16-1504 16</inkml:trace>
  <inkml:trace contextRef="#ctx0" brushRef="#br0" timeOffset="-63823.1">24078 14414 551 0,'0'0'2209'15,"0"0"-2043"-15,0 0-143 16,0 0 21-16,0 0-2 16,174-17-42-16,-123 17-64 15,-13 0-584-15</inkml:trace>
  <inkml:trace contextRef="#ctx0" brushRef="#br0" timeOffset="-63165.2">22655 15473 2057 0,'0'0'601'0,"0"0"-437"0,0 0 3 16,0 0-69-16,0 0-65 16,0 0 67-16,129-44 9 15,-44 19-43-15,40-5-6 16,35-11-15-16,16-2-7 15,-3 7-1-15,-19 8-17 16,-42 6-6-16,-27 5-9 16,-30 7-2-16,-17 5-3 15,-7-2-5-15,-7 1-2 16,-8 6-2-16,-14 0 1 16,-2 0 1-16,-6 0-2 15,-23 0-56-15,-14 9-32 16,-14 9-23-16,-17 8-69 15,-13 8-48-15,-9 6-98 16,-6 4-118-16,0 5 19 16,3-4 434-16,10-1 62 0,18-5 402 15,20-12-110-15,19-9-161 16,17-9-97-16,15-5-67 16,0-4-28-16,18 0 29 15,20-3 97-15,12-15 19 16,20-10-33-16,28-8-27 15,31-15-33-15,27-4-20 16,-11 5-15-16,-29 13 1 16,-39 18-8-16,-27 9 0 15,-10 1-11-15,-9 6 0 0,-11 3-12 16,-20 0-10-16,-12 6 10 16,-34 18 12-16,-20 12-27 15,-19 8-36-15,-9 0 26 16,-22 6-62-16,27-12-157 15,22-14-1293-15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2216-8E61-98AB-EB82-F3A19E387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E565D-5040-3033-8E62-F627D270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29B-C2A6-E395-E268-41D6FBD7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883E-C2F8-4F95-2ECC-A2E7D4DA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652F-9340-7EA5-994B-B80822C4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5E-6EDC-192E-35CD-031A376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18DA1-B544-AF92-D4C6-FEBC58C41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BB67-DA42-607B-4BDC-DC1E062F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4A59-BD19-16C5-3DEF-095C9C34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76A1-B717-4B4E-0A6B-CCF85B4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BE308-685D-B9BB-5F15-22683DBA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9D3E-35A6-BC0A-A956-CDD86F7D8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9958-9EE9-5BBE-7265-595E011D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3ABE5-8924-F0B5-F420-144DA495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683D-7587-3B63-6E4D-ED6C5C8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0A42-8F34-0408-9522-6B92B3D6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1145-1EC4-3B8F-A620-434BA4DE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C599-80D0-1708-2A36-6AD5C16D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23E4-5BB2-8014-6848-C921BC95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85F8-7853-CB89-C51B-29487DCD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1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FE94-2462-35F0-FB79-FA27148F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D074F-9322-79F4-39F9-E127E1A0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9C76-585E-1956-7716-F62F8441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FF64-7445-015B-4694-AE89579D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4B97-8983-BD38-ECF4-D67CBE06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6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4DC-AC4B-7411-64EB-668E1613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5C84-8442-CAFB-81C5-5CBBB449F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69FA-A376-BF47-C0EC-2FFAD17CC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4204-5A3E-0DF1-B99E-76D1A731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B0DED-F988-BD1E-F550-19F27493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49C7-6B90-C9D2-2C93-40940F41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8A34-9B8D-6439-5D10-85635CF7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90AE-C1A5-B8F4-9A98-F0D44BE3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88E2C-8BDB-0EC0-6187-3ED3C924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BA5D-E733-4916-1043-7A0646C6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8D905-9577-DF93-0C54-3B0380C49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1AE36-EA1F-6C11-9B7D-0A36863A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0B4AD-03DB-A00E-940B-A537C530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86A43-040E-DDE2-F1C8-30A91680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C02-BEA3-6577-6264-3A69AE9E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71680-7419-6293-3CE7-792A72E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E42CB-3C91-567E-89CE-F440250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9BE4F-FEAC-087C-3B75-2606EB2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1649A-E89C-EB6B-FE89-93DDC08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BB2F2-C04B-8500-D9EB-B7403BD9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90BF-AA15-A7DF-03A0-5B00A372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EAAF-30ED-35B0-F691-77814889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64F1-3C81-09B3-CD49-9211637EF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17051-BB49-EA2E-A209-439345C0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19180-0BCC-E355-56B4-B28B69BB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97DE-4095-3EEE-6565-CED84D90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B523-F4AF-49C5-7104-57CEDB50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2315-721A-E1FD-167B-24CA08C9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13911-8030-D071-9E8C-057DD9C3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69E2-A80D-9DFE-FF33-DD685C603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28B59-AFC6-0098-69C3-DBCF4805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69DC-092F-DE59-0C1F-3E6A81C1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3A26-A063-B90A-951E-84F007B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F52D-0F0E-7313-0BAE-43F831E5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67219-C5B4-1BFB-EDC0-ABAC6B50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B1B1-4F7D-ACAF-B762-D34FFEB79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2F622-EAFA-4734-BDBD-13947841E59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49EF-0978-9747-E752-25A39F1E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5EDF-49E6-817E-6355-0D143126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D0A35-D2E9-408F-9529-4B39F90AC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46D3-D3E7-3EE5-07D1-509D0E55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Small-Signal Modeling </a:t>
            </a:r>
            <a:br>
              <a:rPr lang="en-US" sz="4000" dirty="0"/>
            </a:br>
            <a:r>
              <a:rPr lang="en-US" sz="4000" dirty="0"/>
              <a:t>Current Mirrors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3707-3092-45DD-5D13-84B36037B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June 2025</a:t>
            </a:r>
          </a:p>
        </p:txBody>
      </p:sp>
    </p:spTree>
    <p:extLst>
      <p:ext uri="{BB962C8B-B14F-4D97-AF65-F5344CB8AC3E}">
        <p14:creationId xmlns:p14="http://schemas.microsoft.com/office/powerpoint/2010/main" val="370496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5939E3-91DF-C992-B654-A0F46977F1E8}"/>
                  </a:ext>
                </a:extLst>
              </p14:cNvPr>
              <p14:cNvContentPartPr/>
              <p14:nvPr/>
            </p14:nvContentPartPr>
            <p14:xfrm>
              <a:off x="560520" y="264960"/>
              <a:ext cx="11309400" cy="627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5939E3-91DF-C992-B654-A0F46977F1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160" y="255600"/>
                <a:ext cx="11328120" cy="62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40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E5710D-6AD5-B6C8-8D4F-58D5EA85B9C2}"/>
                  </a:ext>
                </a:extLst>
              </p14:cNvPr>
              <p14:cNvContentPartPr/>
              <p14:nvPr/>
            </p14:nvContentPartPr>
            <p14:xfrm>
              <a:off x="311760" y="466560"/>
              <a:ext cx="11580480" cy="587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E5710D-6AD5-B6C8-8D4F-58D5EA85B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0" y="457200"/>
                <a:ext cx="1159920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66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61A96A-40D9-B0B2-80A6-41CFA19AF1A1}"/>
                  </a:ext>
                </a:extLst>
              </p14:cNvPr>
              <p14:cNvContentPartPr/>
              <p14:nvPr/>
            </p14:nvContentPartPr>
            <p14:xfrm>
              <a:off x="75960" y="224280"/>
              <a:ext cx="10391040" cy="595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61A96A-40D9-B0B2-80A6-41CFA19AF1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0" y="214920"/>
                <a:ext cx="10409760" cy="59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3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6D3F5-5381-4695-AF02-E2C450342C7C}"/>
                  </a:ext>
                </a:extLst>
              </p14:cNvPr>
              <p14:cNvContentPartPr/>
              <p14:nvPr/>
            </p14:nvContentPartPr>
            <p14:xfrm>
              <a:off x="222840" y="81360"/>
              <a:ext cx="11677320" cy="631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6D3F5-5381-4695-AF02-E2C450342C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480" y="72000"/>
                <a:ext cx="11696040" cy="63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90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37D73E-FDFF-0491-359F-E2C43BAFEBC5}"/>
                  </a:ext>
                </a:extLst>
              </p14:cNvPr>
              <p14:cNvContentPartPr/>
              <p14:nvPr/>
            </p14:nvContentPartPr>
            <p14:xfrm>
              <a:off x="308520" y="340560"/>
              <a:ext cx="11010240" cy="60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37D73E-FDFF-0491-359F-E2C43BAFE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160" y="331200"/>
                <a:ext cx="11028960" cy="60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02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30C24B-616F-56FC-003E-37DFC698187A}"/>
                  </a:ext>
                </a:extLst>
              </p14:cNvPr>
              <p14:cNvContentPartPr/>
              <p14:nvPr/>
            </p14:nvContentPartPr>
            <p14:xfrm>
              <a:off x="120240" y="2880"/>
              <a:ext cx="11441520" cy="623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30C24B-616F-56FC-003E-37DFC69818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880" y="-6480"/>
                <a:ext cx="11460240" cy="62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529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C1F0CB-ACA0-1F87-A552-DB51363B059B}"/>
                  </a:ext>
                </a:extLst>
              </p14:cNvPr>
              <p14:cNvContentPartPr/>
              <p14:nvPr/>
            </p14:nvContentPartPr>
            <p14:xfrm>
              <a:off x="56880" y="232200"/>
              <a:ext cx="11684520" cy="647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C1F0CB-ACA0-1F87-A552-DB51363B0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20" y="222840"/>
                <a:ext cx="11703240" cy="64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8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8FD2C8-8E78-168C-897C-618D94DF7082}"/>
                  </a:ext>
                </a:extLst>
              </p14:cNvPr>
              <p14:cNvContentPartPr/>
              <p14:nvPr/>
            </p14:nvContentPartPr>
            <p14:xfrm>
              <a:off x="88200" y="261360"/>
              <a:ext cx="12020400" cy="591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8FD2C8-8E78-168C-897C-618D94DF7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" y="252000"/>
                <a:ext cx="12039120" cy="59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88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1A569F-8298-F19F-8032-B27DD0DE5E3B}"/>
                  </a:ext>
                </a:extLst>
              </p14:cNvPr>
              <p14:cNvContentPartPr/>
              <p14:nvPr/>
            </p14:nvContentPartPr>
            <p14:xfrm>
              <a:off x="124920" y="270720"/>
              <a:ext cx="12066480" cy="647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1A569F-8298-F19F-8032-B27DD0DE5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261360"/>
                <a:ext cx="12085200" cy="64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0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C1B6EF-4E95-712B-2BB0-07753D096EF9}"/>
                  </a:ext>
                </a:extLst>
              </p14:cNvPr>
              <p14:cNvContentPartPr/>
              <p14:nvPr/>
            </p14:nvContentPartPr>
            <p14:xfrm>
              <a:off x="734400" y="472680"/>
              <a:ext cx="9380880" cy="482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C1B6EF-4E95-712B-2BB0-07753D096E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040" y="463320"/>
                <a:ext cx="9399600" cy="48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29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F9663E-3E93-27E7-F9A7-F692213AF1AF}"/>
                  </a:ext>
                </a:extLst>
              </p14:cNvPr>
              <p14:cNvContentPartPr/>
              <p14:nvPr/>
            </p14:nvContentPartPr>
            <p14:xfrm>
              <a:off x="147240" y="285840"/>
              <a:ext cx="7090560" cy="616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F9663E-3E93-27E7-F9A7-F692213AF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80" y="276480"/>
                <a:ext cx="7109280" cy="618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2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584E17-EC9F-EFA8-AEEA-EB0314CD490B}"/>
                  </a:ext>
                </a:extLst>
              </p14:cNvPr>
              <p14:cNvContentPartPr/>
              <p14:nvPr/>
            </p14:nvContentPartPr>
            <p14:xfrm>
              <a:off x="177840" y="390240"/>
              <a:ext cx="11406240" cy="565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584E17-EC9F-EFA8-AEEA-EB0314CD4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380880"/>
                <a:ext cx="11424960" cy="56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08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Small-Signal Modeling  Current Mirrors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1</cp:revision>
  <dcterms:created xsi:type="dcterms:W3CDTF">2025-06-12T04:34:09Z</dcterms:created>
  <dcterms:modified xsi:type="dcterms:W3CDTF">2025-06-12T14:20:59Z</dcterms:modified>
</cp:coreProperties>
</file>