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62" r:id="rId5"/>
    <p:sldId id="263" r:id="rId6"/>
    <p:sldId id="264" r:id="rId7"/>
    <p:sldId id="267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4:44:28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9536 4871 1560 0,'0'0'557'16,"0"0"-262"-16,0 0-124 15,0 0-60-15,0 0-30 16,0 0-34-16,-56-91-43 16,40 70-4-16,3 2-80 15,-5 3-180-15</inkml:trace>
  <inkml:trace contextRef="#ctx0" brushRef="#br0" timeOffset="2337.19">2950 2733 538 0,'0'0'1234'0,"0"0"-860"16,0 0-113-16,0 0-51 15,0 0-76-15,0 0-26 16,0 0-19-16,-36-106-30 16,36 100-24-1,0-1-4-15,-2 6-12 0,2 1-3 0,-3 0-16 16,-1 0-20 0,-1 19-12-16,1 20 32 0,-5 19 12 15,0 34-1 1,-4 36 4-16,-2 33-14 0,1 5 5 15,1-28 12-15,3-37-11 16,6-41-7 0,0-14-17-16,-3 0 15 0,3 0-13 15,-1-2-32-15,0-9-34 16,1-7-40-16,2-8-149 16,-3-8-490-16</inkml:trace>
  <inkml:trace contextRef="#ctx0" brushRef="#br0" timeOffset="2622.99">2163 3821 1925 0,'0'0'448'0,"0"0"-266"15,0 0-40-15,0 0-90 16,0 0-29-16,0 0 27 16,120-45 25-16,-46 31-38 15,6 4-16-15,3 1-20 16,-8 5 14-16,-8 3-15 16,-12 1-22-16,-17 0-89 0,-17 8-145 15,-19 3-544-15</inkml:trace>
  <inkml:trace contextRef="#ctx0" brushRef="#br0" timeOffset="3469.09">2200 3909 974 0,'0'0'734'15,"0"0"-516"-15,0 0-7 16,0 0 73-16,0 0-88 16,0 0-86-16,0 0-47 0,-4-9-56 15,2 9-7-15,2 14-9 16,-2 14 9-16,0 14 0 16,-1 15 17-16,-1 6 7 15,0 8-19-15,-3 0 21 16,-2 0-18-16,2-2-8 15,1-3 7-15,4-8-6 16,-1-8-1-16,1-10 6 16,2-10-1-16,-2-7-5 15,-3-9-16-15,-2-5-6 16,3-3 22-16,-2-2 16 16,3-4-3-16,1 0 3 15,2 0-7-15,0 0-9 0,0 0-17 16,0 0-10-1,0 0 23-15,7-2 4 0,1 0 0 16,1-2 12-16,3-1-12 16,3 2 0-16,5-1 0 15,11-2 18-15,7-1-17 16,9 0-1-16,4-3 5 16,3 2-4-16,-1 0-1 15,-4-1-7-15,-6 4-14 16,-8-3 12-16,-6 0 0 15,-8 4 9-15,-11 0 0 16,-5 1-16-16,-5 3-14 16,0 0-46-16,0 0-36 0,0 0 42 15,-5 0 58 1,-3 0 12-16,-2 0 42 0,4-1 33 16,-1-1 16-16,3-1-2 15,2 2-13-15,2 1-20 16,0 0-40-16,-2 0-16 15,2 0-21-15,-6 10-1 16,4 19 22-16,-4 16 1 16,1 16 13-16,1 14 16 15,2 11-3-15,0 9-4 16,0-3-5-16,2 0-3 16,0-7-15-16,0-11 0 0,0-10 13 15,0-12-13 1,-2-14 11-16,-1-10 5 0,0-12 3 15,3-6-18-15,0-8 5 16,0-2 1-16,0 0-4 16,0 0-3-16,0 0-11 15,0 0-42-15,0-12-80 16,0-8-102-16,0-4-692 0</inkml:trace>
  <inkml:trace contextRef="#ctx0" brushRef="#br0" timeOffset="4031.85">2393 4384 759 0,'0'0'1061'0,"0"0"-800"0,0 0-48 15,0 0 30 1,0 0-108-16,0 0-69 0,0 0-19 16,-16-6-20-16,16 6-22 15,0 0 21-15,0 0 20 16,0 0 6-16,0 0-3 16,0 0-12-16,0 0-16 15,0 0-13-15,0 0-8 16,0 0-22-16,14 0 17 15,3 13 5-15,1 7 12 16,1 4-12-16,2 4-2 16,-3 5 2-16,-5 3 0 0,-4 2 0 15,-7 2 1-15,-2 0 0 16,-2 2-1-16,-20-4 0 16,-7 2 1-16,-4-4 6 15,-4-1-1 1,2-8-5-16,6 0-1 0,7-9-10 15,13-2-50-15,6-4-104 16,3-11-512-16</inkml:trace>
  <inkml:trace contextRef="#ctx0" brushRef="#br0" timeOffset="4781.81">2054 3838 1242 0,'0'0'592'0,"0"0"-384"16,0 0-113-16,0 0 41 15,0 0 1-15,0 0-42 16,0 0-47-16,-18-17-10 15,18 17-6-15,-2 0-1 16,2 0-31-16,-2 0-2 16,-5 11-26-16,1 21 28 15,-4 20 12-15,1 18 3 0,3 17-9 16,4 4 11 0,0 4-8-16,-1-5 5 15,-2-7-13-15,1-12 0 16,-5-8-1-16,1-15 0 0,-2-9 0 15,-1-12-1-15,5-7-138 16,-1-11-659-16</inkml:trace>
  <inkml:trace contextRef="#ctx0" brushRef="#br0" timeOffset="6210.82">1932 4278 1275 0,'0'0'502'15,"0"0"-319"-15,0 0 4 16,0 0 21-16,0 0-9 16,0 0-76-16,0 0-43 15,0-63-4-15,0 55 3 16,-5 2-6-16,-4-3-33 15,-7 3-40-15,-6 2-24 16,-11 1-15-16,-19 3-7 16,-13 0-2-16,-16 0 35 15,-31 0 13-15,8 0 14 16,-6 0 13-16,4 0-13 0,21 0-14 16,-2 0 11-16,16 0 8 15,17 0-19-15,20 0 18 16,16-2-18-16,14 0-16 15,4 0-81-15,2 0-69 16,18-1 148-16,2 3 5 16,1 0-16-16,-5 0-182 15,-10 0-69-15,-5 9-37 16,-3 3-20-16,0-3-248 0</inkml:trace>
  <inkml:trace contextRef="#ctx0" brushRef="#br0" timeOffset="6612.85">1036 4168 729 0,'0'0'334'0,"0"0"-116"16,0 0 8-16,0 0-12 15,0 0 22-15,0 0-71 0,0 0-32 16,-5 0-17-16,5 0-37 16,-3 0-38-16,1 11-32 15,0 13-9-15,-2 14 15 16,0 12-14-1,1 12 17-15,3 6-8 0,0 0-8 16,0-1 5-16,-2-9-7 16,-4-6 7-16,-4-8-7 15,4-7 0-15,-3-10 2 16,5-4-2-16,-1-10 1 16,5-3-1-16,0-7-71 15,3-3-250-15,9 0-710 0</inkml:trace>
  <inkml:trace contextRef="#ctx0" brushRef="#br0" timeOffset="7999.88">1100 4838 1486 0,'0'0'495'0,"0"0"-326"15,0 0-15 1,0 0 54-16,0 0-55 0,0 0-29 15,0 0-52-15,-11-60-30 16,-2 52-28-16,-3 2-13 16,-4 3-1-16,-7 3-20 15,-6 0-33-15,-5 7 11 16,-7 13 28-16,1 6 14 16,-1 2 1-16,1 4 11 15,6 4-4-15,2 2 3 16,10 5-10-16,6 7-1 15,6 4-7-15,9 8 6 0,5 3 1 16,0 1 0-16,12 0 1 16,12-4-1-16,5-6-13 15,7-8 11 1,4-9-9-16,4-12-1 16,3-10-11-16,4-14 23 0,5-3 0 15,0-8 11-15,0-20 2 16,0-10-2-16,-6-10 0 15,-3-10 27-15,-5-7 22 16,-6-4 0-16,-7-1-17 16,-11 1-12-16,-9 5-2 15,-9 6-14-15,-5 8 1 16,-21 10-16-16,-8 8-26 0,-6 9 11 16,-1 15-22-1,-18 8-91-15,14 13-119 0,3 9-559 16</inkml:trace>
  <inkml:trace contextRef="#ctx0" brushRef="#br0" timeOffset="8230.99">945 5061 974 0,'0'0'1044'0,"0"0"-876"16,0 0-5-16,0 0-14 16,0 0-96-16,0 0-53 0,0 0-35 15,-10 4 35 1,15 20 0-16,4 2-32 0,-5 10-116 16,-2-8-250-16,-2-5-807 0</inkml:trace>
  <inkml:trace contextRef="#ctx0" brushRef="#br0" timeOffset="8378.03">873 5085 1450 0,'0'0'949'16,"0"0"-949"-16,0 0 16 15,0 0-16-15,0 0 27 16,116-4-27-16,-71 4-242 15,-8 0-1003-15</inkml:trace>
  <inkml:trace contextRef="#ctx0" brushRef="#br0" timeOffset="8612.9">846 5398 1342 0,'0'0'816'0,"0"0"-816"0,0 0 0 15,0 0 27-15,0 0 13 16,0 0 57 0,0 0-17-16,159-4-80 0,-124-4-139 15,-4 2-677-15</inkml:trace>
  <inkml:trace contextRef="#ctx0" brushRef="#br0" timeOffset="9471.02">810 5757 1820 0,'0'0'371'16,"0"0"-281"-16,0 0 39 0,0 0 73 16,0 0-60-1,0 0-56-15,0 0-67 0,2-18-19 16,-2 18-22-16,0 9 10 15,0 18 12-15,0 11 8 16,0 14 2-16,0 11 3 16,0 4-2-16,0 4-11 15,0-5-15-15,0-8-24 16,0-12-27-16,2-16-31 16,2-12-181-16,0-11-528 0</inkml:trace>
  <inkml:trace contextRef="#ctx0" brushRef="#br0" timeOffset="9928.04">737 6334 1901 0,'0'0'449'15,"0"0"-371"-15,0 0-19 16,0 0 78-16,0 0-5 16,0 0-51-16,0 0-34 15,149-28-33-15,-100 26 9 16,7 1-14-16,6 1-4 0,14 0 0 16,8 0-4-1,10 0-1-15,7 0 7 0,19 0-2 16,-9 0-5-16,1 0 6 15,-1 0-6-15,-15-5 0 16,9-1-8-16,-7-2 8 16,-11 2-1-16,-12-2-5 15,-13 2 6-15,-14 2 3 16,-17 3-3-16,-13 1 0 16,-12 0 0-16,-3 0 26 15,-3 0-12-15,0 0-14 16,0 0 10-16,0 0-3 15,0 0-7-15,0 0-7 16,0 0-69-16,2 0-29 16,6 0 34-16,2 0-154 15,-1 0-306-15</inkml:trace>
  <inkml:trace contextRef="#ctx0" brushRef="#br0" timeOffset="10409.1">2599 5548 1791 0,'0'0'232'15,"0"0"-184"-15,0 0 9 16,0 0 57-16,0 0 17 16,0 0-25-16,0 0-45 15,-21-106-24-15,23 96 25 16,2 4 27-16,-4 3-6 16,0 2 9-16,0 1-11 15,0 0-24-15,0 0-48 16,0 0 0-16,0 0-5 15,0 1-4-15,0 16-11 16,0 10 11-16,0 17 5 16,-4 19-3-16,0 10-2 15,1 11 1-15,0 4 2 0,1 2-3 16,2-2-1-16,0-6-16 16,0-7-13-16,0-15 13 15,0-13 9-15,0-11-32 16,2-13-42-16,4-11-23 15,-4-6-22-15,0-6-70 16,0-2-96-16,0-12-519 0</inkml:trace>
  <inkml:trace contextRef="#ctx0" brushRef="#br0" timeOffset="11840.14">2956 2704 1103 0,'0'0'701'0,"0"0"-423"15,0 0-81-15,0 0-61 16,0 0-63-16,0 0-55 16,0 0 4-16,31 13 44 15,-2-5 2-15,9-2 8 16,11 1-16-16,14-6-25 16,8-1 2-16,14 0-11 15,6 0-14-15,7-10-3 16,0 2-4-16,0 2-5 15,-5 2-43-15,-1 0 8 16,-5 1 3-16,-5 0 15 16,-6-3 5-16,-6 0-8 15,-8-1 15-15,-12 0-7 16,-9 1-5-16,-10 0-31 16,-11 1-71-16,-8 4-81 0,-8 1-80 15,-2 0 47-15,-2 0 90 16,0 0 60-16,0 0-39 15,0 0-21-15,0 0 92 16,0 0 47-16,0 0 4 16,0 0 116-16,0 0 29 15,0 0-86-15,0 0-25 16,0 0-23-16,0 0 40 16,0 0 104-16,0 0 5 15,0 0-32-15,0 0-11 16,0 0-16-16,0 0-58 15,0 1-27-15,0 14-16 16,0 11 61-16,2 14-12 16,3 12 18-16,1 16-5 15,4 26-28-15,0 32-11 0,1 27-8 16,3-11-7-16,-5-28-8 16,-1-37 9-16,-3-25-8 15,2 7-1-15,0-1-10 16,1 4 10-16,-1-8 0 15,2-8 0-15,-2-8 0 16,-3-5 5-16,0-2-4 16,1-9-1-16,-3-8 0 15,0-4-1-15,-2-3 1 16,0-7-65-16,0 0-159 0,0 0-696 0</inkml:trace>
  <inkml:trace contextRef="#ctx0" brushRef="#br0" timeOffset="18921.06">4847 4253 718 0,'0'0'326'0,"0"0"-205"0,0 0 64 15,0 0 193-15,0 0 10 16,0 0-122-16,0 0-120 16,19-17-72-16,-19 17-14 15,0 0 21-15,0-1-2 16,0 1 15-16,0-1-13 15,0-2 7-15,0-3-10 16,0-2-28-16,-7-5-30 16,-7-2 9-16,-5-3-16 15,-6-2-12-15,-4 0-1 16,-6 3-6-16,-3 4-4 0,-3 4 9 16,-3 8 1-1,-1 1 4-15,-4 0 5 0,0 10-3 16,1 12-3-16,-4 6-2 15,0 7-1-15,4 13 0 16,-1 7 0-16,2 11 0 16,4 8 5-16,6 7-1 15,6 3-4-15,10-2-6 16,8-1 6-16,11-6-18 16,2-4 7-16,11-7-7 15,24-10-1-15,15-8 1 16,8-10-14-16,11-11-12 0,6-17 35 15,3-8 9-15,1-1 7 16,-2-25 0 0,-6-8 1-16,-6-10-8 0,-7-6 25 15,-11-8-6-15,-7-9 21 16,-9-7-11-16,-6-5 0 16,-12-8-13-16,-8-3-16 15,-5 0-18-15,-12 9 2 16,-17 11-37-16,-8 16 29 15,-3 18 5-15,-5 16 13 16,1 13-16-16,-15 14-21 16,12 19-128-16,7 4-380 0</inkml:trace>
  <inkml:trace contextRef="#ctx0" brushRef="#br0" timeOffset="19224.62">4612 4376 2342 0,'0'0'314'0,"0"0"-215"15,0 0-32-15,0 0-22 16,0 0-29-16,0 0-5 16,0 0-5-16,-4 91 1 15,-2-42-7-15,2-1-46 16,-5 5-70-16,1-10-127 16,-2-13-564-16</inkml:trace>
  <inkml:trace contextRef="#ctx0" brushRef="#br0" timeOffset="19388.73">4462 4542 2475 0,'0'0'369'16,"0"0"-306"-16,0 0-31 0,0 0-17 15,0 0-5-15,117-13-10 16,-80 26-209-16,-8 2-1208 0</inkml:trace>
  <inkml:trace contextRef="#ctx0" brushRef="#br0" timeOffset="19622.1">4382 4927 2147 0,'0'0'594'0,"0"0"-495"0,0 0-61 15,0 0-23-15,0 0 16 16,0 0-1-16,132 0-9 16,-77 0-21-16,23-2-142 15,-13 0-232-15,-11-3-907 0</inkml:trace>
  <inkml:trace contextRef="#ctx0" brushRef="#br0" timeOffset="20125.82">4475 5332 1882 0,'0'0'543'16,"0"0"-342"-16,0 0-80 0,0 0 4 16,0 0-39-16,0 0-43 15,0 0-43-15,0 6-20 16,0 17-14-16,0 19 34 15,0 16 31-15,0 22-21 16,0 7-10-16,0 10-5 16,0 1-103-16,0-2 39 15,-2-1 26-15,-6-9-33 16,-3-13 52-16,1-12 24 16,4-17 0-16,1-16 0 0,1-20 0 15,2-6-224 1,-2-2-1131-16</inkml:trace>
  <inkml:trace contextRef="#ctx0" brushRef="#br0" timeOffset="20923.93">2573 6363 1246 0,'0'0'928'0,"0"0"-760"16,0 0-24-16,0 0 45 15,0 0-55-15,0 0-83 0,0 0-44 16,-18 0-1 0,29-3 30-16,1 2 21 0,5-2-22 15,3 3-8 1,5 0-13-16,11 0-1 0,8 0-12 16,14 3 0-16,14 6 3 15,12 5-4 1,34 2-10-16,38 0-8 0,43-8-21 15,15-3 31-15,-14-5-2 16,-26 0 4-16,-52-10 6 16,-30 2 1-16,-28 2 6 15,-13 3-5-15,2 0 3 16,-1 0-5-16,-8 3 0 16,-17 0-1-16,-13 0-2 15,-12 0 3-15,-2 0 13 0,0 0 19 16,-2 0 22-1,-10 0-53-15,-1 0-1 0,-11 0-69 16,1 0-170-16,4 0-1308 16</inkml:trace>
  <inkml:trace contextRef="#ctx0" brushRef="#br0" timeOffset="22704.27">2105 4405 839 0,'0'0'558'0,"0"0"-381"16,0 0-75-16,0 0 87 16,0 0 11-16,0 0-17 15,0 0-58-15,40-12-25 16,-24 5 14-16,2 3-55 0,3-2-38 16,2-1-5-1,4 1-4-15,0 2-3 0,6 2 0 16,7 0-1-1,7 2-8-15,9 0 0 0,8 0 16 16,7 0-16-16,8 0 0 16,1 0-1-16,0 0-13 15,-2 0-10-15,-9-4 14 16,-8-6 2-16,-13 3 7 16,-12-2-8-16,-12 3 8 15,-11 4 0-15,-8 0 1 16,-5 2 31-16,0 0 5 15,0 0-30-15,-7 0 8 16,3 0 6-16,-1 0-20 16,3 0 7-16,2 0-7 0,0 0-4 15,0 0-13-15,0 0 17 16,0 0 1 0,0 0 5-16,0 0-6 15,0 2-10-15,-2 16 10 0,2 8 8 16,0 11 3-16,0 6-10 15,2 12 0-15,9 5 9 16,3 10-9-16,-1 7-1 16,1 8-4-16,-3 4-19 15,-1-3 10-15,-2-7-10 16,-6-6 23-16,2-16-1 16,-4-12 1-16,0-14 8 15,0-9 0-15,0-10 10 0,0-6-4 16,0-5-14-16,0 2-1 15,2-3 0-15,-2 0 1 16,0 0 0-16,0 0-9 16,0 0-21-16,0 0-58 15,0 1-262-15,0 2-401 0</inkml:trace>
  <inkml:trace contextRef="#ctx0" brushRef="#br0" timeOffset="23702.39">3303 5364 1829 0,'0'0'465'0,"0"0"-308"16,0 0-31-16,0 0-40 15,0 0-29-15,0 0-6 16,0 0-20-16,-2-48 20 15,-4 39 27-15,-3 2-19 16,0 0-25-16,0 3-23 16,-4 0-11-16,-3 3-8 15,1-1-5-15,-6 2 13 16,3 0 0-16,-3 0 5 16,0 6 1-16,-1 6 0 15,-2 5-1-15,1 4-4 16,1 7-1-16,1 2 5 0,4 4-5 15,1 2 0-15,5 4 0 16,5 2-11-16,6 5 4 16,0-3-14-16,0 3 14 15,13 1 2-15,3-4-5 16,3-3-12-16,6-3 14 16,2-4-18-16,0-6 1 15,2-6 25-15,0-6-6 16,0-3-15-16,0-8 7 15,0-2 14-15,0-3 0 16,-1 0 20-16,6-3-5 16,0-11 8-16,3-6-15 15,-1-5 2-15,1-6-1 16,-3-3 1-16,-3-2 8 16,-6-4 1-16,-7-6 8 15,-10-4 14-15,-8-2 6 0,0-2-20 16,0 5-7-16,-18 9-20 15,-1 10-5-15,-8 8-23 16,-6 10 3-16,-5 8-26 16,-5 4-29-16,1 0-38 15,-16 22-29-15,11 0-269 16,7-2-963-16</inkml:trace>
  <inkml:trace contextRef="#ctx0" brushRef="#br0" timeOffset="24546.74">3137 5867 714 0,'0'0'501'0,"0"0"-232"16,0 0-158-16,0 0-40 15,0 0-52-15,0 0-15 16,0 0-4-16,22-14 4 16,-22 14-2-16,0 0 55 15,0 0 122-15,0 0 37 16,0-2-21-16,0 2-88 16,0-2-59-16,0 0-37 0,2 2-11 15,-2-2-27 1,3-1 0-16,-1 3 7 0,0-1 12 15,2 1 8-15,3-2 0 16,-1-1 27-16,8 2 38 16,3 0 0-16,8-4-10 15,4 1-17-15,4-2-14 16,1 2-6-16,-3 0 3 16,-4 2 7-16,-7 2 5 15,-7 0-18-15,-3 0-10 16,-8 0-5-16,-2 0-1 15,0 0-4-15,0 0-41 16,-14 4-41-16,1 0-296 16,-3-2-1013-16</inkml:trace>
  <inkml:trace contextRef="#ctx0" brushRef="#br0" timeOffset="24796.55">3308 5700 1499 0,'0'0'537'0,"0"0"-234"16,0 0-109-16,0 0-36 15,0 0-34-15,0 0-36 16,0 0-57-16,0-2-31 16,0 8-20-16,0 11 20 15,0 3 3-15,2 6 20 16,5-1-7-16,2 2-16 15,-3-5-2-15,-1-4-76 0,-5-2-84 16,0-6-198-16,0-4-638 16</inkml:trace>
  <inkml:trace contextRef="#ctx0" brushRef="#br0" timeOffset="25162.08">3177 5632 1334 0,'0'0'255'0,"0"0"-114"16,0 0 79-16,0 0 27 16,0 0-36-16,0 0-39 15,0 0-71-15,122-41-43 16,-95 36-2-16,2 5-30 15,-4 0-25-15,-6 0-1 16,-9 0-95-16,-6 0-264 16,-4 5-1065-16</inkml:trace>
  <inkml:trace contextRef="#ctx0" brushRef="#br0" timeOffset="25801.86">3317 5985 910 0,'0'0'898'16,"0"0"-632"-16,0 0-34 15,0 0-41-15,0 0-48 16,0 0-71-16,0 0-53 15,3 0-8-15,-3 0-11 16,0 0 1-16,0 0-2 16,0 4 2-16,0 9 2 15,0 7 12-15,0 10 10 16,0 8-12-16,0 8 0 16,0 4-12-16,0 2 0 15,0-2-1-15,0-8-29 16,-5-5-1-16,3-10 19 15,-1-7-1-15,3-9 11 0,0-9-36 16,0-2-12-16,0-13-47 16,10-9-18-16,-4-2-356 15</inkml:trace>
  <inkml:trace contextRef="#ctx0" brushRef="#br0" timeOffset="29799.49">2520 6353 1458 0,'0'0'1041'0,"0"0"-875"0,0 0-106 16,0 0-2-16,0 0 17 15,0 0-1-15,0 0-28 16,-3-11-29-16,3 11 6 16,0 0 28-16,0 0 6 15,0 0-26-15,0 0-30 16,-2 5-1-16,2 15-21 16,0 11 21-16,0 19 16 15,0 11-6-15,0 3-10 16,0-1 0-16,-4-4-39 15,-6-9 7-15,2-7-1 16,-1-9-15-16,-5-4-30 0,1-10-92 16,1-8-507-16</inkml:trace>
  <inkml:trace contextRef="#ctx0" brushRef="#br0" timeOffset="30148.01">2210 6886 2417 0,'0'0'330'0,"0"0"-330"15,0 0-37-15,0 0 37 16,0 0 35-16,0 0 7 16,154 0-24-16,-106 0-18 0,-3 0-2 15,-5 0 2-15,-7 0-13 16,-4 0 13-16,-4-8-1 15,-8-1 2-15,-3 1 4 16,-7 3 16-16,-3 3 22 16,-4 0 29-16,0 2-1 15,0 0-27-15,0 0-38 16,-11 17-6-16,-3 12 0 16,-3 13-17-16,-3 12-7 15,-2 8-54-15,-3 4-19 16,-4-3-15-16,-2-10-77 15,-18-5-149-15,9-15 236 16,5-11-238-16</inkml:trace>
  <inkml:trace contextRef="#ctx0" brushRef="#br0" timeOffset="30321">2183 7011 1190 0,'0'0'1414'0,"0"0"-1187"15,0 0-132-15,0 0-74 16,0 0-5-16,0 0 15 16,0 0-31-16,121 153-21 15,-82-108-236-15,-10-13-857 0</inkml:trace>
  <inkml:trace contextRef="#ctx0" brushRef="#br0" timeOffset="31793.04">1219 5450 1795 0,'0'0'488'0,"0"0"-359"16,0 0-92-1,0 0-30-15,0 0-6 0,0 0 13 16,0 0-4-16,0-2-10 16,0 2-9-16,0 0 9 15,0 0 60-15,0 8-43 16,0 8 0-16,0 12 40 16,2 10-18-16,6 8-11 15,5 5-27-15,3-1 2 78,0-6-3-78,-2-8 0 0,-2-10-9 0,0-10 8 0,-3-8-26 0,2-6 21 0,-2-2 5 0,0 0 1 0,-1 0 24 0,3 0 10 16,3-10 19-16,3-11-5 16,6-6-3-16,4-10-3 0,4-6-24 15,0-8-6-15,0-3-12 16,1 2-7-16,-6 4-5 15,-3 10-20-15,-8 13-24 16,-15 23-26-16,0 2-145 16,0 0-876-16</inkml:trace>
  <inkml:trace contextRef="#ctx0" brushRef="#br0" timeOffset="32344.78">1735 5700 714 0,'0'0'1391'0,"0"0"-1192"0,0 0-113 15,0 0 58-15,0 0-6 16,0 0-36-16,0 0-38 16,31-59-28-16,-31 50-9 15,0 4-27-15,-6 2-21 16,-17 3-60-16,-3 4-4 15,-8 18 17-15,-4 7 57 16,5 3 11-16,2 2 27 16,10-4-15-16,10-4-12 15,11-4-4-15,0-9-25 16,17-4 28-16,12-9-32 16,4 0 33-16,5-4 29 0,-1-14-8 15,-4 0-11-15,-3 2 9 16,-12 5-19-16,-5 8-6 15,-9 3-37-15,-2 6-78 16,0 26 78-16,0 12 30 16,6 15-114-16,-4 3-251 15,3-1 104-15,-5-4 57 16,-2-13 217-16,0-12 180 16,-4-10 21-16,-9-12 133 15,-6-5-51-15,1-5-120 16,1 0-86-16,-1-9-34 15,0-9-25-15,2-5 19 16,8-8-9-16,6 0-7 0,2-2-21 16,2 1-8-16,22 2 3 15,10 0-42-15,24-6-49 16,-10 11-278-16,-3 3-715 16</inkml:trace>
  <inkml:trace contextRef="#ctx0" brushRef="#br0" timeOffset="32605.89">2114 5660 1648 0,'0'0'729'0,"0"0"-525"16,0 0-69-16,0 0-43 0,0 0-16 15,0 0-67 1,0 0-9-16,-58-65-38 0,46 73-18 16,2 9 28-16,1 10 16 15,5-1 10-15,2 4-18 16,2 2 10-16,0-2-5 15,19 2 0-15,8-1 12 16,2-2 3-16,-2-2 13 16,-7-6-13-16,-11-3-9 15,-9-6-31-15,0-2 40 16,-14-2 15-16,-13-6 0 16,-17-2-15-16,8-2-178 15,5-12-940-15</inkml:trace>
  <inkml:trace contextRef="#ctx0" brushRef="#br0" timeOffset="33542.78">4683 5003 1261 0,'0'0'977'0,"0"0"-777"16,0 0-40-16,0 0-36 16,0 0-28-16,0 0-27 15,0 0-44-15,2-11-13 16,7 22 18-16,0 11-6 16,4 8 8-16,1 10-11 15,1 10-3-15,3 8-8 16,-2 5-10-16,2 3 0 15,-5-6 0-15,1-10-13 16,-4-14 6-16,-3-14 0 16,-1-12-6-16,0-10 13 15,-2 0 36-15,2-18 26 16,5-15 26-16,5-15-29 16,4-4-26-16,4-11-14 0,8 1-12 15,1-3 5-15,0 5-5 16,2 2-2-16,-10 8-1 15,-2 8-4-15,-9 12-5 16,-12 19-42-16,-2 11-110 16,0 0-274-16</inkml:trace>
  <inkml:trace contextRef="#ctx0" brushRef="#br0" timeOffset="34371.71">5209 5334 1360 0,'0'0'1029'15,"0"0"-828"-15,0 0-93 16,0 0-2-16,0 0 25 16,0 0 3-16,0 0-50 15,4 0-58-15,-19-2-26 0,-8 2 10 16,-8 0-10-16,-4 0-13 16,-7 20-7-16,-3 8 10 15,3 8 9-15,6 4-4 16,11 4-10-16,9-3-18 15,12-5 4-15,4-10-21 16,0-11 19-16,18-6 4 16,4-9 27-16,7 0 4 15,0-14 29-15,4-15-9 16,-2-7 3-16,-4-3-10 16,-4-4-11-16,-5 0-5 15,-7 4 0-15,-7 5 0 16,-4 6 6-16,0 8 7 15,0 7-6-15,-2 9-8 16,-7 4-8-16,2 3 8 16,0 20 0-16,3 14-10 0,4 5-5 15,0 4-47-15,0-2-57 16,0-8 16-16,7-11 16 16,-3-12 53-16,3-8-6 15,0-5-9-15,4 0 35 16,2-12 5-16,3-9 2 15,4-2-36-15,3-6-142 16,-2 3 13-16,6-2 141 16,0 0 7-16,-2 2 48 15,-3 2 37-15,-5 4 126 16,-6 8 18-16,-6 4-65 0,-5 6-9 16,0 2-20-1,0 0-77-15,-5 0-21 0,-8 6-13 16,-2 8 0-16,1 4 0 15,3 4 0-15,7 2-4 16,4 2 3-16,0 4 1 16,4 2-19-16,14 5 19 15,2 2-9-15,-2-1-1 16,-7-1-53-16,-7-6-40 16,-4-4 11-16,-13-5 73 15,-42-7 12-15,1-2 7 16,-2-8-357-16</inkml:trace>
  <inkml:trace contextRef="#ctx0" brushRef="#br0" timeOffset="35602.1">3440 5901 809 0,'0'0'362'0,"0"0"-59"0,0 0-67 16,0 0-59-1,0 0-20-15,0 0-28 0,0 0-16 16,21 38-46-16,-7-20 17 15,-1 6-7-15,1 2-27 16,-1 5-9-16,-1-2-14 16,-3-3-7-16,-1-3 3 15,-3-5-2-15,-1-8-19 16,1-4 4-16,-3-2-6 16,1-4-8-16,1 0 8 15,-2 0 29-15,2 0 5 16,3-12 3-16,5-8 50 15,3-10-1-15,3-8-36 16,7-9 2-16,-2-1-39 16,4-4-13-16,-2 4 16 15,-3 2-16-15,-6 8-7 16,-8 8 6-16,-3 10 1 0,-5 13-60 16,0 7-109-16,-13 0-429 15</inkml:trace>
  <inkml:trace contextRef="#ctx0" brushRef="#br0" timeOffset="36012.75">3852 5967 1464 0,'0'0'510'16,"0"0"-222"-16,0 0-56 16,0 0-58-16,0 0-57 15,0 0-21-15,0 0-42 16,4 0-48-16,-23 0 4 16,-4 8-10-16,1 5 19 15,4 1-1-15,4-2-4 16,8-1-14-16,6-1-3 15,0 2-21-15,6 2 9 16,15 0 6-16,0 1-2 16,2-1-13-16,-5 1-11 15,-5 2-16-15,-11-3-8 0,-2 2 1 16,-4-2 58 0,-19 0 0-16,-3-2 76 0,-3-4-16 15,3-2-39-15,5-6-21 16,6 0-35-16,5-9-203 15,8-4-569-15</inkml:trace>
  <inkml:trace contextRef="#ctx0" brushRef="#br0" timeOffset="36530.78">4039 5763 1640 0,'0'0'597'16,"0"0"-348"-16,0 0-81 15,0 0-16-15,0 0-31 16,0 0-52-16,0 0-69 15,0 0-12-15,0 21-10 16,0 8 22-16,0 13 17 16,0 8-12-16,0 2 6 15,2-2-10-15,0-7 10 16,0-11-10-16,0-8-2 0,-2-13 2 16,4-6 5-16,-2-5-6 15,0 0-13-15,2 0-5 16,1-8 18-16,3-10 31 15,6-3-13-15,1 0-18 16,3-1-18-16,4 4-6 16,-2 6-7-16,1 3-8 15,-2 9 8-15,-1 0 0 16,-1 2 2-16,-5 14-1 16,-3 5 16-16,-5 1-1 15,-4-3 15-15,0 0 1 16,-15-2 81-16,-12-4-7 15,-8-1-9-15,-32-6-66 0,7-4-72 16,2-2-664-16</inkml:trace>
  <inkml:trace contextRef="#ctx0" brushRef="#br0" timeOffset="41593.8">3985 2454 496 0,'0'0'947'0,"0"0"-716"16,0 0-51-16,0 0 55 15,0 0-57-15,0 0-52 16,-9-14-65-16,9 12-38 16,0 2 4-16,0 0 2 15,0 0 12-15,0 0 2 16,-2 0-5-16,2 0 2 15,0 0 5-15,-2 0-23 0,0 0-16 16,-2 0-6-16,-3 0 1 16,-9 4-1-16,-6 11 1 15,-7-1 0-15,-7 5 0 16,-6 4 1-16,-5 1 5 16,-4-1-7-16,4 4 0 15,3-4 2-15,5 2 7 16,11-6-8-16,6 2 5 15,8-2-6-15,7-2-6 16,5-1-6-16,2 1-4 16,0 0 16-16,11-1 0 15,9 1 0-15,5-4 12 16,2 3 3-16,2-4 2 0,0-1-10 16,-5 0-7-16,-4-5 8 15,-6 0-7-15,-3-2 0 16,-5-1-1-1,-2-2 1-15,-1 1 0 0,-1 1 0 16,0 3-1-16,5 4-8 16,2 1 7-16,4 3-4 15,7 2-34-15,12 4-56 16,-3-6-162-16,-5-5-744 0</inkml:trace>
  <inkml:trace contextRef="#ctx0" brushRef="#br0" timeOffset="42148.48">3981 1592 1023 0,'0'0'537'0,"0"0"-349"0,0 0-96 15,0 0 25 1,0 0 7-16,0 0-68 16,0 0-53-16,-27 56 12 15,25-22 48-15,0 12 7 0,-1 13 35 16,1 9-25-16,0 2-17 16,0 1-38-16,2-4-19 15,0-7-4-15,0-10-1 16,0-7 9-16,0-7-10 15,-2-5-56-15,0-7-127 16,-7-10-274-16</inkml:trace>
  <inkml:trace contextRef="#ctx0" brushRef="#br0" timeOffset="42377.93">3685 2283 1972 0,'0'0'467'15,"0"0"-286"-15,0 0-134 16,0 0-47-16,0 0-3 16,0 0 3-16,0 0 37 15,120 0-12-15,-71-1-11 16,2-5 8-16,-4 0-10 16,-2 0-6-16,-5-1-5 15,2-2-1-15,-11 0-104 16,-9 2-547-16</inkml:trace>
  <inkml:trace contextRef="#ctx0" brushRef="#br0" timeOffset="42677.63">3854 1674 1770 0,'0'0'272'0,"0"0"-183"15,0 0 2-15,0 0-16 16,0 0 9-16,0 0-17 16,131-66 0-16,-94 64-11 15,0 2-24-15,3 0-8 0,-4 0-12 16,1 8-12-16,-2-1 0 15,-6 2-46-15,-4 7-122 16,-9-4-226-16,-7 0-1309 0</inkml:trace>
  <inkml:trace contextRef="#ctx0" brushRef="#br0" timeOffset="43080.8">4201 2105 848 0,'0'0'569'0,"0"0"-320"16,0 0-47-16,0 0-44 15,0 0 65-15,0 0-73 0,-26 128-63 16,26-95-45-16,0-3-18 15,0-5-7-15,0-4-8 16,0-7-9 0,0-6 2-16,0-2-4 0,0-2-16 15,0-4-187-15,0-3-151 16,0-10-325-16</inkml:trace>
  <inkml:trace contextRef="#ctx0" brushRef="#br0" timeOffset="43331.23">4267 1958 1597 0,'0'0'319'15,"0"0"-242"-15,0 0-28 0,0 0-26 16,0 0-22-16,119 47-1 16,-96-8 2-16,-3 2 0 15,-5-3 10-15,-5-4-12 16,-8-8 0-16,-2-3 89 15,-10-3 73-15,-21-2 45 16,-11-2-63-16,-9 0-35 16,-2-3-31-16,1 0-27 15,10-5-46-15,8 2-5 16,12-4-113-16,13-6-575 0</inkml:trace>
  <inkml:trace contextRef="#ctx0" brushRef="#br0" timeOffset="47568.1">590 7806 878 0,'0'0'749'16,"0"0"-233"-16,0 0-200 15,0 0-116-15,0 0-51 16,0 0-36-16,0 0-13 16,0-88-9-16,0 77-14 15,0 7-8-15,0-3-18 0,0 5-21 16,0 2-14-16,0 0-16 16,0 0-14-16,0 0-8 15,-2 13-3-15,-1 20-2 16,1 15 27-16,-2 14-7 15,2 10-21-15,-2 7-12 16,0-4-16-16,0-8-15 16,2-11-8-16,-5-12-59 15,3-15-63-15,-2-18-278 0</inkml:trace>
  <inkml:trace contextRef="#ctx0" brushRef="#br0" timeOffset="48011.3">661 7511 2129 0,'0'0'576'16,"0"0"-477"-16,0 0-59 16,0 0-24-16,0 0 18 15,-149-18-33-15,102 42 1 16,-1 11 9-16,-4 10-7 15,0 14 2-15,2 9 16 16,3 11-3-16,9 9 0 16,9 3-3-16,9 8-7 0,15-4-8 15,5-3 4-15,18-9-5 16,20-12-13-16,14-17 8 16,3-14-16-16,9-18 21 15,2-16 2-15,0-6 34 16,-1-18 46-16,-5-18-23 15,-4-14 2-15,-10-12-11 16,-6-9-10-16,-11-7 7 16,-13-4-17-16,-9-4-14 15,-7 2-1-15,-9 4-15 16,-20 10-5-16,-7 15-20 16,-4 17-20-16,-18 22-37 15,9 11-126-15,6 5-416 16</inkml:trace>
  <inkml:trace contextRef="#ctx0" brushRef="#br0" timeOffset="48456.08">995 7843 2339 0,'0'0'300'16,"0"0"-212"-16,0 0-2 0,0 0 41 16,0 0-22-16,0 0-32 15,0 0-49-15,0-55-24 16,0 60-29-16,0 18-4 15,0 19 33-15,0 18 0 16,12 13 0-16,1 5-4 16,3 0-41-16,1-12 28 15,4-11 16-15,-4-20 0 16,-1-13 0-16,-5-14 1 16,-2-8 28-16,0 0 36 15,2-21 40-15,5-17 2 16,5-14-40-16,8-13-34 15,3-10-6-15,2-2-18 16,-3-1-3-16,0 5 3 0,-7 13-8 16,-8 15-5-16,-5 14-15 15,-9 23-52-15,-2 8-93 16,0 0-334-16</inkml:trace>
  <inkml:trace contextRef="#ctx0" brushRef="#br0" timeOffset="48923.75">1537 8226 893 0,'0'0'1125'0,"0"0"-960"15,0 0-111-15,0 0 7 16,0 0 60-16,0 0-19 16,0 0-61-16,23-77-29 15,-23 77-12-15,0 0-26 16,0 0 10-16,0 0 16 16,0 0 1-16,0 0 22 15,0 0 14-15,0 0 32 16,0 0 11-16,0-2-9 15,0 2 0-15,0-2 4 16,-3 2-44-16,-15 0-31 0,-4 0-34 16,-12 8-3-16,-6 14 22 15,-9 8 15-15,1 7 7 16,0 4 4 0,11 5-1-16,14-1-10 0,21-3 0 15,2-7-1-15,29-8-12 16,18-8 1-16,10-12 6 15,3-7 6-15,1 0 11 16,-8-4-11-16,-13-18-90 16,-13 1-252-16,-15 4-1250 0</inkml:trace>
  <inkml:trace contextRef="#ctx0" brushRef="#br0" timeOffset="49127.13">1423 8390 1445 0,'0'0'1130'15,"0"0"-1028"-15,0 0-66 16,0 0 48-16,0 0 1 16,0 0-49-16,0 0-21 15,91 76 3-15,-75-28 1 16,-5 8-4-16,0 2-15 16,-1 1-57-16,-4-9 12 15,1-12 14-15,1-10-44 16,0-14-114-16,-2-7-464 0</inkml:trace>
  <inkml:trace contextRef="#ctx0" brushRef="#br0" timeOffset="49476.24">1909 8186 2284 0,'0'0'354'15,"0"0"-167"-15,0 0 12 16,0 0-62-16,0 0-24 16,0 0-27-16,0 0-36 15,46-60-50-15,-46 60-2 16,0 0-2-16,0 13-22 16,-6 7 22-16,-1 6 1 15,5 5 3-15,0 0-8 0,2 0 2 16,0-3-7-16,0-2-16 15,6-2 8-15,1-2 12 16,0 0-13 0,0-4-19-16,-7-4-1 0,0-2 7 15,0-2 10-15,0-2-63 16,-7-2-8-16,-27 0-44 16,3-4-206-16,-2-2-732 0</inkml:trace>
  <inkml:trace contextRef="#ctx0" brushRef="#br0" timeOffset="50127.82">2586 7847 1399 0,'0'0'543'15,"0"0"-172"-15,0 0-49 16,0 0-111-16,0 0-55 0,0 0-65 16,0 0-57-1,11-13-34-15,-24 29-15 0,-7 11 15 16,-7 10 3-16,-6 14 4 16,-3 8-3-16,1 2 6 15,3-5-9-15,8-6 0 16,6-12 3-16,9-10-3 15,9-10 0 1,0-8-1-16,2-3-21 0,23-6 21 16,8-1 35-16,12 0-3 15,6 0 0-15,7-5-15 16,4-1-9-16,-2 2-8 16,-2 4-10-16,-4 0-83 15,-5 0-132-15,-11 1-324 16,-16 3-1379-16</inkml:trace>
  <inkml:trace contextRef="#ctx0" brushRef="#br0" timeOffset="50474.92">3103 7774 1086 0,'0'0'1286'16,"0"0"-1109"-16,0 0-48 15,0 0 18-15,0 0-1 16,0 0-32-16,0 0-102 16,11-54-12-16,-4 90 0 0,2 14 11 15,4 14 6 1,3 7-4-16,6-1-3 0,0-7-9 16,3-13 0-16,0-15-1 15,-6-13-4-15,-3-12 4 16,-7-8 47-16,0-2 18 15,0-12 16-15,4-20 13 16,5-14-46-16,4-12-14 16,7-8-16-16,0-6-5 15,-2 3-13-15,0 7 0 16,-7 14-31-16,-7 14-28 16,-11 26-44-16,-2 8-144 15,0 0-796-15</inkml:trace>
  <inkml:trace contextRef="#ctx0" brushRef="#br0" timeOffset="50690.96">3600 7999 2351 0,'0'0'396'16,"0"0"-317"-16,0 0-68 16,0 0 20-16,0 0 28 15,4 152-23-15,-4-87-36 16,0 2-1-16,-2-3-35 15,-2-7 26-15,0-17-27 16,2-14 36-16,2-14 0 16,-6-12-21-16,4-22-65 15,-2-6-483-15</inkml:trace>
  <inkml:trace contextRef="#ctx0" brushRef="#br0" timeOffset="50859.02">3459 8003 2526 0,'0'0'493'15,"0"0"-330"-15,0 0-35 16,0 0-62-16,0 0-66 16,0 0 0-16,0 0 0 15,87-15 6-15,-33 15-6 16,19 0-52-16,-13 0-158 16,-8-2-315-16</inkml:trace>
  <inkml:trace contextRef="#ctx0" brushRef="#br0" timeOffset="52110.14">4683 7786 1190 0,'0'0'1041'16,"0"0"-717"-16,0 0-122 15,0 0 2-15,0 0 0 16,0 0-64-16,0 0-40 16,-9-32-40-16,9 32-33 0,0 0-26 15,0 0-1-15,0 0 0 16,0 0-45-16,-6 6-88 16,-2 10-194-16,0 2-670 0</inkml:trace>
  <inkml:trace contextRef="#ctx0" brushRef="#br0" timeOffset="52249.89">4633 8074 2283 0,'0'0'299'0,"0"0"264"16,0 0-503-16,0 0-59 16,0 0 10-16,0 0-11 0,0 0-19 15,6 0-106 1,-4 0-96-16,0 0-514 0</inkml:trace>
  <inkml:trace contextRef="#ctx0" brushRef="#br0" timeOffset="52923.16">5144 7711 1950 0,'0'0'631'0,"0"0"-469"16,0 0-86-1,0 0-16-15,0 0-13 0,0 0-28 16,0 0-2-16,-143-5-4 16,110 35 9-16,4 10-14 15,7 4-3-15,8 3-5 16,12-1-7-16,2-6-13 15,12-8 1-15,19-10-5 16,9-8-2-16,2-11 9 16,7-3 17-16,0-5 13 15,2-17-1-15,-3-7-2 16,-4-7-10-16,-5-2-5 16,-7-3-27-16,-10 2 4 15,-6 3 9-15,-11 8 14 16,-5 8-8-16,0 12-58 0,-12 8 6 15,-8 2 41-15,0 27 24 16,0 11 6-16,9 8 9 16,9 2 3-1,2-6-5-15,4-11 7 0,16-8 20 16,0-13 52-16,2-10-11 16,1-2-11-16,2-10-17 15,0-19-14-15,4-7-14 16,-2-5-14-16,-2 0-11 15,-2 7 0-15,-10 11-15 16,-4 6-10-16,-7 15-8 16,-2 2-69-16,0 14 44 15,0 16 58-15,0 8 17 0,0 0-9 16,5-4-8 0,10-5 0-16,3-14 0 0,2-6 0 15,2-9 34-15,5 0 11 16,2-23-22-16,4-13-23 15,1-8-54-15,1-7-105 16,14-38-92-16,-11 14-144 16,-7 5-268-16</inkml:trace>
  <inkml:trace contextRef="#ctx0" brushRef="#br0" timeOffset="53110.08">5964 7197 2020 0,'0'0'642'15,"0"0"-474"-15,0 0-26 0,0 0-93 16,0 0-13-1,0 0-5-15,-107 182-21 0,90-95-2 16,5 8 0-16,10 4-2 16,2-15-6-16,0 8 0 15,0-11-9-15,4-16-18 16,3-15-69-16,4-19 27 16,-4-15-91-16,-1-14-464 0</inkml:trace>
  <inkml:trace contextRef="#ctx0" brushRef="#br0" timeOffset="53233.12">5803 7652 1541 0,'0'0'1046'16,"0"0"-935"-16,0 0-105 16,0 0-6-16,0 0-256 0,145-46-960 15</inkml:trace>
  <inkml:trace contextRef="#ctx0" brushRef="#br0" timeOffset="53391.95">6399 7563 989 0,'0'0'12'15,"0"0"-12"-15,0 0-32 16,-119 19-2-16,86-1-107 15,8-2-442-15</inkml:trace>
  <inkml:trace contextRef="#ctx0" brushRef="#br0" timeOffset="53968.75">6210 7657 727 0,'0'0'499'0,"0"0"-102"15,0 0-87-15,0 0-164 16,0 0-93-16,112-8 1 16,-104 3 27-16,-6 3 118 15,-2 2 20-15,-7 0-131 16,-15 2-46-16,-7 15-31 15,-2 12 3-15,2 7 5 16,4 8-1-16,9 4-10 16,10-2-8-16,6-2 5 15,0-9-5-15,22-10 45 16,5-8 45-16,6-9 24 16,5-8-30-16,2 0-19 0,5-22-12 15,-1-8-23-15,-1-8-11 16,-10-9-14-16,-8-3 1 15,-12-2-6-15,-13 1-10 16,0 2-15-16,-31 6-8 16,-11 10 1-16,-8 11-12 15,1 12-2-15,3 10-18 16,12 0-56-16,14 1 7 16,18 13 51-16,2-3 19 15,33-5 1-15,21-6 42 16,13 0 63-16,7-12 10 15,3-12-16-15,-4-8-25 16,-10-4-16-16,-14-5 7 0,-18-1-11 16,-15 2 9-16,-16 4-4 15,0 9 39-15,-20 8 7 16,-9 11-17-16,-2 8-22 16,-3 4-18-16,3 28-2 15,2 18-4-15,4 31-8 16,10 29 8-16,15 24 6 15,0 5-5-15,7-7 2 16,8-30-2-16,-3-29 0 16,-8-17-1-16,0-6 0 15,-2 1-4-15,1 6-27 16,-3 1-65-16,-7-10-70 16,-15-14-37-16,-3-13-202 0</inkml:trace>
  <inkml:trace contextRef="#ctx0" brushRef="#br0" timeOffset="54125.28">6343 8147 2218 0,'0'0'378'0,"0"0"146"16,0 0-483-16,164-92-25 16,-92 63-14-16,1 4-2 15,25-15-94-15,-21 10-113 16,-15-2-704-16</inkml:trace>
  <inkml:trace contextRef="#ctx0" brushRef="#br0" timeOffset="54388.17">7016 7347 1604 0,'0'0'862'0,"0"0"-679"16,0 0-100-16,0 0-61 15,0 0-21-15,-131 52 25 16,102-4-17-16,8 11 2 15,7 9-11-15,14 7 7 16,0 4-7-16,19 3 0 16,14-1 0-16,7-4 0 15,1-7 0-15,-2-5 10 16,-5-11-10-16,-12-10 1 16,-13-10-2-16,-9-6 1 15,-7-6-2-15,-24-7-3 0,-29-9-7 16,8-5-13-16,6-1-229 15</inkml:trace>
  <inkml:trace contextRef="#ctx0" brushRef="#br0" timeOffset="54517.2">6869 7953 332 0,'0'0'2303'0,"0"0"-1697"16,133-50-527-16,-32 19-51 15,-17 8-28-15,-12 1-201 0</inkml:trace>
  <inkml:trace contextRef="#ctx0" brushRef="#br0" timeOffset="73701.72">8876 9047 77 0,'0'0'92'15,"0"0"-92"-15</inkml:trace>
  <inkml:trace contextRef="#ctx0" brushRef="#br0" timeOffset="73751.73">9081 8979 742 0,'0'0'0'0</inkml:trace>
  <inkml:trace contextRef="#ctx0" brushRef="#br0" timeOffset="75120.16">8201 7097 753 0,'0'0'644'15,"0"0"-294"-15,0 0-108 16,0 0 13-16,0 0-71 16,0 0-82-16,0 0-33 15,-2-53-44-15,2 39 12 16,0 2-9-16,0 0-28 16,-5 0-1-16,-3 2-18 15,-4 2-53-15,1 2 52 16,-2 2-24-16,4-1 14 0,0 4 30 15,5 0 1-15,-1 1 12 16,5 0 15-16,0 0 10 16,-2 0-13-16,0 0-11 15,-8 0-8-15,-7 13 1 16,-12 15-7-16,-12 12 6 16,-9 14-5-16,-11 15 10 15,-7 9-5-15,-13 23-5 16,-4 23 12-16,6 17 27 15,20-10-8-15,28-25-12 16,27-29-6-16,4-17-14 16,19 10-5-16,17 8 5 15,15 6 20-15,10-8-7 16,7-11 1-16,4-13-3 16,2-12-6-16,-1-12-5 0,12-22-14 15,-19-6-139-15,-16 0-552 16</inkml:trace>
  <inkml:trace contextRef="#ctx0" brushRef="#br0" timeOffset="75498.52">8138 7640 2234 0,'0'0'337'16,"0"0"-178"-16,0 0-28 15,0 0-37-15,0 0-17 16,0 0-49-16,0 0-28 16,-58-7-4-16,45 34 4 15,0 7 4-15,4 2-4 0,5 0-1 16,4 1-9-16,0-4 1 16,6 1-13-16,17 0 3 15,1-2 5-15,3 0 9 16,-5-3 4-16,-6-5-20 15,-8-7-2-15,-8 0-9 16,0-5 32-16,-8 0 12 16,-17-3 0-16,-4-2 5 15,-4-3-7-15,-1-4-5 16,5 0-5-16,2 0-26 16,8-17-55-16,9-2-86 0,10-15-132 15,19 4-207-15,8 3-1356 0</inkml:trace>
  <inkml:trace contextRef="#ctx0" brushRef="#br0" timeOffset="75866.9">8419 7788 1649 0,'0'0'543'16,"0"0"-157"-16,0 0-198 16,0 0-111-16,0 0-45 15,0 0-10-15,0 0 4 16,-125 122-8-16,110-78 0 15,7-4 1-15,4-5-7 0,4-13-12 16,0-8 0-16,10-8-12 16,9-6 12-16,8 0 29 15,4-26 0-15,5-11-11 16,0-4-18-16,-7-5-5 16,-5 2-17-16,-8 10 15 15,-7 9 7-15,-7 13 0 16,-2 12-20-16,0 0-16 15,0 24 36-15,-9 13 2 16,3 6 19-16,4-3-21 16,2-4-6-16,0-9-9 15,0-15 7-15,2-11-5 16,11-1-1-16,7-19 14 16,5-21 0-16,26-45-88 15,-6 11-177-15,-3 0-480 0</inkml:trace>
  <inkml:trace contextRef="#ctx0" brushRef="#br0" timeOffset="76203.07">8838 7386 2312 0,'0'0'432'0,"0"0"-327"15,0 0-68-15,-42 120-1 16,22-47-13-16,-3 11 11 16,6 6-13-16,1-5-13 15,7-9-8-15,3-11 5 16,2-18 9-16,4-12 7 15,0-17-2-15,0-15-19 16,0-3 2-16,10-6 11 16,11-21 23-16,7-9-8 15,8-5-11-15,4 5-17 16,-2 8-33-16,-3 13-18 16,-1 13 10-16,-10 2 14 0,-5 23-20 15,-11 17 25-15,-8 9 22 16,-2-1 7-16,-21-2 5 15,-6-7 6-15,0-10 24 16,4-11 24-16,4-10-20 16,7-8-46-16,6-5-2 15,5-22-153-15,3-39-86 16,13 5-132-16,6-3-782 0</inkml:trace>
  <inkml:trace contextRef="#ctx0" brushRef="#br0" timeOffset="76767.48">9260 7283 2110 0,'0'0'447'0,"0"0"-378"15,0 0-50-15,0 0 43 16,-19 114-9-16,4-44 5 16,1 13-25-16,4 7-16 15,0 0-17-15,6-6 0 16,4-10-28-16,0-12-36 15,0-15 15-15,0-18-45 16,9-14-39-16,2-15 18 16,4 0 92-16,1-30 23 15,3-13 0-15,2-11 9 0,-1-10 5 16,3-10-13-16,-4-2 15 16,-2 2-15-16,-5 11 24 15,-2 17 102-15,-6 21 18 16,-4 14 41-16,0 11-64 15,0 14-121-15,0 30 5 16,-9 33 8-16,0 3 2 16,1 10-3-16,-1 2-7 15,4-21-1-15,2-1-2 16,3-15 7-16,0-18-9 16,0-17 12-16,0-10-4 15,0-10-2-15,3 0 28 16,8-23 31-16,4-16-28 0,4-5-24 15,3-6-14-15,-2 6-3 16,-4 10-12-16,-5 12 0 16,-5 11 10-16,-4 11-7 15,-2 8-60-15,0 24 47 16,0 11 25-16,0 5 11 16,0-2 7-16,0-4-17 15,5-11 0-15,4-8-1 16,2-11-9-16,9-12-30 15,-2 0-142-15,-5-16-191 0</inkml:trace>
  <inkml:trace contextRef="#ctx0" brushRef="#br0" timeOffset="77161.37">9651 7764 2287 0,'0'0'388'16,"0"0"-295"-16,0 0-92 16,0 0-1-16,0 0 22 15,37 144-13-15,-22-85-3 16,3-2 0-16,-1-6-5 15,-3-11 0-15,-5-8 10 0,-3-11 46 16,-1-13 34-16,-5-8 13 16,2 0-8-16,-2-4-8 15,2-23-24-15,1-9-42 16,-1-6-14-16,5-4-7 16,-1 4 3-16,3 6-4 15,0 10-16-15,-2 8 15 16,-3 7-8-16,-2 9-35 15,-2 2-61-15,0 17-118 16,0 7-99-16,0 2-527 0</inkml:trace>
  <inkml:trace contextRef="#ctx0" brushRef="#br0" timeOffset="77602.8">9863 7994 1277 0,'0'0'828'0,"0"0"-492"0,0 0-112 16,0 0-109-16,139-95-68 15,-113 66-4-15,-6 6 0 16,-11 4-11-16,-9 11-21 15,0 8-1-15,-11 0-3 16,-16 23 5-16,-4 15-2 16,4 8 3-16,5 6-7 15,8 0-6-15,12-7-3 16,2-8-6-16,0-11 9 16,20-10 20-16,7-12 37 15,9-4-7-15,6-8-14 16,7-19 3-16,5-15-17 15,-3-2-13-15,0-6-2 0,-5 3-1 16,-3 5-6-16,-9 6 1 16,-10 11 3-16,-11 11-4 15,-8 10-3-15,-5 4-1 16,0 10-23-16,-18 20 27 16,-2 9 8-16,2 6 13 15,5 2-10-15,6-3-8 16,7-5-3-16,0-8-8 15,0-5 0-15,0-6 8 16,0-8 0-16,3-3-15 16,-3-6-7-16,0-3-7 15,-7 0 23-15,-9 0-11 16,-3-6-19-16,-2-8-71 16,1-10-78-16,3 2-333 0,5-1-777 15</inkml:trace>
  <inkml:trace contextRef="#ctx0" brushRef="#br0" timeOffset="78231.72">10542 7467 1648 0,'0'0'516'0,"0"0"-317"16,0 0-53-16,0 0-40 0,0 0-34 15,0 0-54 1,0 0-18-16,3 12 0 0,-3 15 2 16,-3 10 79-16,-1 16-15 15,0 8-26-15,-1 10-13 16,3 4-14-16,2 0-3 16,0-3 10-16,0-9-20 15,0-13 0-15,0-14 0 16,0-11 0-16,0-17 19 15,5-8 11-15,1 0 30 16,6-17-12-16,1-16-18 16,5-8-30-16,1-7-4 15,2-1-33-15,-4 8-34 16,-3 10 13-16,-8 13 50 16,-3 13 8-16,-3 5 0 15,0 14-13-15,0 22 13 16,-11 12 30-16,2 6-7 0,2-4-13 15,7-4-10-15,0-12 1 16,2-12 9-16,16-10 23 16,5-9-9-16,6-3 18 15,4-13 12-15,5-17-23 16,-3-9-12-16,-1 2-11 16,-10-1-2-16,-5 8 3 15,-11 7-9-15,-8 12-6 16,0 7 5-16,-6 4 1 15,-15 4 0-15,-3 16 9 0,1 4-1 16,1-2-8 0,9-4 5-16,6-8 1 0,5-6-6 15,2-4-10-15,0 0-16 16,6-20-13-16,10-11 4 16,11-16-97-16,-5 4-313 15,-2 7-1874-15</inkml:trace>
  <inkml:trace contextRef="#ctx0" brushRef="#br0" timeOffset="78514.73">11064 7379 1670 0,'0'0'907'0,"0"0"-795"16,0 0-36-16,0 0 23 16,-73 116-32-16,57-48-25 15,3 13-22-15,6 7-9 16,5 2-11-16,2-4 12 16,0-8-5-16,0-7-7 15,2-13-5-15,5-4-38 16,-3-18-104-16,2-16-407 0</inkml:trace>
  <inkml:trace contextRef="#ctx0" brushRef="#br0" timeOffset="78911.69">11282 8067 2426 0,'0'0'351'0,"0"0"-229"16,0 0 4-16,0 0-44 15,37-120-33-15,-37 94-35 16,0 4-14-16,-8 9-23 16,-13 12-18-16,-11 1 41 15,-6 18 1-15,-2 15 17 16,4 10-13-16,7 2-1 16,13-4-4-16,10-7-5 0,6-8-18 15,0-8 16 1,22-12 7-16,7-6 53 0,11 0 1 15,3-23-18-15,6-12-24 16,0-11 6 0,-1-11-18-16,0-4-2 0,-8-8-33 15,-9 5-12-15,-11 10 4 16,-9 17 43-16,-11 16 25 16,0 21 34-16,0 4-31 15,-13 34-10-15,-5 22 4 16,3 12-6-16,-1 8-6 15,3-1-10-15,-8 3-88 16,3-20-134-16,3-22-464 0</inkml:trace>
  <inkml:trace contextRef="#ctx0" brushRef="#br0" timeOffset="79243">11432 7047 2466 0,'0'0'178'0,"0"0"-94"16,0 0 23-16,109 134-4 15,-42-40-11-15,8 34-28 16,1 29-24-16,-18 5-14 0,-31-30-1 16,-27-33-14-16,-7-39-11 15,-33-8 18-15,-35 12-13 16,-39 6 2-16,-36 0-7 16,-8-15-55-16,40-25-169 15,33-18-780-15</inkml:trace>
  <inkml:trace contextRef="#ctx0" brushRef="#br0" timeOffset="80874.62">282 9615 70 0,'0'0'505'16,"0"0"-108"-16,0 0-86 15,0 0-163-15,0 0-115 16,0 0 14-16,0 0 86 16,50-24 0-16,-26 14-21 15,2 3-56-15,1-2-25 16,0 3 82-16,0 2-67 15,0 4-37-15,-5 0-9 16,-7 0-36-16,-4 12-7 16,-8 12 3-16,-3 9 40 0,-9 5 1 15,-22 5 22-15,-7 3-2 16,-4 0 15-16,-1-6 59 16,10-8 215-16,6-7-116 15,10-10-115-15,12-6-62 16,5-3-17-16,0-2-17 15,7-2-4-15,12 2 21 16,8-4 9-16,4 0-1 16,2 0-8-16,-1 0 0 15,-1-8-67-15,-2-6-64 16,-2-2-181-16,-3-8-199 16,1-5 27-16,-4-7 253 15,0-26 180-15,-3 8 34 16,-7 0-126-16</inkml:trace>
  <inkml:trace contextRef="#ctx0" brushRef="#br0" timeOffset="81186.23">614 9387 1417 0,'0'0'565'16,"0"0"-202"-16,0 0 171 15,-122-71-423-15,80 67-97 16,-5 4-14-16,-3 10-1 16,-5 19 0-16,-5 16 0 15,0 13 1-15,-7 31 12 16,18 31 1-16,16 30-1 15,12 7-7-15,21-28-5 16,0-41 0-16,0-37-10 16,0-13-22-16,16 1 25 15,28-5 7-15,23-12 37 0,14-19 27 16,6-9 1-16,4-36 2 16,-2-15-30-1,-5-16 6-15,-12-9-19 0,-14-6-5 16,-18-4-6-16,-20-2-6 15,-20 1-7-15,0 8-1 16,-34 11-45-16,-8 23-25 16,-22 29-23-16,10 19-51 15,12 3-464-15</inkml:trace>
  <inkml:trace contextRef="#ctx0" brushRef="#br0" timeOffset="82061.1">1693 9629 1188 0,'0'0'364'0,"0"0"2"16,0 0-35-16,-31-103 236 16,26 80-440-16,3 2-69 15,2 10-7-15,0 3-12 16,0 3 10-16,0 5 0 16,0 0-24-16,0 0-25 0,0 10-20 15,0 23-11-15,0 19 31 16,0 30 28-16,9 4-24 15,-1 8-4-15,4 0-12 16,-3-19 3-16,4-2 3 16,-1-16 6-16,-2-21 5 15,-1-19-5-15,5-17 5 16,5-3 30-16,12-35 33 16,15-18 18-16,7-15-45 15,8-15-10-15,1-3-12 0,-4-2-19 16,-3 9 7-1,-10 10-7-15,-7 18-32 0,-14 17-22 16,-11 20-24-16,-13 21-78 16,0 24-243-16,-17 7-293 0</inkml:trace>
  <inkml:trace contextRef="#ctx0" brushRef="#br0" timeOffset="82577.87">2229 9918 820 0,'0'0'677'15,"0"0"-677"-15,119-36-870 16,-84 19 656-16,-23 8 214 16,-3 3 480-16,-1 2 9 15,-4 0-188-15,0-1-85 16,-4 5 92-16,0 0-181 0,-6 0-85 16,-9 0 12-16,-1 0 135 15,-5 0 22-15,-6 0-167 16,-7 14-42-16,-6 9-2 15,-5 4-17-15,-4 8 10 16,7 5 6-16,7 0 0 16,10 0 1-16,14-2-6 15,11-4-23-15,0-8-14 16,17-5 33-16,15-9 0 16,3-5 8-16,6-7 4 15,-6 0-4-15,-4 0-7 16,-4-12-94-16,-9-6-88 15,-4-2-139-15,-10-4 92 16,-4 0 238-16,0 0 25 16,0 3 115-16,0 8 35 0,0 3 7 15,0 6 10-15,0 4-63 16,0 0 180-16,0 8-265 16,6 16-43-16,8 13-1 15,-1 7 16-15,0 9-16 16,-3 6-57-16,-4 1 17 15,-4-4-25-15,-2-9 47 16,0-12 18-16,-2-8 8 16,-6-10-8-16,-2-9-61 15,1-8-108-15,9-6-474 0,0-16 111 16,2-4-655-16</inkml:trace>
  <inkml:trace contextRef="#ctx0" brushRef="#br0" timeOffset="82856.92">2671 9854 407 0,'0'0'1659'0,"0"0"-1336"16,0 0-162-16,0 0 307 15,0 0-325-15,0 0-108 16,0 0-35-16,31-51 0 16,-47 81 14-16,3 9-1 15,-1 5-13-15,10 2 0 16,4 4 1-16,0-5-1 15,12 2-7-15,7-5-2 16,6-1 7-16,-2-7 2 0,-6-4 2 16,-8-6-2-1,-9-5-17-15,0-2 17 0,-16-3 19 16,-11-2 2-16,-6-2-21 16,-15-10-23-16,7 0-215 15,5 0-577-15</inkml:trace>
  <inkml:trace contextRef="#ctx0" brushRef="#br0" timeOffset="83329.39">3315 9645 1965 0,'0'0'287'16,"0"0"-163"-16,0 0-6 16,0 0 35-16,0 0 341 15,-130-44-356-15,122 42-98 16,3 2-26-16,5 0-14 16,0 0 0-16,0 0-18 15,7 19-10-15,11 6 23 16,9 11 5-16,6 9 0 15,7 5 10-15,9 5-9 16,6 6 8-16,3-1-9 16,5-4-4-16,-1-5-30 15,-6-8 14-15,-4-6 1 16,-11-12 19-16,-7-6-17 16,-14-10 5-16,-9-3 12 0,-11-2 10 15,0 0-10-15,-33 0 25 16,-18 6-23-16,-19 6-1 15,-7 7-1-15,-8 1 1 16,2 4 4-16,10 0 6 16,13-2 0-16,16-7-11 15,17-2 0-15,27-9-68 16,4-3-217-16,25-5-462 0</inkml:trace>
  <inkml:trace contextRef="#ctx0" brushRef="#br0" timeOffset="83724.03">4228 9657 1925 0,'0'0'639'0,"0"0"-565"16,0 0-32-16,0 0-21 15,0 0 378-15,33-102-321 16,-33 100-51-16,0 2 0 15,0 0-10-15,0 14-17 16,0 18-21-16,3 16 21 16,6 17 11-16,2 8 3 0,0 7 2 15,5 1-11 1,2-3-5-16,1-9 6 0,4-13-6 16,-3-12 0-16,0-12 4 15,-2-14 18-15,-5-10 2 16,3-8 15-16,-1-2 12 15,6-29 16-15,3-11-13 16,7-14-25-16,1-13-7 16,1-4-3-16,-2-4-14 15,-2 5-5-15,-2 11-50 16,-8 18-26-16,-7 17-65 16,-12 26-120-16,0 14-362 15,-2 15-437-15</inkml:trace>
  <inkml:trace contextRef="#ctx0" brushRef="#br0" timeOffset="83952.97">4723 10068 1342 0,'0'0'345'0,"0"0"-123"16,0 0 127-16,0 0-93 15,114 16-145-15,-94-16 118 16,-3 0 143-16,-1 0-369 16,-7 16-3-16,0 12-17 15,-7 12 12-15,1 17 5 16,-3 6 27-16,0 4-8 15,0-3-19-15,0-8 10 16,0-13-3-16,0-15 2 16,0-12-9-16,0-13-50 15,0-9-120-15,0-18-234 16,-5-5-617-16</inkml:trace>
  <inkml:trace contextRef="#ctx0" brushRef="#br0" timeOffset="84093.18">4850 10347 1587 0,'0'0'269'15,"0"0"-91"-15,-47-153-66 16,29 99 179-16,3 14-58 15,4 12-13-15,6 12-85 16,5 6-90-16,0 4 378 16,9 4-423-16,18 1-10 15,11 1 10-15,10 0 0 16,27 0-90-16,-11 0-150 16,-10 0-361-16</inkml:trace>
  <inkml:trace contextRef="#ctx0" brushRef="#br0" timeOffset="84539.65">5801 9847 2444 0,'0'0'214'0,"0"0"-59"0,0 0-52 16,0 0-21-16,0 0 38 15,0 0 126-15,25-102-209 16,-25 102-37-16,0 0-36 15,0 4-31-15,0 15-17 16,-5 0 23-16,-1 4-51 16,2-4-42-16,1-6 87 15,1-8 67-15,2-5 17 16,0 0 35-16,0-7 52 16,0-15-48-16,-5-7 3 15,1 2 3-15,-1 2-18 16,-1 7-13-16,-1 8-31 15,-15 10-50-15,-1 4-205 16,1 14-1378-16</inkml:trace>
  <inkml:trace contextRef="#ctx0" brushRef="#br0" timeOffset="85662.48">5797 10275 1782 0,'0'0'350'16,"0"0"-350"-16,0 0-27 15,0 0-159-15,0 0 53 16,24 126 117-16,-24-101 16 0,0-4 134 15,-8-5 184-15,-15-8-13 16,-1-8-77-16,-3 0-47 16,3-6-75-16,1-16-39 15,3-6-27-15,9-2-38 16,3 2 3-16,4 5-3 16,4 8 8-16,0 9-5 15,0 4-5-15,0 2-22 16,0 4-90-16,6 22 14 15,7-2-132-15,3-4-562 0</inkml:trace>
  <inkml:trace contextRef="#ctx0" brushRef="#br0" timeOffset="86340.34">6813 9472 1882 0,'0'0'304'16,"0"0"-151"-16,0 0 228 15,0 0-296-15,0 0-43 16,0 0-7-16,0 0-32 15,6 27 2-15,10 17 8 16,3 16 5-16,0 13-18 16,1 13 19-16,-2 6-19 15,2-2 0-15,-2-4-9 16,-3-12 5-16,-1-14 4 16,-3-17 7-16,-2-18 5 15,-3-14 21-15,2-10 34 16,2-1 13-16,6-15-11 15,8-21 30-15,7-17-40 0,10-11-22 16,1-8-25-16,0-8-3 16,-1-2-9-16,-6 3-51 15,-6 13-62-15,-11 16-92 16,-7 22-231-16,-11 16-790 0</inkml:trace>
  <inkml:trace contextRef="#ctx0" brushRef="#br0" timeOffset="87074.69">7564 10204 1587 0,'0'0'265'16,"0"0"-169"0,0 0 58-16,0 0 479 0,0 0-538 15,0 0-5-15,0 0-34 16,100-72 3-16,-106 48-50 15,-19-2-4-15,-8 4 3 16,-8 6-8-16,-3 9-6 16,-6 7 6-16,0 6 1 15,0 21 6-15,8 13-7 16,9 8 0-16,13 2-11 16,15-4-19-16,5-6-31 0,13-9 29 15,18-13 27 1,6-12 5-16,1-6 27 15,1-6 5-15,1-24 10 16,3-12-25-16,-3-8 11 0,-5-9-15 16,-1-3-3-16,-5-6 2 15,-7-2-11-15,-3 2 4 16,-9 10 0-16,-5 11-4 16,-5 18 17-16,0 14 9 15,0 15-17-15,-9 8-10 16,-7 31 1-16,-1 16 16 15,-2 14-11-15,4 5 3 16,6 0 0-16,4-6-9 16,5-7 0-16,0-14-10 15,7-11-29-15,13-11-36 16,7-13-3-16,7-12-36 16,5 0 35-16,11-20-28 0,-2-12 10 15,4-8 51-15,-3-6 46 16,-5-7 32-16,-6 1 27 15,-9 0-4-15,-11 6 15 16,-11 12 136-16,-7 12-103 16,0 12-32-16,-11 10-21 15,-14 0-15-15,-4 20-31 16,0 16-2-16,7 12-2 16,4 6-14-16,14 4-49 15,4 1-2-15,0-3 29 16,17-9 7-16,2-5 28 15,-4-7 1-15,-4-11 0 16,-8-6 1-16,-3-8 13 0,0-5 48 16,-12-2-3-16,-10-3-59 15,-9 0-27-15,4-8-214 16,7-4-531-16</inkml:trace>
  <inkml:trace contextRef="#ctx0" brushRef="#br0" timeOffset="87544.12">8466 10104 2404 0,'0'0'311'0,"0"0"-130"16,0 0-154-16,0 0 13 16,0 0 190-16,0 0-139 15,0 0-71-15,89-86-10 16,-62 58-10-16,2 0 0 16,0 0 15-16,-5 1-7 15,-1 12-8-15,-5 5-7 16,-5 10-55-16,-9 0-47 15,-2 30 34-15,-2 14 54 16,0 12 21-16,0 6 5 16,10 2-5-16,3-8 8 0,9-10-8 15,0-11 25-15,3-16 49 16,4-12-4-16,2-7-18 16,10-10 9-16,3-24-16 15,2-11-9-15,1-9-24 16,-5-4 8-16,-3-2-8 15,-10 4-12-15,-10 4-37 16,-16 7-92-16,-3 15-226 16,0 16-621-16</inkml:trace>
  <inkml:trace contextRef="#ctx0" brushRef="#br0" timeOffset="88096.01">10012 9950 2413 0,'0'0'289'15,"0"0"-113"-15,0 0-94 16,0 0-55-16,0 0-22 16,0 0 110-16,0 0-115 15,-104-54 0-15,65 88 21 16,4 14-11-16,2 11-10 16,11 8 1-16,12 0-2 15,10-7-8-15,5-12 9 16,24-12 33-16,9-19 34 0,9-12 33 15,8-5-35-15,10-26-6 16,-3-18-24-16,-4-12 1 16,-11-9-18-16,-20 1-6 15,-25 4-12-15,-7 8-30 16,-95 14-102-16,5 13-212 16,-13 18-1328-16</inkml:trace>
  <inkml:trace contextRef="#ctx0" brushRef="#br0" timeOffset="101289.82">1735 11101 1757 0,'0'0'360'0,"0"0"-271"0,0 0-16 16,0 0 40-16,0 0-6 15,0 0-51-15,-15 74-16 16,15-54-22-16,0 3-8 16,0-4 6-16,0 3 1 15,0 0-8-15,0 6 10 16,0 10-3-16,0 12-2 16,0 12-13-16,2 30 7 15,0 25-8-15,-2-7-3 0,0-12-35 16,0-16-18-1,0-28 0-15,-6-2 2 16,-11 6-5-16,5-18-97 0,-2-18-273 16</inkml:trace>
  <inkml:trace contextRef="#ctx0" brushRef="#br0" timeOffset="101488.07">1375 12047 2494 0,'0'0'382'16,"0"0"-348"-16,0 0-34 16,0 0 0-16,0 0 8 15,131 5 56-15,-75-5-34 16,0 0-29-16,-4 0-1 0,-7 0-35 16,-5-17-68-16,-13 5-111 15,-12-3-403-15</inkml:trace>
  <inkml:trace contextRef="#ctx0" brushRef="#br0" timeOffset="101676.08">1427 11372 2444 0,'0'0'544'0,"0"0"-497"16,0 0-40-16,0 0-7 15,0 0 8-15,0 0-8 16,185-39-31-16,-117 39-144 16,-9 0-363-16</inkml:trace>
  <inkml:trace contextRef="#ctx0" brushRef="#br0" timeOffset="101894.78">2100 11797 2162 0,'0'0'470'0,"0"0"-380"16,0 0-74-16,0 144-7 15,0-88 6-15,0 3-10 16,9-3-4-16,3-4 12 16,-4-7-13-16,-1-8 0 0,-2-11-1 15,-1-9 1-15,-1-10-20 16,-3-7-67-1,0-20-193-15,0-10-912 0</inkml:trace>
  <inkml:trace contextRef="#ctx0" brushRef="#br0" timeOffset="102125.97">2148 11775 1376 0,'0'0'1199'0,"0"0"-920"15,0 0-253-15,0 0-26 16,0 0 0-16,0 0-8 15,118 144-24-15,-78-87-103 16,-3 4-136-16,-8-5-22 0,-8-3 172 16,-13-8 121-16,-8-8 99 15,0-9 161-15,-16-8-74 16,-10-7-24-16,-5-8-67 16,0-5-47-16,0 0-48 15,0-30-11-15,10-2-211 16,11 0-611-16</inkml:trace>
  <inkml:trace contextRef="#ctx0" brushRef="#br0" timeOffset="102421.19">2651 11933 1052 0,'0'0'467'0,"0"0"-335"16,0 0 944-16,0 0-1018 16,0 0-17-16,0 0-30 15,149-4 8-15,-93 4-12 16,4 0-2-16,-2 0-5 15,-3 0 0-15,-5 0-61 16,-15 8-55-16,-12 2-234 16,-17 2-1208-16</inkml:trace>
  <inkml:trace contextRef="#ctx0" brushRef="#br0" timeOffset="102581.63">2755 12203 1897 0,'0'0'935'0,"0"0"-893"16,0 0-42-16,0 0 0 16,137-21 8-16,-84 5 5 15,-2 0-13-15,3-2-148 16,-15 1-241-16,-12 4-989 0</inkml:trace>
  <inkml:trace contextRef="#ctx0" brushRef="#br0" timeOffset="102893.03">2776 11482 1515 0,'0'0'1154'0,"0"0"-1036"16,0 0-76-16,0 0 51 15,0 0-28-15,0 0-53 16,0 0-12-16,82-24-25 15,-55 62 25-15,0 9 8 16,-3 4 4-16,-4-2-12 16,-5-9 7-16,-5-15 0 0,-2-8 0 15,-3-11 12-15,-1-6 25 16,0 0 9-16,6-5-2 16,5-14 4-16,8-14-6 15,8-8-21-15,4-3-28 16,1-1-2-16,7 2-75 15,-10 16-117-15,-10 11-445 0</inkml:trace>
  <inkml:trace contextRef="#ctx0" brushRef="#br0" timeOffset="104374.64">3812 12427 1610 0,'0'0'242'0,"0"0"-154"16,0 0 45-16,0 0 147 0,0 0-99 16,0 0 88-16,0 0 10 15,-4-27-278-15,25-9-2 16,6-12-6-16,6-10-2 15,8-10 9-15,3-10-24 16,4-9-134-16,-4-1-47 16,-2 2 124-16,-6 10 71 15,-3 9 10-15,-9 13 28 16,-3 16-12-16,-5 12-3 16,-10 10-7-16,-4 12-6 15,-2 4-55-15,-2 20 28 16,-16 27 27-16,-1 14 9 15,-4 16-7-15,5 5 11 16,5-4-3-16,6-12 9 16,7-15-6-16,0-17 2 0,0-18 13 15,18-15 41 1,8-1 36-16,8-28 7 0,9-18-48 16,1-14-33-16,2-12-13 15,-3-6-3-15,-5-1-15 16,-7 6 9-16,-9 6-3 15,-9 17 15-15,-8 18 38 16,-3 15 2-16,-2 16-26 16,0 1-35-16,0 37-18 15,0 15 18-15,0 17 0 16,5 12-2-16,8-4-63 16,3-6-37-16,4-11-45 15,0-16-82-15,-3-19-196 0,-5-12-1474 16</inkml:trace>
  <inkml:trace contextRef="#ctx0" brushRef="#br0" timeOffset="105173.93">4754 11903 2049 0,'0'0'635'0,"0"0"-530"16,0 0-7-16,0 0 8 15,0 0-35-15,0 0-29 16,0 0-25-16,0-66-1 16,0 66 8-16,0 0-24 15,0 8-7-15,0 18-4 16,0 12 11-16,5 8 16 16,4 2-16-16,-1-4-3 0,1-9-1 15,-2-11 3-15,-2-12 0 16,-1-8-6-16,5-4-2 15,2-10 9-15,7-23 37 16,9-13 1-16,4-12-22 16,0-3-3-16,0-2-12 15,-6 10 3-15,-6 16-4 16,-5 10-12-16,-7 18 4 16,-3 9-25-16,-2 1-34 15,0 27 58-15,4 12 9 16,0 11 0-16,3-1-40 0,5-6-27 15,-1-11-13-15,5-8-39 16,8-23-47 0,-6-2-125-16,0-4-247 0</inkml:trace>
  <inkml:trace contextRef="#ctx0" brushRef="#br0" timeOffset="105640.7">5462 11300 2491 0,'0'0'493'16,"0"0"-442"-16,0 0-30 0,0 0-14 15,0 0-7 1,0 0-33-16,0 0 33 0,-60 144 8 16,47-66-2-16,0 6-1 15,6-3-5-15,7-14 11 16,0-10-11-16,0-19 0 15,9-15 0-15,11-10 0 16,5-13 4-16,8-2 26 16,5-24 1-16,2-10-3 15,0-7-13-15,-7 2-15 16,-6 4-4-16,-12 11 3 16,-7 14 1-16,-8 12-27 15,0 6-14-15,0 30 36 16,0 14 5-16,0 12 13 15,6 3-12-15,9-7 4 0,4-14-5 16,5-13-18-16,3-17 18 16,4-14 33-16,5-5 33 15,2-27-15-15,-3-14-5 16,-4-12-25-16,-8-4-9 16,-15-2-6-16,-8 7-6 15,-6 11-11-15,-25 14-27 16,-11 16-13-16,-34 20-58 15,9 21-117-15,9 8-703 0</inkml:trace>
  <inkml:trace contextRef="#ctx0" brushRef="#br0" timeOffset="105904.18">6410 11597 2119 0,'0'0'433'0,"0"0"-170"16,0 0-46-16,0 0-151 16,0 0-24-16,-98 128-19 15,48-56-5-15,2 2-9 16,3-4 1-16,9-12-10 16,7-18 0-16,12-14-1 0,3-13 1 15,8-13-21 1,3-7-47-16,1-29-238 0,0-37-260 15,0 2-762-15,2 2 680 16</inkml:trace>
  <inkml:trace contextRef="#ctx0" brushRef="#br0" timeOffset="106024.05">6048 11633 839 0,'0'0'1347'0,"0"0"-896"0,0 0-156 16,0 0-111-16,0 0-142 16,0 0-34-16,0 0 24 15,103 156-9-15,-47-80-9 16,7-2-14-16,12 8-25 15,-17-20-198-15,-16-19-904 0</inkml:trace>
  <inkml:trace contextRef="#ctx0" brushRef="#br0" timeOffset="106875.15">6989 11480 2682 0,'0'0'266'0,"0"0"-136"16,0 0-25-16,0 0-30 15,0 0-13-15,0 0-20 16,0 0-42-16,-33-71-12 16,33 98-19-16,0 17 27 15,0 20 4-15,0 10 6 16,8 8-4-16,1-4-2 16,1-9-14-16,0-15 3 15,-1-16 8-15,-2-15 2 16,0-14-2-16,-3-9 1 15,5-2 2-15,5-30 21 0,7-14 9 16,4-19-13 0,4-7-3-16,-2-6-14 15,0 3 0-15,-3 8-26 0,-4 15-24 16,-4 16 0-16,-7 20 19 16,-3 16-3-16,-4 12-58 15,0 30 77-15,2 17 15 16,0 8 11-16,4 4-3 15,8-5-7-15,2-15 4 16,2-12 9-16,-3-17 34 16,2-12 4-16,-2-10 23 15,6-4-19-15,1-27-13 16,3-12-4-16,0-14-10 16,-2-9-14-16,-4-2-15 15,-5 2-3-15,-11-9-61 0,-5 22-85 16,0 15-305-16</inkml:trace>
  <inkml:trace contextRef="#ctx0" brushRef="#br0" timeOffset="107173.01">6877 12209 2329 0,'0'0'769'0,"0"0"-699"16,0 0-59-16,114-47 29 15,-45 31-11-15,12 2-3 16,8 0-14-16,2 4-12 15,-4 4-20-15,5 4-93 16,-24 2-132-16,-23 0-613 0</inkml:trace>
  <inkml:trace contextRef="#ctx0" brushRef="#br0" timeOffset="107572.17">7072 12284 1960 0,'0'0'656'0,"0"0"-600"16,0 0-34-16,0 0-22 16,0 0 1-16,0 0 5 15,-12 126 22-15,8-59-6 16,-1 4-1-16,3 8 13 15,0-3-10-15,2-8-5 16,0-11 7-16,0-13 23 0,11-14 48 16,1-13-17-1,1-10-27-15,5-7-23 0,6 0 22 16,9-20 6 0,10-8-17-16,11-4-19 15,3-5-8-15,-2 3-7 0,-1 4-7 16,-8 6-11-16,-9 8-6 15,-8 4-26-15,-18 6-45 16,-7 2-123-16,-4 4-648 0</inkml:trace>
  <inkml:trace contextRef="#ctx0" brushRef="#br0" timeOffset="108578.87">8257 11339 1499 0,'0'0'1052'0,"0"0"-895"0,0 0-63 16,0 0 13-16,0 0-31 15,0 0-17-15,0 0-26 16,-103-30-29-16,70 64 10 16,-8 32-14-16,-5 45 15 15,-1 41-7-15,9 15 3 16,13-7-10-16,17-37 7 15,8-45-8-15,0-25 0 16,11-9-10-16,13-2 2 16,10-7-14-16,11-5-19 15,1-18-53-15,26-16-59 16,-15-19-131-16,-8-10-920 0</inkml:trace>
  <inkml:trace contextRef="#ctx0" brushRef="#br0" timeOffset="108870.95">8386 11643 1219 0,'0'0'1097'16,"0"0"-757"-16,0 0-171 15,0 0-24-15,0 0-87 16,0 0-57-16,0 0 15 16,11 166-2-16,2-78-4 15,1 4-4-15,-3-16-5 16,0 0 7-16,1-17-6 15,-4-18-2-15,1-16 17 16,-3-17 25-16,2-8 0 0,3-8 5 16,7-26 26-16,6-16-7 15,5-13-22-15,4-10-26 16,-2-8-9-16,-2 1-9 16,-4 10-15-16,-3 12-54 15,-7 22-45-15,-5 18-135 16,-10 15-767-16</inkml:trace>
  <inkml:trace contextRef="#ctx0" brushRef="#br0" timeOffset="109229.73">8988 12071 848 0,'0'0'502'0,"0"0"-218"15,0 0-76-15,0 0 37 16,0 0-81-16,0 0-12 16,0 0 4-16,-65-28-9 15,59 28-35-15,0 3-36 16,6 0-31-16,0 1-27 16,0-1-16-16,0 0-2 15,0 0 0-15,0-3-8 16,0 0-6-16,0 0 9 15,0 0-1-15,0 0-8 0,0 0-1 16,0 0 7-16,0 0 8 16,0 0-30-1,0 0-33-15,0 0-87 16,6 0-203-16,-2 0-186 0</inkml:trace>
  <inkml:trace contextRef="#ctx0" brushRef="#br0" timeOffset="109425.54">8988 12071 1464 0,'-12'-12'540'0,"12"9"-193"0,0-1-97 16,0-1-62-16,0 1-27 16,0 2-66-16,-13 0-68 15,-2 2-27-15,-8 0-21 16,-6 13 8-16,0 10 13 16,-2 10 8-16,4 6 9 15,7 4-3-15,13 1-14 0,7-6 0 16,0-4-1-16,21-10-12 15,8-7 6-15,4-8-5 16,7-7 12-16,16-2-55 16,-10-4-103-16,-7-9-475 0</inkml:trace>
  <inkml:trace contextRef="#ctx0" brushRef="#br0" timeOffset="109650.3">8983 12230 1437 0,'0'0'1423'16,"0"0"-1262"-16,0 0-123 16,0 0-34-16,0 0-4 0,0 0 12 15,0 0-3 1,44 42-9-16,-27-8-12 0,-7 7-17 16,-1 8-10-16,-5 3-5 15,2 1 10-15,-4-3-9 16,0-6 33-16,0-4 9 15,2-11-67-15,-1-14-312 0</inkml:trace>
  <inkml:trace contextRef="#ctx0" brushRef="#br0" timeOffset="109953.83">9339 11979 1584 0,'0'0'1050'0,"0"0"-910"0,0 0-41 16,0 0-34-16,0 0-25 15,-124 8 0-15,113 20-26 16,9 4-14-16,2 7-1 16,15 3 1-16,16-1-6 15,8 4-17-15,3-3-3 16,-5-2-4-16,-8-2-9 15,-8-4 5-15,-19-2 13 16,-2-5 21-16,-14-6 18 0,-17-3 33 16,-7-7-25-1,-14-11-26-15,13 0-165 16,5-6-1443-16</inkml:trace>
  <inkml:trace contextRef="#ctx0" brushRef="#br0" timeOffset="110109.93">9688 12014 2390 0,'0'0'586'0,"0"0"-536"16,0 0-50-16,0 0-105 16,0 0-175-16,0 0 11 15,0 0-913-15</inkml:trace>
  <inkml:trace contextRef="#ctx0" brushRef="#br0" timeOffset="110483.36">10021 11740 1515 0,'0'0'990'16,"0"0"-891"-16,0 0-41 15,0 0 60-15,0 0-15 16,0 0-26-16,0 0-42 16,-31-18-29-16,31 44 18 0,0 13 52 15,9 13-41-15,2 10-20 16,5 2-8 0,2 0-6-16,0-4-1 0,1-9-14 15,-1-13 14-15,1-14-1 16,-4-10-15-16,-2-14-8 15,3 0 24-15,2-19 55 16,1-19 17-16,4-15-27 16,0-16-21-16,0-25-14 15,-2 4-3-15,-3-5-7 16,-7 8-19-16,-7 26-27 16,-4 7-99-16,0 24-90 15,0 20-404-15</inkml:trace>
  <inkml:trace contextRef="#ctx0" brushRef="#br0" timeOffset="110684.9">10511 11958 1674 0,'0'0'983'0,"0"0"-860"16,0 0 0-16,0 0-71 15,0 0-29-15,27 115-5 16,-27-66-18-16,0 2-42 15,0-2-69-15,0-5-16 16,0-10-60-16,0-14-65 16,0-12-128-16,0-8-997 0</inkml:trace>
  <inkml:trace contextRef="#ctx0" brushRef="#br0" timeOffset="110817.73">10424 11993 2234 0,'0'0'668'0,"0"0"-489"15,0 0-62-15,0 0-80 16,0 0-37-16,0 0-8 16,0 0-14-16,99 8-183 15,-61 3-725-15</inkml:trace>
  <inkml:trace contextRef="#ctx0" brushRef="#br0" timeOffset="111113.86">10598 11364 2140 0,'0'0'743'16,"0"0"-665"-16,0 0-4 16,0 0-25-16,0 0-49 15,0 0 0-15,0 0 15 16,106 108 9-16,-47-41-15 15,11 10 2-15,5 25-11 16,-11-5-3-16,-6 2-14 16,-10-1 11-16,-21-21-2 15,-10 6 0-15,-17-11 2 16,0-10 6-16,-27-12 15 16,-15-8-3-16,-29-7-12 0,11-14-115 15,2-9-380-15</inkml:trace>
  <inkml:trace contextRef="#ctx0" brushRef="#br0" timeOffset="111366.72">11350 12128 2978 0,'0'0'380'0,"0"0"-325"16,0 0-18-16,0 0-37 16,0 0-29-16,0 0-75 15,0 0-376-15</inkml:trace>
  <inkml:trace contextRef="#ctx0" brushRef="#br0" timeOffset="111762.93">11492 11451 1849 0,'0'0'1040'16,"0"0"-899"-16,0 0-67 15,0 0-61-15,0 0-13 16,0 0 10-16,18 175-1 16,-3-93-9-16,3 8 9 15,2 1-4-15,-2-18-5 16,5-4 1-16,-6-14 16 15,1-19 42-15,-5-14 3 0,-3-14 4 16,-6-8 3 0,2 0-20-16,1-15 2 0,5-20-7 15,5-18-7-15,3-13-20 16,7-26-11-16,-3 2 5 16,-2 1-11-16,1 8-12 15,-8 26-35-15,-3 12-41 16,-8 18-87-16,-4 20-303 15</inkml:trace>
  <inkml:trace contextRef="#ctx0" brushRef="#br0" timeOffset="112519.15">12113 12147 2550 0,'0'0'357'0,"0"0"-243"16,0 0-15-16,0 0-35 15,121-47 13-15,-110 26 5 16,-4 0-37-16,-7-6-45 16,0-1-6-16,-9 0-22 15,-20 2-27-15,-14 6 9 16,-5 10 9-16,-10 10 9 16,-5 6 28-16,1 28 6 15,4 10 5-15,6 12-11 16,17 4-11-16,12 5-48 15,17-5 0-15,6-10 27 16,11-10 12-16,18-14 20 16,11-14 27-16,5-12 17 15,6 0 16-15,5-26-14 16,-1-14-28-16,1-14-3 0,-5-12 2 16,1-24-1-16,-8-31-9 15,-11 7-7-15,-12 7-1 16,-17 24-31-16,-4 30 23 15,0 11 9-15,-6 10 17 16,-10 22 22-16,-5 10-13 16,-2 28-25-16,-4 26-1 15,2 19-4-15,5 13 4 16,9 4-11-16,11-2-6 16,0-13-9-16,0-16 9 15,6-17 17-15,8-15 0 16,-3-11-5-16,5-10-10 0,1-6 7 15,8 0-37-15,4-22-43 16,2-8-92 0,5-10-26-16,-1-7 75 0,1-5 111 15,-3-2 20-15,-2-1 61 16,-6 10 65-16,-9 10 59 16,-10 13 4-16,-3 13-14 15,-3 4-66-15,0 5-67 16,0 0-32-16,0 19-10 15,0 12-8-15,0 16 7 16,0 5-2-16,0 3 3 0,8 2 1 16,6-5 3-1,1-5-4-15,-1-7 5 0,-3-6-5 16,-2-8 0-16,-5-8-4 16,-1-6 4-16,-3-6 4 15,0-4 0-15,0-2 0 16,0 0-4-16,-27 0-43 15,-2-2-100-15,-2-10-545 16</inkml:trace>
  <inkml:trace contextRef="#ctx0" brushRef="#br0" timeOffset="112650.09">12807 12164 2786 0,'0'0'0'16,"0"0"-2242"-16</inkml:trace>
  <inkml:trace contextRef="#ctx0" brushRef="#br0" timeOffset="127131.8">519 13561 999 0,'0'0'618'0,"0"0"-460"0,0 0-100 15,0 0 22-15,0 0 57 16,0 0-70-16,-18-6-47 15,13 0-1-15,-1 3-17 16,-5-4 357-16,4 3-272 16,0 0-65-16,1 0-22 15,6 0-14-15,0 2 0 16,0-3 14-16,0 3-2 16,2-4 2-16,11 0 33 15,1 1 3-15,1 3-8 16,-1 2-13-16,1 0-5 0,1 0-4 15,-3 4-5-15,-1 12-1 16,-6 6-5-16,-6 6 5 16,0 4 10-16,-4 4-10 15,-17 0-17-15,-3-2 16 16,4-5-15-16,2-8 5 16,7-6 10-16,6-11-11 15,5-4-36-15,0 0-31 16,14 0 58-16,13-6 21 15,6 2 13-15,5 4-5 16,-5 0-8-16,-6 21 0 16,-9 4 0-16,-11 7 3 15,-7 6 24-15,0 0 9 16,-14 0 6-16,-8-2-8 16,-5-2-3-16,-2-3-14 0,-2-9-7 15,2-6-10-15,-16-12-5 16,11-4-100-16,3 0-710 0</inkml:trace>
  <inkml:trace contextRef="#ctx0" brushRef="#br0" timeOffset="127669.07">367 13186 1745 0,'0'0'297'0,"0"0"-210"15,0 0 42-15,0 0 32 16,0 0-63-16,-135 41-43 16,110-15-32-16,-2 5-1 15,0 12 5-15,-4 11 30 16,2 8-12-16,2 11-10 0,2 29 4 16,17 21-8-16,8 25-5 15,22-16-10-15,14-29-7 16,-1-34-9-16,1-27-6 15,7-2 0-15,3-4-4 16,6-8 0-16,-4-15 10 16,-1-13 39-16,-3-11 25 15,2-28-1-15,2-32-14 16,4-33-16-16,-3-33-8 16,-7-6 16-16,-17 22-41 15,-17 27 5-15,-8 33 18 16,0 9-23-16,-10 2 12 15,-11 6-12-15,1 6-23 0,-4 17-28 16,-19 21-98-16,10 11-113 16,4 11-1095-16</inkml:trace>
  <inkml:trace contextRef="#ctx0" brushRef="#br0" timeOffset="128347.85">1394 13261 2254 0,'0'0'405'16,"0"0"-300"-16,0 0-33 15,0 0 28-15,0 0-12 16,0 0-31-16,0 0-57 16,-4 10-25-16,4 30 14 15,14 18 11-15,7 14 11 16,6 10 4-16,6-2 0 16,3-1-6-16,3-15-9 0,-4-13-5 15,-2-12 5 1,-6-19-11-16,-2-12-8 0,-1-8 19 15,5-25 32 1,4-24 44-16,8-15-19 0,-4-13-20 16,1-8-16-16,-7-2-2 15,-6-1-14-15,-5 6-5 16,-9 11-17-16,-9 18-83 16,-2 20-109-16,0 23-453 0</inkml:trace>
  <inkml:trace contextRef="#ctx0" brushRef="#br0" timeOffset="128564.27">2063 13564 485 0,'0'0'320'0,"0"0"160"16,0 0-161-16,0 0-135 15,0 0-163-15,0 0-10 16,0 0-11-16,0-12 0 16,0 12 0-16,2 1-97 15,2-1-150-15</inkml:trace>
  <inkml:trace contextRef="#ctx0" brushRef="#br0" timeOffset="128921.92">2063 13564 1854 0,'160'98'570'16,"-160"-101"-372"-16,0 2-37 16,0-2-25-16,0 3-44 15,-9 0-84-15,-9 0-8 16,-11 17-72-16,-4 13 69 0,-3 12 3 16,5 10 12-16,6 4-12 15,12 4-20-15,9-6-2 16,4-4-11-16,4-14-31 15,21-10 26-15,4-13 9 16,7-13-34-16,10-8-52 16,-7-18-287-16,-11-3-1530 0</inkml:trace>
  <inkml:trace contextRef="#ctx0" brushRef="#br0" timeOffset="129129.76">2252 13864 2357 0,'0'0'410'16,"0"0"-306"-1,0 0-94-15,0 0 3 0,0 0 18 16,71 125-25-16,-40-70 5 16,-6 8-11-16,-5-1-51 15,-11 0-39-15,-7-6 34 16,-2-11 17-16,0-12-1 16,-2-12 40-16,-5-11 12 15,7-10-12-15,0-19-318 16,0-3-992-16</inkml:trace>
  <inkml:trace contextRef="#ctx0" brushRef="#br0" timeOffset="129434.29">2562 13736 978 0,'0'0'1048'0,"0"0"-626"16,0 0-176-16,0 0-47 15,0 0-59-15,0 0-51 16,0 0-43-16,-3-16-46 16,3 18-4-16,9 16-14 15,14 8 18-15,3 5 16 16,6 6-15-16,3 1 6 16,1 0 6-16,-5 0-13 15,-4-3-20-15,-13-3-15 16,-12-3-16-16,-2-4-1 15,-16-5 42-15,-13-8 10 16,-7-8 26-16,1-4-22 16,1-3-4-16,5-38-31 0,11 1-119 15,9-4-514-15</inkml:trace>
  <inkml:trace contextRef="#ctx0" brushRef="#br0" timeOffset="129894.82">3094 13378 1710 0,'0'0'941'0,"0"0"-759"16,0 0-22-16,0 0-8 0,0 0-52 15,0 0-33-15,0 0-27 16,-36-35-15-16,36 35-15 15,0 0-2-15,0 0-8 16,0 0 0-16,5 9-11 16,11 16 11-16,11 6 4 15,10 8 7-15,13 5-4 16,10 2-7-16,13 0-2 16,8 0-4-16,3-3-12 15,0-6-11-15,-7-2-9 16,-13-11 28-16,-15-6 9 15,-18-8 1-15,-15-6 0 16,-10-2 5-16,-6 2 32 16,0-4 19-16,-22 0-30 0,-11 6-22 15,-12 8-4-15,-8 4-19 16,-10 10 19-16,1 6 4 16,0 1 2-16,6 2 5 15,12-7-6-15,10-10-5 16,16-5-6-16,18-15-78 15,6 0-149-15,19-16-678 0</inkml:trace>
  <inkml:trace contextRef="#ctx0" brushRef="#br0" timeOffset="130267.56">4269 13272 1649 0,'0'0'1011'0,"0"0"-849"0,0 0 5 15,0 0-22-15,0 0-60 16,0 0-38-16,0 0-45 16,-8 31 4-16,24 11 12 15,2 12 5-15,2 13-7 16,3 6-4-16,1 6-3 15,2-3-5-15,-1-4-3 0,-2-10 6 16,-5-12-7-16,-3-14 1 16,-4-16-1-16,-4-13-7 15,-3-7 7-15,5-5 7 16,5-27 8-16,8-18 29 16,4-14-2-16,3-14-28 15,3-7-5-15,-1-1-9 16,0 9-47-16,0 6-64 15,-6 23-150-15,-10 22-1222 0</inkml:trace>
  <inkml:trace contextRef="#ctx0" brushRef="#br0" timeOffset="130501.75">4832 13726 2733 0,'0'0'294'0,"0"0"-265"16,0 0-21-16,0 0 9 16,40 130-8-16,-30-76 5 15,0 2-2-15,-1-7-11 16,0-12-1-16,-2-11 0 16,-5-13 0-16,-2-13-44 15,0-14-31-15,-18-19-73 16,-4-3-1161-16</inkml:trace>
  <inkml:trace contextRef="#ctx0" brushRef="#br0" timeOffset="130642.88">4565 13772 757 0,'0'0'2187'0,"0"0"-1968"16,0 0-207-16,0 0-2 16,0 0 22-16,149-4 10 15,-71 2-12-15,29-17-30 16,-18 6-170-16,-18-5-996 0</inkml:trace>
  <inkml:trace contextRef="#ctx0" brushRef="#br0" timeOffset="131693.79">5790 13569 2351 0,'0'0'306'15,"0"0"-241"-15,0 0-39 16,0 0-26-16,0 0-37 16,0 0 27-16,0 0 10 15,-13 72 20-15,11-45-20 16,-1-13 6-16,1-2 67 15,0-9 14-15,2-1 3 16,0-2-1-16,0 0-52 16,0-2-37-16,0-18-7 15,0 2-26-15,0 5-288 0</inkml:trace>
  <inkml:trace contextRef="#ctx0" brushRef="#br0" timeOffset="132110.19">5701 14171 1399 0,'0'0'907'0,"0"0"-770"15,0 0-27-15,0 0-17 16,0 0-41-16,0 0-41 0,0 0-10 15,6 72 0 1,-3-72 12-16,-3 0 27 0,0-2 91 16,0-14-5-16,0-6-58 15,-7-4-31-15,-1-4-2 16,-1 4-18-16,4 7-6 16,0 8-4-16,3 4-7 15,2 7-14-15,0 0-48 16,0 5-2-16,10 15 33 15,5 4 20-15,-2 4-72 16,-4-2-53-16,-6-2 21 16,-3-6 60-16,0-6 55 15,-14-8 7-15,-6-4 38 16,-2 0 46-16,1-20-12 16,10-22-79-16,7 4-106 0,4 4-569 15</inkml:trace>
  <inkml:trace contextRef="#ctx0" brushRef="#br0" timeOffset="133051.78">6405 13439 2224 0,'0'0'294'0,"0"0"-220"0,0 0-6 16,0 0 39-16,0 0-14 15,0 0-47-15,0 0-46 16,0-2-17-16,0 12 17 15,2 7 9-15,7 6 9 16,3 6 19-16,5 8-8 16,1 7-15-16,5 6-7 15,1 5-2-15,0 1-3 16,1 2 2-16,-2-2-4 16,-2 0 8-16,4-1-8 15,-5-5 0-15,1-9-11 0,-8-6 7 16,-3-13 4-1,0-10-1-15,-6-8-11 0,-2-4 12 16,1 0 35-16,1-19 45 16,0-8-1-16,3-13-21 15,4-17 3-15,0-6-14 16,5-6-7-16,2-7-1 16,2-4-11-16,-3 0-4 15,1 5-12-15,-1 7-12 16,-5 16-21-16,-1 14-29 15,-3 16-21-15,-8 13-23 16,0 9-60-16,-3 15-125 16,-8 9-1203-16</inkml:trace>
  <inkml:trace contextRef="#ctx0" brushRef="#br0" timeOffset="134220.51">7348 13944 1092 0,'0'0'1037'0,"0"0"-812"0,0 0-105 16,0 0 2-16,0 0-22 16,0 0-27-16,0 0-4 15,7-4-7-15,-5-8-8 16,0-2-3-16,0 0-5 15,-2-2-11-15,0 2-15 16,0 2-13-16,0 4-7 16,-18 5-26-16,-4 3-15 15,-11 7-10-15,-6 22-37 16,-3 6 47-16,0 9 8 16,2 2 31-16,6 3-36 15,7-5-16-15,10-4-1 0,5-10 13 16,12-8 16-16,0-12-31 15,16-8 2-15,16-2 55 16,10-20 41-16,7-16 9 16,7-11-20-16,0-7-8 15,-1-8-22-15,-6-2-42 16,-7-6-12-16,-7 1 9 16,-12 4 27-16,-7 6 18 15,-14 15 64-15,-2 12 52 16,0 18 22-16,-8 10-1 15,-11 4-28-15,1 28-76 16,-1 19-21-16,3 9 0 16,1 14 10-16,5 0-21 15,6 2 6-15,4-2-7 16,0-5-55-16,0-6-79 0,9-18-191 16,4-15-1164-16</inkml:trace>
  <inkml:trace contextRef="#ctx0" brushRef="#br0" timeOffset="134564.24">7824 13834 1303 0,'0'0'1442'16,"0"0"-1312"-16,0 0-88 15,0 0 17-15,0 0 4 16,0 0-22-16,0 0-41 0,-42-28-9 15,20 32 9-15,-5 10 11 16,4 3 43-16,6 2-4 16,9 1-47-16,4 4-3 15,4-1-11-15,0 4 7 16,23-1 0-16,4 5 4 16,4-3 0-16,0-1 4 15,-4 0 8-15,-7-1-12 16,-11-10 0-16,-9 0-13 15,0-3 13-15,-18-6 9 16,-13-1 22-16,-7-5-20 16,-4-1-11-16,-14-1-50 15,9-15-199-15,9 2-1116 0</inkml:trace>
  <inkml:trace contextRef="#ctx0" brushRef="#br0" timeOffset="135027.6">8896 13609 2234 0,'0'0'377'0,"0"0"-198"0,0 0 15 16,0 0-56-16,0 0-54 16,0 0-51-16,0 0-33 15,-20 5-8-15,-7 13 8 16,-11 8 4-16,-6 2 12 15,-5 6-16-15,-3 4 12 16,4 0-12-16,5 0 6 16,10 0 0-16,13-4-6 15,11-4-11-15,9-2 0 16,5-2 3-16,26-1 3 16,11-3 5-16,14-4 0 0,11-1 9 15,4-2-4-15,3-1 5 16,-3-4-6-16,-9-2-4 15,9-3-20-15,-17-2-103 16,-14-3-166-16</inkml:trace>
  <inkml:trace contextRef="#ctx0" brushRef="#br0" timeOffset="135512.21">9442 13408 1984 0,'0'0'903'0,"0"0"-815"15,0 0-36-15,0 0 30 16,0 0-2-16,0 0-22 16,0 0-58-16,-20-3-8 15,27 47 8-15,9 15 17 16,1 8-11-16,1 7-2 16,-1 3 6-16,2-9-10 15,-1-6 0-15,-1-10 0 16,-1-14 1-16,-3-12 3 15,-4-9-4-15,0-13-7 0,2-4-6 16,2 0 13-16,5-21 5 16,5-11 13-16,4-10-2 15,-1-9-9-15,6-7 5 16,-1-5 3-16,0-8-11 16,-5 3-3-16,-1 8 7 15,-7 10-8-15,-7 14-23 16,-11 22-11-16,0 9-67 15,-17 5-330-15</inkml:trace>
  <inkml:trace contextRef="#ctx0" brushRef="#br0" timeOffset="136783.81">10097 13820 1644 0,'0'0'1140'16,"0"0"-976"-16,0 0-65 15,0 0-2-15,0 0-52 16,0 0-32-16,0 0-3 16,-120-44-6-16,84 64 2 15,-3 8 1-15,-2 8 4 16,5 8-11-16,7 2-10 0,12 1-3 16,12-5 13-16,5-7-13 15,11-7-2-15,23-8-16 16,10-9 15-16,5-9-25 15,18-2-73-15,-11-8-132 16,-12-5-862-16</inkml:trace>
  <inkml:trace contextRef="#ctx0" brushRef="#br0" timeOffset="137000.1">9995 14021 1604 0,'0'0'1224'0,"0"0"-1041"16,0 0-63-16,0 0-55 15,0 0-42-15,0 0-23 0,0 0 1 16,-29 7 4 0,42 17 3-16,-2 11-3 0,1 5 2 15,-6 4-7-15,0 1 1 16,-1 0-2-16,-3-7-7 16,-2-4-82-16,0-9-31 15,0-14-66-15,0-7-316 16,0-4-1435-16</inkml:trace>
  <inkml:trace contextRef="#ctx0" brushRef="#br0" timeOffset="137423.28">10251 13889 848 0,'0'0'1230'0,"0"0"-936"0,0 0-187 15,0 0-16-15,0 0-38 16,0 0-8-16,0 0-5 16,0-12-29-16,0 9 3 15,0 3 34-15,0-2 39 16,0 2 33-16,0 0-4 16,0 0-33-16,-6 0-37 15,0 0-18-15,-2 0-15 16,1 6-9-16,1 5-3 15,1 4-1-15,3-3-9 16,2 6 8-16,0 5-3 0,11-2 1 16,12 5 3-16,2 0 1 15,4 1 5-15,-2 0-5 16,0-2-1-16,-6-3 1 16,-11-4 0-16,-5-3-1 15,-5-7-8-15,-5 1 8 16,-19-3 20-16,-8-2 5 15,-3-2-7-15,-1-2-18 16,-10 0-67-16,8-8-175 16,9-5-740-16</inkml:trace>
  <inkml:trace contextRef="#ctx0" brushRef="#br0" timeOffset="137603.97">10503 13966 1550 0,'0'0'1127'0,"0"0"-906"16,0 0-32-16,0 0-90 16,0 0-63-16,0 0-30 15,0 0-6-15,26-4-26 16,-5 4-20-16,21 0-99 16,-7 0-112-16,-1 0-617 0</inkml:trace>
  <inkml:trace contextRef="#ctx0" brushRef="#br0" timeOffset="137975.07">10868 13527 2453 0,'0'0'495'0,"0"0"-398"16,0 0-50-16,0 0-6 16,0 0 10-16,0 120-23 15,9-59-11-15,3 5-7 16,0 1-2-16,4 0-8 16,2-7-16-16,2-12 11 15,0-9 1-15,-4-16 3 16,-1-10 1-16,-3-11 17 0,0-2 33 15,0-13 16-15,6-15-9 16,0-12-24-16,3-10-13 16,2-8-1-16,-3-5-6 15,3 0-13-15,-6 3-8 16,-1 10-48-16,-3 14-40 16,-13 15-51-16,0 15-239 15,0 6-1757-15</inkml:trace>
  <inkml:trace contextRef="#ctx0" brushRef="#br0" timeOffset="138194.43">11396 13860 1779 0,'0'0'994'0,"0"0"-844"16,0 0-6-16,0 0-93 15,36 129-29-15,-36-75-14 16,0 4-8-16,0 0-39 15,-7-3-38-15,3-11-87 16,2-17 77-16,2-10 33 16,-5-17 16-16,3-3-95 15,-3-17-387-15</inkml:trace>
  <inkml:trace contextRef="#ctx0" brushRef="#br0" timeOffset="138343.73">11142 13989 2255 0,'0'0'685'16,"0"0"-617"-16,116-23-38 15,-42 15-29-15,32-2-1 16,-15 3-40-16,-14 5-270 0</inkml:trace>
  <inkml:trace contextRef="#ctx0" brushRef="#br0" timeOffset="156739.88">1753 14991 1314 0,'0'0'403'15,"0"0"-189"-15,0 0 20 16,0 0 51-16,0 0-39 16,0 0-76-16,0 0-50 0,-2-52-47 15,2 52-24-15,-2 0-14 16,2 0-17-16,-2 0-18 15,-1 0-11-15,1 6-6 16,2 11-10-16,0 16 27 16,0 15 11-16,0 6-11 15,0 12-5-15,0-2-39 16,0 0-20-16,0 1-14 16,0-3 1-16,0 4-58 15,-3-16-136-15,-6-10-775 0</inkml:trace>
  <inkml:trace contextRef="#ctx0" brushRef="#br0" timeOffset="156954.2">1557 15618 1634 0,'0'0'1097'0,"0"0"-962"16,0 0-135-16,0 0-30 15,0 0 30-15,0 0 6 16,0 0 64-16,107 0-42 15,-72 0-14-15,1 0-14 16,-3 0 7-16,-4 0-7 16,-2 0-33-16,-2 0-79 15,-5-16-165-15,-11-2-991 0</inkml:trace>
  <inkml:trace contextRef="#ctx0" brushRef="#br0" timeOffset="157157.75">1472 15172 2595 0,'0'0'449'0,"0"0"-414"16,0 0-26-16,0 0-1 16,0 0 8-16,0 0-5 15,0 0-6-15,152-59-5 16,-94 57-31-16,4 0-57 15,16 2-46-15,-14 0-89 16,-10 2-630-16</inkml:trace>
  <inkml:trace contextRef="#ctx0" brushRef="#br0" timeOffset="157391.97">1992 15386 2182 0,'0'0'390'0,"0"0"-292"16,0 0-98-16,0 0-8 16,0 0-27-16,0 0 26 15,0 0 9-15,17 135 16 16,-3-82-10-16,-5 10 1 16,-1-1-8-16,-4-7 1 0,-4-5-73 15,0-13 5 1,0-9 17-16,0-18-200 15,-4-8-938-15</inkml:trace>
  <inkml:trace contextRef="#ctx0" brushRef="#br0" timeOffset="157653.81">2013 15436 2316 0,'0'0'427'0,"0"0"-282"16,0 0-117-16,0 0-28 15,0 0-14-15,0 0-7 16,0 0 20-16,125 88-24 16,-91-55-42-16,-2 3-21 15,-11-6 43-15,-5-2 27 0,-9 0 18 16,-7-6 11-16,0-2 24 16,-19-2 61-16,-2-3-8 15,-4-7-15-15,0 1-24 16,3-9-49-16,-5 0-120 15,10 0-219-15,1-9-1773 0</inkml:trace>
  <inkml:trace contextRef="#ctx0" brushRef="#br0" timeOffset="158107.73">2646 15396 2203 0,'0'0'404'0,"0"0"-274"0,0 0 2 16,0 0-2-16,0 0-44 15,0 0-56-15,0 0-29 16,19 0 7-16,2 0 4 16,6 0-1-16,2 0-11 15,0 0-8-15,2 0-3 16,-4 4-12-16,0 2-20 16,4-2-54-16,-9 0-143 15,-4 0-770-15</inkml:trace>
  <inkml:trace contextRef="#ctx0" brushRef="#br0" timeOffset="158320.97">2673 15623 2562 0,'0'0'442'0,"0"0"-352"15,0 0-52-15,0 0-38 16,0 0-20-16,0 0 20 15,0 0 21-15,74-5-7 16,-32 5-14-16,0 0-8 16,0 0-38-16,-1 0-22 15,3 0-54-15,-10 0-146 16,-10 0-946-16</inkml:trace>
  <inkml:trace contextRef="#ctx0" brushRef="#br0" timeOffset="160093.43">3197 15841 1198 0,'0'0'500'0,"0"0"-306"15,0 0-24-15,0 0 40 16,0 0-9-16,0 0-31 15,0 0-33-15,-16 7-35 16,16-7-35-16,0 0-13 16,0 0-25-16,0 0-6 15,0 0-18-15,0 0 2 16,0-5-7-16,9-9 0 0,2-9 25 16,10-12-8-1,2-9-2-15,6-10-10 0,5-4-3 16,-3-10-2-16,0 1-14 15,-2-3-22-15,-6 8 18 16,-7 7 4-16,-3 14 14 16,-7 15 2-16,-4 12-2 15,-2 10-28-15,0 4-20 16,0 14 7-16,-8 22 41 16,-1 16 18-16,-3 12-17 15,8 10-1-15,4 5-11 16,0-5-28-16,12-7-12 0,9-14-7 15,6-13 4-15,2-16 15 16,0-16 11-16,2-8 28 16,3-12 63-1,1-24 14-15,-1-14-34 0,2-8-10 16,-5-13-14-16,-2 3-7 16,-7 0-11-16,-4 6 8 15,-7 14-8-15,-9 8 69 16,-2 14-12-16,0 15-19 15,0 11-4-15,-4 0-35 16,-5 19 0-16,0 21 6 16,0 14-5-16,2 13-1 15,5-2-6-15,2 4-27 16,0-8-61-16,0 2-80 16,0-13-142-16,2-19-1153 0</inkml:trace>
  <inkml:trace contextRef="#ctx0" brushRef="#br0" timeOffset="160445.44">4039 15615 2581 0,'0'0'291'16,"0"0"-258"-16,0 0-25 15,0 0-6-15,-13 126-1 16,9-92-1-16,-2-11 0 15,6-6-12-15,0-13-11 16,0-4 23-16,0 0 16 0,6-15 36 16,11-14 45-1,5-15-59-15,5-4-28 0,0 2-3 16,-1 2 4-16,-3 12-11 16,-7 9 0-16,-3 19-21 15,-5 4-35-15,0 10-2 16,-2 25 57-16,3 7 1 15,5 5 0-15,1-3-42 16,3-7-20-16,1-11 12 16,4-12-18-16,15-14-25 15,-7-12-76-15,-2-11-329 0</inkml:trace>
  <inkml:trace contextRef="#ctx0" brushRef="#br0" timeOffset="160903.14">4654 15258 1852 0,'0'0'457'0,"0"0"-230"16,0 0-107-16,0 0-52 16,0 0 17-16,0 0 3 15,0 0-31-15,-27-65-40 16,8 112-5-16,-2 11-1 16,3 14-4-16,3 2 1 15,8 3-8-15,7-11 1 16,0-10 8-16,7-12-9 15,15-13 14-15,7-12-3 0,-1-11 18 16,7-8 10 0,2-4-1-16,-1-21-8 15,-1-6-14-15,-1-3-15 16,-10-6-1-16,-8 9-15 0,-5 8 4 16,-6 10 11-16,-5 13-21 15,0 0-74-15,0 30 54 16,0 11 41-16,0 3 7 15,0 6-7-15,4-5-7 16,12-14-16-16,1-10 10 16,4-11 13-16,-1-10 30 15,2 0 49-15,-2-23 4 16,-5-14-32-16,-1-7-35 16,-12-6-6-16,-2 3 3 15,0 3-13-15,-22 7-9 0,-1 10-20 16,-1 14-11-16,2 13 14 15,1 13-110-15,8 18-107 16,5 2-468-16</inkml:trace>
  <inkml:trace contextRef="#ctx0" brushRef="#br0" timeOffset="161160.87">5743 15383 2020 0,'0'0'695'16,"0"0"-519"-16,0 0-67 0,0 0-50 16,0 0-32-16,0 0-12 15,-98 111-2-15,58-62-13 16,-2 1 9-16,-1-2-9 15,1-4-76-15,-13-8-48 16,10-8-48-16,9-18-578 0</inkml:trace>
  <inkml:trace contextRef="#ctx0" brushRef="#br0" timeOffset="161315.53">5256 15448 2660 0,'0'0'327'16,"0"0"-194"-16,0 0-58 15,0 0-74-15,0 0 19 16,0 0 15-16,154 163-35 16,-77-75-43-16,-12-16-165 15,-7-10-793-15</inkml:trace>
  <inkml:trace contextRef="#ctx0" brushRef="#br0" timeOffset="163418.17">3257 16254 1568 0,'0'0'849'0,"0"0"-713"0,0 0 41 16,0 0 5-16,0 0-59 16,0 0-55-16,0 0-46 15,-14-6-16-15,14 6 1 16,10 0 3-16,3 0 12 16,7 0-8-16,14 0-2 15,12 0-12-15,20 0 7 16,38 4 2-16,38-4-9 15,43 0-4-15,20 0-30 16,-2 0-16-16,-7-4-15 16,-18-13 26-16,-5 9 29 15,-7-11 5-15,-15 5 4 16,-30 3 1-16,-30 0 1 16,-24 7 7-16,-11 0 0 15,-3 0-8-15,-4 0 1 0,-7 2 0 16,-22 2-1-16,-20 0-9 15,0 0-1-15,-47 0 10 16,-1 2-182-16,-4 6-515 0</inkml:trace>
  <inkml:trace contextRef="#ctx0" brushRef="#br0" timeOffset="163803.43">4444 16401 2420 0,'0'0'382'0,"0"0"-258"16,0 0-17-16,0 0-57 15,0 0-30-15,0 0 10 16,0 0-5-16,112-33-20 15,-68 33-5-15,-3 15-21 16,-6 13-26-16,-8 10 11 16,-12 8-10-16,-15-2 15 15,0 4 14-15,-24-2 17 16,-14-6 24-16,-2-4 44 16,3-14 15-16,7-4-28 15,12-5-24-15,10-12-22 16,8-1-9-16,0 0-23 0,0 0-17 15,22 0 40-15,12-5 6 16,7-10 3-16,30-5-9 16,-8 2-47-16,-9 5-348 15</inkml:trace>
  <inkml:trace contextRef="#ctx0" brushRef="#br0" timeOffset="165612.01">6374 15350 2200 0,'0'0'296'0,"0"0"-217"16,0 0 36-16,0 0 17 0,0 0-43 15,0 0-69 1,0 0-20-16,-4 20-10 16,4 12 10-16,0 12 13 15,4 8-1-15,7 2 1 0,3-1-8 16,1-3-5-16,-1-14 0 16,-1-9-10-16,-3-8 1 15,0-7 9-15,-6-12 31 16,5 0 66-16,1-10-4 15,3-17-26-15,7-12-36 16,-1-7-20-16,4-2-11 16,0 3 0-16,-2 5 0 15,-3 8-9-15,1 11-17 16,-9 16-1-16,1 5-11 16,1 5-58-16,-1 31 78 0,7 10 18 15,1 5 9-15,4-4-2 16,4-3-7-16,-3-10 4 15,0-12-4 1,-1-8 57-16,-3-14-18 0,0 0 5 16,-2-19 2-16,0-12-11 15,-5-11-12-15,-2-4-11 16,-6-8-12-16,-5 5-12 16,0 1-39-16,0 12-106 15,-10 12-257-15</inkml:trace>
  <inkml:trace contextRef="#ctx0" brushRef="#br0" timeOffset="165904.34">6167 16114 1556 0,'0'0'1435'15,"0"0"-1321"-15,0 0-114 16,0 0 22-16,0 0 7 16,151-48-2-16,-72 30-5 15,10 0-10-15,2 6-11 16,1 2-1-16,-6 6-39 0,17 4-120 15,-24 0-146-15,-16 0-850 0</inkml:trace>
  <inkml:trace contextRef="#ctx0" brushRef="#br0" timeOffset="167625.01">6521 16262 2007 0,'0'0'646'0,"0"0"-539"16,0 0-47-16,0 0-10 15,0 0 20-15,0 0 36 16,0 0-34-16,0-8-34 15,0 8-12-15,0 0 0 16,0 4-26-16,0 9 0 16,0 9 0-16,-2 9 11 0,0 10-6 15,2 3-5-15,0 6 0 16,0 3 0-16,0-9-9 16,0 1 3-16,0-13 6 15,0-10 0-15,0-8 0 16,0-6-1-16,0-8-11 15,0 0 12-15,4 0 7 16,3 0 8-16,4 0-9 16,7-4 2-16,4-4-2 15,10 2-5-15,3 2-1 16,7 0-1-16,5 4-14 16,2-5-7-16,-2 5-25 0,-7 0-39 15,-9 0 10-15,-9 0-67 16,-15 0-529-16</inkml:trace>
  <inkml:trace contextRef="#ctx0" brushRef="#br0" timeOffset="170974.96">7593 15111 1795 0,'0'0'417'16,"0"0"-241"-16,0 0-43 16,0 0-52-16,0 0-14 15,0 0 37-15,0 0-28 16,-96-50-20-16,89 44-24 16,3 5 2-16,-1 1-18 15,1 0-10-15,-2 0-6 16,-6 0-13-16,-3 0-34 15,-8 0 23-15,-1 1 16 16,-6 9 4-16,1-6 4 0,3 2 0 16,2-2 0-16,3 0 9 15,9-4-4-15,2 4-5 16,6-4 5-16,4 0-5 16,0 0-11-16,0 0-9 15,0 0 9-15,0 0 5 16,0 4 6-16,0 2 0 15,0 6 0-15,0 2 11 16,0 4-6-16,-3 0 0 16,1 5-4-16,0 3 5 15,2 2-6-15,0 2 0 16,0 2 0-16,0 3 1 16,0 2-1-16,0 7 0 0,0 0 2 15,2 2-2-15,3 7 0 16,-1 1-5-16,0 0-1 15,4-1 5-15,0 4-9 16,3-3 10-16,1-2-10 16,-1-2 10-16,2 0-1 15,-2-1 1-15,2-3 0 16,-1 2 0-16,1-4-4 16,-2-2 4-16,1 2 0 15,-2 0-1-15,-1 5 1 16,1-5-1-16,-4 6-3 15,1-4 4-15,-5 2 11 16,0 0-11-16,-2-8 0 16,2 0 0-16,0 1 0 15,0-9 0-15,1 0-1 0,0-7 0 16,1 2-1-16,0-10 2 16,-2 2-1-16,3-1 0 15,-3-8 1-15,-2 2 1 16,2-8 5-16,-2 2 2 15,0-2 7-15,0-4 3 16,0 0 9-16,0 0 9 16,0 0-5-16,0 0-1 15,0 0-9-15,0 0-9 16,0 0-2-16,0 0-5 16,2 0-5-16,0 0-17 15,0 0 17-15,2 0-1 16,0 0 0-16,0 0 1 15,5 0 1-15,5-4 12 0,3-2 0 16,3 2-7-16,3-5 1 16,-1 3-6-16,0 4-1 15,-1-3 0-15,-4 1-8 16,-3 0-73-16,-8 4-60 16,-4 0-123-16,-2 0-639 0</inkml:trace>
  <inkml:trace contextRef="#ctx0" brushRef="#br0" timeOffset="171581.8">7484 15833 2360 0,'0'0'280'0,"0"0"-157"0,0 0-9 16,0 0-23-16,0 0-39 16,0 0-51-16,0 0 12 15,4-22 3-15,8 15 13 16,-2 1 1-16,3 1-10 16,3 1-8-16,0 0-12 15,0 4-7-15,1 0-1 16,1 4-20-16,0 11-9 15,2 2-1-15,-2 3-7 16,-3 4-8-16,-1 3 7 16,-10 4 16-16,-4 0-2 15,0 1 21-15,-4 0 9 0,-14-2 2 16,-3-4 11-16,4-7 13 16,3-2 10-16,3-3-8 15,7-9 15-15,2-3-35 16,2 1-6-16,0-3-16 15,0 2 16-15,15-1 9 16,5 4 11-16,5-5-5 16,6 0 0-16,3 0-15 15,12 0-42-15,-3-5-127 16,-10-1-567-16</inkml:trace>
  <inkml:trace contextRef="#ctx0" brushRef="#br0" timeOffset="171974.95">8252 15540 2018 0,'0'0'618'16,"0"0"-551"-16,0 0-48 15,0 0-18-15,0 0 10 0,0 0 14 16,0 0 9-16,-100 47-8 16,71-11-10-16,0 9 8 15,0 14 7 1,0 7-6-16,4 10-10 0,3 4-15 15,7 1-8-15,6-5 7 16,9-8 1-16,0-6-14 16,17-14-20-16,19-11 19 15,7-15 9-15,7-13-5 16,9-9-8-16,19-4-33 16,-11-15-132-16,-11-4-496 0</inkml:trace>
  <inkml:trace contextRef="#ctx0" brushRef="#br0" timeOffset="172328.15">8439 15798 2012 0,'0'0'751'0,"0"0"-677"16,0 0-11-16,0 0 19 15,0 0-21-15,0 0-10 16,0 0-49-16,-39-36-2 15,41 59-9-15,9 11 9 16,5 12 2-16,-1 2-2 16,3 11 0-16,-1-5 0 15,4-4 6-15,-3-6-6 16,-3-12-4-16,-1-11 3 0,-6-8-8 16,1-13 9-16,-5 0 8 15,6-7 81-15,1-20-5 16,2-11-28-16,3-10-20 15,1-10-11-15,3-4-2 16,1-5-10-16,-4 3-13 16,1 5 0-16,-5 15-22 15,-3 11-47-15,-10 22-52 16,0 11-126-16,-5 0-635 0</inkml:trace>
  <inkml:trace contextRef="#ctx0" brushRef="#br0" timeOffset="172448.39">8849 15973 121 0,'0'0'0'16</inkml:trace>
  <inkml:trace contextRef="#ctx0" brushRef="#br0" timeOffset="172916.68">8849 15973 15 0,'12'0'1406'0,"-12"0"-1032"15,0 0-185-15,2 0-103 16,0 0-28-16,-2 0 44 16,0 0 61-16,0 0-8 15,0 0-27-15,0 0-17 16,0 0 17-16,0 0-22 16,0 0-40-16,0 0-35 15,0 0-31-15,-8 4-24 0,-11 12 10 16,-5 3-7-1,-5 12 21-15,-1 2 0 0,4 5 0 16,8 4-17-16,8-6-19 16,6-2-4-16,4-10 18 15,0-7 2-15,21-8-2 16,4-9-13-16,8 0 12 16,0 0 14-16,3-14 9 15,-5 0 0-15,-2-4 1 16,-9 0 4-16,-7 6-3 15,-6 2-2-15,-4 1 12 16,-3 9 30-16,0 0 10 0,0 0-23 16,0 0-25-16,0 5-4 15,0 13-14-15,0 8-3 16,0 6 17-16,0 4 5 16,0 4-4-16,0-4 1 15,0 1-2-15,-3-7-10 16,-6-9 5-16,-2-2-7 15,5-13-42-15,1-6-100 16,5-2-125-16,0-16-909 0</inkml:trace>
  <inkml:trace contextRef="#ctx0" brushRef="#br0" timeOffset="173220.99">9215 15972 2370 0,'0'0'375'15,"0"0"-220"-15,0 0-48 16,0 0-24-16,0 0-82 16,0 0-2-16,0 0-14 15,-58 32 3-15,45-10 12 16,4 4-14-16,9-4-17 16,0 2 15-16,4 2 9 15,18-4 6-15,5 0 1 16,2-4 0-16,-2 0 6 15,-7-4-5-15,-5-1-1 16,-7 0-10-16,-8-3 0 16,0-2 10-16,0 1 21 15,-14-4-2-15,-9-5-19 0,6 0-116 16,-1 0-450-16</inkml:trace>
  <inkml:trace contextRef="#ctx0" brushRef="#br0" timeOffset="173424.17">9442 16048 1291 0,'0'0'947'0,"0"0"-931"16,0 0-16-16,0 0-13 15,0 0-102 1,0 0-56-16,140-5 70 0,-95-1-126 16,-3 3-264-16</inkml:trace>
  <inkml:trace contextRef="#ctx0" brushRef="#br0" timeOffset="173790.04">9674 15598 2102 0,'0'0'339'16,"0"0"-248"-16,0 0-21 16,0 0-44-16,0 0 41 15,0 0-17-15,20 139-24 16,-5-74-11-16,6 2-7 15,-3 0 1-15,3-10-7 16,0-7 15-16,-4-9 28 16,-1-15 19-16,-5-12 20 15,-2-9 19-15,-2-5-4 16,2-5-3-16,-1-17-15 16,6-14-31-16,-1-12-27 15,3-2-10-15,1-9-10 16,2 2-3-16,1 3-1 15,-3 10-41-15,-1 6-38 0,-5 21-48 16,-7 13-122-16,-4 4-416 16</inkml:trace>
  <inkml:trace contextRef="#ctx0" brushRef="#br0" timeOffset="173987.84">10079 15936 2413 0,'0'0'313'15,"0"0"-167"-15,0 0-36 16,0 0-74-16,0 0-17 16,45 122-5-16,-45-74-14 0,0-2-1 15,0-4-35 1,0-6-12-16,0-14 6 0,0-7 22 16,-12-15-102-1,-1-5-88-15,-3-13-671 0</inkml:trace>
  <inkml:trace contextRef="#ctx0" brushRef="#br0" timeOffset="174124.64">9927 16026 2207 0,'0'0'462'0,"0"0"-207"15,0 0-127-15,0 0-89 16,0 0-19-16,0 0-3 16,0 0-6-16,152-14-11 15,-80 14-9-15,-12 0-134 16,-11-4-296-16</inkml:trace>
  <inkml:trace contextRef="#ctx0" brushRef="#br0" timeOffset="174415.86">10153 15402 2155 0,'0'0'399'16,"0"0"-307"-16,0 0-10 15,142 46-17-15,-86 0-16 0,4 12-3 16,0 11-27-16,-8 9-4 16,-12 8-14-16,-16 2 0 15,-17-6-1-15,-7-1 1 16,-13-7 0-16,-26-11 12 15,-34-5-13-15,7-9-50 16,3-18-268-16</inkml:trace>
  <inkml:trace contextRef="#ctx0" brushRef="#br0" timeOffset="174776.08">10694 15565 2038 0,'0'0'639'0,"0"0"-536"16,0 0-66-16,0 0-2 15,0 0 31-15,23 116 6 16,-3-58-26-16,-1 5-32 15,2 0-4-15,-6-1-2 16,-3-9-6-16,-4-7-2 16,-1-16 0-16,-3-10 5 15,-1-9 11-15,-1-11 39 16,0 0 29-16,3 0-5 0,3-21-3 16,1-15-30-16,3-8-19 15,1-11-14-15,-1-7-11 16,0 4-2-16,-3 3-49 15,-2 4-46-15,-2 19-139 16,-5 10-508-16</inkml:trace>
  <inkml:trace contextRef="#ctx0" brushRef="#br0" timeOffset="175490.13">11033 16036 824 0,'0'0'1323'16,"0"0"-935"-16,0 0-85 15,0 0-78-15,0 0-82 16,0 0-42-16,0 0-34 0,24-23-32 16,-24 14-35-16,0 1-21 15,-13 2-58-15,-9 6-51 16,-7 0 5-16,-7 14 46 15,-4 12 40-15,4 10 38 16,5 4 1-16,9 0 0 16,11 0-18-16,11-8 2 15,0-10 16-15,4-8 15 16,14-6 60-16,5-8 26 16,4 0-19-16,-2-18-27 15,4-3-16-15,-4-12-21 0,-2-3-6 16,-3-2-8-16,-7-2 8 15,-2 0-11-15,-7 8-1 16,-4 4 0-16,0 11-9 16,0 13-15-16,0 4-2 15,-2 17 13-15,-2 15-9 16,4 12-26-16,0 6-35 16,0-2-74-16,9-8 45 15,9-8 36-15,0-16 38 16,1-10 16-16,2-6 11 15,1-10 11-15,0-24 0 16,2-2 1-16,-3-8-1 16,-1-2 24-16,-5 2 36 0,-6 4 7 15,-5 3 33 1,-4 11-24-16,0 8 13 0,0 12-22 16,-6 6-43-16,-3 3-15 15,-2 22-9-15,4 7-4 16,5 13-6-16,2-1 10 15,0 0 0-15,12-2 5 16,3-8-5-16,-1-12 1 16,-4-4 0-16,1-3-1 15,-1-8-4-15,-4-6 0 16,1 4-10-16,-7-1-67 16,0-4 14-16,0 0 25 15,-7 0-27-15,-11 0-119 16,-4 0-481-16</inkml:trace>
  <inkml:trace contextRef="#ctx0" brushRef="#br0" timeOffset="175783.83">11662 15852 2977 0,'0'0'215'16,"0"0"-168"-16,0 0-33 16,0 0-14-16,0 0-8 15,0 0 8-15,0 0-6 16,91 0-19-16,-60 0-88 15,9 0-15-15,-7-9-25 16,-6 1-383-16</inkml:trace>
  <inkml:trace contextRef="#ctx0" brushRef="#br0" timeOffset="176170.05">11971 15529 1933 0,'0'0'361'0,"0"0"-213"16,0 0 35-16,0 0-92 15,9 139-25-15,4-80 0 16,3 7-31-16,2-4-11 15,-1-8-16-15,2-8-7 16,-6-11 28-16,-3-13 71 16,0-8-14-16,-6-10-21 0,1-4 13 15,-3 0-4 1,0-14 4-16,4-12-40 0,4-10-25 16,1-9-7-16,2-9-6 15,3 1-3-15,0-6 3 16,-1 3-41-16,-4 6-35 15,-4 10-24-15,-7 22-49 16,0 10-117-16,-5 8-857 0</inkml:trace>
  <inkml:trace contextRef="#ctx0" brushRef="#br0" timeOffset="176954.73">12416 15977 893 0,'0'0'559'0,"0"0"-81"16,0 0-46-16,0 0-165 15,0 0-31-15,0 0-19 16,0 0-79-16,25 16-56 16,-31-23-34-16,-10-7-30 15,-4-4-18-15,-9 1-46 16,-6 11-58-16,-6 6 17 15,-3 0 19-15,1 15 45 16,3 11 16-16,9 10 1 16,8-1 6-16,12 1-1 15,9-5 1-15,2-10 9 16,2-6 24-16,17-11 35 16,4-4 22-16,6 0-11 15,5-19-12-15,2-6-30 0,0-7-23 16,-3-8-4-16,-4 2-10 15,-2-4 0-15,-6-3-3 16,-4 5-12-16,-7 0 1 16,-7 9-5-16,-3 8 1 15,0 7 6-15,0 16 11 16,0 0-9-16,0 18 6 16,-5 20 4-16,3 8-1 15,2 8-5-15,0 3-9 16,0-7-12-16,0-10 11 0,4-10 3 15,1-12 7-15,2-12-5 16,0-6-12-16,-1 0-8 16,7-10 30-16,1-16-29 15,5-2-51-15,2-8 38 16,-1 0 31-16,0 2 12 16,-2-3 0-16,-2 1 31 15,-5 11 20-15,-3 2 22 16,-6 13 14-16,-2 6-17 15,0 4-38-15,0 0-23 16,-6 4-9-16,-7 18 8 16,-1 2-1-16,3 7-6 15,3-4-2-15,0 0-1 16,8-1 1-16,0-5-2 16,0-1-7-16,0 1 9 0,16-1-5 15,-1 0-6 1,4-7 2-16,-2 2 2 0,-1-1 8 15,-3-1 5-15,-3-6-1 16,-4 3-4-16,-4-6-1 16,-2-2 1-16,0 0-1 15,0-2-10-15,-29 0-33 16,-4 0-131-16,-5 0-770 0</inkml:trace>
  <inkml:trace contextRef="#ctx0" brushRef="#br0" timeOffset="177347.76">12329 15168 2197 0,'0'0'377'0,"0"0"-271"15,0 0 12-15,158-3-13 16,-115 14-22-16,-9 6-28 16,-12 8-40-16,-13 0-15 15,-9 4 0-15,-9 3 7 16,-29 1-6-16,-9-2 18 0,-6-3 24 15,4-1 5-15,6-10 1 16,16-9-14-16,14-2-35 16,13-2-1-16,5-4-13 15,32 0 14-15,15-8 15 16,15-6-15-16,33-12-21 16,-16 3-133-16,-9 4-273 0</inkml:trace>
  <inkml:trace contextRef="#ctx0" brushRef="#br0" timeOffset="181283.06">12686 14789 1042 0,'0'0'555'0,"0"0"-214"16,0 0-88-16,0 0-94 16,0 0-43-16,0 0-41 0,0 0-39 15,-4 0-23 1,2 0-12-16,2 0 4 0,-2 0-5 15,-1 0-8-15,0 0 8 16,-3 0 2-16,1 0-1 16,1 0-1-16,0-5 6 15,2 5 4-15,0-1-3 16,-1 1 27-16,3-3 9 16,0 3-6-16,0 0-2 15,0-1-13-15,0 1-8 16,0 0-14-16,0 0 0 15,0 0-6-15,0 0 5 0,0 0-6 16,0 0-9-16,11 0 16 16,4-2 0-16,6 2 0 15,3-3-9-15,8 1-2 16,1 1-6-16,5 1 6 16,2 0 3-16,-2 0-1 15,-3 0 0-15,-5-5 1 16,-6 5 8-16,-9 0 0 15,-3 0 6-15,-8 0 22 16,-4 0 31-16,0-4-4 16,0 4-15-16,0 0-17 15,0 0-9-15,-2 0-2 16,2 0-12-16,0 0-1 16,0 0-19-16,0 0-3 15,0 0 23-15,0 0 0 0,0 0 0 16,0 0-10-16,0 0 0 15,-2 0 5-15,-1 0 5 16,3 0 1-16,0 4-1 16,0 2-6-16,0 5 5 15,0 3 0-15,0 5 0 16,0 3 1-16,0 5 5 16,-2 3 1-16,2 2 4 15,0 0-4-15,0 2 8 16,0-2-13-16,0 1 14 15,0-2-9-15,2-1 19 16,5-2-11-16,0-2 15 16,-1 5-6-16,-4-5-6 15,-2 2 7-15,3-2-7 16,-3 0-7-16,0 1-6 0,0-2-4 16,2-1 7-16,0-2-3 15,0 0-4-15,1 2 1 16,2-5 4-16,-3 2 6 15,0 1 0-15,0 0 0 16,0 2-5-16,0 1 1 16,-2-1-2-16,3-2 5 15,-3 4-5-15,0-6-3 16,2 2 2-16,0-2-3 16,-2 2-1-16,2-4 0 15,0 2 1-15,1-2 5 16,-1 2-1-16,1-2-1 15,-1 0-3-15,2 0-1 0,-2 1 4 16,3-6-3 0,-1-3 0-16,0 2 6 0,1-2-3 15,-2 2 0-15,1 2 0 16,-2-4-2-16,2 3-1 16,-1 0-1-16,-1 4 4 15,2 1-3-15,0 0-1 16,-2 0 2-16,4-1-6 15,-4 6 10-15,0-4-6 16,0-2 1-16,0-3-1 16,-2 5 1-16,0-4-1 15,3 1 1-15,-3 4 4 0,0-2 1 16,0 1 0-16,0 2-5 16,0-3 4-16,0 0-4 15,0 1 0-15,0-1-1 16,0-5 2-16,0 4-2 15,0-3 0-15,-3-1 1 16,3 0 0-16,-2 1-1 16,2-8 0-16,-2 5 0 15,2-5 1-15,0 7-1 16,0-5 0-16,0 7 0 16,-2-7 1-16,2 5-1 15,0 1 0-15,0-4 0 16,0 2 1-16,-2 2-1 0,2-6 0 15,0-2 1-15,0 3-1 16,0-6 0-16,0-3 0 16,0 0 0-16,0 0 0 15,-2 0 0-15,2 0 0 16,0 0 0-16,0 0 0 16,0 4 0-16,0-4 0 15,0 0 0-15,0 0 0 16,-4 0-1-16,4 0-3 15,0 0-2-15,-2 0 0 16,2 0 5-16,0 0 1 16,-2 0 4-16,0 0 10 15,-2 0 1-15,-5 0-1 16,-5 0-6-16,-1 0 0 16,-5 0-8-16,-5 0-10 0,-6 0 10 15,-5-4 0-15,-1 4 1 16,-5 0 5-16,3 0 3 15,1 0 14-15,7 0-5 16,4 0-14-16,8 0 5 16,5 0-6-16,5 0-3 15,5 0 0-15,2 0-14 16,2 0 0-16,0 0 2 16,0 0 0-16,0 0-1 15,0 0 12-15,0 0 0 16,0 0-5-16,0 0-28 15,0 0-62-15,0 0-153 16,0 0-1351-16</inkml:trace>
  <inkml:trace contextRef="#ctx0" brushRef="#br0" timeOffset="189628.06">6239 1527 1601 0,'0'0'478'0,"0"0"-324"16,0 0-30-16,0 0 7 15,0 0-23-15,0 0-29 0,12-28-46 16,-9 23-16 0,-1 0 3-16,0 2 21 0,-2 0-6 15,2 2-12-15,-2 1-5 16,0-2 2-16,0 2-5 16,0 0-10-16,0 0 0 15,0 0-5-15,0 0-1 16,0 0 1-16,0 0-10 15,0 0-4-15,-2 2-25 16,-21 19-53-16,-10 9 66 16,-11 8 8-16,-6 4 0 15,-2-3 9-15,2-5 3 16,6-4 6-16,8-8 1 16,12-5 0-16,10-6 7 0,14-4-8 15,0 0-15 1,18 1 15-16,16 0 1 0,8 3 1 15,9-4 0-15,1-1 4 16,-4-2 4-16,-1-1-8 16,-7-3-2-16,-6 0 0 15,-10 0 0-15,-6-8 6 16,-7-6-5-16,-4 0 10 16,-7-7-10-16,0 2-1 15,0-4 15-15,0 3 11 16,-7 2-6-16,1 5 3 15,-2 6-4-15,4 3 0 16,2 4-6-16,0 0-13 16,0 5-13-16,-3 22-1 0,3 13 10 15,0 13 4 1,2 8 4-16,0 4-4 0,0-1 0 16,0-1-1-16,0-8 1 15,2 1-25-15,-2-17-155 16,0-17-827-16</inkml:trace>
  <inkml:trace contextRef="#ctx0" brushRef="#br0" timeOffset="190374.25">6307 1252 1188 0,'0'0'233'0,"0"0"-102"16,0 0 32-16,0 0 72 16,0 0 6-16,0 0-81 15,0 0-62-15,-80-89-13 16,46 84-50-16,-3 5-17 15,-5 0-8-15,-1 0-10 16,-1 5 0-16,-4 9 1 16,2 3 9-16,-1 0 2 15,3 5 12-15,1 0-9 0,7 5 0 16,1 0 3 0,6 8-8-16,0 4 4 0,4 5-12 15,4 11-2-15,2 2 2 16,6 10-2-16,6 4 1 15,7 4 0-15,0 6 6 16,0 0 0-16,12 4-7 16,7-2 0-16,1-2 0 15,5-5 0-15,2-3 0 16,2-8-1-16,7-6-19 16,-1-7 20-16,7-6 1 15,1-7 15-15,3-8-15 16,4-7 5-16,0-6 2 15,2-7-2-15,-3-5 3 16,-2-6 4-16,0 0 18 0,-3-5 9 16,1-8 8-16,-3-8-8 15,0-4 2-15,-1-8 10 16,-1-5-4-16,-1-8-7 16,0-9-3-16,-6-8-5 15,1-7-12-15,-5-8 9 16,-8-3-18-16,-2-2 0 15,-15 2 4-15,-4 1 10 16,-2-1-14-16,-30 4-7 16,-12 1-5-16,-16 2 1 0,-10 7 7 15,-5 7 17-15,-1 9-10 16,7 9-7-16,4 11-7 16,10 10-1-16,4 11-18 15,-9 10-78-15,15 16-157 16,11 8-306-16</inkml:trace>
  <inkml:trace contextRef="#ctx0" brushRef="#br0" timeOffset="192091.94">7033 1445 1513 0,'0'0'364'15,"0"0"-147"-15,0 0-17 16,0 0-51-16,0 0-28 16,0 0-31-16,0 0-22 15,0-36 1-15,0 36-29 16,0 0-19-16,0 0-10 15,0 0-11-15,0 0-13 16,0 0-3-16,0 18-17 16,0 11 20-16,5 11 13 15,2 12 0-15,-1 13-20 16,3 10 0-16,3 11 2 16,-4 7-14-16,1 3-3 15,0-4 24-15,0-9 11 0,-2-18-14 16,-3-16 13-16,0-19 0 15,1-12 0 1,-3-11 1-16,-2-4 43 0,3-3 57 16,-3 0 13-16,0 0-2 15,0-8-22-15,0-15-21 16,4-10-40-16,1-11 5 16,-1-10-19-16,5-6-3 15,0-3-7-15,0-5 9 16,-1-2-13-16,4-1 1 15,-1 6-2-15,-2 4-1 16,-1 13 2-16,-2 8-5 16,-2 12 1-16,0 8-12 0,-2 8-28 15,-2 8-34 1,0 4-82-16,0 6-289 0,-2 10-593 16</inkml:trace>
  <inkml:trace contextRef="#ctx0" brushRef="#br0" timeOffset="192577.94">7359 1971 549 0,'0'0'442'0,"0"0"-178"16,0 0 16-16,0 0-31 0,0 0 54 15,0 0-40 1,0 0-38-16,56-8-97 0,-54 2-19 15,-2 1-4-15,0 4-38 16,0 1-46-16,0 0-21 16,-14 12-28-16,-5 13 10 15,-2 8 8-15,1 11-3 16,5 2 12-16,6 0-14 16,7-4 4-16,2-8-6 15,0-7 1-15,0-10 15 16,13-6-15-16,3-10 16 15,3-1 9-15,4 0 2 16,-1-6 4-16,2-10-6 16,-1-3-9-16,-5-3 5 15,-3-2-4-15,-3 4 9 16,-8 1-8-16,0 7 3 0,-4 5-5 16,0 2 0-16,0 5 18 15,0 0-18-15,0 0-15 16,0 6 0-16,3 15-1 15,1 7 11-15,0 5 5 16,1 6 0-16,0 2 0 16,-1 0 0-16,0 1-15 15,1-6-36-15,6-5-114 16,-2-12-161-16,0-11-413 0</inkml:trace>
  <inkml:trace contextRef="#ctx0" brushRef="#br0" timeOffset="192928.8">7742 2017 1403 0,'0'0'655'0,"0"0"-210"15,0 0-183-15,0-130-76 16,0 103-58-16,0 9-55 16,0 7-29-16,-3 7-37 15,-1 1-7-15,0 3-7 16,-3 0 0-16,-1 17 0 15,-2 9-7-15,4 6 4 16,1 6-7-16,5 2-8 16,0 2 8-16,0 2 6 0,18 2 2 15,2 2-9 1,-2-2 14-16,0-5 3 16,-7-9 1-16,-4-6-24 0,-7-9 8 15,0-7 16-15,0 1 14 16,-14-5 6-16,-3 0 0 15,-6 0-13-15,-4-1-7 16,-8-4-91-16,3-1-190 16,10 0-956-16</inkml:trace>
  <inkml:trace contextRef="#ctx0" brushRef="#br0" timeOffset="193593.36">7949 2091 2162 0,'0'0'453'15,"0"0"-339"-15,0 0-70 16,0 0-14-16,0 0-30 16,0 0-38-16,0 0-3 15,16 0 41-15,6 0 0 16,7 0 6-16,6 0 1 15,6 0 3-15,1 0 16 16,0-9 24-16,-1 0-17 16,-10 1-5-16,-4 2-23 15,-8-1-1-15,-5 6-4 0,-5 1-29 16,-5 0-195 0,-4 0-1839-16</inkml:trace>
  <inkml:trace contextRef="#ctx0" brushRef="#br0" timeOffset="194327.62">8109 1608 2098 0,'0'0'305'0,"0"0"-142"16,0 0-29-16,0 0 15 0,0 0-24 15,0 0-17-15,0 0-75 16,-31-48-22-16,31 48-7 16,0 0-4-16,0 0-27 15,16 0-6-15,9 10 33 16,10 10 6-16,12 9-6 16,9 2 5-16,6 5-5 15,5 6 9-15,2 0-5 16,-2 1 3-16,-4 1-7 15,-8-5 5-15,-8-3-5 16,-12-3-6-16,-10-7 1 16,-12-6 0-16,-10-4-9 0,-3-4 11 15,-8 1 3-15,-25 4 18 16,-13 2-3-16,-14 0-4 16,-14 0-3-16,-10-1 3 15,-3 0 25-15,2 0-15 16,7-3-5-16,13-1-7 15,18-2 1-15,18-4-9 16,19-2-1-16,10-2-12 16,2-1-143-16,25 1 33 15,35-4 29-15,-7 0-20 16,-1 0-448-16</inkml:trace>
  <inkml:trace contextRef="#ctx0" brushRef="#br0" timeOffset="194797.17">8882 1671 2062 0,'0'0'333'16,"0"0"-66"-16,0 0-28 15,0 0-48-15,0 0-76 16,0 0-63-16,0 0-36 16,0-29-10-16,0 29-6 0,0 18-21 15,8 16 11 1,5 18 10-16,1 15 1 0,3 7 3 16,1 6-4-16,-3-6 1 15,4-6-1 1,-4-10-22-16,1-13 9 0,-6-13-12 15,1-12 6-15,-3-13 11 16,-4-4 5-16,-2-3 3 16,3-14 32-16,-1-20 23 15,2-19-32-15,2-9-10 16,0-11-1-16,1-8-3 16,3-5-8-16,1-1 0 15,-3 5 5-15,0 7-6 16,-3 19 0-16,-3 17 1 15,-4 17-1-15,0 11 0 0,0 11-22 16,0 11-81-16,-4 17-180 16,-5 4-262-16</inkml:trace>
  <inkml:trace contextRef="#ctx0" brushRef="#br0" timeOffset="195021.08">9299 1949 1960 0,'0'0'306'0,"0"0"-306"16,0 0 6-1,0 0-6-15,0 145 2 0,0-77 36 16,-2 5-21-16,0-1 3 16,2-5 91-16,0-15-35 15,0-15-17-15,-2-16-26 16,-2-9-16-16,-10-12-17 15,-1 0-133-15,-1-14-1078 0</inkml:trace>
  <inkml:trace contextRef="#ctx0" brushRef="#br0" timeOffset="195184.53">9121 2138 1482 0,'0'0'1312'0,"0"0"-1109"15,0 0-49 1,0 0-55-16,0 0-44 0,0 0-33 15,0 0-16-15,54-42-6 16,-12 35-6-16,32-7-57 16,-12 4-219-1,-2 0-707-15</inkml:trace>
  <inkml:trace contextRef="#ctx0" brushRef="#br0" timeOffset="195593.93">9783 1807 1499 0,'0'0'1073'0,"0"0"-960"0,0 0-76 16,0 0-14-16,0 0-15 15,0 0-6-15,0 0-2 16,42-5-1-16,-35 8 0 16,-7 0-9-16,0 2 10 15,0-5 34-15,0 0 51 16,0 0 6-16,0 0-10 15,-2 0-18-15,-3-3-19 0,1-9 0 16,0-2-17-16,1 0 5 16,3-1-14-16,0 2-18 15,0 4-11-15,0 4-33 16,0 5-73-16,3 0-128 16,3 0-578-16</inkml:trace>
  <inkml:trace contextRef="#ctx0" brushRef="#br0" timeOffset="196077.83">9935 2180 2432 0,'0'0'305'15,"0"0"-155"-15,0 0-32 16,0 0-74-16,0 0-44 16,0 0 0-16,0 0-143 15,0-13-71-15,0 12-31 16,6-2 49-16,1 3 121 16,-3 0 52-16,0 0 23 15,-1 0 36-15,-1 0 77 16,-2 0 5-16,0 0-54 15,0-1-14-15,0 1 25 0,-9-3-39 16,-6 3-30 0,-1 0-6-16,-3 0 0 0,-2 0 0 15,5 0 0-15,1 0 1 16,3 3 8-16,8-3-9 16,0 0 1-16,4 0 27 15,0 0 72-15,0 0 22 16,0-13-47-16,0-1-15 15,0-2-32-15,0 0-21 16,0 4-2-16,0 4-5 16,0 7 0-16,0 1-23 15,0 0-140-15,0 6-165 0,4 2-147 16</inkml:trace>
  <inkml:trace contextRef="#ctx0" brushRef="#br0" timeOffset="196563.37">10091 1755 1409 0,'0'0'1142'16,"0"0"-1038"-16,0 0 1 16,0 0 8-16,0 0-21 0,0 0-9 15,0 0-59-15,-10-51-24 16,10 71-37-16,4 14 24 16,10 18 4-16,7 15 0 15,-2 7-9-15,4 2-42 16,-1-7-7-16,-2-10 45 15,0-19 13-15,-7-14 8 32,-3-14 1-32,-6-10 20 0,0-2 78 0,-2-11 46 15,3-22-36-15,-1-14-67 16,4-12-1-16,-2-11-12 16,5-8-5-16,5-7-16 15,-1-3-1-15,1 0-6 0,-3 6-1 16,-4 12-5-16,-4 13-18 15,-3 17-1 1,-2 16-6-16,0 15-45 0,0 9-113 16,0 19-121-16,0 13-104 15,0 6-612-15</inkml:trace>
  <inkml:trace contextRef="#ctx0" brushRef="#br0" timeOffset="197357.06">10688 2057 1882 0,'0'0'566'0,"0"0"-292"16,0 0-108-16,0 0-51 16,0 0-25-16,0 0-17 15,-30-113-40-15,8 82-12 16,-5 9-21-16,-8 9-5 15,-5 13-31-15,-4 0-12 16,-4 24 18-16,6 15 11 16,9 11-5-16,11 8-2 15,15 0 8-15,7-3-26 16,9-11 19-16,18-8 25 16,4-14 0-16,0-12 30 15,-2-10 26-15,2 0 8 0,-2-28 0 16,-2-15-6-16,-1-11-27 15,-4-12-15-15,-1-8-12 16,-6-3-4-16,-1 2 0 16,-8 2 5-16,-6 10-5 15,0 16-12-15,0 13 6 16,0 14 6-16,-2 16 0 16,-4 4-1-16,-4 24-26 15,1 26 14-15,3 20 12 16,4 16-10-16,2 3-28 15,0-9-15-15,4-13 36 16,9-19 5-16,-1-16 11 16,-1-14 2-16,-5-10-7 0,2-8 7 15,-4 0 23 1,0-17 53-16,3-13-43 0,1-8-19 16,2-8-5-16,1-4 8 15,2 1-2-15,-2 2-9 16,0 5-2-16,-2 10 0 15,-4 9-4-15,-3 11 0 16,0 8-13-16,-2 4-9 16,3 0-14-16,1 21-4 15,5 9 31-15,4 8 9 16,3 2 6-16,4-2-2 16,0-2-4-16,4-2 0 15,-1-4 4-15,-1 0-4 16,-5-6 1-16,0 1-1 15,-9-6-9-15,-1-2-20 16,-5-6-6-16,-2 0 3 0,0-7 8 16,0-1-1-16,0-3 8 15,-15 0 17-15,-12 0 0 16,-7 0 0-16,-19-20-4 16,9 4-129-16,6 0-444 15</inkml:trace>
  <inkml:trace contextRef="#ctx0" brushRef="#br0" timeOffset="198019.3">11267 1471 2238 0,'0'0'244'0,"0"0"-173"16,0 0 27-16,0 0-11 16,0 0 35-16,0 0-20 15,0 0-71-15,-4-4-30 16,4 4-1-16,0 0 0 16,0 0-12-16,0 0 8 15,6 9 4-15,9 4 5 16,8 10 16-16,4 3-11 15,10 5 11-15,8 6-4 16,10 7-6-16,9 2 0 16,2 2-6-16,-1 0-5 15,-5-7 1-15,-9-5 3 16,-11-9-1-16,-11-6-1 16,-11-9 2-16,-9-2 1 0,-4-5-5 15,-5 0-3-15,0 1-11 16,0 6 14-16,-14 4 4 15,-9 8 6-15,-12 7-2 16,-9 6-3-16,-12 5 5 16,-7 0-9-16,-1-2 5 15,-1-6 2-15,9-3 16 16,12-9 10-16,8-6 15 16,16-6-19-16,9-6-16 15,6-1-14-15,5-3-9 16,0 0-48-16,19 0-50 15,5-7-17-15,0-5-139 0</inkml:trace>
  <inkml:trace contextRef="#ctx0" brushRef="#br0" timeOffset="198490.03">11905 1552 2426 0,'0'0'169'15,"0"0"-107"-15,0 0-23 16,0 0-27-16,0 0-12 16,0 0 1-16,0 0-1 15,57 140 16-15,-33-63-16 16,1 6 0-16,2 6-9 16,-5-5-7-16,0-13-30 15,-2-14 25-15,-7-21 14 16,-1-13 7-16,-8-15 25 15,1-8 84-15,-5-3 95 0,2-25-18 16,-2-16-121 0,2-10-42-16,2-10-4 0,4-5-7 15,5 2-12-15,3-4-27 16,3 6-64-16,-1 8-28 16,0 3 13-16,-6 16-45 15,-8 14-521-15</inkml:trace>
  <inkml:trace contextRef="#ctx0" brushRef="#br0" timeOffset="199015.74">12477 2117 2150 0,'0'0'427'0,"0"0"-255"16,0 0 5-16,0 0-61 16,0 0-20-16,0 0-47 15,0 0-49-15,-80-46-29 16,35 46-26-16,-7 6-18 0,-3 18 28 15,4 8-1 1,6 4 6-16,13 2-3 16,17 1-14-16,13-8 18 0,2-2 22 15,17-9 4-15,15-8 13 16,8-8 13-16,5-4 7 16,2 0 11-16,-3-15-17 15,-6 0 1-15,-7-3 17 16,-11 1 13-16,-6 7-25 15,-7 5-14-15,-5 3-6 16,-2 2-4-16,0 0-23 16,2 11-15-16,2 18 42 15,5 9 0-15,5 8 18 16,-1 2-1-16,1 0 0 16,-4-5-2-16,-1-8-9 15,-9-9-6-15,0-6-7 16,0-5-37-16,-29-11-85 15,5-4-198-15,0 0-848 0</inkml:trace>
  <inkml:trace contextRef="#ctx0" brushRef="#br0" timeOffset="199333.18">12684 2069 2068 0,'0'0'513'0,"0"0"-264"15,0 0-16-15,0 0-111 16,0 0-94-16,0 0-5 0,0 0-23 16,-12 2-10-16,4 30-4 15,1 9 4-15,3 4-1 16,4 1-3-16,0 1-5 16,17-5 17-16,6-3 2 15,4-8 0-15,-3-5-4 16,-7-8 3-16,-5-6-11 15,-10-5 5-15,-2-4-38 16,-16 0 45-16,-17-2-14 16,-9-1 14-16,-20 0-151 15,8 0-152-15,12-6-972 0</inkml:trace>
  <inkml:trace contextRef="#ctx0" brushRef="#br0" timeOffset="199602.95">12842 2279 1680 0,'0'0'1116'15,"0"0"-909"-15,0 0-1 16,0 0-114-16,0 0-69 16,0 0-21-16,0 0-2 0,65-15-33 15,-30 8-52 1,6 3-13-16,12-1-75 0,-8 1-88 16,-12-1-555-16</inkml:trace>
  <inkml:trace contextRef="#ctx0" brushRef="#br0" timeOffset="199968.84">13187 1834 1604 0,'0'0'459'0,"0"0"-373"15,0 0-43 1,0 0 27-16,21 127-16 0,-11-61 15 16,4 6-47-16,1 0-21 15,4-8-1-15,-2-11 0 16,-1-17 2-16,-3-14 68 16,-3-10 90-16,-6-7-20 15,-2-5 43-15,-2-11 23 16,2-21-83-16,3-14-86 15,1-11-8-15,0-7-7 16,8-4-15-16,-1 0-7 16,3 2-5-16,-3 6-21 15,-3 7-32-15,-6 13-72 0,-4 20-84 16,0 11-66-16,0 9-743 16</inkml:trace>
  <inkml:trace contextRef="#ctx0" brushRef="#br0" timeOffset="200188.96">13698 2121 1901 0,'0'0'161'0,"0"0"36"0,0 0-39 15,-7 132-75 1,-2-81 11-16,2 3-25 0,3-4-34 15,2-10-26-15,2-8-9 16,0-10-7-16,0-8 7 16,0-6-1-16,0-4-23 15,0-4-393-15</inkml:trace>
  <inkml:trace contextRef="#ctx0" brushRef="#br0" timeOffset="200351.4">13528 2167 2667 0,'0'0'210'16,"0"0"-90"-16,0 0-72 15,0 0-28-15,0 0-20 0,0 0-16 16,141-46-168 0,-77 42-359-16,-1 0-1041 0</inkml:trace>
  <inkml:trace contextRef="#ctx0" brushRef="#br0" timeOffset="202516.01">6318 3332 1324 0,'0'0'215'16,"0"0"-153"-16,0 0-38 0,0 0-3 16,0 0 52-16,0 0-13 15,0 0-33-15,21 2-27 16,-21 1-11-16,0-2-136 15,0 2-313-15</inkml:trace>
  <inkml:trace contextRef="#ctx0" brushRef="#br0" timeOffset="202736.55">6318 3332 1277 0</inkml:trace>
  <inkml:trace contextRef="#ctx0" brushRef="#br0" timeOffset="202925.9">6318 3332 1277 0,'18'55'228'0,"-18"-65"-125"0,0 0 48 0,0 0 132 0,0 1-55 16,0 3-77-16,0 5-49 16,0 1-44-16,0 0-32 15,-2 0-5-15,-2 4-21 0,1 15 1 16,-2 15 16-16,1 14 31 16,0 11-12-16,-3 9-18 15,1 2-9-15,-4 0-1 16,-1-4-6-16,-1-7-2 15,-7-9 1-15,3-8 4 16,1-8-5-16,-3-2-46 16,5-8-154-16,2-10-471 0</inkml:trace>
  <inkml:trace contextRef="#ctx0" brushRef="#br0" timeOffset="203158.81">5957 4059 299 0,'0'0'2307'0,"0"0"-2087"0,0 0-34 16,0 0-65-16,0 0-51 15,0 0-47-15,0 0-23 16,0 0-30-16,-7 0 22 16,39 7 8-16,3 4 9 15,8-1-5-15,1-5 3 16,-1-1-7-16,-3-4-42 15,6 0-45-15,-9-9-65 16,-14-10-134-16</inkml:trace>
  <inkml:trace contextRef="#ctx0" brushRef="#br0" timeOffset="203347.18">5853 3345 2098 0,'0'0'860'16,"0"0"-722"-16,0 0-59 16,0 0-79-16,0 0-19 15,0 0-3-15,0 0 22 16,120 7 0-16,-26 23-163 16,-16-3-42-16,-11-5-453 0</inkml:trace>
  <inkml:trace contextRef="#ctx0" brushRef="#br0" timeOffset="203594.67">6426 3796 2475 0,'0'0'197'0,"0"0"-176"16,0 0-14-16,0 0 2 15,0 108 4-15,0-52-7 16,0 10-6-16,0 3 0 16,0-5 2-16,0-6 7 15,0-10-9-15,-3-10-8 16,3-9-31-16,0-12-210 16,0-11-593-16</inkml:trace>
  <inkml:trace contextRef="#ctx0" brushRef="#br0" timeOffset="203841.87">6410 3844 2461 0,'0'0'460'0,"0"0"-312"16,0 0-47-16,0 0-63 16,0 0-38-16,0 0 0 15,0 0-2-15,109 66 1 16,-63-23-16-16,-3 2-45 15,-7-1 9-15,-15-4 31 16,-9-5 11-16,-12-7 6 16,-8-2 5-16,-29-5 41 0,-11 0-14 15,-6 0-27 1,-13-9-21-16,14-3-151 16,11-7-779-16</inkml:trace>
  <inkml:trace contextRef="#ctx0" brushRef="#br0" timeOffset="204044.6">7000 3666 2837 0,'0'0'177'0,"0"0"-156"15,0 0-21-15,0 0-29 16,0 0 1-16,0 0 21 15,127 0-99-15,-62 7-154 16,-10-1-114-16,-12-1-629 0</inkml:trace>
  <inkml:trace contextRef="#ctx0" brushRef="#br0" timeOffset="204215.46">6916 4020 2802 0,'0'0'177'0,"0"0"-176"16,0 0 27-1,0 0-10-15,167-24-6 0,-94 10-12 16,20-2-68-16,-16 3-235 16,-17 2-1456-16</inkml:trace>
  <inkml:trace contextRef="#ctx0" brushRef="#br0" timeOffset="204792.75">7523 4516 1370 0,'0'0'1164'0,"0"0"-1050"16,0 0-37-16,0 0-18 15,0 0-35-15,0 0-17 16,0 0-7-16,14-20 0 16,-5 9 11-16,-3 4-11 15,1-1-6-15,-2 1-26 16,-1 1-13-16,-1 2-20 15,1 3-76-15,-2-3-217 16,-2 1-200-16</inkml:trace>
  <inkml:trace contextRef="#ctx0" brushRef="#br0" timeOffset="205543.02">7573 4421 2221 0,'0'0'269'16,"0"0"-188"-16,0 0-15 15,0 0 23-15,0 0 12 16,0 0-38-16,0 0-41 15,96-108-6-15,-61 54 21 16,8-24-8-16,10-30-17 0,7-33-12 16,0-7 0-16,-13 23 0 15,-18 35 2-15,-18 46 9 16,-4 15 6-16,-3 10 43 16,-4 3-1-16,0 6-20 15,0 10-37-15,0 3-2 16,-13 31-26-16,-5 16 17 15,1 13-17-15,5 12-7 16,7 1-11-16,5-7 0 16,0-10 15-16,5-18 28 15,7-12 1-15,0-15 11 16,0-8 26-16,-1-6 4 16,2-4 12-16,3-24 8 0,4-10-22 15,2-10-22 1,5-8-9-16,2-5-2 0,0-3 0 15,-2 0-6-15,-7 3 1 16,-5 7 2-16,-6 10-3 16,-9 10-3-16,0 11-8 15,0 13-18-15,0 10 19 16,-4 0-3-16,-5 28-1 16,2 22 14-16,0 16 0 15,3 12 0-15,4 8-5 16,0 1 5-16,0-7-1 15,2-10-3-15,5-12-64 16,4-12-70-16,-2-16-132 0,0-13-1091 16</inkml:trace>
  <inkml:trace contextRef="#ctx0" brushRef="#br0" timeOffset="205894.89">8379 3793 2778 0,'0'0'201'16,"0"0"-124"-16,0 0-62 16,0 0-15-16,0 0-5 0,0 0 5 15,23 131-48 1,-12-81-36-16,2-6 47 16,-4-8 27-16,-2-13 10 0,-3-12 0 15,-2-8 1-15,0-3 63 16,0-3 36-16,4-22-2 15,0-12-69-15,1-7-13 16,5-4-6-16,2 0-5 16,2 8-5-16,-3 8-15 15,-4 11-41-15,-5 16 7 16,-4 5-23-16,0 16-14 16,0 22 64-16,0 10 16 15,0 2-15-15,8-2-33 16,3-8-9-16,4-11-34 15,9-23-50-15,1-6-121 16,-4 0-744-16</inkml:trace>
  <inkml:trace contextRef="#ctx0" brushRef="#br0" timeOffset="206430.63">8827 3270 2692 0,'0'0'193'0,"0"0"-131"16,0 0-25-16,0 0-15 15,0 0 62-15,0 0-49 16,0 0-35-16,-31 46 0 16,13 20 8-16,0 13-2 15,5 9-6-15,9 4-33 0,4-1 2 16,0-7-11-1,17-12 21-15,10-14 11 0,4-18 9 16,4-16-3 0,0-14 4-16,0-10 9 0,1-6 9 15,-3-22 1-15,-6-12 2 16,-2-8-2-16,-8-6-8 16,-5-2 1-16,-6 3-3 15,-4 9-8-15,-2 10 14 16,0 15 3-16,0 10 8 15,0 9-20-15,-2 10-6 16,-2 24-14-16,4 13 1 16,0 4-40-16,2-1 11 15,15-7 22-15,4-11 20 16,-1-14 0-16,-1-8 22 0,2-10 18 16,1 0 11-16,-2-24 6 15,0-10-22-15,-5-6-9 16,-3-7 0-16,-10 3-9 15,-2 2-9-15,-2 6-8 16,-21 8 0-16,-6 10-16 16,-22 18-79-16,9 0-155 15,4 12-770-15</inkml:trace>
  <inkml:trace contextRef="#ctx0" brushRef="#br0" timeOffset="206676.71">9709 3582 2370 0,'0'0'308'0,"0"0"-71"15,0 0-26-15,0 0-88 16,0 0-87-16,0 0-28 16,0 0-3-16,-96 94-1 15,63-38-4-15,2-2 0 16,6-6-4-16,4-9-20 15,0-6-38-15,1-11-44 16,-7-22-64-16,5 0-116 16,2-4-651-16</inkml:trace>
  <inkml:trace contextRef="#ctx0" brushRef="#br0" timeOffset="206811.96">9368 3601 2357 0,'0'0'357'0,"0"0"-196"16,0 0-26-16,0 0-128 15,0 0 21-15,40 105 17 16,-8-41-24-16,6 10-21 16,18 26-64-16,-12-18-102 15,-6-17-331-15</inkml:trace>
  <inkml:trace contextRef="#ctx0" brushRef="#br0" timeOffset="207202.53">8174 4363 1472 0,'0'0'1169'0,"0"0"-987"0,0 0 23 16,0 0-136-16,0 0-65 15,0 0 21-15,190-35-5 16,-96 22-20-16,8 3 0 15,-2 0-8-15,-2 4-10 16,-9 2-22-16,0 3-27 16,-24 1-91-16,-25 0-559 0</inkml:trace>
  <inkml:trace contextRef="#ctx0" brushRef="#br0" timeOffset="207538.71">8593 4457 2102 0,'0'0'946'0,"0"0"-868"0,0 0-45 15,0 0-16-15,0 0-11 16,0 0-6-16,143-31 5 16,-105 31-5-16,-3 8-11 15,-4 14-2-15,-10 6-18 16,-10-1-17-16,-11 5-1 15,0 3 25-15,-25-2 24 16,-11 2 7-16,-10-1 14 16,-1-4 41-16,1-4-13 15,7-5 8 1,10-8-18-16,14-3-30 0,6-4-9 0,9-1-2 16,0-5-26-16,0 1 4 15,13-1 20-15,12 0 4 16,10 0 1-16,13 0 0 15,9-8-1-15,44-19-18 16,-15 2-78-16,-6-3-167 0</inkml:trace>
  <inkml:trace contextRef="#ctx0" brushRef="#br0" timeOffset="208224.26">10057 3555 2245 0,'0'0'349'0,"0"0"-107"0,0 0 1 16,0 0-118-16,0 0-58 16,0 0-36-16,0 0-31 15,0-17-9-15,0 40-2 16,0 12 11-16,3 18 1 15,10 11 5-15,-1 5-4 16,7-3-2-16,-5-10 0 16,-1-14-10-16,-3-14 9 15,-2-14 1-15,-4-10-1 16,0-4 1-16,1-2 26 16,3-24 32-16,6-12-8 15,4-12-30-15,2-5-10 16,3 5-10-16,-6 8-1 0,-3 12-8 15,-6 15-2 1,-3 8 10-16,-5 7-26 0,2 11-15 16,0 24 13-1,0 15 25-15,8 13 4 16,1 1 0-16,1-5 0 0,5-11 6 16,-2-14-6-16,-1-15 6 15,-8-9 17-15,0-10 2 16,-1 0 24-16,2-19 17 15,2-18-3-15,2-13-39 16,3-8-14-16,-4 0-4 16,3 3-6-16,-1 8-17 15,-5 10-25-15,-3 13-32 16,-2 16-50-16,-2 16-110 16,-6 20-468-16,-13 8-754 0</inkml:trace>
  <inkml:trace contextRef="#ctx0" brushRef="#br0" timeOffset="208455.81">9966 4351 2484 0,'0'0'507'0,"0"0"-418"15,0 0 14-15,0 0-53 0,133-38-25 16,-77 23-5 0,2 8-10-16,-1 1-10 0,-3 5-2 15,-2 1-110-15,-17 0-130 16,-14 1-656-16</inkml:trace>
  <inkml:trace contextRef="#ctx0" brushRef="#br0" timeOffset="208786.77">10079 4417 1764 0,'0'0'336'0,"0"0"-188"16,0 0 27-16,0 0-20 16,0 0-12-16,0 0-65 0,0 0-47 15,76 68-17-15,-76-39 12 16,0 5-7-1,-4 2 11-15,-12 3 6 0,1 4-18 16,-1 1-1-16,5-1 2 16,7-2-11-16,4 1-7 15,0-4-1-15,6-2 17 16,11-5 13-16,2-7 4 16,-1-5-2-16,-1-8 26 15,3-8 6-15,2-3-4 16,5 0-12-16,6-3-29 15,2-15-19-15,15-11-24 16,-7 6-105-16,-5 1-263 0</inkml:trace>
  <inkml:trace contextRef="#ctx0" brushRef="#br0" timeOffset="209313.17">11327 3592 1901 0,'0'0'385'15,"0"0"-151"-15,0 0-74 16,0 0 8-16,0 0 1 15,0 0-63-15,0 0-59 16,-58-87-44-16,44 87-3 16,-3 24-7-16,-10 16 1 15,-15 34-1-15,-16 47 7 0,-9 41 0 16,5 8 3-16,13-5-3 31,22-42-9-31,18-46 4 0,9-18 4 16,0-13-10-16,9 2-7 15,13-2 7-15,14-2-13 0,6-14 24 16,7-13 1-16,7-9-1 16,13-8-8-16,-15 0-137 15,-10-11-321-15</inkml:trace>
  <inkml:trace contextRef="#ctx0" brushRef="#br0" timeOffset="209651.79">11323 4026 2192 0,'0'0'374'16,"0"0"-157"-16,0 0-61 15,0 0-77-15,0 0-9 16,0 0-61-16,0 0-9 16,-27 48-13-16,23 15 12 15,4 13-3-15,0 3 4 16,0-2 0-16,0-7 4 15,6-10 7-15,5-16-10 16,-1-14 0-16,-2-13 54 16,-3-11-4-16,-1-6 28 15,2-2 32-15,2-25 0 0,5-11-57 16,2-12-15 0,3-6-11-16,5-4-16 0,-2 0-12 15,0 2-12 1,-1 8-27-16,-7 8-41 0,-3 16-12 15,-10 22-52-15,0 4-303 16,0 0-1807-16</inkml:trace>
  <inkml:trace contextRef="#ctx0" brushRef="#br0" timeOffset="210123.98">11764 4452 1115 0,'0'0'1284'0,"0"0"-1046"16,0 0-29-16,0 0-61 15,0 0-79-15,0 0-22 16,0 0-47-16,8-36-42 0,-18 36-29 16,-7 0-9-16,0 0 30 15,-7 0 16-15,-3 7 25 16,-5 6 9-16,1 4 8 15,2 3 28-15,5 5-11 16,8-1 9-16,12 4-9 16,4-5 8-16,0 2-4 15,11-7-8-15,9-4-7 16,2-6-7-16,3-4 3 16,-5-4 3-16,-3 0-13 15,-3 0-21-15,-10-14-62 16,-1-4-141-16,-3 0-926 0</inkml:trace>
  <inkml:trace contextRef="#ctx0" brushRef="#br0" timeOffset="210348.47">11764 4452 1610 0,'-94'64'439'16,"94"-64"-124"-16,0 0-75 16,0 0-154-16,2 0-31 15,3 7 3-15,-1 12-2 16,0 9-33-16,2 6-9 15,-2 8-7-15,2 2-6 16,-1 2 4-16,-1-2-4 16,0-4-1-16,-2-6-7 15,-2-6 7-15,0-7-13 0,0-7-7 16,0-13-52 0,0-1-220-16,0 0-1572 0</inkml:trace>
  <inkml:trace contextRef="#ctx0" brushRef="#br0" timeOffset="210697.39">11942 4435 1582 0,'0'0'624'16,"0"0"-466"-16,0 0 28 15,0 0-34-15,0 0 3 16,0 0 12-16,0 0-98 0,11-62-60 15,-28 62-9 1,-8 9 1-16,2 7 2 0,1 2 3 16,9 2 5-16,9 3-2 15,4 2 1-15,0-2 18 16,17 4-8-16,12-4-8 16,9-1 1-16,0-3-9 15,0-3-4-15,-11-4 9 16,-10-2-6-16,-12 0-3 15,-5 0-12-15,-14 1 12 16,-19 4 7-16,-9 1 7 16,-3 0-14-16,-9-4-42 15,12-2-108-15,13-8-343 0</inkml:trace>
  <inkml:trace contextRef="#ctx0" brushRef="#br0" timeOffset="210911.14">12227 4349 2158 0,'0'0'432'15,"0"0"-303"-15,0 0 8 16,0 0-56-16,0 0-31 16,0 0-10-16,0 0-39 15,42-4-1-15,-11 10 7 16,8 0-1-16,1-4-6 15,13-2-1-15,-13 0-87 0,-6 0-174 16</inkml:trace>
  <inkml:trace contextRef="#ctx0" brushRef="#br0" timeOffset="211310.55">12593 3850 2054 0,'0'0'325'0,"0"0"-259"0,0 0-8 16,0 0 46-1,24 116 33-15,-11-66-41 0,6 4-61 16,2 8-20-16,4-2-3 15,6 3-11-15,0-5-1 16,3-6 1-16,-3-8-1 16,-4-12 0-16,-7-12 1 15,-5-9 15-15,-5-10 64 16,-4-1 38-16,-2-6 34 16,3-20-41-16,3-10-70 15,0-8-3-15,1-4 4 16,5-8-16-16,-1-3-13 15,1-4-13-15,-3-2-21 16,-1 8-32-16,-3 10-13 16,-9 23-36-16,0 14-155 0,0 10-795 15</inkml:trace>
  <inkml:trace contextRef="#ctx0" brushRef="#br0" timeOffset="211547.84">13212 4221 2129 0,'0'0'660'16,"0"0"-619"-16,0 0-30 15,0 0-11-15,0 0 8 16,-11 144-2-16,9-88-5 16,2 2 1-16,0-3 8 15,2-7-10-15,9-13 1 16,0-10 0-16,-4-13 4 15,-5-10 22-15,-2-2 9 0,0-26-36 16,-4-8-150-16,-8-1-1268 0</inkml:trace>
  <inkml:trace contextRef="#ctx0" brushRef="#br0" timeOffset="211687.65">13056 4365 1689 0,'0'0'1246'15,"0"0"-1077"-15,0 0-4 16,0 0-110-16,0 0-38 15,0 0 5-15,0 0-7 16,40-8-15-16,-11 6-11 0,9 0-73 16,27-10-77-1,-10 0-128-15,-3-2-1072 0</inkml:trace>
  <inkml:trace contextRef="#ctx0" brushRef="#br0" timeOffset="212017.93">13270 3463 2176 0,'0'0'374'15,"0"0"-262"-15,0 0-62 16,0 0-21-16,0 0 59 0,102 119-3 15,-48-58-42-15,10 13-17 16,15 23 9-16,-10-2 4 16,-9 3-20-16,-12 4-3 15,-23-16 1-15,-13 10-7 16,-12-3-6-16,-25-7-4 16,-24-6 5-1,-9-10 2-15,-3-10-6 0,7-14-1 16,6-12 0-16,6-14-49 15,13-12-157-15,11-8-696 0</inkml:trace>
  <inkml:trace contextRef="#ctx0" brushRef="#br0" timeOffset="212592.51">13428 3060 418 0,'0'0'2238'0,"0"0"-1953"16,0 0-64-16,0 0-86 15,0 0-75-15,0 0-6 16,0 0-29-16,2-8-25 15,12 6-3-15,3 2-9 16,8-2 6-16,2 2-5 16,0 0-19-16,-6 4 12 0,-5 14-15 15,-9 6 12 1,-7 8 1-16,-2 6 13 0,-23 0 3 16,0 0 4-16,2-8 11 15,2-8 20-15,10-5-1 16,4-10-8-16,7-3-4 15,0-1-5-15,0-3 3 16,0 0 4-16,16 0-13 16,11 0-4-16,13-9-3 15,11-4-27-15,36-8-78 16,-11 1-99-16,-10 4-671 16</inkml:trace>
  <inkml:trace contextRef="#ctx0" brushRef="#br0" timeOffset="-201761.53">13954 3559 1608 0,'0'0'239'0,"0"0"-172"15,0 0-48-15,0 0-19 16,0 0 0-16,0 0 31 16,66-88 25-16,-45 74-29 15,-6 3 36-15,-1 2 15 0,-8 3-35 16,-1 4-1-1,-5 0-32-15,0 2 30 0,0 0 54 16,0 0-12-16,0 0-44 16,-2 0-24-16,-9 4 0 15,-3 8-13-15,-6 10 0 16,-4 9 7-16,-5 12-7 16,-3 17 13-16,-7 30-14 15,-6 41 0-15,7-7 9 16,11-8 21-16,14-13 1 15,13-27-19-15,0 6 1 16,15 8-13-16,16-9 0 16,12-13 0-16,4-11 1 15,2-8 0-15,-1-12 1 16,0-10 5-16,-11-6 4 0,-8-8-10 16,-4-9-1-1,-10-4-68-15,-3 0-544 0</inkml:trace>
  <inkml:trace contextRef="#ctx0" brushRef="#br0" timeOffset="-201461.69">14328 3804 2110 0,'0'0'252'15,"0"0"-109"-15,0 0-39 16,0 0-47-16,0 0-57 16,0 0-9-16,0 0-3 15,-4 88 12-15,4-23 6 16,0 8 23-16,0 1-5 16,0-3 9-16,0-10-6 15,0-5-26-15,0-9 18 16,0-7-10-16,0-8-9 15,0-8-25-15,0-7-139 16,0-13-659-16</inkml:trace>
  <inkml:trace contextRef="#ctx0" brushRef="#br0" timeOffset="-200979.87">14600 3970 1115 0,'0'0'1095'0,"0"0"-834"16,0 0-98-16,0 0-43 15,0 0-25-15,0 0 1 16,0 0-46-16,-15-49-50 16,15 49-5-16,0 21-14 15,0 13 18-15,0 13 1 16,0 8-4-16,0 2 9 0,0-6-10 16,-2-2 4-1,-6-6-26-15,2-8-49 0,-9 1-25 16,-1-7-88-16,3-14-321 15</inkml:trace>
  <inkml:trace contextRef="#ctx0" brushRef="#br0" timeOffset="-200815.56">14417 4219 2530 0,'0'0'290'0,"0"0"-139"16,0 0-101-16,0 0-40 15,0 0-9-15,0 0-2 0,0 0 1 16,160 6-119-16,-85-4-46 16,-13-2-122-16,-8 0-499 0</inkml:trace>
  <inkml:trace contextRef="#ctx0" brushRef="#br0" timeOffset="-200398.72">14892 3756 1644 0,'0'0'286'0,"0"0"-1"15,0 0-1-15,0 0-180 16,0 0-62-16,0 0-40 0,0 0 3 16,78 61-5-1,-41 6-1-15,4 12 1 0,-1 2 7 16,0-1-5-16,-2-9-2 15,-7-13-9-15,-7-15 2 16,-8-11 6-16,-7-15 1 16,-5-9 0-16,-4-8 13 15,0 0 96-15,0-2 37 16,0-20-97-16,-4-6-43 16,-5-4-2-16,0-1-4 15,0 4-1-15,-4 7-23 16,-5 5-23-16,-4 13 23 15,-12 4 11-15,-6 18 5 16,-9 23 7-16,-4 11 2 16,-1 7-1-16,3 0 11 0,9-3-10 15,6-7-1-15,12-9 0 16,9-11 0-16,15-8-14 16,0-9-133-16,0-10-287 15</inkml:trace>
  <inkml:trace contextRef="#ctx0" brushRef="#br0" timeOffset="-199956">15269 3806 1472 0,'0'0'429'0,"0"0"-57"16,0 0-116-16,0 0-111 15,0 0 8-15,0 0-48 16,0 0-89-16,0-17-16 16,2 54-30-16,4 17 30 15,3 14 2-15,3 8-1 16,1 1 0-16,1-14-1 15,-4-8-6-15,1-17 5 16,-3-14 1-16,-4-10 0 16,-2-8 9-16,0-6 11 15,-2 0 101-15,0-9 19 0,2-16-53 16,5-13-58 0,7-10-19-16,1-12-2 0,7-10-8 15,3-5-4-15,3-1 4 16,-1 8-10-16,-2 15-27 15,-5 16-43-15,-9 18-57 16,-7 17-86-16,-2 2-512 16,-2 0-1248-16</inkml:trace>
  <inkml:trace contextRef="#ctx0" brushRef="#br0" timeOffset="-199631.82">15543 4255 1820 0,'0'0'461'0,"0"0"-197"16,0 0-117-16,0 0-96 15,0 0-51-15,0 0-2 16,0 0 2-16,0 66 1 16,0-32 4-16,0 4-4 0,0-3 5 15,0-4-5-15,0-5 0 16,2-8 0-16,0-1-1 16,0-11-6-16,-2-4-175 15,0-2-1013-15</inkml:trace>
  <inkml:trace contextRef="#ctx0" brushRef="#br0" timeOffset="-199429.77">15549 4246 2449 0,'0'0'273'0,"0"0"-120"16,0 0-87-16,0 0-66 15,0 0-6-15,0 0 5 0,114 57 1 16,-78-19-60-1,-7 0-22-15,-12 0 17 0,-7-6 13 16,-10-3 24-16,0-9 1 16,-16-4 27-16,-24-2 22 15,2-4-22-15,6-6-208 0</inkml:trace>
  <inkml:trace contextRef="#ctx0" brushRef="#br0" timeOffset="-199138.46">16004 4215 2329 0,'0'0'210'0,"0"0"-166"16,-134 2 1-16,76 16-28 0,5 6-16 16,12 3-1-16,15 4 0 15,19-2-19-15,7 1-17 16,12-7 36-16,21-1 15 15,7-4 3-15,0-4-5 16,-4 0 2-16,-12-3-1 16,-8-4-14-16,-12 4-6 15,-4-1 1-15,-9 0 5 16,-17 2 25-16,-6-1-16 16,-11 0-9-16,10-4-153 15,6-7-741-15</inkml:trace>
  <inkml:trace contextRef="#ctx0" brushRef="#br0" timeOffset="-198805.57">15788 3423 1948 0,'0'0'405'0,"0"0"-246"16,0 0-84-16,0 0-65 16,0 0 5-16,115 162 48 0,-43-34 14 15,3 39-44-15,-6 10-14 16,-28-17-19-16,-39-28-2 15,-8-42-10-15,-39-18 9 16,-40 1-5-16,-33-9-20 16,-14-5-66-16,17-12-237 15,37-23-675-15</inkml:trace>
  <inkml:trace contextRef="#ctx0" brushRef="#br0" timeOffset="-167118.3">12682 6567 1388 0,'0'0'565'0,"0"0"-381"0,0 0-54 15,0 0 5-15,0 0-3 16,0 0-40-16,-10-6-49 16,10 4-21-16,0 0 26 15,0 2 20-15,0-2-8 16,0 2-29-16,0 0-2 15,0 0-8-15,0 0 1 16,0 0-3-16,0 0-7 16,0 0-3-16,0 0-9 15,0 0-11-15,0 0-6 16,0 0-5-16,0 0 11 16,0 8-7-16,0 13 9 15,0 6 9-15,3 15 8 0,4 12-7 16,-1 32 8-16,3 38 1 15,1 31-5-15,-2 8-4 16,-1-12 0-16,-1-24-1 16,-4-33 1-16,0-17 5 15,2-14-6-15,-2-4 4 16,0 12-3-16,0 10 8 16,2 12-9-16,3 13-6 15,1 16 6-15,9 21 0 16,-4 3 1-16,3-23-1 15,-8-32 1-15,-1-30-1 16,-3-9 1-16,1 4 4 16,2 6-5-16,-1 8-4 0,3-4 4 15,0-8 0 1,0 3 0-16,-2-3 2 0,-3-3 5 16,-2-1-5-16,0-7-2 15,-2-3 0-15,0-5 0 16,0-11 0-16,0-8 1 15,0-8 1-15,0-5 2 16,0-4 1-16,0-3 3 16,0 0-1-16,0 0-1 15,0 0-6-15,0 0-16 16,0-11-3-16,0-6-30 16,0-2-12-16,-4-4-11 0,0-18-11 15,-1 2-159-15,3 0-613 16</inkml:trace>
  <inkml:trace contextRef="#ctx0" brushRef="#br0" timeOffset="-166336.89">12809 6603 555 0,'0'0'525'0,"0"0"-296"16,0 0-56-16,0 0-43 0,0 0 83 15,0 0-47-15,0 0-65 16,-34-24-55-16,23 26-32 16,-7 18-1-16,-8 8 46 15,-8 6 1-15,-3 5 2 16,-6-3 39-16,3-5-19 16,4-4-12-16,9-10-6 15,7-2-2-15,9-9-31 16,7-4-11-16,4-2-7 15,0 0-3-15,0 0 20 16,0-14 1-16,0-5-20 16,0-2 2-16,0 0 2 15,0 3-4-15,0 4-10 0,0 4 6 16,0 2-7-16,0 2-21 16,9 0 11-16,4 2 10 15,3 0 5-15,4 2 0 16,2 2-5-16,-2 0 0 15,2 0-11-15,-4 0 11 16,-2 0-4-16,-3 6 4 16,-4 1 0-16,0-4-7 15,-3 3 2-15,3 0 5 16,1 2 7-16,-2-2-1 0,1 2-5 16,-3 0-1-1,4 1 1-15,-6-4 4 0,3 3-5 16,-3-2-16-16,0 4-32 15,-4 5-77-15,0-4-148 16,0-3-1814-16</inkml:trace>
  <inkml:trace contextRef="#ctx0" brushRef="#br0" timeOffset="-165640.68">11841 9220 64 0,'0'0'321'0,"0"0"-164"16,0 0-96-16,0 0-61 15,0 0-401-15</inkml:trace>
  <inkml:trace contextRef="#ctx0" brushRef="#br0" timeOffset="-164286.72">11984 9657 1486 0,'0'0'401'16,"0"0"-70"-16,0 0-120 16,0 0-58-16,0 0-30 15,0 0-51-15,0 0-50 16,-8-20 95-16,10 18-99 16,6 2-7-16,6 0 3 15,8 0 5-15,11 0-7 16,10 0-5-16,13 10-7 15,13 2 13-15,29 0-9 16,35 1 8-16,39 0-12 0,17-3-6 16,5-3-4-16,-2-1 10 15,-11-3-1-15,4 2 3 16,2 6-11-16,-8-1 15 16,-2 0-13-16,-13-2 6 15,-17-4-21-15,-12-2 7 16,-29-2-3-16,-23 0 13 15,-18 0 5-15,-12 0 19 16,4 0 10-16,1 0 10 16,3 0-29-16,-16 0-6 15,-10 7-4-15,-6-4 0 16,-6 3 1-16,-4 0 6 0,6 1-6 16,2-1 11-1,6-2-8-15,7-1 8 0,5 2 4 16,6-4 4-16,2 1 2 15,1 1-14-15,0-2 1 16,-4 2-4-16,0-2 1 16,-8-1 2-16,-5 3-7 15,-5-3-1-15,-3 0 0 16,-2 1 0-16,-1-1 4 16,-1 0-3-16,-2 3-1 15,0-3 0-15,-2 0 0 16,1 1-5-16,-4-1 4 15,-2 0 1-15,-6 0-11 16,0 0-9-16,-3 0 18 16,-3 0-24-16,2 0-9 15,1 0 18-15,5 0 15 16,1 0 2-16,0-1-5 0,3-3-4 16,-3 1 9-16,3-1 1 15,2 3 0-15,-1-2-1 16,1 3 0-16,0 0-7 15,0 0-10-15,-3 0-19 16,1 0 8-16,-5 7 11 16,3-2-4-16,-1 4 21 15,-2-4 1-15,2 2 0 16,0-2 0-16,1-1 4 0,-1-2-5 16,-1-2 1-1,-3 0 10-15,-1 0-3 0,-1 0 16 16,-2 0-14-1,-3 0 0-15,-2 0-10 0,0 0-11 16,0 0-31-16,0 0-62 16,-10-2-56-16,-27-10-413 15,-12 1 82-15,-2-4-695 16,1 2 1186-16,21 2 361 16,2 2 285-16,2-2-160 15,-7 1-103-15,3-1-120 16,7-2-93-16,6 3-38 15,9 4-31-15,5 0-35 16,2 2-57-16,0 4-9 0,0-2-2 16,12 2 2-16,1 0 11 15,2 0-4-15,8 5-1 16,3 6-5-16,6 5-1 16,3 2 4-16,1 5-4 15,0 0 1-15,-3 2 7 16,-1-2-8-16,-9 1 0 15,-4-2-9-15,-11-1 4 16,-6-2-18-16,-2 0 23 16,-10-1 0-16,-22 0 15 15,-10 0-1-15,-7 0-14 16,-18 2-2-16,11-4-137 16,10-5-457-16</inkml:trace>
  <inkml:trace contextRef="#ctx0" brushRef="#br0" timeOffset="-163730.08">15992 10279 1802 0,'0'0'716'0,"0"0"-631"16,0 0-84-16,0 0-2 15,0 0 2-15,52 110 18 0,-32-60-5 16,2 0-13-16,-4-6 0 15,-3-9 1-15,-1-13-2 16,-3-12-21-16,1-10 21 16,3-10 176-16,3-30 10 15,9-19-108-15,4-11-49 16,2-6-11-16,-1 0-16 16,-3 10-2-16,-8 13-87 15,-3 23-67-15,-7 18-29 16,-9 26 6-16,-2 22-293 15,0 9-1289-15</inkml:trace>
  <inkml:trace contextRef="#ctx0" brushRef="#br0" timeOffset="-163152.71">16532 10551 1663 0,'0'0'363'16,"0"0"-106"-16,0 0-73 15,0 0-134-15,120-82-34 16,-113 66-16-16,-7 4-16 15,-2 8-125-15,-27 4 141 16,-11 6 4-16,-7 20 35 16,-5 8 95-16,6 5-69 15,6 1-36-15,9-4-22 16,13-5 7-16,11-11-14 16,7-5-40-16,7-11 40 15,22-4 73-15,8 0 11 16,13-19-13-16,-2-8-71 15,4-6-3-15,-8-1-39 16,-6-2-46-16,-9 4-137 16,-11 6 61-16,-14 10 114 0,-4 14 50 15,-2 2 128-15,-20 20-87 16,0 18-34-16,1 9-7 16,11 3 0-16,7 0-167 15,3-11-90-15,11-8-24 16,22-18 138-16,10-13-221 15,6-7-392-15,5-28 756 16,1-11 11-16,-6-5 22 16,-6-4-66-16,-12-1 66 15,-9 4 724-15,-15 10-210 16,-7 6-85-16,0 14-130 16,-18 11-133-16,-5 11-101 15,0 5-61-15,-2 23-27 0,4 13-10 16,9 4 0-16,4 10 0 15,8-2-3-15,0-3 3 16,0-6 0-16,3-9 0 16,4-11 1-16,-7-6 17 15,0-5-17-15,-7-6 6 16,-27-1-7-16,-46-6-10 16,8 0-184-16,-1 0-380 0</inkml:trace>
  <inkml:trace contextRef="#ctx0" brushRef="#br0" timeOffset="-162280.66">12144 5645 1003 0,'0'0'1231'0,"0"0"-872"16,0 0-272-16,0 0-85 15,0 0-2-15,0 0-16 16,-13 102 15-16,9-40 1 0,0 10-2 16,-6 4 2-16,2 1 2 15,-5-5-2-15,-12 12-53 16,2-21-199-16,1-18-997 0</inkml:trace>
  <inkml:trace contextRef="#ctx0" brushRef="#br0" timeOffset="-162111.22">11873 6354 2155 0,'0'0'375'15,"0"0"-314"-15,0 0-38 16,0 0 102-16,138 0-51 0,-82 0-74 16,19-18-8-1,-12 2-303-15,-14-4-189 0</inkml:trace>
  <inkml:trace contextRef="#ctx0" brushRef="#br0" timeOffset="-161922.89">12029 5609 2341 0,'0'0'301'0,"0"0"-151"16,0 0-108-16,0 0-30 0,0 0-1 15,113-45-11 1,-63 45-39-16,-2 0-50 0,1 14-31 16,-7 3-35-1,1 8 50-15,-14 0-218 0,-9-3-292 0</inkml:trace>
  <inkml:trace contextRef="#ctx0" brushRef="#br0" timeOffset="-161726.74">12501 6054 910 0,'0'0'611'16,"0"0"-250"-16,0 0-120 15,0 0-32-15,0 0-69 16,0 0-8-16,0 105 4 16,-6-66-88-16,1-1-32 0,-2-2-15 15,3-4 9-15,-1-8-10 16,3-5-67-16,-2-10-41 15,2-9-585-15</inkml:trace>
  <inkml:trace contextRef="#ctx0" brushRef="#br0" timeOffset="-161540.62">12490 6046 1409 0,'0'0'522'0,"0"0"-194"15,0 0-14-15,0 0-235 16,118-47-79-16,-91 68-10 15,-9 20-61-15,-12 14 27 16,-6 5-75-16,-2 2 20 0,-23-8 99 16,-8-8 25-1,-2-7 92-15,-1-12-5 0,-5-9-99 16,13-5-13-16,8-9-2165 16</inkml:trace>
  <inkml:trace contextRef="#ctx0" brushRef="#br0" timeOffset="-159947.15">12824 9709 147 0,'0'0'469'0,"0"0"-334"15,0 0 294-15,0 0-145 16,0 0-93-16,0 0-96 16,0 0-39-16,0-2 3 15,0 2-25-15,0 0-17 16,2 0 17-16,3 2-19 16,-3 1-4-16,1-3-11 15,-1 1 11-15,0-1 24 16,-2 0 46-16,2 0 22 0,-2 0 28 15,0 0-44 1,2 0-12-16,0 0-29 0,3-10 8 16,1-4-28-16,-1-1-25 15,2-4 25-15,-1-4 11 16,1 0-14-16,5-4-5 16,-2 0-17-16,7-3 0 15,0-1-1-15,3 4 0 16,5 0 0-16,-1 1 0 15,2 5 5-15,4-2-4 16,1 4-1-16,2 5 1 16,3-3-1-16,0 1 1 15,2 2 4-15,1-2-4 16,1-1 14-16,3 4-14 16,-1-1 4-16,1 0-4 0,-1 2 0 15,-2 2 0-15,3-2 0 16,-1 2 0-16,0 1 1 15,3 2-1-15,1 0 0 16,1-2 4-16,2 1-5 16,5 0 5-16,1 2 6 15,4 0-6-15,1 1-4 16,0-1 8-16,-2 2-9 16,-3-1 1-16,-4 1-1 15,-1 2 0-15,-8-1 0 16,0 3-4-16,1 0 4 15,3 0-1-15,10 0 0 16,4 0 1-16,7 5 0 0,3-1 4 16,-2-3 1-1,3 3-2-15,0-1-2 0,-1-3 4 16,1 1-5-16,-4-1 0 16,-3 0 0-16,-3 0 0 15,-3 0 0-15,-5 3-6 16,-2-1 6-16,-4-1 0 15,-3-1 4-15,-5 3-4 16,-8-3 0-16,-7 2 20 16,-8-1-7-16,-5-1-6 15,-7 3 19-15,-4-3-9 16,3 0 14-16,-3 0-5 0,0 0-10 16,5 0-16-1,-1 0-1-15,7 0 1 16,0 0 0-16,2 0 4 0,-2 0-4 15,-3 0-5 1,-6 0-13-16,-2 0-52 0,0 0-111 16,-12 2-240-16,-3 2-183 0</inkml:trace>
  <inkml:trace contextRef="#ctx0" brushRef="#br0" timeOffset="-158382.28">12786 9676 542 0,'0'0'415'16,"0"0"186"-16,0 0-217 16,0 0-119-16,0 0-95 0,0 0-41 15,0 0-49-15,0-13-41 16,0 12 1-16,0-4 4 15,0-1-21-15,5 0-5 16,-1-2 1-16,1-4-7 16,-1-2 5-16,3-6 21 15,4-6 10-15,0-4-7 16,5-6-27-16,2-5 1 16,-1-4-5-16,-1-4-10 15,1-3 2-15,-1 2-1 16,0-2 0-16,0 2 5 15,-3 3-6-15,3 3 1 16,-3 4-1-16,1 4 3 16,1 2-2-16,-1 1-1 15,-1 6 1-15,3-1-1 0,-1-2-1 16,3 2-3-16,-1-4 4 16,1 2 1-16,0-3-1 15,4 6 1-15,1-1 3 16,-1 0-3-16,2 3-1 15,-1 2 0-15,1 0 0 16,-1 3 0-16,1 0 1 16,-2 0 9-16,1 0-9 15,1-1-1-15,-4 2-2 16,2-1 2-16,-1 0 0 16,0 2-2-16,2-2 0 15,4 1 2-15,0 0-5 16,0 1 5-16,2 1-1 0,2 2 1 15,-2-1-1-15,0 1 1 16,0 1-1-16,0 3-5 16,-3 0 0-16,1 3-4 15,-1 2-5-15,-1 0 15 16,2 0 0-16,2 0 0 16,4-1 0-16,5 0 0 15,4-1 0-15,7 0-7 16,1 0 7-16,-2-1 9 15,2 3-8-15,-6 4 0 16,-1-3 6-16,-3 1-7 16,-1 0 0-16,-1 0 0 15,1 0 0-15,0 2 0 16,3-2 5-16,8 0-4 0,4-1-1 16,4 2 9-16,6-1-8 15,3 2 7-15,2 2 0 16,-3-3-4-16,-1 2 0 15,-3 1-3-15,-2-1 0 16,-6 1-1-16,-2 0 8 16,-8-3 0-16,-7 3 15 15,0 0 1-15,-11-2-13 16,-4 2-3-16,-3-2 4 16,-11 2-4-16,-3 0-3 15,-3 0-4-15,-2 0 4 16,0 0-1-16,0 0 0 15,0 0-4-15,0 0-4 0,6 0-24 16,4 0 1 0,5 0 12-16,3 0-7 0,2 0-15 15,2 0 13-15,1 0-1 16,-6 0-34-16,-3 0-27 16,-12 0-37-16,-2 7-134 15,0-2-449-15</inkml:trace>
  <inkml:trace contextRef="#ctx0" brushRef="#br0" timeOffset="-156570.28">12936 9544 742 0,'0'0'377'0,"0"0"123"16,0 0-242-16,0 0-43 15,0 0-70-15,0 0-50 16,0 0-45-16,-7-1-33 16,5-1-17-16,0-1 38 15,2 2 2-15,-2-1 13 16,0-2-41-16,-2-1-12 0,2 4-9 15,0-3-16 1,-2 0-1-16,2 2-1 0,-1 2 1 16,3-3 25-16,0 3 1 15,0 0 0-15,0 0 6 16,0-1 4-16,0 1-10 16,0-3 17-16,0 0 1 15,0-1 46-15,0-4-14 16,3-4-16-16,7-4-15 15,2-6-8-15,5-7-2 16,2-4 2-16,3-5-10 16,2-5 0-16,1-6 8 15,2-1-1-15,-1-5-1 16,1-1-5-16,-2-5-1 16,-3 3 0-16,2 0 0 15,-1 2 9-15,1 0-4 16,3 2 7-16,-1 1-1 0,3 2-12 15,0 1 6 1,0-3-6-16,-2 3 0 0,-2 2 13 16,-3 0-12-16,-2 4 0 15,0 4 0-15,-2 2 17 16,0 4 7-16,0 3-2 16,-3 0-6-16,1 4-2 15,-1 0 0-15,1-2-14 16,2 1-2-16,0-2-5 15,2 2 6-15,0 0 2 16,2-2 3-16,-1-1-5 0,-2 4 0 16,1-1 0-16,-5 1-5 15,-3 1 4-15,1 2 2 16,-4 2-1-16,0-4 0 16,2 1 1-16,-4 0-1 15,2-2 1-15,-2 2 0 16,-1-1-1-16,1-1 6 15,-1 5-6-15,4 3 0 16,-2 1 0 0,1 1 10-16,1 2-2 0,-2 2-5 15,1 1-1-15,3 0 1 16,-2 2-2-16,1 0-1 16,3 0-6-16,-1 0 6 15,1 2 1-15,-1-2 5 16,0 2-6-16,1 0 5 15,-1 1-3-15,1-2-1 0,1 1 5 16,-1-2-6-16,1-1 0 16,1 3 0-16,1-3 1 15,-1 1 7-15,2 0-8 16,0-1 0-16,0 4 5 16,-1-3-5-16,6-1 0 15,-1 2 4-15,2-4-3 16,1 2 6-16,2-1 0 15,0 2-3-15,-1-2 1 16,-1 2-4-16,-1 1 0 16,1 1 6-16,-3 1-5 15,3-1 5-15,-4 1 0 16,4 1-1-16,2-2-6 16,2 0 0-16,4 1 9 0,5-3 3 15,1-1-5-15,0 3 0 16,1-2-6-16,0 2 7 15,1 1 6-15,-1-2-14 16,-1 1 4-16,2 0-3 16,-1 2 4-16,0-2 4 15,1 2-3-15,-4 1-6 16,1-4-1-16,-3 3 0 16,1 2 1-16,-3 0 0 15,2 0 2-15,-4 0-2 16,0 0 3-16,-3 2-2 0,3-3 5 15,3 4-5-15,2-4 4 16,-1 3-5-16,3-1 1 16,0 0 0-16,5-2 6 15,3 1-3-15,1 2 5 16,2-2 4-16,0 0 5 16,-5 2-18-16,-3 2 8 15,-8 0-2-15,-8 0-5 16,-10 0-1-16,-8 0-1 15,-7 0-22-15,0 0-42 16,-36 12-84-16,-6 5-53 0,-7 2-435 16</inkml:trace>
  <inkml:trace contextRef="#ctx0" brushRef="#br0" timeOffset="-156139.62">13112 9413 783 0,'0'0'271'0,"0"0"-185"16,0 0-86-1,0 0-228-15</inkml:trace>
  <inkml:trace contextRef="#ctx0" brushRef="#br0" timeOffset="-154979.15">13112 9413 542 0,'-67'125'650'0,"67"-125"-204"0,0 0-88 15,0 0-99-15,0-7-64 16,7-5-93-16,1-6-81 15,3-4 14-15,3-7-8 16,3-4 1-16,2-3-6 16,1-8 8-16,2-3-3 0,2-5-5 15,1-8-5 1,2-6-2-16,-2-11-7 0,-4-5 0 16,2-3-3-16,-1-8-5 15,1 5 0-15,-2 1 2 16,6 7 7-16,0 9 0 15,2 4 2-15,0 7 2 16,0 1-7-16,0 1-5 16,0 0 20-16,0-1-20 15,-2-3 7-15,-1-1-1 16,1-3-6-16,-5-3 6 16,-1 2 1-16,-4 6 2 15,1 5-10-15,-5 4 24 16,1 6-2-16,-1-1 2 15,1 3-15-15,1-2-5 16,3-2-3-16,2-2-1 16,4-6 0-16,5-2 0 0,3-3-5 15,-3 5 4-15,2 4 1 16,-4 10-1-16,-8 6 1 16,2 6 0-16,-8 4 0 15,0 1 5-15,0-1-4 16,1 0 7-16,1-2-2 15,1 0-2-15,2-2-4 16,0 1-4-16,2-1 4 16,2-6 0-16,-4 5 0 15,0-3 0-15,-5-1 0 16,-2 8 0-16,-3 2 0 16,-2 2 4-16,3 3 2 0,-1 1-5 15,4 1-1-15,1 3 1 16,1-2 0-16,1 1 0 15,1 1-1-15,-1-2-4 16,6 2 4-16,-4 0 1 16,5 1-1-16,-1 0 0 15,0 2 2-15,0 0-1 16,-1 0 6-16,0-1-1 16,0 5 3-16,3-3 2 15,-1 1-2-15,4-2 5 16,7 2-10-16,6-2 9 0,3-2 2 15,7 2 0 1,4 0 1-16,3 0-6 0,0 1-4 16,0 2 5-16,-6 0-7 15,-2 3-4-15,-4 1 5 16,-1 1-4-16,-4 0-1 16,1 2 1-16,1-2 0 15,-3 0-1-15,-3 0 0 16,1 0 0-16,-1 0 0 15,0-1 8-15,-2-1 24 16,0-1 1-16,-4-2-4 16,2 4 0-16,1-4-7 15,1 1-16-15,-2 2 3 16,-2 0-5-16,-4 3-3 16,-6 0-1-16,-5 2 0 0,-7 1 0 15,-3 0-23 1,-4 0-29-16,0 0-62 0,-13 13-106 15,-12 5-58-15,-2-1-597 0</inkml:trace>
  <inkml:trace contextRef="#ctx0" brushRef="#br0" timeOffset="-153386.56">13401 9314 1362 0,'0'0'435'0,"0"0"-73"0,0 0-100 15,0 0-82-15,0 0-54 16,0 0-53-1,0 0-14-15,0-58-25 0,0 36-19 16,0-2 8-16,-2-2-18 16,-11-4 0-16,-5-2-4 15,-5-2 9-15,0 2 1 16,-6 1-11-16,0 5 8 16,-1 3-8-16,-1 6 11 15,2 3 16-15,0 6-11 16,-2 2-9-1,0 6 0-15,0 0 1 0,-3 0-1 16,3 1-6-16,-2 12-2 16,-6 4-4-16,2 2 5 15,-1 1 1-15,-2 4-1 0,1 2 1 16,2 1-1-16,4 1 0 16,1-2 0-16,3 2 0 15,7-2 0-15,4-2-8 16,7 2 8-16,0-2-7 15,4 3 6-15,3-2-3 16,0 3 4-16,2-1 0 16,2-1 4-16,0 2-4 15,0 0-1-15,0-1 1 16,0 4 1-16,0-1 0 16,0 0-1-16,2 0 0 15,6-2-8-15,3-2 8 16,3-2-10-16,-3-4 1 15,2 0 9-15,1-2 2 16,1-2-2-16,1 3 0 0,7-2-1 16,-2-1 1-16,6 1 7 15,0-3-7-15,2-3-1 16,-2 0 1-16,2-2 8 16,0 0-4-16,0-1-4 15,-2-1-3-15,-1-2 2 16,-2-3 1-16,-1-2-6 15,-1 0 5-15,-2 0-15 16,2 0 16-16,1-4 0 16,2-6 9-16,0-5-1 15,2 1 3-15,0-1-11 16,0-3 5-16,2 0 6 16,-2-3-4-16,-2 4-7 15,-6-2 9-15,2 2-9 16,-6 3 5-16,1-3-4 0,-3 3 15 15,1-2-7-15,1 0 4 16,1-1-6-16,1 0-7 16,1-1 0-16,0 0 0 15,-2-2 0-15,0-2 4 16,-3-4 0-16,-3 0 12 16,-2-5 4-16,-2 2 3 15,-4-6-6-15,1 1-6 0,-1 2-5 16,-2 4 0-1,0 0-6-15,0 6 1 0,0 0 32 16,-9-1-26-16,-7 2 11 16,-1-2-8-16,-6-1 0 15,-4 4-10-15,3 3-6 16,-3 3 4-16,-1 6-39 16,-17 8-36-1,9 0-162-15,1 1-741 0</inkml:trace>
  <inkml:trace contextRef="#ctx0" brushRef="#br0" timeOffset="-151107.72">12555 9918 1464 0,'0'0'527'0,"0"0"-244"16,0 0-146-16,0 0-99 0,0 0-32 15,0 0-6-15,0 0-21 16,-16 20 20-16,5-7 1 16,-5 6 1-16,-6 1 9 15,-2 6-1-15,-10 4 1 16,-1 2 0-16,-8 4-10 16,-1 3 0-16,-3-2 11 15,-4 4-10-15,-1-3 7 16,-3 0 3-16,-1-4 3 15,-2-1 24-15,3-6-12 16,-3-3-9-16,-5-2-14 16,-1-1 39-16,-8-6-42 15,-6 1 0-15,-2-2 22 0,-7 1-10 16,-3-4-11-16,1 1 50 16,-4-1-20-16,4-4-14 15,2-1 15-15,7-2 10 16,7-1-20-16,8-3-7 15,11 0-1-15,12 0-6 16,8 0-8-16,15 0 0 16,9 0-5-16,6-3-39 15,4-1-23-15,0-2 18 16,0 0 32-16,0 0 17 16,-2 0 11-16,-3 1-5 15,1 1-5-15,-3-1-1 16,3 1-2-16,-1 0 2 15,3 3 11-15,0-2-10 0,-1 2 6 16,1 1 2-16,2 0 22 16,0 0-2-16,-2 0-24 15,2 0-5-15,0 0-2 16,-2 0-4-16,2 0 6 16,0 0 0-16,0 0-8 15,0 0 1-15,0 0-9 16,0 0 16-16,0 1-1 15,0 3 0-15,0 0 1 16,0 0 0-16,0-4 0 16,0 0-9-16,0 0-16 15,0 0-1-15,0 0 15 16,0 0 9-16,0 0-2 0,0-2 4 16,0-5 18-16,0-3-4 15,0-1-4-15,0 3 12 16,-2 0-21-16,2 4 28 15,0 0-1-15,0 2-10 16,0 2-11-16,0 0-7 16,0 0 6-16,0 0-6 15,-2 0-2-15,-1 0-12 16,1 0-13-16,0 0 12 16,2 0 4-16,-2 0-17 15,2 2 5-15,0 2 14 0,0 4 9 16,0 0 9-16,0 1-9 15,4 0-9-15,3 1-5 16,-1-4 3-16,-1 0 3 16,2-2-12-16,-5-4 2 15,0 0 14-15,0 0 4 16,-2 0 93-16,0 0 31 16,0 0-32-16,0 0-28 15,0 0-29-15,0-1-24 16,0-2-7-16,0 3 0 15,0 0-4-15,0 0-8 16,0 0-1-16,0 3 0 16,7 10-26-16,6 10 35 15,7 4 8-15,5 8 11 0,4-1-11 16,2 1-4-16,3-2-4 16,1-5-1-16,-4-2 1 15,0-6-3-15,-8-6-2 16,-4-4 3-16,-5-4-2 15,-5-2 3-15,-3-4 0 16,-3 2 1-16,-3-2-21 16,3 0-28-16,-3 0-22 15,0 0 11-15,0 0 25 16,0 0 7-16,0 0 5 16,-14 0-13-16,-9 0-4 15,-6-7 40-15,-4-8 24 16,-5 1 17-16,-4-5-8 15,1-2-5-15,4-3-28 16,3-4-2-16,5 0-10 0,7 0 10 16,7 2-2-16,4 4 4 15,6 4 26-15,0 4-8 16,5 0-8-16,-2 1 9 16,-2 4-3-16,2-1-3 15,-3-1 0-15,1 5 2 16,2 5 4-16,2-2-9 15,0 3-10-15,0 0 0 16,0-1-19-16,11 1 8 16,16-3 11-16,6 1 22 15,11 1-6-15,8-4 10 0,1 1-10 16,1 1-8 0,-3-4-7-16,-8 3 0 0,-6-2-1 15,-8 2-6 1,-4 0-54-16,-10 2-45 0,-6 2-43 15,-4 0-246-15</inkml:trace>
  <inkml:trace contextRef="#ctx0" brushRef="#br0" timeOffset="-149490.65">13723 9813 542 0,'0'0'623'16,"0"0"-271"-16,0 0-103 16,0 0-8-16,0 0 56 15,0 0-77-15,0 0-103 16,21-68-17-16,-17 54-66 16,4 1-16-16,-2 0-8 15,-1 1-9-15,1 1 5 16,-4 4-4-16,0 1-2 0,1 5 2 15,-3-2-1-15,3 3 4 16,-3 0 8-16,0 0-11 16,0 0-2-16,0 0 0 15,0 0 0-15,0 0-1 16,0 0-4-16,0 0 5 16,0 0-6-16,0 0-1 15,0 0-19-15,0 0-2 16,0 3 11-16,0 8-18 15,0 9 35-15,0 6 20 16,0 9 9-16,4 2-14 16,0 3 8-16,1-1-18 15,-1-6 1-15,-2-4-5 16,0-5 0-16,1-6 0 16,-3-5 0-16,0-6-1 0,0-3 0 15,0-4-21-15,0 0-42 16,0 0 15-16,0 0-12 15,0-10-147-15,-7-4-596 16,-6-3 262-16,-1 4 541 16,1-1 2-16,-3 4-2 15,1-3 13-15,1 6 237 16,3 0 301-16,3 0-162 0,3 2-137 16,2 4-124-1,3 1-18-15,0 0-43 0,0 0-46 16,0 0-13-1,0 4-6-15,0 13 11 0,8 10 6 16,0 2-4 0,-1 1-14-16,1-5 4 0,0-5-5 15,-2-8-1-15,1-6-18 16,-3-6-11-16,6 0 30 16,-2-6 26-16,3-16 35 15,5-7-29-15,-1-8-32 16,-1 7-110-16,-9 7-424 0</inkml:trace>
  <inkml:trace contextRef="#ctx0" brushRef="#br0" timeOffset="-147004">14435 6341 1509 0,'0'0'246'0,"0"0"-127"0,0 0 109 16,0 0-183-16,0 0 27 15,0 0-5 1,-122-41-42-16,97 38 23 0,-2 3 3 15,-2 0 60-15,-4 0-81 16,-5 0-20-16,-5 1-9 16,-3 10 0-16,-1 2 1 15,-4 3-1-15,-3 2 0 16,1 4-1-16,0 3 0 16,-1 3 4-16,1 0 5 15,1 5-9-15,1 6 0 16,0 1 0-16,-1 2 0 15,4 2 3-15,0 2-3 16,9 4 10-16,5 0-1 0,3 6 4 16,4 1-3-16,3 3-2 15,-3 6-2-15,0 1-5 16,1 2 1-16,-1 2-1 16,-2-1 1-16,-2-3 5 15,4 2-2-15,0 0-4 16,5-1-1-16,4 0 0 15,2-2 0-15,6-2 0 16,3 0-6-16,5-1 6 16,0-1 7-16,2-3-6 15,0 0-1-15,0-3-6 16,4 0 1-16,7 3 5 16,0-3 2-16,0 0-1 15,2 0 6-15,1-4-7 16,1 0 0-16,6 1-7 0,3-3-2 15,0 0 0-15,5-5-11 16,2-2-2-16,3-5-19 16,2-6-16-16,-2-7 41 15,-1-4 15-15,-2-6-17 16,0-6 10-16,-4-1 8 16,0-5-1-16,-3 0-15 15,0-1 16-15,1-2 16 16,2 0-15-16,0 0-1 15,0 0 2-15,-1-5 12 16,0-2-14-16,1-5 1 16,2 0 10-16,3-4 18 15,-3-1 7-15,4-6 1 16,0-3-2-16,3-6-27 16,2-4 5-16,0-4-12 0,2 0 16 15,-3-3 5-15,4 2 19 16,-5-3-2-16,-1 1 2 15,-4-1 4-15,1 0-7 16,-6-2 2-16,3-2 9 16,-2-4-8-16,5-7-13 15,-1-1 7-15,2-2-17 16,3-2 8-16,-1 1-3 16,-2 2-8-16,-1-2 4 15,-8-1-10-15,-9-6 9 0,-7-4-12 16,-8-23 1-16,-12-23 8 15,-21-28 5-15,-3-10-12 16,3 9 1-16,8 31 0 16,10 39-8-16,5 25 4 15,4 12-5-15,2 0-8 16,-3 2 0-16,3 2-38 16,2 14-18-16,-6 12-108 15,0 8-145-15,-1 4-1342 0</inkml:trace>
  <inkml:trace contextRef="#ctx0" brushRef="#br0" timeOffset="-142776.97">13758 8979 712 0,'0'0'656'15,"0"0"-408"-15,0 0-151 16,0 0-31-16,0 0 64 16,0 0-24-16,0 0-5 15,0 0-47-15,0 0-8 16,0 0 12-16,0 0 2 16,0 0-36-16,0 0-2 15,0 0-21-15,0 0-1 16,0 0 9-16,0 0 13 15,0 0 13-15,0 0 16 0,0 0-23 16,0 0-6 0,0 0-10-16,0 0-6 0,0 0-6 15,0 0 9-15,0 0-2 16,0 0-7-16,0 0-2 16,0 0-16-16,0 0 16 15,0 0 1-15,0 4-1 16,0 2 1-16,0-2 0 15,0 0-4-15,0 2 5 16,0-2 0-16,0 2 0 16,0 0 6-16,0 0-6 15,0 2 0-15,0 2 0 16,0-2-1-16,-2 1 2 0,0 0 0 16,0 0-1-1,-2-1 0-15,4-1 7 0,0 1-7 16,0 1-1-16,0-1 1 15,0 0 0-15,0 2 9 16,0 3-7-16,0-2-1 16,0 5-1-16,0 2-2 15,0 1-5-15,0 6 6 16,0 1 1-16,4 3 0 16,0 2 0-16,0 1 2 15,-2 2 8-15,3 2-10 16,-3 3 0-16,-2 1 1 0,2-1-1 15,-2 4 2-15,0-4-2 16,2 4 0-16,-2 0 1 16,2 1-1-16,3 0-6 15,0-1 6-15,-3 6 0 16,2-1 0-16,1 2 1 16,-3 3 0-16,2 0-1 15,1 4 1-15,-1-2 1 16,1 2-2-16,-1-1 0 15,1-1-2-15,-1-2 2 16,-2 1 0-16,-2-2 2 16,0 3-2-16,0-3 0 15,0 0-3-15,0 0 3 16,0-2 1-16,0 0-1 16,-2 3 0-16,-4 1 10 15,-3 1-8-15,2 8-2 16,-2-2 1-16,0 2 6 0,3-1-4 15,0-1 10-15,4 0-3 16,2 0-10-16,0 0 10 16,0 2 2-16,-2 1 2 15,0 4-13-15,0 1 0 16,-5 0 10-16,-3 2-10 16,-2-1 0-16,-1-2 8 15,-5-3 1-15,0-4 18 16,-2 0-5-16,-3-1-1 15,1-4-14-15,0 2-2 16,-5 0-6-16,3 5 0 0,-1-1 0 16,0 2-1-16,4 0-5 15,0 2 5-15,-1-1 1 16,-2-2 0-16,2 2 0 16,-5-5-4-16,0-3 4 15,-2-2 0-15,-2-5 0 16,-3-2 0-16,-1-3 0 15,-1-6 0-15,1-2 0 16,4-7 0-16,2-9 0 16,4 0 0-16,2-5 36 15,6-3-26-15,-1 0-2 16,2-1-7-16,3 0 0 16,2-1-1-16,1-4 1 15,2 1-1-15,-1-2 0 16,1 0-8-16,-2-1-8 15,3-4-10-15,3-1 12 0,2 0-8 16,2 0-6-16,0-1-8 16,0-14 14-16,0-5 22 15,2 0 7-15,7 0 2 16,-1 0-7-16,2 4-1 16,-4 0 16-16,1 2 14 15,-3 0 9-15,-2-2-6 16,1 2-7-16,-3 0-10 15,0 1-17-15,0 6 0 0,0 5 1 16,-11 2-43 0,-4 0 43-16,-8 3-1 0,-4 14 24 15,-4 4-18-15,-4 8-6 16,-3-2 3-16,-1 6 4 16,2-1-6-16,1-3 8 15,5 1-9-15,6-7 0 16,10-1 21-16,3-2 3 15,12-2-24-15,0 0-5 16,5-1-8-16,15 1 12 16,5-4 2-16,4-1 3 15,0 0-4-15,2-5-2 16,5-2 2-16,-1-2 5 16,7 0 5-16,1-2-9 15,3-1 4-15,4 1-5 0,-1-2-11 16,-3 3-10-16,-4-2-7 15,-3 6-10-15,-10-1 14 16,-10 4 3-16,-5 0-4 16,-7 0 4-16,-5 0 6 15,-2 0 3-15,0-2-38 16,-9-4-148-16,-7-2-225 16,1-2-1246-16</inkml:trace>
  <inkml:trace contextRef="#ctx0" brushRef="#br0" timeOffset="-139915.29">15416 5999 1018 0,'0'0'583'0,"0"0"-227"15,0 0-92-15,0 0-3 16,0 0-166-16,0 0 25 15,0 0-49-15,0-44-40 16,0 38 21-16,0 0 22 16,0-2-24-16,0 1-15 15,0-2-17-15,0-1-3 16,0-2-2-16,-5-1-3 16,0-4-3-16,-1-3-2 15,-1-6 1-15,-1-4 1 16,-2-4-3-16,-3-8 13 15,-3-5-17-15,-3-3 7 16,-2-4-7-16,-1 0 1 16,-3-2-1-16,3 0 5 0,0 4-5 15,-1 2 6-15,0 3-6 16,0 5 0-16,-2 4-7 16,-1 4-2-16,1 4 9 15,1 4 1-15,2 2 3 16,-1 3-3-16,3 0 6 15,2 0-6-15,0 2-1 16,3-1 1-16,-1-1 3 16,1 3 1-16,1 2-5 15,3 3 0-15,5 2 2 16,1 5 2-16,3 5-4 16,-1-2-1-16,3 3-8 15,0 0-1-15,0 0-38 16,0 0-47-16,0 0-30 15,0 4 54-15,0 10 46 0,0 2 17 16,-2 4 8-16,0 3 5 16,-3 1-4-16,3 0-1 15,2-2 0-15,0 2 1 16,0-4-1-16,0 0 2 16,-2 0-2-16,2-2-1 15,-4 0-14-15,2-2 14 16,-3-2 0-16,1-2 0 15,1-6 1-15,1-1 0 16,2-4 0-16,-2 0 1 16,2-1 5-16,0 0 14 15,0 0 38-15,0-2 46 16,0-15-27-16,-3-5-62 0,-1-6 10 16,0-3 2-16,-5 2-8 15,0-3-12-15,0 4-7 16,-2 2 4-16,1 6 2 15,4 4-1-15,2 6 4 16,2 2-8-16,-1 1-1 16,3 6-5-16,0 1-11 15,0-2-9-15,0 2-13 16,9-3-6-16,14 0 42 16,10-3 2-16,9 0 7 15,7-2-3-15,5 1-3 0,4 4 0 16,2-1 3-16,-5 1 14 15,-3 3-5 1,-8 0-6-16,-8 0-7 16,-10 7-7-16,-8 0 6 0,-7 4-18 15,-1 9-12-15,-6-2-66 16,-4-6-152-16</inkml:trace>
  <inkml:trace contextRef="#ctx0" brushRef="#br0" timeOffset="-115963.59">16652 1349 88 0,'0'0'678'0,"0"0"-366"16,0 0-74-16,0 0-88 15,0 0-40-15,-2-3-23 16,2 3-42-16,0-1 2 16,0 1-2-16,0 0 13 15,0 0-10-15,0 0 3 16,0-1-17-16,0 1-34 16,0 0-2-16,0 0 0 0,0 0-9 15,0 0 9-15,0 0 2 16,0 0 19-1,0 0-18-15,0 0 17 0,0 0-4 16,0 0 22-16,0 0-4 16,0 0-4-16,0 0 8 15,0 0-8-15,0 0-11 16,0 0 5-16,0 0-22 16,0 0 2-16,0 0-1 15,0 0 1-15,0 0-1 16,0 0 1-16,0 0-1 15,0 0-1-15,0 0 0 16,0 0 0-16,0 0-16 16,0 0 14-16,0 0-17 15,0 0 16-15,0 0 1 0,0 0 2 16,0 0-1-16,0 0 1 16,0 0 1-16,0 0 4 15,0 0 4-15,0 0-15 16,0 0 6-16,0 0 0 15,0 0 9-15,0 0 9 16,0 0-18-16,0 0 0 16,0 0 6-16,0 0-6 15,0 0-14-15,0 0 14 16,0 0 0-16,0 0 12 16,0 0-12-16,0 0 25 15,0 0-1-15,0 0-3 0,0 0-3 16,0 0-3-1,0 0-15-15,0 0 7 0,0 0-7 16,0 0 0-16,0 0 4 16,0 0-4-16,-2 9-1 15,2 1 1-15,0 3 0 16,0-1 0-16,0-1 0 16,0 3 7-16,0 0-7 15,0 3 0-15,0 1 2 16,0 0 2-16,0 0 3 15,0 3 0-15,0-4 1 16,-3 1-8-16,1 2 7 16,0 0 17-16,-3 2-8 0,1 2-5 15,0 2 8 1,-1 2 2-16,3-2 0 16,0 2-21-16,0-3 7 0,-1-2 16 15,3 0-6-15,0-4 2 16,0 3-2-16,0 3-10 15,0-2 0-15,0 1 2 16,0 2-9-16,0 1 1 16,0-3 7-16,0 2-7 15,0 2-1-15,0 0 1 16,0 0-1-16,0 1 0 16,0-1 1-16,0-1-1 15,3 2 0-15,-1 1-1 16,0 0 1-16,0 2 1 15,1 0-1-15,-1 0 1 0,0-1 0 16,0-6 0-16,0 2 0 16,0 0 1-16,0-1-1 15,-2 4 0-15,0 3 5 16,0 3-4-16,0 2-1 16,0 3 0-16,0 6 0 15,0-1 7-15,-4 3-7 16,0-5 1-16,2-3 4 15,0 0-6-15,2-1 15 16,0-4-8-16,0-3-7 16,0 2 8-16,0-1-7 15,0 0 12-15,2 3-1 0,4 3-10 16,5 5 6-16,1 5-2 16,-2 5-1-16,2 1-5 15,-1 0 0-15,-2-4 0 16,2 1 1-16,-2-2 0 15,0 4-1-15,-3-1 8 16,4 2-8-16,-4 0 2 16,1 0 2-16,-3 0-3 15,0-2-1-15,4-1 0 16,-6-3 1-16,2 0 0 16,-2 2 0-16,1-2 8 15,-1 0-1-15,0 0 1 16,2-2-3-16,1 2-6 0,0-3 1 15,-1-2 0 1,0-6 1-16,1-1 10 0,1-2 3 16,-1 1-10-16,2 1-4 15,-1 3 14-15,3 2-7 16,-2 3-3-16,0 4 1 16,-1 2-6-16,1 3 2 15,-3 0-2-15,1 1 1 16,1-2 8-16,-1 1-8 15,0-7 1-15,1-4 4 16,-2-2 6-16,3-2 6 16,-3 0-9-16,2 2 5 15,-2 2-1-15,-2 2-6 16,2 2 1-16,-2 2-8 16,1 3 0-16,-3-1 8 15,0 2-3-15,0-2-4 16,0-1 8-16,0-4-2 0,0-2-6 15,0 1 4-15,0-2-4 16,0 0 1-16,0 0 3 16,0 0 0-16,0 4 4 15,0 1 10-15,0 1-18 16,0 0 9-16,0 2 11 16,2 3-21-16,4 2 9 15,2 3-2-15,-4 2 0 0,2 7-3 16,-3 1 1-1,1 0-4-15,-2 2 4 0,-2-1 0 16,0-3-1-16,0-4 13 16,0 0-8-16,0 0-4 15,0 2 4-15,0 1 1 16,0 0-1 0,0 4 2-16,4-1-7 0,4 4 0 15,1 2-4-15,-3 5-4 16,3 3 4-16,-2 2 0 15,-3 4 0-15,-1 1-1 16,-3 1 4-16,0 2-7 16,0 2 8-16,0 1-2 15,0-1-1-15,0-4-1 16,0-2 1-16,0-1-1 0,0-1 6 16,0 0 1-16,0-1 0 15,0 2 5-15,0 2-8 16,0-1 10-16,0 1-14 15,4-2 9-15,-2 2-2 16,0-1-3-16,0 2-3 16,-2-2 3-16,0 3-3 15,0-3 3-15,0-2-4 16,0-2 10-16,0-4-4 16,0-1-6-16,5-3 0 15,-3-1 10-15,1 1-10 16,-1-2 0-16,0 6 2 15,0 2 7-15,1 6 6 16,-1 3-15-16,-2 2 4 16,2 2-4-16,-2 0 6 0,2-6-6 15,-2-2 1-15,2-5-1 16,2-4 0-16,1-3 0 16,0-3 0-16,-1 2 0 15,-1 0 0-15,-1 4-1 16,0 2-2-16,-2 0 3 15,0-3 0-15,0-1 0 16</inkml:trace>
  <inkml:trace contextRef="#ctx0" brushRef="#br0" timeOffset="-113416.77">17124 12699 938 0,'0'0'146'16,"0"0"-131"-16,0 0 97 15,0 0 212-15,0 0-104 16,0 0 11-16,0 0-34 16,0-10 0-16,0 10-63 15,0 0-72-15,0 6-39 16,-2 7-16-16,0 4 0 15,0 11 5-15,0 8 1 16,2 11 3-16,0 8-4 16,-2 12-3-16,2 14-8 0,-3 8 1 15,-2 22 7-15,1 19-8 16,2 17 7-16,0 5-7 16,-1-14 7-16,1-16-7 15,-2-11 1-15,-3-5 4 16,3-12-5-16,1-18-1 15,1-14 1-15,0 1 7 16,2 9-7-16,-3 26 11 16,3 26 11-16,-2-7-9 15,0-17-12-15,0-12-1 16,0-16 4-16,0 8-4 16,2 9 0-16,0-3 1 0,0-4-2 15,0 0 0-15,0-1-1 16,0-5 1-16,0 3 0 15,2 3 7-15,4-3-6 16,1 7-2-16,0 3 1 16,-2-1-1-16,-1-2 1 15,-4 3 0-15,0-7 0 16,0 2-1-16,0 0 1 16,0 0 0-16,-7-3 0 15,0 1 1-15,-2 2-1 16,5-7 0-16,0-2 0 15,-1 0-1-15,5-3-3 16,0-2 4-16,0-6 1 16,0 2 1-16,0-3-2 0,0-5 0 15,5-4 6-15,1-4 3 16,3-2 2-16,-2-4-5 16,0-4-6-16,-3-4 1 15,0-4 4-15,-1-5 40 16,-1-6-24-16,0-2-21 15,2-5 1-15,-1-6 2 16,-1 1-3-16,-2-4-14 16,0-1-18-16,0-4 0 15,0 0-27-15,-2-22-123 16,-9-6-529-16,-2-7-321 0</inkml:trace>
  <inkml:trace contextRef="#ctx0" brushRef="#br1" timeOffset="-57415.82">18677 1710 718 0,'0'0'264'15,"0"0"-93"-15,0 0-74 16,0 0-72-16,0 0-25 16,0 0-85-16,5-3-61 0,-5 3 114 15,0 0 32 1,0 0 2-16,0 0 79 0,0 0 111 16,0 0 13-16,0 0-205 15,0 0 47-15,-9 0-47 16,-4 0 35-16,-6 0 18 15,0 0 32-15,-4 1 77 16,-3 5 22-16,-1 0 6 16,-4 0-58-16,2 1-50 15,2-4-14-15,3-1-23 16,6 0 32-16,3-2 11 16,1 2-11-16,7-2-5 15,3 0-8-15,2 0-20 16,2 0-19-16,0 0-10 0,0 0-4 15,0 0-11-15,0 0-14 16,0 0-11-16,8 0 25 16,5 0 0-16,10 0 21 15,8 0 7-15,11 0 2 16,10 2-8-16,10-2-11 16,12 0-1-16,6 0-5 15,11-2 4-15,21-10 2 16,21-2-10-16,19 0 3 15,-15 0 5-15,-27 6-3 16,-35 2 0-16,-19 2-5 16,9 3 3-16,7-2-3 15,5 3 0-15,-3 0 3 0,-5 0-4 16,-4 0 1-16,-3 0-1 16,3 0 1-16,-3 4 0 15,5 2-1-15,-1-2 9 16,2-2-9-16,1 0-5 15,-5 0 5-15,1-2 3 16,-1 0-2-16,-3 0-1 16,-1 0 0-16,0 0 0 15,-2 0 1-15,-2 0-1 16,-3 2 0-16,3 0 0 16,-5 0 0-16,3 0 1 15,-6 0-1-15,0 0 0 16,-4 2 0-16,1-2 0 15,-3 2 0-15,0-2 0 16,1 1 2-16,1-2-2 0,-1 1 0 16,-3 1 0-16,1-2 0 15,-2-1 0-15,-1 0 0 16,-5 1 0-16,-4-1 0 16,-4 0 0-16,-6 0 0 15,-1 3 0-15,-2-1 0 16,0-2 1-16,-3 2-1 15,-2-2 0-15,0 2 0 16,2-2 1-16,-1 0 4 16,1 3-5-16,1-3 0 15,-1 0 0-15,-3 0 0 16,4 0 0-16,-1 0 0 16,8 0 0-16,-1 0 0 0,0 0 0 15,-2 0 0 1,-5 0 1-16,-7 0-1 0,-1 0 0 15,-5 0 0-15,0 0 1 16,0 0-1-16,0 0-14 16,0 0-13-16,0 0-29 15,-22 7-97-15,-3 4-125 16,-4-2-481-16</inkml:trace>
  <inkml:trace contextRef="#ctx0" brushRef="#br1" timeOffset="-56671.86">19206 1179 1845 0,'0'0'326'16,"0"0"-174"-16,0 0-121 15,0 0-31-15,0 0-8 16,0 0 8-16,31 132 17 15,-16-78-14-15,6-2-3 16,-2-7 13-16,1-13 45 16,-4-7 5-16,-3-14 23 15,-2-5-9-15,-1-6 36 0,1-6 36 16,1-25-32-16,7-12-79 16,3-10-25-16,1-1-8 15,-4-1-1 1,-3 5 3-16,-3 5-3 0,-4 9-4 15,-4 10 0-15,-1 10-15 16,-1 8 11-16,1 8-56 16,0 0-78-16,7 22-36 15,16 32-25-15,-5-5-112 16,5-2-176-16</inkml:trace>
  <inkml:trace contextRef="#ctx0" brushRef="#br1" timeOffset="-55888.99">19790 1432 963 0,'0'0'326'0,"0"0"-149"15,0 0-61 1,0 0 122-16,0 0 109 0,0 0-28 16,0 0-190-16,29-19-68 15,-27 4 29-15,-2-1-12 16,0-3-15-16,0 2-35 16,-18 4-13-16,-7 1-15 15,-6 8-19-15,-5 4-3 16,-4 8 15-16,0 20 7 15,2 10-1-15,9 9 1 16,10 3-13-16,11 0-1 16,8-8-9-16,2-6-4 15,25-10 27-15,6-16 13 16,8-10 10-16,3-6 9 16,1-30 7-16,0-14-27 0,-6-12-12 15,-5-9-38 1,-14 2-7-16,-11 0 24 0,-9 5 4 15,0 10 14-15,-15 10 3 16,-4 12 63-16,2 11-5 16,5 16-4-16,4 5-51 15,3 18-3-15,5 30-7 16,0 19 2-16,7 16 2 16,24 8-21-16,9-4-17 15,11-11-18-15,3-11 45 16,6-21 5-16,3-18 9 15,-1-18 0-15,0-8 5 0,-3-19 2 16,-7-20 4 0,-7-8-2-16,-9-6 1 15,-9-4 24-15,-12 3 0 0,-6 0-2 16,-9 6 3-16,0 6-2 16,-9 8-32-16,-17 12 8 15,-7 16-9-15,-12 6-22 16,-5 26 17-16,2 20-2 15,6 14-4-15,7 4-4 16,16-4-16-16,12-4 7 16,7-17-1-16,9-15-1 15,16-14 26-15,10-10 33 16,7-9 31-16,6-26-19 16,4-15-20-16,0-12-25 15,-1-5-14-15,-6-3-47 16,-8 2-34-16,-8 8-10 15,-11 12 46-15,-11 13 59 0,-7 16 115 16,0 11 38-16,0 8-80 16,0 17-73-16,0 28 7 15,4 17 7-15,6 12 2 16,1 5-16-16,-1-1 0 16,-5 8-21-16,-5-22-170 15,0-17-586-15</inkml:trace>
  <inkml:trace contextRef="#ctx0" brushRef="#br1" timeOffset="-54029.78">3845 6623 1488 0,'0'0'370'0,"0"0"-280"15,0 0-69-15,0 0 11 16,0 0 33-16,0 0 39 0,0 0-1 16,-14 6-17-1,14-6 26-15,0 0-34 16,0 0-65-16,0 0 16 15,0 0-16-15,0-1-3 0,0-4-2 16,0 1-7-16,0-2 1 16,0 0 6-16,0 2-7 15,4 2 7-15,-4 0-7 16,0 2 11-16,0 0 10 16,0 0 5-16,0 0-27 15,0 12-4-15,0 13 4 16,0 14 12-16,2 11 1 15,4 10-7-15,-2 5 2 16,-4-2-8-16,0-2-1 0,0-5 0 16,-10-9 1-16,0-10 0 15,1-10 0-15,3-9-21 16,4-17-67 0,0-1-204-16,-4 0-199 0</inkml:trace>
  <inkml:trace contextRef="#ctx0" brushRef="#br1" timeOffset="-53661.96">3625 7060 2155 0,'0'0'338'0,"0"0"-254"16,0 0-81-16,0 0-3 0,0 0-36 15,0 0 25-15,0 0 11 16,38 8 30-16,-16-8 18 15,2 0-10-15,10 0-1 16,4 0 0-16,4-4-15 16,5-7-7-16,-3-4-13 15,-6 3 9-15,-9 4-5 16,-11 1-6-16,-9 6 1 16,-5 1 7-16,-4 0-1 15,0 8-2-15,0 16 15 16,0 6-3-16,0 8 2 15,0 5-8-15,0-2-1 16,0-2-10-16,-4-3 0 16,-11 0 0-16,-2-5-22 15,-3 0-39-15,-6-1-91 0,1-5-243 16,3-11-1292-16</inkml:trace>
  <inkml:trace contextRef="#ctx0" brushRef="#br1" timeOffset="-53516.75">3582 7261 2404 0,'0'0'364'15,"0"0"-224"-15,0 0-121 16,0 0-19-16,125 24-5 0,-47 12-48 16,-3 0-270-16</inkml:trace>
  <inkml:trace contextRef="#ctx0" brushRef="#br1" timeOffset="-46436.86">18439 1874 1136 0,'0'0'173'16,"0"0"-166"-16,0 0-7 0,0 0-219 16,0 0-108-16</inkml:trace>
  <inkml:trace contextRef="#ctx0" brushRef="#br1" timeOffset="-45632.23">18417 1845 1356 0,'0'0'383'0,"0"0"-140"16,0 0-103-16,0 0 21 16,0 0-10-16,0 0-29 15,0 0-66-15,-2-53-12 16,2 49 9-16,0 4 10 15,0-1 4-15,0 1-23 0,-3 0-23 16,3 0-21-16,-2 0-13 16,2 5-10-16,-2 13-6 15,2 9 28-15,-2 10-6 16,0 10 9-16,0 11-2 16,2 9 9-16,-4 10 1 15,2 6-4-15,-2-1-6 16,2-7 0-16,0-11 1 15,2-7-1-15,0-15 0 16,0-8 1-16,0-10 0 16,0-6-1-16,-2-6 0 15,2-3-7-15,0-4 7 16,0-2 2-16,0-2-2 0,0-1-24 16,0 3-59-16,-5 3-88 15,3-2-147-15,0-3-161 16</inkml:trace>
  <inkml:trace contextRef="#ctx0" brushRef="#br1" timeOffset="-43951.39">18332 2649 1808 0,'0'0'315'0,"0"0"-99"16,0 0-96-16,0 0 22 16,0 0-39-16,0 0-59 15,0 0-44-15,6-14 21 16,6 10-2-16,5 0 31 0,4 1-26 15,6 2-11-15,4-1-11 16,2 2 9-16,5 0-6 16,5-2 3-16,1 2-2 15,5-2-6-15,-5-2 3 16,1 1-3-16,-3 0-1 16,-2-2-8-16,-4 2 9 15,-5 0 9-15,-4-1-8 16,-5 3 4-16,-7-2-5 15,-1 3-6-15,-5 0-6 16,-3 0-12-16,0 0 8 16,-4 0 8-16,0 0-3 15,0-1 10-15,-2 1-6 16,2 0-16-16,1 0-42 16,3-3 10-16,0 3 3 0,6 0 3 15,-1-2 22-15,0 1 8 16,1-2 19-16,-4 2 1 15,1-2 6-15,-2 3 2 16,0 0-7-16,-1 0-2 16,-1 0-26-16,-1 0 1 15,0 0 14-15,-4 0 8 16,3 0 3-16,-3 0 14 16,0 0 45-16,0 0 7 15,0 0-20-15,0 0 1 16,0 0-14-16,0 0-15 15,0 0-7-15,0 0 0 16,0 0-3-16,0 0 3 0,0 0 0 16,0 0-5-1,0 0 7-15,0 0 3 0,0 0-6 16,0 0-10-16,0 0-1 16,0 0-5-16,0 0 1 15,0 0-8-15,0 0-3 16,0 7-1-16,0 8 17 15,0 8 1-15,0 7 9 16,0 6-10-16,0 6 0 16,0 8 1-16,0 2 14 15,0 2-14-15,0-2 4 16,0-4-4-16,0-4 4 16,0-1-1-16,0-7-3 15,0-4-1-15,0 0 1 0,0-4-1 16,-3-2 0-1,-1-2-15-15,-3-2 6 0,1-1 3 16,2-5 6-16,-1-3 8 16,0-1 1-16,3 1-1 15,0-4-7-15,2 0-1 16,0-1-5-16,-3-1 5 16,3 2 0-16,0-5 5 15,0 0-4-15,0-3 4 16,0 1-4-16,0-2 7 15,0 0-7-15,0 0-1 0,0 0-1 16,0 0 0 0,0 0 1-16,0 0 0 0,0 0 1 15,0 0 1-15,0 0-2 16,0 0 8-16,0 0-8 16,0 0 0-16,0 0 1 15,0 0 7-15,0 0-2 16,0 0-1-16,0 0-5 15,-2 0 1-15,0 0-1 16,0 0 5-16,0 0 8 16,0 0 1-16,-3 0-4 15,-4 0 2-15,-6 0-1 16,-8 0-10-16,-6 0-1 16,-13 0-5-16,-7 0-28 15,-6 0 28-15,-11 0 5 0,2 0 0 16,-1 0 6-16,3 0 7 15,6 4 0-15,12-2-12 16,8-2 8-16,14 3 3 16,9-3-2-16,9 0 6 15,4 0-16-15,0 0-14 16,0 0 5-16,0 0 4 16,0 0 5-16,0 0 4 15,0 0-3-15,0 0 1 16,0 0-1-16,0 0 5 15,0 0-6-15,0 0-17 16,0 0-14-16,0 0-30 0,0 0 5 16,0 0 24-1,0 0 31-15,0 0 1 16,0 0 0-16,0 0 1 0,0 0 3 16,0 0 7-16,0 0 3 15,0 0 9-15,0 0-2 16,0 0 0-16,0 0 1 15,0 0-2-15,0 0 7 16,0 0-10-16,0 0-5 16,0 0-12-16,0 0-12 15,0 0-7-15,0 6-6 16,0 13-13-16,4 14 38 16,2 15 13-16,3 12-7 15,5 12 7-15,-1 9-6 16,0 3-1-16,3 4-6 0,-3-2 11 15,-1-6-10-15,-4-9 0 16,-1-10 15-16,-5-11 0 16,-2-7-2-16,0-7-9 15,0-6 14-15,0-6 0 16,0-5 0-16,0-6 2 16,0-5-4-16,0-1-4 15,0-5-4-15,0-1 3 16,0-1-8-16,0 0 4 15,0 0 1-15,0 0-9 16,0 0-16-16,-2-3-56 16,-7-7-188-16,-2-5-728 0</inkml:trace>
  <inkml:trace contextRef="#ctx0" brushRef="#br1" timeOffset="-42817.17">19246 2744 929 0,'0'0'508'0,"0"0"-170"15,0 0-66-15,0 0-71 16,0 0-41-16,0 0-39 16,0 0-44-16,0-9-29 15,0 7 4-15,0 0-25 16,0 0-20-16,0 0 3 16,2 0-3-16,0-2 3 15,-2 2-10-15,2-4 0 16,0 0 0-16,3 0 0 15,2-1-6-15,0 0-9 16,3-1-8-16,9-2-23 16,-2 2-79-16,-1-1-299 0</inkml:trace>
  <inkml:trace contextRef="#ctx0" brushRef="#br1" timeOffset="-42233.34">19348 2617 1492 0,'0'0'260'0,"0"0"-89"16,0 0-72-16,0 0 34 0,0 0 5 16,0 0-38-1,0 0-38-15,-25-10 31 0,25 10-14 16,0 0-37-16,0 0-2 16,0 0-12-16,0 0-17 15,0 0-6-15,0 0-5 16,0 0 0-16,0 3-20 15,0 15 9-15,0 8 11 16,0 11 8-16,0 5 7 16,0 10-10-16,0 7 10 15,5 4 13-15,2 6-11 16,-1 1-9-16,-1-2-2 0,-3-5-5 16,0-2 4-16,-2-7 2 15,2-8 1 1,-2-7 0-16,0-9 13 0,0-8 9 15,0-8-6-15,0-5-8 16,0 0-9-16,0-5-7 16,0-2 8-16,0-2-6 15,0 0-2-15,0 0 5 16,0 0 2-16,0 0 2 16,2 0-9-16,-2 0-4 15,3 0-35-15,2 0-50 16,-3-8-64-16,2-6-149 15,1 1-39-15,-3 2-69 0</inkml:trace>
  <inkml:trace contextRef="#ctx0" brushRef="#br1" timeOffset="-41772.94">19420 2871 1318 0,'0'0'296'0,"0"0"-31"16,0 0-95-16,0 0-6 15,0 0-10-15,0 0-70 0,0 0-41 16,-18-20-22-16,9 20-20 15,-1 18-1-15,-3 8 18 16,-3 11 7-16,5 4 10 16,1 3-7-16,5 1-13 15,5-3-15-15,0-6-10 16,0-5 3-16,11-4-2 16,4-11 4-16,1-6-4 15,-1-8 9-15,6-2 63 16,1-5 13-16,5-18 6 15,7-12-13-15,-1-9-29 16,-2-5-20-16,-4 0-7 16,-8 7-6-16,-7 7 3 15,-10 7 24-15,-2 7-3 16,-8 8-31-16,-40 13-44 0,6 0-109 16,-3 0-533-16</inkml:trace>
  <inkml:trace contextRef="#ctx0" brushRef="#br1" timeOffset="-40421.73">18776 2438 1242 0,'0'0'434'15,"0"0"-228"-15,0 0 53 0,0 0-15 16,0 0-28-16,0 0-95 16,0 0-70-16,-2-11-9 15,2 11 20-15,0-1-1 16,0 1-24-16,0 0-6 16,0 0-5-16,0 0-3 15,0 0-6-15,0 0-10 16,0 0-7-16,2 0-6 15,9 0-18-15,9 6 20 16,7 10 4-16,6 5 11 16,5 0-11-16,-1 3 5 15,-1-4 0-15,-7-2-5 16,-4-4 1-16,-7-3 6 0,-7-6-7 16,-7 0-9-16,-4-4-1 15,0-1 10-15,0 0 10 16,0 3-3-16,0-3-6 15,0 0 0-15,0 0 10 16,0 1-10-16,0-1 3 16,0 0-4-16,0 0-9 15,0 3 5-15,0 1 4 16,-6 4 1-16,-8 6-1 16,-4 4 6-16,-4 1-1 15,-1 4-4-15,2-3-1 16,-2-2 10-16,3 1-10 15,3-6 0-15,0-1 0 0,4 0-8 16,2-2-15 0,4 0-43-16,5-3 8 0,2 0-39 15,0-3-47 1,9-4-562-16</inkml:trace>
  <inkml:trace contextRef="#ctx0" brushRef="#br1" timeOffset="2406.5">19628 3007 787 0,'0'0'326'0,"0"0"-73"15,0 0-116-15,0 0-66 16,0 0-3-16,0 0-4 15,0 0-42-15,0 0-22 16,0 0 2-16,0 0 7 16,0 0-9-16,0 0-14 15,0 0 14-15,0 0 0 16,0 0 0-16,0 0-10 0,0 0-7 16,0 0 17-1,0 0 41-15,0 0 17 0,0 0 17 16,0 0 23-1,0 0 10-15,0 0 11 0,0 0 11 16,0 0-44-16,0 0-22 16,0 0-4-16,0 0-10 15,0 0 4-15,0 0-14 16,0 0-14-16,0 0-7 16,0 0-10-16,0 0 0 15,0 0-8-15,0 0-1 16,3 0 1-16,6 0 11 15,8-5-7-15,4 1 14 16,6-2-4-16,4-1-4 16,7 4 3-16,4-3-9 0,5 1 1 15,4 1-1 1,2 0-3-16,5 0-1 0,0 1 5 16,0-1-5-16,-2 1 0 15,-2-1 1-15,-4 3-2 16,0-2 8-16,-6 3-7 15,-9 0 8-15,-5 0-9 16,-10 0 1-16,-9 0-1 16,-4 0-2-16,-7 0 2 15,0 0 0-15,0 0 11 16,0 0 6-16,0 0-5 16,0 0-4-16,0 0-8 15,0 0-9-15,0 0-33 16,0 0-23-16,0 0-26 15,-3 3-101-15,-6 2-294 0,1-1-28 16</inkml:trace>
  <inkml:trace contextRef="#ctx0" brushRef="#br1" timeOffset="12163.38">21122 1784 923 0,'0'0'346'0,"0"0"-159"0,0 0-87 15,0 0-23 1,0 0 65-16,0 0-15 0,0-8-11 16,-2 6-29-16,-1 1-27 15,3-2-10-15,-2 3-21 16,2-1 6-16,-2-2-8 16,2 0-6-16,0-2-12 15,-3 2 4-15,1-1 20 16,0-1 4-16,2 1 22 15,-2 0-21-15,-1 0-15 16,1 0-11-16,2 2-11 16,-2 0 9-16,2 2 0 15,0 0 6-15,0 0-1 16,0 0-14-16,0 0-1 16,0 0-12-16,-2 7-5 15,-2 17 11-15,1 7 6 0,-1 12-2 16,2 0 2-16,-1 6 2 15,3 1-1-15,-2-2 0 16,2-4 0-16,0-4 0 16,-3-7-1-16,1-5 0 15,2-9 2-15,-2-5 9 16,2-4-2-16,0-3-8 16,0-6 16-16,0-1-7 15,0 0 4-15,0 0 3 16,-2 0-1-16,2 0-16 15,0-4-44-15,0-3-121 16,0-1-354-16</inkml:trace>
  <inkml:trace contextRef="#ctx0" brushRef="#br1" timeOffset="12674.56">21091 2105 1614 0,'0'0'324'16,"0"0"-76"-16,0 0-128 15,0 0-63-15,0 0-54 16,0 0-3-16,0 0 5 16,-135-44-5-16,102 44 0 0,0 4 8 15,-5 8-7 1,0 2 34-16,1 4-5 0,0 0-7 16,6 4-10-16,5 0-13 15,4 2 4-15,5 5-4 16,9 3-18-16,6 4 2 15,2 4 16-15,0 2-1 16,2 4 1-16,16 0 10 16,4-2 1-16,4-3-2 15,6-8 2-15,3-4 15 16,4-5 12-16,3-4-12 16,0-4 4-16,1-7-6 15,1 0 16-15,-1-6-10 16,1-3 8-16,-2 0-4 15,1-5 6-15,1-11-9 16,-1-6-1-16,-3-5-5 0,-3-2-11 16,-3-6 2-16,-7-2-8 15,-5-4 1-15,-9-5-3 16,-7-2 6-16,-6-2 38 16,-2-2-19-16,-19-1-20 15,-13 5 6-15,-6 7 2 16,-4 6-1-16,-4 9-9 15,4 12-3-15,-1 10-6 16,7 4-73-16,1 23-121 16,8 6-293-16,14-5-769 0</inkml:trace>
  <inkml:trace contextRef="#ctx0" brushRef="#br1" timeOffset="12972.26">20903 2260 1289 0,'0'0'484'0,"0"0"-227"15,0 0-72-15,0 0-11 16,0 0-37-16,0 0-47 15,0 0-90-15,0-11-40 16,0 36 34-16,0 8 6 0,5 8 16 16,-1 3-4-1,3-2-12-15,2-5-41 0,-2-1-172 16,-1-13-144-16,-2-9-929 16</inkml:trace>
  <inkml:trace contextRef="#ctx0" brushRef="#br1" timeOffset="13149.97">20899 2289 1965 0,'0'0'325'0,"0"0"-119"16,0 0-91-16,0 0-79 16,0 0-24-16,0 0 6 0,0 0-17 15,131-15-1-15,-64 15-34 16,-9 3-124-16,-12-1-326 0</inkml:trace>
  <inkml:trace contextRef="#ctx0" brushRef="#br1" timeOffset="14522.92">20897 2570 1617 0,'0'0'304'0,"0"0"-30"15,0 0-72-15,0 0-43 16,0 0-46-16,0 0-48 15,0 0-46-15,-18-4-19 16,18 4 0-16,0 0-7 16,0 0-1-16,6 0-16 15,6 0-9-15,5 0-8 16,8 0 23-16,6 0-2 16,3 0 2-16,1 0-22 0,-4 0-12 15,-4 0-29-15,-7 0-74 16,-11 3 18-16,-7 1-103 15,-2-4-488-15</inkml:trace>
  <inkml:trace contextRef="#ctx0" brushRef="#br1" timeOffset="15338.06">21035 2687 1203 0,'0'0'493'15,"0"0"-167"-15,0 0-127 16,0 0-91-16,0 0-69 16,0 0-12-16,0 0-25 15,0-10 7-15,0 10 4 16,0 0-13-16,0 0-2 0,0 0-27 16,0 0 13-16,0 0 7 15,0 0-5-15,0 12 14 16,0 6 1-16,0 4 11 15,0 1-12-15,0 2 8 16,2-1-6-16,0-4-2 16,0-2 1-16,0-4 1 15,0-2 0 1,1-4 0-16,-3-2 11 0,3 0-2 16,-3-3-10-16,0-3 1 15,0 1-1-15,0-1 11 16,0 0-12-16,0 0 0 15,0 2-2-15,0-2 2 0,0 0 2 16,0 0-2 0,0 3-2-16,0-2 1 0,0 2 1 15,0 0 0-15,0-1-10 16,0 0-2-16,-3-2 12 16,-2 2 0-16,3-2 13 15,-4 0 3-15,-1 0-1 16,-1 2-5-16,-4 1-10 15,-3 1 7-15,-4-3-6 16,-1 3-1-16,-4-2 0 16,-3 1 3-16,-2-2 9 15,-2-1-5-15,-2 0 14 16,-3 0-6-16,-2 0 3 16,-6 0-9-16,-1 0 7 15,-4 0 1-15,0 0 10 0,-2 0 18 16,0 0-8-1,1 0 7-15,2 2 4 0,-2 2-20 16,8 2-9-16,-1-1-11 16,10 0-1-16,4-1-6 15,12 2-1-15,15-6-19 16,2 0-198-16,4 0-999 0</inkml:trace>
  <inkml:trace contextRef="#ctx0" brushRef="#br1" timeOffset="18720.94">21608 2176 1450 0,'0'0'341'16,"0"0"-120"-16,0 0-60 15,0 0 5-15,0 0-55 0,0 0 23 16,-6-31-64-16,6 27-9 16,0 1-6-16,0 0-4 15,0 0-9-15,0 3-13 16,0 0-15-16,0 0-14 16,0 0-5-16,0 0-10 15,0 12-20-15,0 13 19 16,6 13 3-16,4 8 10 15,3 8 2-15,4 3 2 16,-2-2-2-16,-1-5 2 16,-4-9 6-16,-1-9-6 15,1-11-1-15,-6-7 1 16,0-10 0-16,-2-4-1 0,0 0 17 16,1 0 52-16,1-12 47 15,6-15-19-15,0-11-57 16,4-6-24-16,-1-8-11 15,2 0 4-15,1 0-8 16,0 1 0-16,-3 7 3 16,-2 4-4-16,-4 9-6 15,-2 6-8-15,-3 13-30 16,-2 12-68-16,0 0-108 16,0 10-752-16</inkml:trace>
  <inkml:trace contextRef="#ctx0" brushRef="#br1" timeOffset="19585.28">22049 2432 1877 0,'0'0'442'16,"0"0"-190"-16,0 0-140 15,0 0 16-15,0 0-30 16,0 0-53-16,0 0-43 16,8-86-2-16,-8 80-22 15,-11 4-74-15,-7 2-7 0,-3 0 14 16,-4 14 27-16,0 3 12 16,3-2 10-16,7-3 23 15,5-6 15-15,8-2 1 16,2-4 1-16,0 0 20 15,0 0 6-15,5 0-1 16,4-4 4-16,1-4-18 16,-1 4-11-16,-1 0 2 15,-4 4-2-15,-2 0-1 16,2 0-19-16,3 4 2 16,2 12 12-16,2 10 6 15,4 5 7-15,1 7-7 16,-1 5 1-16,2 5-1 15,-5 9-50-15,2 1 48 0,-5-2 1 16,0-2-36-16,-4-6 0 16,-3-8 13-16,-2-10-7 15,0-9 20-15,0-7 11 16,-5-8 15-16,-8-3 60 16,-2-3 2-16,-6 0-6 15,1 0-18-15,-3-8 18 16,4-11-3-16,1-7 0 15,5-6 6-15,9-7-27 16,4-3-40-16,0-6-2 16,6-4-5-16,17 0-41 15,8-1-56-15,9 3-6 16,4 0-21-16,5 2 29 16,-3 2-18-16,-3 2 37 15,-9 6 38-15,-12 8 38 0,-9 7 11 16,-9 8 105-16,-4 8 12 15,0 6-52-15,-2 1-43 16,-11 0-11-16,-7 11-22 16,0 11-1-16,0 8 1 15,4 1-6-15,7-1-5 16,5 3-4-16,4-4 15 16,0 0 0-16,15 2 0 15,6-3 8-15,3 0 5 16,1-4-7-16,-6-2-6 15,-2-5 1-15,-7-6 0 0,-5-2-1 16,-5-5-1 0,0-3-15-16,0 2 16 0,-9-3 33 15,-33 0-33 1,1 0-12-16,1 0-693 0</inkml:trace>
  <inkml:trace contextRef="#ctx0" brushRef="#br1" timeOffset="38848.99">13314 4932 1965 0,'0'0'506'16,"0"0"-279"-16,0 0-122 0,0 0-52 15,0 0-27-15,0 0 5 16,-46-31 1-16,46 31-32 16,0 0 11-16,0 0 8 15,0 0-9-15,0-3-10 16,-18-6-57-16,0-3-175 16,-2-5-1228-16</inkml:trace>
  <inkml:trace contextRef="#ctx0" brushRef="#br1" timeOffset="39833.1">10529 1730 2342 0,'0'0'121'0,"0"0"-121"16,0 0-301-16,0 0 301 15,0 0 272-15,0 0-37 16,0 0-105-16,16-28-56 15,-14 26-25-15,-2 2-46 16,0 0-3-16,0 14-86 16,0 23-31-16,0 14 95 15,-13 20-40-15,-16 35-127 16,0-16-269-16,6-20-1122 0</inkml:trace>
  <inkml:trace contextRef="#ctx0" brushRef="#br1" timeOffset="40727.11">13468 2400 2026 0,'0'0'275'16,"0"0"-275"-16,0 0-116 16,12-102-52-16,-12 80 168 0,-16 3-10 15,-31 10 10 1,4 3-156-16,-1 2-256 0</inkml:trace>
  <inkml:trace contextRef="#ctx0" brushRef="#br1" timeOffset="71300.02">18947 4560 910 0,'0'0'64'0,"0"0"44"16,0 0-66-16,0 0 35 16,0 0 100-16,0-12-24 15,0 10-33-15,0 2 2 16,0-3-25-16,0 3-41 16,0 0-23-16,0-1-18 15,0 1 4-15,-2 0 11 16,2-3 9-16,0 3-3 15,-3 0-21-15,3 0-15 16,-2 0-53-16,-2 0-127 16,0 0-234-16</inkml:trace>
  <inkml:trace contextRef="#ctx0" brushRef="#br1" timeOffset="93551.4">18502 1774 1263 0,'0'0'287'0,"0"0"-83"0,0 0-1 16,0 0 38-1,0 0-27-15,0 0-75 0,0 0-67 16,-19-10-3-16,13 4 9 15,-3 3-41-15,0-1-12 16,-2-3-15-16,-7 3-5 16,-4 0-4-16,-7 1 0 15,-6-2 0-15,-11 1 0 16,-7 1-1-16,-7 1 1 16,-9-1-1-16,-4 1 0 15,-6 2 1-15,-3 0-1 16,0 0 0-16,-1 0-1 15,8 0 0-15,8 0-5 16,13 0 6-16,14 0-1 16,13 0 1-16,14 0 5 0,8-1-5 15,5 1-5-15,0-3-22 16,0 1 8-16,0 2-3 16,0-1 22-16,0 1 7 15,0 0 8-15,0 0-4 16,0 0-11-16,0 0-31 15,0 0-75-15,0 0-91 16,0 0-135-16,9 6 156 16,3 0-215-16,1-4-260 0</inkml:trace>
  <inkml:trace contextRef="#ctx0" brushRef="#br1" timeOffset="93866.2">17492 1728 1342 0,'0'0'639'0,"0"0"-238"0,0 0-216 16,0 0-39-16,0 0-21 15,0 0-5-15,0 0-53 16,0-2-36-16,0 2-21 16,0 0-10-16,0 0 0 15,0 0-27-15,-2 8-8 16,-2 18 14-16,-6 12 21 16,1 16 7-16,-1 13 0 15,1 8 3-15,-1 6 3 16,4 3-13-16,2-1 5 15,-3-4-5-15,3-4 1 16,-2-13-1-16,4-10 9 16,-2-11-9-16,2-11 0 15,2-10 0-15,-2-8 1 16,2-4 4-16,0-6-4 16,0-2-1-16,0 0-17 15,-2 0-87-15,2 0-161 0</inkml:trace>
  <inkml:trace contextRef="#ctx0" brushRef="#br1" timeOffset="94487.92">17554 2557 1454 0,'0'0'284'0,"0"0"16"0,0 0 33 15,0 0-71-15,0 0-96 16,0 0-62-16,0 0-8 16,29-65-21-16,-35 59-25 15,-12 0-50-15,-7 0-15 16,-6 6-13-16,-5 0 15 16,-6 0 13-16,-5 10 13 15,-3 8-6-15,-2 6-1 16,0 7 3-16,6 0 4 15,-1 8-8-15,9 3-1 16,5 6-4-16,6 2-1 16,7 6-6-16,9 3-2 15,7-3-4-15,4 0 13 0,0-2 7 16,6-4-7 0,12 0 7-16,2-4-7 0,2-4-7 15,5 0-3-15,4-6 9 16,0-2-6-16,7-5 3 15,0-5-12-15,5-8 16 16,-4-4 14-16,3-6-6 16,1-4-4-16,-1-2 6 15,1 0-1-15,-1-12 4 16,0-9 15-16,1-2 19 16,-1-10 5-16,-2-2-17 15,-1-4-1-15,-6-3 5 16,-4-4-4-16,-10-4-5 15,-5-4-10-15,-7-1 2 16,-5 1-15-16,-2 4-7 0,0 3-2 16,-20 6 1-1,-2 5 1-15,-5 8-4 0,-4 6-24 16,0 6-35-16,0 8 0 16,-3 6-56-16,-13 2-64 15,11 2-133-15,3 8-619 16</inkml:trace>
  <inkml:trace contextRef="#ctx0" brushRef="#br1" timeOffset="94829.7">17390 2832 1394 0,'0'0'458'0,"0"0"-95"16,0 0-163-16,0 0-116 15,0 0-3-15,0 0-7 16,0 0-23-16,-10 84-15 15,6-47-16-15,2-1-11 0,0-4-1 16,-3-5-8 0,1-6-23-16,-6-13-74 0,4-3-242 15,-3-5-1059-15</inkml:trace>
  <inkml:trace contextRef="#ctx0" brushRef="#br1" timeOffset="94986.13">17245 2909 2557 0,'0'0'320'0,"0"0"-121"16,0 0-141-16,0 0-58 15,0 0 16-15,0 0 7 16,0 0-2-16,114-4-21 0,-77 4 0 16,12 0-129-1,-8 0-87-15,-10 0-460 0</inkml:trace>
  <inkml:trace contextRef="#ctx0" brushRef="#br1" timeOffset="95663.26">17234 3234 1640 0,'0'0'539'0,"0"0"-329"15,0 0-88-15,0 0-100 0,0 0 30 16,0 0-4 0,0 0 27-16,33 0-10 0,-18 0 8 15,6 0-30-15,-2 0-17 16,4 0-5-16,-1 0-21 15,5 4-33-15,-4 0-135 16,-6-2-541-16</inkml:trace>
  <inkml:trace contextRef="#ctx0" brushRef="#br1" timeOffset="96187.7">17214 3513 2102 0,'0'0'296'0,"0"0"-150"0,0 0-92 16,0 0 4-16,0 0 35 0,0 0-59 15,0 0-33 1,0 39 12-16,0-9 0 0,0 7-2 16,0 10 2-16,-5 7-5 15,-3 3-8-15,0 6 10 16,0 0-4-16,1-3-5 15,1-5 5-15,-4-3-6 16,4-8 1-16,-5-4-1 16,1-5 0-16,4-5 0 15,-3-3 1-15,3 0-1 16,-2-4 0-16,2 2 0 16,1-4 0-16,1 0 0 15,0-2 0-15,-1-6-11 16,3-3-18-16,0-2-55 15,-1-2-42-15,1-2-53 16,2-1-22-16,-2-3-26 0,2 0 32 16,-3 0 24-16,3 0-302 0</inkml:trace>
  <inkml:trace contextRef="#ctx0" brushRef="#br1" timeOffset="96894.01">17060 4441 999 0,'0'0'410'0,"0"0"-239"16,0 0-94-16,0 0-47 16,0 0 8-16,0 0 119 15,0 0 21-15,-29 8 39 16,29-8-22-16,0 0-100 0,0 0-23 16,0 0-16-16,0 0-3 15,4 0 14-15,3 0-18 16,7 0 13-16,3 0-16 15,8 0-20-15,8 0-9 16,10 0 6-16,5 0-6 16,12 0 0-16,9 0 2 15,5 0-18-15,6 0 16 16,1 0 7-16,-1 0-17 16,-2 0 17-16,-7 0-11 15,-9 0 7-15,-8 0-3 16,-9 0-2-16,-10 0-2 0,-8 0-7 15,-5 0-5-15,-4 0 3 16,-2 0 0-16,-1 0-3 16,3 0 3-16,0 0 2 15,6 0-2-15,1 0 2 16,4 0 0-16,2 0-4 16,3 0 2-16,-1 0 4 15,-2 0-8-15,0 0 9 16,-6 0-9-16,-6 0 0 15,-5 0 8-15,-5 0-8 16,-5 0 10-16,-1 0 8 16,-1 0 7-16,-2 0 0 15,0 0-9-15,0 0-8 16,0 0-5-16,5 0-3 16,4 0-4-16,4 0 4 0,5 0-1 15,-1 0-3-15,3 0-3 16,-3 0 7-16,-7 0 0 15,-1 0-4-15,-7 0 4 16,0 0 1-16,-2 0-1 16,0 0-1-16,0 0 0 15,0 0 0-15,0 0 0 16,0 0 1-16,0 0 0 16,0 0 0-16,2 0-6 15,-2 0 6-15,0 0-26 16,0 0-42-16,-10 0-156 15,-9-4-1418-15</inkml:trace>
  <inkml:trace contextRef="#ctx0" brushRef="#br1" timeOffset="107770.71">18348 4137 345 0,'0'0'147'16,"0"0"-147"-16,0 0-107 15,0 0-175-15</inkml:trace>
  <inkml:trace contextRef="#ctx0" brushRef="#br1" timeOffset="109017.17">18325 3792 733 0,'0'0'403'0,"0"0"-69"16,0 0-79-16,0 0 1 15,0 0-16-15,0 0-45 16,0 0-56-16,23-28-41 15,-23 28-7-15,0 0-6 16,0 0-5-16,0 0-7 16,2 0-17-16,-2 0-8 15,0 0-15-15,0 0-11 16,0 0-8-16,0 0-8 16,2 0-6-16,-2 0 0 15,5 0-4-15,-1 2 0 16,4 9 4-16,4 5 0 15,3 5 0-15,1 1 0 16,-1 1 0-16,4 0 0 0,-4 1 0 16,1 0 1-16,-1 0 0 15,-1-2 0-15,-1-2-1 16,1-2 0-16,-6-4 5 16,1-1-5-16,-5-3 0 15,2-4 0-15,-4-3-1 16,0 0 1-16,-2-3-7 15,0 0 7-15,0 0 10 16,0 0-10-16,0 0 0 16,2 1-2-16,-2 1-2 15,2 0 8-15,0 3-9 16,3-4 10-16,-3 3-10 0,0-1 8 16,0-2-9-1,-2-1 9-15,0 2-3 0,0-2 0 16,0 0 0-16,0 0 2 15,0 0-2-15,0 0 5 16,0 0-1-16,0 0-3 16,0 0-1-16,0 0 0 15,0 0 0-15,0 0 4 16,0 0-3-16,0 0-1 16,0 0 0-16,0 0 0 15,0 0 0-15,0 0 1 16,0 0-1-16,0 0 0 15,0 0 1-15,0 0-1 0,0 0 4 16,0 0-4-16,2 0 10 16,2 0 16-16,2-11 13 15,0-5-29 1,5-4 2-16,1-4-12 0,5-1 4 16,-1-3-4-16,2 2 0 15,2-4 6-15,0 2-5 16,0 0-1-16,0 3 1 15,-3 4 0-15,-5 3 6 16,-5 5 3-16,-3 6 6 16,-4 3 2-16,2 1 2 15,-2 3-7-15,0 0-13 16,0 0-4-16,0 0 4 0,0 0-8 16,0 0-13-1,0 0-8-15,0 0-3 0,0 0-32 16,-6 10-42-16,-9 5-52 15,-4-5-178-15</inkml:trace>
  <inkml:trace contextRef="#ctx0" brushRef="#br1" timeOffset="126897.06">17314 3807 1180 0,'0'0'398'0,"0"0"-296"16,0 0-43-16,0 0 6 15,0 0 81-15,0 0-7 16,-5-9-90-16,5 7-34 15,0 2 44-15,0 0 29 0,0 0-8 16,0 0 1 0,0 0-2-16,0 0-3 15,0 0-19-15,0 0-15 16,0 0-5-16,0 0-3 0,0 0-7 16,0 0-2-16,0 0-9 15,0 0-16-15,0 0-2 16,0 0-14-16,0 18-2 15,0 12 18-15,7 6 1 16,2 5 1-16,0 5 6 16,0 0 0-16,1-6-8 15,0-5 0-15,-1-9 0 16,-3-8 0-16,2-5-1 16,-4-5 1-16,0-7-1 15,-2 2-4-15,-2-3 5 16,3 0 27-16,-1 0 7 15,2 0 16-15,5 0 23 0,5-15-22 16,3-4-2-16,5-12-22 16,3-2-8-16,0-8-6 15,0-1-3-15,-2 2-5 16,0 2-5-16,-5 6-1 16,-3 8-16-16,-8 8 17 15,-2 6-19-15,-5 6-39 16,0 4-41-16,0 0-58 15,-10 2-375-15,-3 7-717 0</inkml:trace>
  <inkml:trace contextRef="#ctx0" brushRef="#br1" timeOffset="127412.4">17666 4128 1657 0,'0'0'427'0,"0"0"-205"15,0 0-77-15,0 0-32 16,0 0-25-16,0 0-48 16,0 0-40-16,-9-32 1 0,-13 32-2 15,-7 0 2 1,-2 14 4-16,-2 7-4 0,1 2-1 15,5 2-1-15,9-1 0 16,10-2 0-16,8-2-28 16,0-6 3-16,0-4 9 15,10-4 17-15,4-3 12 16,1-3 20-16,1 0 11 16,2-3 19-16,0-13-1 15,-1-7-19-15,1-2-1 16,1-4-16-16,-6-2-5 15,-3-3 11-15,-2 4-16 16,-4 2-4-16,-4 6-9 16,0 9 8-16,0 5-10 15,0 8-14-15,0 0-8 0,0 7-46 16,0 16 11-16,0 9 56 16,0 4 0-16,-2-2-24 15,2-1-6-15,0-7-24 16,0-6-16-16,0-6-54 15,4-9-26-15,9 0-139 16,3-5-244-16</inkml:trace>
  <inkml:trace contextRef="#ctx0" brushRef="#br1" timeOffset="127692.37">17906 3998 865 0,'0'0'1266'16,"0"0"-1009"-16,0 0-7 0,0 0-136 15,0 0-88-15,0 0-17 16,0 0-9-16,-48 16 18 16,29 11-8-16,4-2-3 15,4 0-6-15,6-2-2 16,5-2-6-16,0-3-7 16,0-3 13-16,14 2-4 15,-1-1 5-15,-2-2 9 16,-6-4 0-16,-3 0-9 15,-2-3-13-15,0-1 4 16,-11 1 9-16,-7-3 15 16,-6-2-15-16,-8-2-57 15,6 0-214-15,5 0-851 0</inkml:trace>
  <inkml:trace contextRef="#ctx0" brushRef="#br1" timeOffset="139977.97">23031 824 1219 0,'0'0'672'0,"0"0"-444"16,0 0-152-16,0 0 27 16,0 0-34-16,0 0 12 15,-6-35-43-15,6 32 12 16,-2 0-3-16,2 2 18 0,-4 1-22 16,2 0-43-16,0 0-10 15,0 0-18-15,-2 7-13 16,2 16 41-16,-5 9 5 15,3 8-5-15,-4 6-4 16,2 0-18-16,1-2-8 16,1-6 19-16,4-8-45 15,0-10-88-15,0-7 19 16,0-13-128-16,2-4-66 16,3-14-947-16</inkml:trace>
  <inkml:trace contextRef="#ctx0" brushRef="#br1" timeOffset="140323.15">23015 762 772 0,'0'0'458'0,"0"0"-149"15,0 0-138-15,0 0-136 16,0 0-35-16,-146-41-20 16,96 52 20-16,1 15 20 15,-2 8 7-15,4 10 57 16,7 12-53-16,9 9-16 15,9 6-8-15,15 8 9 16,7-1-8-16,15-2-8 16,26-10 0-16,15-13 14 15,11-17 86-15,8-20 8 16,10-16 13-16,2-2-75 16,-3-33 18-16,-6-15 23 15,-7-10 20-15,-8-10-42 16,-14-6-41-16,-13 0-16 15,-18-1-8-15,-18 4-1 0,0 4 1 16,-34 11 0-16,-11 10 5 16,-5 13-11-16,-4 20 6 15,-13 15-143-15,16 20-251 16,15 8-570-16</inkml:trace>
  <inkml:trace contextRef="#ctx0" brushRef="#br1" timeOffset="140772.5">23586 792 1757 0,'0'0'229'15,"0"0"-80"-15,0 0-21 16,0 0 44-16,0 0-68 16,0 0-73-16,0 0-31 15,23 0-30-15,-15 24 12 16,1 8 18-16,5 10 12 16,3 6-2-16,-1 4 2 0,1-1-4 15,4-5-1-15,-6-9-5 16,1-6 12-16,-3-11 28 15,-6-8-2-15,-2-5 17 16,-3-7 8-16,0 0 75 16,4-5 16-16,5-15-38 15,7-12-81-15,9-9-19 16,4-4-10-16,5-4-4 16,-3 4-2-16,-2 5-2 15,-2 5-1-15,-8 9-21 16,-8 14-26-16,-5 12-92 15,-2 0-373-15,-4 12-369 0</inkml:trace>
  <inkml:trace contextRef="#ctx0" brushRef="#br1" timeOffset="141771.97">24012 1199 1305 0,'0'0'335'16,"0"0"-335"-16,0 0-51 15,0 0 3-15,0 0 46 16,0 0-8-16,0 0-61 16,79-20-37-16,-79 20 108 15,0-2 79-15,0 0 172 16,0-2-56-16,-6-3-16 0,-1 1 0 15,3 0-28 1,0 5-57-16,4-4-27 0,0 5-36 16,0-1-31-16,0 1-17 15,0 0-7-15,0 0 13 16,0 0 11-16,0 0 2 16,0 0 6-16,0 0 2 15,0 0 2-15,0 0 12 16,0 0-3-16,0-4 23 15,0 0-6-15,0-5-23 16,0 2-1-16,0-3-14 16,-6 0-12-16,-15 1-14 15,-8 5 26-15,-14 4 1 0,-3 0-1 16,-6 7 1-16,4 11-2 16,5 2 1-1,12 4-1-15,13 2-8 0,16-2-29 16,2-2-22-16,17-5 28 15,19-4 17-15,9-5 15 16,6-6 25-16,-2-2-5 16,-5 0 3-16,-5-4 1 15,-12-2-11-15,-6 4 1 16,-7 2-14-16,-3 0-23 16,0 20-23-16,0 18 46 15,-2 18 7-15,2 18-7 16,-2 11-47-16,2 1 11 15,-4-6-14-15,-3-12 22 0,-1-19-26 16,-3-20 3-16,-3-16 51 16,-19-13 183-16,-7-4-22 15,-4-28-59-15,0-11-15 16,4-9 9-16,4-8-49 16,11-2-12-16,14-4-10 15,0 0-25-15,18-1-15 16,20 3 5-16,16 4-6 15,10 4 8-15,7 6 8 16,-1 4 8-16,-5 6-6 16,-13 4-2-16,-11 8 7 15,-16 7 5-15,-12 9-4 16,-9 6-8-16,-4 2 0 0,-2 4 0 16,-15 0 5-1,-8 0-5-15,-2 6-15 0,5 13 4 16,1 4 0-16,8 6 4 15,9 1 2-15,4 4-14 16,0 2-5-16,8 1 23 16,13 0 1-16,1-3 0 15,-4-4 0-15,-2-4 0 16,-8-6-5-16,-3-3-10 16,-5-10-12-16,0-1-3 15,0-4 23-15,0 1 6 16,0-3 0-16,0 0-49 15,-2 0-127-15,-3 0-718 0</inkml:trace>
  <inkml:trace contextRef="#ctx0" brushRef="#br1" timeOffset="142457.37">25039 930 1574 0,'0'0'347'16,"0"0"-208"-16,0 0 49 15,0 0 57-15,0 0-69 16,0 0-83-16,0 0-36 0,-19-30-23 16,19 30-31-16,0 0-3 15,0 0-26-15,8 8 1 16,7 10 25-16,5 6 11 16,7 4-11-16,6 5 0 15,7 1-6-15,2-1 6 16,3 2 4-16,-3-4-4 15,1-4 0-15,-5-4-9 16,-7-9-3-16,-8-1 10 16,-10-7 2-16,-9-2 0 15,-4-4 1-15,0 2 9 16,0-2-10-16,-2 2 6 0,-11 2 0 16,-8 2-6-16,-12 6 13 15,-12 2-8 1,-10 6 5-16,-7 0-9 0,-1 2 0 15,5-4 6 1,9-4-6-16,11-2 5 0,11-6-6 16,17-1-12-16,10-2-60 15,19-3-179-15,20 0-429 16,5 0 8-16</inkml:trace>
  <inkml:trace contextRef="#ctx0" brushRef="#br1" timeOffset="142939.04">25834 996 1608 0,'0'0'212'0,"0"0"-119"15,0 0 22-15,0 0 123 16,0 0-97-16,0 0-64 16,0 0 13-16,13-27-17 15,-13 27-27-15,2 0-46 16,0 11-7-16,4 14 5 16,-2 12 2-16,5 8 6 15,-1 7 2-15,4 4 7 0,3-5-1 16,1-2-13-1,-1-8 0-15,-1-12-1 0,-3-8 0 16,-5-12-6-16,1-3 6 16,-5-6 8-16,6 0 63 15,2-6 67-15,11-16-47 16,8-12-58-16,6-6-5 16,12-10-14-16,2-3-4 15,3 1-3-15,-4-1-4 16,-8 8-2-16,-9 7 0 15,-13 13-1-15,-9 6-4 16,-7 9-27-16,-2 8-58 16,0 2-141-16,-4 5-535 0,-3 9-122 15</inkml:trace>
  <inkml:trace contextRef="#ctx0" brushRef="#br1" timeOffset="143180.2">26503 1155 2098 0,'0'0'260'16,"0"0"-157"-16,0 0-47 16,0 0 12-16,0 0-61 15,0 0-7-15,0 0 0 16,-5 120 6-16,2-72-5 16,3 5-2-16,0-8 2 0,0-4 3 15,0-11-3-15,0-8-1 16,0-10 0-16,0-5 7 15,0-4-7-15,0-3-38 16,-8-10-31-16,-1-13-394 16,-1 0-206-16</inkml:trace>
  <inkml:trace contextRef="#ctx0" brushRef="#br1" timeOffset="143362.11">26346 1246 1464 0,'0'0'491'0,"0"0"-233"16,0 0-38-16,0 0-36 15,0 0-77-15,0 0-49 16,0 0-24-16,31-79-15 0,6 75 2 16,5-1-4-16,9 4 7 15,2-1-9-15,-4-1-15 16,-1 3-13-16,2 0-66 16,-12 0-106-16,-9 0-551 0</inkml:trace>
  <inkml:trace contextRef="#ctx0" brushRef="#br1" timeOffset="143675.67">26857 1229 884 0,'0'0'1229'15,"0"0"-1072"-15,0 0-102 16,0 0 8-16,0 0 34 16,0 0-97-16,0 0-25 15,-15 56 25-15,7-9 1 16,2 7 9-16,3 5-10 16,3-1-18-16,0-1 9 15,0-4 9-15,0-9 0 16,3-11-10-16,1-9 9 15,-2-12 1-15,0-5 8 16,-2-7 0-16,0-3-8 16,-2-14-73-16,-9-6-483 0</inkml:trace>
  <inkml:trace contextRef="#ctx0" brushRef="#br1" timeOffset="143915.94">26854 1215 997 0,'0'0'1435'0,"0"0"-1297"16,0 0-85-16,0 0 33 16,0 0 32-16,0 0-61 15,0 0-33-15,134-8-14 16,-114 26-10-16,-7 2-10 16,-8 2-6-16,-5-1-15 15,0-2 14-15,-3-1 17 0,-10-2 0 16,0-2-28-16,-3-4-16 15,-6-6-50-15,5-2-229 16,3-2-654-16</inkml:trace>
  <inkml:trace contextRef="#ctx0" brushRef="#br1" timeOffset="145734.01">28527 974 1067 0,'0'0'436'16,"0"0"-158"-16,0 0 12 16,0 0 18-16,0 0-120 15,0 0-101-15,0 0-41 16,8-34-12-16,-8 30-9 15,-8 4-25-15,-5 0 0 0,-5 0-14 16,-11 12 14 0,-6 11 0-16,-1 13 0 0,1 3-1 15,8 10 0-15,9-3-13 16,11 2-10 0,7-6 11-16,4-6 2 15,21-4 11 1,11-8 7-16,11-9 14 0,7-9-3 0,6-6-6 15,2-8-4-15,1-19 1 16,-6-5 0-16,-4-4-8 16,-10-3 0-16,-7 4 0 15,-11 3 7-15,-10 4 3 16,-9 5-1-16,-4 9 6 0,-2 7-6 16,0 7-10-1,0 0 0-15,0 21-16 0,0 16 16 16,-2 6-2-1,2 6-27-15,0-3 23 0,2-9-1 16,14-4 6-16,-1-9 1 16,4-8 14-16,1-8-13 15,-1-8 18-15,6 0 12 16,0-18-13-16,2-5-3 16,-4-8-1-16,2-1-14 15,-2 3 6-15,-5 0-6 16,-5 3 1-16,-7 8 7 15,-1 5 0-15,0 7 2 16,-5 6-10-16,4 0-8 16,1 3-21-16,1 15 18 0,5 4 6 15,3 4 5-15,-1-2 1 16,5-6 0-16,-1-4 0 16,8-8 0-16,2-6 6 15,6 0-7-15,0-20 0 16,-1-10-21-16,-1-4-13 15,-2-7-49-15,-4 2 13 16,-3-7 3-16,-5-3 32 16,2-5 6-16,-4 1 29 15,-3-1-11-15,-6-1 4 16,-4 7 14-16,-2 8 5 16,0 12 78-16,0 12-16 15,0 7-20-15,-4 9 0 16,-3 9-54-16,-4 23-1 0,-2 18 1 15,-6 12 6-15,2 12 0 16,3 3-6-16,6 4-8 16,5-6 7-16,3-11-7 15,0-10-20-15,9-16-42 16,5-12-1-16,-3-12-17 16,2-14-59-16,-2-6-120 15,-6-12-588-15</inkml:trace>
  <inkml:trace contextRef="#ctx0" brushRef="#br1" timeOffset="146504.31">29508 1095 1627 0,'0'0'311'16,"0"0"-72"-16,0 0-52 0,0 0 6 15,0 0-118-15,0 0-75 16,0 0 0-16,110-88-2 16,-52 88-10-16,6 0-5 15,1 0-30-15,-3 0 9 16,-6 0 38-16,-10 0-7 15,-10 0 15-15,-12 0 2 16,-13-2 40-16,-9-1 10 16,-2 2-7-16,0 1-6 15,-13 0-24-15,-7 0-14 16,-4 12-3-16,-3 12-6 16,3 2-1-16,5 2 0 15,9-5-5-15,5-2-2 16,5-7-21-16,0-5-5 0,11-4 34 15,12-4 1-15,8-1 67 16,6 0-18-16,3-7-33 16,1-6-9-16,-5-7 5 15,-7 3-11-15,-9-6-1 16,-9 0-1-16,-7-4-20 16,-4 1 20-16,0 1 8 15,0 0-8-15,-6 5-23 16,1 1-40-16,5 4-10 15,0 3-69-15,20 2-114 16,13 2-89-16,8 1 109 16,3-4 164-16,3-1 54 15,-5-5 18-15,-2 0 65 0,-11-4 8 16,-9 2 18-16,-9 1 63 16,-11 2 48-16,0 1-113 15,0 4 16-15,-4 0-4 16,-7 7-3-16,2 3-57 15,0 1-30-15,0 4-11 16,1 18-9-16,3 10 9 16,0 10 0-16,5 6 10 15,0 6-9-15,0 0 63 16,12 3-4-16,3 0-15 16,1 2-8-16,3 1 8 15,2 6-22-15,-1 2-5 16,0 6-13-16,-2 1-1 15,-7-5-4-15,-4-8 0 0,-7-14-18 16,0-12 6 0,-10-14-5-16,-23-10 17 0,-11-8 5 15,-10-4 10-15,1 0-10 16,6-7-5-16,6-12 0 16,10-5-30-16,16-4-30 15,15-24-59-15,17 4-231 16,15 2-680-16</inkml:trace>
  <inkml:trace contextRef="#ctx0" brushRef="#br1" timeOffset="146898.11">30660 964 2348 0,'0'0'194'0,"0"0"-108"0,0 0-28 16,76-116 61-16,-47 87-8 15,4 2-73-15,-2 9-24 16,-4 4-12-16,-6 3 4 15,-6 6-6-15,-9 3-12 16,-4 2 0-16,-2 0-11 16,0 0-27-16,0 0 7 15,-6 0 40-15,-7 6 3 16,1 8 0-16,-1 7 5 16,2 6 1-16,0 5-6 15,2 6 6-15,-2 8-2 16,2 6-3-16,0 4-1 15,0 5 1-15,2-1-1 0,5 0 0 16,2-4 0-16,0-2 1 16,0-6-1-1,2-5 0-15,7-6-13 16,0-8-2-16,-2-5 7 0,-3-10-18 16,-4-4-19-16,0-7-20 15,0-3-22-15,-9 0-166 16,-8 0 33-16,-12-17-137 15,4-5-126-15,7-1-110 0</inkml:trace>
  <inkml:trace contextRef="#ctx0" brushRef="#br1" timeOffset="147061.94">30665 1191 1666 0,'0'0'242'15,"0"0"-48"-15,0 0-23 16,0 0 47-16,0 0-138 15,0 0-47-15,133-18-7 16,-75 18-13-16,7 4-6 16,17 8-7-16,-13-2-212 15,-15-4-1595-15</inkml:trace>
  <inkml:trace contextRef="#ctx0" brushRef="#br1" timeOffset="157324.82">22799 2502 1374 0,'0'0'522'16,"0"0"-372"-16,0 0-94 15,0 0 58-15,0 0 55 0,0 0-82 16,123-62-45-16,-99 56-28 16,1 2-14-16,-5 1 1 15,-2 3 4-15,-2 0-5 16,-1 0-18-16,1 3-1 15,-1 13 8-15,-1 2 10 16,-3 4-21-16,-7 2-16 16,-4 4 15-16,-4 3 23 15,-27 1 4-15,-11-1 20 16,-10 0-13-16,0-3-1 16,2-4 1-16,7-4 1 15,12-4 1-15,10-4 12 0,13-6-17 16,8-4-8-1,0-2-58-15,16 0 58 0,15 0 17 16,13 0 54-16,3 0-47 16,2 0-17-16,9-4-7 15,-15-2-187-15,-10-3-378 0</inkml:trace>
  <inkml:trace contextRef="#ctx0" brushRef="#br1" timeOffset="157787.11">23220 2320 1998 0,'0'0'190'0,"0"0"-181"16,0 0-9-16,-120-71-8 0,85 60 8 16,-1 6 9-16,1 5-9 15,-2 0 0-15,2 16-3 16,-5 9-7-16,0 7-2 15,-3 6 12-15,1 4 0 16,4 2 12-16,7 4-2 16,4 4 2-16,9 5-10 15,7 2 7-15,9 8 10 16,2 1-19-16,9 0-4 16,16-5 2-16,10-9-13 15,7-8 15-15,7-8 0 16,7-12 18-16,2-6-8 15,3-10 32-15,-1-8 23 0,-3-2-14 16,-3-8 31-16,-5-21 5 16,-5-9-1-16,-3-13 21 15,-3-10 13-15,-7-9-34 16,-4-4-21-16,-8-2 1 16,-5 2-32-16,-10 1-27 15,-4 7-7-15,0 8-7 16,-11 10-28-16,-7 14-71 15,-7 18-64-15,8 11-186 16,3 5-934-16</inkml:trace>
  <inkml:trace contextRef="#ctx0" brushRef="#br1" timeOffset="158274.69">24424 2661 472 0,'0'0'324'16,"0"0"-138"-16,0 0 60 16,0 0-2-16,0 0-89 15,0 0-46-15,0 0 15 0,0-117-32 16,0 101 6 0,0 2-10-16,-3 2-25 0,-1 2-10 15,2 2-53 1,2 2 0-16,-2 4-84 0,0 0-151 15,-1 2-175-15</inkml:trace>
  <inkml:trace contextRef="#ctx0" brushRef="#br1" timeOffset="159489.7">31799 451 544 0,'0'0'534'15,"0"0"-230"-15,0 0-128 16,0 0-15-16,0 0 169 16,0 0-91-16,0 0-130 15,80-66-38-15,-78 59-6 16,-2 2 10-16,0 3 25 16,0 2-61-16,0 0-39 0,-20 2-6 15,-14 21 4 1,-12 20 2-16,-25 27 0 0,-12 38 12 15,-6 27-11-15,13 9 1 16,27-21 7-16,22-34-9 16,21-30 1-16,6-7-1 15,0 4-19-15,20 7-10 16,16-2 29-16,10-11 8 16,8-11-8-16,21-15-46 15,-13-15-215-15,-8-9-802 0</inkml:trace>
  <inkml:trace contextRef="#ctx0" brushRef="#br1" timeOffset="159947.99">31905 864 2461 0,'0'0'186'16,"0"0"-180"-16,0 0-5 15,0 0-1-15,0 0 0 16,0 0 46-16,-113-68-21 15,97 84-25-15,8 16 0 16,0 6-13-16,8 4 7 16,0 3-38-16,0-3 20 15,14-2 19-15,1-4 5 16,1-4 6-16,-5-5-5 0,-4-2-1 16,-5-7-21-1,-2-2 1-15,0-4 14 0,0-2 5 16,-7-2 1-1,1-4 1-15,-1-2 5 0,3-2-6 16,-1 0 20-16,1 0-20 16,1-14-8-16,3-6-63 15,0-2-28-15,0 0 60 16,7 0 26-16,9 2-10 16,2 1 23-16,2 5 0 15,0 3-7-15,-3 0 7 16,-1 6 0-16,-3 1-2 15,-1 4 2-15,-6 0-44 16,-1 0-45-16,-3 0 27 16,0 0 35-16,-2 0 3 0,2 0-196 15,0 0-93-15</inkml:trace>
  <inkml:trace contextRef="#ctx0" brushRef="#br1" timeOffset="160509.96">32001 764 1492 0,'0'0'223'16,"0"0"-130"-16,0 0 17 16,0 0 136-16,0 0-33 15,0 0-140-15,0 0-62 16,-100-84-11-16,78 84-7 15,-3 8 6-15,-2 14-1 16,3 10-7-16,4 8-1 16,7 8 8-16,5 4 1 15,8 2 1-15,0 0-27 0,12-2 4 16,10-6 23 0,3-6 0-16,-1-7 1 0,1-7 9 15,-8-6-8-15,-3-6 12 16,-7-4-14-16,-7-3-4 15,0-4-19-15,-27 1 23 16,-9-4 24-16,-4 0 17 16,-3 0 49-16,6 0 0 15,4 0-25-15,6 0-41 16,9 0-11-16,4 0-13 16,8 0-49-16,6 0-137 15,0 0-328-15,11 0-445 16,36 0 851-16,-5-4 85 15,3 1-107-15</inkml:trace>
  <inkml:trace contextRef="#ctx0" brushRef="#br1" timeOffset="160957.57">32306 682 1468 0,'0'0'421'15,"0"0"-75"-15,0 0-158 16,0 0-62-16,0 0-81 16,0 0 42-16,0 0 65 15,17-88-114-15,-17 89-38 0,0 23-51 16,0 16 46-16,0 13 5 16,0 12 13-16,-4 8 1 15,2-2-12-15,2 0-2 16,0-11-15-1,0-7-10-15,0-12-47 0,-2-8-178 16,-2-16-124-16,-3-11 39 16,-3-6 228-16,-4-8 90 15,-4-19 6-15,-2-7 11 16,0-3-43-16,-2-1 43 16,2 3 34-16,1 2 238 15,6 7 74-15,9 8-161 16,4 4-37-16,0 3-80 15,29 7 96-15,17 0-108 16,21 1-38-16,14 3-7 16,4 0-3-16,2 0-8 0,-8 9-80 15,15-7-101-15,-25 1-184 16,-13-3-517-16</inkml:trace>
  <inkml:trace contextRef="#ctx0" brushRef="#br1" timeOffset="161253.66">32790 489 1926 0,'0'0'110'0,"0"0"-91"16,0 0 32-16,0 0 130 0,0 0-23 16,0 0-70-16,0 0-76 15,-33-76 5-15,52 80 1 16,17 20-13-16,11 16 28 15,11 17-22-15,2 14 4 16,7 26-9-16,-15-3-6 16,-17 4-4-16,-12-2 4 15,-23-16 1-15,-25 7 9 16,-29-10 8-16,-19-14-6 16,-12-9 0-16,-4-10 1 15,2-7-3-15,-11-2-10 16,25-7-194-16,21-7-1514 0</inkml:trace>
  <inkml:trace contextRef="#ctx0" brushRef="#br1" timeOffset="163132.67">23996 2404 1263 0,'0'0'299'16,"0"0"-77"-16,0 0 83 15,0 0-79-15,0 0-68 16,0 0-25-16,-21-60-35 16,21 54 0-16,0 0-24 0,-2 3-15 15,2 1-17-15,-2 2-25 16,0 0-5-16,2 0-12 15,0 5-12-15,0 15-30 16,0 10 33-16,0 14 9 16,0 6 0-16,9 8 0 15,0 0 4-15,4-1-9 16,1-5 3-16,-1-9-10 16,1-10 6-16,-3-8-8 15,-1-10-14-15,0-7 17 16,-1-6-7-16,-1-2 18 0,4 0 52 15,5-12 20-15,6-9-19 16,4-10-11-16,4-3-21 16,4-6-14-1,3-7-1-15,5-3 1 0,-1-4-1 16,-2-4-2-16,-7 5-3 16,-6 10-2-16,-11 9-20 15,-7 13-44-15,-9 18-81 16,0 3-180-16,-13 0-650 0</inkml:trace>
  <inkml:trace contextRef="#ctx0" brushRef="#br1" timeOffset="163917.13">24590 2735 1248 0,'0'0'426'0,"0"0"-226"16,0 0-76-16,0 0 79 15,0 0 16-15,0 0 26 16,0 0-143-16,66-100-35 16,-66 79-2-16,-8 8-54 15,-13 3-11-15,-10 3-3 16,-3 7 3-16,-4 0 0 15,0 17-5-15,2 9-6 16,7 4 10-16,9 2-5 0,7 2 5 16,11-2-17-16,2-2-17 15,4-6-12-15,21-1 47 16,2-6 1-16,2 1-1 16,2 3 0-16,-5 4-1 15,-4 10-15-15,-5 11-60 16,-13 14 10-16,-4 9 33 15,-2 10 4-15,-17-1 2 16,-5-7 9-16,0-11 18 16,-3-14 0-16,2-15 0 15,5-17 64-15,1-9 72 16,5-5 25-16,3-12-59 16,7-20-1-16,4-10-53 15,0-10-15-15,10-8-5 0,15-7-24 16,8 1-3-16,7-4-1 15,10 2-22-15,3 0-2 16,2 3-29-16,3 4-2 16,-4 2 0-16,-5 1-37 15,-7 6 41-15,-10 1 29 16,-12 9 22-16,-11 6 22 16,-9 9 52-16,0 6-9 15,-9 7-23-15,-11 6-11 16,-1 3-26-16,0 5-5 15,0 0-7-15,7 19-2 0,6 7-11 16,8 6 8 0,0 7-7-16,8 5-10 0,19 2 2 15,7 2 12 1,0 0-5-16,-3-4 15 0,-7-4 0 16,-8-6-15-16,-12-6-12 15,-4-8 26-15,0-6 6 16,0-5 14-16,-13-4 22 15,-3-2-13-15,5-3-23 16,2 0-43-16,4-7-175 16,5-8-992-16</inkml:trace>
  <inkml:trace contextRef="#ctx0" brushRef="#br1" timeOffset="164615.06">25959 2492 1529 0,'0'0'198'16,"0"0"-123"-16,0 0 153 0,0 0 42 15,0 0-86 1,0 0-27-16,0 0-96 0,6-26-19 16,-4 26-14-16,1 0-5 15,-3 0 14-15,0 0-18 16,0 0-16-16,0 0-3 15,0 0-11-15,0 0 9 16,0 0-20-16,-9 0-12 16,-11 14 34-16,-12 7 10 15,-7 2-8-15,-11 5 16 16,-7 2-8-16,-3 1-3 16,0-3-7-16,4 0 1 15,6-6 7-15,13-5-7 16,14-2-1-16,10-7 0 0,9-4-8 15,4-1-11 1,0-2-15-16,4 4 34 0,11-3 11 16,10 7 10-16,4 3 36 15,11 2-20-15,9 4 5 16,7 4-15-16,9 2-22 16,4 7 8-16,-1-2-7 15,2 4 5-15,-7-4-11 16,-5-2 0-16,-12-5 0 15,-11-5 5-15,-10-2 0 16,-12-7 9-16,-6-4 17 16,-7-2 15-16,0-2 12 15,0 0-23-15,0 0-16 0,0 0-9 16,0 0-9 0,0 0-1-16,0 0-9 0,0 0-43 15,0 0-80-15,-7-5-127 16</inkml:trace>
  <inkml:trace contextRef="#ctx0" brushRef="#br1" timeOffset="165113.94">26607 2352 2087 0,'0'0'249'0,"0"0"-118"16,0 0 69-16,0 0 59 16,0 0-158-16,0 0-85 15,0 0-16-15,0-23-20 16,0 54-25-16,7 15 42 15,4 14 3-15,2 11 5 16,2 2 5-16,2 2-10 16,1-3 7-16,-1-4-3 0,-3-10-4 15,-1-8 0 1,-5-12 1-16,0-13-1 0,-4-14-10 16,1-4 10-16,-3-7 3 15,2 0 22-15,3-15 71 16,6-14-50-16,7-12-18 15,7-11-24-15,6-10 19 16,8-4-23-16,1-4 1 16,2 1-1-16,-3 5-8 15,-10 10-23-15,-6 12-24 16,-12 16-24-16,-9 15-28 16,-4 11-104-16,0 8-469 15,0 17 403-15,-9 3-326 0</inkml:trace>
  <inkml:trace contextRef="#ctx0" brushRef="#br1" timeOffset="165442.96">27129 2682 1564 0,'0'0'263'15,"0"0"-218"-15,0 0-43 16,0 0 16-16,0 0 187 0,-5 114-65 16,10-81-22-16,8 1-28 15,0 4-47-15,0 0 26 16,-1 2-38-16,-3 1-18 15,-5-5-13-15,-2-6-61 16,-2-8 12-16,0-7-67 16,-2-12 21-16,-9-3-135 15,-3 0-107-15</inkml:trace>
  <inkml:trace contextRef="#ctx0" brushRef="#br1" timeOffset="165697.96">26906 2871 2406 0,'0'0'208'0,"0"0"-165"16,0 0 88-16,0 0 56 16,0 0-187-16,0 0-36 15,0 0 36-15,48-4 38 16,-14 4-4-16,4-2-24 15,4 0-3-15,3-2-7 16,0-2-27-16,1-1-120 16,-3 2-82-16,-1-3-141 15,-9 0-117-15,-10 2-678 0</inkml:trace>
  <inkml:trace contextRef="#ctx0" brushRef="#br1" timeOffset="165923.94">27430 2751 1766 0,'0'0'390'0,"0"0"-144"16,0 0 8-16,0 0-4 16,0 0-212-16,0 0-38 15,0 0-1-15,0 66 1 16,0-20 0-16,0 7-1 16,0 2-8-16,0-3 2 15,8-2-3-15,3-7 9 16,-1-9-8-16,-4-10 0 0,-2-6-4 15,-1-6-27 1,-3-12-47-16,0 0-120 0,-5 0-475 16</inkml:trace>
  <inkml:trace contextRef="#ctx0" brushRef="#br1" timeOffset="166147.94">27445 2859 1437 0,'0'0'243'0,"0"0"29"16,0 0 34-16,0 0 22 15,0 0-86-15,0 0-175 16,0 0-45-16,102-94-13 16,-71 96-4-16,8 20-5 15,-2 6 5-15,1 4-5 16,-9 2-1-16,-11-4-8 16,-16-2-24-16,-2-6 23 0,-24-2 10 15,-20-5 7-15,-35-3-7 16,12-5-153-16,7-4-492 15</inkml:trace>
  <inkml:trace contextRef="#ctx0" brushRef="#br1" timeOffset="169172.7">28895 2369 774 0,'0'0'741'16,"0"0"-323"-16,0 0-130 0,0 0-50 15,0 0-74 1,0 0-67-16,0-6-7 0,2 6-39 16,-2 0 3-16,0 0-20 15,0 0-11-15,0 0-8 16,0 0-15-16,0 0-13 15,0 0-12-15,0 14 3 16,0 9 22-16,2-2 0 16,8 2-17-16,1-7 4 15,5-5 3-15,1-6 10 16,4-5 0-16,0 0 18 16,4-16 2-16,-5-6-13 15,-5-3-7-15,-5 0 0 16,-10 3-2-16,0 6-36 15,0 8-17-15,-23 8-137 0,-21 0-289 16,6 16 30 0,2 0-983-16</inkml:trace>
  <inkml:trace contextRef="#ctx0" brushRef="#br1" timeOffset="169462.95">29071 2681 1122 0,'0'0'632'0,"0"0"-436"0,0 0-170 15,0 0-16-15,0 0-20 16,0 0 4-16,-66 124-5 16,61-97 9-16,5-6-17 15,0-3 4-15,11-7 15 16,7-8 119-16,4-3 144 15,-2 0-31-15,1-9-78 16,-6-12-54-16,-7-1-17 16,0-2-52-16,-8 3-31 15,0 2-34-15,-2 9-16 16,-14 3-178-16,1 6-592 0</inkml:trace>
  <inkml:trace contextRef="#ctx0" brushRef="#br1" timeOffset="169966.98">29568 2356 1842 0,'0'0'341'0,"0"0"-87"0,0 0-140 16,0 0-33-16,0 0-57 15,0 0-24-15,0 0-10 16,25 4-6-16,-17 24 10 15,6 8 5-15,-1 11 1 16,0 8 16-16,1 6-3 16,1 1-4-16,-1-3-9 15,-1-2 13-15,-1-11-11 16,-3-11-2-16,-1-10 0 16,2-11-10-16,-4-11 10 15,1-3 31-15,6-6 101 0,3-23 3 16,6-11-79-1,4-8-6-15,1-6-11 16,0-6-13-16,2 0-14 16,-2-3-12-16,0 5 0 15,-5 9-10-15,-7 12-25 0,-4 19-46 16,-6 12-79-16,-5 6-439 0</inkml:trace>
  <inkml:trace contextRef="#ctx0" brushRef="#br1" timeOffset="170830.4">30303 2845 1967 0,'0'0'319'16,"0"0"-139"-16,0 0-75 15,0 0-24-15,0 0-39 16,7-101-10-16,-7 80-24 16,-4 5-8-16,-15 4-12 15,-4 6 2-15,-8 6 10 16,-1 0 0-16,-4 6 1 15,3 16-1-15,3 7 0 16,7 8 0-16,5 3-6 0,9 0-3 16,9-4-19-16,0-6-5 15,4-11 5-15,17-10-7 16,8-9 35-16,6 0 40 16,5-22 12-16,4-12 1 15,-1-10-22-15,-8-8-5 16,-3-2-15-16,-10-1-5 15,-7 1-6-15,-10 3 6 16,-5 6 7-16,0 9 4 16,0 10 13-16,-7 13 33 15,-6 13-49-15,-5 9-14 16,-2 27-10-16,0 17 1 16,2 10 6-16,5 6 3 15,4-3 0-15,4-6-14 0,5-11-2 16,0-13-8-16,0-15-9 15,10-13-64-15,9-8 46 16,12-2 21 0,5-24-58-16,5-5-14 0,3-7 36 15,3-5 35-15,-1 3 13 16,-1-2 16-16,-7 4 2 16,-7 3 35-16,-6 6 134 15,-12 7 6-15,-5 4-13 16,-8 5-34-16,0 7-49 15,0 5-54-15,-2 1-18 16,-13 0-7-16,-5 20-13 16,-2 5 12-16,0 4-5 15,3 4 5-15,6-1 1 0,11 3-6 16,2-1 0-16,0-3-7 16,15 5 0-16,10-5 7 15,2 1-2-15,0-4-24 16,-6-3-27-16,-2-6 2 15,-11-4 25-15,-8-5 2 16,0-4 6-16,-4-5 24 16,-15-1 14-16,-4 0-6 15,0 0-8-15,3-14-30 16,5-4-123-16,4-4-510 0</inkml:trace>
  <inkml:trace contextRef="#ctx0" brushRef="#br1" timeOffset="174227.06">33655 2933 1450 0,'0'0'843'0,"0"0"-456"15,0 0-235-15,0 0-59 0,0 0-93 16,0 0-30-1,0 0 17-15,0 123-1 0,0-77-17 16,0 0-30-16,0-8-9 16,0-14 21-16,-10-15-115 15,1-9-248-15,1 0-27 0</inkml:trace>
  <inkml:trace contextRef="#ctx0" brushRef="#br1" timeOffset="174383.63">33541 2949 1399 0,'0'0'923'15,"0"0"-578"-15,0 0-159 16,0 0-81-16,0 0-79 16,166-50-7-16,-100 50-19 0,-20 0-103 15,-17 0-900-15</inkml:trace>
  <inkml:trace contextRef="#ctx0" brushRef="#br1" timeOffset="201768.57">23806 1648 820 0,'0'0'183'15,"0"0"12"-15,0 0-120 16,-131 109-43-16,88-74 27 16,1 0-2-16,7-2-12 15,1 1 28-15,3-3-34 0,0 2-26 16,-20 22-11-16,4-9-2 15,2-6-139-15</inkml:trace>
  <inkml:trace contextRef="#ctx0" brushRef="#br1" timeOffset="203379.24">17162 5249 1874 0,'0'0'678'0,"0"0"-537"16,0 0-39-16,0 0 16 15,0 0-65-15,0 0-1 16,0 0-21-16,-17-21-28 16,17 21-3-16,0 6-15 15,0 20 7-15,0 20 8 16,4 30 1-16,3 6 5 16,1 13-5-16,6 0-1 15,1-15 5-15,3-3-5 16,0-13 0-16,-2-17 0 15,-3-20 0-15,-6-10 0 0,0-16 23 16,-1-1 55-16,7-14 23 16,5-23-28-16,9-18-29 15,7-9-36-15,-1-6 3 16,2 0-11-16,-3 5 0 16,-3 7-17-16,-5 14-25 15,-1 14-36-15,-8 24-106 16,-3 6-251-16,-8 5-697 0</inkml:trace>
  <inkml:trace contextRef="#ctx0" brushRef="#br1" timeOffset="203604.08">17421 5907 1003 0,'0'0'68'0,"0"0"-68"15,-54 131 0-15,44-85 0 16,10-13 69-16,4-8 220 15,25-14-108-15,9-10 43 16,6-1-16-16,1-1-136 16,3-29-72-16,-11 4-195 15,-16 1-999-15</inkml:trace>
  <inkml:trace contextRef="#ctx0" brushRef="#br1" timeOffset="203780.07">17382 5935 1779 0,'0'0'193'0,"0"0"-193"16,0 0-326-16,0 0 179 0,125-13 114 16,-69 8-22-16</inkml:trace>
  <inkml:trace contextRef="#ctx0" brushRef="#br1" timeOffset="203954.3">17771 5891 1913 0,'0'0'485'0,"0"0"-339"16,0 0-83-16,0 0-18 15,-61 123-13-15,51-68 0 16,2 8-20-16,6 3 5 16,2 0-7-16,0-2-2 15,0-6-3-15,7-9-4 16,-2-9-1-16,-1-12-27 16,-2-12-89-16,-2-16-166 0,0-14-50 15,0-14-1199-15</inkml:trace>
  <inkml:trace contextRef="#ctx0" brushRef="#br1" timeOffset="204103.18">17639 5975 1356 0,'0'0'1216'15,"0"0"-1041"-15,0 0-86 16,0 0-53-16,0 0-36 16,0 0-2-16,142-40 2 15,-81 64 5-15,-6 5-5 16,-5 3-6-16,-15-2-19 15,-12-5 3-15,-19-4-9 0,-4-6 31 16,-14 0 52-16,-17-5 43 16,-7-6-45-16,-13-4-50 15,7 0-67-15,10-6-512 16</inkml:trace>
  <inkml:trace contextRef="#ctx0" brushRef="#br1" timeOffset="204337.68">18211 5863 2165 0,'0'0'397'0,"0"0"-184"0,0 0-127 16,0 0-62-1,0 0 54-15,0 0 22 0,0 0-49 16,150-8-27-16,-105 8-11 16,-3 0-13-16,-2 0 0 15,-7 0-1-15,-2 0-94 16,-10 0-136-16,-13 0-900 0</inkml:trace>
  <inkml:trace contextRef="#ctx0" brushRef="#br1" timeOffset="204530.11">18312 6052 2455 0,'0'0'354'0,"0"0"-212"16,0 0-21-16,0 0-101 0,0 0 2 16,0 0 51-16,0 0-24 15,115 2-28-15,-76 0-14 16,-1-1-7-16,-3 2-49 15,13-3-108-15,-11 0-135 16,-6 0-957-16</inkml:trace>
  <inkml:trace contextRef="#ctx0" brushRef="#br1" timeOffset="204873.31">19105 5917 2467 0,'0'0'249'16,"0"0"-128"-16,0 0-56 15,0 0-65-15,0 0-5 16,0 0-1-16,0 0-28 16,0 0 18-16,0 0 10 15,0 2 6-15,0-2 0 16,9 0 11-16,2 0 21 16,7 0-13-16,4 0-19 0,17 0-55 15,-6 0-283 1,-4 0-1194-16</inkml:trace>
  <inkml:trace contextRef="#ctx0" brushRef="#br1" timeOffset="205646.3">19063 5929 1981 0,'0'0'525'16,"0"0"-359"-16,0 0 32 15,0 0-85-15,0 0-51 16,0 0-18-16,0 0-33 16,6-1-11-16,15 1 6 0,3 0-2 15,8 0 1 1,-1 0-4-16,2 0-1 0,0 0 0 16,-3 0-1-16,-6 0-8 15,-7 0-5-15,-5 0-1 16,-10 0-39-16,-2 0-101 15,0 0-573-15</inkml:trace>
  <inkml:trace contextRef="#ctx0" brushRef="#br1" timeOffset="206225.59">19745 5757 1595 0,'0'0'576'0,"0"0"-217"15,0 0-107-15,0 0-99 16,0 0-76-16,0 0-26 0,0 0-43 15,-49-35-7-15,29 54-2 16,-5 11-7-16,2 10 7 16,0 8-7-16,2 6 8 15,7 0 0-15,6-4-3 16,8-6-8-16,0-9-1 16,2-14 12-16,16-8 2 15,5-11 43-15,3-2 34 16,5-18 22-16,3-17-40 15,-3-12-14-15,-3-6-16 16,-3-3-15-16,-11 0 11 16,-8 8-6-16,-6 4 0 15,0 11-12-15,-8 9-9 16,-17 13-8-16,-4 11-84 16,-18 15-97-16,7 20-59 0,7 0-577 0</inkml:trace>
  <inkml:trace contextRef="#ctx0" brushRef="#br1" timeOffset="206554.84">19921 5928 2012 0,'0'0'329'16,"0"0"-138"-16,0 0-55 16,0 0-99-16,0 0 47 0,0 0-42 15,0 0-42 1,46-39-1-16,-38 41 1 0,0 6 0 15,-1 0 41-15,-1-2-5 16,-2 0 14-16,-4-3-30 16,0-3-8-16,0 1-4 15,0-1 7-15,0 0 6 16,0 0 14-16,0 0 14 16,0 0 11-16,-2-7-50 15,-4-4-4-15,-1 1-6 16,3 1-23-16,4 7-9 15,0-1 1-15,0 3-17 16,0 0-38-16,0 4-4 0,9 8-75 16,-1-2-668-16</inkml:trace>
  <inkml:trace contextRef="#ctx0" brushRef="#br1" timeOffset="206950.23">20179 5698 1523 0,'0'0'335'16,"0"0"-49"-16,0 0 23 15,0 0-108-15,0 0-55 16,0 0-59-16,0 0-57 0,56-70-30 16,-56 89 0-1,0 11 4-15,0 10 15 0,-2 2-15 16,2 2-4-16,0-2-10 15,0-8-17-15,13-8-1 16,7-8 3-16,5-10 17 16,8-5 8-16,3-3 42 15,3 0 1-15,4-11-13 16,-7 4-15-16,-5 0-14 16,-9 7-1-16,-6 0-21 15,-10 8-25-15,-1 18 46 16,-5 6 12-16,0 7-2 15,-5-1-10-15,-14-6-1 16,-6-5 1-16,-8-10 5 16,-5-9-5-16,-30-8-45 15,11-22-283-15,3-6-966 0</inkml:trace>
  <inkml:trace contextRef="#ctx0" brushRef="#br1" timeOffset="207161.19">20253 5645 2825 0,'0'0'275'0,"0"0"-118"16,115-28-45-16,-55 21-68 15,3 7-28-15,9 0-16 16,-17 0-177-16,-12 0-902 0</inkml:trace>
  <inkml:trace contextRef="#ctx0" brushRef="#br1" timeOffset="207689.69">20685 5718 1865 0,'0'0'344'16,"0"0"-7"-16,0 0-174 16,0 0-105-16,0 0-31 15,0 0-7-15,0 0 1 16,20 23-4-16,-6 3-6 15,-1 8 0-15,3 7-3 16,-1 6 5-16,3 3-12 0,-3-4-1 16,1-6 1-16,-5-8-1 15,-2-11 0-15,-2-11 0 16,-5-6 89-16,0-4 81 16,5 0-30-16,-1-19-33 15,10-12-46-15,2-14-36 16,6-5-17-16,1-2 5 15,2-1 2-15,-2 9-7 16,-6 7-8-16,-5 10-12 16,-14 8-48-16,0 8-73 15,-4 10-305-15</inkml:trace>
  <inkml:trace contextRef="#ctx0" brushRef="#br1" timeOffset="-204023.6">21777 7510 774 0,'0'0'0'0</inkml:trace>
  <inkml:trace contextRef="#ctx0" brushRef="#br1" timeOffset="-200264.79">27864 7597 2673 0,'0'0'395'0,"0"0"-298"16,0 0-5-16,0 0-84 15,0 0-8-15,0 0-88 16,0 0-49-16,-52-9-12 16,48 23-46-16,0-5-578 0</inkml:trace>
  <inkml:trace contextRef="#ctx0" brushRef="#br1" timeOffset="-134536.38">22345 8875 1320 0,'0'0'392'0,"0"0"-248"0,0 0-70 16,0 0 193-16,0 0-123 15,0 0-74-15,2-14 13 16,-2 10 0-16,0 0 14 16,0 2-30-16,3 0-31 15,-3 0-18-15,0 0-5 16,0 2-4-16,0 0-8 16,0 0-1-16,0 0 0 15,0 0 0-15,0 0 0 16,0 0 0-16,0 0 0 15,0 0 0-15,0 0 0 16,0 0-1-16,0 0 0 16,0 0 0-16,0 0-9 15,0 0-15-15,0 0-66 0,0 0-206 16,0 0-1675-16</inkml:trace>
  <inkml:trace contextRef="#ctx0" brushRef="#br1" timeOffset="-131534.65">24370 8907 2758 0,'0'0'312'0,"0"0"-184"0,0 0-90 16,0 0-38-16,0 0 0 15,0 0-3-15,209-10 3 16,-124 18-262-16,-9-4-818 0</inkml:trace>
  <inkml:trace contextRef="#ctx0" brushRef="#br1" timeOffset="-74428.61">31025 2821 1748 0,'0'0'493'0,"0"0"-133"0,0 0-216 16,0 0-30 0,0 0-5-16,0 0 26 0,0 0-34 15,112-32-49-15,-72 12-27 16,0-3 7-16,2-2-10 15,-4 0-6-15,0 4-8 16,-2 4-4-16,-5 8-4 16,-5 9-6-16,-1 0-4 15,-3 12 0-15,1 21 2 16,2 8 8-16,1 7 8 16,0 1-4-16,-1-8-2 15,2-11-2-15,2-14 4 16,2-14 12-16,9-2 34 15,5-20-5-15,4-18-19 16,-2-6-18-16,-5-4-8 0,-5 0-31 16,2-2-78-16,-10 12-210 15,-10 11-224-15</inkml:trace>
  <inkml:trace contextRef="#ctx0" brushRef="#br1" timeOffset="-74116.27">32271 2649 1993 0,'0'0'357'0,"0"0"-114"16,0 0-37-16,125-71-53 15,-112 62 29-15,-13 4-40 16,0 5-130-16,-11 5-2 16,-16 25-10-16,-6 13 0 0,1 14 0 15,8 5-10-15,7 0-4 16,9-8-12-16,8-14 18 15,0-16 8-15,16-16 47 16,15-8 29-16,11-11-3 16,8-28-20-16,-2-14-39 15,-5-5 3-15,-14-7-7 16,-18 3-10-16,-11 5 0 16,-17 11-23-16,-28 16-43 15,-45 30-32-15,11 0-277 16,5 23-985-16</inkml:trace>
  <inkml:trace contextRef="#ctx0" brushRef="#br1" timeOffset="-72669.41">22075 4173 2277 0,'0'0'4'16,"0"0"-4"-16,0 0-72 15,0 0 72-15,0 0 207 16,0 0-136-16,0 0-61 16,-14-12-2-16,12 19 20 15,-4 17 55-15,-3 15-17 0,1 14-26 16,-6 12-23-16,3 9-6 15,-1 6-10-15,3 1 0 16,1-5-1 0,-2-8-7-16,2-2-23 0,-1-18-129 15,0-16-543-15</inkml:trace>
  <inkml:trace contextRef="#ctx0" brushRef="#br1" timeOffset="-72457.4">21623 4877 2682 0,'0'0'281'0,"0"0"-142"16,0 0-73-16,0 0-37 15,0 0-29-15,0 0 21 0,0 0-21 16,66 12 46-16,-18-10-34 16,0-2 10-16,2 0-22 15,-3-10-71-15,-7-11 12 16,2-25-146-16,-13 6-339 15,-13 0-1598-15</inkml:trace>
  <inkml:trace contextRef="#ctx0" brushRef="#br1" timeOffset="-72287.68">21759 4303 2478 0,'0'0'360'15,"0"0"-119"-15,0 0-143 16,0 0-87-16,0 0 18 15,0 0-16-15,113-11-5 0,-48 11-8 16,26 23-179-16,-17-3-81 16,-11 2-399-16</inkml:trace>
  <inkml:trace contextRef="#ctx0" brushRef="#br1" timeOffset="-72086.33">22278 4609 1248 0,'0'0'574'0,"0"0"-225"16,0 0-160-16,0 0-4 16,0 0-5-16,0 0-48 15,0 0-5-15,0 139-80 0,0-83-29 16,0 8-6 0,-3 4-4-16,-7-3-8 0,3-5-6 15,1-10-15-15,3-12 9 16,0-9 0-16,3-14-33 15,0-15-50-15,0 0-119 16,0-12-428-16</inkml:trace>
  <inkml:trace contextRef="#ctx0" brushRef="#br1" timeOffset="-71846.68">22287 4680 2552 0,'0'0'323'0,"0"0"-185"15,0 0-138 1,0 0-5-16,0 0 5 0,0 0 12 16,123 117-12-16,-88-67-14 15,-8 4-55-15,-10-4 40 16,-12-9-5-16,-5-5 12 16,-18-11 22-16,-19-5 15 15,-33-9-15-15,8-10-27 16,9-1-229-16</inkml:trace>
  <inkml:trace contextRef="#ctx0" brushRef="#br1" timeOffset="-70115.47">22552 4963 2490 0,'0'0'186'0,"0"0"-135"15,0 0-22-15,0 0 117 16,0 0-51-16,0 0-61 16,0 0-4-16,-31-34-29 15,31 41-1-15,0 22 1 16,0 13 0-16,0 14 13 16,0 9-8-16,0 0-1 0,2-1-5 15,0-7-1 1,3-11-48-16,-3-14 26 15,0-13-9-15,-2-10-23 16,0-9-19-16,0-6 37 0,0-20-69 16,0-10-64-16,0-9 27 15,-2-2 143-15,-5-2 0 16,5 1 79-16,-3 0 51 16,3 6-42-16,0 4-14 15,2 8 27-15,0 10 26 16,0 8-22-16,0 8-22 0,20 4-43 15,10 0-19 1,7 4-3-16,5 15-18 16,1 10 0-16,-7 1-11 0,-12 3-30 15,-11-6 13-15,-13-3-14 16,0-6 16-16,-24-2 26 16,-12-4 28-16,-2-7-28 15,1-5-41-15,10-5-232 16,11-10-1113-16</inkml:trace>
  <inkml:trace contextRef="#ctx0" brushRef="#br1" timeOffset="-69830.63">23169 4794 2388 0,'0'0'298'15,"0"0"-160"-15,0 0-126 16,0 0 4-16,0 0 153 16,0 0-113-16,0 0-12 15,139-14-3-15,-100 12-28 16,-1 2-3-16,-3 0-10 15,-2 0-20-15,-10 0-26 16,-4 8-150-16,-13 0-610 0</inkml:trace>
  <inkml:trace contextRef="#ctx0" brushRef="#br1" timeOffset="-69644.94">23325 4973 2591 0,'0'0'253'0,"0"0"-103"15,0 0-99-15,0 0 161 16,0 0-132-16,0 0-50 16,0 0-26-16,154-22-4 15,-112 18-37-15,7-1-151 16,-8 2-118-16,-10 3-608 0</inkml:trace>
  <inkml:trace contextRef="#ctx0" brushRef="#br1" timeOffset="-68372.58">24350 5136 2354 0,'0'0'349'0,"0"0"-239"16,0 0-28-16,0 0 93 15,0 0-53-15,0 0-24 16,0 0-45-16,3 0 6 16,-1 0-11-16,4-7-25 15,5-11-13-15,9-9 10 16,12-16-10-16,7-12-10 15,11-8-12-15,4-9-23 16,-2-3-8-16,0-3-7 16,-5 2 17-16,-9 4 10 0,-11 11 23 15,-12 11 0 1,-7 16 0-16,-5 13-4 16,-3 13-11-16,0 8-29 0,-5 2 25 15,-12 27 11-15,-3 20 4 16,-3 15-2-16,4 8 5 15,7 2-9-15,10-6-3 16,2-11-14-16,5-16 1 16,14-13 22-16,4-14 4 15,2-14 0-15,1 0 46 16,4-29-2-16,1-13-6 16,2-14-14-16,-4-7-14 15,-3-4 5-15,-4 4-15 0,-5 2 11 16,-7 11-5-1,-3 10 16-15,-5 15 0 0,-2 10-1 16,0 13-21 0,0 2-21-16,-2 25-26 0,-7 24 41 15,3 18-37-15,4 7-96 16,2 3-35-16,0-8 56 16,12-11 13-16,9-14-43 15,17-17-80-15,-7-14-136 16,-2-10-274-16</inkml:trace>
  <inkml:trace contextRef="#ctx0" brushRef="#br1" timeOffset="-68162.71">25261 4656 749 0,'0'0'1769'0,"0"0"-1435"16,0 0-167-16,0 0-59 16,0 0-88-16,0 0-19 15,0 0 6-15,-60 160 1 16,51-91 0-16,3-1-7 15,1-6 5-15,0-12-2 16,3-10 13-16,2-16-2 16,0-8-15-16,0-12-29 15,0-4-66-15,0-21-36 16,0-15-153-16,0-1-664 0</inkml:trace>
  <inkml:trace contextRef="#ctx0" brushRef="#br1" timeOffset="-67956.51">25205 4630 1257 0,'0'0'1049'0,"0"0"-697"16,0 0-176-16,0 0-21 16,0 0-48-16,0 0-47 15,0 0-25-15,114-10-23 16,-91 38-12-16,-10 0-30 16,-9-1-34-16,-4-2 7 15,-7-2 50-15,-22-4 7 16,-8-1 20-16,-1-5 24 15,1-5-19-15,5-8-25 16,10 0-48-16,10-6-368 0</inkml:trace>
  <inkml:trace contextRef="#ctx0" brushRef="#br1" timeOffset="-66527.02">26023 4239 2176 0,'0'0'410'0,"0"0"-264"0,0 0-112 16,0 0 89-16,0 0-58 16,0 0-46-16,0 0-19 15,-145-12 1-15,101 46 6 16,-1 10 2-16,-1 12 6 15,8 9 10-15,7 7-15 16,15-3-10-16,16-2-7 16,0-11-7-16,27-14 13 15,8-10 1-15,5-16 0 16,3-10 21-16,-3-6 49 16,-5-8-9-16,-1-17-21 0,-8-6-6 15,-5 1-7-15,-8-1-9 16,-9 10 4-16,-4 4 8 15,0 10-18-15,0 7-12 16,0 0-16-16,0 14-12 16,0 16 26-16,0 6 2 15,0 4-47-15,10-6 14 16,7-3 21-16,3-14 12 16,3-4 0-16,-2-13 27 15,4 0 19-15,4-11-3 16,0-17 2-16,-2-7-22 15,-2-6-11-15,-10 3-2 16,-11 4-6-16,-4 6 3 16,-4 8 7-16,-23 8-14 15,-8 12-4-15,-5 0 3 0,-2 18-16 16,-8 34-69-16,15-3-113 16,10-5-297-16</inkml:trace>
  <inkml:trace contextRef="#ctx0" brushRef="#br1" timeOffset="-66273.08">26596 4535 2258 0,'0'0'412'16,"0"0"-144"-16,0 0-110 0,0 0 38 16,0 0-97-1,0 0-99-15,0 0 0 0,-29 43 8 16,-7 17-8-16,-2 6-6 15,3-4-14-15,4-10-6 16,2-10-4-16,6-16-12 16,4-9-10-16,2-16-39 15,7-13-44-15,3-17-166 16,3-7-650-16</inkml:trace>
  <inkml:trace contextRef="#ctx0" brushRef="#br1" timeOffset="-66097.69">26346 4534 1777 0,'0'0'775'15,"0"0"-460"-15,0 0-46 16,0 0-92-16,0 0-116 16,0 0-40-16,0 0 16 0,94 133-18 15,-56-64-9-15,6 4-10 16,8 15-69-16,-10-20-127 16,-11-16-450-16</inkml:trace>
  <inkml:trace contextRef="#ctx0" brushRef="#br1" timeOffset="-65568.64">24656 5242 2283 0,'0'0'343'0,"0"0"-188"16,0 0-81-16,0 0 118 16,0 0-82-16,0 0-41 15,0 0-38-15,-66-19-24 16,66 19-6-16,0 0 13 0,0 0 4 16,0 0-6-16,0 0 3 15,12 0-6-15,11 0-5 16,14 0 32-16,17 0-16 15,17 0-5-15,31 0-14 16,39 0 3-16,40 0 0 16,19 0-2-16,-7 0-2 15,-19 0 1-15,-49 0-1 16,-32 0 0-16,-28-1 0 16,-16-1 4-16,-4-2-4 15,-8 1 14-15,-8 1-1 16,-15 2 0-16,-14 0-3 15,0 0-10-15,-4 0-71 16,-30 5-46-16,3 8-262 0,0 0-506 16</inkml:trace>
  <inkml:trace contextRef="#ctx0" brushRef="#br1" timeOffset="-64104.39">26904 4459 2472 0,'0'0'244'0,"0"0"-206"0,0 0-21 16,0 0 11-16,31 152-5 15,-18-81 5-15,3 6-15 16,-1-5-12-16,1-8 11 16,-1-14 4-16,-2-16 29 15,-1-15 30-15,-3-14 7 16,1-5 20-16,2-14-4 15,5-24 1-15,8-15-47 16,0-9-33-16,0-2-12 16,-6 2 4-16,-1 11-10 15,-5 8-1-15,-3 15 1 16,-8 13-1-16,-2 14-6 16,0 1-34-16,0 24-17 0,0 20 40 15,0 12 17 1,4 5 4-16,9-4-4 0,3-11-6 15,7-14 6-15,-2-11 1 16,4-16 14-16,0-5 17 16,0-11 10-16,4-25-9 15,2-12-11-15,-2-11-10 16,0-2-5-16,-5 0-2 16,-6 9-5-16,-5 10-12 15,-6 11-33-15,-7 20-34 16,-5 15-77-16,-17 21-316 15,-2 10-1370-15</inkml:trace>
  <inkml:trace contextRef="#ctx0" brushRef="#br1" timeOffset="-63833.63">26788 5195 2147 0,'0'0'649'16,"0"0"-408"-16,0 0-107 15,0 0 3-15,0 0-93 16,0 0-37-16,0 0 63 16,166-14-26-16,-74 9-15 15,6-2-11-15,-5 4-15 16,-10 0-3-16,-14 3-22 0,-13 0-46 15,-16 0-17 1,-16 6-128-16,-14 4-385 0</inkml:trace>
  <inkml:trace contextRef="#ctx0" brushRef="#br1" timeOffset="-63473.33">27091 5370 2635 0,'0'0'441'0,"0"0"-347"0,0 0-63 16,0 0-10-16,0 0-21 15,0 0 0-15,0 122 8 16,0-48-8-16,4 7-26 15,-2-1 11-15,-2-10 6 16,0-8 4-16,0-14 5 16,0-14 4-16,0-14 32 15,0-8 19-15,5-10-2 16,8-2 2-16,9 0-6 16,12-9 0-16,13-8-28 15,7-3-12-15,5 2-9 16,-1 2-9-16,-7 6-80 15,-6 0-46-15,-14 7-209 0,-13-2-1131 16</inkml:trace>
  <inkml:trace contextRef="#ctx0" brushRef="#br1" timeOffset="-62586.82">28465 4345 2108 0,'0'0'436'16,"0"0"-271"-16,0 0-53 15,0 0-5-15,0 0-44 16,0 0-36-16,0 0-26 16,-35 0-1-16,6 16 1 15,-7 9 5-15,-13 10-1 16,-6 14 11-16,-17 27 15 15,-12 38 26-15,-8 42-22 16,14 23-18-16,26-2 1 0,37-17-18 16,17-31-9-16,32-24-5 15,8-26 7-15,1-26 5 16,3-12 2-16,10-2 0 16,8-2 2-16,3-5 43 15,-5-12 9-15,-10-12-18 16,-14-8-5-16,-9 0-20 15,-11 0-11-15,-18-8-24 16,0-6-80-16,-7 2-452 0</inkml:trace>
  <inkml:trace contextRef="#ctx0" brushRef="#br1" timeOffset="-58994.03">28390 4907 2342 0,'0'0'330'0,"0"0"-195"0,0 0-111 15,0 0 27-15,0 0 8 16,0 0-48-16,0 0-11 16,-9-6-35-16,16 36 35 15,3 14 0-15,6 15 9 16,0 10-3-16,2 4 3 16,1-4-8-16,2-7 6 15,-1-10 4-15,-3-15 27 16,1-13 4-16,-5-12 47 15,4-12-6-15,0 0 5 16,7-28 7-16,10-16-28 16,3-10-27-16,4-7-21 15,3-5 2-15,-4 2-3 0,1 4-5 16,-10 6-3-16,-8 14-10 16,-10 11-1-16,-9 18-30 15,-4 11-77-15,-4 15-221 16,-12 12-251-16</inkml:trace>
  <inkml:trace contextRef="#ctx0" brushRef="#br1" timeOffset="-58584.39">28951 5284 2433 0,'0'0'361'0,"0"0"-232"16,0 0-5-16,0 0 32 0,0 0-67 15,0 0-56-15,0 0-33 16,-20-61-6-16,-6 66 5 16,-9 19 1-16,0 13-11 15,4 12-16-15,9 5-18 16,8 0-22-16,14-8 17 16,0-10 30-16,11-11 5 15,14-12 15-15,8-11 23 16,0-2 9-16,6-2-8 15,-6-16-20-15,-4-6-4 16,-9 3-5-16,-8 2 4 16,-10 7-3-16,-2 4 4 15,0 5 0-15,0 3 24 0,-7 0-13 16,-2 23-11-16,2 9-15 16,3 11-2-16,2 4 17 15,0 4 0-15,-1-4-11 16,-4-6-17-16,-2-8-16 15,-4-10-67-15,-9-11-44 16,1-6-173-16,4-6-820 0</inkml:trace>
  <inkml:trace contextRef="#ctx0" brushRef="#br1" timeOffset="-58020.32">29267 5264 292 0,'0'0'2145'0,"0"0"-1915"16,0 0-174-16,0 0-44 16,0 0-3-16,0 0-4 15,0 0-5-15,-29-8-7 16,29 8 7-16,0 0 22 15,0 0 36-15,0-3 25 16,0 3 16-16,0 0 9 16,0 0-42-16,0 0-20 15,0 0-27-15,0 0-17 16,0 0-2-16,0 0 0 0,0 0-19 16,0 0-14-1,0 0-16-15,0 0 22 0,0 8 5 16,0 1 11-16,2 0 2 15,8 0 2-15,-4-1 7 16,3 2 11-16,-3 1 4 16,4 1-3-16,-6 1-6 15,1 1 2-15,-1 0 8 16,-2 2 11-16,-2 1 11 16,2 0-9-16,-2 1-13 15,2 4-10-15,1 0-5 16,0-1 4-16,-3-2-5 15,0-3-13-15,0-4-17 0,-12-1 9 16,-11-4 21 0,-5-5 1-16,-6-2 10 15,-1 0 1-15,6-6-11 0,2-11 9 16,9-2-10-16,10-9-46 16,6 6-126-16,2 3-499 15</inkml:trace>
  <inkml:trace contextRef="#ctx0" brushRef="#br1" timeOffset="-57728.42">29606 5346 380 0,'0'0'2403'15,"0"0"-2100"-15,0 0-228 16,0 0-50-16,0 0-20 16,0 0 2-16,0 0-7 15,165-18-27-15,-102 13-72 16,16 2-39-16,-16-1-146 15,-12-2-808-15</inkml:trace>
  <inkml:trace contextRef="#ctx0" brushRef="#br1" timeOffset="-57385.89">30077 4981 2267 0,'0'0'378'15,"0"0"-184"-15,0 0-86 16,0 0 62-16,0 0-96 16,0 0-70-16,0 0-4 15,0-12-24-15,0 56 24 16,2 12 9-16,9 9-9 16,1 3-7-16,7-4-1 0,-1-8 4 15,1-14-1-15,-3-16 5 16,-3-12 14-16,-1-12 47 15,-1-2 33-15,4-24 4 16,8-18-32-16,1-14-31 16,7-8-19-16,1-9-1 15,-3 4-11 1,0-2-4-16,-2 11 0 0,-8 10-32 16,-5 17-50-16,-14 32-52 15,0 1-222-15,0 11-940 0</inkml:trace>
  <inkml:trace contextRef="#ctx0" brushRef="#br1" timeOffset="-57159.71">30536 5184 2509 0,'0'0'358'16,"0"0"-183"-16,0 0-23 16,0 0 16-16,0 0-79 15,0 0-89-15,0 0-36 16,39 54 12-16,-39 8-1 15,0 4-41-15,0 0-18 16,0-8-3-16,9-14 42 16,5-14 30-16,-3-12 6 15,2-16 8-15,3-8-39 16,-5-19-87-16,-5-6-460 0</inkml:trace>
  <inkml:trace contextRef="#ctx0" brushRef="#br1" timeOffset="-56835.04">30355 5406 1897 0,'0'0'854'0,"0"0"-661"0,0 0-76 16,0 0 60-16,131-33-102 15,-73 21-49-15,3 3-24 16,-3-1-2-16,2 2-74 15,-16 3-154-15,-13-1-601 0</inkml:trace>
  <inkml:trace contextRef="#ctx0" brushRef="#br1" timeOffset="-56402.72">30972 5178 2140 0,'0'0'725'0,"0"0"-536"0,0 0-129 16,0 0 22-16,0 0-68 16,0 0-7-16,0 0-7 15,0 114 2-15,-2-54-2 16,0-1 0-16,2 2-2 16,0-11-13-16,0-8 1 15,0-14 5-15,0-10-12 16,0-11-31-16,2-7-8 15,-2-8-55-15,0-23-129 16,0-11-349-16,-7-10 53 16,-4-9-87-16,0-2 233 15,1-4 394-15,2 3 51 16,1 4 273-16,3 13 152 16,2 10 133-16,2 17 9 0,0 10-437 15,6 10-59-15,15 0-11 16,5 8-11-16,5 15-48 15,0 6-33-15,-2 3-9 16,-9 0-10-16,-9-2-14 16,-7-8-39-16,-4-4 20 15,0-6 8-15,-17-3 18 16,-23-6-49-16,2 0-64 16,2-3-366-16</inkml:trace>
  <inkml:trace contextRef="#ctx0" brushRef="#br1" timeOffset="-55541.76">31179 4493 1727 0,'0'0'437'0,"0"0"-128"15,0 0-56-15,0 0 60 16,0 0-131-16,0 0-78 16,0 0-45-16,2-9-28 15,1 9-17-15,1 0-14 16,9 4-14-16,8 22 14 16,8 17-6-16,17 34 3 15,16 42 2-15,7 35 1 16,-9 17-6-16,-21-11 1 15,-33-20-7-15,-6-38-20 0,-26-28 7 16,-6-22-35-16,-7-13 44 16,-11-5 9-16,-6-4 0 15,-28-4-13 1,15-14-139-16,14-8-403 0</inkml:trace>
  <inkml:trace contextRef="#ctx0" brushRef="#br1" timeOffset="-38572">31694 4676 1736 0,'0'0'310'0,"0"0"-89"0,0 0-51 16,0 0 41-16,0 0-51 15,0 0-26-15,0 0-48 16,2-50-5-16,-2 50-20 16,0 0-15-16,0 0-26 15,0 2-20-15,4 20-32 16,8 12 32-16,1 16 1 16,3 13-1-16,1 11 10 15,1 3 0-15,0 4-10 16,-2-7-25-16,-1-8 8 15,1-13 13-15,-5-15 3 16,3-16-11-16,-10-11-7 16,2-8 19-16,1-3 51 15,5-8 47-15,1-20 1 16,7-12-34-16,7-13-35 0,2-9-1 16,-1-4-5-16,3-8-11 15,-4-2 2-15,-2-2-14 16,-3 9 4-16,-9 11-5 15,-3 16-23-15,-6 17-37 16,-4 25-39-16,-2 17-162 16,-12 13-687-16</inkml:trace>
  <inkml:trace contextRef="#ctx0" brushRef="#br1" timeOffset="-37782.68">32483 5228 2429 0,'0'0'320'0,"0"0"-186"16,0 0 29-16,0 0-48 16,0 0-57-16,8-115-18 15,-8 86-25-15,0 2-10 16,-6 4-5-16,-17 4-24 15,-6 11 9-15,-4 8 9 16,-5 4-3-16,1 26 1 16,0 8-13-16,8 9-2 15,10-1-10-15,10-5 16 0,9-9-20 16,0-10 7-16,0-7 24 16,11-9 6-16,2-6 23 15,1 0 62-15,3-18-3 16,6-14-29-16,1-11-33 15,5-9-10-15,3-7-10 16,-6-6-8-16,-2-1-18 16,-3 5 14-16,-11 11 5 15,-2 14 7-15,-8 18 14 16,0 12-14-16,0 6-3 16,-2 24-40-16,-10 21 43 15,1 17 12-15,5 11-8 16,3 4 7-16,3-6-10 0,0-10 2 15,3-8-2 1,5-17-1-16,-1-10-4 0,-3-10 4 16,0-10-9-16,2-6-31 15,0 0-75-15,5-3-38 16,7-16-17-16,5-9-160 16,3-5-32-16,0-7 256 15,1-2 106-15,-2-2 231 16,0-1 29-16,-4-2-53 15,0 7-3-15,-11 3-3 16,0 12-77-16,-6 6-36 16,-4 10-19-16,0 6-24 15,0 3-45-15,-2 6-31 16,-12 19 21-16,1 11 10 16,3 6 1-16,7 6-1 0,3 2-12 15,5-2-11 1,18 1-10-16,12-3-7 0,-2-5 26 15,-2-4 0-15,-11-7 8 16,-9-13 1-16,-11-2-32 16,0-9 37-16,-20-6 29 15,-5 0 28-15,-4-2-57 16,5-14-6-16,13-4-434 0</inkml:trace>
  <inkml:trace contextRef="#ctx0" brushRef="#br1" timeOffset="12115.84">17432 7597 1877 0,'0'0'446'0,"0"0"-123"0,0 0-195 16,0 0 43-16,0 0-39 15,0 0-71-15,-85 0-10 16,85 0-25-16,0 0 8 16,0-1-8-16,0 1-9 15,0-3-17-15,2 0-15 16,19-4-22-16,12-2 14 16,16-2 18-16,9 1 1 15,7 4 4-15,-5 6-16 16,-9 0-1-16,-14 10-17 15,-16 12-6-15,-21 6 12 0,-2 5 28 16,-38 3 0-16,-14 1 36 16,-6 0 5-16,2-7-1 15,14-10-10-15,15-6-5 16,15-8-25-16,14-6-4 16,2 0-55-16,25 2 36 15,6 3 23-15,8 0 23 16,-6 7-11-16,-10 7-12 15,-14 3-21-15,-11 6 21 16,-11 2 8-16,-22 2 18 16,-8-4 13-16,1-2-14 15,7-10-11-15,12-6-10 16,11-6-4-16,10-4-62 16,0 0-73-16,20-34-130 15,6 0-139-15,1-4-1425 0</inkml:trace>
  <inkml:trace contextRef="#ctx0" brushRef="#br1" timeOffset="13124.31">17376 7221 2244 0,'0'0'343'16,"0"0"-186"-16,0 0-90 16,-129-44 40-16,87 58-89 15,-7 46-10-15,-5 48-1 16,8 50-7-16,12 21-32 15,28-1 3-15,6-39 11 16,23-49-48-16,11-30 21 16,11-18-2-16,17-5 20 0,36-11 27 15,43-26 53-15,30-30 59 16,-11-34 1-16,-10-43-29 16,-41-13-20-16,-40-5-27 15,-17-19-15-15,-48 13-5 16,-4 27-6-16,-33 28-11 15,-13 33-49-15,-6 20 14 16,-49 19-19-16,12 4-163 16,2 0-637-16</inkml:trace>
  <inkml:trace contextRef="#ctx0" brushRef="#br1" timeOffset="13334.29">18437 7321 1732 0,'0'0'495'15,"0"0"-189"-15,0 0-136 16,0 0-4-16,0 0-48 16,0 0-118-16,0 0 0 15,0 24-3-15,0 30 3 16,0 16 15-16,2 8-3 16,7 1 2-16,4-5-8 0,3-13 5 15,-1-12-11 1,1-18-16-16,-3-16 16 0,1-13 44 15,-1-2 55-15,5-28 18 16,5-18-30-16,6-12-36 16,4-11-19-16,-2 0-20 15,3 3-5-15,-8 7-7 16,-4 13-24-16,-10 22-62 16,-6 13-127-16,-6 11-666 0</inkml:trace>
  <inkml:trace contextRef="#ctx0" brushRef="#br1" timeOffset="13908.85">18922 7700 1445 0,'0'0'169'0,"0"0"-24"0,0 0 41 16,0 0 134-16,0 0-112 16,0 0-80-16,0 0-15 15,14-46-10-15,-16 41-40 16,-14 0-63-16,-1 1-15 16,-8 4-7-16,-4 0 8 15,0 0 14-15,2 2 10 16,6 6 10-16,9-1 3 15,7-3-23-15,5 1-2 16,0-3-26-16,5 0-3 16,15-2 21-16,1 0 10 15,6 0 26-15,-2 0-7 16,0 0-3-16,-8 0-6 0,-1 2-10 16,-5 16-17-16,1 10 17 15,-2 15 2-15,1 16 25 16,-1 12 1-16,-2 10-19 15,-1 6-9-15,-3-5-6 16,4-4-45-16,-6-14 28 16,2-11 22-16,-4-15 1 15,0-13 34-15,0-12 7 16,0-9 39-16,-2-4 35 16,-10 0-5-16,-5-22-65 15,1-6-12-15,-1-9-28 16,5-4-5-16,10-8 1 15,2-4 5-15,2-2-12 0,25-1 4 16,8-4-10-16,8 2-12 16,6-5-13-16,2 3-5 15,-1-4-27-15,-4 1-45 16,-8 5-4-16,-12 5 36 16,-12 10 67-16,-14 12 15 15,0 11 98-15,-11 7-4 16,-16 7-28-16,-2 6-19 15,1 0-27-15,-1 16-7 16,8 14-5-16,5 7-8 16,12 8-17-16,4 5-1 15,4 5 18-15,19-3-2 16,4 0 2-16,-1-5 12 16,-5-10-12-16,-13-6-19 0,-5-8-19 15,-3-9 14-15,-9-5 24 16,-16-8 13-16,-4-1-13 15,-13-7-31-15,6-14-132 16,7 2-443-16</inkml:trace>
  <inkml:trace contextRef="#ctx0" brushRef="#br1" timeOffset="15083.29">20344 7405 1938 0,'0'0'325'16,"0"0"-209"-16,0 0-91 16,0 0 10-16,0 0-35 15,-145 73-42-15,69-27-139 16,-4 5 97-16,4 2 84 16,12-5 93-16,17-8 33 15,20-7-8-15,23-10-10 16,4-5-79-16,31-4 54 15,25-2 4-15,15-1 3 0,16 0-44 16,7 1-11-16,1 5-23 16,1 1-4-16,-9 0-1 15,5 4-7-15,-24-6-135 16,-21-7-255-16</inkml:trace>
  <inkml:trace contextRef="#ctx0" brushRef="#br1" timeOffset="15372.59">20881 7413 2505 0,'0'0'456'15,"0"0"-271"-15,0 0-80 0,0 0-22 16,0 0-52-16,0 0-31 16,0 0-46-16,4 22 25 15,3 46-1-15,2 8-47 16,4 1 23-16,8-11 30 15,0-12 2-15,6-14 5 16,0-18-4-16,0-13 13 16,2-9 24-16,2-17 13 15,2-23 9-15,5-14-27 16,3-10-9-16,-4-6-10 16,-1 0-7-16,-5 4-26 15,-4 5-113-15,-7 17-130 16,-9 19-615-16</inkml:trace>
  <inkml:trace contextRef="#ctx0" brushRef="#br1" timeOffset="15612.49">21380 7622 2354 0,'0'0'291'0,"0"0"-76"16,0 0-87-16,0 0-27 15,0 0-73-15,-34 110-17 16,14-43 9-16,1 6-7 15,7 5-13-15,12-7-11 16,0-11-15-16,20-16 0 16,18-12 26-16,9-15 30 15,5-16 14-15,3-1-18 0,5-32-26 16,-13-8-92 0,-16-2-930-16</inkml:trace>
  <inkml:trace contextRef="#ctx0" brushRef="#br1" timeOffset="15910.5">21349 7897 2588 0,'0'0'252'0,"0"0"-169"16,0 0-43-16,176-12-13 16,-91 1-6-16,1 4-21 15,-1-4-30-15,-11-1-53 16,-16 0 47-16,-20 2 36 0,-17 2 94 15,-11 4 55-15,-10 4-22 16,0 0-40-16,0 0-85 16,0 22 6-16,-4 14-8 15,-4 13 12-15,8 6-12 16,0 8 1-16,2-1 4 16,19-2-4-16,-1-8 4 15,-3-8-5-15,-5-12-3 16,-8-11-47-16,-4-15-98 15,-8-15-89-15,-15-19-95 16,1-5-1818-16</inkml:trace>
  <inkml:trace contextRef="#ctx0" brushRef="#br1" timeOffset="16096.85">21964 7770 2082 0,'0'0'494'16,"0"0"-178"-16,0 0-117 15,0 0-66-15,0 0-53 16,0 0-13-16,134-44-17 15,-92 68-24-15,-2 8-19 16,-5 6-1-16,-14-2-6 16,-17 1-10-16,-4-8-23 15,-31-2 3-15,-21-11 12 16,-44-16-48-16,13 0-128 16,6-18-543-16</inkml:trace>
  <inkml:trace contextRef="#ctx0" brushRef="#br1" timeOffset="17273.48">23173 7428 1897 0,'0'0'250'16,"0"0"-223"-16,0 0-27 15,0 0-1-15,0 0-1 16,0 0-7-16,0 0 9 16,29 71 18-16,-29-67 159 15,0-1 15-15,0-3-26 16,0 0 8-16,0 0-62 16,0-13-75-16,0 3-36 15,0 2 20-15,0 5-21 16,-2 3-25-16,-4 0-201 15,-5 0-2273-15</inkml:trace>
  <inkml:trace contextRef="#ctx0" brushRef="#br1" timeOffset="17474.38">23283 7788 2533 0,'0'0'248'0,"0"0"-192"16,0 0-56-16,0 0 0 16,0 0-37-16,0 0 26 15,0 0 11-15,64 15 14 16,-43-19-14-16,-6-17-42 16,-11-3-528-16</inkml:trace>
  <inkml:trace contextRef="#ctx0" brushRef="#br1" timeOffset="18109.12">24230 7244 2274 0,'0'0'387'0,"0"0"-251"15,0 0-17 1,0 0 31-16,0 0-82 0,0 0-68 16,0 0-27-16,-4 27-5 15,19 31 22-15,3 16-4 16,-1 4-9-16,2 2-1 16,-2-8 24-16,3-9-1 15,-2-16 8-15,-3-18-7 16,-1-11 36-16,-3-14 4 15,0-4 27-15,3-10 14 16,3-24 13-16,10-13-38 16,4-12-42-16,3-7-2 15,-3-5-12-15,-7 3 0 16,-3 4-25-16,-15 4-58 16,-6 19-89-16,0 16-277 0</inkml:trace>
  <inkml:trace contextRef="#ctx0" brushRef="#br1" timeOffset="18998.58">24976 7700 2116 0,'0'0'291'0,"0"0"-233"15,0 0 22-15,0 0 50 16,0 0-91-16,0 0-38 15,0 0 2-15,-29-44-3 0,2 38 9 16,-8 5-9 0,-7 1-30-16,-10 0 24 0,-1 14 6 15,2 17 23-15,4 5-13 16,11 10-10-16,18 2 0 16,18 0-11-16,0-2-6 15,29-7 17-15,12-10 6 16,7-10 32-16,4-13 7 15,1-6 5-15,-4-10-18 16,-4-24-13-16,-5-12-16 16,-7-12-3-16,-6-11-87 15,-4-7-29-15,-8-6-8 16,-5-1-54-16,-4 8 142 16,-4 10 36-16,-2 17 240 15,0 21 21-15,0 18-49 16,0 9-124-16,-2 16-87 15,-8 28-1-15,-3 20 5 0,5 16 10 16,0 9-7-16,6-1-7 16,2-4 0-16,0-10 8 15,10-11-9-15,3-13-12 16,-1-16-55-16,5-13-53 16,1-12-21-16,3-9-19 15,17-19-88-15,-4-10-240 16,0-5-766-16</inkml:trace>
  <inkml:trace contextRef="#ctx0" brushRef="#br1" timeOffset="19270.8">25419 7649 1529 0,'0'0'810'0,"0"0"-489"15,0 0-17-15,0 0-88 16,0 0-84-16,0 0-67 16,0 0-65-16,21-57-21 15,-34 72 7-15,-6 11 8 16,1 7 5-16,3 4 1 15,4 3 0-15,8-1-7 16,3 3 0-16,0-2-16 16,12-1 7-16,3-6 12 15,-3-2 4-15,-4-5 5 16,-5-8-5-16,-3-4-6 16,0-7-7-16,0-3 0 0,-3-2 13 15,-5-2 2-15,-6 0-2 16,-13-7-73-16,5-11-310 15,0-4-1698-15</inkml:trace>
  <inkml:trace contextRef="#ctx0" brushRef="#br1" timeOffset="22432.64">26084 7422 1984 0,'0'0'361'0,"0"0"-229"16,0 0-82-16,0 0 101 16,0 0-44-16,0 0-62 0,0 0-24 15,0 0 1 1,0 0 26-16,0 0 9 15,0 0-5-15,0 0-3 16,2 0-7-16,6 0-21 0,11 6-20 16,14 13 7-16,13 9-1 15,22 8-6-15,11 9 7 16,17 3-8-16,7 2-8 16,2-1-10-16,-5-5-8 15,-9-9 12-15,-15-6-8 16,-20-6 14-16,-16-8 7 15,-17-8 2-15,-17-3-2 16,-6-1-22-16,0-2 23 16,-23 3 40-16,-18 2-1 0,-15 5-12 15,-11 4-10-15,-11 6 4 16,-2 5-6-16,-3 2-14 16,3 4 0-16,2-3 17 15,9-2-6-15,9-5-4 16,13-4-1-16,16-3-2 15,10-8-5-15,13-1-11 16,8-6-51-16,0 0-147 16,0 0-263-16</inkml:trace>
  <inkml:trace contextRef="#ctx0" brushRef="#br1" timeOffset="25352.8">27698 7283 1554 0,'0'0'492'0,"0"0"-236"15,0 0-85-15,0 0-5 16,0 0-60-16,0 0-46 15,0 0-38-15,0-28-2 16,0 28-20-16,0 12-13 16,8 12 13-16,3 16 6 15,4 15 14-15,7 12 7 16,1 8-11-16,6-1-4 0,2-6-7 16,2-10-5-16,3-10 0 15,-3-16-7-15,5-18 7 16,-2-14 61-16,4-11 44 15,4-30-16-15,-1-19-31 16,-1-17-29-16,-2-6-18 16,-7-6-3-16,-8 2-6 15,-7 8 10-15,-7 13-4 16,-7 18-8-16,-4 38-54 16,0 10-124-16,-10 11-533 0</inkml:trace>
  <inkml:trace contextRef="#ctx0" brushRef="#br1" timeOffset="26050.53">28512 7750 2660 0,'0'0'344'0,"0"0"-250"16,0 0 45-16,73-117-57 15,-59 88-36-15,-5 3-33 16,-9 8-13-16,0 8-22 15,-14 7-26-15,-19 3 16 16,-14 20 30-16,-11 20 2 16,-6 13 6-16,4 5-6 15,8 0-1-15,19-7 1 16,13-11-1-16,15-13-17 0,5-11-9 16,14-12 27-16,17-4 19 15,13-14 3-15,10-23-10 16,6-18-12-16,3-9-8 15,-1-6-32-15,-8-7-9 16,-8 5 4-16,-13 6 10 16,-10 14 35-16,-15 19 27 15,-8 16 45-15,0 17-47 16,-2 8-25-16,-15 34 0 16,-3 18-4-16,-1 16 1 15,8 5-48-15,9-5 5 16,4-10 19-16,0-14 27 15,17-14-24-15,8-13 20 16,6-18 4-16,10-7 16 0,1-10-16 16,4-24-11-16,1-10-12 15,-2-9-12-15,-7-8 21 16,-9-3-3-16,-9 3 17 16,-11 6 21-16,-9 8 44 15,0 13 25-15,-14 12-14 16,-6 14-24-16,-2 8-31 15,2 2-21-15,2 26 0 16,5 10-16-16,8 9 9 16,5 6-1-16,0 3 0 15,21 1 4-15,0-3 8 16,0-6 6-16,-6-8 0 16,-5-9-6-16,-6-10-4 15,-4-6-9-15,0-7-6 16,-16-4 15-16,-8-4 10 0,-3 0 10 15,0 0-20-15,3-16-34 16,13-15-89-16,3 5-137 16,8 5-389-16</inkml:trace>
  <inkml:trace contextRef="#ctx0" brushRef="#br1" timeOffset="26454.22">29372 7630 779 0,'0'0'1190'0,"0"0"-862"15,0 0-99-15,0 0 56 0,0 0-68 16,87-105-92-16,-87 99-51 16,0 3-17-16,-5 3-57 15,-16 0-6-15,-13 13-6 16,-9 18 10-16,-5 5 2 16,3 4 22-16,9-2-14 15,12-5-2-15,11-4-6 16,10-11-6-16,3-6-3 15,3-8 9-15,16-4 13 16,12 0 5-16,8-17 7 16,3-12-12-16,0-5-13 15,-4 1-17-15,-11 8-5 16,-12 9 14-16,-6 10 8 16,-9 6-20-16,0 6-43 0,0 24 42 15,0 8 21 1,0 8 0-16,12-4-2 15,9-4-12-15,14-12 14 0,4-12 1 16,10-14 14-16,7-1-6 16,6-34-9-16,3-18-25 15,17-45-130-15,-17 10-145 16,-13 2-816-16</inkml:trace>
  <inkml:trace contextRef="#ctx0" brushRef="#br1" timeOffset="26659.67">30085 6999 2784 0,'0'0'389'0,"0"0"-381"16,0 0-8-16,-40 186 64 16,22-52-17-16,10-6-13 0,3-22-2 15,5-33-32-15,0-23 14 16,0 0-4-16,2-2-5 16,3-4-5-16,-5-18-3 15,0-26-50-15,-7 0-112 16,-11-16-83-16</inkml:trace>
  <inkml:trace contextRef="#ctx0" brushRef="#br1" timeOffset="26843.04">29807 7443 2725 0,'0'0'248'0,"0"0"-166"16,120 2-23-16,-49 12-12 0,27 5-47 15,-20-5-214-15,-17-4-1312 16</inkml:trace>
  <inkml:trace contextRef="#ctx0" brushRef="#br1" timeOffset="28044.89">17945 9268 1550 0,'0'0'324'0,"0"0"-69"16,0 0-65-16,0 0-10 16,0 0-30-16,0 0-76 15,0 0-29-15,-58-52-15 16,58 52-3-16,0-3 44 15,0 3 25-15,0 0-4 0,0 0-9 16,0 0-15-16,0 0-27 16,0 5-39-16,-3 26 6 15,-1 27-4 1,-8 39 13-16,2 34-3 0,-4-4-8 16,3-21-6-16,2-31-34 15,0-18-16-15,-2 0-17 16,-6 6-16-16,-6-5 11 15,-2-14-3-15,-14-17-49 16,5-16-118-16,3-11-946 0</inkml:trace>
  <inkml:trace contextRef="#ctx0" brushRef="#br1" timeOffset="28257.38">17448 10062 929 0,'0'0'1627'0,"0"0"-1331"0,0 0-134 15,0 0-138-15,0 0-24 16,0 0 11-16,0 0 18 15,140-6 13-15,-67 6-1 16,8 0-9-16,-1 0-8 16,-7-16-24-16,-10-8-7 15,-14-4-87-15,-18-26-57 16,-18 3-180-16,-13 4-1901 0</inkml:trace>
  <inkml:trace contextRef="#ctx0" brushRef="#br1" timeOffset="28441.74">17496 9307 2781 0,'0'0'311'0,"0"0"-242"0,0 0-44 15,123-1-20-15,-40 1 42 16,12 0-20-16,5 10-27 16,-19 4-55-16,10 12-151 15,-26-1-85-15,-23-3-625 0</inkml:trace>
  <inkml:trace contextRef="#ctx0" brushRef="#br1" timeOffset="28618.58">18114 9567 1879 0,'0'0'386'0,"0"0"-324"16,0 0 143-16,0 0-63 16,58 118 11-16,-32-64-52 0,-3 8-68 15,-8 11-26-15,-8 3 1 16,-7 0-8-16,0-3-26 15,0-14 11-15,-11-9 8 16,0-15 6-16,-1-11 1 16,4-12 0-16,-5-12-52 15,-1 0-168-15,5-4-1570 0</inkml:trace>
  <inkml:trace contextRef="#ctx0" brushRef="#br1" timeOffset="29541.95">18219 9768 2319 0,'0'0'258'0,"0"0"-155"16,0 0-60-16,0 0 49 15,0 0-14-15,0 0-40 16,0 0 17-16,86-26-14 15,-45 26-5-15,3 0-11 16,3 7-15-16,-1 18-10 0,-3 13-12 16,-7 12 12-1,-15 10-18-15,-13 8 1 0,-8 2 1 16,-18-2 11 0,-24-6 5-16,-12-9 3 0,-4-12 18 15,0-10 40-15,9-15 6 16,11-10-23-16,12-6-38 15,14-8-6-15,12-30-102 16,14 1-45-16,12 5-173 0</inkml:trace>
  <inkml:trace contextRef="#ctx0" brushRef="#br1" timeOffset="30575.48">18911 9813 2225 0,'0'0'324'0,"0"0"-176"0,0 0-52 15,0 0 25-15,0 0-44 16,0 0-63-16,0 0-14 16,0 34 0-16,0 13 31 15,0 10 2-15,0 14-19 16,0 3-14-16,2 1-23 15,3-9-52-15,-3-9-69 16,-2-14 19-16,0-19 13 16,0-24-43-16,-7 0-85 15,-3-20-887-15</inkml:trace>
  <inkml:trace contextRef="#ctx0" brushRef="#br1" timeOffset="30784.42">18920 9916 1417 0,'0'0'322'16,"0"0"-1"-16,0 0 61 15,0 0-125-15,0 0-118 16,0 0-13-16,132-87-39 16,-101 112-43-16,0 7-14 15,-7 4-22-15,-6 4-8 16,-13-3-15-16,-5-6-10 16,-7-5 25-16,-22-6 5 15,0-8 17-15,0-10 0 16,4-2-22-16,10-18-127 0,9-5-377 15</inkml:trace>
  <inkml:trace contextRef="#ctx0" brushRef="#br1" timeOffset="30981.15">19613 9763 2749 0,'0'0'287'0,"0"0"-217"16,0 0-70-16,0 0-9 16,0 0 0-16,0 0 8 15,129 12-48-15,-66 0-137 16,-12 1-76-16,-11-6-385 0</inkml:trace>
  <inkml:trace contextRef="#ctx0" brushRef="#br1" timeOffset="31184.8">19657 10014 2528 0,'0'0'448'0,"0"0"-375"16,0 0-56-16,0 0 69 16,0 0 11-16,139-10-50 15,-79 2-47-15,16-2-14 16,-16 4-173-16,-13 0-442 0</inkml:trace>
  <inkml:trace contextRef="#ctx0" brushRef="#br1" timeOffset="31976.59">20277 10254 2294 0,'0'0'283'0,"0"0"-140"16,0 0 29-16,0 0-17 16,0 0-71-16,0 0-28 15,0 0-18-15,36-7 13 0,-12-18-2 16,7-9-22-16,0-10-13 15,6-6-1-15,-2-6-12 16,1-6-1-16,-1-5 0 16,-1 1-15-16,-8 1 0 15,-7 5 0-15,-8 7-1 16,-5 14 10-16,-4 14-2 16,-2 9-2-16,0 13-3 15,0 3-5-15,0 15-8 16,-4 23 26-16,-7 20 7 15,-1 12 2-15,6 9-2 16,4-2-7-16,2-10-6 16,0-15 6-16,6-18-14 15,4-16 12-15,1-15 2 16,1-3 31-16,11-27 14 0,8-19-6 16,7-15-24-16,3-6-15 15,1-10-1-15,-3-1 0 16,-3 0 1-16,-5 6-15 15,-8 10 15-15,-7 13 0 16,-10 19 0-16,-6 16 4 16,0 14-4-16,0 5-26 15,-8 33 19-15,-6 22 7 16,1 18 6-16,3 8-4 16,10 0-2-16,0-9 0 15,0-15 0-15,16-14 0 16,2-14-13-16,4-16-1 15,3-14 6-15,6-4-20 16,4-18-75-16,3-20-145 16,3-10-292-16,-6-7 28 0,-6 4 125 15,-6 1 387-15,-10 7 130 16,-7 11 365-16,-6 13-12 16,0 10-35-16,0 9-272 15,0 3-103-15,0 30-56 16,-2 17 6-16,-2 18-7 15,4 13-16-15,0 3 0 16,0-2-3-16,0-11-4 0,6-12-9 16,1-17 16-1,-2-13-6-15,-3-17-29 0,0-12-48 16,-2-25-56 0,0-12-156-16,0-8-1389 0</inkml:trace>
  <inkml:trace contextRef="#ctx0" brushRef="#br1" timeOffset="32197.17">21259 9575 2517 0,'0'0'498'15,"0"0"-366"-15,0 0-73 16,0 0 33-16,0 0-32 16,141 38-40-16,-110-12-20 0,-6 6-12 15,-14-2-21 1,-9 0 2-16,-2-5 19 0,-11-3 12 15,-13-7 6-15,-1-5 12 16,2-3-18-16,4-7 0 16,3 0-98-16,7 0-330 0</inkml:trace>
  <inkml:trace contextRef="#ctx0" brushRef="#br1" timeOffset="32824.28">21932 9443 2065 0,'0'0'410'15,"0"0"-201"-15,0 0-67 16,0 0 42-16,0 0-77 16,0 0-59-16,0 0-48 15,-55-40 4-15,28 54-4 16,-4 22 0-16,-5 14 4 16,3 14 7-16,4 10 6 15,7 4-17-15,12-5-3 0,10-9 2 16,0-13 2-1,14-12 24-15,13-17 2 16,9-12 18-16,4-10 5 0,7-2-10 16,1-24-20-1,2-11-8-15,-8-7-1 0,-5 0-7 16,-10 4 1-16,-9 6 0 16,-9 9-5-16,-7 14-8 15,-2 11-13-15,0 0-20 16,-6 27 40-16,-5 9 0 15,1 5 1-15,6 2-7 16,4-6-1-16,0-14-12 16,2-9 20-16,12-10 19 15,1-4 16-15,6-6 8 16,5-19-7-16,3-6-17 16,-3-7-11-16,-1-2-8 15,-7 2-3-15,-9 1-15 0,-9 7-9 16,0 9-22-16,-17 6-4 15,-18 13 19-15,-7 2-1 16,-6 8-7-16,-4 12-36 16,-6 13-110-16,11-9-248 15,14-6-799-15</inkml:trace>
  <inkml:trace contextRef="#ctx0" brushRef="#br1" timeOffset="33412.58">22784 9637 2457 0,'0'0'266'0,"0"0"-208"0,0 0-40 16,-137 54 36-16,89-12 11 16,-1 8-20-16,4 3-19 15,8-3-10-15,8-8-4 16,6-13 3-16,7-8-2 15,1-17-13-15,3-4-77 16,4-2-429-16</inkml:trace>
  <inkml:trace contextRef="#ctx0" brushRef="#br1" timeOffset="33648.78">22369 9649 2562 0,'0'0'507'0,"0"0"-404"16,0 0-80-16,0 0 21 15,0 0 12-15,163 143-35 16,-108-88-21-16,3 4 0 16,16 3-75-16,-16-14-135 15,-13-15-405-15</inkml:trace>
  <inkml:trace contextRef="#ctx0" brushRef="#br1" timeOffset="34406.74">20979 10261 2238 0,'0'0'407'16,"0"0"-208"-16,0 0-79 15,0 0 47-15,0 0-55 0,0 0-67 16,0 0-45-1,-73-3 6-15,92 2-6 0,20-3 36 16,13-2 19 0,36-3-12-16,34-3-23 0,36-2-8 15,14 5-5-15,2 2-7 16,-14 5 6-16,-20 2-6 16,-26 0-12-16,-27 0-10 15,-24 0-17-15,-17 0-12 16,3 0 7-16,-5 0-6 15,-12 0-51-15,-14 0-126 16,-18 2-506-16</inkml:trace>
  <inkml:trace contextRef="#ctx0" brushRef="#br1" timeOffset="34787.76">21542 10376 2899 0,'0'0'229'0,"0"0"-177"15,0 0-19-15,0 0-1 16,137-13-15-16,-79 13-6 16,2 6-11-16,-7 18 0 15,-8 7-9-15,-14 4-2 16,-16 5-18-16,-15 0-15 0,-4 0 3 15,-34-1 36-15,-11-1 5 16,-4-8 0-16,-3-4 5 16,9-6 16-16,13-8 14 15,15-6 1-15,12-5-12 16,7-1-24-16,3 0-13 16,28 0 13-16,13 0 26 15,14 0 2-15,15-5-2 16,8-1-10-16,2-2-6 15,-2 0 2-15,6-7-12 16,-20 6-158-16,-22-1-885 0</inkml:trace>
  <inkml:trace contextRef="#ctx0" brushRef="#br1" timeOffset="38258.51">23310 9624 2041 0,'0'0'348'16,"0"0"-186"-16,0 0-43 16,0 0 61-16,0 0-20 15,0 0-53-15,0 0-42 16,-5-48-32-16,5 48-10 15,0 0-4-15,0 0-19 16,0 11-9-16,0 15-8 0,0 18 17 16,9 12 29-16,0 12-17 15,2 2-6 1,2-2-2-16,3-7-4 0,0-15 0 16,0-16-6-16,-3-12 0 15,-1-14 6-15,2-4 0 16,1-16 24-16,6-22 19 15,6-14-20-15,0-8-12 16,2-5-5-16,-5 1-5 16,-2 7 5-16,-6 12-5 15,-5 11 3-15,-7 12-4 16,-2 12-6-16,-2 10-6 16,0 0-7-16,2 14-26 15,2 22 45-15,2 12 1 0,5 7 0 16,5 1 3-1,3-6-3-15,2-11 1 0,-1-10-2 16,0-12-5-16,0-8 5 16,2-9 0-16,2 0 8 15,3-22-1-15,0-12 0 16,-5-6-6-16,-2-7-1 16,-4 1-11-16,-7 2-8 15,-7 4-28-15,-2 4-106 16,-20 9-107-16,-4 14-654 0</inkml:trace>
  <inkml:trace contextRef="#ctx0" brushRef="#br1" timeOffset="38585.64">23098 10425 2811 0,'0'0'243'0,"0"0"-169"0,0 0-57 15,0 0 46 1,131-32-19-16,-15 20-2 0,36 5-11 15,-7 2-15-15,-25 5-8 16,-40 0-7-16,-26 0-1 16,-3 0-9-16,-5 0-63 15,-21 0-132-15,-18 0-223 16,-7 0-952-16</inkml:trace>
  <inkml:trace contextRef="#ctx0" brushRef="#br1" timeOffset="38927.69">23449 10550 2204 0,'0'0'250'0,"0"0"-187"15,0 0-62-15,0 0 61 16,0 0 24-16,0 0-41 15,-33 138-1-15,20-88-1 16,-1 2 14-16,6 1-23 16,6-3 29-16,2-6-25 15,0-5-7-15,8-8-1 16,10-7 5-16,5-11 14 16,6-4 21-16,6-9-8 15,10 0-10-15,13-9-16 16,6-10-6-16,8-5-7 15,-5-2-23-15,-5-10-2 16,-18 7-104-16,-17 6-323 0</inkml:trace>
  <inkml:trace contextRef="#ctx0" brushRef="#br1" timeOffset="40127.51">25192 9378 2444 0,'0'0'340'0,"0"0"-256"15,0 0-56-15,0 0 84 16,0 0-72-16,0 0-27 16,0 0-13-16,-133-24-6 15,83 24 6-15,-8 0 4 0,-6 6 1 16,-5 4-4-16,0 2 5 16,7 2-5-16,6-2-1 15,15 1 9-15,15-6-9 16,15 2-2-16,11-2-21 15,0 6-29-15,0 1 52 16,16 3 7-16,-3 12 10 16,1 7-6-16,-8 18-5 15,-6 34 8-15,-2 42 4 16,-21 39 0-16,-1 8-18 16,4-16-15-16,11-40 2 15,6-41 12-15,3-23 0 16,0-5-6-16,0 5 7 15,12 0 32-15,3 1 9 16,1-12 7-16,-1-13-5 0,-1-12-11 16,-1-9-8-1,0-4 0-15,1-5-12 16,1-3-2-16,4 0-9 0,5 0-1 16,3-15-2-16,19-14-70 15,-8 2-138-15,-1 0-268 16</inkml:trace>
  <inkml:trace contextRef="#ctx0" brushRef="#br1" timeOffset="40541.19">24997 10046 2265 0,'0'0'412'16,"0"0"-188"-16,0 0-103 15,0 0 15-15,0 0-56 16,0 0-58-16,0 0-14 16,75-42-2-16,-42 42-6 15,-2 0 0-15,-2 0 0 16,-8 14-9-16,-8 6-5 15,-7 6 1-15,-6 6-3 16,0 6 7-16,-17 4 3 16,-14 4-3-16,-9 3 9 15,-5-3 0-15,3-6 7 0,9-6 24 16,6-10-4-16,15-8 2 16,12-8-29-16,0-4-22 15,16-4 22-15,19 0 6 16,15 0 0-16,10 0 10 15,2-14-16-15,16-8-8 16,-20 2-181-16,-14 2-408 0</inkml:trace>
  <inkml:trace contextRef="#ctx0" brushRef="#br1" timeOffset="41334.99">25981 9576 2186 0,'0'0'405'0,"0"0"-254"16,0 0-117-16,0 0 34 0,0 0 0 16,0 0-55-1,0 0-8-15,-136 55-4 16,98-10 17-16,-6 12 22 0,-1 13-4 16,-1 28-12-16,7 23-1 15,12-5-13-15,16-14-10 16,11-16-2-16,9-23 1 15,24-1 1-15,15-1 0 16,5-16 7-16,5-10-6 16,3-15-1-16,-6-10 2 15,-2-10-2-15,1 0-37 16,-12-19-152-16,-15-1-906 0</inkml:trace>
  <inkml:trace contextRef="#ctx0" brushRef="#br1" timeOffset="41798.44">26023 9812 2020 0,'0'0'397'15,"0"0"-184"-15,0 0-80 16,0 0 50 0,0 0-81-16,0 0-47 0,0 0-24 15,0-29-7-15,0 33-22 16,0 19 5-16,0 10-4 15,9 16 21-15,1 8-13 16,3 0-1-16,3 1-3 16,-1-8-7-16,1-10 0 15,-1-12 7-15,-4-10-7 16,-2-10 17-16,0-8 15 16,0 0 6-16,2-12 11 15,9-17 1-15,2-12-22 0,7-11-9 16,0-4-13-1,0-5-6-15,-2 3-12 0,-7 1-53 16,-4 4-40-16,-8 15-94 16,-8 16-221-16</inkml:trace>
  <inkml:trace contextRef="#ctx0" brushRef="#br1" timeOffset="42245.56">26342 10108 1885 0,'0'0'449'0,"0"0"-239"16,0 0-80-16,0 0 12 0,0 0-73 15,0 0-11 1,0 0-7-16,107-52-37 0,-107 52 0 16,0 0-14-16,-4 0 6 15,-12 10-6-15,-7 8 1 16,2 8 18-16,0 4 9 15,6 6-10-15,8 0 10 16,7 1-28-16,0-5-10 16,7-4 10-16,12-8 8 15,6-6 0-15,0-8-7 16,0-6 7-16,-2 0-3 16,2-4-5-16,-5-15-39 15,-4 0-26-15,-5 3-10 16,-4 4 32-16,-5 7 43 15,-2 5-2-15,0 0-10 16,0 20-10-16,-2 12 21 16,-3 10 1-16,1-1-21 0,2 1-35 15,2-6 11-15,0-8 7 16,0-8 25-16,0-9 12 16,0-10-5-16,-3-1-6 15,1-16-89-15,-3-6-802 0</inkml:trace>
  <inkml:trace contextRef="#ctx0" brushRef="#br1" timeOffset="42562.87">26761 10056 1303 0,'0'0'577'0,"0"0"-111"0,0 0-182 16,0 0-59-16,0 0-22 15,0 0-56-15,0 0-47 16,67-56-47-16,-67 56-37 15,0 1-16-15,0 16 6 16,0 3-4-16,0 6-2 16,0 3-4-16,10 2 3 15,6 1-5-15,3 0 6 16,0 2 5-16,1-2-4 16,-4-2 9-16,-5-1-10 15,-4-8 0-15,-5-2 0 16,-2-4-11-16,0-7-2 0,-11-2 7 15,-7-3 0 1,-2-3-13-16,2 0-21 0,-2-30-109 16,7 0-243-1,1-2-679-15</inkml:trace>
  <inkml:trace contextRef="#ctx0" brushRef="#br1" timeOffset="42844.45">27193 10022 2322 0,'0'0'372'16,"0"0"-168"-16,0 0-32 16,0 0-55-16,0 0-81 15,0 0-26-15,0 0-4 16,112-12-6-16,-81 12-47 16,15 0-53-16,-8 0-118 0,-7 0-767 15</inkml:trace>
  <inkml:trace contextRef="#ctx0" brushRef="#br1" timeOffset="43108.21">27532 9669 2432 0,'0'0'327'15,"0"0"-209"-15,0 0-80 16,0 0 43-16,0 0-66 15,0 0-15-15,0 0 0 0,-16 88 2 16,14-21 10 0,2 9-12-16,0 2 2 0,0 0-2 15,11-10-1-15,7-11-6 16,0-16 7-16,2-14 1 16,-3-14 36-16,4-13 32 15,-4 0 1-15,3-19-10 16,3-17-22-16,-1-11-18 15,-2-7-11-15,-4-3-8 16,-3-4-1-16,-4 1-34 16,-7-9-55-16,-2 16-157 15,0 12-619-15</inkml:trace>
  <inkml:trace contextRef="#ctx0" brushRef="#br1" timeOffset="44137.61">28089 9954 557 0,'0'0'2016'15,"0"0"-1805"-15,0 0-127 16,0 0-12-16,0 0 5 15,0 0-63-15,0 0-13 16,-15 60 26-16,7-8 10 16,4 10 14-16,2 6-5 15,2 1-19-15,0-5-18 0,8-11 1 16,8-10-3 0,5-11-2-16,-4-13-5 0,1-6 0 15,-5-13-14-15,-1 0-111 16,-10-8-318-16</inkml:trace>
  <inkml:trace contextRef="#ctx0" brushRef="#br1" timeOffset="44443.49">27897 10274 2575 0,'0'0'504'0,"0"0"-368"16,0 0-130-16,0 0 44 15,0 0 8-15,152-40-3 0,-90 32-28 16,1 0-23-16,-13 1 6 15,-11 0-10-15,-12-1-8 16,-12 2 8-16,-9 0 0 16,-4 3 1-16,-2 0 5 15,0 3 21-15,0 0-16 16,0 0-11-16,0 16-4 16,0 16-10-16,3 13 14 15,4 9 6-15,4 3-5 16,2-2-2-16,1-7 1 15,-4-8 0-15,0-9-4 16,-3-13-16-16,-7-10-17 16,0-8-33-16,-10-17-81 15,-14-13-129-15,-3-6-870 0</inkml:trace>
  <inkml:trace contextRef="#ctx0" brushRef="#br1" timeOffset="44693.59">28238 10253 1513 0,'0'0'480'15,"0"0"-222"-15,0 0 92 16,7-125-129-16,11 111-46 15,7 10-16-15,0 4-47 16,4 0-35-16,0 8-21 16,1 12-21-16,-4 4-26 15,-5 2-5-15,-6 1-4 16,-9-4-2-16,0-3 2 16,-6-3 0-16,0-4-10 15,-4 0 1-15,-11-3-17 16,-7-4-13-16,-11-6-54 15,3 0-258-15,9 0-1212 0</inkml:trace>
  <inkml:trace contextRef="#ctx0" brushRef="#br1" timeOffset="45687.32">28606 9565 2478 0,'0'0'469'0,"0"0"-369"15,0 0-87-15,0 0 42 16,0 0-39-16,0 0-16 16,0 0 11-16,100 103 1 15,-63-40-7-15,6 30-5 16,-5 27 1-16,-9 26 9 16,-8-10-8-16,-17-25-1 15,-4-33-1-15,-2-25 0 16,-23 0-15-16,-4 0 11 15,-9-3 4 1,-3-12 4-16,6-14 5 0,6-10-9 0,6-14-54 16,10 0-175-16,9 0-1675 0</inkml:trace>
  <inkml:trace contextRef="#ctx0" brushRef="#br1" timeOffset="46149.24">29098 9865 1523 0,'0'0'870'0,"0"0"-581"16,0 0-142-16,0 0-41 16,0 0-67-16,0 0-31 15,0 0 6-15,7 117 5 16,1-56 5-16,4 6-15 16,-1 4-2-16,0-3-7 15,0-10 0-15,0-10 15 16,-2-16 10-16,0-12 14 15,-4-9 20-15,-1-11 7 16,5 0 11-16,3-21-3 0,5-19-25 16,7-12-14-16,3-13-23 15,5-8 0-15,-3-7-7 16,0-3 2-16,-3 3-7 16,-8 6 0-16,-7 13-36 15,-11 17-8-15,0 17-47 16,-20 27-126-16,-11 0-232 15,-2 11-847-15</inkml:trace>
  <inkml:trace contextRef="#ctx0" brushRef="#br1" timeOffset="46925.65">29526 10393 1542 0,'0'0'569'16,"0"0"-159"-16,0 0-145 15,0 0-2-15,0 0-126 16,0 0-72-16,0 0-30 16,36-84 0-16,-36 62-11 15,-9 2-15-15,-16 4-9 16,-10 5-12-16,-8 9 8 0,-8 2 4 15,-2 15 3-15,3 16-2 16,8 10-1-16,11 2-6 16,15 1-7-16,16-7-19 15,0-5 21-15,22-7 2 16,12-12 9-16,9-7 21 16,3-6 11-16,1-1-12 15,2-24-6-15,-4-6-4 16,-5-12 7-16,-7-7-11 15,-8-8 0-15,-10-6 2 16,-8 4-3-16,-7 4-5 16,0 13 9-16,-7 13 19 15,-6 16-11-15,-3 14-17 16,-2 0-16-16,-2 34 16 0,1 16-4 16,0 16-33-16,7 5-12 15,6-1-6-15,6-8 15 16,0-14 19-16,10-14 4 15,7-10-8-15,3-12-17 16,5-9-4-16,4-3 15 16,5-11 15-16,1-15 9 15,3-8-12-15,-5-6 19 16,-4-4 0-16,-6-1 46 16,-8 0 21-16,-6 6 19 15,-7 10 3-15,-2 11-3 16,0 6-21-16,0 9-39 15,0 3-26-15,-13 4-19 0,-3 21 12 16,-2 8 7 0,3 9 0-16,1 2-9 0,10 4 1 15,4-4 8-15,0-7-6 16,8-1 6-16,13-3 1 16,-3-7 3-16,-3-5 2 15,-6-2-6-15,-9-8 0 16,0 0-13-16,-9-4 13 15,-20 0 3-15,-8-4-3 16,-5 0-30-16,-16-3-33 16,10 0-141-16,13-10-286 0</inkml:trace>
  <inkml:trace contextRef="#ctx0" brushRef="#br1" timeOffset="48666.83">30268 10099 2012 0,'0'0'318'16,"0"0"-247"-16,0 0-69 16,0 0 23-16,0 0-4 15,0 0-5-15,0 0-3 16,123 0-13-16,-79 0 34 16,3 0 6-16,1 0-10 15,0 0 5-15,-9 0-25 16,-7 0 7-16,-10 0-17 15,-9 0-8-15,-13-5-20 16,0 1-250-16,-4 1-1713 0</inkml:trace>
  <inkml:trace contextRef="#ctx0" brushRef="#br1" timeOffset="49176.97">30952 9643 1610 0,'0'0'608'16,"0"0"-411"-16,0 0-152 16,0 0-34-16,0 0 6 15,0 0 4-15,44 113-13 16,-30-59-5-16,-1 1 4 15,1 4-7-15,1-5 0 16,1-10 8-16,-3-9 11 16,1-10 35-16,-3-11 36 15,-1-10 12-15,0-4 27 16,3-6 30-16,5-20-51 16,6-10-57-16,1-8-27 0,4-4-5 15,0-6-9-15,-3 0-3 16,-1 1 1-16,-10 5-8 15,-3 8-13-15,-10 12-44 16,-2 14-107-16,-6 10-258 16,-8 4-1758-16</inkml:trace>
  <inkml:trace contextRef="#ctx0" brushRef="#br1" timeOffset="49442.32">31496 9872 1644 0,'0'0'553'0,"0"0"-185"16,0 0-124-16,0 0-89 15,0 0-116-15,0 0-39 16,0 0-16-16,-14 18-7 16,7 5-20-16,3 4-20 15,0-8 31-15,2-2 32 16,2-7-5-16,0-2-11 15,0-3 7-15,0-3-13 16,6 3-26-16,5 3-101 16,7 15-243-16,-5-4-91 15,1 3-581-15</inkml:trace>
  <inkml:trace contextRef="#ctx0" brushRef="#br1" timeOffset="49743.12">31556 10208 733 0,'0'0'727'0,"0"0"-100"0,0 0-188 16,0 0-192-16,0 0-63 15,0 0-46-15,0 0-49 16,0-14-89-16,-14-4 0 16,-3-2-13-16,-8 1 5 15,-4 0 1-15,-4 5 1 16,-5 6 6-16,-1 2 18 16,0 6 9-16,3 0 7 15,1 10-3-15,4 10-15 16,6 6-14-16,4 4-2 15,8 1 4-15,9-1 5 0,4-5 3 16,0-3-5-16,4-1 2 16,21-5 1-16,6-5 7 15,9-2-3-15,10-5-5 16,2-4 1-16,4 0-10 16,4-11-39-16,11-24-84 15,-13 1-137-15,-12 0-728 0</inkml:trace>
  <inkml:trace contextRef="#ctx0" brushRef="#br1" timeOffset="50067.61">31847 9912 2466 0,'0'0'521'0,"0"0"-389"0,0 0-90 16,0 0 53-16,0 0-56 15,0 0-39-15,0 0-4 16,-85 32 0-16,64-4 1 16,5 4-5-16,5 2 7 15,11 2-6-15,0-2 7 16,2 2-8-16,18-4 8 16,0 0 1-16,0-3 0 15,-4-8 7-15,-5-4 2 16,-6-8-7-16,-5-5-3 15,0-1 0-15,0-3 0 16,-5 0-1-16,-11 2-3 0,-13-2-32 16,2 0-119-1,4 0-158-15</inkml:trace>
  <inkml:trace contextRef="#ctx0" brushRef="#br1" timeOffset="50604.09">31799 9274 2065 0,'0'0'439'0,"0"0"-214"15,0 0-110-15,0 0 0 16,0 0-29-16,0 0-29 15,0 0-27-15,117-61-17 16,-80 60-3-16,-4 1-4 0,-4 0-6 16,-7 0 0-1,-11 16-14-15,-6 12-10 0,-5 10 18 16,-7 11 6-16,-20 8 12 16,-4 1-5-16,-4-1 4 15,6-9 0-15,4-14-11 16,11-10 0-16,8-13-2 15,6-4-27-15,0-7 29 16,16 0 7-16,13 0 44 16,13-7-7-16,7-7-28 15,0-7-5-15,-2 0-7 16,-10 6-4-16,-19 1-36 16,-13 5-194-16,-5 8-851 0</inkml:trace>
  <inkml:trace contextRef="#ctx0" brushRef="#br1" timeOffset="51269.52">31201 10629 1267 0,'0'0'654'0,"0"0"-405"16,0 0-128-16,0 0 66 16,0 0-40-16,0 0-58 15,0 0 19-15,0 0 5 16,0 0 3-16,0 0-35 16,0 0-37-16,5-1-24 15,6-3-6-15,7-2-9 0,4 0 0 16,7 1-5-16,2 1 1 15,1 1 3-15,-3 0 0 16,-5 3-4 0,-4 0-10-16,-4 0-7 0,-3-1-17 15,-2 1 13-15,0-3 15 16,2 3 4-16,-3-1 1 16,-2-1 1-16,-3 2 0 15,-5 0-1-15,0 0-22 16,0 0-63-16,0 0-45 15,0 0 17-15,0 0-3 16,0 0 24-16,0 0-2 16,0 0-49-16,-5 0-47 15,3 0-16-15,0 0 98 16,2 0 109-16,0 0 53 0,0 0 183 16,0 0 1-1,0 0-112-15,0 0-83 0,-6 0-42 16,0 0-114-16,0-3-357 0</inkml:trace>
  <inkml:trace contextRef="#ctx0" brushRef="#br1" timeOffset="53024.77">32433 8995 2270 0,'0'0'303'16,"0"0"-173"-16,0 0 11 0,0 0 13 15,0 0-84 1,0 0-67-16,0 0-3 16,-4-7-12-16,15 7 12 15,5 0 18-15,1 0-9 16,6 0 6-16,-1 1 3 0,-1 2-14 16,-6 0 1-16,-2 1-2 15,-6-2-3-15,0 3 0 16,-5-4-1-16,-2 2-7 15,0-1-3-15,0-1-3 16,2 5 14-16,-2 3 0 16,2 2 0-16,2 6 6 15,1 2 14-15,-3 6-7 16,3 7 1-16,-3 8 3 16,-2 6 8-16,0 12-9 0,0 9 1 15,0 7 10-15,0 8-5 16,-2 4-12-1,-3 5-9-15,3 2 14 16,2 0-4-16,0-1-3 0,0 0-7 16,0-4 9-16,0-4-1 15,0-8-5-15,0-7-4 16,-2-8 6-16,-3-10-5 16,3-7 0-16,-2-7 0 15,2-6 0-15,-3-6 7 16,3-8-6-16,-2-2 6 15,-1-6 7-15,0-3-1 16,1 1 0-16,0-1 0 16,-1 0-5-16,-6 2-4 15,-2 2 9-15,0 1 3 0,-6 2 4 16,-3-1-14-16,-3 0 3 16,-8-3 5-16,-13 2-15 15,-15-3-5-15,-12-4-33 16,-53-4-63-16,20 0-140 15,8-10-759-15</inkml:trace>
  <inkml:trace contextRef="#ctx0" brushRef="#br1" timeOffset="71482.4">12956 9293 982 0,'0'0'564'0,"0"0"-432"16,0 0-74-16,0 0 48 15,0 0 17-15,0 0-39 16,22-89 19-16,-20 81 24 16,-2 2 29-16,3 4-22 15,-3 2-44-15,0 0-28 16,0 0-48-16,0 0-14 15,0 11-11-15,0 8 11 16,0 7 0-16,0 2 0 16,0 0 0-16,0 0 0 15,0-2-24-15,0-2-31 0,0-2-69 16,-14 9-89 0,-1-8-164-16,1-2-275 0</inkml:trace>
  <inkml:trace contextRef="#ctx0" brushRef="#br1" timeOffset="72085.53">13214 9707 470 0,'0'0'512'0,"0"0"-383"0,0 0-29 15,0 0 3-15,0 0-103 16,0 0-23-16</inkml:trace>
  <inkml:trace contextRef="#ctx0" brushRef="#br1" timeOffset="72553.42">14421 9701 2270 0,'0'0'202'0,"0"0"-148"16,123-30-35-16,-78 21 1 15,-7 4 37-15,-11 3-34 16,-8 2 17-16,-7 0 19 16,-8 0-30-16,-4 13-6 15,0 6-2-15,-22 9 27 16,-10 2-1-16,-7 4-25 15,-6-1-5-15,-2-5-6 0,-2-3-6 16,3-4 5-16,0-3-4 16,7-6-1-16,7-2 10 15,8-6-4-15,13-4-11 16,7 0-31-16,4-4-20 16,0-13 28-16,4-2 14 15,9 1 8-15,3 0 1 16,-5 6 7-16,-2 3-7 15,-6 5-5-15,-3 4-3 16,0 0-61-16,-12 13-91 16,-5 7-185-16,-4-2-490 0</inkml:trace>
  <inkml:trace contextRef="#ctx0" brushRef="#br1" timeOffset="74452.28">17697 11633 2375 0,'0'0'329'15,"0"0"-193"-15,0 0-25 16,0 0 52-16,0 0-69 16,0 0-60-16,0 0-34 15,-2 17-4-15,-20 11 4 16,-12 12 4-16,-13 11 5 15,-9 1-9-15,-1-2 0 0,1-10 0 16,13-8 0-16,12-11 4 16,14-10-4-16,10-5-5 15,7-4-19-15,0-2 10 16,7 0 5-16,18 2 9 16,10 0 12-16,7 2-12 15,5 0 14-15,0 0-14 16,-2 0 0-16,-10 1-40 15,-6-5-73-15,-9 0-11 16,-2 0 44-16,-7-11 52 16,-2-10-137-16,-7-2 147 15,-2-4 18-15,0 4 82 16,0 3 68-16,0 3-7 16,0 10-30-16,-2 3-24 0,-1 4-18 15,3 0-58-15,0 23-13 16,-2 14 0-16,-2 10 10 15,-3 5-3-15,1-1-7 16,-8-2-48-16,1-7-26 16,-3-11-15-16,1-9-37 15,4-22-27-15,6 0 28 16,5-13 61-16</inkml:trace>
  <inkml:trace contextRef="#ctx0" brushRef="#br1" timeOffset="74778.42">17842 11608 1445 0,'0'0'609'16,"0"0"-101"-16,-36-105-187 0,-18 80-209 16,-37 19-15-16,-45 10-26 15,-32 48-25-15,-9 26 3 16,34 5-4-16,23 25-1 16,45-18-11-16,27-12-13 15,11-2-20-15,30-21-1 16,7 5-5-16,9 2-16 15,31-2 3-15,25-16 19 16,39-22 0-16,50-22 4 16,54-28 9-16,14-32-6 15,-16-18 4-15,-56 2-7 16,-47-18 1-16,-40-9-5 16,-34 13 4-16,-18 6-4 0,-11 36-1 15,-36 15 0-15,-18 3 1 16,-33-1 0-16,-42 8-11 15,16 8-66-15,12 11-340 0</inkml:trace>
  <inkml:trace contextRef="#ctx0" brushRef="#br1" timeOffset="75999.43">18457 11464 2339 0,'0'0'295'0,"0"0"-1"16,0 0-243-16,0 0-36 16,0 0-4-16,0 0 9 15,0 0-2-15,53 142 3 16,-35-80 13-16,-2 4-10 16,-2-2-4-16,-2-7 14 15,-1-11-12-15,-3-14-2 16,-2-12 11-16,1-9 0 15,-3-10-9-15,0-1 8 0,6 0-8 16,1-26 0-16,9-14 26 16,9-16-8-16,4-12-19 15,3-7-12-15,-1 3-1 16,-1 8-8-16,-7 12 0 16,-7 14-10-16,-9 15-36 15,-11 23-57-15,0 0-122 16,-14 8-809-16</inkml:trace>
  <inkml:trace contextRef="#ctx0" brushRef="#br1" timeOffset="76751.5">18940 11809 794 0,'0'0'584'0,"0"0"-322"16,0 0 75-16,0 0-58 15,0 0-19-15,0 0-78 16,0 0-32-16,44-20-19 16,-32 7-27-16,-5 2-38 15,-1-3-36-15,-4-3 1 0,-2 4-6 16,0-1-5-16,0 0-20 15,-15 5 0-15,-10 3-10 16,-6 6 0-16,-4 0 0 16,-1 6 10-16,1 14 0 15,6 7 8-15,8 4-6 16,11 4-2-16,10 5-16 16,0 4 2-16,13 4-3 15,13 4 11-15,10 4 4 16,-1 4-13-16,-1 5-4 15,-5 1-13-15,-9-3 4 16,-9 2 1-16,-11-9 3 16,0-7 10-16,-4-12 14 15,-15-10 20-15,4-11 42 16,-1-13 25-16,5-3-30 0,5-1-44 16,2-23-13-1,4-12 11-15,0-13-10 0,8-7-1 16,21-8 8-16,9-3-8 15,9-2 1-15,4 0 0 16,5-1-1-16,-5 2 0 16,-4 0 4-16,-9 6-4 15,-11 8 1-15,-14 11 4 16,-13 11-1-16,0 13 15 16,-13 10 1-16,-12 8 0 15,-2 1 1-15,3 10-12 16,1 15-5-16,10 14-4 15,9 2-7-15,4 8-1 16,0-3 8-16,17 0-10 0,6-4 6 16,-3-4 4-16,-3-8 0 15,-7-4-4-15,-8-8-2 16,-2-3-2-16,0-5 8 16,-20-5 6-16,-3-2-6 15,-12-3-32-15,6-14-134 16,4-7-396-16</inkml:trace>
  <inkml:trace contextRef="#ctx0" brushRef="#br1" timeOffset="77965.92">20678 11396 2958 0,'0'0'208'0,"0"0"-96"15,0 0-16-15,0 0-52 16,0 0-19-16,0 0-25 0,0 0-5 15,-9 68-3 1,27-4 8-16,2 12 4 16,2 9-4-16,3-3-4 0,0-4 0 15,-2-11 2-15,0-14-1 16,-3-16 3-16,-4-15-4 16,-3-15-8-16,3-7 6 15,4-14 6-15,9-24 29 16,4-20-10-1,7-12-1-15,3-10-17 0,1-5 0 16,-4 1 7-16,-1 6-8 16,-8 12-31-16,-12 13-77 15,-9 23-130-15,-10 19-416 0</inkml:trace>
  <inkml:trace contextRef="#ctx0" brushRef="#br1" timeOffset="78215.45">21449 11748 2598 0,'0'0'288'16,"0"0"-65"-16,0 0-86 16,0 0-107-16,0 0-13 15,0 0-1-15,-86 147-2 16,61-84-12-16,2-6-1 15,10-10-2-15,9-12-6 16,4-10 7-16,0-11 7 0,11-10 3 16,16-4-3-16,4 0-7 15,17-34-1-15,-7 1-128 16,-12-1-434-16</inkml:trace>
  <inkml:trace contextRef="#ctx0" brushRef="#br1" timeOffset="78569.93">21055 11979 2761 0,'0'0'418'15,"0"0"-392"-15,0 0-7 16,0 0-7-16,146-32-3 16,-78 22-3-16,1-1-6 15,-7 1-79-15,-6 5-26 16,-12-3 13-16,-10 2 2 0,-12 0 52 15,-11 2 38-15,-4 2 27 16,-7 2 144-16,0 0-27 16,0 0-37-16,0 0-40 15,0 10-33-15,0 11-29 16,3 14 3-16,-1 11-3 16,0 6 4-16,2 5-5 15,-2 3-3-15,0 0 0 16,1-2 4-16,-1-3-5 15,-2-10 0-15,2-8 0 16,2-12-9-16,2-9-37 16,4-16-66-16,-1 0-131 0,-3-4-542 15</inkml:trace>
  <inkml:trace contextRef="#ctx0" brushRef="#br1" timeOffset="78842.73">21612 11791 2734 0,'0'0'324'16,"0"0"-229"-16,0 0-19 16,0 0-51-16,0 0-16 15,0 0-8-15,0 0 7 0,133-4-3 16,-93 28-5-1,-6 6 6-15,-12 0-6 0,-10-2-10 16,-12-2-8 0,0-4 14-16,-25-4 3 0,-13-7 1 15,-7 0-1-15,-19-11-43 16,8 0-126-16,12-11-404 0</inkml:trace>
  <inkml:trace contextRef="#ctx0" brushRef="#br1" timeOffset="82632.2">20248 11414 1865 0,'0'0'564'0,"0"0"-407"16,0 0-45-16,0 0 35 15,0 0 34-15,0 0-39 16,0 0-62-16,0-2-56 15,-13 12-14-15,-14 14 16 16,-13 10-17-16,-9 8-1 16,-12 8-3-16,-3 4 8 0,2-2 0 15,4-2 12 1,9-7 6-16,16-9-5 0,8-8-7 16,13-8-19-16,10-2-2 15,2-3-11-15,0 4 12 16,23-1 1-16,6 4 1 15,8 2 7-15,6 0-7 16,8 2-1-16,3 0 5 16,4 0-2-16,0 0 2 15,-5-2 4-15,-4-1-8 16,-6-6 0-16,-12-3-1 0,-12-3-9 16,-7-3-20-1,-10-4-13-15,-2-2-16 16,-7 0-54-16,-8 0-390 0</inkml:trace>
  <inkml:trace contextRef="#ctx0" brushRef="#br1" timeOffset="83145.78">22686 11837 2974 0,'0'0'269'0,"0"0"-162"16,0 0-33-16,0 0-45 16,0 0-14-16,0 0-7 15,0 0-8-15,2-12-52 16,-2 13-27-16,-9 10-128 15,-4-1-279-15</inkml:trace>
  <inkml:trace contextRef="#ctx0" brushRef="#br1" timeOffset="83390.1">22672 12216 1454 0,'0'0'1181'16,"0"0"-1035"-16,0 0 63 15,0 0-43-15,0 0-77 16,0 0-21-16,0 0-48 16,0 25-12-16,0-25-8 15,0 0-47-15,0 0-124 16,0 0-359-16</inkml:trace>
  <inkml:trace contextRef="#ctx0" brushRef="#br1" timeOffset="84007.06">23181 11812 1388 0,'0'0'840'15,"0"0"-645"-15,0 0-34 16,0 0-50-16,0 0-1 16,0 0 35-16,0 0-56 15,0-5-56-15,0 5-26 16,0 0-7-16,0 8-9 15,0 18 9-15,4 11 17 0,5 11 2 16,1 9-7-16,4 1-3 16,-1-2-8-16,3-9 0 15,-3-7-1-15,1-12 0 16,-1-10 1-16,-1-8 26 16,-1-9 26-16,2-1 10 15,5-11 5-15,7-19-7 16,1-11-24-16,8-6-14 15,-1-7-9-15,0-9 4 16,1-6-1-16,-1-2-9 16,-4-3 3-16,-2 5-7 15,-8 11 0-15,-5 14-4 16,-7 14 0-16,-5 14-11 16,-2 12-24-16,0 4-58 15,-15 27-77-15,-10 8-107 16,0 5-384-16</inkml:trace>
  <inkml:trace contextRef="#ctx0" brushRef="#br1" timeOffset="84835.55">23858 12137 1513 0,'0'0'1038'0,"0"0"-851"16,0 0 30-16,0 0-33 15,0 0-61-15,0 0-16 16,0 0-29-16,53-48-40 16,-48 34-7-16,-3-2-24 15,-2 3-5-15,0 0-2 16,-9 8-19-16,-13 2-5 15,-7 3 18-15,-10 12 1 16,2 19 5-16,-3 9 0 16,4 5 0-16,7 4-1 15,9-4-17-15,9-6 1 16,9-7 6-16,2-10 10 16,0-10 1-16,7-6-5 0,15-6 5 15,5-4 12-15,8-22-1 16,5-12-5-16,2-8 4 15,1-7-9-15,-7-1 4 16,-5 4-5-16,-6 6 0 16,-10 13 4-16,-7 10-3 15,-5 11 30-15,-3 10-11 16,0 0-20-16,0 20-15 16,-5 16 15-16,-1 9 2 15,-1 2-2-15,5 0-18 16,2-9 6-16,0-11 11 15,0-6 1-15,2-11-4 16,5-4 4-16,4-6-7 16,2 0 7-16,10-6 0 15,6-14 0-15,4-6-8 0,7-6-11 16,2-3-1-16,3-2 14 16,-3-2 6-16,-4 5 1 15,-6 4 0-15,-11 8 3 16,-9 10 5-16,-10 8 24 15,-2 4 15-15,0 0-37 16,-4 0-5-16,-12 6-6 16,-4 13 10-16,-2 3-2 15,2 3 3-15,1 4-10 16,9 3-1-16,7 0 0 16,3 2 1-16,0 2 1 15,16 0-2-15,4-2-5 16,3-2-11-16,-8-6-21 15,-4-8 4-15,-6-6 0 0,-5-5 7 16,0-5 4-16,-14-2 15 16,-10 0 3-16,-5-6-10 15,-16-27-68-15,7 5-157 16,7-2-672-16</inkml:trace>
  <inkml:trace contextRef="#ctx0" brushRef="#br1" timeOffset="85390.7">25315 11828 2341 0,'0'0'268'0,"0"0"-113"0,0 0-38 16,0 0-19-16,0 0 43 15,0 0-44-15,0 0-59 16,2-2-21-16,-2 2-5 16,0 0-2-16,0 2-2 15,-4 13-7-15,-15 6 10 16,-7 4-6-16,-8 8 5 16,-3 3-5-16,-5-1 15 15,4 3-1-15,1-4-9 16,8-2 7-16,10 0-13 15,3-5-4-15,12-3 10 16,4-2-5-16,0-4 1 16,8 1-1-16,19-6 2 15,9 1 19-15,13-2-5 16,11-4-2-16,7 0-1 0,4-5-3 16,1 4-4-16,-8-5-11 15,-10 2 0-15,-12-2-29 16,-9-2-78-16,-12 0-140 15,-13 0-838-15</inkml:trace>
  <inkml:trace contextRef="#ctx0" brushRef="#br1" timeOffset="85792.87">26092 11718 2595 0,'0'0'359'0,"0"0"-180"16,0 0-34-16,0 0-64 15,0 0-7-15,0 0-28 16,0 0-30-16,0 29-16 16,0 15-1-16,0 14 1 15,0 9 0-15,0 8-23 16,12-4-13-16,3-5 13 15,3-12 13-15,4-10 10 16,0-12-9-16,3-14 2 0,0-11 7 16,4-7 16-1,4-9 24-15,7-24-2 0,7-12-7 16,2-14-1-16,2-7-19 16,0-10 4-16,-6-4-9 15,-5-1-5-15,-9 12-1 16,-11 11 5-16,-13 15-5 15,-7 16-30-15,-17 23-76 16,-20 4-118-16,-3 0-389 16</inkml:trace>
  <inkml:trace contextRef="#ctx0" brushRef="#br1" timeOffset="86301.4">26740 12162 2158 0,'0'0'252'16,"0"0"-168"-16,0 0 13 0,130 0-49 16,-108 0 58-16,-8 0 23 15,-10-3-58-15,-4-4-12 16,0-1 8-16,-4 0-29 16,-23 1-25-16,-8 6 1 15,-10 1-1-15,-6 0 6 16,2 13 18-16,3 12-1 15,11 3-28-15,11 6-3 16,10-2-5-16,8-2-5 16,6-6 5-16,0-5 12 15,4-5 6-15,12-5 13 16,4-5-6-16,4-4-10 16,8 0-6-16,3-16 1 0,5-14-10 15,5-6-10 1,1-8-3-16,-1-4 3 0,-5-5 4 15,-7 3 5-15,-8 8 1 16,-9 10 4-16,-9 12 35 16,-5 10 29-16,-2 10-18 15,0 0-37-15,-2 18-13 16,-10 16 0-16,1 10-1 16,3 9 2-16,1-3 3 15,7-2-4-15,0-8 0 16,0-9-13-16,0-8-31 15,7-10-24-15,10-9-38 16,24-7-60-16,-2-17-130 16,1-4-1239-16</inkml:trace>
  <inkml:trace contextRef="#ctx0" brushRef="#br1" timeOffset="86571.31">27545 11985 2034 0,'0'0'444'0,"0"0"-86"16,0 0-82-16,0 0-152 15,0 0-68-15,0 0-25 16,-142-36-15-16,84 53-6 16,4 8 5-16,14 5-3 15,18 7-8-15,22 1-4 16,10 7-2-16,40 4-3 0,21 2 5 16,9 2 5-1,3-6 3-15,-10-4-2 0,-19-11-6 16,-23-9 4-16,-29-12 0 15,-10-7 13-15,-64-4 42 16,-10 0-28-16,-17-4-31 16,-3-10 0-16,11-8-54 15,13 4-118-15,29 5-647 0</inkml:trace>
  <inkml:trace contextRef="#ctx0" brushRef="#br1" timeOffset="87788.61">27999 12065 833 0,'0'0'1627'0,"0"0"-1449"0,0 0-40 16,0 0-78-16,-158-18-21 15,107 18 84-15,0 18-30 16,4 6-63-16,7 9-11 16,13-2-19-16,11 6-1 15,14-7 1-15,2-3 8 16,8-4 27-16,15-7 20 15,6-6-12-15,2-9-14 16,6-1-11-16,1-6-1 16,-1-17-5-16,1-5-12 15,-7 0 0-15,-6 2 3 0,-7 6 1 16,-9 7 0-16,-7 10 27 16,-2 3-4-16,0 0-27 15,0 16-6-15,0 12 6 16,0 4 1-16,11 2 0 15,5-4 0-15,1-8-1 16,8-6-1-16,2-11 1 16,6-5 4-16,4-5 7 15,9-21-3-15,-2-8-8 16,-1-8-4-16,-1-8-13 16,-5-4-7-16,-1-9-8 15,-5-5 8-15,-6-7 4 16,-7 4 6-16,-12 4-1 15,-6 11-5-15,0 17 20 0,0 14 47 16,-8 13 19-16,1 12-3 16,-2 0-35-16,0 25-28 15,-2 22 0-15,-3 22 0 16,1 13 14-16,4 8 8 16,4 0-2-16,5-7 12 15,0-12-11-15,0-8-9 16,0-13-7-16,0-12-5 15,-2-9-18-15,-6-23-62 16,-1-6-89-16,-5 0-408 0</inkml:trace>
  <inkml:trace contextRef="#ctx0" brushRef="#br1" timeOffset="88055.95">28305 11962 3176 0,'0'0'189'0,"0"0"-95"15,133-11-35-15,-73 11-51 16,15 0-8-16,-20 0-177 16,-15 0-1643-16</inkml:trace>
  <inkml:trace contextRef="#ctx0" brushRef="#br1" timeOffset="89708.1">17617 13481 2634 0,'0'0'268'16,"0"0"-212"-16,0 0-46 15,0 0 4-15,0 0-2 16,0 0 43-16,-110 165-23 15,95-70-4-15,-3 24-8 16,5-11 11-16,2-11-20 16,4-19-11-16,0-5-28 15,3-8-121-15,-5-9-187 0</inkml:trace>
  <inkml:trace contextRef="#ctx0" brushRef="#br1" timeOffset="89930.59">17207 14243 2144 0,'0'0'1026'16,"0"0"-921"-16,0 0-80 15,0 0-8-15,0 0 7 16,0 0 32-16,173 22-11 16,-105-16-36-16,-4-2-9 15,-11-4-23-15,-10 0-27 16,-12-34-62-16,-11-2-145 15,-11-4-746-15</inkml:trace>
  <inkml:trace contextRef="#ctx0" brushRef="#br1" timeOffset="90167.15">17287 13673 3040 0,'0'0'244'15,"0"0"-166"-15,0 0-43 16,0 0-31-16,0 0 5 15,120-14-9-15,-41 14-42 16,-13 13-326-16,-12 2-479 0</inkml:trace>
  <inkml:trace contextRef="#ctx0" brushRef="#br1" timeOffset="90409.75">17739 14016 2542 0,'0'0'235'0,"0"0"-93"15,0 0-22-15,11 131-53 16,-11-77-37-16,0 6-16 16,0 4-14-16,0-3-1 15,-2-6-41-15,-9-7 8 16,-5-13-28-16,-1-13-8 16,-6-22 10-16,6 0-154 15,1-10-1354-15</inkml:trace>
  <inkml:trace contextRef="#ctx0" brushRef="#br1" timeOffset="90683.97">17688 14133 2294 0,'0'0'552'15,"0"0"-380"-15,0 0-17 16,0 0-63-16,0 0-36 16,116 26-11-16,-71 8-27 15,-1 12-18-15,-4 4-21 16,-11 4-48-16,-13 2-52 15,-16-2 15-15,-4-11 64 16,-35-5 42-16,-12-10 31 16,-9-7 49-16,0-13 29 15,6-8-31-15,10 0-78 16,15-8-14-16,27-28-105 16,2 7-131-16,7 1-1368 0</inkml:trace>
  <inkml:trace contextRef="#ctx0" brushRef="#br1" timeOffset="91028.59">18256 14133 2147 0,'0'0'586'0,"0"0"-492"15,0 0 41-15,0 0 6 16,0 0-40-16,0 0-19 0,0 0-41 15,-2-14-25 1,2 14-1-16,0 2 6 0,0 20-16 16,0 16 12-16,0 14 4 15,0 17-3-15,0 6-10 16,2 6-8-16,5-3-1 16,-3-4-11-16,1-12-20 15,-1-7 7-15,1-21-6 16,-3-12-38-16,3-22-48 15,-1-4-96-15,-2-23-483 0</inkml:trace>
  <inkml:trace contextRef="#ctx0" brushRef="#br1" timeOffset="91265.98">18310 14069 2637 0,'0'0'517'15,"0"0"-473"-15,0 0-9 16,120 15 6-16,-77 8-12 16,-6 5-19-16,-10 2-10 15,-14 4-4-15,-13-4-23 16,0 0 16-16,-24-4 11 16,-14-6 0-16,-2-4-4 15,-16-12-14-15,14-4-114 16,7 0-253-16</inkml:trace>
  <inkml:trace contextRef="#ctx0" brushRef="#br1" timeOffset="91517.34">19103 13954 2925 0,'0'0'264'16,"0"0"-161"-16,0 0-39 16,0 0-44-16,0 0-19 15,0 0-1-15,0 0-12 16,105-10-38-16,-65 14-55 0,-9 6-108 16,-8 0-239-16</inkml:trace>
  <inkml:trace contextRef="#ctx0" brushRef="#br1" timeOffset="91765.92">18955 14185 2604 0,'0'0'581'0,"0"0"-526"16,0 0-36-16,0 0 11 15,126-24-8-15,-59 12-22 16,28 4-20-16,-15 2-380 15,-14 2-1009-15</inkml:trace>
  <inkml:trace contextRef="#ctx0" brushRef="#br1" timeOffset="92601.52">19566 14700 1107 0,'0'0'227'16,"0"0"-140"-16,0 0 217 16,0 0 50-16,0 0-47 15,0 0-86-15,0 0-80 16,-6 8-9-16,6-8 15 15,0 0-43-15,4-6-52 16,8-6-4-16,5-10 3 16,5-7-20-16,8-13-19 15,3-8 5-15,4-4-11 16,6-12 6-16,-1-3 12 16,3-4 6-16,-5-1-1 0,-4 6-9 15,-7 8-2 1,-8 11 5-16,-7 12-9 0,-7 12-2 15,-5 10-4-15,0 8-8 16,-2 7-8-16,0 0-18 16,0 14-12-16,-6 19 27 15,-5 14 11-15,-3 11 0 16,3 6-11-16,5-1-25 16,6-9 6-16,0-12 7 15,2-12 15-15,13-12 0 16,3-14-2-16,5-4 10 15,8-13 12-15,7-22 5 16,8-13-6-16,5-12-4 16,3-8 2-16,-3-7-4 15,0-1-4-15,-3-4-1 0,-11 5 0 16,-8 12-6 0,-11 15 6-16,-9 17 0 0,-9 16 17 15,0 12 20-15,0 3-37 16,-5 21-8-16,-10 23 8 15,-1 18 8-15,3 10-8 16,4 6 4-16,9-3 0 16,0-7 1-16,2-10-1 15,11-12-2-15,3-12-2 16,4-14-50-16,13-19-68 16,-1-1-155-16,-1 0-724 0</inkml:trace>
  <inkml:trace contextRef="#ctx0" brushRef="#br1" timeOffset="92855.21">20754 14034 2520 0,'0'0'670'0,"0"0"-543"15,0 0-77-15,0 0-33 16,0 0 20-16,-14 143-6 16,1-77-14-16,2 10-13 15,0 2-2-15,2-3-2 16,3-11-1-16,1-11-3 15,5-15-11-15,0-15-21 16,0-23-45-16,0-4-124 16,0-20-98-16</inkml:trace>
  <inkml:trace contextRef="#ctx0" brushRef="#br1" timeOffset="93140.25">20654 14052 1996 0,'0'0'729'16,"0"0"-487"-16,0 0-22 15,0 0-90-15,0 0-47 16,0 0-15-16,0 0-29 16,127-4-29-16,-96 25 1 15,-8 1-11-15,-10-2-7 16,-9-3-22-16,-4 0 7 16,-7-3 8-16,-19-9 14 15,-3-5-24-15,0 0-15 0,-3-13-25 16,12-10-89-1,7 4-327-15</inkml:trace>
  <inkml:trace contextRef="#ctx0" brushRef="#br1" timeOffset="93677.62">21529 13734 2258 0,'0'0'435'0,"0"0"-220"0,0 0 0 16,0 0-72-1,0 0-29-15,0 0-36 0,0 0-39 16,0-37-20-16,0 37-10 15,0 0-9-15,-8 2-11 16,-6 19 11-16,-8 11 0 16,-3 13 7-16,-1 10-7 15,3 7-3-15,4 2 3 16,5-3 0-16,7-9 0 16,7-6 1-16,0-12-1 15,0-10-12-15,15-8-18 16,14-11-5-16,8-5 17 0,9 0-2 15,10-21-15 1,2-10-29-16,0-11 16 0,-3-3 13 16,-6-2 28-16,-9 3 7 15,-11 8 1-15,-13 10 26 16,-9 12 56-16,-7 10 30 16,0 4-38-16,0 4-58 15,-18 26-16-15,-4 13-1 16,-3 11 4-16,5 4-4 15,5 0-19-15,8-10 6 16,4-10 8-16,3-16-2 16,0-8 2-16,14-14 5 15,13 0 11-15,11-16 15 16,6-16-9-16,1-10-4 16,-3-8-4-16,-9-2-1 15,-10 2 8-15,-15 6-7 16,-8 5 9-16,-8 13-13 15,-26 12-5-15,-8 10-25 16,-7 4-47-16,-18 28-71 0,11 6-214 16,14 0-664-16</inkml:trace>
  <inkml:trace contextRef="#ctx0" brushRef="#br1" timeOffset="93960.6">22564 13900 2283 0,'0'0'367'0,"0"0"-150"0,0 0 11 15,0 0-95-15,0 0-62 16,0 0-25-16,0 0-22 16,0 0-1-16,0 0 27 15,0 0-13-15,0 10-19 16,-12 10-17-16,-10 12 7 15,-7 8-7-15,-9 5 2 16,-2 3-3-16,-2-2-28 16,6-10-12-16,2-5-20 15,8-10-30-15,-5-15-77 16,6-6-136-16,5 0-2016 0</inkml:trace>
  <inkml:trace contextRef="#ctx0" brushRef="#br1" timeOffset="94206.13">22173 13880 2814 0,'0'0'490'16,"0"0"-416"-16,0 0-3 15,0 0-24-15,0 0-13 16,0 0 46-16,145 135-30 16,-92-81-34-16,1-1-16 15,13 3-60-15,-14-13-122 16,-11-12-416-16</inkml:trace>
  <inkml:trace contextRef="#ctx0" brushRef="#br1" timeOffset="96031.96">21164 14436 848 0,'0'0'565'16,"0"0"-349"-16,-125 7-115 15,85-3 54-15,11 2-63 16,11-1-68-16,7 5-24 15,5-2-208-15,4-2-418 0</inkml:trace>
  <inkml:trace contextRef="#ctx0" brushRef="#br1" timeOffset="96605.69">20104 14558 2079 0,'0'0'608'16,"0"0"-475"-16,0 0-32 15,0 0-27-15,0 0 4 16,0 0 64-16,193 0-46 16,-64 0-33-16,29 0-28 15,10 0 3-15,-14 0-18 16,-32 4-14-16,-35 4-3 15,-18-4-2-15,-9-2 3 0,7 0-3 16,0 0 0-16,1-2 8 16,-12 0-9-16,-13 0-1 15,-9 0 1-15,-15 0 0 16,-5 0-39-16,-14 0-40 16,0 0-69-16,-14 4-220 15</inkml:trace>
  <inkml:trace contextRef="#ctx0" brushRef="#br1" timeOffset="96969.3">20892 14851 2885 0,'0'0'277'0,"0"0"-237"16,0 0-15-16,0 0 25 16,147 1 8-16,-80 12-17 15,-1 1-26-15,-5 8-15 16,-12 8-16-16,-20 7-16 16,-18 6-29-16,-11 1 14 15,-20-2 38-15,-23-2 9 0,-7-5 17 16,0-11 32-1,11-7 17-15,14-4-5 0,16-12-12 16,9-1-47 0,20 0-1-16,31-5 5 0,38-18 2 15,36-4 4-15,27-4-12 16,2-5-14-16,-41 10-137 16,-37 5-397-16</inkml:trace>
  <inkml:trace contextRef="#ctx0" brushRef="#br1" timeOffset="97712.21">23252 13734 2635 0,'0'0'240'16,"0"0"-152"-16,0 0-36 16,0 0-35-16,0 0 43 15,10 102-2-15,4-38-24 16,-3 7-24-16,3 2-6 15,-5-3 2-15,1-13-6 16,0-12 0-16,-3-18-8 16,1-12 8-16,1-15 15 15,3-5 34-15,3-29 11 16,7-20-30-16,7-14-30 16,5-8-6-16,1-6-10 0,3 1 9 15,-3 7 6-15,-4 12 0 16,-6 13 1-16,-7 20 0 15,-9 12 0-15,-7 17 12 16,-2 5-12-16,0 32-3 16,0 21 3-16,0 15 12 15,0 4-5-15,0-8-2 16,7-8-3-16,11-17-2 16,2-18 14-16,0-12 3 15,2-14 9-15,1 0 17 16,6-22 14-16,4-19-8 15,5-9-23-15,2-6-15 16,3-6-11-16,-4-1 0 0,-3 6 1 16,-9 7-1-1,-7 12-7-15,-20 15-32 0,0 13-76 16,-10 10-230-16</inkml:trace>
  <inkml:trace contextRef="#ctx0" brushRef="#br1" timeOffset="98007.19">23004 14493 2778 0,'0'0'311'15,"0"0"-216"-15,0 0-39 16,0 0-3-16,212-25 37 16,-62 10-5-16,10 2-44 15,-20 9-24-15,-37 4-8 16,-37 0-9-16,-5 0 0 16,1 0 0-16,5 0-43 15,-1 0-63-15,-23 0-231 16,-21 0-740-16</inkml:trace>
  <inkml:trace contextRef="#ctx0" brushRef="#br1" timeOffset="98340.42">23474 14622 2606 0,'0'0'277'0,"0"0"-156"16,0 0 59-16,0 0-92 16,0 0-26-16,0 0-17 15,0 0-29-15,2 105-11 16,-10-55-4-16,-5 10 11 0,-1 0-12 16,7-3 7-1,3-7-3-15,4-15-8 0,0-9 9 16,2-8-5-16,19-10 33 15,7-8 7-15,12 0-3 16,13-2-11-16,13-14-3 16,5-3-8-16,-2-2-15 15,-5 0-8-15,-2-2-71 16,-16 5-133-16,-17 2-602 0</inkml:trace>
  <inkml:trace contextRef="#ctx0" brushRef="#br1" timeOffset="98974.2">25043 13543 2155 0,'0'0'567'0,"0"0"-454"15,0 0 21-15,0 0-14 0,0 0-50 16,0 0-30-16,0 0-17 16,-73 57-10-16,17 11 12 15,-23 38 19-15,-14 48-16 16,5 19-8-16,18-8-6 15,30-17-3-15,29-44-5 16,11-25-6-16,2-22 0 16,22-13-6-16,10-2-6 15,13-3-21-15,11-7-21 16,33-32-21-16,-13-9-155 16,-6-16-1446-16</inkml:trace>
  <inkml:trace contextRef="#ctx0" brushRef="#br1" timeOffset="99378.6">25406 13796 2736 0,'0'0'281'0,"0"0"-168"15,0 0-49-15,0 0-46 16,0 0 6-16,-35 114 14 15,19-47-20-15,1 4-10 16,1 3-2-16,5 3 8 16,0-11 1-16,5-6-6 0,4-8 21 15,0-15-10-15,0-10-3 16,0-6-6-16,0-7-4 16,0-8 1-16,0-4 1 15,0-2-8-15,0 0 7 16,0 0-2-16,0 0-3 15,9-8 6-15,8-15 2 16,12-16 14-16,10-16-15 16,11-7-6-16,4-10-4 15,2 2-4-15,0 2 0 16,-10 8 0-16,-8 13-1 16,-9 11 5-16,-11 10-4 15,-9 12 4-15,-9 4-59 0,-9 7-103 16,-12 3-548-16</inkml:trace>
  <inkml:trace contextRef="#ctx0" brushRef="#br1" timeOffset="99893.54">25820 14377 2562 0,'0'0'293'0,"0"0"-174"15,0 0 26-15,0 0-72 16,0 0 13-16,0 0-3 16,0 0-83-16,12-38 0 0,-45 63-1 15,-3 7 0 1,0 8-8-16,7 0 9 0,9 0 1 16,14-9-1-16,6-2-8 15,0-8 8-15,17-4 13 16,12-11 26-16,7-4-21 15,1-2-10-15,6 0 4 16,-5-16-12-16,-5-1-4 16,-6-2-2-16,-7-4 5 15,-7 4 2-15,-6 3 4 16,-3 3 1-16,-4 4-1 16,0 3-4-16,0 2-1 15,0 1-6-15,0 3 0 16,0 0-5-16,0 0 0 15,0 0-2-15,0 0 0 16,0 0 13-16,0 5 0 16,0 12 7-16,0 8 27 0,0 11-6 15,0 6-11-15,-2 6-9 16,0 2-8-16,-3 2-4 16,-1-7-7-16,0-5-28 15,-4-9-3-15,-1-12-15 16,-9-19-29-16,2 0-162 15,2-13-2282-15</inkml:trace>
  <inkml:trace contextRef="#ctx0" brushRef="#br1" timeOffset="100195.47">26284 14214 2388 0,'0'0'681'0,"0"0"-562"0,0 0-22 15,0 0-17-15,0 0-13 16,0 0-24-16,0 0-43 16,0-3-9-16,-9 33 9 15,-2 8 5-15,3-1-5 16,2 6-2-16,6-3 2 16,0-2 1-16,0 1 0 15,12-9-1-15,5-2-5 16,2-4 2-16,-2-6-4 0,-8-8-50 15,-6-5-21 1,-3-5-64-16,-17 0-50 0,-14-2-90 16,-27-27-153-16,10 3-26 15,5 4-587-15</inkml:trace>
  <inkml:trace contextRef="#ctx0" brushRef="#br1" timeOffset="101638.33">26556 14319 2433 0,'0'0'218'0,"0"0"-112"15,0 0-44-15,0 0-49 16,0 0-7-16,0 0-6 16,0 0 0-16,0-3 11 15,0 3 14-15,0 0-2 16,0 0-9-16,0 0-6 15,0 0 2-15,0 0-9 16,0 0-1-16,0 0 1 16,0 0-1-16,0 0 5 15,0 0-5-15,0 0 0 0,0 0 2 16,0 0-2-16,0 0 1 16,0 0 4-16,0 0-5 15,0 0 1-15,0 0-1 16,0 0 0-16,0 0 0 15,0 0-1-15,0 0 1 16,0 0 0-16,0 0 0 16,0 0 0-16,0 0 0 15,0 0 0-15,0 0 0 16,0 0 0-16,0 0-1 16,0 0-11-16,0 0-6 15,0 0-1-15,0 0 0 16,0 0 1-16,0 0 12 15,0 0 4-15,0 0 1 16,0 0 1-16,0 0 0 0,0 0 0 16,0 0 0-16,0 0-1 15,0 0-16-15,0 0-47 16,0 0-45-16,0 0-34 16,0 0-84-16,-3 0-45 15,1 0 36-15,0 0-426 0</inkml:trace>
  <inkml:trace contextRef="#ctx0" brushRef="#br1" timeOffset="102185.19">26605 14258 1666 0,'0'0'426'0,"0"0"-210"16,0 0 35-16,138-6-102 15,-80 3-27-15,6-1-4 16,4 2-30-16,-4 2-3 16,-3 0-3-16,-11 0-19 0,-9 0-30 15,-15 0-11-15,-10 0-4 16,-10 0-9-16,-3 0-4 15,-3 0-4-15,0 0-1 16,0 0-43-16,0 0-79 16,0 0-274-16</inkml:trace>
  <inkml:trace contextRef="#ctx0" brushRef="#br1" timeOffset="102541.59">27365 13906 411 0,'0'0'2355'0,"0"0"-2170"15,0 0-15-15,0 0-69 16,0 0-64-16,0 0-23 16,0 0-10-16,-5 84 5 15,5-19 0-15,0 8-4 16,5 7-4-16,6-7-1 15,0-7 12-15,5-10-6 16,-3-13 2-16,3-13-2 16,-3-16 14-16,1-11 1 15,3-3 5-15,8-17 20 0,6-22-12 16,11-11-19-16,3-8-14 16,3-10 7-16,2-2-8 15,-4-2-4-15,-1 0-13 16,-7 8-50-16,-11 11-36 15,-14 19-130 1,-10 16-173-16,-3 17-884 0</inkml:trace>
  <inkml:trace contextRef="#ctx0" brushRef="#br1" timeOffset="102806.65">27777 14034 1405 0,'0'0'591'16,"0"0"-154"-16,0 0-156 15,4 111-5-15,9-65-84 16,1 6-80-16,-1 7-57 15,-1 3-36-15,-6 1-11 16,-4 0-6-16,-2-6-2 0,0-8-22 16,3-12 13-16,1-18 5 15,2-9-8-15,2-10 0 16,-2 0 12-16,3-16 2 16,0-14-2-16,-2-3-41 15,-7-7-103-15,-10-6-80 16,-19 11-479-16,-6 9-1304 0</inkml:trace>
  <inkml:trace contextRef="#ctx0" brushRef="#br1" timeOffset="103088.95">27644 14419 1782 0,'0'0'709'15,"0"0"-523"-15,0 0-25 16,0 0 91-16,146 4-96 16,-82-4-79-16,6 0-44 0,-5 0-24 15,-5 0-9-15,-10-1-62 16,-9-6-120-16,-12 0-109 15,-11 1-323-15,-9 1 161 16,-7 4 368-16,-2-5 85 16,0 2 348-16,0 0-10 15,0 1-73-15,0 1-79 16,0 2-45-16,0 0 5 16,0 0-12-16,0 6-42 15,0 16-33-15,0 13 8 16,0 11-38-16,0 9-16 15,0 8-8-15,0 1 1 0,0-2-6 16,5-3-27 0,-3-18-12-16,0-6-7 15,2-17-11-15,-2-13-57 16,-2-10-139-16,0-23-190 16,0-6-1255-16</inkml:trace>
  <inkml:trace contextRef="#ctx0" brushRef="#br1" timeOffset="103362.54">28213 14379 1942 0,'0'0'742'16,"0"0"-485"-16,0 0-14 16,0 0-95-16,0 0-45 15,0 0-42-15,0 0-16 16,63-63-3-16,-30 86-21 16,-2 6-4-16,-6 2-10 15,-7 6-7-15,-13-5-5 0,-5-1-17 16,-17-2-11-16,-18-10-11 15,-9-4-26-15,-18-15-32 16,10 0-115-16,12-9-335 0</inkml:trace>
  <inkml:trace contextRef="#ctx0" brushRef="#br1" timeOffset="108021.33">28284 13555 1676 0,'0'0'438'16,"0"0"-142"-16,0 0-66 16,0 0-63-16,0 0-21 15,0 0-30-15,0 0-38 16,0-47-23-16,0 47-2 15,0 0-10-15,0 0-6 16,0 0 9-16,0 0-19 16,0 0-1-16,0 0-19 15,6 0-7-15,7 13-6 16,5 12 6-16,8 6 5 16,8 11-1-16,6 8-1 15,4 8-3-15,1 12 0 16,-1 11 0-16,1 19-1 0,-13 23-24 15,-17-13-6-15,-13-12 3 16,-2-11-5-16,-25-25-1 16,-10 8 24-16,-10 4 10 15,-4-12 0-15,5-10 13 16,1-10 20-16,10-11 1 16,11-9-18-16,8-9-6 15,8-8-10-15,6-5-5 16,0 0-24-16,0-18-83 15,8-9-248-15</inkml:trace>
  <inkml:trace contextRef="#ctx0" brushRef="#br1" timeOffset="108593.95">28623 13190 2530 0,'0'0'433'0,"0"0"-298"16,0 0-16-16,0 0-57 15,0 0-38-15,0 0-8 16,0 0-4-16,89-51-4 15,-53 46-7-15,-2 5 0 16,-6 0 3-16,-3 2-4 16,-9 18-4-16,-7 13-7 0,-7 8 11 15,-2 12 1 1,-7 7 5-16,-15 2 2 0,-5-3-1 16,3-12-6-16,4-12 8 15,6-12 1-15,9-10 7 16,5-9-1-16,0-3 3 15,3-1-4-15,24 0-6 16,18-8 7-16,17-12 3 16,11-8-7-16,6-1-8 15,-8-2-4-15,-11 3-55 16,-20 7-66-16,-20 8-225 0</inkml:trace>
  <inkml:trace contextRef="#ctx0" brushRef="#br1" timeOffset="109691.73">29414 13703 2424 0,'0'0'372'15,"0"0"-282"-15,0 0-22 16,0 0-3-16,0 0-11 15,0 0-32-15,0 0-13 16,-75 55-8-16,32-1 26 16,-7 14 29-16,-11 26-18 0,-1 29-13 15,4 21-3 1,17-12-10-16,22-28-2 16,19-29-10-16,0-25 30 15,19 4-4-15,12 4 3 0,6-1 6 16,3-17-6-1,-1-10-1-15,2-14-1 0,-1-8-4 16,-2-8-11-16,1 0-12 16,4-28-20-16,-7-2-110 15,-11-3-276-15</inkml:trace>
  <inkml:trace contextRef="#ctx0" brushRef="#br1" timeOffset="110047.93">29726 14008 404 0,'0'0'1916'15,"0"0"-1764"-15,0 0-36 16,0 0 57-16,0 0 15 15,0 0-45-15,0 0-68 16,12-19-37-16,-12 19 10 16,0 0 1-16,0 0-20 15,0 1-15-15,0 17-2 16,0 17 0-16,0 13 27 0,-5 14-10 16,0 7-16-1,-1 8-5-15,-1-3-8 0,1-4-3 16,-2-7 3-16,4-13 0 15,0-15-8-15,0-8-31 16,-1-21-58-16,1-6-268 16,4 0-1943-16</inkml:trace>
  <inkml:trace contextRef="#ctx0" brushRef="#br1" timeOffset="110365.69">30077 14011 2235 0,'0'0'526'0,"0"0"-455"0,0 0 55 16,0 0 35-16,0 0-36 16,0 0-34-16,0 0-56 15,15 44 12-15,-13 3-15 16,0 15-7-16,4 1-12 15,0 7-9-15,0-8-4 16,-1-3 0-16,-1-9 0 16,-2-10 0-16,-2-12-30 15,0-11-49-15,0-14-134 16,0-3-233-16,0 0-1108 0</inkml:trace>
  <inkml:trace contextRef="#ctx0" brushRef="#br1" timeOffset="110658.54">29915 14329 2619 0,'0'0'467'0,"0"0"-355"15,0 0 25-15,0 0-40 16,0 0-46-16,0 0-16 16,0 0-25-16,12-10-10 15,3 7 0-15,12 2 0 16,6-5 0-16,13 0-31 15,0 0-39-15,23-4-71 16,-11 4-246-16,-11 0-633 0</inkml:trace>
  <inkml:trace contextRef="#ctx0" brushRef="#br1" timeOffset="111963.32">30744 13774 2313 0,'0'0'349'0,"0"0"-275"16,0 0-38-16,0 0 15 16,56 136 33-16,-29-62-1 15,4 13-52-15,5 6-17 16,-3 1-7-16,0-13-7 16,-4-5 1-16,-4-15 3 0,-7-15-3 15,-7-16-1-15,-2-12 1 16,-5-14 30-16,-2-4 45 15,4 0-2-15,0-18-27 16,1-10-34-16,-1-7-12 16,-2-3 5-16,-2-3-6 15,-2 0 9-15,0 5 11 16,-4 4 10-16,-15 8 0 16,-6 8-2-16,-6 10-7 15,-9 6-6-15,-12 7 10 16,-3 24-6-16,-6 5-2 15,5 10-2-15,6-2-9 16,7 1-5-16,10-7-1 0,8-10 0 16,12-6-4-1,9-8-42-15,8-14-68 0,21 0-219 16,4 0-592-16</inkml:trace>
  <inkml:trace contextRef="#ctx0" brushRef="#br1" timeOffset="113060.77">31338 13830 2377 0,'0'0'411'0,"0"0"-254"0,0 0-12 15,0 0-27-15,0 0-28 16,0 0-45-16,0 0-32 16,0 17-13-16,0 14 5 15,0 7 0-15,0 8 7 16,0 4-6-16,0 3-3 16,0-3-3-16,0 0 1 15,0-1 0-15,0-5 0 16,4-9 0-16,3-5-1 15,-3-6 0-15,2-7 1 0,-4-4 0 16,3-8 3-16,-5-4 1 16,3 2 3-16,-3-3-8 15,0 0 7-15,0 0-2 16,2 0-4-16,-2 0-1 16,0 0 3-16,0 0-2 15,0 0 3-15,0 0 0 16,0 0-3-16,0 0-1 15,0 0 1-15,0 1-1 16,0-1 0-16,0 0 0 16,0 0 0-16,0 0 0 15,0 0-1-15,0 3 0 16,0-2-1-16,0 4 2 16,0-4 0-16,0 4 0 15,0-4 4-15,0 1-4 0,0-2 0 16,0 0 2-16,0 0 2 15,0 0 0-15,0 0 0 16,2 0 7-16,-2 0 2 16,2 0 0-16,-2 0-3 15,0 0-3-15,3 0-3 16,-3 0-1-16,0 0-3 16,0 0 0-16,0 0-3 15,0 0-8-15,0 0 7 16,0 0-5-16,0 0 3 15,0 3-1-15,0-3 1 16,0 0-2-16,0 0 4 16,0 0-5-16,0 1 3 15,0-1 6-15,0 0-13 16,0 0-2-16,0 0 0 0,0 5-8 16,0-4 15-16,0 2 0 15,0-2 2-15,0-1 5 16,0 3 0-16,0-3 0 15,0 0 1-15,0 0 0 16,0 0 12-16,0 0 9 16,0 0-5-16,0 0-3 15,0 0 3-15,0 0 5 16,0 0 0-16,0 0-2 16,0 0-6-16,2 0 2 0,2 0-3 15,5-13 2 1,5-5-4-16,5-8-4 0,6-7-1 15,6-12-5 1,2-7 4-16,1-6-3 0,2-10-1 16,-5 2 0-16,-2 6 1 15,-7 5-1-15,-6 11 9 16,-5 12-6-16,-5 10 9 16,-4 12-1-16,-2 6-11 15,0 2-5-15,0 2-5 16,0 0-6-16,0 0-16 15,0 0-31-15,-2 12-7 16,-9 2-18-16,-7 10-83 0,1-5-82 16,1-4-531-16</inkml:trace>
  <inkml:trace contextRef="#ctx0" brushRef="#br1" timeOffset="114074.33">31685 14414 1523 0,'0'0'356'0,"0"0"-146"15,0 0-27-15,0 0-35 16,0 0-36-16,0 0-22 16,0 0-53-16,19 0-5 15,-13-6 19-15,0 1-6 0,-1-1-23 16,-3 0-5-1,2 1 30-15,-4-4 26 16,0 1-5-16,0-3-9 16,0-4-15-16,0 4-13 0,-6-5 1 15,-3 5-7-15,-3 3-4 16,-3 4-19-16,-1 4-2 16,-8 0-1-16,-3 10-13 15,-6 14 1-15,-3 8 12 16,4 6 0-16,3 2-3 15,12 3-15-15,6-5-7 16,6-4 7-16,5-8 6 16,0-11-1-16,12-4 14 0,9-9 12 15,8-2 23 1,10-2 13-16,5-19-22 0,6-9-12 16,2-5-5-1,2-7-9-15,-2-7-14 0,-8-1-14 16,-3-8-16-1,-10 3 15-15,-10 2-1 0,-11 6 30 16,-10 10 12-16,0 11 33 16,-12 14-7-16,-13 7-17 15,-4 5-5-15,-4 11 3 16,-2 18-6-16,1 13-1 16,3 8-7-16,6 3 2 15,6 3 10-15,5-2 15 16,5-6-4-16,5-3-10 15,2-15-4-15,2-4-13 0,0-8 3 16,0-4-4 0,17-4-54-16,1-6-146 0,0-4-398 0</inkml:trace>
  <inkml:trace contextRef="#ctx0" brushRef="#br1" timeOffset="114408.66">32111 14269 2641 0,'0'0'295'0,"0"0"-176"15,0 0 20-15,0 0-37 0,0 0-33 16,0 0-39-16,0 0-30 16,2-17-7-16,-18 40 7 15,1 10 0-15,1 5 0 16,3 2 0-16,9 1 0 15,2 0 1-15,0-3-1 16,6-4 0-16,10 0 0 16,-3-12-1-16,0-2 2 15,-5-3 1-15,-4-11-2 16,-4-4 1-16,0 1 0 16,0-3 16-16,0 0 1 15,0 0-5-15,0 0-7 16,-4 2-6-16,-25-2-42 0,2 0-123 15,-4 0-278-15</inkml:trace>
  <inkml:trace contextRef="#ctx0" brushRef="#br1" timeOffset="115195.43">32302 13553 1748 0,'0'0'422'0,"0"0"-185"16,0 0-69-16,0 0-45 15,0 0-22-15,0 0-35 16,0 0-30-16,0-1-4 16,0 1 22-16,0 0-2 15,2 0-14-15,11 6 12 16,8 13 15-16,8 9-12 16,6 16-9-16,7 12-10 15,14 33-2-15,2 39 5 16,-4 37 11-16,-17 23 1 15,-30-1 4 1,-11-13-9-16,-50-21-6 0,-15-33-16 16,-44-8-15-16,-32-37-7 0,27-30-38 15,-7-18-164-15</inkml:trace>
  <inkml:trace contextRef="#ctx0" brushRef="#br1" timeOffset="129391.53">17853 16973 2329 0,'0'0'246'0,"0"0"-113"0,0 0-41 16,0 0 28-16,2-107-12 16,11 78-48-16,3 4-24 15,0-1-8-15,0 2 126 16,1-2-109-16,1-1-31 15,5-5-6-15,0-8-5 16,6-8 5-16,5-2-4 16,2-8-2-16,2 0-1 15,-5 9-2-15,-6 8-2 16,-7 14 2-16,-9 9 1 16,-6 14-12-16,-5 4-17 15,0 22-17-15,0 23 43 16,-7 19 2-16,-2 12 2 15,0 4 8-15,5 0-9 16,4-13 8-16,0-17-6 0,0-14-2 16,2-14-16-16,11-18-7 15,5-4 23-15,9-22 0 16,8-24 37-16,5-20-11 16,3-15-10-16,-3-9-16 15,-5-2 1-15,-6 7-1 16,-10 17 4-16,-9 14 3 15,-5 22-2-15,-5 19 3 16,0 13-8-16,0 42-18 16,-5 46 18-16,-3 38 16 15,1-2-10-15,5-22 4 16,2-34 1-16,0-23-3 0,0-1-8 16,2-4-1-16,7-8-13 15,4-24-54-15,-1-8-134 16,-6-4-230-16</inkml:trace>
  <inkml:trace contextRef="#ctx0" brushRef="#br1" timeOffset="130333.55">18680 16842 1419 0,'0'0'456'0,"0"0"-170"15,0 0-146-15,0 0 30 16,0 0-6-16,0 0-66 15,0 0-32-15,0-22-26 16,0 22 12-16,0 0 14 16,0 0-9-16,0 0-24 15,0 0-10-15,0 0-23 16,0 10-8-16,0 16 8 16,0 10 14-16,-5 8-3 15,0-4-6-15,1 1-4 16,2-10 9-16,2-9-5 0,0-8-5 15,0-10-1-15,0-4-1 16,6-9 2-16,15-22 40 16,8-13-14-16,2-10-5 15,5-4-8-15,-3 8-13 16,-4 6 8-16,-4 14-8 16,-8 11 0-16,-1 13-8 15,-5 6-6-15,1 15-16 16,-2 20 30-16,3 14 9 15,-1 9 6-15,-3 0-6 0,-1-8 7 16,0-6-5 0,-2-12-11-16,-1-10-20 0,-1-13-31 15,-4-9-108-15,0-9-144 16,0-13-1065-16</inkml:trace>
  <inkml:trace contextRef="#ctx0" brushRef="#br1" timeOffset="134946.21">19642 16548 2455 0,'0'0'347'15,"0"0"-245"-15,0 0-65 16,0 0-17-16,0 0-3 16,0 0 12-16,44-5 12 15,-15 5-3-15,1 0-14 16,5 0-3-16,1 0-9 0,4 11-6 15,-2-4-5 1,0 7-1-16,-3-4 0 16,-4 3-58-16,-2 0-37 15,-8-5-90-15,-11-2-451 0</inkml:trace>
  <inkml:trace contextRef="#ctx0" brushRef="#br1" timeOffset="135278.34">19674 16842 1996 0,'0'0'428'0,"0"0"-303"0,0 0-49 15,0 0-23-15,0 0-23 16,0 0-5-16,0 0 68 16,64 28-20-16,-26-17-4 15,9 0-21-15,4-1-20 16,4 2-6-16,1-6-15 16,-2 3-4-16,-8-2-3 15,-6-3-47-15,-11-4-49 0,-8 0-69 16,-11 0-188-1,-6 0-625-15</inkml:trace>
  <inkml:trace contextRef="#ctx0" brushRef="#br1" timeOffset="136182.49">19640 16294 2541 0,'0'0'276'0,"0"0"-174"16,0 0-45-16,0 0 3 15,0 0 1-15,0 0-13 16,82-113-16-16,-57 96-15 16,-3 5-8-16,-5 10-9 15,2 2-9-15,-3 14-8 0,3 26 17 16,6 10 3-16,0 13-3 16,-1-1 1-16,0-10 5 15,-1-10-6-15,-3-16-19 16,3-19 7-16,-2-7 3 15,8-29 9-15,7-25 7 16,2-18-7-16,9-35-125 16,-10 13-121-16,-6 14-563 0</inkml:trace>
  <inkml:trace contextRef="#ctx0" brushRef="#br1" timeOffset="137021.49">20625 16531 1253 0,'0'0'1044'0,"0"0"-830"16,0 0-38-16,0 0-19 16,0 0-37-16,0 0-35 15,0 0-34-15,31-94-14 16,-2 72 13-16,7 0-11 16,-1 8-5-16,3 6-16 15,-3 5-18-15,2 3 0 0,-6 11-1 16,-3 15-3-16,-5 10 4 15,-5 10-17-15,-10 10 1 16,-5 6-7 0,-3 2-17-16,-13-6-21 0,-16-5 51 15,-5-7 10-15,5-16 42 16,7-7 20-16,9-15-8 16,11-3-54-16,2-5-2 15,15 0-8-15,20 0 10 16,17-11 0-16,33 0-33 15,-14 1-159-15,-11-2-331 0</inkml:trace>
  <inkml:trace contextRef="#ctx0" brushRef="#br1" timeOffset="137353.63">21197 16629 2341 0,'0'0'718'15,"0"0"-595"-15,0 0-76 16,0 0-31-16,0 0-10 16,0 0 14-16,0 0-10 15,137-18-10-15,-89 13-128 0,-9 4-271 16,-11 1-1169-16</inkml:trace>
  <inkml:trace contextRef="#ctx0" brushRef="#br1" timeOffset="137678.49">21554 16409 2577 0,'0'0'502'16,"0"0"-416"-16,0 0-38 0,0 0-14 15,0 0-9 1,0 0-5-16,0 0-16 0,147-21-4 16,-113 34-8-16,-5 13 0 15,-10 2-25-15,-7 6 3 16,-12 2 14-16,0 0 4 16,-23 1 10-16,-8-8 2 15,-4-5 13-15,6-6 30 16,6-6-2-16,12-10-31 15,9-2-10-15,2 0-18 16,0 0 10-16,17 0 8 16,12 0 6-16,5 3-6 15,4 7 6-15,-2 3-6 16,-3 5 0-16,-6 4 0 16,-8 5-6-16,-9-1 2 0,-10 2-9 15,0 2 13-15,-20-6 17 16,-14 2 0-16,-6-7-2 15,-5-6 13-15,6-5-28 16,-9-8-44-16,13-4-164 16,10-13-709-16</inkml:trace>
  <inkml:trace contextRef="#ctx0" brushRef="#br1" timeOffset="137976.4">21808 16150 2796 0,'0'0'302'0,"0"0"-209"0,0 0-50 16,0 0-26-16,0 0 9 16,0 0 1-16,170 81-7 15,-102-19-14-15,8 28-2 16,0 26-3-16,-18-4 1 15,-16-10-2-15,-24-17 0 16,-18-17-11-16,-7 8-29 16,-33 2-106-16,-72-1-105 15,10-19-219-15,-2-22-420 0</inkml:trace>
  <inkml:trace contextRef="#ctx0" brushRef="#br1" timeOffset="138380.47">20544 16317 1741 0,'0'0'762'0,"0"0"-591"16,0 0-62-16,0 0 9 16,0 0-12-16,0 0-23 15,0 0-34-15,-17 0-22 16,5 0-16-16,-8 12 0 15,-8 6-5-15,-9 9-6 16,-2 14 7-16,-3 17 2 16,1 12 16-16,8 10-5 15,13 15-20-15,16 3-5 16,4-4-4-16,19 4 8 16,31-9 1-16,37 5-8 15,42 0-7-15,33-18-36 0,-23-18-80 16,-31-28-177-16</inkml:trace>
  <inkml:trace contextRef="#ctx0" brushRef="#br1" timeOffset="141878.94">22811 16543 2304 0,'0'0'346'0,"0"0"-179"15,0 0-1-15,0 0-28 16,0 0-48-16,0 0-38 15,0 0-28-15,2-4-6 16,-2 4 0-16,-2 17-16 16,-19 12 2-16,-8 15 6 15,-6 13-1-15,-7 0-4 16,-3 2-5-16,1-5-1 16,5-10-30-16,6-13-20 0,11-8-21 15,13-23-48-15,6 0-92 16,3-4-444-16</inkml:trace>
  <inkml:trace contextRef="#ctx0" brushRef="#br1" timeOffset="142180.87">22593 16627 1309 0,'0'0'1556'0,"0"0"-1345"15,0 0-147-15,0 0-40 16,0 0-18-16,0 0 10 15,0 0 5-15,144 100-21 0,-88-65-21 16,12 1-126-16,-12-12-148 16,-11-4-1219-16</inkml:trace>
  <inkml:trace contextRef="#ctx0" brushRef="#br1" timeOffset="142737.57">23236 16687 2437 0,'0'0'162'16,"0"0"-162"-16,0 0-19 15,0 0-88-15,0 0 85 16,0 0-8-16,-53 115-156 0,41-69-60 16,1-7 43-1,-2 3 65-15,-3-7 138 0,-1-5 67 16,-1 2 149-16,-1-6-10 15,2-4-88-15,1 1-47 16,1-5-34-16,3-4-10 16,2-1 52-16,1-4 42 15,5-5-10-15,4-4-7 16,0 0-14-16,0 0 14 16,0 0-5-16,6-17-27 15,11-10-11-15,10-10-22 16,4-11-19-16,5-5 3 0,2-6-6 15,0-7 1 1,-5-6-3-16,-1 1-2 16,-5 8-6-16,-7 6-1 0,-9 20 8 15,-5 14 0-15,-4 15 12 16,-2 8-1-16,0 0-25 16,0 22-6-16,-13 18-5 15,-5 23-5-15,1 4 5 16,1 4 4-16,5-14 7 15,9-7-10-15,2-13 9 16,0-19-8-16,4-10 7 16,13-8 2-16,10-4 15 15,11-28 5-15,7-12-6 16,9-18-6-16,1-10-6 16,1-9-2-16,-3-3-3 15,-5 4 2-15,-13 12 2 16,-8 13-1-16,-12 17 4 0,-9 20 19 15,-6 17 35 1,0 1-23-16,0 22-35 0,-4 24-4 16,-9 20 4-16,1 10 9 15,6 4-9-15,4-4 0 16,2-7-25-16,0-13-53 16,11-10-56-16,3-15-248 15,1-18-760-15</inkml:trace>
  <inkml:trace contextRef="#ctx0" brushRef="#br1" timeOffset="143039.69">24002 16615 503 0,'0'0'2456'16,"0"0"-2214"-16,0 0-153 16,0 0-51-16,0 0-5 15,-27 153-9-15,19-79 1 16,-1 8-15-16,3 2-9 15,1-4 4-15,0-12-3 16,3-12-2-16,0-19 0 16,2-11 0-16,0-20-17 15,0-6-33-15,0-6-48 16,11-34-37-16,15-40-92 0,-3 9-348 16,-5-5-669-16</inkml:trace>
  <inkml:trace contextRef="#ctx0" brushRef="#br1" timeOffset="143348.32">24083 16499 1933 0,'0'0'723'16,"0"0"-419"-16,0 0-70 16,0 0-111-16,0 0-73 15,0 0-29-15,0 0 6 16,89 49 5-16,-54-10-9 16,1 7-13-16,-7-2 4 15,-11-3-14-15,-11-5 1 16,-7-10 6-16,-2-4 7 15,-28-8 5-15,-5-4-7 16,-6-10-12-16,-3 0-32 16,-10-14-66-16,10-5-126 15,11-2-1068-15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8:36:08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2773 11339 1144 0,'0'0'230'0,"0"0"-230"16,0 0-228-16,-116 7-8 15,103-7-99-15</inkml:trace>
  <inkml:trace contextRef="#ctx0" brushRef="#br0" timeOffset="9874">18427 8983 365 0,'0'0'407'0,"0"0"-222"15,0 0-12-15,0 0 114 16,0 0-115-16,0 0-20 16,0 0-25-16,0 0-38 15,0 0 48-15,0 0-61 16,0 0-22-16,0-2 19 16,0 2-21-16,0-2 7 15,0 2-7-15,0 0-34 16,0 0 32-16,0 0-36 15,0 0-13-15,0 0 36 16,0 0-24-16,0 0 6 16,0 0 7-16,0 0-19 0,0 0 38 15,0 0-30-15,0 0-6 16,0 0 24-16,0 0-32 16,0 0 13-16,0 0-14 15,6 0 0-15,2 0 0 16,5 6 0-16,8 6 0 15,6 1 10-15,4 1-10 16,6-3-7-16,5 1 6 16,8-3 2-16,-1-2-3 15,4 1 2-15,-1-4 0 16,-1 0-9-16,-5-4 4 16,2 0-6-16,-6 0-3 15,-3 0 14-15,-5 0 8 16,-3 0-8-16,-4 0 0 15,-7 0 3-15,-5 0 3 0,-3 0-7 16,-5 0 1-16,-3 0 0 16,-4 0 17-16,2 0-17 15,-2 0 0-15,0 0 8 16,0 0-8-16,0 0-6 16,0 0-62-16,0 0-199 15,-2 0-697-15</inkml:trace>
  <inkml:trace contextRef="#ctx0" brushRef="#br0" timeOffset="10241">19030 8924 393 0,'0'0'1380'16,"0"0"-1103"-16,0 0-123 15,0 0 8-15,0 0-49 16,0 0-99-16,0 0 1 16,10 8 4-16,6 7-9 15,2 0 20-15,0-1-16 16,-1 2 6-16,1-2-20 16,-2 1 1-16,-3 2 24 15,-2-2-24-15,-1 3 9 16,-8 1 2-16,-2-2-11 0,0 6-1 15,-14 1-5-15,-13 2 5 16,-6 1 33-16,-5 2-24 16,1-5-8-16,5-4-1 15,8-4 6-15,9-6-4 16,7-4-2-16,8-6-93 16,8 0-251-16,9 0-670 0</inkml:trace>
  <inkml:trace contextRef="#ctx0" brushRef="#br0" timeOffset="11073">19557 8882 1723 0,'0'0'340'15,"0"0"-137"-15,0 0-62 16,0 0-37-16,0 0-76 15,0 0 2-15,0 0-30 16,-2-1-9-16,2 13 9 16,0 10 1-16,0 6 22 15,9 5-23-15,1 4 0 16,0 6 18-16,5-2-18 0,-1 0 0 16,1-1 2-16,2-6-2 15,-5-3 0-15,5-12 0 16,-7-5-23-16,4-8 16 15,-3-4 14-15,2-2 23 16,1 0 36-16,3-10 2 16,4-10 12-16,3-6-59 15,1-3-20-15,-1-4 29 16,3-3-25-16,-3-2-4 16,-3-3-1-16,-4 2 8 15,-5-2-10-15,-8-1 2 16,-4 2-24-16,0 2 11 15,-9 4-22-15,-7 4-15 0,1 8 18 16,-3 4 9-16,2 9 4 16,-1 9-32-16,1 0 27 15,3 3 24-15,2 17 0 16,1 6 0-16,4 6-1 16,6 2 1-16,0 0 1 15,0 0 6-15,8-4-7 16,13-5 26-16,1-4-12 15,3-2-13-15,1-7 7 16,1-5 3-16,0-4-22 16,4-3-40-16,-6 0-218 15,-3 0-982-15</inkml:trace>
  <inkml:trace contextRef="#ctx0" brushRef="#br0" timeOffset="11373">20162 9046 1786 0,'0'0'301'0,"0"0"-151"15,0 0-92-15,0 0 76 16,0 0-118-16,0 0 1 16,0 0 6-16,0 14-12 15,0 1-11-15,0 7 66 16,0 5-46-16,0-2-1 15,-3-2-19-15,3-7 11 16,0-4-22-16,0-6 11 0,0-5-7 16,5-1 7-16,8 0 10 15,7-3 23-15,3-13-33 16,0-3-33-16,13-6-100 16,-7 5-267-16,-7 3-623 0</inkml:trace>
  <inkml:trace contextRef="#ctx0" brushRef="#br0" timeOffset="11772">20143 8685 854 0,'0'0'708'16,"0"0"-279"-16,0 0-168 0,0 0-65 16,0 0-73-1,0 0-74-15,0 0-42 0,0 0 33 16,0 0-39-16,0 0 0 16,0 0 16-16,0 0-17 15,0 0-13-15,0 0-70 16,0 2-345-16,-2 5-635 0</inkml:trace>
  <inkml:trace contextRef="#ctx0" brushRef="#br0" timeOffset="12139">20341 8962 1554 0,'0'0'448'0,"0"0"-178"16,0 0-92-16,0 0-24 15,0 0-27-15,0 0-74 16,0 0-10-16,14-37 26 16,-14 37-34-16,0 0-31 15,0 0-4-15,0 0-3 16,0 14 3-16,2 10 6 15,3 5 1-15,-1 4 3 16,3 4-9-16,2-3-2 16,0 0-11-16,-1-2-35 15,0-2 26-15,0-6-21 0,-3-6-13 16,-1-3-9-16,0-8-33 16,-4-1-57-16,2-6-100 15,-2 0-146-15,0 0-1106 0</inkml:trace>
  <inkml:trace contextRef="#ctx0" brushRef="#br0" timeOffset="12454.99">20382 8859 1820 0,'0'0'436'15,"0"0"-250"-15,0 0-144 0,0 0-16 16,0 0 1-16,0 0-27 16,0 0 28-16,73 12-28 15,-48 6 0-15,2 2 10 16,-5 0-9-16,-4 2 11 16,-2 1-12-16,-8-4 0 15,-6-2 10-15,-2-2-10 16,0-2 1-16,0-4 12 15,-15 1 19-15,-9 1 8 16,-5-4-39-16,-5 1 5 0,3 1-12 16,-10-4-96-1,10-1-227-15,7-1-1753 0</inkml:trace>
  <inkml:trace contextRef="#ctx0" brushRef="#br0" timeOffset="13071">19720 9425 522 0,'0'0'131'0,"0"0"-131"16,0 0-78-16,0 0-31 0</inkml:trace>
  <inkml:trace contextRef="#ctx0" brushRef="#br0" timeOffset="14303">21062 8915 1184 0,'0'0'368'16,"0"0"-52"-16,0 0-119 15,0 0-37-15,0 0-52 16,0 0-77-16,0 0 31 16,-25-20-34-16,23 20-4 0,2 0-3 15,-2 0-14-15,2 0-7 16,0 0 0-16,0 0 8 15,0 0 6-15,0 0-14 16,0-2 15-16,0 2 24 16,0 0-16-16,0 0 19 15,0 0-1-15,0 0-21 16,0 0 25-16,0 0-26 16,0 0-10-16,0 0 19 15,0 0-27-15,0 0 12 16,0 0-13-16,0 0 9 15,0 4-4-15,0 17 1 16,0 2-5-16,0 7 21 0,2 2-21 16,4 0 9-1,1 1-5-15,-2-4 2 0,-1-2 7 16,1-5-13-16,-3-2-1 16,0-6 13-16,-2-4-13 15,0-4 0-15,0-2-12 16,0-4-59-16,0 0-30 15,-2 0-77-15,-23 0-171 16,2-12-78-16,2 0-806 0</inkml:trace>
  <inkml:trace contextRef="#ctx0" brushRef="#br0" timeOffset="14504">20848 9068 1209 0,'0'0'424'0,"0"0"-68"0,0 0-117 16,0 0-5-16,0 0-118 15,0 0-47-15,0 0-18 16,13-8-6-16,7 8 17 16,7 0-22-16,10 0-18 15,11 0 32-15,7 0-30 16,3 0-6-16,0-4-6 16,-2-2-12-16,-9-1-19 15,-5-1-84-15,-13 2-130 16,-12 1-614-16</inkml:trace>
  <inkml:trace contextRef="#ctx0" brushRef="#br0" timeOffset="15353">21708 8787 1184 0,'0'0'636'15,"0"0"-294"-15,0 0-199 0,0 0-22 16,0 0-32-16,0 0-88 16,0 0 31-16,-7 48-26 15,-5-18 2-15,2 2 2 16,-4 2-9-16,-1-2 19 16,2-3-20-16,3-8 0 15,4-6 3-15,1-8 6 16,5-4 4-16,0-3 7 15,0 0 26-15,0-6 92 16,5-14-53-16,5-4-57 0,2-5 4 16,1-1-10-1,1 0-7-15,-1-1-5 0,-2-5-10 16,1 5 7 0,-4 4-7-16,-1 4-9 0,-5 7 2 15,0 7 7-15,-2 8-17 16,0 1-19-16,0 0 36 15,0 0 2-15,0 0-2 16,5 4 0-16,2 10 2 16,1 4-1-16,6 2 6 15,1 4 2-15,4 0-9 16,0 2 9-16,4 0-9 16,1 0 0-16,1-1-12 15,1-2 10-15,-1-3-26 16,-3-2 10-16,-1-5 16 0,-9-6-5 15,-3-1 7-15,-5-1 0 16,0-4 3-16,-4-1-3 16,0 3-5-16,0-3 4 15,0 0 2-15,0 1 20 16,0-1-21-16,-12 0 5 16,-5 0 9-16,-12 3-14 15,-7 0-6-15,-7 1 5 16,-8 3 2-16,-2 0 13 15,-3 2-14-15,2-2 0 16,8 2 0-16,7-1 0 16,10-2-10-16,14-2 9 15,9-4-7-15,6 0-63 16,0 0-76-16,31 0 15 16,-2-8-73-16,2-2-1096 0</inkml:trace>
  <inkml:trace contextRef="#ctx0" brushRef="#br0" timeOffset="15870">22109 8791 1799 0,'0'0'363'0,"0"0"-140"16,0 0-52-16,0 0-30 16,0 0-66-16,0 0-49 15,0 0-25-15,0-6 24 16,0 6-25-16,0 0 1 15,2 16 12-15,7 7-12 16,2 2-1-16,2 2 0 16,0 4 2-16,3-3 6 15,-1-1-8-15,-1-6 0 16,-5-3 4-16,1-7-4 0,-6-5 0 16,-2-5 17-16,0-1 44 15,2 0 45-15,3-7-36 16,2-16-21-16,4-4-5 15,3-6-34-15,2-1-3 16,-3-2-7-16,1 2 9 16,-3 4-8-16,-3 9-1 15,-8 5-5-15,0 11-2 16,-2 5-33-16,0 0-48 16,0 2-43-16,-23 30-50 15,1 0-39-15,0 0-560 0</inkml:trace>
  <inkml:trace contextRef="#ctx0" brushRef="#br0" timeOffset="16351">21730 9330 1409 0,'0'0'429'0,"0"0"-310"15,0 0-59-15,0 0 4 16,0 0 64-16,0 0-89 16,0 0-36-16,-22 0 68 15,22 0 24-15,0 0 24 0,0 0-7 16,0 0-35-16,0 0-6 15,0 0-11-15,0 0-45 16,0 0 15-16,2 0-10 16,9 0-11-16,9-6 24 15,5-4-22-15,8 0 2 16,7 0-4-16,5 0-2 16,1 2 1-16,4 4-8 15,-4 0 0-15,-1 2-3 16,-7 0 3-16,-7 2 0 15,-9 0-7-15,-6 0 7 16,-10 0-11-16,-2 0 8 0,-4 0 3 16,4 0-7-16,-4 0-5 15,4 0-28-15,2 0-14 16,3 0-58-16,1 0-106 16,-4 0-465-16</inkml:trace>
  <inkml:trace contextRef="#ctx0" brushRef="#br0" timeOffset="16952">21895 9449 1445 0,'0'0'282'16,"0"0"-44"-16,0 0-44 16,0 0 33-16,0 0-90 15,0 0-68-15,0 0-34 16,44-9 19-16,-19 4-37 16,1-2-10-16,4 4 12 15,-6 3-17-15,1 0-2 16,-8 0 0-16,-1 0-27 15,-5 6 27-15,-7 7-32 16,-4 6 12-16,0 3 20 0,0 4 0 16,-10 1 9-1,-6 0-9-15,-2-1 0 0,0-2 10 16,-1-2-10-16,-2-6 0 16,1-1 1-16,5-4 21 15,3-5 26-15,5-2-7 16,3-2-13-16,4-2 28 15,0 0-19-15,0 0-1 16,0 0-1-16,0 0-10 16,0 0 7-16,2 0-24 15,9 0-7-15,5 0 34 16,9-4-24-16,4-2-3 16,9-1 6-16,1-2-5 15,4 1 26-15,-3 0-35 0,-7 2 9 16,-6 2-9-16,-9 0 7 15,-9 4-7-15,-4 0-12 16,-5 0-15-16,0 0 27 16,0 0-57-16,-12 0-43 15,-8 0-38-15,0 4-621 0</inkml:trace>
  <inkml:trace contextRef="#ctx0" brushRef="#br0" timeOffset="18688.02">19560 9918 1044 0,'0'0'290'0,"0"0"-111"15,0 0-103-15,0 0 99 16,0 0 40-16,0 0-96 0,0 0 1 16,4-22-11-16,-4 22-34 15,0 0-22-15,0 0-29 16,0 0-24-16,0 4 26 15,0 9-23-15,0 6 16 16,4 5 0-16,2 4 9 16,2 2 46-16,1 2-46 15,-1-2-18-15,6 0 19 16,-3-4-21-16,3-4-8 16,-3-5 0-16,0-6 1 15,0-5 20-15,0-4-3 16,0-2 20-16,3 0 28 15,1 0-21-15,3-6-12 16,3-7-19-16,0-2-14 0,4-4 19 16,0-4-19-16,-3-1 0 15,2-9 18-15,-2 0-18 16,-1-7 1-16,-4-2-1 16,-3 0 4-16,-5-1-15 15,-7 4-4-15,-2 4 4 16,0 8-6-16,-7 6-25 15,-9 5 21-15,-1 9 20 16,-1 4 1-16,-4 3 13 16,0 0-13-16,-1 6 0 15,4 12-3-15,0 2 3 16,9 2-8-16,2 3 0 16,6 0-26-16,2 1 32 15,0-1 2-15,16-2 0 0,4-6 7 16,2-5 1-16,3-4 10 15,-1-4-10-15,1-2 2 16,1-2-20-16,-3 0-70 16,-9 0-438-16</inkml:trace>
  <inkml:trace contextRef="#ctx0" brushRef="#br0" timeOffset="19049">20099 10049 718 0,'0'0'612'16,"0"0"-261"-16,0 0-58 15,0 0-22-15,0 0-65 16,0 0-98-16,0 0-55 15,0-3-31-15,0 3 25 16,0 4-35-16,0 12-1 16,0 11 36-16,0 6 0 15,0 3-10-15,0 1-37 16,0-5 1-16,5-6 6 16,-1-7-7-16,2-7-11 0,1-3-4 15,5-7 15-15,-2-2 12 16,6 0-12-16,0-8-12 15,6-22-10-15,-7 1-214 16,-3 4-1197-16</inkml:trace>
  <inkml:trace contextRef="#ctx0" brushRef="#br0" timeOffset="19216">20037 9825 1238 0,'0'0'1225'16,"0"0"-1167"-16,0 0-58 15,0 0-173-15,0 0 25 0,0 0-781 0</inkml:trace>
  <inkml:trace contextRef="#ctx0" brushRef="#br0" timeOffset="19831">20239 9986 1447 0,'0'0'325'16,"0"0"-266"-16,0 0-38 15,0 0 80-15,0 0-50 16,0 0-37-16,20 124 49 0,-13-97 6 15,2-6 37-15,-5-4 2 16,1-5 5-16,-3-5 40 16,-2-5-57-16,0 1-27 15,3-3 37-15,-1 0-24 16,0 0-2-16,4-12-15 16,1-7-35-16,5-5 1 15,-2-2-31-15,3 1-7 16,-1 0 0-16,-5 7 1 15,-1 6-13-15,-4 6 0 16,-2 4-15-16,0 2-14 16,0 0-32-16,0 10 51 0,0 7 29 15,2 6 0-15,4-2 13 16,-2 2-13-16,2-3 6 16,1-6 12-16,-1-4-18 15,2-2 0-15,-4-3 25 16,0-5-13-16,-1 0 5 15,-1 0 8-15,2 0-1 16,5-9 24-16,2-9-15 16,5-5-29-16,2-4 7 15,2 1-5-15,0 2-6 16,-2 7-25-16,-5 4-13 16,-1 5 22-16,-6 8-5 15,-4 0-40-15,2 0 52 0,-1 18 9 16,1 8 9-1,0 2 4-15,2 4-12 0,-2-2 24 16,0-4-25-16,0-3-23 16,1-1-23-16,-1-9-107 15,-2-4-207-15</inkml:trace>
  <inkml:trace contextRef="#ctx0" brushRef="#br0" timeOffset="21663">20890 10070 1666 0,'0'0'325'0,"0"0"-83"16,0 0-52-16,0 0-21 15,0 0-54-15,0 0-67 16,0 0-4-16,0 0 38 16,4 0-40-16,5 0-12 0,2 0-3 15,10-2-19-15,3-2 25 16,10 0-33-16,3-2 0 15,7 1 12-15,2-1-12 16,-2 0 0-16,-1 1 6 16,-8 1-5-16,-8 2 8 15,-10 2-9-15,-5 0-8 16,-8 0 1-16,-4 0 5 16,0 0 2-16,0 0 0 15,0 0 0-15,0 0 0 16,0 0-92-16,0 0-97 15,0 0-149-15,-2 0-837 0</inkml:trace>
  <inkml:trace contextRef="#ctx0" brushRef="#br0" timeOffset="22363">21585 9880 1101 0,'0'0'279'16,"0"0"-124"-16,0 0-65 15,0 0 189-15,0 0-67 16,0 0-74-16,0 0 10 0,-25 77-51 15,19-52-4-15,0-6-29 16,3 0-37-16,0-7 17 16,3-4-33-16,0-4-10 15,0-2 22-15,0-2-16 16,0 0 41-16,0 0 37 16,0-12 1-16,6-8-10 15,6-8-65-15,5-2-7 16,-2 0 6-16,3 0-6 15,-3 2-4-15,-3 6 0 16,-4 5 10-16,-1 7 1 16,-5 4-11-16,-2 6-4 0,0 0-3 15,0 0 14-15,0 0-5 16,0 2-2-16,4 11 1 16,6 2 11-16,-1 4-12 15,6-1 0-15,1 2 2 16,1-1-2-16,1 2-1 15,-2-2-12-15,2 0-21 16,-2-4 26-16,-6-4 8 16,1-1-11-16,-3-4 0 15,-4-2 10-15,-4-2 1 16,0 0 0-16,0-2 0 16,0 2-8-16,0-2 8 15,0 0 0-15,0 0 8 0,-12 0-8 16,-5 2-5-1,-8 3 4-15,-6 1-2 0,-7 0-12 16,-5 1 13-16,1 1-26 16,5 0 14-16,1 0-18 15,12-1-13-15,5-4-19 16,11 0-41-16,8-3-16 16,0 0-352-16,17 0-8 0</inkml:trace>
  <inkml:trace contextRef="#ctx0" brushRef="#br0" timeOffset="22929">21882 9926 1474 0,'0'0'452'0,"0"0"-220"16,0 0-67-16,0 0 34 16,0 0-63-16,0 0-49 15,0 0-61-15,0-8-12 16,0 8-11-16,0 0 5 15,0 0 3-15,0 0-11 0,2 4 0 16,4 10 19-16,5 4-19 16,3 2 5-16,1 5 0 15,6-4-4-15,-2 2 36 16,-1-9-20-16,3 1-7 16,-8-5 35-16,-3-5-11 15,0-4 8-15,-6-1 12 16,1 0-3-16,-3 0 31 15,2-4-42-15,3-12-8 16,2-6-4-16,2-2-28 16,0-4 4-16,3 0-4 15,-1-2 4-15,-2 1-17 0,-2 4 8 16,-2 5-16 0,-5 5 6-16,0 8-8 0,-2 3-12 15,0 4-9-15,0 0-24 16,0 0 55-16,0 4-67 15,0 12-31-15,-9 11-25 16,3-1-172-16,-3-3-499 0</inkml:trace>
  <inkml:trace contextRef="#ctx0" brushRef="#br0" timeOffset="23411">21618 10321 1042 0,'0'0'340'0,"0"0"-103"15,0 0 40-15,0 0 18 16,0 0-84-16,0 0-53 16,0 0-60-16,-62 3 9 15,62-3-30-15,0 0-21 16,0 0 1-16,0 0-18 16,0 0-4-16,0 0-14 0,7 0-15 15,9 0 23-15,5 0-11 16,10-5 3-16,10-3 2 15,5 0-6-15,10-2 10 16,7-1-15-16,1 3-12 16,1-5 31-16,-7 5-27 15,-9-1-4-15,-11 3 0 16,-16 2 1-16,-9 4-2 16,-8 0-8-16,-5 0-26 15,0 0 27-15,0 0-44 16,0 3-43-16,-9 11-41 15,0 0-69-15,0-4-407 0</inkml:trace>
  <inkml:trace contextRef="#ctx0" brushRef="#br0" timeOffset="23944">21790 10459 1542 0,'0'0'328'0,"0"0"-140"16,0 0-81-16,0 0 127 15,0 0-50-15,0 0-73 16,0 0-4-16,38-4-35 16,-16-4-48-16,5 0 13 15,4 0-25-15,0 1-1 0,-2 1 20 16,0 1-8-16,-6 4 3 15,-7 1-26-15,-3 0-18 16,-7 0 17-16,-4 0 1 16,-2 3-1-16,0 11 1 15,0 6 7-15,-2 5-3 16,-11-2-4-16,-5 5 0 16,1-2 4-16,-4-2-4 15,3-3 0-15,5-8 0 16,4-3 7-16,4-5 20 15,3-3-25-15,2-2 3 16,0 0 14-16,0 0-19 16,0 0 14-16,0 0 0 0,0 0 0 15,2 0 27-15,10 0-31 16,3 0 11-16,7 0 26 16,8-7-23-16,3 0-9 15,5-4 6-15,0 3-13 16,-2 2 10-16,-7 1-18 15,-8 2-24-15,-5 3 2 16,-7 0-45-16,-9 0-71 16,0 0-75-16,-19 0-283 15,-6 0-670-15</inkml:trace>
  <inkml:trace contextRef="#ctx0" brushRef="#br0" timeOffset="26127">16507 7818 802 0,'0'0'363'15,"0"0"-182"-15,0 0 2 0,0 0-32 16,0 0 94-16,0 0-105 15,0 0-31-15,-8-32 21 16,8 28 62-16,0 2-166 16,0-2 21-16,0 2-31 15,0-2-8-15,0 0 11 16,0 2 7-16,0-1 8 16,0 3-34-16,0-1 7 15,0 1 41-15,0 0-31 16,0 0 1-16,0 0 26 15,0 0-17-15,0 0 5 0,0 0-32 16,0 0 0-16,0 0 9 16,0 4-8-16,0 12-1 15,0 8 11-15,0 8 7 16,2 9 28-16,2 7-28 16,3 2-18-16,-1 0 36 15,2 1-29-15,-2-3 0 16,-2-7 2-16,-2-7-2 15,1-8 22-15,-3-8-5 16,2-8-10-16,-2-6 36 16,0-4-20-16,2 0-17 15,-2 0 16-15,0 0-18 16,0 0 3-16,0 0-14 16,0 0-24-16,0 0-20 15,0 0-87-15,0 0-138 0,-9 0-784 0</inkml:trace>
  <inkml:trace contextRef="#ctx0" brushRef="#br0" timeOffset="26810">15770 8512 130 0,'0'0'1342'15,"0"0"-960"-15,0 0-83 16,0 0-33-16,0 0-46 16,0 0-154-16,0 0-36 15,-7-6-10-15,7 6 63 16,0 0-50-16,0 0-15 15,0 0 45-15,0 0-47 16,0-2-10-16,13 2 16 0,10 0 12 16,6-3 38-1,6 3-48-15,5-1-16 0,3 1 27 16,-3 0-35 0,-5 0 7-16,-6 0-7 0,-6 0 6 15,-8 0-4-15,-3 0-2 16,-10 0-10-16,0 0 6 15,-2 0-18-15,0 0-9 16,0 0-17-16,0 0-70 16,-4 0-60-16,-6 0-953 0</inkml:trace>
  <inkml:trace contextRef="#ctx0" brushRef="#br0" timeOffset="27541">16258 8434 345 0,'0'0'1391'0,"0"0"-1257"16,0 0-3-16,0 0 3 15,0 0-57-15,0 0-1 16,0 0 0-16,0 82-25 15,0-47-13-15,-2 5 15 16,-7-3-27-16,-1-1 44 16,2-7-39-16,1-7-20 15,3-8 57-15,2-6-50 0,-1-7-1 16,3-1 9 0,0 0-18-16,0 0 31 0,0 0 36 15,0-12-1-15,3-3-3 16,3-9-55-16,3-5-11 15,2-1-4-15,3-2 8 16,1-2-5-16,1 2-4 16,-1 3-14-16,1 10 9 15,-3 3 4-15,-3 6 1 16,-4 4-7-16,-2 5 7 16,-1 1 9-16,-3 0-4 15,4 0-1-15,0 0-6 0,8 5 8 16,1 9-6-1,5 6 0-15,4 2 6 0,2 2 7 16,3 2-13-16,2 1 1 16,-2-1-2-16,-2-2-2 15,-4-3-4-15,-2-1 1 16,-6-5-1-16,-4-4 0 16,-4-4 7-16,-3-3-19 15,-2-2 19-15,0-1-12 16,0-1 12-16,0 0-3 15,-2 3 11-15,-17-2 11 16,-5 3-19-16,-10 2 2 16,-8 0 0-16,-7 0 8 15,-4 3-9-15,-3-4-1 16,0 2 5-16,5-1 13 0,9-1-13 16,6 0-4-16,14-1 2 15,7-4-3-15,7 0-9 16,8 0-82-16,0 0-62 15,21 0 35-15,5-9-90 16,-1 0-287-16</inkml:trace>
  <inkml:trace contextRef="#ctx0" brushRef="#br0" timeOffset="28041">16667 8518 1719 0,'0'0'403'16,"0"0"-51"-16,0 0-182 15,0 0-21-15,0 0-43 16,0 0-41-16,0 0 11 15,3-6-47-15,-3 6-23 16,0 0-6-16,0 6 4 16,4 13-6-16,3 6 2 15,2 6 0-15,2 2 7 0,1 4-7 16,-2-6 0 0,3-3 3-16,-1-6-3 15,-3-5 3-15,-3-7-3 0,-2-6 0 16,2-3 16-16,-2-1 31 15,0 0 1-15,5-9 9 16,7-15-19-16,4-6 3 16,4-8-41-16,3-5 4 15,0-1 4-15,-2 0-7 16,-8 1-1-16,-1 4 4 16,-5 7-4-16,-5 8 9 15,-4 10-9-15,-2 10-28 16,0 4 18-16,0 0-46 15,-2 8-57-15,-15 30 1 16,-1-4-132-16,1-2-415 0</inkml:trace>
  <inkml:trace contextRef="#ctx0" brushRef="#br0" timeOffset="29406">16227 9035 1419 0,'0'0'360'0,"0"0"-42"16,0 0-58-16,0 0-19 0,0 0-114 16,0 0-35-1,0 0-65-15,0-6-19 0,0 6 32 16,0 0-28-16,0 0-1 16,0 0-11-16,0 0-11 15,0 4 11-15,-5 16-1 16,-9 10 1-16,-5 9 27 15,-4 5-20-15,-6 0 3 16,-2 0-10-16,-4-2 1 16,-3-6 16-16,-1-1-17 15,-3-6 0-15,3 0 15 16,-2-8-15-16,5-2-1 16,3-3-13-16,4-4-33 15,6-2 11-15,6-5-67 16,6-1-43-16,11-4-30 0,0 0-114 15,0 0-169-15</inkml:trace>
  <inkml:trace contextRef="#ctx0" brushRef="#br0" timeOffset="29708">15739 9282 1362 0,'0'0'568'15,"0"0"-366"-15,0 0-133 16,0 0-57-16,0 0 87 16,0 0-85-16,0 0-13 15,-19 25 25-15,13 6 2 0,-1 3 76 16,3 4-23 0,2-4-62-16,2-2 34 0,0-5-35 15,0-5-9-15,13-9 14 16,3-2 8-16,1-5 12 15,8-4-6-15,6-2-19 16,7 0 44-16,5-2-38 16,-1-4-12-16,-5 0-12 15,-3 4-18-15,-12 2-117 16,-10 0-586-16</inkml:trace>
  <inkml:trace contextRef="#ctx0" brushRef="#br0" timeOffset="31520">13754 9729 1246 0,'0'0'336'16,"0"0"-193"-16,0 0-46 15,0 0 79-15,0 0-77 16,0 0-13-16,0 0-86 16,0 0 14-16,0 0 10 15,0 10-3-15,0 2 28 0,0 5-20 16,0 2-10-16,0 7 31 15,4 3-28-15,3 1-7 16,1-1 22-16,2 2-35 16,3-6-4-16,-2 0-4 15,2-7 6-15,-2-6 8 16,0-4 25-16,1-6 22 16,-1-2 47-16,3 0-24 15,3-12 12-15,5-12-25 16,3-6-57-16,4-8 39 15,-2-2-47-15,1-5 5 16,-6 1 5-16,-3 2-10 16,-11 0 1-16,-5 0-1 0,-3 4 0 15,-3 1 25-15,-15 6-11 16,1 3-4-16,-4 10-9 16,4 4-1-16,-1 10-35 15,3 4-4-15,-1 0-2 16,1 6 41-16,1 12 0 15,3 8 1-15,1 2-13 16,6 2 33-16,4 0-21 16,0 1 0-16,10-4 8 15,13-3-3-15,6-4-3 16,8-6-2-16,1-5 21 16,1-5-21-16,-1-4 11 15,-5 0-11-15,6 0-52 0,-10 0-86 16,-7 0-581-16</inkml:trace>
  <inkml:trace contextRef="#ctx0" brushRef="#br0" timeOffset="31789">14288 9774 2042 0,'0'0'366'15,"0"0"-214"-15,0 0-58 16,0 0 37-16,0 0-131 15,0 0-3-15,0 0 2 16,2 26 1-16,-2-8-6 16,0 4 12-16,0 1 11 15,0 4-8-15,2-4 5 16,3-2 31-16,-1-5-20 0,1-3 10 16,2-2 26-16,-1-3-60 15,1-2 23-15,-1-1-24 16,2-2-21-16,-2-3-28 15,-1 0-84-15,-3 0-60 16,2-12-615-16</inkml:trace>
  <inkml:trace contextRef="#ctx0" brushRef="#br0" timeOffset="31938">14286 9571 2429 0,'0'0'319'16,"0"0"-255"-16,0 0-64 0,0 0-63 16,0 0-91-16,0 0-567 0</inkml:trace>
  <inkml:trace contextRef="#ctx0" brushRef="#br0" timeOffset="32252.99">14406 9775 1417 0,'0'0'278'16,"0"0"77"-16,0 0-160 16,0 0 32-16,0 0-40 0,0 0-122 15,0 0-26-15,25 71-6 16,-16-41-22-16,2 6 57 15,-2 2-48-15,0 5-13 16,-3-2 18-16,-1-1-25 16,-1-2 0-16,-4-4 0 15,2-5 3-15,-2-8-13 16,0-6-7-16,0-4-26 16,0-4 9-16,0-7-107 15,-4 0-177-15,-3-4-243 0</inkml:trace>
  <inkml:trace contextRef="#ctx0" brushRef="#br0" timeOffset="32503">14421 9775 1972 0,'0'0'482'16,"0"0"-263"-16,0 0-139 15,0 0 144-15,0 0-164 16,0 0-26-16,0 0-34 15,110-30 2-15,-83 30-11 16,-2 8 9-16,-4 4-29 16,-7 2 13-16,-5 0 5 15,-9 3 5-15,0-2 2 16,-9 3 4-16,-18 1 30 0,-4-1-20 16,-4 1-10-16,-10 1-66 15,11-1-264-15,5-7-801 0</inkml:trace>
  <inkml:trace contextRef="#ctx0" brushRef="#br0" timeOffset="38564">14843 9924 525 0,'0'0'988'0,"0"0"-681"16,0 0-102-16,0 0-45 0,0 0 47 15,0 0-95-15,0 0 6 16,0 0-67-16,0 0-3 16,0 0 15-16,0 0 0 15,0 0 10-15,0 0-24 16,2 0-42-16,0 0 13 16,3 0-20-16,4 0 0 15,4 0 7-15,5 0-7 16,6 0-3-16,5 0 1 15,2-2 4-15,5-1 9 16,-2 2-11-16,-3-1 7 16,-3-1-8-16,-5 2 10 15,-7-2-14-15,-3 1 5 0,-7 2 0 16,0-1 4-16,-6 1-4 16,2 0 0-16,-2 0 6 15,0 0-2-15,0 0 0 16,0 0-4-16,0 0-15 15,0 0 10-15,0 0-53 16,0 0-40-16,-8 1-43 16,-2 8-118-16,-1-1-303 0</inkml:trace>
  <inkml:trace contextRef="#ctx0" brushRef="#br0" timeOffset="39480">15411 9854 1541 0,'0'0'370'0,"0"0"-168"15,0 0-48-15,0 0 54 16,0 0-64 0,0 0-70-16,0 0-35 0,16-36 13 15,-14 33-16-15,-2 1-35 16,0 2 30-16,0 0-24 15,0 0 3-15,0 0 5 16,0 0-14-16,0 0-2 16,0 2 1-16,0 11 0 15,-2 6-10-15,-9 6 10 16,-1 4 0-16,-1 4-5 16,-1-1 13-16,6-2-16 15,-1-4 8-15,3-8-3 0,2-7 2 16,2-6 1-1,2-5-6-15,0 0-15 0,0 0 21 16,6-18 68-16,7-6-51 16,2-6-17-16,3-4 31 15,0 2-24-15,2 1-7 16,0 3 0-16,-3 5-12 16,-1 2 7-16,-5 9-8 15,-4 5-9-15,-2 3 17 16,-5 1-10-16,0 3-12 15,0 0 27-15,0 0 0 16,2 0 1-16,0 0-1 16,5 8 0-16,-1 2 5 15,6 4-5-15,-1 1 0 16,2 3-1-16,5 4 2 0,0-2 6 16,-1 2-7-16,4-2 0 15,-4-2 1-15,-1-2-1 16,-3-2-9-16,-6-4 9 15,-2-5 0-15,-3 0 0 16,0-5-3-16,-2 1-8 16,0-1 10-16,0 0 2 15,0 0 2-15,0 3-2 16,0-1-1-16,-11 2 0 16,-9 2-3-16,-5 0 3 15,-6 3-10-15,-2-3 10 16,-3-3 0-16,1 1 5 15,1 0 2-15,3-4 1 16,6 0-8-16,5 0-8 16,9 0-3-16,5 0 6 0,6 0-46 15,0 0-74-15,0 0-11 16,21 0 33-16,0 0-203 16,-1-4-795-16</inkml:trace>
  <inkml:trace contextRef="#ctx0" brushRef="#br0" timeOffset="40013">15763 9854 209 0,'0'0'1304'16,"0"0"-911"-16,0 0-95 16,0 0-70-16,0 0-66 15,0 0-110-15,0 0 8 16,0-12-40-16,0 12-20 16,0 0 34-16,0 0-23 15,0 0 1-15,0 0-12 16,9 0 6-16,2 14-4 15,5 2-2-15,4 2 8 16,0 1-1-16,0 0-2 0,0 2-5 16,0-7 0-16,-6-1 0 15,-4-3 17-15,-1-3-7 16,-5-6 0-16,0-1 36 16,-4 0 5-16,2 0-6 15,0 0 7-15,0 0-8 16,0 0 43-16,2-10-52 15,5-6-28-15,1-6 18 16,3-2-16-16,0-4-8 16,-2-3-2-16,0 5 14 15,-2 4-11-15,-4 7-2 16,-3 4-35-16,-2 7-1 16,0 4-75-16,0 0-43 0,0 0 0 15,-7 12-36-15,-4 4-101 16,2-1-334-16</inkml:trace>
  <inkml:trace contextRef="#ctx0" brushRef="#br0" timeOffset="41078">15350 10244 1234 0,'0'0'438'0,"0"0"-141"16,0 0-114-1,0 0 14-15,0 0-25 0,0 0-46 16,0 0-77-16,0-12 0 16,0 12 12-16,0 0-16 15,0 0-7-15,0 0-38 16,0 0 9-16,0 0 5 16,12-1-14-16,8 1 0 15,6-2 0-15,10-2 7 16,7 0-6-16,9 0-1 15,5-1 1-15,5 0-1 16,3 1 0-16,0-3 0 0,-5 4-1 16,-9 0 6-1,-6 1 7-15,-14 2-12 0,-12 0-11 16,-5 0 6-16,-11 0 5 16,-3 0 0-16,0 0 40 15,0 0 6-15,0 0-1 16,0 0-45-16,0 0-12 15,0 0 7-15,0 0-19 16,0 0-38-16,0 0-20 16,-19 0-27-16,2 0-219 15,-6 5-953-15</inkml:trace>
  <inkml:trace contextRef="#ctx0" brushRef="#br0" timeOffset="41578">15610 10391 1953 0,'0'0'306'16,"0"0"-126"-16,0 0-48 15,0 0-27-15,0 0-50 16,0 0-24-16,0 0-11 16,129-67 29-16,-96 56-17 15,-4 5-31-15,-2 4 24 0,-5 2-25 16,-7 0-8 0,-6 0 8-16,-2 14-22 0,-7 4 7 15,0 4-11-15,0 4 1 16,-4 1 25-16,-12-2 1 15,-4 1-1-15,-4 0-17 16,-1-2 12-16,-2-4 4 16,1-3-12-16,5-5 13 15,6-5 24-15,6-2-14 16,4-4 20-16,5-1 5 16,0 0-19-16,0 0 19 15,0 0-35-15,5 0 9 0,8-1 8 16,3-5-10-1,6-5-5-15,5 4 4 0,6-1-6 16,3-1 5-16,2 1-5 16,-2 2-33-16,-1 5-15 15,-12 1-97-15,-10 0-281 0</inkml:trace>
  <inkml:trace contextRef="#ctx0" brushRef="#br0" timeOffset="54366">13871 10896 345 0,'0'0'191'0,"0"0"-78"16,0 0-87-16,0 0 7 16,0 0-8-16,0 0-20 15,0 0 27-15,0 0-30 16,0 0 0-16,0 0 26 15,0 3-25-15,0-2-1 16,0 2 37-16,0-2 10 16,0 1 59-16,0-2 56 15,0 0 96-15,0 0 6 0,0 0-21 16,0 0-7 0,0 0-20-16,0 0-76 0,0 0-1 15,0 0-53-15,0 0-18 16,0-2 1-16,0 2-50 15,0 0 108-15,0 0-92 16,0 0-37-16,0 0 22 16,0 0-21-16,0 0 8 15,0 0-9-15,0 0-1 16,0 0-4-16,0 0-5 16,0 0-2-16,0 0 2 15,0 0 7-15,2 4 3 16,6 13-8-16,-2 4 12 15,5 5-4-15,1 9 0 16,-2 2-1-16,3 3-8 0,1 2 9 16,-1 0-25-16,1-7 25 15,-1-5-17-15,1-6 11 16,-3-10-9-16,0-6-28 16,3-6 42-16,3-2 2 15,3-2 3-15,7-13 32 16,2-10-16-16,2-2 4 15,0-6-7-15,-6-1-11 16,-3 0 21-16,-4-1-16 16,-7 2 3-16,-7-3 5 15,-4 0-11-15,0 2-7 16,-4 0-1-16,-13 3-10 16,-4 5-2-16,1 8 12 0,2 8-17 15,0 6 0-15,1 4-19 16,1 0 11-16,1 14 9 15,3 9 7-15,3 8-5 16,5 1 9-16,4 3-3 16,0-6 8-16,0-3 0 15,13-4-9-15,3-7 9 16,-1-5-3-16,3-4-13 16,3-6-37-16,-4 0-100 15,-1 0-472-15</inkml:trace>
  <inkml:trace contextRef="#ctx0" brushRef="#br0" timeOffset="54749">14321 11105 1314 0,'0'0'425'0,"0"0"-70"15,0 0-158-15,0 0-72 16,0 0 15-16,0 0-94 16,0 0 119-16,9 0-132 15,-9 0-15-15,0 10 5 0,0 6-23 16,0 6 0-16,2 4 13 15,0 2-7-15,4 0 4 16,-2-1-10-16,0-6 5 16,1-4-7-16,-3-8 2 15,0-3-5-15,0-3-4 16,-2-3 9-16,2 0-15 16,-2 0-39-16,0-6-18 15,0-6-289-15,0-3-1232 0</inkml:trace>
  <inkml:trace contextRef="#ctx0" brushRef="#br0" timeOffset="54915">14303 10850 2015 0,'0'0'173'0,"0"0"-173"15,0 0-975-15,0 0 956 16,0 0-24-16</inkml:trace>
  <inkml:trace contextRef="#ctx0" brushRef="#br0" timeOffset="55697.99">14444 11126 1617 0,'0'0'350'15,"0"0"-149"-15,0 0-157 16,0 0 53-16,0 0-24 0,0 0-51 16,0 0 42-1,9 0 8-15,-9 0 12 0,0 0-38 16,0 6-37-16,0 7 3 16,0 4-12-16,0 0 0 15,0 3 16-15,4-1-16 16,-1-8 0-16,-1-1 0 15,0-4 1-15,-2-4 23 16,3-2 17-16,-1 0-16 16,-2 0 52-16,2 0-15 15,2-8-2-15,3-6-34 16,-1-4-25-16,6-4 14 16,-1 1-15-16,3-4 0 15,-4 5 10-15,1 4-10 16,-1 4-6-16,-4 3 6 0,-1 5-14 15,-1 4 8-15,-2 0-8 16,0 0-19-16,3 3 22 16,0 13-3-16,-1 5 13 15,3 4 0-15,-3 1 1 16,0-2 7-16,1-3-7 16,-3-9 0-16,1 1-9 15,-1-7 9-15,-2-4-4 16,2-2 3-16,0 0-15 15,3 0 16-15,1-2 32 16,1-12-12-16,4-3 2 16,2-6-21-16,1 1 3 15,1-2-4-15,1 4 7 0,-3 4-9 16,-4 6 2 0,-3 6-9-16,0 4 9 0,-4 0-37 15,2 6 37-15,1 12 16 16,-1 6-11-16,4 4 15 15,0 0-20-15,1-1 0 16,-5 0-1-16,-4-5 1 16,0 0-104-16,0-5-87 15,-4-8-524-15</inkml:trace>
  <inkml:trace contextRef="#ctx0" brushRef="#br0" timeOffset="56780">14941 11209 187 0,'0'0'551'0,"0"0"-305"16,0 0-46-16,0 0-26 15,0 0 50-15,0 0 37 16,0 0-74-16,-5-10 2 15,5 8 0-15,0 2-34 0,0-2-46 16,0 2-60-16,0 0-29 16,0 0 28-16,0 0-30 15,0-2-3-15,0 2 10 16,0 0-12-16,0 0 5 16,0 0-18-16,0 0 6 15,0 0 9-15,0 0-15 16,0 0 0-16,0 0 4 15,0 0-4-15,0 0 7 16,0 0-7-16,0 0-3 16,0 0 3-16,0 0 0 15,0 0-11-15,0 0 10 0,0 0-8 16,0 0 9 0,0 0-9-16,0 0 9 0,0 0 6 15,0 0-6-15,0 0 0 16,0 0 6-16,0 0-5 15,0 0 5-15,0 0-6 16,0 0 0-16,0 0 1 16,0 0-1-16,0 0-6 15,0 0 6-15,0 0 1 16,0 0 7-16,0 0-8 16,0 0-2-16,0 0-3 15,0 0 5-15,0 0-1 16,0 0 1-16,0 0 0 15,0 0 3-15,0 0-3 16,0 0 0-16,0 0 0 0,0 0 0 16,0-2-8-16,0 2 8 15,7 0 9-15,9-2 0 16,1 0-9-16,6 0 0 16,6-2 2-16,2 2-2 15,7-2 0-15,-1 0 0 16,2 2 0-16,-4-2 8 15,-1 1-8-15,-3-2 0 16,-6 1 4-16,-4 2-4 16,-2-2-1-16,-7 2 1 15,0-2 1-15,-5 2 8 16,-1 0-9-16,-4 0 0 16,-2 2 7-16,2 0-7 0,-2 0-18 15,0 0-26-15,0 0-69 16,-4 0-311-16,-7 0-1488 0</inkml:trace>
  <inkml:trace contextRef="#ctx0" brushRef="#br0" timeOffset="57097.03">15217 11047 24 0,'0'0'1663'16,"0"0"-1390"-16,0 0-72 15,0 0-18-15,0 0 22 0,0 0-101 16,0 0-22-16,0-26-28 16,0 26-10-16,0 0 17 15,0 0-27-15,0 7-1 16,2 8-26-16,5 7-7 15,0 2 27-15,0 5-26 16,-1-2 5-16,1 0-6 16,-3 2 1-16,1-4-2 15,-3 0-42-15,-2-5-56 16,0 1-95-16,0-7-399 16,0-5-1414-16</inkml:trace>
  <inkml:trace contextRef="#ctx0" brushRef="#br0" timeOffset="57879">15651 11004 1604 0,'0'0'332'0,"0"0"-253"0,0 0 68 15,0 0 152-15,0 0-144 16,0 0-66-16,0 0-38 16,29-33-26-16,-29 33 32 15,0 0-40-15,0 0-10 16,0 0-7-16,0 16 11 15,-2 5-8-15,-8 10-3 16,-4 3-2-16,-4 0-5 16,2-2 7-16,1-3-23 15,1-10 23-15,6-5-15 16,1-6 3-16,5-5 11 16,2-3-26-16,0 0 27 15,0-13 1-15,6-10 5 16,7-2 15-16,1-5-21 15,1 0 0-15,2 0-1 0,-5 3 7 16,2 5-1-16,-3 7-5 16,-2 2 0-16,-2 7-5 15,-2 4 5-15,-1 2-23 16,2 0 9-16,1 0 14 16,2 11 11-16,2 3-11 15,6 4 5-15,2 0 2 16,5 0-7-16,3-2 0 15,2-3-1-15,0 2 3 16,0-3 7-16,-3-2-9 0,-3 0 0 16,-3-4-5-1,-7 0 5-15,-3-2-1 0,-6-2 0 16,-2 0-11 0,-2 0 4-16,0-2 8 0,0 2 0 15,-2-2-4-15,-12 2 4 16,-3 0-8-16,-8 3-12 15,-4-1 0-15,-6-1 12 16,-3 1 4-16,-3-3 4 16,1 2-5-16,5-3 5 15,2 0-10-15,8 0 10 16,4 0-20-16,11 0-17 16,3 0-138-16,7 0-65 15,0-3-94-15,0-1-1475 0</inkml:trace>
  <inkml:trace contextRef="#ctx0" brushRef="#br0" timeOffset="58396">16090 10954 1836 0,'0'0'411'0,"0"0"-122"16,0 0-168-16,0 0-15 0,0 0-60 15,0 0-19-15,0 0 2 16,3-10-7-16,-3 10 32 15,0 0-23-15,0 0-24 16,0 0-6-16,5 13-1 16,3 5 25-16,3 6-20 15,3 2-1-15,-1 0 14 16,5-1-18-16,-3 0 4 16,1-5-11-16,-3-6 5 15,-1-4-6-15,-1-4-3 0,-5-6 11 16,1 0 10-1,0 0 15-15,2-10 21 0,2-9 7 16,5-4-44-16,1-5 6 16,3-4-15-16,-1 0 6 15,-4 0 15-15,1 1-13 16,-5 4-3-16,-3 4-5 16,-1 7 0-16,-4 6-9 15,-3 6-46-15,0 4-83 16,-8 4-40-16,-9 17-423 15,-1 0-519-15</inkml:trace>
  <inkml:trace contextRef="#ctx0" brushRef="#br0" timeOffset="59028">15716 11323 1281 0,'0'0'336'16,"0"0"-45"-16,0 0-142 15,0 0 53-15,0 0-7 0,0 0-106 16,0 0 4 0,-4-4-60-16,4 3-8 15,4-2 12-15,8 2-21 0,1-1-6 16,7-1 12-16,7 0-16 15,4-2-1-15,9 1-5 16,6-1 0-16,6-2 11 16,-1 1-11-16,-2 2 1 15,-2 0 14-15,-5 1-14 16,-9 3-2-16,-6 0-9 16,-6 0-27-16,-8 0 28 15,-9 0-43-15,-4 0-18 16,0 1 6-16,0 5-62 15,-11 0-188-15</inkml:trace>
  <inkml:trace contextRef="#ctx0" brushRef="#br0" timeOffset="59597.01">15877 11482 1700 0,'0'0'354'0,"0"0"-134"15,0 0-62-15,0 0-24 16,0 0-35-16,0 0-61 15,134-56-14-15,-108 49 38 16,-1 2-50-16,-5 3 5 16,-2-1-6-16,-3 3-10 15,-6 0-1-15,-2 0-2 16,-5 3-43-16,-2 7 39 16,0 2-22-16,0 5 25 15,-2 4-2-15,-12 3-10 16,-5 2-10-16,-6 2-14 15,-4 2-35-15,-2-4 30 16,2-1 18-16,2-6 26 0,4-5 2 16,10-4-1-1,9-6 37-15,2-1-38 0,2-3 0 16,0 0 42-16,8 0-13 16,13 0 19-16,4-3 2 15,0-3-13-15,9-2 26 16,4 0-16-16,4 0 1 15,6 0 26-15,0-1-34 16,-1 0 29-16,-5 3-39 16,-8 2-19-16,-10 2-8 15,-11 2-3-15,-7 0-36 16,-6 0-33-16,-12 0-67 16,-11 6-149-16</inkml:trace>
  <inkml:trace contextRef="#ctx0" brushRef="#br0" timeOffset="61542">20987 10922 143 0,'0'0'143'0,"0"0"-22"15,0 0-38-15,0 0-83 16,0 0-55-16,0 0-70 0</inkml:trace>
  <inkml:trace contextRef="#ctx0" brushRef="#br0" timeOffset="62624">20308 11135 260 0,'0'0'0'0</inkml:trace>
  <inkml:trace contextRef="#ctx0" brushRef="#br0" timeOffset="62957">20308 11135 878 0,'-73'-51'237'16,"64"45"-237"-16,0 1-84 0,-2-1 84 16,0 0 57-16,-1 2 12 15,1-2 49-15,1 2 48 16,0 0 63-16,4 2-91 15,1 0-90-15,-1 2 2 16,1 0-50-16,0 0 0 16,3 0 8-16,-2 0 4 15,2 0-8-15,2 0 64 16,0 0 13-16,0 0 23 16,0 0-33-16,0 0-7 15,0 0 26-15,0-2-45 16,0-1-20-16,0 1-25 15,-3 1-58-15,3-2 15 16,0 3-74-16,0-2 3 0,0 2 39 16,0 0-44-16,0-1-25 15,0 1-145-15,0-1-684 0</inkml:trace>
  <inkml:trace contextRef="#ctx0" brushRef="#br0" timeOffset="64406.99">19950 10874 1248 0,'0'0'547'15,"0"0"-335"-15,0 0-151 16,0 0-4-16,0 0 43 0,0 0 14 16,0 0-50-16,11 22 7 15,-5-6 17-15,4 4-28 16,0 5-16-16,1 0 17 16,1 4-27-16,-1 1 14 15,3 0-20-15,-1-2-28 16,0-1 28-16,3 0-20 15,-3-4-3-15,-2 0-5 16,2-3 6-16,1-2 4 16,-1-4-10-16,2-1 0 15,-1-4 20-15,1-3-7 16,4-2-3-16,-1-2 10 16,-1-2 4-16,3 0 9 0,0 0-9 15,0-7-5-15,3-6 17 16,-1-1-10-16,2-2-9 15,-1 0-3-15,1 0 3 16,1-2 0-16,2 1-17 16,-1-2 0-16,3 1 7 15,0 1-6-15,0 0 3 16,-2 1-4-16,2 0 0 16,-4-1 12-16,1 3-12 15,-4 4 0-15,1-2-7 16,-1 7 7-16,-2 1 0 15,-2 2-1-15,-2 2 2 0,-1 0-4 16,-1 0 3-16,1 0 0 16,-1 0 7-16,3 7-7 15,1 4 0-15,0 1 0 16,2 0 5-16,0 0 2 16,0 2-7-16,0 1-2 15,-3 2 2-15,2 0 0 16,-3 0-7-16,-1 1 7 15,-4-2 0-15,0-3-4 16,-2 0 4-16,-5-3 0 16,1-3-1-16,-1-1 1 15,-1-5 0-15,-3-1 0 16,2 0 0-16,-2 0-2 16,0 0 2-16,2 0-3 15,1 0-4-15,-1 0 14 0,0 0-7 16,2-4 0-16,1-6 5 15,1-2 11-15,1-2-16 16,2-1 0-16,0-4 5 16,-1 0-5-16,2 0 0 15,1-1-1-15,-3 2 2 16,4-3 1-16,1 4-2 16,1-2 0-16,1 4 0 15,1-1 0-15,1 2 0 16,2 1 0-16,-2 3-1 15,1 3-3-15,0 1 4 16,2 1-2-16,-2 4-7 0,-1 1 9 16,2 0-12-16,-4 0 12 15,3 0 0-15,2 6 3 16,0 3-3-16,2 4 0 16,1-4 5-16,2 4-4 15,-2-1-1-15,4 0 0 16,2 1 4-16,0 0 4 15,0-4-8-15,0 4 0 16,0-3 5-16,-4-2-5 16,-3 0 0-16,-4-3-5 15,0 1 12-15,-1-3-8 16,1 1 1-16,5-4 0 16,-1 0 6-16,7 0-5 0,6 0 4 15,4 0-3-15,5-10 2 16,5-2 23-16,2-4-20 15,0-3 1-15,-1 4 27 16,-6-1-34-16,-6 2 3 16,-5 1-4-16,-6 4 6 15,-7 0 4-15,-5 1-10 16,-5 2 0-16,-4 2 1 16,-3-2-1-16,-1 0-1 15,-2 3-3-15,0 0-38 16,0 2 15-16,-13 1-88 15,-5 0-150-15,-5 0-744 0</inkml:trace>
  <inkml:trace contextRef="#ctx0" brushRef="#br0" timeOffset="65921">20154 11628 1683 0,'0'0'299'0,"0"0"-150"15,0 0 57-15,0 0 17 16,0 0-157-16,0 0-7 16,0 0-17-16,0-44 9 15,0 40 5-15,0 4-7 16,0 0 10-16,0 0-10 0,0 0-22 15,0 0 25-15,0 0-38 16,0 0-5-16,0 0 4 16,0 0-11-16,0 0-4 15,0 0-1-15,0 0-5 16,0 9 8-16,0-1 0 16,0 7 0-16,5 4 5 15,0 0 1-15,-1 3-3 16,3 2-3-16,1 2 0 15,0 3 3-15,-2-4-3 16,1 4 0-16,-1-3 0 16,-4-2-7-16,0-4-3 15,-2-2-28-15,0-6 1 16,0-2 30-16,0-3-8 16,0 2-1-16,0-5-2 0,0 0-24 15,-4 0 12-15,2 0-32 16,-5-2-18-16,-1-2-1 15,-2 0-145-15,-5 0-114 16,-3 0-67-16,-2 0-209 16,-4 0 304-16,-3 0 312 15,-2-2 464-15,2-2-45 16,2 0-205-16,6 2-24 16,5 0 43-16,5 0-104 15,7 2-56-15,2 0-20 16,0 0-5-16,0 0-20 15,15 0-10-15,3 0 45 16,5 0-16-16,4 0-13 0,2 4 9 16,4-2-30-16,3-2-3 15,-1 0 11-15,1 0-15 16,-3 0 4-16,-4 0-2 16,-4 0-8-16,-8 0 15 15,-3-4-15-15,-8 2-21 16,-3 2 21-16,-3-2-23 15,0-3-30-15,0 1-155 16,-7 3-709-16</inkml:trace>
  <inkml:trace contextRef="#ctx0" brushRef="#br0" timeOffset="66288">20010 11593 1505 0,'0'0'642'0,"0"0"-304"16,0 0-252-16,0 0-19 16,0 0 38-16,0 0-77 15,0 0-1-15,123-27 7 16,-92 27-17-16,0 0 32 16,0 0-45-16,0 0 2 15,-4 0 4-15,-5 0-10 16,-4 0-44-16,-3 6-62 15,-3 0-164-15,-6-1-273 0</inkml:trace>
  <inkml:trace contextRef="#ctx0" brushRef="#br0" timeOffset="66753.98">20565 11889 1802 0,'0'0'454'0,"0"0"-182"16,0 0-125-16,0 0 0 0,0 0-25 15,0 0-60-15,0 0 13 16,0 0-39-16,0 0-10 16,0 0 36-16,0 0-52 15,0 0-10-15,0 4 0 16,0 6 4-16,0 6-4 15,0 6 0-15,2 6-2 16,4 2-6-16,3 2 2 16,1 2-20-16,-4-3-15 15,1-1-35-15,-3-9 61 16,-2 0 4-16,0-9-17 16,-2-5 0-16,2-4-61 0,-2-3-54 15,0 0-236-15,0 0-670 16</inkml:trace>
  <inkml:trace contextRef="#ctx0" brushRef="#br0" timeOffset="67069.98">20596 11815 1842 0,'0'0'710'0,"0"0"-533"16,0 0-86-16,0 0-84 15,0 0 4-15,0 0-4 16,0 0-7-16,98-46 0 0,-71 46 9 16,-3 12-8-1,-4 1 17-15,-2 4-18 0,-5-2 0 16,-3 2 30-16,-4-5-28 16,-6-1 5-16,0-1 8 15,0 1-7-15,-14-3 25 16,-3 0-23-16,-6 0-6 15,-3-4-4-15,1 0-25 16,-1-4-9-16,-8 0-63 16,8 0-93-16,3 0-442 0</inkml:trace>
  <inkml:trace contextRef="#ctx0" brushRef="#br0" timeOffset="67488">21215 11784 1689 0,'0'0'571'16,"0"0"-276"-16,0 0-127 0,0 0-24 16,0 0-67-16,0 0 7 15,0 0-40-15,2-9-26 16,1 6 21-16,1 2-21 15,2 1 4-15,4-2-22 16,3 2 0-16,5-2 16 16,-1 2-11-16,6 0-4 15,-3 0 0-15,0 0 4 16,0 0-5-16,-3 0-44 16,-5 0-74-16,-5 4-43 15,-7 0-388-15</inkml:trace>
  <inkml:trace contextRef="#ctx0" brushRef="#br0" timeOffset="67736">21178 11905 1107 0,'0'0'541'15,"0"0"-298"-15,0 0-130 16,0 0 50-16,0 0 91 15,0 0-111-15,0 0-67 16,68 17 20-16,-41-14-27 16,-2-3 23-16,1 0-42 15,-4 0-23-15,-1 0 5 16,-6 0-32-16,-3 0-12 0,-6-3 0 16,-1 2-114-16,-5 1-210 15</inkml:trace>
  <inkml:trace contextRef="#ctx0" brushRef="#br0" timeOffset="98877.75">22051 11526 167 0,'0'0'1232'16,"0"0"-1044"-16,0 0-92 15,0 0 64-15,0 0 57 0,0 0-62 16,0-36-44-16,0 35 31 16,0-4-24-16,0 3-31 15,0 0-42-15,0 0-30 16,0 2-1-16,0 0-8 16,0 0-4-16,0 0 4 15,0 0-4-15,0 0-1 16,0 0-1-16,0 0-5 15,0 0-15-15,0 0 7 16,0 0-3-16,0 0 16 16,0 0 6-16,0 0-6 15,0 12 0-15,0 6 0 16,6 7 2-16,4 6 7 0,-2 5-9 16,1 8 6-1,2 2-5-15,-2 1-1 0,0-1 1 16,-2-4 4-16,-3-6-4 15,1-8-1-15,-5-6-9 16,2-8 9-16,-2-6 9 16,0-4-7-16,0-2-2 15,2-2 0-15,-2 0-3 16,3 0 2-16,-3 0 1 16,0 0-1-16,0 0-8 15,2 0-34-15,-2 0-9 16,0 0-50-16,0 0-62 15,2 0-36-15,0 0 57 16,2 0 73-16,-1 0 38 16,1 0 8-16,-2 0 14 0,0 0-2 15,-2 2-20-15,0 0-92 16,0 2-174-16,0 0-66 16,-2-2-57-16,-11 3-12 15,0-1 395-15,-5-2 38 16,2 0 185-16,-1 1 201 15,-2-1-116-15,6 2 54 16,-1 0-106-16,4-2-7 16,3 2-27-16,1 0-71 15,0-2-43-15,4 0-25 16,-2 0 10-16,2 0-9 16,0 2-8-16,-3 1-2 0,3-2 4 15,-2 3 5-15,0-2-12 16,-2 0-7-16,4-2-2 15,2-2-5-15,0 0 3 16,0 0-2-16,0 0 7 16,0 0-11-16,0 0-6 15,2 0-10-15,10 0 13 16,5 0 1-16,6 0-8 16,4-6 0-16,6 1-5 15,-2-1 8-15,3-1-9 16,-5 1 0-16,-5 2 2 15,-5 2 4-15,-4 0-5 16,-7 0 0-16,-3 2 7 0,-2 0-8 16,-3 0-1-1,0 0 1-15,0 0 5 0,0 0-4 16,0 0-2-16,0 0 1 16,0 0-32-16,0 0-97 15,-6 0-135-15,-4 0-167 0</inkml:trace>
  <inkml:trace contextRef="#ctx0" brushRef="#br0" timeOffset="99376.76">21870 11540 1285 0,'0'0'488'0,"0"0"-206"15,0 0-116-15,0 0-20 16,0 0-51-16,0 0-48 16,0 0 15-16,23 0 13 15,-10 0-8-15,7-1-27 16,3-1-19-16,6-1-7 15,2 2-3-15,2-2-6 16,0 1 4-16,1 2-3 16,-7-2-5-16,-6 2 4 15,-5 0-5-15,-5 0 1 16,-7 0-1-16,-4 0 0 16,0 0-1-16,0 0-6 15,0 0-111-15,-8 0-476 0</inkml:trace>
  <inkml:trace contextRef="#ctx0" brushRef="#br0" timeOffset="100991.75">22543 11676 1130 0,'0'0'580'16,"0"0"-286"-16,0 0-181 15,0 0 12-15,0 0 68 16,0 0-102-16,0 0-47 15,-2-9-21-15,2 9-7 0,0-3 29 16,0 3-10-16,0 0 3 16,0 0-1-16,0 0-5 15,0 0-9-15,0 0-13 16,0 0-5-16,0 0-5 16,0 0-10-16,0 4 10 15,0 15 1-15,2 5 4 16,7 5-5-16,3 7 1 15,-2 0 5-15,1 3-6 16,1-5 0-16,-4-5-9 16,-1-6-15-16,-1-9-1 15,0-3 15-15,-6-8 2 16,0-3 7-16,0 0 1 0,0 0 0 16,0-7-1-1,0-14-7-15,0-1 8 0,0-4 7 16,0 2-7-16,0 2 0 15,0 1 1-15,15 4-2 16,5 5-6-16,2 2 7 16,7 5-1-16,0 5-5 15,2 0-3-15,0 5 8 16,0 10-7-16,-2 3 7 16,-4 5 0-16,-7-3-7 15,-5 2-1-15,-6-2 0 16,-7 0-5-16,0-2 8 15,-15-2 6-15,-14 0 15 16,-3-2-3-16,-3-2 25 16,-4-1-16-16,4-5-6 0,6-1-4 15,5-3-11-15,8-2 0 16,10 0-8-16,6-2-79 16,0-9-154-16,8-4-1513 0</inkml:trace>
  <inkml:trace contextRef="#ctx0" brushRef="#br0" timeOffset="102573.75">23457 11468 967 0,'0'0'381'16,"0"0"-167"-16,0 0-59 15,0 0 83-15,0 0-38 0,0 0-32 16,0 0-28-16,0-18-36 16,0 18-19-16,0 0-10 15,0 0-17-15,0 0-16 16,0 0-21-16,0 0-17 16,0 0-4-16,-2 0-9 15,2 0-4-15,0 0 5 16,0 1 0-16,0 14 8 15,0 8 0-15,13 2 8 16,0 8 0-16,3 7-2 16,-1-1-1-16,-1 2-4 15,-1-1-1-15,-4-4 0 0,0-4 0 16,-3-2 0-16,-3-7 5 16,-1-2-5-16,0-6-3 15,-2-4 3-15,0-5 0 16,0 0 0-16,0-4 0 15,0-2-1-15,0 2-14 16,0-2-30-16,0 0-43 16,0 0-178-16,0 0-300 0</inkml:trace>
  <inkml:trace contextRef="#ctx0" brushRef="#br0" timeOffset="102923.75">23366 11660 213 0,'0'0'1139'15,"0"0"-890"-15,0 0 56 16,0 0-56-16,0 0-19 15,0 0-75-15,0 0-61 16,79-14-19-16,-54 14-30 16,4-2-8-16,2 2-2 15,0-1-3-15,-2 1-16 0,-2-3-8 16,-2 3-2-16,-8-1-5 16,-3 1-1-16,-5 0 1 15,-3 0 6-15,-4 0-7 16,0 0 1-16,-2 0-1 15,3 0-5-15,-3 0-80 16,2 0-129-16,-2 0-560 0</inkml:trace>
  <inkml:trace contextRef="#ctx0" brushRef="#br0" timeOffset="105221.2">24346 11568 1332 0,'0'0'214'16,"0"0"-73"-16,0 0 190 0,0 0-13 16,0 0-176-1,0 0-53-15,0 0-21 0,4-75 10 16,-4 64 0-16,-7 3-25 16,-6-2 7-16,-5 2-25 15,-4-1-35-15,-5 6-35 16,-6 3-17-16,-5 0-2 15,-2 3-6-15,2 14 5 16,2 1 30-16,7 3 13 16,9 2 12-16,11 1 0 15,9 2-16-15,0-5-27 16,13-2-7-16,14-7 22 0,6-6 18 16,3-6 9-1,0 0-7-15,-2-1 8 0,-3-14 1 16,-6 1 6-1,-4 0 3-15,-7 0 33 0,-3 0-4 16,-5 6-23-16,-3 1 8 16,-1 4 46-16,-2 3-17 15,0 0-19-15,3 0-20 16,-1 6-14-16,5 16-6 16,3 10 5-16,4 12-2 15,6 11 3-15,2 4 1 16,3 4 0-16,-4 3-1 15,0-4-43-15,-3-3-10 16,-7-9-5-16,-5-9 14 16,-6-4 18-16,0-9 17 0,0-9-8 15,-17-3 16-15,-3-5 1 16,-3-7 4-16,-1-4 6 16,2 0-7-16,-1 0 13 15,6-10 5-15,3-11 37 16,6-2-3-16,5-8-22 15,3-2 18-15,0-5-35 16,0-3-11-16,13 3-5 16,6 2-15-16,0 3-3 15,4 6 7-15,1 5 0 16,-1 6-3-16,-2 8 6 16,2 8 2-16,-1 0-5 15,3 2-23-15,1 20 25 0,1 6 9 16,0 4 1-1,-5 2 0-15,-1 0 5 0,-4-6-6 16,-8-2 0-16,-2-8-6 16,-5-5-3-16,-2-5 9 15,0-7 3-15,0-1 24 16,0 0 21-16,-2 0-15 16,-5-12-20-16,-2-7 25 15,0-6-22-15,3-3-1 16,4-3-10-16,2 6 4 15,0-1-8-15,0 8 7 16,0 4-8-16,0 6 0 16,8 8-7-16,1 0-7 15,0 6-9-15,5 18 11 16,-2 8 12-16,2 4 0 0,-1-1 6 16,1-3-6-16,-5-9 0 15,-3-5 5-15,-1-8-4 16,-3-7-1-16,0-3 1 15,-2 0 19-15,2-3 37 16,3-16 10-16,2-7-40 16,-1-5-16-16,3-5-10 15,3 0 0-15,-1 2 0 16,-1 6-1-16,2 6 7 16,-5 8-7-16,-1 8-14 15,1 6-8-15,0 0-4 16,4 8 21-16,2 14 5 0,3 6 1 15,2 2 9-15,-3-1-9 16,-2-8 10-16,-3-1-10 16,-6-7-1-16,-2-1-1 15,-2-1-26-15,-4-3-86 16,-10-3-161-16</inkml:trace>
  <inkml:trace contextRef="#ctx0" brushRef="#br0" timeOffset="105621.2">25099 11683 1482 0,'0'0'573'16,"0"0"-260"-16,0 0-131 16,0 0-5-16,0 0-75 15,0 0-63-15,0 0-38 16,0 0-1-16,0 0-12 16,2 10-1-16,-2 1-22 15,2-1-14-15,-2-2 9 16,0-4 1-16,0-2 23 15,0-2 16-15,-9 0 13 16,-5 0-4-16,2-3 6 0,1-10 4 16,1 4 6-16,4 0 14 15,4 2-4-15,-1 4-12 16,3 2-23-16,0 1-21 16,0 0-126-16,7 1-479 0</inkml:trace>
  <inkml:trace contextRef="#ctx0" brushRef="#br0" timeOffset="106320.33">25458 11459 2417 0,'0'0'266'0,"0"0"-190"15,0 0-61-15,0 0 16 16,0 0-31-16,0 0-1 16,0 0 1-16,0 95 5 15,0-55-4-15,0-1-2 16,0-8-19-16,0-8 9 15,0-10 5-15,0-6 6 0,0-7 0 16,0 0 1 0,0-3 48-16,0-18 53 0,2-9-67 15,7-7-17-15,1-3-5 16,2 1 2-16,-3-1 1 16,2 7 2-16,-4 6 13 15,-1 8-8-15,-1 7-13 16,-3 6-5-16,-2 6-4 15,2 0-2-15,2 0-16 16,8 12 1-16,5 12 16 16,6 6 6-16,8 5-5 15,5 3-1-15,1-3-1 16,4-3 1-16,-1-1 5 16,-2-6-5-16,-3 0 1 15,-6-8 2-15,-6 0-2 0,-8-7 4 16,-3-2-5-16,-8-4 0 15,-2 0-1-15,-2-3 1 16,0-1 7-16,0 0 0 16,0 3-1-16,-11-3-6 15,-11 0 0-15,-10 0 0 16,-13 2 2-16,-5-2 11 16,-6 1-6-16,2-1-6 15,6 3 6-15,7-3-7 16,15 1 2-16,12-1-2 15,10 0-5-15,4 0-79 16,0 0-49-16,27 0 1 0,0-4-120 16,-1-3-429-16</inkml:trace>
  <inkml:trace contextRef="#ctx0" brushRef="#br0" timeOffset="106770">26005 11365 1593 0,'0'0'306'0,"0"0"-119"0,0 0 60 15,0 0 1 1,0 0-108-16,0 0-49 0,0 0-12 15,33-19-17-15,-33 19-25 16,6 5-32-16,0 16 1 16,5 7 2-16,5 6 0 15,1 2-7-15,2 2 6 16,1-6-7-16,-3-2 0 16,-3-7-1-16,-3-10 1 15,-2-5 0-15,-5-4 0 16,-2-4 1-16,3 0 73 15,-3 0-3-15,5-17 8 16,4-8-12-16,1-8-48 16,3-10-7-16,1-1-12 15,-1-3 12-15,-1 3-11 0,-3 4-1 16,-5 8 1 0,-4 8-1-16,0 8-28 0,-2 10-38 15,0 6-74-15,-2 15-104 16,-11 12-320-16,-1 5-470 0</inkml:trace>
  <inkml:trace contextRef="#ctx0" brushRef="#br0" timeOffset="107253">25637 12015 110 0,'0'0'1289'0,"0"0"-911"16,0 0-44-16,0 0-53 16,0 0-79-16,0 0-82 15,0 0-31-15,-59 0-27 16,59 0-44-16,0 0-8 0,9-1-10 16,13-7 16-16,10-1 1 15,10 1-8-15,11-2 5 16,10-3 15-16,8 2 28 15,2 1 0-15,5 2-6 16,-7 0-26-16,-4 5-14 16,-11 3-7-16,-11 0-4 15,-12 0 0-15,-11 0-15 16,-8 0-36-16,-8 5-37 16,-6 1-35-16,0 2-62 15,-2-4-152-15,-11 0-1625 0</inkml:trace>
  <inkml:trace contextRef="#ctx0" brushRef="#br0" timeOffset="107685.99">25921 12150 1974 0,'0'0'467'15,"0"0"-284"-15,0 0-91 16,0 0 69-16,0 0-59 16,0 0-67-16,0 0-18 15,86-32-10-15,-55 26-3 16,-2 2-3-16,0 2-1 0,-2 2-8 16,-6 0-9-16,-6 9-14 15,-6 12-31-15,-9 5 16 16,0 3 10-16,-13 8 1 15,-19 3-9-15,-7 0 28 16,-7-2-1-16,2-3 16 16,7-6 1-16,6-6 6 15,12-8 12-15,11-6 9 16,8-5-27-16,0-4 0 16,15 0 23-16,14 0 52 15,12-7 0-15,9-7-27 16,4 1-17-16,2-4-15 15,-5 3-2-15,-7 4-8 0,-10 5-6 16,-14 2-103-16,-13 3-336 0</inkml:trace>
  <inkml:trace contextRef="#ctx0" brushRef="#br0" timeOffset="110117">20168 12605 444 0,'0'0'500'0,"0"0"-279"16,0 0-121-16,0 0 15 15,0 0 22-15,0 0 18 16,0 0-2-16,0 0-16 16,0 0-10-16,0 0 5 15,0 0-40-15,0 0 27 16,0 0-18-16,0 0-19 15,0 0-35-15,0 0-31 16,0-2 12-16,0 2-7 16,0 0 19-16,2 0-6 15,-2 0-18-15,0 0 9 16,0 0-13-16,0 0-9 0,0 0-3 16,0 0-1-16,0 13 1 15,0 12 4-15,7 9 4 16,1 6-2-16,4 6 2 15,1 2-8-15,1 4 0 16,-3-4-2-16,0-1 2 16,0-9 0-16,0-8 0 15,-2-10-2-15,0-8-7 16,-2-6-15-16,-3-4 7 16,3-2-90-16,-1-4-155 15,-3-9-482-15</inkml:trace>
  <inkml:trace contextRef="#ctx0" brushRef="#br0" timeOffset="110382.99">20224 13010 22 0,'0'0'1618'15,"0"0"-1200"-15,0 0-116 16,0 0-86-16,0 0-67 16,0 0-79-16,0 0-42 15,-49 12-19-15,49-10-9 16,0 0-11-16,0 2-3 15,6 0 14-15,8 2 1 16,3-2 1-16,6-4-2 16,8 0 13-16,4 0 8 15,3 0-8-15,-1 0-4 0,-2-8 1 16,-6 2-4 0,-5 2-6-16,-10 0 0 0,-8 2 0 15,-6 2-49-15,-11 0-59 16,-9 0-301-16</inkml:trace>
  <inkml:trace contextRef="#ctx0" brushRef="#br0" timeOffset="110666.99">20054 12689 2370 0,'0'0'293'0,"0"0"-126"0,0 0-36 16,0 0-33-16,0 0-78 15,0 0-11-15,0 0 9 16,31-25 2-16,-6 20-14 16,4 1-6-16,7 2 0 15,3 2-1-15,4 0-49 16,4 0-56-16,4 8-71 15,-11 3-334-15,-11 4-679 0</inkml:trace>
  <inkml:trace contextRef="#ctx0" brushRef="#br0" timeOffset="111268.99">20457 12876 1161 0,'0'0'391'0,"0"0"-237"15,0 0 46-15,0 0 88 16,0 0-29-16,0 0-149 16,0 0-64-16,16 0-8 15,-11 2-38-15,1 6 12 16,1 6-11-16,4 5 14 16,-2 3 4-16,0 5-19 15,0-4 1-15,-2 0 8 16,-3-4-8-16,0-11 0 15,-1-2 0-15,-3-3 8 16,2-3 3-16,-2 0-4 0,2 0 70 16,2-17 40-16,2-8-66 15,0-7-26-15,3 0-15 16,1-3-10-16,2 4-1 16,-1 5 0-16,-2 6-4 15,-2 6-2-15,-3 7-5 16,1 7-32-16,-3 0-20 15,4 7-2-15,6 16 53 16,1 12-1-16,3 3 12 16,1 1-30-16,-1-2 10 15,0-5 15-15,-3-8 5 16,-4-8 0-16,-2-8 1 16,-5-6 0-16,0-2 8 15,-2 0 69-15,2-12 35 0,-2-12-71 16,2-6-23-16,0-4-9 15,6-1-1-15,-2 4-2 16,3 1-6-16,-1 7-1 16,2 9 0-16,-1 7-6 15,-1 7-13-15,4 0-32 16,1 11 32-16,3 19 20 16,4 9 9-16,-2 5-9 15,-3 0 9-15,1-3-9 16,-5 4-31-16,-5-13-97 15,-3-10-461-15</inkml:trace>
  <inkml:trace contextRef="#ctx0" brushRef="#br0" timeOffset="111899.13">21257 12918 2012 0,'0'0'430'0,"0"0"-203"0,0 0-78 15,0 0-32-15,0 0-103 16,0 0-14-16,0 0 0 15,29-15 0-15,-2 12 12 16,4 0-6-16,5 0 5 16,1-1-1-16,0 1-9 15,-2 2 0-15,-3 1 0 16,-5 0 7-16,-8 0-8 16,-5 0-5-16,-8 0-29 15,-4 0-36-15,-2 0-57 16,0 0-279-16,-2 5-1243 0</inkml:trace>
  <inkml:trace contextRef="#ctx0" brushRef="#br0" timeOffset="112098.12">21413 13046 1918 0,'0'0'521'0,"0"0"-300"16,0 0-144-16,0 0-21 15,0 0-39-15,0 0 3 16,0 0-10-16,96-10 2 16,-55 2-4-16,1 0 0 0,3 0-8 15,-1 2-17-15,7-6-56 16,-13 4-160 0,-7-2-537-16</inkml:trace>
  <inkml:trace contextRef="#ctx0" brushRef="#br0" timeOffset="112731.79">22095 12677 1974 0,'0'0'399'16,"0"0"-209"-16,0 0-70 16,0 0 8-16,0 0-65 15,0 0-32-15,0 0-31 16,0-26-15-16,0 30 15 15,0 13 7-15,0 10-1 16,5 5 7-16,4 3 2 16,2 7-4-16,0-3-11 15,2 0-2-15,-4-3-30 16,0-6-8-16,-6-6-13 0,-3-4-35 16,0-8-42-1,0-2-63-15,0-2-38 0,0-6 75 16,-8 3 45-16,0-5 97 15,1 0 14-15,1 0 102 16,1 0 98-16,-2 0-15 16,3 0-53-16,-1 0-7 15,3 0-33-15,0 0-27 16,2 0-21-16,0 0-2 16,0 0-26-16,0 0-5 15,0 0-11-15,4 0 0 16,7-5 16-16,7 3-16 15,3-4 13-15,2 2-8 16,4-2-5-16,4-1 5 16,3 1-5-16,-3 0-5 0,-4 4 5 15,-5-3 0-15,-6 1 0 16,-7 2-47-16,-9-2-55 16,0 2-119-16,-9-2-732 0</inkml:trace>
  <inkml:trace contextRef="#ctx0" brushRef="#br0" timeOffset="112980.8">21941 12666 2065 0,'0'0'704'0,"0"0"-584"15,0 0-78-15,0 0-32 16,0 0 5-16,0 0 7 16,137-25-21-16,-89 25 9 15,1 0-10-15,18 0-78 16,-13 0-133-16,-12 4-858 0</inkml:trace>
  <inkml:trace contextRef="#ctx0" brushRef="#br0" timeOffset="113481.03">22479 12729 2018 0,'0'0'251'16,"0"0"-201"-16,0 0-39 15,0 0 80-15,0 0-12 16,0 0-42-16,29 112-11 16,-16-75-13-16,0 1-13 15,0-2 2-15,1 1 8 16,-3-6-3-16,-2-5-6 16,-5-6 9-16,0-8 10 0,0-4 0 15,-2-4 4-15,0-4 12 16,0 0 28-16,-2 0-4 15,2-6 15-15,2-10-35 16,1-5-18-16,1 0-11 16,6-3-6-16,1 4-5 15,5 4-1-15,2 3-3 16,4 7-9-16,3 5-2 16,2 1 1-16,2 0 7 15,-2 6 7-15,-2 8 1 16,-4 0 0-16,-6 2-1 15,-6 2 0-15,-8-2 1 16,-3 0-1-16,-14 0 29 16,-19-2 3-16,-11 0-18 0,-6-4-7 15,-4-2-7-15,2-4-15 16,-2-4-58-16,13 0-105 16,13 0-723-16</inkml:trace>
  <inkml:trace contextRef="#ctx0" brushRef="#br0" timeOffset="114596.57">23270 12912 1433 0,'0'0'396'0,"0"0"-248"0,0 0-92 16,0 0 1-16,0 0-15 16,0 0-3-16,0 0 42 15,77 0-6-15,-37 0-13 16,7-4 39-16,5-1 2 16,1-1 7-16,3 0-9 15,0 1-29-15,-7-3-26 16,-7 2-18-16,-9 2-9 15,-10 1-6-15,-10 2-1 16,-7 1-12-16,-6 0 31 16,0 0 7-16,0 0-14 15,0 0-15-15,0 0-9 16,-2 0-60-16,-9 0-107 16,0 0-571-16</inkml:trace>
  <inkml:trace contextRef="#ctx0" brushRef="#br0" timeOffset="116593.8">24479 12802 1482 0,'0'0'444'16,"0"0"-267"-16,0 0-59 15,0 0 151-15,0 0-134 16,0 0-51-16,-6-117 16 16,-1 101-33-16,-2 5-33 15,2 0-10-15,-1 3-4 16,-2 2 1-16,-3 1-21 16,-3 4-10-16,-1-1-34 15,-8 2 3-15,0 0-1 0,-4 6 19 16,0 10 6-16,3 2 6 15,2 4 11-15,6 0 6 16,7 0-4-16,4-4-2 16,7-2 0-16,0-3 8 15,0-6-2-15,15-3 5 16,4-4-2-16,4 0 6 16,2 0-1-16,0-11 10 15,-3-3-24-15,-2-1 8 16,-4 3 5-16,-5 2-5 15,-5 4 23-15,-1 1-4 16,0 5-27-16,1 0-10 0,3 5-11 16,7 19 21-1,9 9 5-15,4 8 1 0,4 9 1 16,5 0-7-16,-3 3 0 16,-2-3-34-16,-6-6-2 15,-8-4 12-15,-13-6 0 16,-6-6-15-16,0-7 8 15,-23-7 31-15,-3-6 19 16,-6-5 9-16,3-3 23 16,0 0-11-16,8-10 4 15,0-11 7-15,5-6-14 16,8-2 12-16,6-7-16 16,2-1-22-16,0 1-5 15,13 2-5-15,7 3-1 0,5 8-1 16,1 7 0-16,1 5-9 15,2 5 1-15,-1 6-11 16,1 0-26-16,0 17-3 16,0 10 1-16,-2 8-11 15,-2 1 3-15,-2-1-17 16,-4-2-37-16,-5-7 36 16,-3-10 42-16,-5-4 15 15,-4-7 17-15,2-5 6 16,-2 0 66-16,-2-5 75 15,0-13-35-15,2-9-80 16,-2-4-13-16,2-3-2 16,2 0 8-16,3 3-7 15,-3 6-13-15,3 7-5 16,-2 5-1-16,-1 10-14 0,-2 3-24 16,3 0 11-16,1 19 10 15,3 8 18-15,0 3 8 16,-2-3-3-16,1-2-5 15,-3-7 0-15,0-10 5 16,-1-4-5-16,-1-4 0 16,-3 0 1-16,2 0 61 15,0-12 33-15,2-12-25 16,3-4-43-16,2-4-18 16,0 4-8-16,-1 3 9 15,-1 7-10-15,3 6-4 16,-6 6-1-16,0 5-16 0,0 1 3 15,3 4-4-15,3 17 20 16,0 10 2-16,1 5 2 16,3 0 8-16,-1 0-10 15,-4-6-39-15,0 0-69 16,-2-10-118-16,-5-6-864 0</inkml:trace>
  <inkml:trace contextRef="#ctx0" brushRef="#br0" timeOffset="117927.81">25489 13024 503 0,'0'0'1131'0,"0"0"-1018"16,0 0-87-16,0 0-26 15,0 0-23-15,0 0 21 16,0 0 2-16,48 6-1 15,-43 0 1-15,0 2 0 16,-5-2 100-16,0-2 60 16,0 2 3-16,0-4-25 15,-5 2-49-15,-4-2-32 16,-2-2-23-16,2 0-11 0,2 0 11 16,3 0 13-1,4 0-7-15,0-6-30 0,0-2-5 16,0-2-5-16,2 0-15 15,9 2-32-15,7 2-67 16,-4 2-183-16,-3 4-222 0</inkml:trace>
  <inkml:trace contextRef="#ctx0" brushRef="#br0" timeOffset="118746.8">26059 12869 1176 0,'0'0'866'0,"0"0"-726"15,0 0-100-15,0 0 104 16,0 0 61-16,0 0-124 16,0 0-45-16,0-22-8 15,-2 22 1-15,2 0-14 0,-2 0-13 16,2 9 3-16,-3 3-10 15,1 6 0-15,-2 4 5 16,0 2-6-16,-4 6-2 16,0-2-15-16,1 2 16 15,-2-4 7-15,2-4-6 16,3-4 14-16,1-8-16 16,3-6 8-16,0-4 0 15,0 0 0-15,0 0 41 16,3-16 35-16,13-8-39 15,1-8-13-15,3-2-6 16,-1-2 5-16,0 4 16 16,-3 2 9-16,-5 3-2 15,0 8 1-15,-2 2 2 0,-4 7-25 16,-1 6-14-16,-4 4-9 16,0 0-1-16,0 0-8 15,0 0-16-15,6 9 0 16,6 10 15-16,8 7-1 15,4 7 10-15,7 1 8 16,7 2-3-16,0-2-5 16,5-3 1-16,-3-2-1 15,-3-8 0-15,-6-2-39 16,-8-7 12-16,-9-6 22 16,-8-1-1-16,-6-4 6 15,0-1-1-15,0 0 1 0,-16 0 4 16,-11 0-3-16,-8 0 0 15,-7-1 0-15,-8-4 6 16,2 1 4-16,-4 4 2 16,3 0-4-16,5 0-9 15,6 0 0-15,11 0-17 16,11 0-67-16,10 3-43 16,6-3-12-16,12 0-243 15,13 0-22-15,2-3-1273 0</inkml:trace>
  <inkml:trace contextRef="#ctx0" brushRef="#br0" timeOffset="119341.74">26505 12758 1584 0,'0'0'450'0,"0"0"-256"15,0 0-73-15,0 0 65 16,0 0-65-16,0 0-58 16,0 0-23-16,0-5-15 15,0 21-14-15,4 8 4 16,11 8 6-16,6 4-11 15,1 3-5-15,2-2-4 16,-1-2 0-16,-1-5 5 16,-1-8-9-16,-8-6 3 15,-3-9-2-15,-2-4 2 0,-6-3 59 16,0 0 61-16,0-10 6 16,3-10-58-1,-1-9-34-15,2-3-4 0,1-4-14 16,5-1 9-16,-4 1-7 15,1 1-10-15,0 5 0 16,-4 6-7-16,-3 10-1 16,0 6-12-16,-2 8-52 15,0 0-95-15,0 17-96 16,-13 6-429-16,1 4-712 0</inkml:trace>
  <inkml:trace contextRef="#ctx0" brushRef="#br0" timeOffset="119857.36">26081 13283 925 0,'0'0'561'0,"0"0"-364"16,0 0 55-16,0 0-10 15,0 0-13-15,123-26-93 16,-77 16-10-16,8-1-6 16,6 2-36-16,0-2-16 15,3 3-21-15,-5 3-25 16,0-2-15-16,-2 5-2 15,-4 1-4-15,-2 1-1 16,-6 0-1-16,-7 0 1 0,-9 0-7 16,-10 0 7-1,-4 0-8-15,-10 0-11 0,-2 0-80 16,-2 1-38-16,0 3-155 16,-2-2-551-16</inkml:trace>
  <inkml:trace contextRef="#ctx0" brushRef="#br0" timeOffset="120375.26">26578 13416 1285 0,'0'0'1287'15,"0"0"-1150"-15,0 0-108 16,0 0-17-16,0 0-4 15,0 0-8-15,125-75 7 16,-85 68 8-16,0 1 0 0,-6 6-4 16,-5 0-2-16,-10 0-9 15,-7 6 0-15,-12 11-19 16,0 9-14-16,-27 5-30 16,-16 2-47-16,-10 3-123 15,-9-2 95-15,0-4 138 16,6-2 162-16,6-11 27 15,17-6-41-15,16-5-70 16,15-4-17-16,2-2-15 16,15 0-32-16,20-2-9 15,13-10 2-15,7 0-7 16,5 2 1-16,-5 2-1 16,-3 2-1-16,-10 4-74 15,-15 2-86-15,-11 0-551 0</inkml:trace>
  <inkml:trace contextRef="#ctx0" brushRef="#br0" timeOffset="123303.93">13607 11843 253 0,'0'0'763'15,"0"0"-457"-15,0 0-91 16,0 0-74-16,0 0 65 16,0 0-36-16,0 0-41 15,-3-31 14-15,3 31-2 16,0 0-46-16,0 0-59 15,0 0-26-15,0 0-10 16,0 0-12-16,0 0-6 0,0 16 18 16,0 11 17-16,3 9-6 15,9 6-10-15,7 4 21 16,-2 0-22-16,5-2 3 16,1-1 3-16,2-8-6 15,-2-4-1-15,0-7 0 16,2-8-15-16,-1-4 16 15,-2-8 0-15,3-4 16 16,-1 0-16-16,1 0 6 16,-2-12 3-16,-2 2-3 15,0-2 7-15,-3-1-11 16,-3 2-2-16,1-3 11 0,-3 2 1 16,0-2 13-16,1 0 18 15,-1-2-23-15,3-3 8 16,-1 1-11-1,5 1-8-15,3-2-2 0,4 2-7 16,-1 2 1-16,1 1-1 16,4 2 9-16,-2 2-9 15,0 0 0-15,0 4 7 16,-2 0-7-16,-3 4-10 16,-2 2-6-16,1 0 16 15,-1 0 0-15,3 0 1 16,0 8-1-16,0 2 1 15,2 0-2-15,0 2 2 16,0 2 2-16,0 0-2 16,2 0-1-16,-2 2 0 0,0 3 0 15,-4 1 0-15,2 4 0 16,-2 3 1-16,-3 3 0 16,-1 1 0-16,-3 1 0 15,-5-1 6-15,0 0-6 16,-1-3 9-16,-2-6-5 15,-1-4-4-15,-3-2 0 16,0-6 0-16,2-4 0 16,-6-1-1-16,2-5 1 15,-2 0-1-15,2 0 5 16,-2 0 14-16,2 0 30 16,0-5 2-16,0-7 13 15,1-4-37-15,-1-3-16 0,2-4-11 16,4-2 6-1,-2-2-6-15,5-3 0 0,0 1 1 16,5 2-1-16,-1 1 0 16,5 4-6-16,3 3-1 15,1 3 6-15,2 5-3 16,3 0 4-16,3 2 0 16,2 0 0-16,1 3-7 15,3 2 2-15,0 2 4 16,-3 2-8-16,-2 0 9 15,-4 0-8-15,1 12 1 16,-4 6 7-16,1 2 0 16,4 3 1-16,3 3 7 0,3 0 2 15,6-2-10 1,1-2-2-16,8-6-2 0,-1-4 4 16,5-6 0-16,2-6 0 15,0 0 6-15,0-5 0 16,-2-8 13-16,-6-3 3 15,-3-5-11-15,-7 2 4 16,-6-1 5-16,-8-3 4 16,-1 2 5-16,-7-1 0 15,0 1-3-15,-2-1-15 16,-3 2-4-16,-3 0-6 16,2 4 3-16,-3 5-4 15,-5 4 0-15,0 3 4 16,-4 3-4-16,0 1-1 0,0 0-14 15,0 0-72-15,0 11-66 16,-2 7-111-16,-6 3-331 0</inkml:trace>
  <inkml:trace contextRef="#ctx0" brushRef="#br0" timeOffset="125102.75">12998 12765 1232 0,'0'0'267'16,"0"0"-100"-16,0 0 9 0,0 0-14 15,0 0-56-15,0 0-12 16,0 0 51-16,-6-40-2 15,6 37-24-15,0 3-29 16,-3 0-31-16,3 0-24 16,0 0-24-16,0 0-9 15,0 0-2-15,0 0-8 16,0 5 8-16,0 15 11 16,0 11-11-16,5 6 5 15,3 7 1-15,1 9-6 16,1-1 1-16,-4 0-1 15,0-6 1-15,-3-4-1 16,-3-7 1-16,0-12 5 0,0-5-5 16,0-4 0-16,0-5-1 15,0-1-30-15,0-3-29 16,0 1-17-16,-5-1 41 16,-3 1 27-16,-1-5 8 15,-3 4-89-15,-1-4-19 16,-1 2 108-16,-1-2 94 15,1-1-46-15,6 0 35 16,-1 0-9-16,7 0-3 16,2 0-11-16,0 0-30 15,0 0-30-15,0 0 0 16,2 0 0-16,9 0 1 16,3 0 11-16,3-1-5 15,4-2 1-15,5-1-8 16,1 1 1-16,4-2-1 0,1 2 5 15,-1-1-2-15,-7 1-2 16,-2 1 4-16,-8 2-5 16,-10 0 1-16,-4 0-1 15,0 0-18-15,-9 0-88 16,-11-2-127-16,0-4-441 0</inkml:trace>
  <inkml:trace contextRef="#ctx0" brushRef="#br0" timeOffset="125387.05">12795 12821 1640 0,'0'0'271'15,"0"0"21"-15,0 0-2 16,0 0-118-16,0 0-56 15,0 0-66-15,0 0-37 16,-7-42-5-16,30 36-7 16,6 2 5-16,9 0-1 15,5 3-5-15,3-4 1 16,1 4 7-16,-3 1-7 16,-6 0-1-16,-7 0 0 15,-11 0-10-15,-7 1-80 0,-8 9-277 16,-5-1-927-16</inkml:trace>
  <inkml:trace contextRef="#ctx0" brushRef="#br0" timeOffset="125702.05">13303 13177 1374 0,'0'0'955'15,"0"0"-702"-15,0 0-133 16,0 0-78-16,0 0-41 0,0 0 20 16,0 0-9-16,15 110-12 15,-9-70 0-15,-2 2 0 16,3 0-1-16,-1-6 1 15,-2-6 9-15,1-5-7 16,-2-8-2-16,-3-7 0 16,0-8-48-16,0-2-24 15,0 0-267-15</inkml:trace>
  <inkml:trace contextRef="#ctx0" brushRef="#br0" timeOffset="125968.82">13123 13183 2297 0,'0'0'316'0,"0"0"-194"16,0 0 3-16,0 0-36 16,0 0-43-16,53-113-30 15,-17 97-6-15,4 2 86 16,3 8-57-16,-1 5-27 16,-5 1-12-16,-1 0 0 15,-9 6 0-15,-7 7 0 16,-9 3-5-16,-9 2-6 15,-2 0 2-15,-9 5 2 16,-20-2 7-16,-8 3 0 16,-3-3 0-16,-3-3-2 15,5-2-56-15,-2 0-105 0,11-5-97 16,11-4-513-16</inkml:trace>
  <inkml:trace contextRef="#ctx0" brushRef="#br0" timeOffset="126251.28">13686 13033 2255 0,'0'0'298'16,"0"0"-201"-16,0 0-5 0,0 0 42 15,0 0-66 1,0 0-51-16,0 0-16 0,76-21-2 16,-47 17 6-16,-2 2-5 15,2-1 0-15,-5 3-1 16,-4 0-10-16,-7 0-45 16,-3 0-34-16,-8 3-55 15,-2-1-464-15</inkml:trace>
  <inkml:trace contextRef="#ctx0" brushRef="#br0" timeOffset="126437.28">13725 13172 1513 0,'0'0'745'0,"0"0"-716"16,0 0 52-16,0 0 78 15,0 0-48-15,0 0-65 16,113-6-40-16,-82 2 3 15,0 0-9-15,-4 0-6 16,-2 4-57-16,2-1-47 16,-7-2-106-16,-5-1-153 0</inkml:trace>
  <inkml:trace contextRef="#ctx0" brushRef="#br0" timeOffset="126917.76">14424 12789 1901 0,'0'0'267'0,"0"0"-200"16,0 0-67-16,0 0 9 16,0 0 37-16,0 0-31 15,0 0 6-15,14 107-8 16,-8-71-4-16,5 2 2 16,3 4 16-16,1 0-5 15,1-2-20-15,-5-4 4 16,1-4-6-16,-6-8-48 15,-6-3-57-15,0-6-36 16,0-7-107-16,-14-2-642 0</inkml:trace>
  <inkml:trace contextRef="#ctx0" brushRef="#br0" timeOffset="127167.76">14353 13218 1648 0,'0'0'399'15,"0"0"-95"-15,0 0-86 16,0 0-89-16,0 0-78 15,0 0-51-15,0 0 2 16,8-14 4-16,13 13 5 16,3-6-10-16,10 1 11 15,3-4-2-15,3-2 23 16,5 2 10-16,-3 0-12 16,-6 3-21-16,-7 2-2 0,-11 3-8 15,-9 2 0-15,-7 0-13 16,-2 0-1-16,0 0-27 15,-15 10-48-15,-8 0-179 16,3-2-502-16</inkml:trace>
  <inkml:trace contextRef="#ctx0" brushRef="#br0" timeOffset="127451.12">14103 12785 2258 0,'0'0'339'16,"0"0"-259"-16,0 0-52 16,0 0-4-16,0 0-7 15,140-20 0-15,-82 19-16 16,2-4 8-16,0 4-1 15,-6-4-8-15,-6 1 1 16,-11 2-1-16,-8 0-36 16,-7 0-29-16,-10 2-38 15,-8-2-567-15</inkml:trace>
  <inkml:trace contextRef="#ctx0" brushRef="#br0" timeOffset="128103.3">14787 13036 2023 0,'0'0'434'15,"0"0"-271"-15,0 0-47 16,0 0-20-16,0 0-28 16,0 0-35-16,0 0-31 15,0-22 3-15,0 22 0 16,0 0-5-16,0 2-16 15,2 16 13-15,10 8 3 16,3 4 7-16,-1 2-1 16,-3-4-5-16,0-1-2 15,-5-8 1-15,-1-4 0 16,-3-10 0-16,-2 0 0 16,3-5 6-16,-3 0 9 15,0 0 3-15,0-13 12 0,2-6-25 16,0-2 7-1,4-1-7-15,3 3-5 0,3 4-15 16,1 7 15-16,3 6-8 16,1 2-5-16,6 2 7 15,1 16-2-15,1 1 7 16,-1 6 1-16,-6-1 2 16,-5 0-2-16,-6-4 0 15,-7 0-8-15,0-3 8 16,-16 1 15-16,-15-2-5 15,-4-2 4-15,-7-2-2 16,-3-6-1-16,5-2 6 16,2-4-5-16,7 0-12 15,6 0-19-15,11-4-62 0,10-2-36 16,8-10-56 0,19 4-159-16,6-2-466 0</inkml:trace>
  <inkml:trace contextRef="#ctx0" brushRef="#br0" timeOffset="128600.31">15219 13044 1930 0,'0'0'437'0,"0"0"-203"15,0 0-74-15,0 0-17 16,0 0-43-16,0 0-77 15,0 0-23-15,-2-14-5 16,4 12-2-16,10 0 7 16,5-2 2-16,6 0 5 15,6 0-3-15,4-4-3 0,7 2 5 16,0-3 4 0,1 2 12-16,-8 1-8 0,-8 0-6 15,-10 2-1-15,-7 4-6 16,-2-2 4-16,-6 2 10 15,0 0 24-15,0 0-4 16,0 0-23-16,0 0-4 16,0 0 3-16,0 0-11 15,0 0-43-15,0 0-74 16,-10 0-22-16,-1 0-117 16,0 0-1118-16</inkml:trace>
  <inkml:trace contextRef="#ctx0" brushRef="#br0" timeOffset="130001.38">15932 12908 1614 0,'0'0'427'15,"0"0"-118"-15,0 0-82 0,0 0-34 16,0 0-14 0,0 0-54-16,0 0-36 0,31-117-21 15,-31 92-33-15,-8 4-11 16,-7-3-12-16,-2 2-9 16,-3 4-3-16,-2 3-15 15,-2 10-13-15,-1 5-11 16,-2 0 8-16,2 8 24 15,4 16 6-15,3 5 1 16,3 7-7-16,3-3 2 16,8-1-34-16,1-5 10 15,3-8 24-15,0-5 1 16,0-3-7-16,0-8 6 16,0-3-5-16,9 0-4 15,5 0 14-15,3-6 7 0,1-6-6 16,3 1 3-16,-2 1-4 15,2 4 0-15,-1 4-1 16,-1 2-4-16,6 3-7 16,2 20 11-16,2 9 0 15,2 6 1-15,3 5-19 16,-5 1-22-16,-3 1 15 16,-6 1 19-16,-6-4-44 15,-6-5 35-15,-8-7 16 16,0-9 0-16,-6-6 43 15,-14-6 18-15,-7-3-14 16,-7-6-16-16,1 0-9 16,-3 0-5-16,3-6-6 0,6-7-11 15,3-4 5-15,8 2 6 16,5-7-10-16,4-3-2 16,5-3-9-16,2-2 9 15,0-2 0-15,18 2-70 16,4 4 12-16,5 6 40 15,2 6 13-15,2 4-6 16,2 4 10-16,-2 5-18 16,1 1-10-16,-3 1 5 15,-2 17-7-15,-1 10-34 16,-3 2 14-16,-4 4 1 16,-5 0 35-16,-7-4 4 0,-7-8 12 15,0-8 12-15,0-6 58 16,0-4 23-16,0-4 6 15,0 0-21-15,0-8-33 16,-5-12-8-16,5-6-22 16,0-4-8-16,0-2-7 15,0-2 0-15,0 2 0 16,3 2 0-16,5 4-16 16,2 8-25-16,-2 6 6 15,3 8-1-15,3 4-3 16,1 0 16-16,1 13 15 15,-1 12 7-15,2 5 1 16,-5 1 0-16,1-4-4 0,-1-3 4 16,-3-6 0-1,-3-6 13-15,-4-5-8 0,2-6 44 16,-4-1-8-16,0 0 13 16,0-8-5-16,0-15-27 15,0-2-11-15,0-6-2 16,2 0-9-16,4 1 5 15,5 3-2-15,1 6-2 16,-1 7-1-16,-1 8-9 16,2 6-5-16,-1 0 2 15,-2 16 1-15,2 9 2 16,0 6 9-16,0 3 0 16,-4-2 0-16,0-4-55 15,-7-2-46-15,0-6-61 16,0-10-421-16</inkml:trace>
  <inkml:trace contextRef="#ctx0" brushRef="#br0" timeOffset="130398.39">16802 12841 2263 0,'0'0'327'0,"0"0"-240"16,0 0-70-16,0 0-17 16,0 0-8-16,0 0-101 15,0 0 19-15,8 20 1 16,-10-5 81-16,-9-1 8 15,0-4 51-15,0-4-5 16,-1-4 75-16,1-2-18 16,3 0-12-16,0-5-40 15,4-8-34-15,2-4-16 16,2 2-1-16,0 0-8 16,0 8-25-16,0 0-12 15,0 7-10-15,0 0-155 16,0 12-143-16,-4 5-219 0</inkml:trace>
  <inkml:trace contextRef="#ctx0" brushRef="#br0" timeOffset="131047.11">17151 12609 1460 0,'0'0'425'16,"0"0"-303"-16,0 0-4 15,0 0 185-15,0 0-113 16,0 0-118-16,-18 132 5 15,5-92-22-15,-1-2-19 16,3-5-8-16,1-9-2 16,3-9 2-16,4-6 18 15,3-6-31-15,0-3-5 16,0 0 12-16,0-12 6 16,0-11-12-16,12-9-16 15,1-7-25-15,1-2 11 16,-1-4 7-16,0 0 0 15,-4 6 2-15,0 3-14 0,-5 11 14 16,0 10 5-16,-4 5 0 16,0 10 0-16,0 0 0 15,0 0 0-15,4 14-16 16,0 9 10-16,4 13 6 16,8 3 0-16,4 3-7 15,7 2 7-15,4 0 0 16,-2-4 0-16,-2-4-12 15,-6-4 2-15,-4-5 10 16,-7-9-1-16,-2-7 0 16,-6-5-3-16,-2-3 4 15,0-3 38-15,-18 0-3 0,-11 0-23 16,-9 0-3-16,-7-3-4 16,-6-9 14-16,-2 3 6 15,-1-4-5-15,3 3 15 16,6 3-24-16,7 1-11 15,9 0-72-15,14-1-131 16,10 3-942-16</inkml:trace>
  <inkml:trace contextRef="#ctx0" brushRef="#br0" timeOffset="131447.1">17465 12521 1482 0,'0'0'376'0,"0"0"-214"16,0 0-15-16,0 0 85 16,0 0-98-16,0 0-61 15,0 0 14-15,47 66-21 16,-29-31-30-16,0 9-1 15,1 1-2-15,2-3-7 16,-3-6 12-16,-3-6 18 16,-1-8-18-16,-5-10 16 15,-3-6 10-15,-2-6-4 16,1 0 2-16,2-3 0 16,0-17 5-16,3-13-36 0,4-5-17 15,-1-5-7-15,0 2-6 16,-1 1 0-16,-1 8-1 15,-5 7-22-15,-4 10-18 16,-2 11-6-16,0 4-30 16,0 12-194-16,-12 10-1207 0</inkml:trace>
  <inkml:trace contextRef="#ctx0" brushRef="#br0" timeOffset="131832.1">17006 13266 2290 0,'0'0'363'16,"0"0"-162"-16,0 0-51 15,0 0 6-15,0 0-82 16,0 0-59-16,0 0-1 16,-6-33-13-16,24 25-1 15,3-3 2-15,8 4 2 16,5-2-4-16,11 1-1 0,9-2 1 16,8 1 6-16,7-4-1 15,4 1-4-15,-2 0 0 16,-1 0 5-16,-10 0 2 15,-9 4-8-15,-13 0-1 16,-12 4-17-16,-14 3-58 16,-12 1-73-16,-14 0-48 15,-10 5-399-15</inkml:trace>
  <inkml:trace contextRef="#ctx0" brushRef="#br0" timeOffset="132213.1">17116 13331 2341 0,'0'0'318'16,"0"0"-221"-16,0 0-64 15,0 0 3-15,0 0-9 16,124-65-14-16,-79 56-12 15,0 5-1-15,-3 4-11 16,-7 0 9-16,-6 9 1 16,-11 16-9-16,-11 3-3 15,-7 6-35-15,-2 2 3 16,-25 1 37-16,-9 0 8 16,-3-5 17-16,0-7 57 15,8-6 29-15,9-7 14 0,10-6-27 16,12-4-35-1,0-2-20-15,7 0-27 0,18 0 9 16,10-8-10-16,10-4-7 16,4 2-41-16,0 0-55 15,11 3-71-15,-10-2-37 16,-15 3-457-16</inkml:trace>
  <inkml:trace contextRef="#ctx0" brushRef="#br0" timeOffset="133662.04">12996 13800 1388 0,'0'0'277'0,"0"0"-188"0,0 0-57 15,0 0-28-15,0 0 3 16,0 0 7-16,0 0 2 15,-9 94 48-15,9-58 71 16,0 6-8-16,2 2-38 16,7 2-58-16,2 1 1 15,1-5 13-15,-2 0-33 16,-1-6-3-16,1-6-9 16,-6-4 0-16,-4-6-1 15,0-6-7-15,0-1-70 16,-4-4-132-16,-13-1-78 15,-9-2-32-15,2-2 194 16,4-2-617-16</inkml:trace>
  <inkml:trace contextRef="#ctx0" brushRef="#br0" timeOffset="133878.04">12853 14361 1700 0,'0'0'240'0,"0"0"-122"16,0 0 137-16,0 0-71 15,0 0-141-15,0 0-42 16,0 0 12-16,29-2 0 15,-4-2-10-15,8-2 186 16,7-2-130-16,5-4-32 16,4-1-1-16,-5 2-15 15,-2 3-11-15,-8-4-4 0,-10 6-29 16,-8 6 13 0,-9 0 4-16,-7 0-13 0,0 0-62 15,-18 0-53-15,-4 0-251 16</inkml:trace>
  <inkml:trace contextRef="#ctx0" brushRef="#br0" timeOffset="134111.66">12788 13904 1103 0,'0'0'1283'16,"0"0"-1091"-16,0 0-117 0,0 0-50 16,0 0-2-16,0 0-1 15,0 0 163-15,137-57-152 16,-95 56-33-16,18 1-144 16,-8 0-234-16,-8 0 11 0</inkml:trace>
  <inkml:trace contextRef="#ctx0" brushRef="#br0" timeOffset="134827.56">13388 14201 1861 0,'0'0'376'16,"0"0"-187"-16,0 0-103 15,0 0-39-15,0 0 26 16,0 0-43-16,0 0-30 15,0 0-17-15,0 4 17 16,0 13 9-16,0 10 4 16,0 5 3-16,7 2-6 0,-1-2-10 15,-2-2 0 1,1-11 1-16,0-7 5 0,-3-6 21 16,-2-6-7-16,2 0-6 15,3-6 29-15,-1-16 21 16,3-9-35-16,2-8-19 15,0 2-5-15,2-3 32 16,2 0-37-16,0 7 8 16,3 10-8-16,-5 8-4 15,2 9-4-15,-3 6-38 16,1 6-4-16,2 21 40 16,0 9 10-16,0 6 1 15,1 4-1-15,-3-9 0 0,-2-6 0 16,-2-9 1-16,-2-9-1 15,-1-9 16-15,-2-4 7 16,0 0 6-16,0-18 20 16,3-11 118-16,-1-7-132 15,8-3-14-15,1-4-16 16,7 3-4-16,-1 4 6 16,2 6-7-16,-3 12-12 15,-1 10-9-15,-1 8-24 16,-3 6 36-16,1 26 9 15,-1 12 0-15,-4 6 5 16,-2 4-5-16,-5-4-14 16,-2-7-66-16,0-3-31 0,0-12-24 15,-4-11-410-15</inkml:trace>
  <inkml:trace contextRef="#ctx0" brushRef="#br0" timeOffset="135127.56">14103 14159 1802 0,'0'0'433'0,"0"0"-368"0,0 0 126 15,0 0-1-15,0 0-108 16,0 0-54-16,0 0-28 16,58-32 11-16,-33 26-11 15,4-1-1-15,2 2-4 16,0 1-4-16,-5 4-115 16,-1 0 16-16,6 0 39 15,-8 0 33-15,-5 9-65 0</inkml:trace>
  <inkml:trace contextRef="#ctx0" brushRef="#br0" timeOffset="135329.56">14153 14289 1842 0,'0'0'502'0,"0"0"-482"15,0 0 46-15,0 0 41 16,0 0-36-16,0 0-33 15,0 0-23-15,127-14-10 16,-94 4-4-16,0 3-1 16,-2 1 0-16,5 1-186 15,-9 1-289-15,-5 4-666 0</inkml:trace>
  <inkml:trace contextRef="#ctx0" brushRef="#br0" timeOffset="136010.93">14936 13980 2312 0,'0'0'191'15,"0"0"-119"-15,0 0 16 16,0 0 42-16,0 0-77 15,0 0-39-15,0 0-6 16,9 18-8-16,-5 8 16 16,0 7-15-16,-2 7 1 15,0 4 9-15,0 0-11 16,0 2 0-16,2 2-16 16,-1-11 8-16,-1 2 1 15,0-8-74-15,-2-9 33 16,0-4-525-16,0-7 527 15,-9-5 46-15,-5-3 63 0,4-3-36 16,-1 0-12 0,-1 0-12-16,3-6 47 0,-1-2 117 15,2-1-57-15,2 4-32 16,4 1-38-16,-1-1-1 16,3 4-6-16,0 1-6 15,0 0-12-15,0 0-14 16,0-3 8-16,17 3-9 15,2-3 0-15,8-2 17 16,4-1-15-16,4 1 17 16,6-2 6-16,-3 1-6 15,-3 2-10-15,-3-1-7 16,-8 2-2-16,-9 3 0 16,-3 0-7-16,-10 0 6 15,-2 0-15-15,0 0-51 0,-9 0-1870 0</inkml:trace>
  <inkml:trace contextRef="#ctx0" brushRef="#br0" timeOffset="136275.31">14768 13930 2678 0,'0'0'186'0,"0"0"-127"16,0 0-39-16,0 0 17 15,0 0 10-15,0 0-28 16,0 0-13-16,144-58-6 16,-99 54 2-16,-1 4-2 15,1 0-73-15,10 0-93 16,-10 2 57-16,-9 6-213 0</inkml:trace>
  <inkml:trace contextRef="#ctx0" brushRef="#br0" timeOffset="136810.73">15282 14133 2273 0,'0'0'388'0,"0"0"-211"16,0 0-91-16,0 0 12 16,0 0-36-16,0 0-58 15,0 0 0-15,31 48 1 16,-17-13 6-16,1 10-11 15,1-1-22-15,-3 3 7 16,1-3 9-16,-1-4 6 16,-5-12 0-16,-1-6 0 15,-2-9 0-15,-3-4 1 0,0-9 3 16,-2 0 1-16,0-2 5 16,0-15-10-16,0-10 0 15,0 1 0-15,7-2-1 16,2 3-4-16,4 7-6 15,0 8-6-15,6 4 12 16,2 6-9-16,4 0 14 16,4 9-2-16,2 10-74 15,-2 0 30-15,-2 3 31 16,-7 1 10-16,-7-2 4 0,-8-3 1 16,-5-5 37-1,-7 2 43-15,-24-5-25 0,-11-4-30 16,-7-2-17-16,-7-4-2 15,2 0-6-15,3 0-43 16,8 0-88-16,18-4-134 16,8 0-410-16,17 0-573 0</inkml:trace>
  <inkml:trace contextRef="#ctx0" brushRef="#br0" timeOffset="137110.15">16023 14078 2603 0,'0'0'250'0,"0"0"-158"16,0 0-50-16,0 0 50 15,0 0-18-15,0 0-53 16,0 0-21-16,-4 5-9 15,4 21 9-15,0 8 12 16,0 4-7-16,0 3-5 16,0 1-10-16,0-7-3 15,0-5-7-15,0-4-5 16,0-8-37-16,0-14-17 16,-6-2-77-16,1-2-998 0</inkml:trace>
  <inkml:trace contextRef="#ctx0" brushRef="#br0" timeOffset="137291.94">15848 14169 2823 0,'0'0'154'16,"0"0"-44"-16,0 0-75 16,0 0-31-16,115-42-4 15,-59 36 0-15,9 0 0 16,-1 2-51-16,-4 0 18 15,17-1-381-15,-19 0-606 16,-12-1 665-16</inkml:trace>
  <inkml:trace contextRef="#ctx0" brushRef="#br0" timeOffset="139456.31">16808 14101 1482 0,'0'0'334'0,"0"0"-159"16,0 0-69-16,0 0 42 15,0 0-20-15,0 0-56 16,0 0-18-16,-9-68 29 0,9 63-37 16,-2 4-11-16,2-2-2 15,-3 3-11-15,3 0 1 16,-2 0-9-16,2 0 7 15,-2-2-8-15,0 2 5 16,0-1 1-16,-3-8-3 16,1 1-3-16,-6-2 5 15,0 0-2-15,-5-2-5 16,-4 2 6-16,-1 2-4 16,-2 6-2-16,-2 2-11 15,-3 0-24-15,2 6 12 16,-2 14 11-16,6 6-6 15,0 3 7-15,7 3 0 16,8-4-11-16,6-2-1 0,0-4-1 16,4-4-4-16,12-11 16 15,5-4 0-15,0-3-4 16,2 0 5-16,-1-8 1 16,3-8 7-16,-6-2 6 15,2-2-13-15,-4 0-1 16,-1 4 1-16,-5 2 4 15,-1 5-4-15,-4 8 0 16,-2 1-1-16,3 1-15 16,1 25 15-16,4 14 0 15,3 11 7-15,6 11-1 16,-1 8-6-16,0 2 0 16,-2-1-11-16,-5-3-43 0,-4-6 20 15,-9-10 26 1,0-6 8-16,0-14 5 0,-16-5 29 15,-4-11 6-15,-2-7-26 16,-2-7-4-16,-1-2-10 16,0 0-18-16,4-15-3 15,0-10 21-15,3-5 21 16,7-4 24-16,7-2-25 16,4-4-8-16,0 2-12 15,17 4-9-15,8 8 8 16,6 3 0-16,2 6-7 15,3 3 1-15,-2 7 7 16,2 7-7-16,-3 0-4 0,-2 12 0 16,-2 14-2-1,-4-2 8-15,-6 7-14 0,-5 0 4 16,-9-6 2-16,-5-3 13 16,0-6 20-16,0-4 17 15,0-10 3-15,0-2 7 16,0 0-3-16,-3-10-9 15,1-13-30-15,2-8 0 16,0-5 4-16,0-4-9 16,0 4 1-16,7 4-1 15,3 10-1-15,7 5-13 16,0 12 5-16,3 5-1 16,1 1-11-16,0 24-8 15,0 4 19-15,-3 10 9 16,-3-4-7-16,-6-2-7 0,-2-7 10 15,-5-12 5-15,-2-6 12 16,2-8 15-16,-2 0 12 16,0-4 24-16,0-20-10 15,0-6-38-15,0-9-7 16,2 2 4-16,3 0-11 16,6 7-1-16,3 6 0 15,1 12-9-15,5 4 5 16,3 8-7-16,2 0-19 15,8 23 17-15,-2 7 5 16,-3 6-2-16,-3 4-30 16,-7-1-56-16,-18 4-47 0,0-9-146 15,0-15-401-15</inkml:trace>
  <inkml:trace contextRef="#ctx0" brushRef="#br0" timeOffset="140372.07">17681 14161 1942 0,'0'0'367'0,"0"0"-257"0,0 0-54 16,0 0 72-16,0 0-13 15,0 0-64-15,0 0-33 16,54-40-16-16,-43 40 7 15,-5 0-1-15,0 10-2 16,-4 0-6-16,-2 0-16 16,0 0 16-16,-8-2 1 15,-5 0 13-15,0-7 16 16,2-1-28-16,4 0 9 16,3 0-11-16,4-9-55 15,4-5-85-15,9 2-560 0</inkml:trace>
  <inkml:trace contextRef="#ctx0" brushRef="#br0" timeOffset="141022.07">18136 13922 1996 0,'0'0'393'16,"0"0"-292"-16,0 0-69 16,0 0 41-16,0 0 0 0,0 0-51 15,0 0-22 1,2 62 0-16,-10-22 0 0,-6 5 15 16,-1-3-1-16,-4-2 33 15,2-8 46-15,-1-7 12 16,5-12-36-16,5-9-32 15,4-4-20-15,4 0 2 16,0-14-19-16,0-10-5 16,0-4 0-16,4-7 4 15,6 2 2-15,-1-1-3 16,1 4 6-16,4 1-1 16,-3 9 4-16,3 6-7 15,-3 7 0-15,0 2-1 16,0 5-12-16,2 0-29 15,6 5 2-15,0 9 17 0,4 4 18 16,3 1 5 0,3 3 0-16,5 5 10 0,-1-1-5 15,1 0 2-15,-5 0-5 16,-5 0-2-16,-4-4 6 16,-4 0-6-16,-8-2 11 15,-5-2 8-15,-3-2-4 16,0 0 1-16,-3-8-7 15,-12 2 16-15,-7-4-6 16,-5-2-8-16,-9-4 3 16,-8 0-14-16,-5 0 0 15,-3 0 13-15,4-4-13 16,3-6 0-16,9 2-33 16,9 2-41-16,10 0-28 15,12 1-40-15,10-7-90 0,19-1-198 16,7-1-224-16</inkml:trace>
  <inkml:trace contextRef="#ctx0" brushRef="#br0" timeOffset="141371.07">18404 13930 925 0,'0'0'1553'16,"0"0"-1329"-16,0 0-109 15,0 0-73-15,0 0-34 16,0 0 11-16,0 0-18 16,64-8 39-16,-42 27-21 0,7 8-1 15,0 7 2-15,2-2-10 16,0 5-9-16,-4-3 5 16,-6-8-5-16,-6-6 0 15,-6-7 0-15,-2-8 6 16,-5-5 1-16,-2 0 75 15,2-4 2-15,0-18-10 16,0-12-49-16,3-6-16 16,-3-7-4-16,2-1 4 15,-1 2-9-15,-1 7 5 16,-2 6-6-16,0 11 0 16,0 12-14-16,0 10-74 0,0 10-161 15,0 10-703-15</inkml:trace>
  <inkml:trace contextRef="#ctx0" brushRef="#br0" timeOffset="141939.69">18043 14405 2273 0,'0'0'223'0,"0"0"-27"16,0 0-83-16,0 0-40 15,0 0-34-15,0 0-39 16,0 0 9-16,46-22-1 16,-8 18 14-16,7-2-22 15,13-2 22-15,4 2-6 16,7-1-6-16,3-2 7 15,-8 3-8-15,-3-2-3 0,-15 2-6 16,-11 6 0 0,-14 0-62-16,-13 0-70 0,-8 0-440 0</inkml:trace>
  <inkml:trace contextRef="#ctx0" brushRef="#br0" timeOffset="142369.69">18234 14614 2020 0,'0'0'280'0,"0"0"-200"0,0 0-12 15,0 0 18-15,0 0 4 16,145-62-59-16,-112 56-16 16,-1 6-7-16,-8 0-2 15,-6 12 0-15,-7 13-6 16,-9 2-7-16,-2 7-64 16,-7 1 7-16,-21-2 46 15,-6-1 18-15,-4-2 14 16,5-3 32-16,4-7 67 15,11-8 21-15,9-8-29 16,9-4-50-16,0 0-55 16,9 0 0-16,15-13-1 15,9 0 2-15,6-4-2 16,-1 3-18-16,-1 5-11 0,6 0 18 16,-11 4-71-16,-11 0-488 15</inkml:trace>
  <inkml:trace contextRef="#ctx0" brushRef="#br0" timeOffset="144835.15">20426 13968 1894 0,'0'0'368'15,"0"0"-152"-15,0 0-72 16,0 0 17-16,0 0-55 15,0 0-46-15,0 0-2 0,-2-58 14 16,2 54-4 0,0 4-19-16,0 0-28 0,0 0-13 15,0 0-8-15,0 0 1 16,0 0-1-16,0 10 0 16,12 10 0-16,3 6 6 15,3 5-2-15,4 0-3 16,0 6 5-16,1-3-6 15,-1-1 4-15,-2 3-3 16,0-7-1-16,-3-3 0 16,2-2 1-16,-4-3 0 15,3-4-1-15,2-1-6 16,2 2 5-16,1-8 0 16,-3-2 1-16,-3 0-6 15,-1-3 6-15,-7-4-1 0,-3-1 1 16,-4 0 0-1,2 0 0-15,-4 0 4 0,0 0 2 16,0 0-5-16,2 0-1 16,0 0-1-16,0 0 1 15,2 0 0-15,-1 0 2 16,-1 0-2-16,0 0-1 16,-2 0 0-16,0 0 1 15,0 0-4-15,0 0 4 16,0 0-4-16,0 0-2 15,0 0-9-15,0 0-2 16,0 0-12-16,0 0-19 16,0 0-45-16,0 0-33 15,0-1-174-15,-7-2-533 0</inkml:trace>
  <inkml:trace contextRef="#ctx0" brushRef="#br0" timeOffset="146549.79">20538 13966 1314 0,'0'0'673'0,"0"0"-405"0,0 0-194 16,0 0-41-16,0 0 28 15,0 0 33-15,0 0-33 16,40 81-4-16,-18-41-27 16,3 6-5-16,2 2-18 15,4 2 14-15,2 0-15 16,3-2-6-16,2-8-1 15,-1-6-7-15,4-7 6 16,-6-10-4-16,3-5 5 16,-2-5 1-16,3-7 1 15,4 0 13-15,4-2 5 16,4-15 1-16,5-4 8 16,4-2-17-16,-2-3 5 0,3-2 12 15,-1-2-10-15,2 0 49 16,1-1-40-16,1-6-4 15,3 3-4-15,-5-4-10 16,3 3-2-16,-5-2-4 16,-4 3-1-16,0-2 5 15,-4 1-7-15,2 7 0 16,-2 0 5-16,4 6-6 16,-2 0 1-16,4 4-6 15,5 0 6-15,1 2 1 16,6 2-1-16,1-1 1 15,0 7-1-15,0 1 0 16,3 1 0-16,2 2 0 0,0-4 0 16,-1 3 1-16,-1 4-1 15,-3 1 0-15,-4 0-8 16,-5 0 2-16,-4 0 6 16,-4 8-1-16,-3 6-7 15,-4 2 8-15,-3 6 6 16,-1 0-5-16,-3 2-1 15,0 1 0-15,-2 0 5 16,0 1-2-16,-3 2-2 16,3-4 0-16,-2 5-1 15,2-1 0-15,-2-5-1 16,-3 2 1-16,-2-2 6 16,-4-6-6-16,-8-3 0 15,-5-4-14-15,-5-4 14 0,-3-3-1 16,-1-3-12-16,-2 0 5 15,-1 0 8-15,0 0 13 16,0 0 6-16,3-13 46 16,-1-3-34-16,3-5-4 15,-1-4 2-15,4-3 7 16,0 0-13-16,2-3-10 16,3 0-3-16,4-1-4 15,0 3-5-15,8 3 0 16,0 2-1-16,6 3 4 15,2 2-4-15,3 1-7 16,7 5 7-16,5-2-1 16,0 7-5-16,6 0 5 0,2 3-3 15,0 5 3 1,2 0 1-16,-2 0 0 0,3 9 0 16,-2 5 0-16,6 1 0 15,2 2 4-15,0 1-4 16,4 0 3-16,3-2 1 15,1 1 0-15,1-3-4 16,2 1 1-16,0 1 3 16,2-4-3-16,3 2-1 15,2 0 0-15,-4 2-6 16,2 4 5-16,-2 3 0 16,-8 3-5-16,-6-1 6 0,-5 4 0 15,-8-8 0-15,-3 2-3 16,-9-4 3-16,-4-6 0 15,-7-7 0-15,-2-4 0 16,0-2 0-16,2-4 4 16,5-16 7-16,5-8 11 15,3-4-1-15,3-8-2 16,-1 0 3-16,-2-3 9 16,-3 4 4-16,-5 4 6 15,-9 5-13-15,-10 8-11 16,-5 9-8-16,-8 7-5 15,-4 3-4-15,-7 3-68 16,-15 3-78-16,-7 10-343 0</inkml:trace>
  <inkml:trace contextRef="#ctx0" brushRef="#br0" timeOffset="148464.67">20935 14780 1554 0,'0'0'338'15,"0"0"-170"-15,0 0-34 16,0 0 39-16,0 0-89 15,0 0-60-15,0 0-17 0,-2 0 20 16,2 0 41 0,0 0 3-16,0 0-15 15,0 0-7-15,0 9-12 0,0 13-8 16,0 4-13-16,0 9-3 16,8 8-5-16,3 1-1 15,3 5-7-15,1-8 0 16,-3 1-1-16,-1-6 0 15,-3-4 1-15,-4-4-40 16,-4-6-22-16,0-4-21 16,0-2-103-16,-2-5-60 15,-11-3 35-15,-14 0-6 16,3-2-283-16,-1-2-578 0</inkml:trace>
  <inkml:trace contextRef="#ctx0" brushRef="#br0" timeOffset="148682.69">20868 15286 136 0,'0'0'1121'0,"0"0"-828"16,0 0-79-16,0 0-67 15,0 0-69-15,0 0-55 16,0 0 22-16,-5 0 136 16,5 0 40-16,0 0-54 15,0 0-66-15,5 0-38 16,6-2-22-16,4 2 15 16,7-4-18-16,5 4-15 15,4-4-7-15,1 4-15 16,1 0 0-16,-2 0 4 15,-4 0-5-15,-2 0-24 16,-6 0-68-16,-9-6-26 16,-4 4-158-16,-6 0-813 0</inkml:trace>
  <inkml:trace contextRef="#ctx0" brushRef="#br0" timeOffset="148969.68">20705 14847 1745 0,'0'0'365'16,"0"0"-262"-16,0 0-42 15,0 0 114-15,0 0-59 16,0 0-61-16,132 0-31 16,-88 0-9-16,3 0-7 15,-1 0-8-15,10 0-11 16,-12-4-285-16,-10 2-724 0</inkml:trace>
  <inkml:trace contextRef="#ctx0" brushRef="#br0" timeOffset="149981.07">21253 15102 2218 0,'0'0'243'0,"0"0"-175"16,0 0 9-16,0 0 21 16,0 0-65-16,0 0-31 15,0 0-2-15,-7 30 12 16,3-7 5-16,2 8-15 16,0 5 9-16,2-9-5 15,0 0-6-15,0-5 0 16,8-12-5-16,5-2-14 0,4-8-4 15,0 0 23-15,1 0 11 16,-3-18 18-16,1-4-1 16,-3-2-3-16,-8-2-15 15,-5-1-1-15,0 1-9 16,-16 7 0-16,-8 2-1 16,-3 7 1-16,1 6 1 15,-1 4-1-15,7 0-5 16,7 0-27-16,5 4-21 15,8 5-13-15,0 1-35 16,10-7-27-16,11 0 62 16,6-3 37-16,2 0 29 15,0-3 0-15,2-9 26 0,-4-2 25 16,-2-1-9-16,-8 0-10 16,-3 5-14-16,-7 4 10 15,-5 4 44-15,-2 2 16 16,0 0-32-16,0 8-27 15,0 14-15-15,0 5-5 16,0 6-2-16,0 1-7 16,4-6 6-16,0-6-5 15,-1-8-1-15,2-5-6 16,-1-5-9-16,-2-4 7 16,5 0 8-16,-1-6 49 15,6-10 3-15,-1-6-35 0,2-1-17 16,-1 4-8-1,-6 5-11-15,1 6 11 0,-5 5-8 16,-2 3-47-16,2 3 41 16,-2 16 22-16,4 7 8 15,4 4-1-15,2-1-6 16,1-3 1-16,3-8-2 16,-1-10-7-16,-3-3-1 15,-2-5 8-15,3 0 4 16,-1-13 80-16,1-16-41 15,1-6-43-15,5-8-1 16,-5-3-35-16,2-6-21 16,-1 2-31-16,-4-3-35 15,-4-4-33-15,-5 11-2 16,0 6 10-16,-12 9 148 0,-5 13 50 16,-1 13 252-16,3 5-140 15,-1 0-94-15,5 4-37 16,4 15-10-16,4 12-7 15,3 13 14-15,0 5-1 16,14 8-11-16,6 3-7 16,4 1-8-16,3-4-2 15,0-4-4-15,-2-8-24 16,-3-7-55-16,-2-11 32 16,-4-15-125-16,-7-6-232 0</inkml:trace>
  <inkml:trace contextRef="#ctx0" brushRef="#br0" timeOffset="150146.37">21634 15091 1275 0,'0'0'1351'16,"0"0"-1162"-16,0 0-84 16,0 0-52-16,0 0-29 15,0 0-19-15,0 0-5 16,165-70-8-16,-98 58-89 15,-9 7-366-15</inkml:trace>
  <inkml:trace contextRef="#ctx0" brushRef="#br0" timeOffset="150795.26">22525 14909 1437 0,'0'0'926'0,"0"0"-769"15,0 0-147-15,0 0 1 16,0 0 39-16,0 0-14 16,0 0-26-16,85-10 10 15,-56 6-19-15,-2 2-1 16,-3 0 7-16,-4 2-7 15,-4 0-64-15,-10 0-75 16,-1 2-212-16,-5 4-1395 0</inkml:trace>
  <inkml:trace contextRef="#ctx0" brushRef="#br0" timeOffset="150978.6">22595 15061 1318 0,'0'0'1283'0,"0"0"-1108"16,0 0-95-16,0 0 43 16,0 0 20-16,0 0-85 15,0 0-34-15,71-34-14 16,-40 23-10-16,18 6-53 0,-7 2-114 16,-4-1-311-16</inkml:trace>
  <inkml:trace contextRef="#ctx0" brushRef="#br0" timeOffset="151694.14">23327 14574 1219 0,'0'0'472'0,"0"0"-211"16,0 0-103-16,0 0 105 16,0 0-55-16,0 0-123 15,0 0-41-15,-9-27-14 16,9 27-11-16,0 0-5 16,0 0-3-16,0 0-5 15,0 0 9-15,0 5 27 0,0 13-22 16,0 8 2-1,0 12 15-15,9 8-11 0,5 7-12 16,1 3-13-16,1 2-2 16,-1-8 0-16,-1-2-48 15,-3-12-11-15,-7-6-8 16,-4-10-22-16,0-4-104 16,-2-11-83-16,-17-2-24 15,-4-3-188-15,-2 0 17 16,1 0 472-16,2 0 387 15,4-6-14-15,7 4 46 16,7-2-52-16,4 0-152 16,0 2-88-16,0 2-80 15,2 0-32-15,13 0-9 0,5 0 4 16,5 0 11-16,6 0 6 16,5-4 29-16,1 0 10 15,1 0-36-15,-2-6-16 16,-3 4-8-16,-8-4-5 15,-7 2-1-15,-7 2-58 16,-9-7-42-16,-2-1-62 16,-20 1-408-16,-2-3-1430 0</inkml:trace>
  <inkml:trace contextRef="#ctx0" brushRef="#br0" timeOffset="151878.19">23254 14597 1739 0,'0'0'591'15,"0"0"-323"-15,0 0-154 16,0 0 13-16,0 0 16 16,0 0-66-16,0 0-25 15,64-57-15-15,-33 56-12 16,5-2-12-16,7 3-13 16,19 0-23-16,-11 16-178 15,-4-4-344-15</inkml:trace>
  <inkml:trace contextRef="#ctx0" brushRef="#br0" timeOffset="152160.64">23742 14807 2203 0,'0'0'302'16,"0"0"-183"-16,0 0-80 15,0 0 32-15,0 0-1 16,0 0-37-16,22 108-17 16,-6-64-5-16,2 5-9 15,-3-2 4-15,1 3-5 16,-3-8 4-16,-1-3-5 16,-4-7-14-16,-1-14 13 15,-3-5-4-15,-4-4 5 16,0-9 1-16,0 0-1 15,0-10-56-15,0-11-280 16,-6 2-1408-16</inkml:trace>
  <inkml:trace contextRef="#ctx0" brushRef="#br0" timeOffset="152413.59">23767 14815 2585 0,'0'0'230'15,"0"0"-159"-15,0 0-13 16,0 0 40-16,0 0-56 16,113-49-28-16,-73 49-6 0,-4 0-5 15,-3 0-3 1,-6 14-1-16,-12 4-13 0,-5 0-1 16,-10 3-4-16,-2-1 15 15,-25-3 3-15,-10 4-7 16,-5-5 3-16,0-5-2 15,-3-4-52-15,12-7-147 16,8 0-1273-16</inkml:trace>
  <inkml:trace contextRef="#ctx0" brushRef="#br0" timeOffset="152827.41">24343 14811 2363 0,'0'0'335'0,"0"0"-215"0,0 0-83 15,0 0-12-15,0 0-8 16,0 0-16-16,0 0 6 15,110-13-6-15,-68 8 0 16,5 1-1-16,-3-2 0 16,-3 2-12-16,-10-1-108 15,-12 3-145-15,-11 1-488 0</inkml:trace>
  <inkml:trace contextRef="#ctx0" brushRef="#br0" timeOffset="153129.41">24812 14640 2280 0,'0'0'443'0,"0"0"-332"16,0 0-87-16,0 0-10 15,0 0 36-15,0 0-41 16,0 0-3-16,10 56-5 16,-1-19 4-16,5 7 1 15,1 8-5-15,5 2 0 16,1 0 3-16,-2-2-4 16,0-8-25-16,-7-8-18 0,-3-3-54 15,-1-12-175-15,-8-8-602 16</inkml:trace>
  <inkml:trace contextRef="#ctx0" brushRef="#br0" timeOffset="153327.37">24809 15132 544 0,'0'0'2012'16,"0"0"-1779"-16,0 0-146 15,0 0-54-15,0 0 22 16,0 0-10-16,0 0-26 15,147-39-9-15,-100 33-6 16,1-4-2-16,-2-1-1 0,-7 3-1 16,-7-7-13-1,-10 3-131-15,-13 2-417 0</inkml:trace>
  <inkml:trace contextRef="#ctx0" brushRef="#br0" timeOffset="153527.37">24751 14528 2354 0,'0'0'590'16,"0"0"-490"-16,0 0-71 0,0 0-19 16,0 0-5-16,154-39-4 15,-103 36-1-15,-2 1-23 16,18 2-139-16,-16 0-31 15,-6 0-468-15</inkml:trace>
  <inkml:trace contextRef="#ctx0" brushRef="#br0" timeOffset="154192.64">25388 14865 2283 0,'0'0'534'15,"0"0"-406"-15,0 0-50 16,0 0 20-16,0 0-23 16,0 0-54-16,0 0-17 15,-4 6-4-15,4 11-16 16,0 10 15-16,4 9 1 15,8 2 4-15,-4-2-4 16,1-6 1-16,-2-8 0 16,0-8-1-16,-5-3 0 15,0-11 0-15,-2 0 1 16,2 0 3-16,3-5 8 16,-3-13 3-16,2-9-9 15,4-9 1-15,-2-3-3 0,3-3-3 16,2 4-1-1,0 6 0-15,0 5 0 0,-2 13-10 16,0 5-5-16,0 9-27 16,0 0-18-16,0 15-14 15,2 12 48-15,0 4 14 16,3 3 12-16,-4-2 1 16,1-9 5-16,-1-5-5 15,-6-5-1-15,-2-12 1 16,0 1 55-16,-2-2 8 15,0 0-15-15,5 0-10 16,1-12-20-16,4-8-2 16,3-4-16-16,1-4-1 15,1-2-1-15,-1 4 0 16,-1 6-7-16,-5 3 7 0,-1 7 1 16,0 10 0-1,-2 0-21-15,1 0 4 0,3 19 6 16,5 6 11-16,1 8 1 15,-1 1 6-15,-1-1-6 16,-3-4 0-16,0-1-1 16,-6-6-23-16,-4-4-100 15,0-6-303-15</inkml:trace>
  <inkml:trace contextRef="#ctx0" brushRef="#br0" timeOffset="154626.1">26168 14783 2591 0,'0'0'278'16,"0"0"-162"-16,0 0-42 15,0 0 4-15,0 0-64 16,0 0-13-16,0 0-1 16,59-4 8-16,-28 4-1 15,0 0 9-15,2 0-3 16,1-2-3-16,-5-1-9 16,0 1-1-16,-10 1-109 15,-7 1-195-15</inkml:trace>
  <inkml:trace contextRef="#ctx0" brushRef="#br0" timeOffset="154808.51">26279 14888 2438 0,'0'0'357'0,"0"0"-242"15,0 0-58-15,0 0 82 16,0 0-58-16,0 0-51 15,116-5-14-15,-71-1-11 16,-3 0-5-16,7 0-102 16,-8 2-185-16,-12-2-683 0</inkml:trace>
  <inkml:trace contextRef="#ctx0" brushRef="#br0" timeOffset="158971.81">26988 14774 714 0,'0'0'334'15,"0"0"-54"-15,0 0-48 16,0 0-13-16,0 0-36 16,0 0-85-16,0 0-14 15,0 0 27-15,0 0 10 16,0 0-34-16,0 0-29 15,0 0-4-15,0 0-10 16,0 0 3-16,0 0-4 16,0 0-6-16,0 0 10 0,0 0-2 15,0 0-1-15,0 0 0 16,0 0-6-16,0 0-4 16,0 0-9-16,0 0-6 15,0 0-7-15,0 0-7 16,0 0-5-16,0 0 0 15,2 0-11-15,14 0 10 16,9 0 1-16,4 0 0 16,4 3 0-16,5 3 1 15,-3 0 0-15,-4-1-1 16,-2-1 1-16,-8 0-1 16,-8-4 1-16,-5 5-1 15,-4-5 1-15,-2 0 10 0,-2 0 37 16,0 0 13-1,0 0-21-15,0 0-23 0,0 0-8 16,2 0-9-16,-2 0-1 16,0 0-16-16,0 0-40 15,0 0-45-15,-4 11-62 16,-8 1-209-16,-1-1-1247 0</inkml:trace>
  <inkml:trace contextRef="#ctx0" brushRef="#br0" timeOffset="160336.93">27761 14712 1388 0,'0'0'1063'16,"0"0"-929"-16,0 0-63 15,0 0 31-15,0 0 53 16,0 0-66-16,2-112-40 16,-2 98-10-16,-6 2-11 15,-7-2-1-15,-6 1-27 16,0 6-9-16,-4 6-18 15,-4 1-7-15,-2 0-11 16,-4 8 12-16,-2 15 14 16,1-2 12-16,5 8 2 15,7-3 5-15,9 0-7 0,7-2 7 16,6-4-13-16,0-6 2 16,17-5-9-16,7-5 14 15,5-4 4-15,5 0 2 16,-1-4 0-16,0-8-19 15,-2-7-10-15,-6 2 5 16,-5 5 8-16,-9 1 1 16,-4 7 15-16,-5 2 25 15,-2 2 35-15,0 0 8 16,0 0-48-16,2 6-20 16,2 16-13-16,6 6 13 15,3 15 2-15,3 7-2 16,4 7 1-16,2 6-1 15,3-1 1-15,0 0 4 16,-6-6-5-16,-3-4 0 0,-5-11-27 16,-7-5 16-16,-4-10-3 15,0-6 14-15,0-4 0 16,-13-6 16-16,-5-2-1 16,-5-8 7-16,4 0-9 15,-1 0-6-15,-1 0 0 16,8-12-6-16,0-6 11 15,6-6 6-15,3-6-4 16,4-2-3-16,0-9 1 16,0 1-12-16,6 0-1 15,12 4-15-15,7 5 4 0,0 8 0 16,4 7-2 0,-3 7 9-16,-2 7 4 0,-1 2-10 15,-3 0-30-15,0 19 14 16,0 4 12-16,3 0 8 15,-4 7 6-15,1-2-11 16,-5 2 11-16,-1-8 0 16,-3 0-6-16,-7-9 7 15,2-3 14-15,-6-6 7 16,2-3 0-16,-2-1 4 16,0 0 5-16,0 0 19 15,2-1 1-15,-2-13-14 16,2-7-22-16,0-2-9 15,1-4-5-15,1-3 0 0,0 4-5 16,3 4-10-16,2 6-6 16,0 9-22-16,0-2-15 15,0 9-13-15,4 0 18 16,-2 13 7-16,3 6 29 16,-1 8 16-16,1 2 1 15,-6-7 0-15,3-2-1 16,-7-4 1-16,2-11 11 15,-4-2 6-15,0-3 11 16,-2 0 23-16,2 0 32 16,2-3 14-16,1-16-53 15,3-3-23-15,4-12-14 16,1 2-5-16,3 1-2 0,-5 2 0 16,0 9-2-1,-4 10-4-15,0 6 5 0,-5 4-17 16,2 0-51-16,0 21 40 15,6 10 29-15,1 3 4 16,0 1 10-16,0 1-3 16,-2-13-11-16,-2-2 0 15,-7-8-49-15,0-4-123 16,0-9-1125-16</inkml:trace>
  <inkml:trace contextRef="#ctx0" brushRef="#br0" timeOffset="160802.91">28710 14620 1303 0,'0'0'656'15,"0"0"-267"-15,0 0-161 16,0 0-45-16,0 0-55 16,0 0-85-16,0 0-28 15,-4 20-5-15,-3-4-5 16,-1 5-3-16,-4 0 6 16,-1 3 4-16,-3 2-3 15,-1-2-4-15,1-3 0 16,3-3-5-16,1-8 0 15,5-2-14-15,5-8-79 16,0 0-155-16,2 0-801 0</inkml:trace>
  <inkml:trace contextRef="#ctx0" brushRef="#br0" timeOffset="161003.31">28588 14672 1413 0,'0'0'1143'0,"0"0"-980"16,0 0-109-16,0 0-54 16,0 0 1-16,0 0-1 15,0 0 9-15,64 44 3 16,-35-20-1-16,0 2-1 16,0-2-10-16,-2-2 0 15,0-4-37-15,-7-1-160 16,-5-12-293-16</inkml:trace>
  <inkml:trace contextRef="#ctx0" brushRef="#br0" timeOffset="161785.38">29111 14512 1926 0,'0'0'631'15,"0"0"-552"-15,0 0-24 16,0 0 44-16,0 0-15 16,0 0-57-16,0 0-26 15,2-15 8-15,-2 34-4 16,0 8 14-16,0 8 9 16,-2 5-18-16,-9 2 3 15,1-4 5-15,-2-6-13 0,1-10 21 16,7-8 7-16,-1-8 11 15,5-4-9-15,0-2-5 16,0 0 18-16,0-8-12 16,3-18-1-16,5-6-24 15,3-8-5-15,3-6-6 16,-3-2 0-16,-3 2 5 16,2 2-4-16,-6 3 3 15,1 12-4-15,-3 6 5 16,-2 11-5-16,0 6 0 15,0 6 1-15,0 0-1 16,4 4-12-16,5 18-7 16,7 9 19-16,4 5 0 0,6 4-5 15,8 1 1 1,2 1 4-16,2-7-6 0,1-1-3 16,-1-2 8-16,-7-10-3 15,-4-4 0-15,-7-4 3 16,-9-4 1-16,-3-3-4 15,-6-6 4-15,-2 3 0 16,0-4 5-16,-2 0-1 16,-14 0 4-16,-9 5-1 15,-6-5 7-15,-9 0-13 16,-10 1 17-16,0 1-14 16,-2 3 2-16,3-1-6 15,7 2-6-15,11-6-28 16,10 4-59-16,21-4-88 15,0 0-241-15,14 0-1732 0</inkml:trace>
  <inkml:trace contextRef="#ctx0" brushRef="#br0" timeOffset="162251.38">29620 14387 2129 0,'0'0'222'16,"0"0"-67"-16,0 0 13 15,0 0-6-15,0 0-82 0,0 0-30 16,0 0 11-16,13-18-13 16,-13 18-7-16,2 0-16 15,2 8-25-15,4 11 6 16,4 4-6-16,9 11 5 15,4 3 3-15,0 1-8 16,5-2-1-16,-1-3 1 16,-3-6 4-16,-5-5-4 15,-6-8 1-15,-5-6 0 16,-4-4 0-16,-2-2-1 16,-2-2 16-16,1 0 64 15,-1 0-1-15,4-2-5 16,2-14-27-16,5-7-11 0,0-10-20 15,5-7-8-15,-2-4-7 16,-1-4 2-16,-2 3-1 16,-3 8 4-16,-6 6-1 15,0 13-5-15,-4 2 0 16,0 10-15-16,0 6-37 16,0 0-54-16,0 0-104 15,0 8-460-15</inkml:trace>
  <inkml:trace contextRef="#ctx0" brushRef="#br0" timeOffset="166114.26">12655 15065 538 0,'0'0'383'0,"0"0"-114"16,0 0-65-16,0 0 154 0,0 0-145 15,0 0-110-15,0 0-33 16,0-44 41-16,0 38-11 15,0 3-41-15,0 2 8 16,0-1 3-16,0 2-19 16,0 0-19-16,0 0-16 15,0 0-16-15,0 0 0 16,0 0-19-16,2 0 10 16,5 2 9-16,4 14 7 15,7 11 4-15,2 6 3 16,7 3 2-16,4 4-14 15,5 2 6-15,-1 1 1 16,3-4-8-16,-3 0 7 16,-1-5-8-16,-3-8 1 0,-2-2 5 15,-2-4-6-15,-5-6 0 16,-4-4 1-16,-2-2 0 16,-6-6 0-16,2-2 5 15,-3 0 0-15,1 0 1 16,4 0 4-16,4-6 14 15,4-12-5-15,3 1-11 16,4-6 2-16,2 2-6 16,2-6-5-16,5 4 1 15,1 0 0-15,1 1 5 16,4 0-4-16,1 0-1 0,3-6 6 16,4 3 6-16,2 1 6 15,4-2 8-15,-1 0-11 16,1 2-11-16,2 2 7 15,-2 0-10-15,-2 4 79 16,-5 2-55-16,-4 4-15 16,-2 6-11-16,-3 4 12 15,-2-2-12-15,0 4 1 16,-2 0-1-16,0 0 0 16,-1 4-5-16,4 2 0 15,1 3 5-15,2-1 14 16,3 1-14-16,0 3 10 15,0 2-10-15,-5 0-2 0,-1 2-4 16,-4 3 5-16,-3 4 1 16,-3-1 0-16,-2 2 1 15,-4 2 0-15,-4 1-1 16,-3 1 7-16,-1-2-7 16,-5 0 1-16,1-4 5 15,-3-5-5-15,-1 2-1 16,-1-7 1-16,-1-1 0 15,-2-4 0-15,-1-2-1 16,-1 0 0-16,-1-5-5 16,0 0-5-16,2 0 4 15,0 0 6-15,6-6 22 16,1-5 11-16,2-12-6 16,1 1-13-16,3-2-6 15,-1-2-8-15,1 0 1 0,4-2 0 16,-3-3 3-1,-1 4-4-15,1-4 1 0,2-5 3 16,5 2-4-16,1 0-1 16,3 1 1-16,5 1 0 15,3 9-7-15,4-4 6 16,3 10-9-16,4 0 9 16,0 6 1-16,-1 5-7 15,2 3 7-15,0 3-8 16,1 0 4-16,2 0 4 15,2 3 4-15,4 5-4 16,2 0 1-16,3-2 7 0,1 2-8 16,3 0 0-1,2-4 0-15,1 1 5 0,-2-1-5 16,-1 1-1-16,-2-1 1 16,-3 2 9-16,-4 2-9 15,-2-2 0-15,-2 2 0 16,-6 4-1-16,1 2-6 15,0 0 7-15,0 2 0 16,3 0 0-16,-4 0 1 16,2-2 0-16,-6-6-1 15,-3-2-6-15,-6-2 6 16,-6 0 0-16,0-4 0 16,-5 0 0-16,1 0 0 15,-1-4 0-15,3-9 5 16,2-4-1-16,5-7-3 0,3-4 3 15,3-3 14-15,3-6-2 16,1-1 12-16,-3 2-11 16,-8 5-4-16,-9 4-4 15,-8 10 2-15,-7 8-7 16,-9 9-8-16,-9 8-51 16,-18 14-88-16,-6 7-258 0</inkml:trace>
  <inkml:trace contextRef="#ctx0" brushRef="#br0" timeOffset="167529.54">12520 15837 1587 0,'0'0'358'16,"0"0"-240"-16,0 0 46 16,0 0 43-16,0 0-100 15,0 0-79-15,0 0 1 16,-6-12 1-16,6 8-12 16,0 2 1-16,0-1 9 15,0-2-27-15,0 0 0 16,0 5 5-16,0-4 8 0,0 4-7 15,0 0-7-15,0 0-8 16,0 0 2-16,0 0-8 16,0 9 14-16,0 13 5 15,6 1 8-15,0 13-12 16,-2 3 9-16,1 3-10 16,-1 3-25-16,-2-1 17 15,-2-4-2-15,0-11 10 16,0 0 0-16,0-8 0 15,0-6 0-15,0-3 1 16,0-2-1-16,0-2-8 16,0 0-32-16,-9 2 16 15,-3-4 23-15,-2 2-35 16,-2 1-228-16,0-5 205 16,1-4 59-16,-1 0 55 0,5 0 23 15,2 0 11-15,5 0-15 16,1 0 18-16,3 0-46 15,0 0-29-15,0-4-16 16,0 4-1-16,9 0 1 16,5 0-1-16,1 0-1 15,5 0 0-15,5 0 1 16,0 0 0-16,2 0 1 16,-4 0-1-16,2 0 1 15,-2 0 0-15,-6 0 0 16,-1 0 0-16,1-5 0 15,-3 1-1-15,-5 0-155 0</inkml:trace>
  <inkml:trace contextRef="#ctx0" brushRef="#br0" timeOffset="167813.21">12356 15781 1936 0,'0'0'201'0,"0"0"-120"0,0 0-26 16,0 0-17-16,125-20-27 15,-80 15 7-15,-1 3-18 16,1-3-95-16,12 5-55 16,-9 0 59-16,-11 0-105 0</inkml:trace>
  <inkml:trace contextRef="#ctx0" brushRef="#br0" timeOffset="168780.36">12900 16079 1962 0,'0'0'275'0,"0"0"-275"16,0 0 0-16,0 0 64 15,0 0-25-15,-64 117-24 16,64-83-13-16,0-2 13 16,15-6-15-16,5-8 0 15,5-3 63-15,-4-12-29 16,2-3-24-16,0 0 8 16,-6-7 0-16,-3-16 1 15,-4 2-3-15,-7-8 1 16,-3 3-7-16,0-2-10 15,-9-2 11-15,-11 6-11 0,-4 2-181 16,-1 6 64-16,0 5 117 16,5 8 0-16,7-2 14 15,7 2-14-15,3 3-13 16,3 0-69-16,0-2-41 16,18 2 107-16,2-4 16 15,3 4 24-15,0-4 34 16,0 0 2-16,0 4 8 15,-6-4-14-15,-3 2-15 16,-4 2-17-16,-3 0-22 16,-2 0-3-16,-3 0 3 15,-2 18 11-15,0 1 31 16,3 12-16-16,-3 5-15 0,0-2 0 16,0-2-4-16,2-6 4 15,2-5-4-15,3-10-7 16,1-5 2-16,4-6-2 15,1 0 21-15,5-2 0 16,-1-13-6-16,-1-6-14 16,0-1 9-16,-3 0-8 15,-2 4 2-15,-2 1-4 16,-4 4-314-16,-1 7 246 16,-4 6 68-16,0 0 65 15,0 6-49-15,0 15-8 16,3 6 0-16,3 1-8 0,8 3 13 15,5-10-13-15,2-3 0 16,4-3 14-16,-2-15-6 16,0 0 7-16,-1-4 28 15,-1-19 20-15,-4-9-31 16,-1-4-32-16,-3-9-13 16,-2 0-51-16,-6-4-70 15,-3 2-29-15,-2 0-78 16,0 3 80-16,-5 8 65 15,-10 2 96-15,-3 14 73 16,3 9 391-16,-2 11-122 16,7 0-253-16,1 13-62 15,2 18-17-15,7 8-10 16,0 10-5-16,5 7-3 16,14 0-1-16,6 2-17 0,0-8 26 15,-1-10-8-15,-2-7-1 16,-4-8-161-16,-9-17-46 15,-3-8 99-15,-6 0-483 0</inkml:trace>
  <inkml:trace contextRef="#ctx0" brushRef="#br0" timeOffset="168933.37">13324 16074 2251 0,'0'0'310'0,"0"0"-237"0,0 0-52 15,0 0-13 1,0 0-8-16,185-48 0 0,-123 35-18 16,-7 8-424-16</inkml:trace>
  <inkml:trace contextRef="#ctx0" brushRef="#br0" timeOffset="169145.78">13865 15968 1014 0,'0'0'1879'0,"0"0"-1858"15,0 0-4-15,0 0-8 16,0 0-8-16,0 0-1 0,0 0-60 16,118-41-100-16,-83 41-101 15,-1 0 84-15,-3 4 118 16,12 1 54-16,-10-5-5 15,-6 1-908-15</inkml:trace>
  <inkml:trace contextRef="#ctx0" brushRef="#br0" timeOffset="169330.78">13873 16142 1901 0,'0'0'263'0,"0"0"24"15,0 0-263-15,0 0 9 0,0 0-11 16,123-40-11-16,-74 25-4 16,1 2-7-16,10 5-71 15,-14 0-74-15,-6 6-23 0</inkml:trace>
  <inkml:trace contextRef="#ctx0" brushRef="#br0" timeOffset="170326.65">14529 15659 2274 0,'0'0'242'0,"0"0"-183"16,0 0-37-16,0 0 8 15,0 0 11-15,0 0-22 16,0 0-13-16,19 14 5 15,-5 8 3-15,-1 4 5 16,3 7-18-16,-1 6 6 16,2 1-6-16,-5 2 7 0,0 2-8 15,-3 0 0-15,-3-3 0 16,-1-9-2-16,-3-2 2 16,-2-4 0-16,0-6 0 15,-2-3-46-15,-13-4-105 16,-8-5 81-16,-2 2 60 15,-4-6-99-15,0 0-3 16,2 1 46-16,6-5 66 16,3 0 125-16,9 0 66 15,5 0-77-15,4 0-44 16,0 0-26-16,2 0-38 16,15-5 0-16,8 1-5 15,6 0 0-15,4-6 0 16,6 6 5-16,-3-6-5 0,-1 3-1 15,-3 2 2-15,-7 1-2 16,-7-2 0-16,-9 2 0 16,-11 0 0-16,0 0-29 15,0-5-57-15</inkml:trace>
  <inkml:trace contextRef="#ctx0" brushRef="#br0" timeOffset="170544.65">14504 15723 2601 0,'0'0'284'0,"0"0"-179"16,0 0-81-16,0 0-13 16,0 0 3-16,129-68-14 15,-79 54-2-15,-2 6-27 16,-1 2-473-16,-5 6 366 15,12 0-18-15,-10 2-296 16,-5 7 369-16</inkml:trace>
  <inkml:trace contextRef="#ctx0" brushRef="#br0" timeOffset="170846.65">15057 15940 1974 0,'0'0'97'0,"0"0"41"16,0 0 133-16,0 0-157 16,0 0-51-16,0 0-41 15,0 0-12-15,22 112-8 16,-15-77-2-16,2 7 1 15,-3-7 9-15,4-5-10 16,-4-1 0-16,3-8 4 16,-3-7 20-16,-2-5-22 0,0-5-1 15,-4-4-2 1,0-4-6-16,0-13-77 0,-12-3-262 0</inkml:trace>
  <inkml:trace contextRef="#ctx0" brushRef="#br0" timeOffset="171063.65">14988 15958 1706 0,'0'0'482'16,"0"0"-174"-16,0 0-176 15,0 0-62-15,0 0-28 16,0 0-16-16,140-53-11 16,-93 53 1-16,-3 0-16 15,-6 4-53-15,-11 6-41 16,-15 8 51-16,-12 3 43 0,0 1 50 15,-29 2-29-15,-12 2-21 16,-10-2-314-16,-25-2 314 16,13-5-42-16,13-4-146 0</inkml:trace>
  <inkml:trace contextRef="#ctx0" brushRef="#br0" timeOffset="171492.65">15464 15915 1930 0,'0'0'326'0,"0"0"-79"0,0 0-40 15,0 0-60 1,0 0-54-16,0 0-70 0,0 0-6 16,54-23-17-16,-25 14-3 15,4 5-53-15,3 0-22 16,2 2 27-16,0-2 29 16,13 0 14-16,-8-2 8 15,-10 2 0-15</inkml:trace>
  <inkml:trace contextRef="#ctx0" brushRef="#br0" timeOffset="171776.31">15988 15668 1130 0,'0'0'1185'16,"0"0"-1090"-16,0 0-63 15,0 0-23-15,0 0 20 16,0 0 68-16,0 0-15 16,20 48-25-16,-11-10-33 15,2 6-13-15,1-1-5 16,0 3-6-16,-2 3-12 16,-3-12-5-16,-3 2 4 15,-4-11-38-15,0-2-336 16,-9-5 58-16,-11-6 237 15,-1-7-239-15</inkml:trace>
  <inkml:trace contextRef="#ctx0" brushRef="#br0" timeOffset="171975.93">15926 16110 2007 0,'0'0'224'0,"0"0"-93"16,0 0 50-16,0 0 13 16,0 0-104-16,0 0-72 15,0 0-5-15,45-23-4 16,-19 16-2-16,8 1 4 15,4-6 5-15,1 2 9 16,1-5-9-16,-1 4-5 16,-4-2-10-16,-6 4-1 15,-7 1 0-15,-8 5-51 16,-14-4 8-16,0 1-10 16,0-2-499-16</inkml:trace>
  <inkml:trace contextRef="#ctx0" brushRef="#br0" timeOffset="172191.93">15848 15638 2550 0,'0'0'299'15,"0"0"-216"-15,0 0-58 16,0 0-25-16,0 0 0 15,146-20-54-15,-98 20-142 16,0 0-152-16,20 5-93 16,-13 5 227-16,-8-5-869 0</inkml:trace>
  <inkml:trace contextRef="#ctx0" brushRef="#br0" timeOffset="173042.04">16467 15873 1948 0,'0'0'451'0,"0"0"-334"16,0 0-46-16,0 0 34 16,0 0 6-16,0 0-68 15,0 0-36-15,0-4-7 16,0 22 1-16,7 4 7 15,-1 5-7-15,1 0 0 16,2 0-1-16,-2-5 4 16,-3-8-4-16,1-6 1 15,-3-6-1-15,0-2 5 16,0 0 31-16,0-10 59 16,4-12-57-16,0-6-24 0,3-2-14 15,-1-7-6 1,4 5 5-16,3 3 0 0,1 2-13 15,1 10-11 1,0 11 6-16,0 6-35 0,-3 0-150 16,-4 13 25-16,-1 13 179 15,-1 6 20-15,-2 4 25 16,-2-4-7-16,3-1-16 16,-5-13 46-16,2-6 16 15,-1-6-41-15,0-6-17 16,-1 0 16-16,0 0 10 15,0-11-3-15,0-10-30 16,3-5-18-16,-1-1 6 16,2 4-6-16,2-4 4 0,0 10-5 15,-1 4 0-15,1 7-6 16,2 6-4-16,-1 0 9 16,-1 10-9-16,2 12 6 15,-1 9 4-15,-3 0 0 16,1 1-41-16,-5 5-110 15,-2-7-331-15,0-8-1570 0</inkml:trace>
  <inkml:trace contextRef="#ctx0" brushRef="#br0" timeOffset="173440.92">17296 15709 2087 0,'0'0'416'16,"0"0"-332"-16,0 0-16 16,0 0 128-16,0 0-66 0,0 0-72 15,0 0-48 1,-14-14 1-16,14 14-11 0,0 0 0 16,0 0-4-16,7-4 11 15,3 4-2-15,5 0-5 16,5-4 6-16,5 2-5 15,4 0 0-15,0 0-1 16,2 2-6-16,7 0-60 16,-5 0-43-16,-8 0-583 0</inkml:trace>
  <inkml:trace contextRef="#ctx0" brushRef="#br0" timeOffset="173624.92">17320 15815 2183 0,'0'0'395'0,"0"0"-205"0,0 0-54 16,0 0-84-16,0 0-43 15,0 0-9-15,0 0 15 16,81-4-10-16,-54-1-5 16,-1 5-19-16,6 0-78 15,-8 0-170-15,-4-2-493 0</inkml:trace>
  <inkml:trace contextRef="#ctx0" brushRef="#br0" timeOffset="182599.18">27187 14528 542 0,'0'0'519'0,"0"0"-352"0,0 0-136 15,0 0 200-15,0 0-58 16,0 0-117-16,-12-4-36 16,12 4 23-16,0 0 8 15,-2 0-16-15,2-2-2 16,0 2 33-16,-2 0 16 15,-1 0-11-15,1 0-15 16,0 0 30-16,0 0-43 16,0 0 6-16,0 0-18 15,-1 0-28-15,-1 0 20 16,2 0-8-16,-1 0-6 16,1 0-1-16,2 0-7 15,0 0 6-15,0 0 4 0,0 0-2 16,0 0 44-16,0 0 20 15,0 0-14-15,0 0-7 16,0 0-14-16,0 0-2 16,0 0-10-16,0 0 4 15,0 6 5-15,0 5-6 16,0-3 28-16,0 9-10 16,0 2-17-16,0 2 11 15,0 9-1-15,-2 4 6 16,2 10-27-16,0 2-10 15,0 7-2-15,0-3 0 16,0 0-3-16,0-3-3 16,0-8-1-16,4-9 1 15,-1-8 0-15,-1-6-1 0,-2-16-11 16,0 0-47-16,0 0-194 0</inkml:trace>
  <inkml:trace contextRef="#ctx0" brushRef="#br0" timeOffset="185263.03">17849 15949 1067 0,'0'0'261'16,"0"0"109"-16,0 0-125 15,0 0-17-15,0 0-45 16,0 0-60-16,0 0-52 16,0 0-38-16,0 0 12 15,0 0 23-15,0 0 2 16,0 0-7-16,0 0 0 15,0 0-25-15,0 0-17 16,0 0-12-16,0 0-2 16,0 0-6-16,0 0 0 0,2 0-1 15,5 0 0-15,1 0 0 16,8 0 0-16,4 0 1 16,4 0-1-16,3 0 2 15,5 0 4-15,-1 0 1 16,-2-3 0-16,-2 3 2 15,-5-6-8-15,-7 2 0 16,-4-1 6-16,-4 5-6 16,-4 0 5-16,-3 0-1 15,0 0 5-15,0 0 1 16,0 0-6-16,0 0-5 16,0 0 0-16,0 0-13 0,2 0-56 15,4 0-125-15,1 0-851 16</inkml:trace>
  <inkml:trace contextRef="#ctx0" brushRef="#br0" timeOffset="186530.33">18552 15877 200 0,'0'0'1696'0,"0"0"-1497"0,0 0-85 15,0 0 63-15,0 0 13 16,0 0-118-16,0 0-22 15,81-96 25-15,-77 81-18 16,0-2-19-16,-4-1-18 16,0-1-1-16,0 2-5 15,0-1-14-15,0 2-5 16,-15 2-31-16,-5 4-9 16,-3 2-2-16,-2 6-13 15,-7 2 36-15,1 0 3 16,0 11 20-16,-3 10-5 0,6 5 5 15,1 5 1-15,4 7 8 16,12-7-7-16,6 0 11 16,5 1 6-16,0-15-18 15,16-3 17-15,11-10-2 16,2-4-4-16,4 0 10 16,3-6-8-16,-3-12 2 15,1-4-1-15,-5 0-9 16,-5 0 2-16,-6 0-6 15,-7 5 1-15,-4 4 4 16,-5 7-5-16,-2 2 18 16,0 4 45-16,0 0-4 15,0 0-48-15,0 12-8 16,0 11-4-16,0 15 0 0,0 6 1 16,6 10-6-16,4 2 0 15,-1 2-5-15,1 0 10 16,2-3 0-16,-3-10-17 15,-3-1 10-15,-1-4 6 16,-3-10 1-16,-2-6 0 16,0-6 0-16,-2-5-2 15,-13-4 1-15,-2 0 1 16,-2-5-4-16,-3-4 3 16,-1 0-6-16,4-4-4 15,0-10 11-15,5-12 2 16,8-5-1-16,4-5-1 15,2 0 10-15,0-3-10 0,18 6-13 16,7 3 3 0,4 7 1-16,2 9 4 0,-3 5 4 15,1 9-7-15,-4 0 0 16,-1 0-15-16,-1 14-1 16,-4 8 11-16,2 6 8 15,-3 6 5-15,-3-2-5 16,-4-2 5-16,-4-2 0 15,-2-10 1-15,-3-4-1 16,0-6 28-16,-2-4 12 16,0-4 7-16,0 0-2 15,2-4 13-15,0-10-19 16,0-8-28-16,1-9-11 0,-1 4-1 16,2-4 1-1,1 0 0-15,0 5-22 0,1 6-22 16,-2 8 26-16,3 4-1 15,-3 8-20-15,2 0-21 16,-2 3-6-16,0 14 38 16,3 7 27-16,-1-2 0 15,2 4 0-15,-2-8 1 16,-2 0 1-16,1-8 1 16,-3-1-1-16,0-9-1 15,-2 0 28-15,4 0 38 16,2-19 0-16,0-4-37 15,3-6-17-15,1 1-5 0,7-4-7 16,-2 2 1-16,3 5-1 16,0 10-4-16,-1 5-4 15,2 6 4 1,-4 4-5-16,3 8 3 0,-1 19 1 16,4 4 5-16,-5 5 0 15,1 0-29-15,-3-5-18 16,-3 2-36-16,-5-7-73 15,-6-8-448-15</inkml:trace>
  <inkml:trace contextRef="#ctx0" brushRef="#br0" timeOffset="190076.75">19539 15637 529 0,'0'0'494'0,"0"0"-283"15,0 0 101-15,0 0-146 16,0 0-18-16,0 0-48 16,0 0 51-16,16-16-7 15,-16 13-10-15,0 3-17 16,0 0-35-16,0 0-19 16,0 0-17-16,0 0-5 15,0 0-12-15,0 0 0 16,0 0-2-16,0 0-1 0,0 0-10 15,0 0 5-15,0 0-18 16,0 0-3-16,0 0 0 16,0 15 0-16,0 3 0 15,0 10 0-15,-4 5 0 16,-5 4 1-16,0-3 1 16,-2 2-2-16,2-7 1 15,0-8 0-15,4-7 0 16,3-5 4-16,2-9-4 15,0 0 0-15,0 0 35 16,0 0 2-16,0-11 11 16,0-5-23-16,9-6-11 0,0-5-11 15,2 0 1-15,0-1-5 16,1-2 1-16,-1 0 2 16,-1 2-2-16,0 2-1 15,-1 3 0-15,-1 5-19 16,-2 9 7-16,-2 5 8 15,-4 4-4-15,0 0 6 16,0 0 2-16,2 0-16 16,0 4 0-16,2 14 16 15,3 4 0-15,7 6 1 16,-1 6 6-16,5-2-7 16,1 8 2-16,2-5-1 15,-1 2 0-15,0-3-1 0,-2-2 1 16,-5-5 1-1,-1-9-2-15,-4-4 5 0,-3-9-5 16,-5-1-1-16,0-4 1 16,0 3 13-16,0-3 41 15,0 0-28-15,-19 0-13 16,-4 0-13-16,-9 0 0 16,-8 0 0-16,-2 0 3 15,0-3 5-15,1 3 0 16,3 0-8-16,7 0 0 15,6-1-8-15,10 1-3 16,9 0-35-16,6-4-28 16,0 4-51-16,13-14-92 15,11 5-137-15,1-3-1525 0</inkml:trace>
  <inkml:trace contextRef="#ctx0" brushRef="#br0" timeOffset="190492.43">19805 15627 1960 0,'0'0'365'16,"0"0"-271"-16,0 0-70 15,0 0 78-15,0 0-34 16,0 0-48-16,0 0-14 15,24-12 24-15,-17 30 0 0,2 4 7 16,4 6-20-16,3 5 17 16,2 7 25-16,-1 2-34 15,1-7-13-15,-2-3-11 16,-3-5 5-16,-4-10 4 16,-5-8-10-16,-2-4 0 15,4-5 68-15,-4 0 44 16,4-10 5-16,1-16-63 15,1-6-32-15,4-8-13 16,-1-4-7-16,-2 0 4 16,0 2-3-16,0 8-3 15,-5 4 1-15,0 10-5 0,-4 12 3 16,0 3-18-16,0 10-73 16,0 13-103-16,0 0-59 0</inkml:trace>
  <inkml:trace contextRef="#ctx0" brushRef="#br0" timeOffset="-135635.91">9377 7850 1376 0,'-55'158'0'16,"-7"-11"-509"-16</inkml:trace>
  <inkml:trace contextRef="#ctx0" brushRef="#br0" timeOffset="-133604.03">10322 11501 319 0,'0'0'714'16,"0"0"-407"-16,0 0 159 16,0 0-312-16,0 0-11 15,0 0 16-15,-62 117-80 16,57-96-60-16,1-2 36 16,0 4-17-16,-1-4-17 15,-2 3-21-15,-4 7-20 16,2-5-176-16,0-6-753 0</inkml:trace>
  <inkml:trace contextRef="#ctx0" brushRef="#br0" timeOffset="-131601.37">3141 13084 1111 0,'0'0'211'0,"0"0"-53"15,0 0 42-15,0 0 12 0,-11-102-66 16,11 82-53-16,0-1-3 16,0 3-44-16,0 1-20 15,7-2-4-15,-1 4-14 16,-1 1-8-16,-1 3 6 15,-2 3 2-15,-2 2 10 16,0 5 17-16,0-2 19 16,0 3-7-16,0 0-17 15,0 0-28-15,0 0-2 16,0 0-2-16,0 4-10 16,0 6 12-16,0 8 6 15,5 7-5-15,-3 5 15 0,3 10-6 16,1 10-7-16,1 12 7 15,4 26-5-15,5 28 4 16,4 21 10-16,-1-9 8 16,-3-25-14-16,-7-31-12 15,-2-18 15-15,2 4-15 16,-2 7 1-16,1 0 8 16,-1-11 6-16,-2-14-8 15,-1-10 1-15,-1-11 0 16,-1-9 3-16,0-8-5 15,0-2-6-15,-2 0-1 16,2-4 10-16,-2-12 41 16,0-2-24-16,0-5-12 15,0 2-4-15,0-2-5 16,-2-1 5-16,-14 2-6 0,-3 3-5 16,-11 2 0-16,-1 1 0 15,-4 6 0-15,-6 8-8 16,-1 2 8-16,-2 0 11 15,-3 20-1-15,0 7-8 16,0 10 7-16,3 6-9 16,8 8 2-16,6 10 11 15,11 5-13-15,13 4-13 16,6 8 13-16,2 1-15 16,27 1-19-16,6-2-21 15,12-4 54-15,6-5-8 16,10-13-23-16,5-6 26 15,7-12 1-15,6-10-10 0,4-12 2 16,5-15-5 0,-3-1 18-16,0-23 6 0,-3-19 28 15,-6-11 6-15,-7-6 14 16,-9-12-7-16,-12-4-1 16,-10 0-7-16,-14-3 3 15,-7-3 5-15,-13 3-14 16,-6 2 1-16,-2 4-18 15,-27 5 6-15,-11 13-8 16,-11 10-13-16,-7 12-2 16,-7 12-3-16,1 14-82 15,3 6 66-15,5 4-35 0,7 22-53 16,9 5-70 0,9 2-26-16,6 6-40 0,8-5-26 15,5 0 99-15,12 4 130 16,0-9 39-16,2-6-18 0</inkml:trace>
  <inkml:trace contextRef="#ctx0" brushRef="#br0" timeOffset="-131156.37">3482 14216 358 0,'0'0'0'0,"0"0"1024"16,0 0-514-16,0 0-198 16,0 0-197-16,0 0-84 15,0 0-31-15,-40-38-32 16,34 61-14-16,-2 15 43 15,4 12-19-15,2 8-12 16,0 4 24-16,-1 1 1 0,1-11 9 16,-2-6 3-16,2-14 12 15,-3-7-12-15,2-16-2 16,-1-9 13-16,0 0-14 16,-5-26-127-16,-2-8 106 15,-1-8 21-15,0-2 44 16,-5-3-44-16,5 9 0 15,-2 6 98-15,1 14 62 16,4 9-141-16,-1 9-19 16,2 6-5-16,3 25 5 15,5 12 12-15,0 7 31 16,0 0 10-16,5-2-32 16,11-8-21-16,-1-13-7 0,1-12-17 15,3-15 24-15,4 0-57 16,6-32 57-16,4-14 22 15,3-6-22-15,-3 2-131 16,-6 4 56-16,-7 15 11 16,-7 18 17-16,1 14 44 15,-5 26-156-15,-5 6 54 0</inkml:trace>
  <inkml:trace contextRef="#ctx0" brushRef="#br0" timeOffset="-129324.6">3527 15025 946 0,'0'0'130'16,"0"0"-130"-16,0 0 490 15,0 0-94-15,0 0-303 16,0 0-26-16,0 0 67 15,-34-17-24-15,32 17-64 16,-1-4-46-16,1-1 0 16,-2 3 22-16,0 0-21 15,-1 2-1-15,1 0 0 16,-4 0 8-16,2 0-8 0,0 0 1 16,-1 13-1-16,3-5 12 15,-4 7 24-15,4 6-11 16,2 2 3-16,0 7 2 15,0 6-29-15,2 9 48 16,0 3-5-16,0 8-13 16,0 4-20-16,0 0 8 15,0 7-17-15,0-6 8 16,0-2 0-16,0-1-1 16,0-1-4-16,0-3-4 15,0-1 11-15,2-3-11 16,2-1 0-16,-2-4 2 15,2-4-3-15,2-5 0 16,-2-2 4-16,0-6-4 16,1-1-1-16,-3-10 0 0,0 1 1 15,-2-9 0-15,0-3 0 16,2-4 12-16,-2 3-12 16,0-1 1-16,2 0 11 15,-2-2-12-15,0 2 0 16,2 0 11-16,-2-4-10 15,0 0-1-15,0 0-24 16,0 0 14-16,0 0-10 16,0 0 20-16,0 0-11 15,0 0 10-15,0 0 1 16,3 0-1-16,-3 0-6 16,0 0-1-16,3 0 6 15,-3 0-10-15,0 0 6 0,2 0 5 16,-2 0 1-1,0 0-9-15,2 0 9 0,2-4 0 16,3 0 16-16,7 0-5 16,1-2 3-16,7-1 6 15,5 1-18-15,5-3 12 16,1 5-13-16,5-2 7 16,1 2-7-16,4 0-1 15,1 0 1-15,2-1 4 16,-5 2-2-16,-1-2-1 15,-2-4-2-15,-2-1 0 16,-2 2-8-16,-5-2 8 16,-3 2 0-16,-4 3 1 15,-6 0-1-15,-5 1 0 0,-7 4 0 16,-1 0 6-16,-1 0-1 16,-2 0-4-16,0 0 10 15,0 0-10-15,0 0 7 16,0 0-7-16,0 0 6 15,0 0-2-15,0 0-5 16,0 0-17-16,0 0-7 16,0 0 11-16,0 0-1 15,0 0-2-15,0 0 6 16,0 0 4-16,0 0 6 16,0 4-16-16,0 6 16 0,4-1 22 15,3 10-13 1,2 3 13-16,0 8-22 0,2 0 12 15,0 7-3-15,2 5-4 16,-1 2-4-16,-1 4-2 16,-3 2 2-16,0-3 6 15,-4 0-1-15,0-2-5 16,-1-1-1-16,-1-13 1 16,-2-1 0-16,0-12-1 15,0-3 16-15,0-8-3 16,0-2-12-16,0-5 8 15,0 0-8-15,0 0 4 16,0 0 2-16,0 0 2 16,0 0-1-16,0 0-1 15,0 1 8-15,-7 3-4 0,-9 0-11 16,-7 1-8-16,-9-1-20 16,-6 0 16-16,-9 1 11 15,-6 4-12-15,-8-3-15 16,-3 2-4-16,-5-4 25 15,-3 0 7-15,5-4 7 16,7 1-5-16,10-1-2 16,9 0 0-16,8 0 1 15,9 0 2-15,6 0-3 16,9 0 0-16,4 0-11 16,5 0 3-16,0 0-4 15,0 0 12-15,-3 0 28 0,3 0-8 16,0 0 1-1,-2 0-3-15,0 0-2 0,2 0 16 16,-2 0-11-16,0 0-21 16,0 0-3-16,0 9 3 15,-1 3 0-15,1 8 19 16,0 6-9-16,2 4 0 16,0 2 5-16,0 7-15 15,0 3 0-15,0 2 0 16,0 1 10-16,0-1-3 15,0 5-6-15,0-7-1 16,0 2 5-16,0-4-5 16,4 0 0-16,-1-5-8 15,1 1 8-15,0-5-3 16,-2-5 3-16,3 2 1 0,-2-10 0 16,-1 0 4-16,0-5-4 15,0-3-1-15,0 2 0 16,-2-6-5-16,3 6 5 15,-1-2 0-15,-2-2 10 16,0-5-10-16,2 3-6 16,-2-1 6-16,0-5 4 15,0 0-4-15,0 0-15 16,0 0-23-16,0 0-36 16,0 0-41-16,0 0 9 15,0 0-8-15,0 0 15 0,0 0 76 16,0 0-34-1,6 0-58-15,19-18 35 0,-2-4 78 16,4-6-804-16</inkml:trace>
  <inkml:trace contextRef="#ctx0" brushRef="#br0" timeOffset="-128743.1">3642 16736 426 0,'0'0'221'0,"0"0"-20"15,0 0 118-15,0 0-8 16,0 0-134-16,36-117-53 16,-29 103 18-16,-3-4 2 15,1 10-74-15,-3 0-8 16,-2 2-34-16,0-3 13 16,0 7-12-16,0 2-16 15,-9-5-13-15,-7 5 0 16,-1 0 21-16,-1 0-9 15,-1 7 48-15,2 4-35 16,-1 7-25-16,1 3 2 0,-4 6-2 16,1 3 0-16,0-1-8 15,2-3-9-15,3-4 17 16,3-4 35-16,8 0 13 16,4-4-48-16,0-2-4 15,6-6-3-15,17 2-29 16,6-4 8-16,4-4 28 15,7 0 26-15,3 0-25 16,-1 0-1-16,-1 0 4 16,-8 0-4-16,-7 6-13 15,-5 2-41-15,-8 1-34 16,-4 4 53-16,-7 1 24 16,-2 0-27-16,0 2 36 0,0 8-97 15,-2-2 86-15,-7-4-151 16</inkml:trace>
  <inkml:trace contextRef="#ctx0" brushRef="#br0" timeOffset="-128375.1">3473 17361 1299 0,'0'0'204'0,"0"0"-133"16,0 0 20-16,0 0 53 15,0 0-71-15,0 0-58 16,0 0-4-16,0 54-10 16,0-42 15-16,-4-2 7 15,-1-2 3-15,-2 2 63 16,1-6-2-16,1 0-42 15,3 0-27-15,0-4-9 16,2 0-9-16,0 0-39 16,0 0 2-16,0 0 37 15,0 0 0-15,0 0 9 16,0 0-9-16,0 0-63 0,0 10-55 16,0 6 28-16,0-1 35 15</inkml:trace>
  <inkml:trace contextRef="#ctx0" brushRef="#br0" timeOffset="-127943">3179 17723 1261 0,'0'0'600'0,"0"0"-419"16,0 0-157-16,0 0-9 15,0 0 39-15,0 0-21 0,0 0-33 16,74-59-9 0,-41 55 9-16,5 0 9 0,2 0 5 15,0 2-13-15,2-2 14 16,0 0-1-16,1-1-11 16,-5 2 19-16,-7-2-22 15,-4 0-7-15,-10 1 7 16,-5 4 11-16,-8 0-11 15,-4 0 33-15,0 0 13 16,0 0 18-16,-4 14 190 16,-8 4-174-16,1 11-80 15,3 8-28-15,-4 3 18 16,-1 4 2-16,-1 1-40 16,-3-9-2-16,-3-1-68 15,-5-2 72-15,-1-16 24 16,-3 0-3-16,0-15-9 15,0-2-25-15,0-19 33 0,6-8-27 16,5-3-330-16</inkml:trace>
  <inkml:trace contextRef="#ctx0" brushRef="#br0" timeOffset="-127873">3179 17723 1427 0</inkml:trace>
  <inkml:trace contextRef="#ctx0" brushRef="#br0" timeOffset="-127803">3179 17723 1427 0,'114'85'211'0,"-116"-91"115"0,2 2-42 0,0 0-146 16,0 0-111-16,12 4-27 15,13 0 0-15,2 4 161 16,6 10-161-16,7 7-5 15,1-8-7-15,-1-3-205 16,-3-6 32-16,1-4 116 0,20-22 32 16,-8-10 18-16,-4-8-25 15</inkml:trace>
  <inkml:trace contextRef="#ctx0" brushRef="#br0" timeOffset="-125394.1">4483 16087 77 0,'0'0'650'15,"0"0"-482"-15,0 0 115 16,0 0-38-16,0 0-92 15,0 0-83-15,0 0 23 16,0 0 6-16,-41-71 30 0,37 67 6 16,2-4-18-16,2 2-43 15,-3 1-13-15,3 2-27 16,0-1-11-16,0 4 0 16,0 0-3-16,-2 0-19 15,2 0-1-15,-2 0-26 16,0 0 26-16,0 18 159 15,0 8-94-15,2 14-32 16,0 10-17-16,0 3-14 16,2 5 5-16,6 4 5 15,3-4-12-15,-1 0-1 16,-2-12 1-16,-1-2-10 0,-3-14 9 16,-2-5-16-16,1-8-11 15,-3-9 7-15,2-4-71 16,-2-4-27-16,0 0-32 15,0 0 134-15,0-4 17 16,0-4 52-16,0-7-52 16,0 2-42-16,0-5-1125 15,0-3 1167-15,0-2 540 16,0 1-401-16,0-4-42 16,0 2-32-16,-2-2-39 15,-1-1 42-15,-1 1 5 16,2 7-25-16,2-4-19 15,0 8 2-15,0 4-11 0,0-1 28 16,0 10 12-16,0-2-9 16,0 4-31-16,0 0-20 15,0 0-53-15,0 0 1 16,0 0 31-16,9 4 16 16,4-2 5-16,5 0 0 15,6-2 2-15,8 0 0 16,8 0 20-16,4 0 13 15,6-8-14-15,1-5-6 16,-2 8-4-16,-3-7 0 16,-3 6-10-16,-5-2 12 15,-5-2-13-15,-6 1-1 16,-2 2 0-16,-10 1 1 0,-1 2 0 16,-10 4 11-16,0 0 7 15,-4 0 4-15,0 0-19 16,0 0 12-16,0 0 54 15,0-4-50-15,0 4-19 16,0 0-11-16,3 0 11 16,-1 0 1-16,0 0 0 15,0 0 5-15,0 0-3 16,-2 0 23-16,0 0 23 16,0 0 0-16,0-4-14 15,0 4-7-15,0-2-7 16,0 0-12-16,0 0-4 15,2-6 12-15,-2-5 4 16,2-6-3-16,2-11-5 0,0-2-5 16,-2-8-3-16,0-5 2 15,0-5-6-15,1-8-1 16,-3-4 0-16,0-4 0 16,0-2-8-16,0 6-13 15,0 5 10-15,0 11-5 16,0 10 14-16,0 5 1 15,-3 8 0-15,-1 6 0 16,2 9 1-16,2-1 1 16,-2 7 12-16,2 0-12 15,0 2-1-15,0 0-7 16,0 0 4-16,-2 0 2 16,2 0 1-16,-4 0-11 0,4 0 11 15,-2 0 14-15,2 0-4 16,-2 0 8-16,0 0-11 15,-4 0 8-15,-7 0 25 16,-6 0-39-16,-3 0 18 16,-9 4-19-16,-5 0 1 15,-4 1 17-15,-5-1-18 16,-5-1-3-16,-4 1 3 16,-4 2 7-16,-5 2-7 15,-1 2-5-15,-3-1-2 16,-2 1-8-16,0-3 5 15,2 3 10-15,-2-2 8 16,2 2 3-16,3-1-3 0,2-2-7 16,1 3-1-1,3-6 0-15,2 2-5 0,1-2-6 16,6 0 9-16,2 0 2 16,7 1 0-16,5-2 13 15,0 3-12-15,7-2 5 16,1 0-6-16,0 1 0 15,1-1-1-15,1 1-23 16,0 0 18-16,1-1 6 16,0 0 0-16,1 2 5 15,5-6 0-15,5 3-5 16,4-3 4-16,2 0-4 0,5 0 17 16,0 0-16-1,-1 0 6-15,3 0-7 0,-2 0 0 16,0 0 0-16,-2 0 0 15,2 0-36-15,-3 0 35 16,1 0-12-16,-1 0-7 16,3 0 3-16,2 0 14 15,-3 0-6-15,3 0 7 16,0 0-22-16,0 0-4 16,0 0 11-16,0 0 11 15,0 0 1-15,0 0-2 16,0 0 14-16,0 0-2 15,0 0-5-15,0 0-10 16,0 0-7-16,0 0-30 16,0 9-19-16,8 6 52 0,5 5 14 15,-2 7-3-15,0-4 3 16,-4 4-33-16,-5-10-38 16,-2 2 64-16,-2-7 7 15,-16-1 28-15,-6-11 18 16,-1 0-46-16,-2-5 0 15,5-21 0-15,1-6 17 16,11-8 6-16,3 0-11 16,5 3 3-16,2 1-3 15,0 10 3-15,15 8 4 16,8 4-12-16,1 7 6 16,7 2-13-16,5 5-10 15,-1 9-24-15,-1 12-12 16,-7 8 2-16,-9 5 3 15,-12-7 14-15,-6 0 27 0,0-5 65 16,-16-8-11-16,-3-6-17 16,1-8 71-16,3 0-108 15,5-22-80-15,8-4 13 16,2-11-34-16,0 10-34 16,9 7-568-16</inkml:trace>
  <inkml:trace contextRef="#ctx0" brushRef="#br0" timeOffset="-72827.22">4344 14091 1403 0,'0'0'246'0,"0"0"-13"16,0 0 4-16,0 0-73 15,0 0-80-15,0 0-34 16,0 0-4-16,2-43-10 15,3 39-23-15,-3 3-2 16,-2 1-11-16,0 0-11 16,0 0 11-16,0 0 75 15,0 0-11-15,0 0-45 16,0 0-19-16,0 1 0 0,2 10 2 16,8 5 15-16,0 6 1 15,3 6 1-15,3 10-19 16,3 2 4-16,-4 8-3 15,3 4-2-15,-3 4 2 16,-3-2-1-16,-4 1 0 16,-3-3-1-16,-5-12-50 15,0-5-29-15,-7-8-8 16,-7-9 61-16,-1-10 27 16,-1-6 21-16,1-2-11 15,-1 0-10-15,-1-6-222 16,-4-5-1-16,1-2 223 0,5 7 262 15,-1-2-143-15,7 2-27 16,7 3-24-16,2 1-68 16,0 2-5-16,16-2-30 15,10 2 35-15,10 0 99 16,9 0-54-16,4 0-27 16,-3 0-18-16,-1-5-7 15,-7 1-25-15,-9 0-17 16,-7-2-98-16,-8-2-15 15,-10-2 24-15,-4-16 116 16,0 2 19-16,0-2-511 0</inkml:trace>
  <inkml:trace contextRef="#ctx0" brushRef="#br0" timeOffset="-72592.22">4307 14189 2444 0,'0'0'0'15,"0"0"24"-15,0 0-15 16,0 0 37-16,-3-105-21 16,8 83-17-16,8 7 3 15,3 2-11-15,1 7-51 16,3 2-20-16,3 4-76 16,2 0 17-16,6 0 87 15,22 0 32-15,-8 0 10 16,-3 0-81-16</inkml:trace>
  <inkml:trace contextRef="#ctx0" brushRef="#br0" timeOffset="-72075.22">4790 14283 1597 0,'0'0'441'16,"0"0"-173"-16,0 0-211 0,0 0-4 16,0 0 36-16,0 0-44 15,0 0-28-15,9-17 184 16,-9 17-116-16,0 13-85 15,2 16-5-15,5 12 5 16,3 12 16-16,4 4-4 16,-3 0-12-16,1-3-21 15,-4-14 11-15,-3-9 7 16,-1-10-4-16,-2-11 7 16,-2-10-8-16,0-4 7 15,0-24 1-15,0-10 11 16,5-6 2-16,2 2-13 15,4 8 1-15,2 7 12 0,3 15-13 16,6 10-24-16,2 2-17 16,5 18 6-16,2 16 28 15,-2 9-3-15,-6 1-14 16,-9 3-4-16,-14-2 19 16,0-9 9-16,-16-4 24 15,-18-6 63-15,-3-13 16 16,-4-9-49-16,3-4-54 15,5-3-96-15,10-25-129 16,13 3-241-16,10-2-1163 0</inkml:trace>
  <inkml:trace contextRef="#ctx0" brushRef="#br0" timeOffset="-66501.16">5291 14534 1513 0,'0'0'400'0,"0"0"-127"16,0 0-100-16,0 0-103 16,0 0-44-16,0 0-8 0,0 0 0 15,9-18-5-15,-3 14-12 16,6-2 12-16,5-3 15 15,10 1 111-15,11-5-101 16,14 1-30-16,6 1-8 16,6-1-20-16,-4 7-29 15,-2 1-31-15,-14 4-28 16,-8 0 71-16,-13 0-89 16,-12 8-12-16,-6 1 41 0</inkml:trace>
  <inkml:trace contextRef="#ctx0" brushRef="#br0" timeOffset="-65949.16">6142 14233 194 0,'0'0'1676'15,"0"0"-1366"-15,0 0-101 16,0 0-83-16,0 0-126 15,0 0-60-15,0 0 46 16,-31 83 6-16,16-41-13 16,-2-3 21-16,7 0 13 15,-1-9-13-15,3-10 46 16,4-7 11-16,4-9-57 16,0-4-59-16,0-4-53 15,0-19 112-15,14-17 56 16,-1-6-21-16,1-5-14 0,1-3-3 15,-1 4 9-15,-3 8-9 16,0 13 9-16,-4 6 11 16,-3 15-33-16,1 8-5 15,-1 4-74-15,2 24 73 16,3 12-29-16,3 7-46 16,3 3 36-16,1-3 40 15,3-5-4-15,4-3 13 16,-1-10 17-16,3-4 16 15,-5-10-27-15,-2-2-7 16,-7-7-8-16,-7-4 11 16,-4 0 25-16,0-2 25 0,-22 0-51 15,-9 0-1-15,-2 0-2 16,-4 0 9 0,2 0-16-16,4 0 1 0,2 0-9 15,3 0-7-15,5 0-26 16,5 0-50-16,6 2-80 15,10 0-198-15,0-2-119 16,0 0-871-16</inkml:trace>
  <inkml:trace contextRef="#ctx0" brushRef="#br0" timeOffset="-64452.82">6640 14203 1696 0,'0'0'189'0,"0"0"-67"16,0 0 20-16,0 0-10 15,0 0-58-15,0 0-40 16,0 0-25-16,0-34-9 15,0 34 0-15,0 0-1 16,0 0-12-16,0 0 5 16,0 0 7-16,0 0 1 15,0 0 10-15,0 0-9 16,0 0 7-16,0 0-8 0,0 0-28 16,0 0 8-1,-4 0-7-15,0 0-112 0,0 0 0 16,-3 0-53-16,-3 0-154 15,0 0-122-15,3 2-259 0</inkml:trace>
  <inkml:trace contextRef="#ctx0" brushRef="#br0" timeOffset="-64103.13">6640 14203 1111 0,'-114'-31'322'0,"114"28"-28"15,0 0 10-15,0 2-101 16,0 1-147-16,0 0-46 16,0 0-10-16,8 4-21 0,4 16 21 15,1 7 21 1,2 6-21-16,1 3-37 0,-3-2 37 16,-1-4 20-16,-1-6-19 15,-3-6 57-15,-2-6 16 16,0-7-31-16,-2-5-43 15,3 0 10-15,1-18 14 16,4-13 46-16,1-7-37 16,1-4-33-16,1-2 73 15,1 4-9-15,-3 4-39 16,1 5-21-16,-5 14-4 16,-1 8-21-16,-1 9-35 0,-3 0-139 15,1 17 14 1,13 23-36-16,-2-4 102 15,-1-2-53-15</inkml:trace>
  <inkml:trace contextRef="#ctx0" brushRef="#br0" timeOffset="-63903.13">6969 14291 1184 0,'0'0'107'0,"0"0"375"16,0 0-300-16,0 0 79 15,0 0-123-15,0 0-91 16,0 0-47-16,6-26-48 15,-6 40-33-15,0 4 19 16,-2-6 31-16,0 0 31 16,2-4 10-16,0-8-10 15,-2 0-442-15,2-4-505 0,-5-10 584 0</inkml:trace>
  <inkml:trace contextRef="#ctx0" brushRef="#br0" timeOffset="-63436.6">7379 14141 1523 0,'0'0'507'0,"0"0"-366"0,0 0 22 15,0 0-30 1,0 0-14-16,49-114-63 0,-49 102-56 15,-20 8-86-15,-14 4-78 16,-8 5 161-16,-2 22 3 16,1 2 82-16,10 6 6 15,15 1-59-15,13-2-29 16,5-8-45-16,7-7 5 16,13-2-9-16,2-13 27 15,-1-4 22-15,-4 0 7 16,-3-4 5-16,-5-14 6 15,-5 0 0-15,-4-2 3 16,0 3-9-16,0 4-5 16,0 5-7-16,0 6 0 15,0 2 0-15,0 0-42 0,0 0-20 16,0 16 54-16,6 2 8 16,6 4 29-16,3 1-17 15,1 7-12-15,2-1-1 16,2 5-25-16,3 0-26 15,-4 7-313-15,1 5 281 16,-1 11 82-16,-6-4 1 16,-5-8-1061-16</inkml:trace>
  <inkml:trace contextRef="#ctx0" brushRef="#br0" timeOffset="-63237.6">7426 14708 1499 0,'0'0'294'16,"0"0"-233"-16,0 0 40 15,0 0 31-15,0 0-132 0,0 0 0 16,0 0 44-16,-63-142 40 15,67 92 1-15,10-2-52 16,-1-3-33-16,3 5-22 16,0 6 19-16,2 8-56 15,1 4-17-15,-1 10-40 16,-2 13 38-16,-3 9-49 16,-2 0-109-16,1 23 29 15,-3 4-62-15,-5 4-77 0</inkml:trace>
  <inkml:trace contextRef="#ctx0" brushRef="#br0" timeOffset="-63160.37">7548 14397 246 0,'0'0'675'16,"0"0"-497"-16,0 0-178 15,0 0-57-15,0 0-985 0</inkml:trace>
  <inkml:trace contextRef="#ctx0" brushRef="#br0" timeOffset="-62553.28">7552 14229 229 0,'0'0'131'0,"0"0"-98"16,0 0 249-16,0 0 2 15,0 0-53-15,0 0 8 16,0 0-22-16,14-7-16 15,-14 7-41-15,0 0-155 0,0 3 17 16,0 7-6-16,0 4 63 16,0 3-14-16,5 2-40 15,-1-2-7-15,-2-4-10 16,0-7 2-16,0-4 5 16,1-2 81-16,-3 0-32 15,2 0-49-15,2-8-15 16,4-10 98-16,0-4-49 15,1-8-33-15,3-1-1 16,0 0 3-16,1 3-9 16,-1 1 0-16,1 10-9 15,-3 7 0-15,-2 10-11 16,-1 0-33-16,1 8 10 16,0 18 34-16,1 5 13 0,-3 4 3 15,3-5 9-15,-2-3-16 16,-3-14-2-16,1-5-7 15,-1-8-6-15,0 0-27 16,3-4 33-16,5-22 53 16,3-7-21-16,3-5-17 15,4 1-7-15,0-3 2 16,3 1-3-16,-1 10 3 16,-3 11-5-16,-6 10-5 15,-4 8-23-15,-9 17-39 16,-2 25 62-16,0 16 5 15,0 11-5-15,0-1-11 16,-2-4-58-16,-3-7-61 0,-8-3-55 16,0-18-75-16,-3-12 51 15</inkml:trace>
  <inkml:trace contextRef="#ctx0" brushRef="#br0" timeOffset="-61871.14">6064 14668 1790 0,'0'0'187'0,"0"0"-118"16,0 0 47-16,0 0-1 15,114-35-37-15,-63 20-32 16,7 7-37-16,2-2-7 16,-2 6 3-16,-6 4-5 15,-4 0-19-15,-7 0 19 16,-10 4-28-16,-5 6 20 16,-6-4 4-16,-1 5 4 15,-9-5-3-15,-3-3-184 0</inkml:trace>
  <inkml:trace contextRef="#ctx0" brushRef="#br0" timeOffset="-61539.01">6256 14851 1984 0,'0'0'87'16,"0"0"-87"-16,0 0-29 15,0 0 29-15,0 0 55 16,149-40-20-16,-109 30-24 16,-9 6-10-16,-10 4-1 15,-13 0-41-15,-8 21 41 16,0 12 14-16,-15 3 12 16,-12-1-2-16,-4 2 46 15,2-5 55-15,6-2-49 0,13-8-47 16,10-10-29-1,6-2-87-15,30-10 80 0,17 0 7 16,14 0 19-16,4-18 205 16,32-8-168-16,-23 9-56 15,-16-2-314-15</inkml:trace>
  <inkml:trace contextRef="#ctx0" brushRef="#br0" timeOffset="-57354.33">1867 14543 935 0,'0'0'0'16,"0"137"-792"-16</inkml:trace>
  <inkml:trace contextRef="#ctx0" brushRef="#br0" timeOffset="-56159.61">2098 16321 1228 0,'0'0'307'0,"0"0"-70"0,0 0 64 15,0 0-150-15,0 0-82 16,0 0-33-16,0 0-3 16,0-67-33-16,0 63 23 15,0 4 18-15,0 0 11 16,0 0-9-16,-2 0 86 16,2 0 27-16,-2 0-156 15,2 0 0-15,0 2-27 16,0 13 11-16,0 2 16 0,0 16 9 15,0 6 11 1,4 10 1-16,5 1-12 0,3-1-9 16,-4-4 6-16,-1-1-6 15,-3-14 7-15,-1-5-6 16,-1-10 6-16,0-9-7 16,1-2-9-16,-1-4-6 15,0 0-25-15,0 0 29 16,5-14 11-16,-1-12 55 15,6-6-9-15,1-8-20 16,3 0-9-16,-3 0 6 16,1 4-23-16,-4 6 7 15,-1 8-7-15,-5 12 0 16,1 6 0-16,-2 4-23 16,1 0-26-16,3 22 3 0,3 14 46 15,9 12 13-15,1 6 4 16,2 0-17-16,0-5-40 15,-1-14-6-15,-4-8 30 16,-5-18 1-16,-2-9-47 16,-1-9 62-16,3-32 99 15,3-21 39-15,1-10-75 16,-1-8-15-16,3 5-23 16,-5 3 8-16,-2 14 6 15,-1 14 2-15,-4 12-16 16,1 14-10-16,-5 5-10 15,-2 12-5-15,0 1-41 0,0 6-169 16,0 20-265 0,0 10 133-16,0 8-73 0,0 6 248 15,0 20 167-15,0-11 35 16,0-9-35-16</inkml:trace>
  <inkml:trace contextRef="#ctx0" brushRef="#br0" timeOffset="-55877.97">2098 16826 2269 0,'0'0'0'15,"0"0"0"-15,0 0 44 16,0 0 28-16,0 0-72 0,0 0-108 16,0 0 25-1,-35 36 44-15,66-36 39 0,9 0 278 16,11 0-185-16,9 0-22 15,5-6-38-15,2-7-8 16,-1 7-25-16,-8-1-25 16,-10-1-132-16,-13 6-39 15,-10 2 108-15,-14 0 43 16,-9 0 1-16,-2 17 42 16,0 6-36-16,-15-2-238 0</inkml:trace>
  <inkml:trace contextRef="#ctx0" brushRef="#br0" timeOffset="-55560.97">2283 17070 1541 0,'0'0'302'15,"0"0"-133"-15,0 0-2 16,0 0-167-16,0 0 45 16,0 0 0-16,0 0-45 15,47 4-65-15,-44 19-1 16,-3 9 65-16,0 12 2 15,-14 6-1-15,-1 4 50 16,-2 2 7-16,7-2-11 16,3-10-18-16,5-8-10 15,2-14-18-15,0-12-44 16,22-10-33-16,11-4 77 16,8-19 31-16,5-7 10 0,6 1 15 15,-3 3-42 1,-3 8-13-16,-6 4-1 15,-11 10-29-15,-9 4-152 0,-11 0-88 16,-2 10-90-16,-2 2 190 16,-1-2 157-16</inkml:trace>
  <inkml:trace contextRef="#ctx0" brushRef="#br0" timeOffset="-51264.44">5151 16190 910 0,'0'0'438'16,"0"0"-212"-16,0 0 27 15,0 0-20-15,0 0-71 16,0 0-75-16,0 0-45 0,0 0-30 15,0 0-9-15,0 0 4 16,0 0 1-16,0 0-7 16,-3 0 14-16,3 0 18 15,-2 0-7-15,0 0-8 16,0 0 8-16,2 0-8 16,-2 0-1-16,2 0-10 15,0 0 1-15,-2 0-7 16,-1 0 5-16,1 0-3 15,-2 0 10-15,1 0-5 16,-1-4 2-16,-1 4-9 16,1-5 6-16,0 5-5 15,-1-2 8-15,3 0 12 0,2-1 2 16,0 3 1 0,0-1-9-16,0 1-11 0,0 0-5 15,0-5 0-15,0 5 119 16,0 0-35-16,0 0-60 15,0-4-14-15,0 4 19 16,0 0-11-16,0-4-18 16,0 4 0-16,2-4-9 15,3 0 9-15,3 2 7 16,6-2 33-16,6 0 14 16,4-2-28-16,10 1-2 15,3-2-6-15,6 7-16 0,3 0 5 16,4 0-7-1,4 0 9-15,1 0-6 0,5 0 2 16,0 0-5-16,-2 0 0 16,2 0-1-16,0 0 1 15,-2 5 8-15,0-3-8 16,-2 1 0-16,-3-1-12 16,-1-2 12-16,-3 0 0 15,0 1 0-15,-4-1-7 16,-1 0 7-16,1 0-22 15,-3 0 16-15,2 0 1 16,1 5-4-16,-3-5-4 16,3 0 9-16,-3 0-1 15,-2 4 3-15,-1 0 2 16,-2-4 3-16,-3 2-3 0,-1 0 0 16,-2 4-12-16,0-6 11 15,-2 4-11-15,0-4-1 16,-2 0 8-16,0 4 4 15,-3-4-1-15,0 0 2 16,1 0-10-16,-2 0 10 16,-2 0-7-16,2 0 7 15,-3 0 0-15,0 0 8 16,2 0-8-16,-1 0 0 16,1 0-1-16,-2 0 1 15,0 0 0-15,0 0 0 16,0 0 7-16,-2 0-5 15,-1 0-2-15,-1 0 0 0,-3 0 6 16,-1 0-6-16,-3 0-8 16,-5 0 7-16,0 0-11 15,-2-4 12-15,1 4-7 16,-1 0-11-16,3-4 18 16,2 4 0-16,1-4 1 15,3 0 5-15,1 2-6 16,-1 2-11-16,2-4-3 15,-2 4 9-15,-2 0 0 16,-3 0 5-16,-3 0 2 16,0 0-2-16,-1 0-7 15,-2 0 7-15,0 0-14 16,0 0-12-16,0 0 5 0,0 0 10 16,0 0-4-1,0 0 15-15,0 0 1 0,0 0 0 16,0 0 0-16,0 0 0 15,0 0-1-15,0 0-1 16,0 0 1-16,0 0-5 16,0-4 3-16,0-2-4 15,0-1-8-15,0-2-6 16,0-1 4-16,0-2 14 16,0-2 2-16,0-8 0 15,0-4 19-15,0-2-19 16,0-4 0-16,0 2 15 15,0 2-15-15,0 8 21 16,-2 3-9-16,-1 9-12 0,0 4-1 16,-1 0 1-16,2 4 50 15,0 0-10-15,0 0-40 16,-1 0-12-16,3 8-13 16,-2 15 25-16,0 8 6 15,2 5-6-15,0 13 0 16,0 5 10-16,0 4-9 15,0-1 4-15,0 6-4 16,0-1 0-16,0-3 6 16,0-1-5-16,0-4 3 15,-2-6-4-15,2-2-1 16,-2-11 0-16,2-4 0 16,0-5-5-16,0-8 5 0,0-7-1 15,0-4 1-15,0-2 0 16,0-4-1-16,0-1 1 15,0 0 16-15,0 0-16 16,0 0-4-16,0-1-26 16,0-11-58-16,0-7-59 15,-10 1-136-15,2 0-90 16,1-18 373-16,5 0 15 16,2 2-15-16</inkml:trace>
  <inkml:trace contextRef="#ctx0" brushRef="#br0" timeOffset="-50099.09">7542 15993 2063 0,'0'0'179'0,"0"0"-159"16,0 0 31-16,0 0 139 15,0 0-84-15,0 0-77 16,0 0-11-16,10-20-8 16,-10 20 11-16,0 0-9 15,0 0 165-15,0 0-156 16,0 0-11-16,0 0-10 0,0 0-2 16,0 0-9-1,0 7 0-15,0 11 1 0,5 6 10 16,2 10 0-16,0 6 21 15,1 6-6-15,1 6-14 16,3 2-1-16,-4 0 2 16,1 0-2-16,-5 5 5 15,2-6-5-15,-4 0 0 16,-2-3-9-16,0-15-11 16,0 1 4-16,0-15 14 15,0-7-15-15,0-8 17 16,0-2 0-16,0 1-23 15,0-5-30-15,0 0 17 16,0 0-7-16,0 0-5 16,0 0 33-16,0 0 15 0,0 0 9 15,0 0 2-15,0 0-10 16,0 0 8-16,0 0-1 16,0 0 0-16,0-5 1 15,0-1-8-15,0-2 5 16,0 0 6-16,0 2 9 15,0 2 6-15,-5-3 1 16,2 5-12-16,3-2-6 16,0 4 111-16,0-5-71 15,0 5-50-15,0 0-19 16,0 0 3-16,16 0 16 16,9 0 3-16,8 0 6 15,9 0-1-15,6 9-2 0,0-4-6 16,8-1 7-16,0 0-2 15,0 0-4-15,-3-4-1 16,-6 0 7-16,-7 0-7 16,-7 0-1-16,-11 0-15 15,-3 0-12-15,-11 0-8 16,-6 0 20-16,-2 0 15 16,0-4-7-16,0 0-45 15,-8-3-2-15,-6 5 20 16,-1-7 23-16,-6 5 10 15,-3-4-17-15,-2 2 19 16,-9-2 18-16,0 2-1 16,-1 2-1-16,-3 1-5 15,3-2-3-15,1-1-8 0,4 4 12 16,6 0-6-16,4-2 82 16,8 0 22-16,8 4-72 15,5-4-38-15,0 4-37 16,0 0 16-16,5 0-12 15,13 0 20-15,6 8 3 16,5 6 9-16,7-2 1 16,4-2 10-16,3 2-4 15,-1 3 4-15,1 2-10 16,-6-3-5-16,-3 0-5 16,-8-2-13-16,-6 2 9 0,-4-5-13 15,-10 0 6 1,-6 0 5-16,0-6 6 0,0 3 10 15,-17 3 47-15,-8 1 0 16,-6 2-6-16,-2-2-9 16,0-2-18-16,-4 2-9 15,6 2-5-15,2-6-12 16,5 2-61-16,6 0-57 16,5-2-145-16,8-2-37 15,5 0 160-15,14 0 48 16,15-2 103-16,4-2-187 0</inkml:trace>
  <inkml:trace contextRef="#ctx0" brushRef="#br0" timeOffset="-49266.39">8228 16834 723 0,'0'0'1230'0,"0"0"-839"0,0 0-162 16,0 0-98-16,0 0-78 15,0 0-22-15,0 0-6 16,-13-26 80-16,10 26 3 15,1 0-82-15,0 0-26 16,2 4-17-16,0 18 17 16,0 10 5-16,0 8-5 15,0 12 5-15,0 7 13 16,0 3-12-16,0 1-6 16,0 4-10-16,0-5-13 15,0-8 9-15,0-4-2 16,0-16 15-16,0-10-15 15,0-8 8-15,0-11-27 0,0-5-33 16,2 0-43-16,-2 0 63 16,0-12-18-16,0-3 46 15,0 3 20-15,-9 6 0 16,-6-2 27-16,-6 5-27 16,-3-2-55-16,-10 4-76 15,-6-4 100-15,-2 1 31 16,-1 0 102-16,4 0-64 15,5 4-22-15,7-6 26 16,9 6 1-16,7-4-12 16,9 0-22-16,2-2 126 15,0 2-120-15,25-4 3 16,10 4-18-16,10-2 7 0,8 2-7 16,5 0 0-16,0 4 0 15,0 0 0-15,-5 0-8 16,-6 0-13-16,-9 10 6 15,-11 6-6-15,-7-2-14 16,-11 8 8-16,-5 6 27 16,-4 2 7-16,0 11 2 15,-17-1-9-15,-8 0-8 16,-6 0 8-16,-2-4 13 16,-3-8-13-16,5-6 0 15,2-4 1-15,4-5 9 16,3-5-9-16,7-8 7 15,-1 0-8-15,3 0-26 16,1 0-1-16,1-5 27 16,0-7 5-16,0-10 9 0,2-2 9 15,0-10 4-15,2 2-3 16,3 0-5-16,4 1 78 16,0 9-39-16,0 9-19 15,0 4-13-15,4 9-13 16,14 0-13-16,7 9-7 15,4 17 7-15,4 2 0 16,1 7-28-16,-3-4-57 16,-9-3-87-16,-9-6-77 15,-6-15-106-15,-7-7-146 16,0-17 337-16,-15-18 164 16,-1-7 0-16</inkml:trace>
  <inkml:trace contextRef="#ctx0" brushRef="#br0" timeOffset="-48517.39">7606 16066 1334 0,'0'0'201'0,"0"0"48"16,0 0 107-16,0 0-124 15,0 0-89-15,0 0-76 16,0 0-11-16,-11-18-10 16,11 13-11-16,0 5-17 15,0-3-17-15,0 3 269 16,0-3-236-16,0 3-34 15,0 0-61-15,20 0 61 16,11 0 2-16,14 0 12 16,13 0-9-16,11 0 2 15,8 6 2-15,8-6-8 0,-2 5 6 16,-1-5-7-16,-8 0-21 16,-12 0 13-16,-13-5-11 15,-13-1 9-15,-14 3-5 16,-10 3 15-16,-8-4 65 15,-4 4 23-15,0 0-21 16,0 0-28-16,0 0-20 16,0 0-19-16,0 0-16 15,0 0-16-15,-7 0-50 16,-19 0-71-16,-1 6-142 16,-4-2-988-16</inkml:trace>
  <inkml:trace contextRef="#ctx0" brushRef="#br0" timeOffset="21017.38">18762 13732 1042 0,'0'0'249'0,"0"0"-27"16,0 0-104 0,0 0-109-16,0 0 148 0,-113-114 48 15,86 89-76-15,0 3-60 16,2 3-14-16,1 4-54 16,4 9-1-16,-2 6-85 15,6 16-139-15,3 6-683 0</inkml:trace>
  <inkml:trace contextRef="#ctx0" brushRef="#br0" timeOffset="22165.54">12680 11587 1403 0,'0'0'527'16,"0"0"-162"-16,0 0-161 15,0 0-92-15,0 0 12 16,0 0-18-16,13-117 114 0,-24 100-156 16,1 6-25-16,2 1-5 15,5 6-21-15,1 2-3 16,2 2-10-16,0 0-5 16,0 0-16-16,0 0-6 15,2 2-12-15,19 14 6 16,6 12 9-16,8 8 18 15,3 12 6-15,-3 8 0 16,-10 6-21-16,-14 4-20 16,-11 1 1-16,0-5 40 15,-17-6 20-15,-10-12 15 16,0-7-26-16,4-12 27 16,6-9-13-16,5-5-8 0,8-7-15 15,4-4-39-15,0 0-78 16,0 0-48-16,4-16 53 15,8 1-7-15,-3 3-323 0</inkml:trace>
  <inkml:trace contextRef="#ctx0" brushRef="#br0" timeOffset="24729.92">8252 16120 997 0,'0'0'208'0,"0"0"-97"15,0 0-63-15,0 0-18 16,0 0-15-16,0 0-11 15,0 0 10-15,2-14 49 0,-2 14 33 16,0 0 3 0,0 0-74-16,0 0-25 0,0 0-42 15,0 0 5-15,0 0 37 16,0 0 2-16,0 0 41 16,0 0 53-16,0 0 305 15,0 0-176-15,0 0-121 16,0 0-55-16,0 0-5 15,0 0 11-15,0 0 0 16,0 0 11-16,0 0-4 16,0 0 1-16,0 0-5 15,0 0-11-15,0 0-2 0,0-4-12 16,0 4-5-16,0-4-18 16,0 2 7-16,0-2 0 15,0-8 19-15,0-2-6 16,-4-12-22-16,-2-6-4 15,-4-17 17-15,4-12-12 16,-1-31-5-16,3-23 1 16,-3-29 4-16,-4-3-4 15,-2 10-1-15,-8 20-4 16,1 23 12-16,3 19-1 16,3 20 1-16,1 4 0 15,-2-4 2-15,-1-4-2 16,-3-2-7-16,4 6-4 0,-1 11 7 15,3 7-8 1,2 7 1-16,2 3 5 0,0 8-6 16,3 3-8-16,1 3 5 15,1 7 2-15,1 3-2 16,1 3-4-16,0 0-3 16,2 0-5-16,0 0-2 15,0 7-19-15,0 12 36 16,0 2 8-16,0 12 2 15,7 7-10-15,4 8 0 16,4 15 0-16,7 26 4 16,14 38 0-16,11 27-4 15,2 4-5-15,-9-29-8 16,-11-36 8-16,-11-37-14 16,-4-10 8-16,-4 4 11 0,1-2 0 15,1-2 1-15,-6-20 2 16,-1-9 0-16,-5-12-3 15,2-3-7-15,-2-2 7 16,0 0 0-16,0 0-6 16,0-7-1-16,0-5 7 15,0-7 0-15,-19-7-46 16,2 4-144-16,-3 0-796 0</inkml:trace>
  <inkml:trace contextRef="#ctx0" brushRef="#br0" timeOffset="46292.5">27453 842 1299 0,'0'0'532'16,"0"0"-189"-16,0 0-231 16,0 0 47-16,0 0-53 15,0 0-86-15,-6-15-13 16,6 15 49-16,0 0 9 0,0 0-6 15,0 0-9 1,0 0 23-16,0 0-10 0,0 0-10 16,0 0-32-16,0 0-21 15,0 0-4-15,0 11-23 16,0 18 19-16,0 14 8 16,0 16 2-16,0 13 4 15,-7 10-6-15,1 3 13 16,-1 3-12-16,2-2-1 15,1-10 13-15,0-10-13 16,1-13 0-16,-1-11 1 16,2-15-1-16,2-10 0 15,0-10-4-15,0-3 1 16,-2-2 3-16,2-2 0 16,0 0 15-16,0 0 1 15,0 0 1-15,0 0-3 16,0 0-14-16,0 0-2 0,0 0-12 15,6 0 9-15,12-2 5 16,10-3 0-16,13-4 0 16,10 1 8-16,7 0-3 15,6 2-5-15,4 0-13 16,1 1 4-16,-5-1-5 16,-6 4 2-16,-9-4 1 15,-13-1-10-15,-12 3 13 16,-12 4 8-16,-8 0 2 15,-4 0-2-15,0 0-13 16,0 0-2-16,0 0 2 0,0 0 13 16,0 0 7-1,0 0-2-15,0 0-5 0,0 0-1 16,0 0 0-16,0 0-7 16,0 2-9-16,-2 13-3 15,-2 4 20-15,-4 12 1 16,2 4 8-16,2 9-9 15,1 10 0-15,3 7 2 16,0 7 3-16,0 2-5 16,0 2 6-16,0-1-5 15,0-8 6-15,0-3-1 16,0-3-6-16,5-11 0 0,-3-3-7 16,2-10 7-1,-2-5 0-15,-2-6 5 0,0-5-5 16,0-7-7-16,0-7 0 15,0-1 7-15,0 0 24 16,0-2-10-16,-13 0-7 16,-9 0 24-16,-12 0-17 15,-10 0-10-15,-12-6 4 16,-6-2 3-16,-5 0-10 16,-1 2 13-16,-4 2-8 15,3 0-5-15,6 2 9 16,12 2-3-16,13 0 0 15,11 0-3-15,14 0-3 16,9 0-1-16,4 0-20 16,0 0-23-16,0-2-1 0,0 0 44 15,0 0 12 1,0 2 11-16,0 0 9 0,0 0 8 16,0 0-13-16,0 0-27 15,0 0-17-15,0 16-19 16,0 14 36-16,-5 12 2 15,0 15 16-15,-1 8-9 16,2 14-3-16,-1 5-5 16,1 2 11-16,2-2-3 15,0-7-9-15,-1-12 7 16,0-12-7-16,1-13 0 16,2-12 0-16,-2-10 0 15,2-8 0-15,0-7 0 0,0-3-5 16,0-22-48-1,4-10-98-15,6-7-469 0</inkml:trace>
  <inkml:trace contextRef="#ctx0" brushRef="#br0" timeOffset="46909.27">27694 1217 1541 0,'0'0'290'16,"0"0"-96"-16,0 0 15 0,0 0-20 15,0 0-155-15,0 0-34 16,0 0 0-16,-4 24 33 16,15-2 27-16,5 4-4 15,4 4-14-15,2 6-3 16,2 4-26-16,5 3-12 16,0 2 17-16,3 4-17 15,-3-4 0-15,-3-2 5 16,-5-9 0-16,-6-6-6 15,-9-10-1-15,-6-5-18 16,0-6 19-16,-15 6 26 16,-18-2 22-16,-12 5 19 15,-6 2-21-15,-5-2-19 0,3-2-2 16,5 1 1-16,11-5-9 16,8-1-12-16,14 0-5 15,5-2-8-15,8 4-112 16,2 1-71-16,12 1-236 15,3-6-509-15</inkml:trace>
  <inkml:trace contextRef="#ctx0" brushRef="#br0" timeOffset="47575.63">28169 1738 1380 0,'0'0'358'15,"0"0"-100"-15,0 0-68 16,0 0 49-16,0 0-137 15,0 0-48-15,0 0 5 0,96-86-9 16,-94 84-6-16,0 2-13 16,-2 0 1-16,0 0-26 15,0 10-6-15,0 18-41 16,0 17 41-16,-4 16 20 16,0 30 6-16,2 1-11 15,-2 4-1-15,2 2-12 16,0-17 10-16,0-4-11 15,0-12 8-15,0-17 1 16,2-14-9-16,0-14-2 16,0-15-51-16,0-5-84 15,0 0-150-15</inkml:trace>
  <inkml:trace contextRef="#ctx0" brushRef="#br0" timeOffset="47796.56">28350 2063 2379 0,'0'0'325'0,"0"0"-141"15,0 0-151-15,0 0 5 16,117-2-7-16,-9 16 15 16,6 2-9-16,-8-2-21 15,-10-2-3-15,-25-3-12 16,3 0-1-16,-1 4-16 0,-15-4-103 15,-18-3-106 1,-24-2-558-16</inkml:trace>
  <inkml:trace contextRef="#ctx0" brushRef="#br0" timeOffset="48842.84">26055 1774 2265 0,'0'0'229'0,"0"0"-159"15,0 0-54-15,0 0 17 16,0 0-33-16,0 0-4 15,0 139 4-15,0-64 15 16,0 2-15-16,0-3 0 16,0-11 1-16,0-19 0 0,0-19-1 15,2-10 0-15,0-13 26 16,4-2 59-16,8-2 46 16,6-22-19-16,7-11-57 15,6-4-32-15,0 0-10 16,-2 7-8-16,-6 10-5 15,-7 15 0-15,-3 7-16 16,-1 11-33-16,-1 31-31 16,3 15 77-16,2 11 3 15,-2 2 10-15,-1-8-9 16,-1-14-1-16,-1-18 0 16,-2-16-6-16,2-14 6 15,3-6 23-15,2-30 16 0,4-20-13 16,-2-12-12-16,-4-10 5 15,-8-2-5-15,-5 3-2 16,-3 7 1-16,0 12-13 16,0 14-6-16,0 16-18 15,-13 28-53-15,4 0-162 16,-3 24-617-16</inkml:trace>
  <inkml:trace contextRef="#ctx0" brushRef="#br0" timeOffset="49106.84">25796 2687 2197 0,'0'0'270'0,"0"0"-270"16,0 0 29-16,0 0 102 15,167 0 62-15,-78-10-111 16,14-3-20-16,0 3-33 16,-22 5-20-16,4-2 0 15,-16 4-9-15,-22 3-80 16,-20 0-157-16,-18 0-1014 0</inkml:trace>
  <inkml:trace contextRef="#ctx0" brushRef="#br0" timeOffset="49928.01">26036 2865 1687 0,'0'0'562'0,"0"0"-370"15,0 0-162-15,0 0 53 16,0 0 24-16,0 0-73 15,0 0-8-15,8 0 35 16,-8 0 22-16,0 0-14 0,0 0-21 16,0 0-16-1,0 0-14-15,0 0-11 0,0 0-7 16,0 0 6-16,0 2-5 16,0-2 4-16,0 0-4 15,0 0 6-15,0 0-7 16,0 0-2-16,0 0 2 15,0 0 1-15,0 0 0 16,0 0 0-16,0 0 0 16,0 0 5-16,0 0-5 15,0 0 6-15,0 0-6 16,0 0 4-16,0 0-5 16,0 0 6-16,0 0-1 15,0 0-5-15,0 0 0 16,0 0-8-16,0 0-3 0,0 0 7 15,0 0 4 1,0 0 6-16,0 0-6 0,0 0 1 16,0 0 4-16,0 0 0 15,0 0-5-15,0 0 0 16,0 0-10-16,0 0-31 16,0 0-25-16,0 0-11 15,0 0-81-15,-2 0-125 16,-6 0 18-16,2-4 131 15,4 2 118-15,2 2 16 16,0-2 126-16,0-2 10 16,0 2-24-16,0-2-67 0,4 4-21 15,-2 0 26 1,-2 0 12-16,0 4-61 0,0 20 26 16,0 12 10-1,0 10-11-15,0 11 1 0,0 3-17 16,-4-2-2-16,-5-2-2 15,0-8 8-15,0-12-2 16,2-9 19-16,3-12 0 16,4-8 7-16,0-6 32 15,0-1 10-15,0 0-7 16,0 0-25-16,6 0-10 16,15 0-22-16,14-4-5 15,17-2 8-15,10-1-2 16,5 2-14-16,2 1-3 15,-3 4-1-15,9-2-51 0,-20 0-161 16,-15 0-226-16</inkml:trace>
  <inkml:trace contextRef="#ctx0" brushRef="#br0" timeOffset="50589.07">28105 3186 483 0,'0'0'419'16,"0"0"-162"-16,0 0-40 15,0 0-15-15,0 0-68 0,0 0-24 16,0 0-53 0,6 0 16-16,-6 0 11 0,2 0-22 15,-2 0-17-15,0 0-14 16,0 0-8-16,0 0-22 15,0 0 8-15,0 0-9 16,0 0-1-16,0 0-1 16,0 0-38-16,0 0-99 15,0 0-98-15,0 0-442 0</inkml:trace>
  <inkml:trace contextRef="#ctx0" brushRef="#br0" timeOffset="61414.2">3800 3014 301 0,'0'0'1075'16,"0"0"-602"-16,0 0-310 15,0 0-28-15,0 0 2 16,0 0-14-16,-6-4-62 16,6 1-18-16,0 2 5 15,0 1 31-15,0 0 8 16,0 0-14-16,0 0-13 0,0 0-6 16,0 0-7-16,0 0-9 15,0 0-3-15,0-3-6 16,0 3-4-16,0-1-5 15,4-2-5-15,8 2-3 16,5-3-2-16,10 2-3 16,6-1 5-16,8 2-12 15,10 1 0-15,7 0 4 16,6-3-4-16,7 3 1 16,3-2 5-16,-3 2-6 15,-4 0-9-15,-11 0 9 16,-9 0 1-16,-14 0-1 15,-8 0 0-15,-12 0 0 16,-6 0 0-16,-5 0 0 0,-2 0 6 16,0 0 2-16,0 0-7 15,0 0 3-15,0 0 3 16,0 0-6-16,0 0 3 16,0 0-4-16,0 0 0 15,0 0 0-15,0 0-21 16,0 0-50-16,0 0-88 15,-7 0-87-15,-4 0-610 0</inkml:trace>
  <inkml:trace contextRef="#ctx0" brushRef="#br0" timeOffset="61978.04">4562 2229 1779 0,'0'0'359'15,"0"0"-238"-15,0 0-7 0,0 0 17 16,0 0-36-16,0 0-22 16,0 0-39-16,-17-22-10 15,17 22 9-15,0 0 32 16,-3 0-1-16,1 0-25 15,2 0-21-15,-2 0-18 16,0 5-7-16,2 12-4 16,-3 11 11-16,1 9 0 15,2 9 1-15,-2 8 0 16,2 6 1-16,-2 5-2 16,0-2 0-16,0 1 6 0,-1-2-5 15,-1-7-1 1,-1-7 2-16,3-13-1 0,-3-5-1 15,3-11 8-15,2-7-2 16,0-6-1-16,0-2-4 16,0-4-1-16,0 0-5 15,0 0-9-15,0 0-81 16,0 0-128-16,0 0-486 0</inkml:trace>
  <inkml:trace contextRef="#ctx0" brushRef="#br0" timeOffset="62560.53">3663 2162 1836 0,'0'0'242'15,"0"0"-242"-15,0 0 0 16,0 0 11-16,0 0 58 15,0 0 20-15,139 36-36 16,-85-35 5-16,6-1 74 16,7 0-39-16,3-5-1 15,3-7-34-15,0-3-5 16,-1 3-14-16,-10 2-4 0,-11 3-1 16,-15-1-13-16,-14 4-6 15,-10 1 4-15,-10 1 9 16,-2 2-12-16,0 0-15 15,0 0-2-15,-10 0-58 16,0 0-140-16,-3 5-347 0</inkml:trace>
  <inkml:trace contextRef="#ctx0" brushRef="#br0" timeOffset="63178.1">4224 1963 820 0,'0'0'699'0,"0"0"-341"16,0 0-149-16,0 0-61 15,0 0-63-15,0 0-6 0,0 0-29 16,-49-55-7-16,42 49 20 16,0 3-8-16,3-1 16 15,0 0-4-15,2 2-18 16,2 0 13-16,-3 2-12 15,3-2-13-15,0 2-9 16,0 0-5-16,0 0 10 16,0 0-6-16,0 0-18 15,0 0-9-15,0 0-3 16,0 6-11-16,3 8 6 16,10 4 3-16,7 4-6 15,5 2 11-15,4 1 1 16,2-2-1-16,2 1 0 0,1 2 4 15,-3-2-3 1,-2 0 0-16,-5-1 0 0,-4-2 2 16,-6 2-3-16,-10-2-6 15,-4 3-8-15,-4 6 12 16,-27 2 2-16,-8 3 10 16,-9-1-1-16,-2 0-9 15,2-5 8-15,5-2-3 16,7-9-5-16,12-2 7 15,8-6-7-15,16-4-49 16,0-2-153-16,13-4-187 0</inkml:trace>
  <inkml:trace contextRef="#ctx0" brushRef="#br0" timeOffset="63976.49">3444 1241 1048 0,'0'0'314'0,"0"0"-204"16,0 0-34-16,0 0 3 15,0 0-15-15,0 0-14 16,0 0 13-16,0-12-2 16,5 8-35-16,3 2-26 15,8-2-42-15,-3 0-190 16,-1 2-1260-16</inkml:trace>
  <inkml:trace contextRef="#ctx0" brushRef="#br0" timeOffset="64491.98">3685 1173 1097 0,'0'0'379'0,"0"0"-232"16,0 0-13-16,0 0 86 16,0 0-48-16,0 0-79 15,0 0-23-15,11-28-45 16,-11 28-25-16,0 0-4 15,0 0-34-15,0 4 15 16,2 14 23-16,2 11 28 16,1 16 9-16,-3 10 14 15,1 35 10-15,-3 36 12 16,0 38 0-16,0 9-15 16,0-11 8-16,0-40-18 15,-8-43-14-15,6-25-12 16,-2-14 21-16,0 0 8 0,-1-6 0 15,3-1-3-15,0-16-13 16,2-9-18-16,0-6-1 16,0-2 6-16,0 0 2 15,0-2-15-15,0-10-9 16,0-4-61-16,0-12-44 16,0 2-124-16,0 2-594 0</inkml:trace>
  <inkml:trace contextRef="#ctx0" brushRef="#br0" timeOffset="66025.13">4990 633 88 0,'0'0'213'0,"0"0"-213"0</inkml:trace>
  <inkml:trace contextRef="#ctx0" brushRef="#br0" timeOffset="66174.09">4890 465 1122 0,'0'0'202'16,"0"0"-154"-16,0 0-15 0,0 0 18 16,-136-44 8-16,94 36-22 15,0 3-21-15,-5 5-4 16,0 0-12-16,-27 3 0 15,14 11 0-15,2 0-1058 0</inkml:trace>
  <inkml:trace contextRef="#ctx0" brushRef="#br0" timeOffset="67489.09">3072 1081 1918 0,'0'0'468'16,"0"0"-291"-16,0 0-51 15,0 0-16-15,0 0-17 16,0 0-35-16,0 0-28 15,-2-7-9-15,11 6 12 16,4-3 29-16,3 1-8 0,1 0-26 16,8-2-15-1,4 2 1-15,8 0-5 0,11-1-8 16,10 1 7-16,11 0 0 16,11-1 0-16,12 0-8 15,8 0 1-15,4 0-1 16,21-2 1-16,18 0 3 15,17 0-3-15,0 0 4 16,-30 2-5-16,-30 0 2 16,-33 4-2-16,-3 0 11 15,10-2-11-15,10 0-4 16,12 0 4-16,-3 2 4 16,-1 0-4-16,-3 0 0 15,0 0 1-15,1 0-1 16,-3 0 0-16,-2 0 1 0,-2 0-1 15,-2-2-1-15,0-1 1 16,-2 0 0-16,2 1 0 16,2 0 0-16,-4 2 4 15,0-2 0-15,-4 2-4 16,-4 0 0-16,-3 0 1 16,-4 0-1-16,1 0 0 15,-5 0-1-15,-2 0-5 16,-1 0 6-16,-1 0-1 15,-2 2 1-15,-1-2 0 16,0 0 1-16,-4 2-1 16,3-2 2-16,-1 0-2 15,2 2-1-15,3-2 1 0,2 3 1 16,0-2 0 0,0-1-1-16,-3 2 0 0,-1 0-1 15,-2 0 0-15,1 2 1 16,2-2 0-16,3 0 7 15,5 1-7-15,1 1-6 16,6-2 6-16,-1 2 0 16,4-2 5-16,-4-1-5 15,-4-1-3-15,-2 2 3 16,-8 1 3-16,-2-2-3 16,-1-1 0-16,-2 0 0 15,2 0-6-15,2 0 7 16,-3 0-1-16,0 0 0 15,5 0 0-15,-2 0 1 0,4 0 4 16,-3 0-5-16,0-1-1 16,-3-2 1-16,-4 1 0 15,0 2 0-15,-6 0 0 16,-2 0 0-16,-4 0 0 16,-7 0 0-16,-6 0 1 15,-8 0 0-15,-7 0-1 16,-3 0 8-16,-5 0 19 15,0 0 5-15,0 0 5 16,0 0-10-16,0 0-10 16,0 0-11-16,0 0 6 0,0 0-12 15,0 0-1 1,0 0-25-16,-13 0-53 0,-8 0-80 16,-10 0-333-16</inkml:trace>
  <inkml:trace contextRef="#ctx0" brushRef="#br0" timeOffset="68205.82">4576 567 2306 0,'0'0'291'0,"0"0"-194"16,0 0 22-16,0 0 13 15,0 0-37-15,0 0-44 16,0 0-39-16,18-34-12 16,-14 34-10-16,6 2 7 15,0 14 3-15,9 6 0 16,0 8 0-16,6 6 1 15,-1 5 0-15,3-4 4 16,2-1-5-16,0-7 1 0,-1-5-1 16,-1-9 1-16,-2-3 6 15,-5-7-7-15,-2-3 0 16,0-2 0-16,-3-2 2 16,3-17 25-16,3-8 30 15,0-3-32-15,0-5-1 16,1 2-5-16,-3 1-6 15,-2 3-4-15,-7 9-8 16,-2 6-1-16,-6 10-9 16,-2 4-88-16,0 14-182 15,-5 4-652-15</inkml:trace>
  <inkml:trace contextRef="#ctx0" brushRef="#br0" timeOffset="68705.1">5518 683 1513 0,'0'0'466'0,"0"0"-144"16,0 0-3-16,0 0-102 15,0 0-50-15,0 0-69 16,0 0-38-16,27-89-22 16,-27 84-22-16,-4 4-15 15,-7 1 1-15,-7 0-2 16,-7 0 0-16,-10 0 0 15,-7 0 6-15,-4 8-2 0,2 11 0 16,1 4-4-16,10 2-7 16,6 4-1-16,14-1 2 15,9 0-7-15,4-5-14 16,0-2 5-16,25-9 22 16,6-4-6-16,9-8 6 15,6 0 16-15,3-16-15 16,5-11 7-16,-5-9 5 15,-2-2-3-15,-10-2-10 16,-5 2-1-16,-12 4-3 16,-7 3 4-16,-7 8-1 15,-6 5 0-15,0 8-1 16,0 4 1-16,0 6 2 16,0 0-2-16,0 6-3 15,0 20-49-15,0 10 36 0,0 10-23 16,0 3-7-16,10-1 9 15,7-6-28-15,4-8-14 16,6-8 4-16,4-10-62 16,25-14-50-16,-8-2-144 15,1 0-610-15</inkml:trace>
  <inkml:trace contextRef="#ctx0" brushRef="#br0" timeOffset="69054.7">6314 588 813 0,'0'0'1284'15,"0"0"-884"-15,0 0-131 0,0 0-100 16,0 0-115 0,0 0-31-16,0 0-9 0,-131-50-14 15,88 77 0-15,5 9-5 16,7 2-2-16,8-1-5 16,13-7 1-16,5-9-9 15,5-6 3-15,0-8 3 16,11-7 14-16,12 0 14 15,8-5 21-15,6-22 7 16,6-7-11-16,1-7-15 16,2-6-7-16,-4-3-9 15,-5 0-14-15,-6 0-3 16,-8 4 12-16,-8 8 5 0,-5 8 22 16,-8 10 52-1,-2 11 4-15,0 9-74 0,0 17-4 16,-18 42-11-1,-9 44 10-15,-17 37-82 0,4-15-145 16,1-23-804-16</inkml:trace>
  <inkml:trace contextRef="#ctx0" brushRef="#br0" timeOffset="69573.88">4161 2141 865 0,'0'0'627'15,"0"0"-417"-15,0 0-99 16,0 0-27-16,0 0-60 15,0 0-24-15,0 0 2 16,0 0-2-16,0 3-26 16,-2 1-154-16,-4-1-1317 0</inkml:trace>
  <inkml:trace contextRef="#ctx0" brushRef="#br0" timeOffset="70852.95">4718 2159 1450 0,'0'0'309'15,"0"0"-101"-15,0 0 28 0,0 0-42 16,0 0-65 0,0 0-38-16,0 0-26 0,-2-8 6 15,2 8-5-15,0 0 0 16,0 0-20-16,0 0-19 15,0 0-12-15,0 0-15 16,0 0-6-16,0 8 5 16,0 6 1-16,0 4 5 15,0 4-4-15,4 4 0 16,4 2-1-16,-4 3 2 16,1 0 3-16,-1 6 2 15,0 1-6-15,-4 0 6 16,0 2-6-16,0-2 0 15,0 2 6-15,0-1 2 16,0 1 3-16,0-2 1 0,0-2-9 16,0 0-4-16,-2-2 7 15,2-2-6-15,0-2 0 16,0-2-1-16,0-2 1 16,0-2 7-16,0 1-3 15,0-2 0-15,0-2 4 16,-2-1 4-16,2-5 0 15,0 0 5-15,0-7-7 16,0-2 5-16,0-2-1 16,0-4 3-16,0 2-7 15,0-2 3-15,0 0-7 16,0 0-3-16,0 0 2 16,0 0-2-16,0 0-4 0,0 0 0 15,0 0 1-15,0 0-1 16,0 0 1-16,0 0-1 15,0 0 4-15,0 0-4 16,0 0 0-16,0 0-7 16,0 0-18-16,0 0-17 15,0-2-26-15,0-12-56 16,0-3-416-16</inkml:trace>
  <inkml:trace contextRef="#ctx0" brushRef="#br0" timeOffset="71553.86">4776 2604 1136 0,'0'0'637'0,"0"0"-328"16,0 0-42-16,0 0-60 16,0 0-88-16,0 0-42 15,0 0-28-15,0-3-14 16,0 3 0-16,0 0 38 15,0 0-3-15,0 0-23 16,5 0-27-16,11 0-9 16,8 0 22-16,10-2 5 0,12-2-30 15,10 1 5-15,11-1-7 16,4 0-2-16,9 1 0 16,3-1-3-16,-1 1 0 15,-4 2 4-15,-7 1-5 16,-11-3 0-16,-10 3 1 15,-15-1 5-15,-10-2-6 16,-10 0 1-16,-8 0 24 16,-7 1 25-16,0 2 12 15,0 0-10-15,0-1-22 16,0 1-12-16,0 0-10 16,0 0-8-16,3 0 5 15,-3 0-5-15,0 0 0 0,0 0-15 16,0 0-12-1,0 0-43-15,-6 0-36 0,-9 0-142 16,-3 0-902-16</inkml:trace>
  <inkml:trace contextRef="#ctx0" brushRef="#br0" timeOffset="81143.39">5707 2588 555 0,'0'0'260'0,"0"0"-167"16,0 0 375-16,0 0-105 16,0 0-90-16,0 0-79 15,0-4-67-15,0 4-45 16,0 0-25-16,0 0 3 15,0 0-23-15,0 0-26 16,0 0 4-16,0 0 12 16,0 0-17-16,0 0 23 15,0 0-4-15,0 0 16 16,0 0-20-16,0 0 6 16,0 0-8-16,0 0-3 15,0 0 4-15,0 0-10 0,0 0-3 16,0 0-10-16,0 0-1 15,5 0 0-15,0 12 0 16,-1 2 5-16,3 4 0 16,-1 5 5-16,3 3 0 15,1 1-5-15,-4 7 3 16,3-3-2-16,-2 1-5 16,0 2 0-16,-1 0 4 15,1 0-4-15,-1 1-1 16,-1-2 0-16,0-1 12 15,1 3-11-15,-2-3-1 16,1 2 5-16,-1 0-5 16,-2 2 1-16,3-1-1 15,-5-4 0-15,3 2 0 16,-3-2 1-16,2-1 0 0,2 0 0 16,0-2-1-16,1 3 0 15,-1-2 0-15,0 3 0 16,2-1 0-16,-2-4 5 15,0 2-5-15,-2-4 1 16,3-4 4-16,-3-6 0 16,0-6-4-16,-2-2 12 15,0-6 2-15,2 1-6 16,-2-2 1-16,0 0-3 16,0 0 1-16,0 0-2 15,0 0 6-15,0 0-3 16,0 0 0-16,0 0 4 0,0 0 9 15,0 0 0 1,0 0-7-16,0 0-1 0,0 0 5 16,0 0-5-16,0 0-5 15,0-2-8-15,-4-2 10 16,-5 2-11-16,1 0 4 16,-2 0-4-16,-3 2 5 15,-1-1-5-15,-3 1 1 16,-3 0-1-16,-3 0 0 15,-3 0 0-15,-3 0 0 16,-2 3 0-16,-6 4 1 16,0 0 0-16,-3 1 5 15,-2 0-6-15,-3 0 5 0,-1 1-1 16,-2-2-4 0,4 4 4-16,-3-5 0 0,3 2 2 15,-1-2 1-15,3-3 2 16,-3 2-2-16,3-4-1 15,0 3-6-15,-1 0 0 16,1 2 4-16,0-2-4 16,-3 0 6-16,1 3-6 15,-4-4 0-15,2 1 6 16,-3 1-5-16,1-2 3 16,4 2-4-16,0 0 4 15,3-1 2-15,2-1-6 16,1 1 0-16,5-2 0 0,1 0 1 15,6 1 5 1,3 0-5-16,3-1 3 0,4 0-4 16,0 0 0-16,6-1 1 15,-3-1 3-15,1 3-4 16,1-3-1-16,-3 1 1 16,1-1 0-16,0 2 0 15,-3 1 0-15,1-1 0 16,-1-1 1-16,3 2 0 15,1-1-1-15,2 0 0 16,1 0 0-16,1-2 4 16,4 0-4-16,0 0 0 15,0 0 0-15,-1 0 0 16,1 0 0-16,0 0 0 16,-2 0-2-16,0 0 2 0,-3 0 0 15,1 0 0-15,-2 0 1 16,-1 0-1-16,0 0 0 15,2 0 0-15,2 0 0 16,3 0 0-16,0 0 0 16,2 0 0-16,-3 0 1 15,0 0 0-15,-2 0 0 16,1 0 0-16,-3 0-1 16,5 0 1-16,-1 0-1 15,0-2 0-15,5 2 0 0,0 0-1 16,0 0 1-1,0-2 1-15,0 2-1 0,0 0 0 16,0-2 1 0,0 2-1-16,-4-3 0 0,2 2 0 15,-2-1 0-15,-1-1 0 16,1 1 1-16,2 1-1 16,-3-2 0-16,0 3 0 15,1-1-1-15,-3 1 1 16,1-2 1-16,2 2-1 15,-2-2-1-15,2 2 1 16,2 0 1-16,2 0 0 16,0 0-1-16,0 0 0 15,0-2 0-15,0 2 0 16,0 0 0-16,0-3 0 0,0 2 0 16,0-1 0-1,0 0-6-15,0 0-4 0,0-5 0 16,6 2-1-16,6-4 10 15,-1 0-6-15,3-1-6 16,-3-1 3-16,2 4 2 16,1 0 3-16,-2 1-1 15,2 4-12-15,-1 2-7 16,-2 0 8-16,-1 0-14 16,-2 0 9-16,1 8-10 15,-3 5 5-15,0 3 9 16,-4 4 2-16,-2 2 9 15,0 1 1-15,0 2 5 16,-2-3-8-16,-12-4 9 16,-6-3 1-16,0-3 11 0,-5-1 17 15,-2-5-1-15,1 0-4 16,-3-4-2-16,1-2 6 16,-2 0-3-16,1 0 3 15,5-10-4-15,-1-6-5 16,7-4 0-16,3-4-8 15,2-4-2-15,5-4-9 16,4 2 0-16,4 0-6 16,0 1 6-16,2 5-15 15,14 6 11-15,4 2-10 16,2 4 13-16,3 4-4 16,0 4-10-16,1 4 5 0,0 0-11 15,1 0 0-15,0 10-2 16,-2 8-11-16,-3 4-15 15,-7 0 14-15,-6 3-11 16,-6-5 16-16,-3 0 16 16,-5-2 13-16,-17-1 1 15,-9-2 4-15,-4-1 13 16,-4-4 11-16,1-6 17 16,5-1-12-16,6-3-6 15,5 0 23-15,9-13-4 16,4-8-22-16,9-4-5 15,0-6-13-15,2-3-5 16,18 2-1-16,6 2 1 16,4 4-1-16,-1 7-2 15,2 2 2-15,-4 9-5 0,-3 4-7 16,-4 4-22-16,-4 2-12 16,-5 19 4-16,-4 4 10 15,-5 3 20-15,-2 2 6 16,0-4 6-16,-14-4 2 15,-5-6 16-15,-6-5 8 16,0-6 13-16,3-2 14 16,2-3-19-16,2 0 0 15,5-13-2-15,2-6-8 16,4-3 3-16,5-4-17 16,2 3-10-16,0 3 0 15,0 2-28-15,4 6-92 16,3 5-260-16</inkml:trace>
  <inkml:trace contextRef="#ctx0" brushRef="#br0" timeOffset="82660.78">5447 3840 557 0,'0'0'220'15,"0"0"-220"-15,0 0-634 0</inkml:trace>
  <inkml:trace contextRef="#ctx0" brushRef="#br0" timeOffset="85389.23">5069 1235 531 0,'0'0'451'16,"0"0"-330"-16,0 0 277 15,0 0-248-15,0 0 100 16,0 0-4-16,0 0-85 16,0-20-53-16,0 20-18 15,0-2-26-15,0 2-21 16,0 0-15-16,0 0-4 15,0 0-5-15,0 0-18 16,0 0 22-16,0 0-12 16,0 0-11-16,0 0 1 0,0 0 7 15,0 0 6-15,0 0-14 16,0 0 0-16,0 0-9 16,0 6-12-16,0 8 21 15,0 4 0-15,0 6 0 16,-2 0 0-16,-2 6 1 15,0-1-1-15,2-1 0 16,0-5 0-16,2-2 0 16,-2-6-1-16,2-1 1 15,0-3 0-15,0-4 0 16,0 2 0-16,0-3 0 16,0-2-21-16,0-1-30 15,0 4-107-15,0-1-160 0,0-4-260 0</inkml:trace>
  <inkml:trace contextRef="#ctx0" brushRef="#br0" timeOffset="85689.23">4812 1369 1648 0,'0'0'375'0,"0"0"-243"16,0 0 0-16,0 0-44 0,0 0-88 15,0 0 0-15,0 0 66 16,51-4-3-16,-26 6 3 16,4 2-46-16,2 1-4 15,5-4 2-15,-1-1-8 16,1 0-2-16,-1 0 0 15,-1 0-8-15,-5 0 0 16,0 0-79-16,-7 0-238 16,-11 0-822-16</inkml:trace>
  <inkml:trace contextRef="#ctx0" brushRef="#br0" timeOffset="86405.2">4997 2256 833 0,'0'0'527'0,"0"0"-277"15,0 0-132-15,0 0 63 16,0 0-24-16,0 0-8 16,0 0-23-16,0 0-46 15,0 0 1-15,4 0 28 16,8 0-18-16,5 0-1 15,6 4-2-15,8-2-37 16,7 0 1-16,7-2 8 16,3 0-13-16,4 0-8 15,-5 0 2-15,-5-4-20 0,-9 0-9 16,-10 0-7-16,-10 4-5 16,-9 0-5-16,-4 0-7 15,-19 1-55-15,-18 16-136 16,-7-8-737-16</inkml:trace>
  <inkml:trace contextRef="#ctx0" brushRef="#br0" timeOffset="97027.9">2869 2151 1052 0,'0'0'395'16,"0"0"-272"-16,0 0-81 16,0 0 24-16,0 0 6 15,0 0 20-15,0-2 120 16,0 2-54-16,0 0-52 15,0 0-32-15,0 0-28 16,0 0-42-16,0 0-4 16,0 0-14-16,0 0-2 15,0 2 16-15,0 10 3 16,0 5 38-16,-2 2-16 0,2 9 8 16,0 5-5-16,0 7-8 15,0 2-20-15,0 0 0 16,9-5-1-16,0-1 1 15,2-9 6-15,0-7-6 16,-2-5 8-16,-2-8 9 16,-1-3-7-16,-1-4 23 15,-1 0 34-15,3 0 3 16,4-14-14-16,0-8-38 16,3-3 1-16,1-8-6 15,-1-1 10-15,-1 1-15 16,1 0 4-16,-3 1-5 15,-3 4-7-15,-1 5-1 16,-4 8 1-16,-3 6-8 0,0 7 1 16,0 2-10-16,0 0-13 15,0 17-13-15,0 9 42 16,2 11 1-16,7 8 9 16,3 1-9-16,5-2 8 15,-2-6-15-15,1-11 7 16,-5-10-13-16,0-9-1 15,0-8 14-15,-2 0 56 16,2-22 91-16,0-14-62 16,0-8-22-16,-1-6-17 15,-2-4-13-15,-1 4-20 16,-1 3 0-16,-1 9-13 16,-2 10-2-16,-3 10 2 0,0 12-10 15,0 6-85-15,-19 34-203 16,-3 9-41-16,-1 1-578 0</inkml:trace>
  <inkml:trace contextRef="#ctx0" brushRef="#br0" timeOffset="97316.46">2686 2771 1960 0,'0'0'356'0,"0"0"-302"16,0 0-53-16,0 0 122 15,0 0 34-15,139-12-72 16,-77-1-8-16,7 2-11 16,0-1-12-16,-2 0-8 15,-5 2-40-15,-8 3 3 16,-11 0-5-16,-10 5-4 15,-14 2-34-15,-7 0-80 16,-12 9-57-16,-2 8-229 16,-16-3-487-16</inkml:trace>
  <inkml:trace contextRef="#ctx0" brushRef="#br0" timeOffset="97644.45">3135 2845 2105 0,'0'0'279'15,"0"0"-178"-15,0 0-59 16,0 0-42-16,0 0 0 16,0 0 0-16,-16 121 8 15,5-73-8-15,-5-2 0 16,1-4 32-16,1-6 25 15,3-11-1-15,7-11-20 16,4-5 4-16,0-7-20 16,0-2 18-16,8 0 53 0,15-4-7 15,12-11-7-15,7-2-34 16,5-1-28-16,5 3-1 16,-4 2-14-16,10 9-119 15,-10 2-77-15,-17 0-412 0</inkml:trace>
  <inkml:trace contextRef="#ctx0" brushRef="#br0" timeOffset="103588.53">26711 11554 2359 0,'0'0'306'16,"0"0"-234"-16,0 0-71 16,0 0 99-16,0 0-32 15,0 0-48-15,0-8-2 16,0 8 19-16,0 0 28 16,0 0 3-16,0 0-26 15,0 0-27-15,0 0-15 16,0 10-8-16,0 10 1 15,0 10 7-15,5 8 9 16,7 2 3-16,0 1-5 16,2-4-1-16,2-5-6 15,-3-5-6-15,0-9-5 0,1-8 2 16,1-8-5 0,6-2 14-16,6-6 25 0,10-20 32 15,7-9-9-15,12-5-11 16,7-6-11-16,3-2-4 15,6-1 4-15,-1 6-9 16,0 1 1-16,-4 6 2 16,-9 6 5-16,-4 6-1 15,-12 5 3-15,-9 6 2 16,-8 2-4-16,-9 4-12 16,-10 4 3-16,-1 2-4 15,-3 1-3-15,-2 0-6 16,0 0-3-16,0 0-5 0,0 0 4 15,0 0-7 1,0 0 3-16,0 0 5 0,0 0-6 16,0 0-35-16,-38 0-55 15,1 0-237-15,-13 0-986 0</inkml:trace>
  <inkml:trace contextRef="#ctx0" brushRef="#br0" timeOffset="116178.32">6898 3044 503 0,'0'0'358'16,"0"0"-241"-16,0 0-55 15,0 0 134-15,0 0 67 16,0 0 15-16,0-12-45 16,0 7-109-16,0 1-34 15,0 1-9-15,0 0-14 16,0 2 6-16,0-1-4 0,0-2-24 16,0 0-16-1,-5-3-27-15,1 2-2 0,0-4-13 16,-4 3 2-16,4 3 5 15,0-2 6-15,-1 1 1 16,3 3 18-16,2 1-6 16,-2-3-3-16,0 2-2 15,0-2-8-15,0 0-9 16,-2 0 8-16,4-1 1 16,-2 0 0-16,0-2 0 15,-2 2 0-15,-1 1 0 16,1-3 1-16,-5 1-1 15,0 0-6-15,0 1-2 16,-2-1-17-16,-2 1 25 16,2 0 6-16,2 3 11 0,-1-2 10 15,6 3 5-15,2-1 8 16,2-2 19-16,0 3-14 16,0 0-6-16,0 0 1 15,0-2 2-15,0 2-10 16,0 0-1-16,0 0-13 15,0 0-5-15,0 0-3 16,0 0 0-16,0 0-10 16,0 0-11-16,0 0 2 15,4 0 3-15,8 0 6 16,5 0 18-16,10-1 10 16,11-2 2-16,9 1-9 15,11-2-21-15,7 2 14 0,4-2-6 16,-1 2-8-1,-5-2 12-15,-12 2-4 0,-11 0-7 16,-13 2-1-16,-13 0 1 16,-8 0 4-16,-3 0-5 15,-3 0 1-15,0 0 2 16,0 0-2-16,0 0 13 16,0 0-9-16,0 0-5 15,0 0-7-15,0 0 0 16,0 0-47-16,0 0-59 15,-5 0-87-15,-11 8-48 16,1 3-76-16,1-2-571 0</inkml:trace>
  <inkml:trace contextRef="#ctx0" brushRef="#br0" timeOffset="117175.99">6759 2288 1523 0,'0'0'292'0,"0"0"-142"15,0 0 32-15,0 0-3 0,0 0-23 16,0 0-65 0,0 0-26-16,-9-36-9 0,9 33 5 15,0 0 15-15,0 1-16 16,0 2-31-16,0 0-4 15,0 0-13-15,0 0-3 16,0 0-3-16,0 0-6 16,0 0-11-16,-2 0-1 15,2 0 12-15,-2 0 1 16,2 0 0-16,-2 0 6 16,2-5 3-16,-2-1-10 15,0-3-20-15,-1-6-9 0,1 0 11 16,-2-2 8-16,-1-1 9 15,0 3 1-15,-1-2 0 16,2 5-8-16,-1 2 8 16,3 4 0-16,0 2 0 15,2 3 10-15,0-2-4 16,0 1 3-16,0 2 10 16,0 0 2-16,0 0-1 15,0 0-8-15,-2 0-12 16,2 0-6-16,-3 0-20 15,0 5-4-15,-1 16 18 16,0 9 12-16,-5 10 11 16,3 8-10-16,-6 5 5 0,1 7-1 15,-1 4-4 1,2 0 5-16,-1-1-6 0,1-5 1 16,4-8 8-16,-1-4-9 15,5-4 5-15,0-4 2 16,0-7 3-16,0-4 2 15,2-5-4-15,0-6-8 16,0-4 5-16,0-6 0 16,0-2 5-16,0-4 1 15,0 2-1-15,0-2 6 16,0 0 1-16,0 0-6 16,0 0-4-16,0 0-7 15,0 0 0-15,0 0-12 16,0 0-62-16,0 0-34 15,0-12-20-15,0-6-181 0,4 1-714 16</inkml:trace>
  <inkml:trace contextRef="#ctx0" brushRef="#br0" timeOffset="117827.67">6663 2061 923 0,'0'0'284'0,"0"0"-125"15,0 0 31-15,0 0 29 16,0 0 15-16,0 0 6 0,0 0-66 16,-4-30-42-16,4 28-29 15,0 2-12-15,0-2-16 16,0 2-16-16,0-2-16 16,0 2-9-16,0 0-11 15,4 0-7-15,8 0-13 16,7 0-1-16,18-2 28 15,16 0-4-15,17-2 6 16,27 0-16-16,1-2-8 16,7 0 1-16,2 0 0 15,-20 2-9-15,-3 1 4 16,-19-2-3-16,-20 3-1 16,-21 0 7-16,-13 2-3 0,-7 0 30 15,-4 0 19-15,0 0-21 16,0 0-11-16,0 0-8 15,0 0-11-15,0 0-2 16,0 0-50-16,0 0-85 16,0 0-80-16,-2 10-130 15,-6 0-411-15</inkml:trace>
  <inkml:trace contextRef="#ctx0" brushRef="#br0" timeOffset="118445.24">6949 1630 1953 0,'0'0'291'0,"0"0"-173"15,0 0-33-15,0 0-60 16,0 0-18-16,0 0-7 15,0 0 0-15,-49 66 1 16,15-29 0-16,-1 3 34 16,-1 0-2-16,0-2 5 0,5 0 9 15,7-2-19-15,6-4-9 16,7-1-10-16,9-6 0 16,2-3-9-16,0-2 4 15,4-2-2-15,16-2 35 16,6-4 14-16,6-2 2 15,6-4-2-15,4-2-22 16,2 1-29-16,19-4-82 16,-14 2-72-16,-9-3-452 0</inkml:trace>
  <inkml:trace contextRef="#ctx0" brushRef="#br0" timeOffset="119224.27">7579 1041 1427 0,'0'0'343'15,"0"0"-85"-15,0 0-38 16,0 0-117-16,0 0 48 16,0 0-59-16,0 0-72 15,-13-18-19-15,13 18-1 16,-2 0 3-16,-3 0-3 16,1 3 0-16,-1 12 10 15,-3 5 2-15,1 6 1 16,-2 4 1-16,0 8 20 15,-2 3-12-15,-1 7-4 16,4 4 4-16,-3 5 4 16,1 7-16-16,4 5 7 15,-1 3-3-15,5 4-1 0,0-2 3 16,0-4 8 0,2-6 4-16,0-10-10 0,0-9 12 15,0-13-9-15,0-11 3 16,-2-8-5-16,2-7 3 15,0-4 1-15,0-2 16 16,0 0-6-16,0 0-2 16,0 0-9-16,0 0-22 15,0 0-4-15,0-2-24 16,2-9-116-16,2-2-311 0</inkml:trace>
  <inkml:trace contextRef="#ctx0" brushRef="#br0" timeOffset="120108.68">7234 3126 616 0,'0'0'253'16,"0"0"-76"-16,0 0 62 15,0 0-23-15,0 0-133 16,0 0-10-16,11-106 22 15,-11 92-14-15,0-3-5 16,0 4 22-16,0 0 53 16,0 2 3-16,0-2-36 15,0 3-30-15,0 2 0 16,0 0-26-16,2 2-28 0,-2 2-1 16,0 2-2-1,0 0 2-15,0 2-10 0,0 0 4 16,0 0-10-16,0 0-16 15,0 0-1-15,0 0-21 16,0 4-8-16,0 16-3 16,0 10 32-16,2 11 0 15,4 7 9-15,0 8 8 16,0 2-8-16,-1 2-7 16,-1-2 4-16,0-1-6 15,-4-6 0-15,3-6 6 16,-3-7-5-16,0-12 0 15,0-6 4-15,0-6-5 16,0-8 0-16,0-2 8 0,0-4-3 16,0 0 8-16,0 0-13 15,0-4-34-15,0-10-118 16,0-7-1806-16</inkml:trace>
  <inkml:trace contextRef="#ctx0" brushRef="#br0" timeOffset="121855.46">7938 2183 1811 0,'0'0'378'16,"0"0"-244"-16,0 0 9 15,0 0-29-15,0 0-57 16,0 0-30-16,0 0 3 16,13-78 2-16,-11 74 9 15,-2 4-9-15,0 0-17 16,0 0-15-16,0 0-9 0,0 0-25 15,0 6-22-15,0 8 11 16,0 9 45-16,3 2 13 16,4 8 0-16,2 0-4 15,-1 2-8-15,3-3 11 16,-1-5-12-16,-2-6-6 16,1-7 5-16,-2-7 0 15,-2-2-13-15,-1-5 14 16,-2 0 42-16,0 0 11 15,3 0-1-15,3-5 13 16,6-10-18-16,3-9-24 16,6-4-9-16,0-6-5 15,-1-4-8-15,-2-3 13 0,-2-1 2 16,-5 2-9 0,-4 4 5-16,-2 9 2 0,-3 10-3 15,-4 5-3-15,2 8-8 16,-2 4-7-16,2 0-38 15,1 6-60-15,3 16 24 16,4 8 57-16,-2 6 24 16,5 5 1-16,1-4 13 15,-3-2-4-15,1-7-9 16,-4-12-1-16,-1-6-8 16,-3-7 8-16,-2-3 34 15,0 0 60-15,3-13 24 16,2-13-53-16,4-9-43 15,3-6-3-15,3-4-8 16,-1-1-1-16,2 2-1 0,-5 6-1 16,-2 4-7-16,-6 10-2 15,-3 7-18-15,-2 17-63 16,-13 0-183-16,-5 13-1192 0</inkml:trace>
  <inkml:trace contextRef="#ctx0" brushRef="#br0" timeOffset="122171.87">7778 2596 1696 0,'0'0'439'0,"0"0"-339"15,0 0-34-15,0 0 62 16,0 0 13-16,0 0-34 16,0 0-20-16,127-14-1 15,-79 5-9-15,6-1-24 16,6-2-25-16,1 3-8 16,-3 1-10-16,-8 2-6 15,-7 2-4-15,-14 3-5 16,-14 1-21-16,-8 0-27 15,-7 0-70-15,-20 0-97 0,-7 3-252 0</inkml:trace>
  <inkml:trace contextRef="#ctx0" brushRef="#br0" timeOffset="122522.87">8045 2661 1374 0,'0'0'884'0,"0"0"-789"15,0 0-95-15,0 0-40 16,0 0 40-16,0 0 9 16,0 0 39-16,-4 120-20 15,-3-80-6-15,-5 6 9 0,1 0 29 16,3 0-23-16,-1-3-11 15,2-9 46-15,5-10-44 16,2-11 4-16,0-7 1 16,0-6 7-16,0 0 37 15,14 0 4-15,7-6 29 16,16-11-33-16,5-6-24 16,4 2-26-16,1-3-27 15,-9-11-111-15,-11 9-172 16,-21-2-990-16</inkml:trace>
  <inkml:trace contextRef="#ctx0" brushRef="#br0" timeOffset="123936.38">6392 2069 1086 0,'0'0'445'0,"0"0"-229"15,0 0 1-15,0 0 31 16,0 0-102-16,0 0-47 16,0 0-16-16,-9-31-14 15,9 28-17-15,0 3-15 16,0-2-9-16,0 0-3 15,-3 2 1-15,3-2-13 16,0 2 1-16,0 0 0 16,0 0-1-16,-2 0-4 15,2 0-1-15,0 0-7 16,-2 0-1-16,2 0 2 16,0 0-2-16,-2 0 0 15,2 0 0-15,0 0 8 0,0 0-8 16,0 0 0-1,-2 0 6-15,2 0-6 0,0 0-1 16,0 0 0-16,-2 0-10 16,0 2 3-16,-3 12-8 15,-2 4 14-15,0 8 2 16,-1 2-1-16,1 4 1 16,0 2-5-16,2 0 5 15,3 5 0-15,2-1 2 16,0 0 3-16,0 0 0 15,0 0 4-15,0 0-2 16,0 0-6-16,2-2 9 16,1 1-9-16,-3-6 7 15,2 2 5-15,-2-3 3 16,0 0-6-16,0-3 0 0,3 0 0 16,-3-3-2-16,0-4-1 15,0 0 0-15,0 0-5 16,0 0 9-16,0-2 1 15,-3-2 8-15,-2-1-7 16,3-5 1-16,0-5 0 16,0 1-7-16,2-3 3 15,0-3 7-15,0 0 1 16,0 0 8-16,0 0-6 16,0 0 0-16,0 0-7 15,0 0-4-15,0 0 3 16,0 0-1-16,-4-3-11 0,-1-8-41 15,-11-10-69-15,5 3-119 16,-1 0-569-16</inkml:trace>
  <inkml:trace contextRef="#ctx0" brushRef="#br0" timeOffset="124656.33">6632 2471 1403 0,'0'0'329'16,"0"0"-241"-16,0 0-72 16,0 0-16-16,0 0 0 15,0 0-50-15,0 0 25 16,20 0 14-16,-17 0 11 15,-1 0-270-15</inkml:trace>
  <inkml:trace contextRef="#ctx0" brushRef="#br0" timeOffset="136308.66">5545 2560 42 0,'0'0'487'0,"0"0"-224"16,0 0-115-16,0 0-104 15,0 0 214-15,0 0-99 16,0 0-43-16,18 0-6 16,-16 0 18-16,-2 0 2 15,0 0-13-15,0 0-56 16,0 0-35-16,0 0-12 15,0 0-4-15,0 0-7 16,0 0 21-16,0 0-8 16,0 0 31-16,0 0-9 15,0 0-38-15,0 0 0 16,0 0-34-16,0 0-2 0,0 0 23 16,0 0 13-16,0 0 25 15,0 0 8 1,0 0-2-16,0 0-13 0,0 0-18 15,0 0-10-15,0 0 10 16,0 0 0-16,0 4 1 16,3-4 2-16,-3 0-3 15,2 0 8-15,0 0 5 16,0 0 65-16,-2 0 25 16,2 0-30-16,3 0-43 15,1 0-1-15,2 0 1 16,2 0 4-16,3 0-6 15,5 0 9-15,3 0-12 16,3 0-7-16,2-1-4 16,3-4-6-16,3-1 4 0,1 2 0 15,3 0 0-15,-2-2-4 16,-1 2 8-16,-2-2 0 16,-2 2-5-16,-5-1 10 15,-4 0-11-15,-1 1 0 16,-6 1-9-16,1 0 4 15,-6 3 0-15,3 0-5 16,-1 0 1-16,0 0 3 16,3 0-4-16,-1 0 0 15,-3 0 1-15,-1 0 1 16,-3 0 3-16,0 0 0 16,-3-2-5-16,0 2 1 15,0-1-1-15,3 1 2 0,-1 0 3 16,3-3-5-1,-1 3 0-15,4 0-1 0,-4-2 1 16,-4 2 0-16,0 0 0 16,1 0 0-16,-3 0 4 15,0 0-4-15,0-2 1 16,0 2 4-16,0 0-4 16,0 0 6-16,0 0-5 15,0 0 4-15,0 0-1 16,0 0 9-16,0 0 4 15,0 0-4-15,0 0-3 16,0 0-10-16,0 0 0 16,0 0 0-16,0 0-1 15,0 0 1-15,0-2-1 16,2-2 2-16,4 2-2 0,2-2 0 16,-4 2-3-16,2 0 3 15,-1 0 0-15,1-3 0 16,0 4 4-16,-2 0-4 15,-4 1-1-15,2 0 1 16,-2 0 2-16,0 0 3 16,0 0 1-16,0 0-5 15,0 0 12-15,0 0-12 16,0 0 3-16,0 0-2 16,0 0 2-16,0 0-3 15,0 0-1-15,0 0 0 16,0 0 6-16,0 0-6 0,0 0 0 15,0 0-1-15,0 0-8 16,0 0 4-16,0 0 0 16,0 0 5-16,0 0 3 15,0 0-3-15,0 0 0 16,0 0 7-16,0 0-7 16,0 0 4-16,0 0-4 15,0 0 6-15,0 0-5 16,0 0-1-16,0 0-1 15,0 0 1-15,0 0 0 16,0 0-1-16,0 0 1 16,0 0 0-16,0 0 6 15,0 0-1-15,0 0 14 0,0 0-6 16,0 0-1-16,0 0 1 16,0 0-3-16,0 0-9 15,0-3 3-15,2 3-3 16,2-2 4-16,-1 1-4 15,-1-2 0-15,0 3 0 16,-2 0-1-16,0 0 0 16,0 0 7-16,0-2 7 15,0 2 8-15,0-1 2 16,0 1-7-16,0-3-4 16,0 3 1-16,2 0-13 15,-2 0 7-15,0 0-7 16,0 0-1-16,0 0-1 15,0 0-9-15,0 0-28 16,-11 0-56-16,-3 0-106 0,-5 0-343 0</inkml:trace>
  <inkml:trace contextRef="#ctx0" brushRef="#br0" timeOffset="136824.26">6642 969 453 0,'0'0'131'0,"0"0"-131"16,0 0-153-16,0 0 47 0</inkml:trace>
  <inkml:trace contextRef="#ctx0" brushRef="#br0" timeOffset="137574.9">6790 1233 948 0,'0'0'463'0,"0"0"-335"15,0 0-123-15,0 0-5 16,0 0-123-16,0 0-11 16,0 0-34-16,41-2-58 0</inkml:trace>
  <inkml:trace contextRef="#ctx0" brushRef="#br0" timeOffset="154774.17">7265 5195 531 0,'0'0'603'0,"0"0"-312"16,0 0-121-16,0 0-15 16,0 0 9-16,0 0-123 15,0 0-41-15,-47-48-51 16,45 24-53-16,-2 2-16 15,-3 2 67-15,-4 4 25 16,-3 4 28-16,-3 0 13 16,1 2 98-16,1-2 57 15,-1 2-25-15,5-2-25 16,1 0-55-16,4-2-12 16,2 2-38-16,-3-2 9 15,3 0-1-15,0-3-10 16,-2 4-2-16,0 1 44 0,2 0-10 15,-1-1 29 1,1 2-36-16,2-1-2 0,2-2-1 16,0-2-20-16,0 3-1 15,0-1-6-15,0 2 50 16,0 1-9-16,0 3 15 16,0 2-16-16,4-1-19 15,3 3-17-15,3 2-10 16,11 2-8-16,3 0-2 15,8 0-4-15,1 8-14 16,0 9-3-16,-4 2-27 16,-6 1 3-16,-12 2 6 15,-9 0 43-15,-2 4 6 16,-13 3 19-16,-18-1 6 16,-5-2-8-16,0-6-7 0,2-5 9 15,3-6 5-15,10-7 56 16,5-2 5-16,5 0-17 15,6-22-29-15,5-6 4 16,0-9-32-16,3-5-5 16,14 1-6-16,5-4 5 15,5 5-5-15,4 5 0 16,1 6-2-16,1 10 2 16,0 10-6-16,-2 9-30 15,1 0-46-15,-8 20 3 16,-9 8 8-16,-5 0 44 15,-8-1 27-15,-2-2 12 0,0-5-10 16,-2-4 10-16,-5-3-2 16,2-8-5-16,1-1 3 15,4-4 3-15,-2 0 2 16,2 0 6-16,-2 0-19 16,0-5-21-16,-1-6-16 15,1 2-34-15,2 2-45 16,0 6-140-16,0-1-847 0</inkml:trace>
  <inkml:trace contextRef="#ctx0" brushRef="#br0" timeOffset="155306.88">7303 4886 1515 0,'0'0'365'0,"0"0"-126"16,0 0 24-16,0 0-104 15,0 0-71-15,0 0-20 16,0 0-12-16,-4 0 12 15,4 0 3-15,0 0-18 16,0 0-34-16,2 0-19 16,6 0-5-16,11 0-8 0,8 0 13 15,15 0 2 1,13-1 3-16,19-3-4 0,29-4 6 16,37-6-7-16,38-4 5 15,13-3-4-15,-6 4-1 16,-19 2 1-16,-29 3 3 15,-27 0-3-15,-26 5-1 16,-28 1 4-16,-18-1-3 16,-4 3 1-16,-10 0 0 15,-6 2-2-15,-14 2 60 16,-4 0 25-16,0 0-25 16,0 0-31-16,0 0-2 15,0 0-20-15,0 0-7 0,0 0-40 16,0 0-27-1,0 0-6-15,0 0-90 0,0 0-200 16,-11 0-748-16</inkml:trace>
  <inkml:trace contextRef="#ctx0" brushRef="#br0" timeOffset="169444.59">8853 4700 1132 0,'0'0'474'0,"0"0"-96"15,0 0-68-15,0 0-89 16,0 0-79-16,0 0-51 15,0 0-26-15,0 0-12 16,0-2-11-16,0 2-10 16,0 0-10-16,10 0-16 15,9 0-5-15,10 0 4 16,17 0-4-16,12 0 1 16,8 0-1-16,12 0 8 15,9-6-7-15,25-2 3 16,27-9-5-16,33-2 4 15,7-3 8-15,-10 2 7 0,-22 4 7 16,-37 5-5 0,-27 4-2-16,-18 2-13 0,-11 4-3 15,4-1 2-15,-2-2-5 16,-5 1 2-16,-15 3-2 16,-17-1 0-16,-11 1 0 15,-6 0 0-15,-2 0 1 16,0 0-1-16,0 0 0 15,0 0-17-15,0 0-67 16,-10 0-75-16,-5 0-127 16,-3 0-606-16</inkml:trace>
  <inkml:trace contextRef="#ctx0" brushRef="#br0" timeOffset="169793.55">9756 4346 2304 0,'0'0'300'16,"0"0"-203"-16,0 0-33 16,0 0-21-16,0 0-21 15,0 0-11-15,0 0 7 16,71 63-5-16,-33-27-12 15,3 4 7-15,3 3-6 16,-4 2 5-16,1 4-7 0,-8 1 0 16,-6 0-8-16,-12-2 1 15,-15-2-10-15,0 1 17 16,-29-1 25-16,-15-4 1 16,-6-7 0-16,2-6 26 15,3-8-11-15,14-6-13 16,15-7-28-16,16-8-24 15,13 0-227-15,16-11-1182 0</inkml:trace>
  <inkml:trace contextRef="#ctx0" brushRef="#br0" timeOffset="170212.11">11247 4345 895 0,'0'0'1417'0,"0"0"-1177"15,0 0-119-15,0 0-32 16,0 0-13-16,0 0 6 0,0 0-46 16,0-6-36-16,-3 24-24 15,-1 14 24-15,2 13 22 16,0 9-5-16,-2 8-6 15,1-1-11-15,1 1-9 16,2-5-5-16,0-5-43 16,0-7-23-16,0 1-33 15,0-12-162-15,0-12-1000 0</inkml:trace>
  <inkml:trace contextRef="#ctx0" brushRef="#br0" timeOffset="170409.68">11057 4963 2241 0,'0'0'314'16,"0"0"-157"-16,0 0-60 16,0 0-44-16,0 0-33 15,0 0-11-15,0 0 4 16,125-10 13-16,-60-1-11 16,3 4-11-16,4-3 12 15,-5 2-16-15,-7-2-39 16,-2-5-119-16,-18 4-128 15,-15-2-547-15</inkml:trace>
  <inkml:trace contextRef="#ctx0" brushRef="#br0" timeOffset="170609.69">11020 4441 2342 0,'0'0'218'16,"0"0"-155"-16,0 0-36 16,114-62-5-16,-62 48-6 15,9 4-2-15,19 8-14 16,-13 2-96-16,-13 0-236 0</inkml:trace>
  <inkml:trace contextRef="#ctx0" brushRef="#br0" timeOffset="171042.27">11766 4724 2030 0,'0'0'323'0,"0"0"-197"16,0 0-46-16,0 0-70 15,0 0 33-15,0 0 4 16,-23 118-34-16,17-82 0 15,6-1-13-15,0-9-5 16,0-11-14-16,0-6 17 16,8-7 2-16,4-2 85 15,1-2 35-15,5-20 34 16,0-10-82-16,-2-4-33 16,-8-1-19-16,-8 2-16 0,0 4-4 15,-31 9-25 1,-17 10-14-16,-47 12 39 15,13 6-146-15,4 12-193 0</inkml:trace>
  <inkml:trace contextRef="#ctx0" brushRef="#br0" timeOffset="173722.47">12005 17168 1320 0,'0'0'363'0,"0"0"-167"16,0 0-110-16,0 0 11 16,0 0-40-16,0 0-39 15,0-7 0-15,0 7-8 16,2 0-10-16,-2 0 0 15,2 0 18-15,-2 0 40 0,0 0-1 16,0 0-14-16,0 0-21 16,0 16 3-16,2 12-7 15,2 16-3-15,1 13 2 16,-1 16-7-16,3 7-3 16,0 13 0-16,-3-3 4 15,-2-6-10-15,-2-4 5 16,0-16-6-16,0-5 0 15,0-15-1-15,-2-12-7 16,-6-10-20-16,-2-10-47 16,3-8 25-16,-1-4 15 15,-13 0-20-15,4-4 54 0,-1-8-313 16</inkml:trace>
  <inkml:trace contextRef="#ctx0" brushRef="#br0" timeOffset="173905.47">11808 18023 2001 0,'0'0'273'0,"0"0"-130"16,0 0-112-16,0 0 53 15,0 0-84-15,0 0-11 16,0 0-33-16,-2 16 44 16,42-16 78-16,13 0-42 15,12-4 0-15,2-4-29 16,2-2 2-16,-4 2-9 16,-9-2-16-16,-12 2-90 15,-13 2-82-15,-17-11-246 16,-12 4 218-16,-2-5 137 0</inkml:trace>
  <inkml:trace contextRef="#ctx0" brushRef="#br0" timeOffset="174106.47">11891 17249 2488 0,'0'0'102'16,"0"0"-100"-16,0 0 8 15,0 0 10-15,0 0 3 16,0 0 34-16,114-98 175 16,-64 94-176-16,8 4-56 15,7 0-135-15,22 9-239 16,-17 12-105-16,-11-3-787 0</inkml:trace>
  <inkml:trace contextRef="#ctx0" brushRef="#br0" timeOffset="174606.54">12851 17692 1447 0,'0'0'180'0,"0"0"-86"16,0 0-29-16,0 0 57 16,0 0-20-16,0 0-55 15,0 0-46-15,18 0 20 16,-18 0 125-16,2 0 402 16,-2 0-481-16,0 0-66 15,0 8 26-15,0 10-25 16,-6 8 17-16,-6 14-9 15,1 6-3-15,0 3-6 16,6 1-1-16,3-11 1 16,2-2-1-16,0-15-6 15,0-4 6-15,14-14 19 16,3-4 10-16,3 0 32 16,5-22 7-16,2-10-31 15,-2-4-15-15,-4-9 0 0,-5-2-16 16,-5 7 12-16,-4-3 13 15,-7 9-8-15,0 7 16 16,-9 4-30-16,-14 9-9 16,-3 9-10-16,-8 5-47 15,-10 15-130-15,9 12-313 16,6 0-1150-16</inkml:trace>
  <inkml:trace contextRef="#ctx0" brushRef="#br0" timeOffset="175157.21">13640 17504 1757 0,'0'0'273'0,"0"0"-97"16,0 0-94-16,0 0 79 15,0 0-2-15,0 0 319 16,0 0-413-16,0-18-41 15,0 13 4-15,0 1 14 16,8 0-40-16,11-2 3 0,8 2-5 16,10-4 6-1,12-2 0-15,9 2-6 0,4 2 0 16,0 2-12-16,-4 4-13 16,-6 0-11-16,-12 0-7 15,-11 0-60-15,-13 0-44 16,-16 15-26-16,-7-2-376 15,-15 5-564-15</inkml:trace>
  <inkml:trace contextRef="#ctx0" brushRef="#br0" timeOffset="175391.24">13785 17736 2049 0,'0'0'308'0,"0"0"-262"0,0 0 160 15,0 0 121-15,119-32-237 16,-63 14-34-16,7 2 3 16,-3 2-26-16,-4 0-13 15,-9 9-5-15,-12 2-15 16,-8 3-4-16,-12 0-8 16,-8 0-48-16,-3 0-92 15,-4 12-145-15,0-2-159 16,0-2-1256-16</inkml:trace>
  <inkml:trace contextRef="#ctx0" brushRef="#br0" timeOffset="185212.64">15028 17129 1680 0,'0'0'393'0,"0"0"-269"15,0 0-33-15,0 0 41 16,0 0-38-16,0 0-33 15,0-50-14-15,4 45 7 16,-2 1 15-16,0 1 16 16,1-2-39-16,-1-1-22 15,-2 6-10-15,2 0 5 16,-2 0-18-16,0 0 12 16,0 0-13-16,0 0 1 15,0 0 9-15,0 0-10 16,0 0-6-16,0 0-3 0,0 0 9 15,0 0-21-15,0 0 6 16,0 0 1-16,0 0 13 16,0 0-24-16,0 2 11 15,0 14 9-15,7 8 5 16,2 11 11-16,2 9-5 16,1 6-1-16,1 4-4 15,-3 8 0-15,-2-4 1 16,-2 0 4-16,-1-4-6 15,-5-5 0-15,0-9 8 16,0-8-3-16,0-10-3 16,0-4-1-16,0-11-1 0,0-2-40 15,0-1-46-15,0-4-39 16,0 0 2-16,0 0-59 16,0 0-205-16,-5 0-57 15,-9 0-9-15,-5 0 253 16,-6 2 196-16,-4 6 4 15,-2 2 384-15,0 3 9 16,0-5-60-16,6 1-39 16,8-5-82-16,5 2-79 15,8-2-31-15,4-4-46 16,0 0-56-16,0 0-14 16,18 4 14-16,7-4 60 15,8 0-22-15,2 4-14 0,3-4-3 16,2 0-16-1,-5 0 14-15,0 0-9 0,-6 0-10 16,-6-8 6-16,-2-2-12 16,-1-8-28-16,-5-4-141 15,-8 4-763-15</inkml:trace>
  <inkml:trace contextRef="#ctx0" brushRef="#br0" timeOffset="185445.64">14772 17120 2381 0,'0'0'266'16,"0"0"-192"-16,0 0 27 15,0 0-24-15,0 0-61 16,0 0 20-16,0 0-11 15,96-72-23-15,-36 68-2 16,33 4-69-16,-13 0-255 16,-8 0-976-16</inkml:trace>
  <inkml:trace contextRef="#ctx0" brushRef="#br0" timeOffset="185928.6">15422 17311 2102 0,'0'0'489'15,"0"0"-362"-15,0 0-82 16,0 0-45-16,0 0-6 16,0 0 6-16,0 0 9 15,38 108-8-15,-18-50 13 16,-7 4-8-16,-4 1-4 15,-4-5-4-15,-5-8 8 16,0-12 1-16,0-13-6 16,0-14 7-16,0-5-8 15,2-6-11-15,3 0 9 0,3-28 2 16,1-4 22-16,7-12 9 16,-1-5-13-16,6 5-4 15,-1 5-14-15,2 7 0 16,-2 14 0-16,0 13-11 15,2 5-23-15,1 9 10 16,-3 22-7-16,-1 10 31 16,-3 8 9-16,-7 1 7 15,-9-6-16-15,0 0 14 16,-13-9 7-16,-14-3 32 16,-8-10 28-16,-1-8-14 15,0-5-8-15,5-9-26 16,9 0-33-16,4-15-33 0,16-15-118 15,2 2-86 1,0 2-432-16</inkml:trace>
  <inkml:trace contextRef="#ctx0" brushRef="#br0" timeOffset="186212.6">16088 17351 22 0,'0'0'686'16,"0"0"-501"-16,0 0 158 16,0 0-60-16,14-110-20 15,-14 92 29-15,0 4-37 16,0 6-21-16,0 4-21 16,0 4-37-16,0 0-88 0,0 0-88 15,0 21-29-15,0 15 29 16,2 5 16-16,2 15 7 15,3 2 1-15,-3 6-24 16,1-1 0-16,-2-7-12 16,-1-6-65-16,0-6-68 15,0-16-91-15,-2-11-688 0</inkml:trace>
  <inkml:trace contextRef="#ctx0" brushRef="#br0" timeOffset="186394.59">15992 17398 2653 0,'0'0'324'15,"0"0"-249"-15,0 0-51 16,0 0-16-16,0 0 0 16,154-37-8-16,-69 37-35 15,-12-5-239-15,-11 5-865 0</inkml:trace>
  <inkml:trace contextRef="#ctx0" brushRef="#br0" timeOffset="190395.81">17006 17151 1018 0,'0'0'391'0,"0"0"-192"0,0 0-66 15,0 0-45-15,0 0-54 16,0 0-34-16,0 0-38 16,-2-4-49-16,2 4 8 15,0 0-53-15,-2 0-249 16,0 0-389-16</inkml:trace>
  <inkml:trace contextRef="#ctx0" brushRef="#br0" timeOffset="191406.43">17006 17151 1067 0,'4'10'381'0,"-4"-10"-275"0,0 0-31 16,0-5 28-16,0 5 8 16,0 0-38-16,0 0-15 15,0-1-15-15,0 1-10 16,0 0 6-16,0 0-9 16,0 0-14-16,0 0-16 15,0 0 2-15,0 0-1 16,0 0-1-16,0 0-10 15,0 0-53-15,0 0-23 16,0 0-44-16,0 0 29 16,0 0 40-16,0 0-1 15,0 0 17-15,0 0 9 0,0 0-16 16,0 0 26 0,0 0 26-16,0 0 31 0,0 0 78 15,0 0 66-15,0 0-33 16,0 0-42-16,0 0-49 15,0 0-25-15,0 0-13 16,0 0-12-16,0 0 1 16,0 0 1-16,0 0 10 15,0 0-2-15,0 0-10 16,0 0 19-16,0 0 14 16,0 0-2-16,0 0-31 15,0 0 8-15,0 0-9 16,0 0 0-16,0 0 1 15,0 0 0-15,0 0-1 16,0 0 0-16,0 0 0 0,0 0 2 16,0 0-2-16,0 0-2 15,0 0 1-15,0 0-16 16,0 0-34-16,0 0-22 16,0 0 7-16,0 0 23 15,0 0 31-15,0 0 9 16,0 0 1-16,0 0 2 15,0 0 10-15,0 0-8 16,0 0 8-16,0 0 0 16,0 0 9-16,0 0-10 15,0 0 20-15,0 0-10 16,0 0-4-16,0 0-2 16,0 0 5-16,0 0 19 0,0 0 7 15,0 0-8-15,0 0 2 16,0 0 6-16,0 0 4 15,0 0-8-15,0 0-18 16,0 0-14-16,0 0-6 16,0 0 7-16,0 0-9 15,0 0 0-15,0 0 0 16,0 0 1-16,0 0 1 16,0 0-1-16,0 0-1 15,0 0 1-15,0 0 6 16,0 0 0-16,0 0-4 15,0 0-2-15,0 0 1 16,0 0-2-16,0 0 3 0,0 0-3 16,0 0 0-1,0 0 0-15,0 0-3 0,0 0 2 16,0 0-12-16,0 0-20 16,0 0-46-16,0 0-58 15,0 0 33-15,0 0-9 16,0 0-48-16,3 1-378 0</inkml:trace>
  <inkml:trace contextRef="#ctx0" brushRef="#br0" timeOffset="192539">17035 17177 955 0,'0'0'959'0,"0"0"-669"16,0 0-68-16,0 0-54 0,0 0-34 15,0 0-35-15,0 0-24 16,0-35-34-16,-4 30-23 16,-7 1 20-16,-9 4-38 15,-5 0-13-15,-8 0-18 16,-5 0-8-16,-4 18 16 15,-5 8 11-15,3 6 11 16,3 0 1-16,10 4 0 16,11-2 0-16,8-2-6 15,12-10-5-15,0-8 11 16,14-6 0-16,12-8 26 16,13-4 2-16,7-23-5 15,6-4-8-15,2-9-7 16,-6 0-7-16,-5 4 5 0,-8 4-1 15,-8 6-5-15,-7 8 1 16,-9 9-1-16,-4 5 0 16,-3 4-17-16,3 9-21 15,2 18 29-15,4 18 9 16,8 13 13-16,6 31-12 16,-2-4 7-16,2 12-3 15,-2-3-4-15,-14-14-1 16,-4-4-37-16,-7-9 17 15,-2-17 10-15,-21-14 10 16,-1-14 12-16,-3-12 24 16,0-10-3-16,2 0-14 15,4-18-17-15,-2-15 17 0,5-7 15 16,5-14-18-16,7-4-4 16,6-8-12-16,0 4 11 15,8 4-11-15,15 8-1 16,6 17-4-16,2 13 3 15,0 14-15-15,2 6 5 16,-1 26-13-16,-1 17 24 16,0 8 1-16,-4 4 1 15,-6-1 1-15,-4-6-2 16,-7-16-1-16,-2-10 1 16,-6-12 0-16,0-10 7 15,0 0 22-15,0-10 22 16,1-20-9-16,-1-8-24 0,2-11-11 15,2 5-6-15,6 0-1 16,-3 13-2-16,2 12 1 16,0 12-10-16,-2 7-16 15,2 16-12-15,3 19 24 16,-1 12 1-16,3 0 13 16,-3 2-10-16,1-12 10 15,-1-14-5-15,-5-11-6 16,4-12 0-16,-1 0 7 15,0-12 5-15,2-20 17 16,3-8-6-16,2-8-11 16,-3 2 2-16,1 6 3 15,-3 4 12-15,-1 14-1 0,-6 8-4 16,-4 10-1 0,3 4-11-16,-1 14-16 0,3 16 16 15,4 5 5-15,0 12-5 16,7 5-80-16,-3-12-124 15,-3-12-709-15</inkml:trace>
  <inkml:trace contextRef="#ctx0" brushRef="#br0" timeOffset="192688">17976 17413 413 0,'0'0'2505'0,"0"0"-2300"16,0 0-134-16,0 0-60 15,0 0-11-15,0 0-107 16,0 0-300-16,-18 10-561 16</inkml:trace>
  <inkml:trace contextRef="#ctx0" brushRef="#br0" timeOffset="193239.02">18341 17168 1242 0,'0'0'607'0,"0"0"-265"15,0 0-117-15,0 0-100 16,0 0 10-16,0 0-12 16,-18 121-38-16,7-67-47 15,-5 1-22-15,-1 2-11 16,-1-8-3-16,2-14 8 15,5-12-8-15,7-9 9 16,4-14-10-16,0 0-1 16,0-22 39-16,13-19 3 15,7-13-9-15,0-7-23 16,0-8-10-16,-2 2-14 16,-5 6 14-16,-3 7 4 15,-6 4 1-15,-2 15-5 16,-2 17 4-16,0 4 13 15,2 14-6-15,3 0-11 0,5 8-43 16,11 16 39 0,8 12 4-16,6 8 17 0,10 1-12 15,-3-5-5-15,0 0 8 16,-3-3-4-16,-10-12-3 16,-8-6-1-16,-9-11 0 15,-5 1-2-15,-7-1-12 16,0-6 6-16,-19 6 8 15,-10-4 1-15,-10 2 8 16,-5-1 6-16,-6-5-15 16,1 0 11-16,2 0-11 15,2 0 0-15,8 0-6 16,8-11-72-16,11 3-135 16,14-6-1167-16</inkml:trace>
  <inkml:trace contextRef="#ctx0" brushRef="#br0" timeOffset="193589">18901 17040 2137 0,'0'0'592'16,"0"0"-524"-16,0 0 61 15,0 0 1-15,0 0-66 16,0 0-59-16,0 0-5 15,-34 0-11-15,56 30 11 16,7 11 0-16,2 3 6 0,2 2-1 16,-2-2-5-16,-4-8 0 15,-6-6 0-15,-6-12 0 16,-3-8 1-16,-8-10 19 16,0 0 16-16,-2-14 28 15,3-16 15-15,-1-9-36 16,1-12-24-16,0 1-8 15,-1-3 0-15,-2 7 2 16,0 7-7-16,-2 12-6 16,0 5-18-16,0 22-73 15,0 0-98-15,-2 12-518 0</inkml:trace>
  <inkml:trace contextRef="#ctx0" brushRef="#br0" timeOffset="193905.5">18346 17820 2265 0,'0'0'414'0,"0"0"-251"15,0 0-48-15,0 0-92 16,0 0 28-16,0 0 74 0,160-40-48 16,-79 18-38-1,5 0-4-15,5 0-14 0,-2 0-7 16,-4 4-14-16,-10 4 0 16,-7 4-4-16,-13 6-39 15,-10 4-49-15,-16 0-147 16,-16 10-478-16</inkml:trace>
  <inkml:trace contextRef="#ctx0" brushRef="#br0" timeOffset="194303.5">18697 17973 2323 0,'0'0'499'0,"0"0"-362"15,0 0-49-15,0 0-28 16,0 0 3-16,0 0-4 16,0 0-39-16,119-44-8 15,-93 44-12-15,1 0-19 16,-5 18 7-16,-4 12-1 16,-5 10-31-16,-5 4 20 15,-8 1-4-15,0 11 23 16,-23-5 5-16,-13-1 4 15,-6-1 4-15,-3-13 0 16,6-4 3-16,7-6 4 16,12-12 2-16,11-10-7 0,9-4-10 15,0 0-24-15,9 0 22 16,22-18 2-16,11-1 31 16,12-6-6-16,6-4-20 15,7 4-5-15,-3 3 16 16,-4 3-16-16,-4 6-1 15,-6 1-43-15,-15 1-225 16,-15 3-1429-16</inkml:trace>
  <inkml:trace contextRef="#ctx0" brushRef="#br0" timeOffset="195522.34">19909 17522 1174 0,'0'0'374'0,"0"0"-120"0,0 0 63 16,0 0-96-16,0 0-39 15,0 0-27-15,0 0-39 16,-42-23-27-16,42 23-8 16,0-4-4-16,0 4-10 15,0 0-32-15,0 0-2 16,0 0-5-16,0 0-13 15,2 0-15-15,10 0-16 16,12-2 16-16,9 2 4 16,14-4 13-16,9 4 7 0,9-3-5 15,1-2-11 1,1 1 8-16,-2 0-4 0,-3-2-6 16,-8-2 6-16,-12 4-3 15,-13 3 0-15,-13-4 1 16,-10 5-6-16,-4 0 35 15,-2 0 10-15,0 0-10 16,0 0-25-16,0 0 0 16,0 0-3-16,0 0-6 15,0 0-5-15,0 0-5 16,0 0-1-16,0 0-29 16,0 0-37-16,0 0-33 15,-4 0 5-15,-18 0-20 16,0 0-167-16,-1 0-987 0</inkml:trace>
  <inkml:trace contextRef="#ctx0" brushRef="#br0" timeOffset="197400.73">21022 17084 1546 0,'0'0'820'15,"0"0"-631"-15,0 0-42 16,0 0-40-16,0 0-53 16,0 0-25-16,0 0-4 15,-2-17-10-15,2 17-5 16,0 0 14-16,-4 0 11 16,4 0-6-16,0 0-15 15,0 0-2-15,0 0-12 16,0 17-8-16,0 10 8 0,8 13 0 15,5 4 15-15,3 10-9 16,-1 1-5-16,1 2 5 16,-3-3-6-16,-2-6 0 15,-2-3-12-15,-2-10-27 16,-1-2-22-16,-3-7-8 16,-3-8-25-16,0-1-11 15,-7-2-94-15,-11-3-100 16,-4 3-898-16</inkml:trace>
  <inkml:trace contextRef="#ctx0" brushRef="#br0" timeOffset="197600.72">20841 17696 380 0,'0'0'1499'15,"0"0"-1091"-15,0 0-107 0,0 0-108 16,0 0-91-16,0 0-68 16,0 0-34-16,-43 0 0 15,66 0 9-15,8 0 14 16,9-6-3-16,7-5-2 15,7 0 4-15,4-5 2 16,-1 1 0-16,-1 2-8 16,-5-1-11-16,-9 2-5 15,-8 1-8-15,-14-6-30 16,-9 5-95-16,-11-3-243 0</inkml:trace>
  <inkml:trace contextRef="#ctx0" brushRef="#br0" timeOffset="197817.48">20752 16998 2351 0,'0'0'639'0,"0"0"-559"15,0 0-52-15,0 0-12 16,0 0 4-16,0 0-7 15,125-56-6-15,-81 50-7 16,22 6-1-16,-10 0-137 16,-4 0-282-16</inkml:trace>
  <inkml:trace contextRef="#ctx0" brushRef="#br0" timeOffset="198301.08">21317 17259 1811 0,'0'0'220'15,"0"0"-20"-15,0 0 77 16,0 0-103-16,0 0-74 16,0 0-2-16,0 0-36 15,34 97-34-15,-22-55-4 16,-2 5-10-16,1 3-14 15,1 3 6-15,-1-3-6 0,-3-6 2 16,0-12 3-16,-2-6-4 16,-1-12 5-16,-3-10-6 15,0 1 30-15,0-5 43 16,0 0-20-16,0 0-1 16,6-19 1-16,0-4-5 15,3-2-36-15,5-2 0 16,4-4-8-16,0 9-4 15,1 4-5-15,0 12 4 16,-3 2-15-16,3 4 4 16,-4 0-4-16,1 18 16 15,-3 8-4-15,1 2 4 16,-3 4-15-16,-6-3 0 0,-7 0 5 16,0-3 9-1,-13-4-3-15,-20-7 4 0,-9-4 15 16,-10-5-7-16,-4-6-8 15,-15-6-41-15,13-16-124 16,13 0-334-16</inkml:trace>
  <inkml:trace contextRef="#ctx0" brushRef="#br0" timeOffset="200248.13">22323 17231 1088 0,'0'0'1373'0,"0"0"-1248"15,0 0-42-15,0 0 24 16,0 0-17-16,0 0-21 16,0 0-38-16,-16-22-31 15,13 22-14-15,3 3 4 16,-2 8 10-16,0 11 6 15,0 10-5-15,2 8-1 16,0 12 1-16,0 6 5 0,0 4-1 16,0-3 3-16,2-5-8 15,9-4-1-15,-1-10-5 16,0-6-32-16,-1-12-90 16,1-12-99-16,-8-10-2096 0</inkml:trace>
  <inkml:trace contextRef="#ctx0" brushRef="#br0" timeOffset="200449.17">21990 17481 2438 0,'0'0'689'15,"0"0"-625"1,0 0-59-16,0 0 5 0,0 0-1 15,134-62-9-15,-64 48 0 16,28 7-1-16,-19 1-194 16,-11 6-403-16</inkml:trace>
  <inkml:trace contextRef="#ctx0" brushRef="#br0" timeOffset="201763.09">22938 17419 1423 0,'0'0'918'0,"0"0"-763"16,0 0-9-16,0 0 13 15,0 0-4-15,0 0-38 16,37-104-32-16,-30 74-23 16,-1 1-20-16,0-4-22 15,-6 1-14-15,0 2-6 16,0 2-31-16,-19 1-4 15,-5 9-23-15,-8 4 14 16,-3 10 5-16,-3 4-3 16,1 0-5-16,0 14 31 0,8 13 8 15,5-1 0 1,8 5-6-16,12 2-11 0,4 1-11 16,2-7-5-16,23-4-5 15,6-9-7-15,7-7 42 16,2-7 11-16,2 0 2 15,-2 0-1-15,-2-2 5 16,-9-3-6-16,-9-1 0 16,-9 6-1-16,-7 0 0 15,0 13 1-15,-4 24 22 16,2 12 21-16,0 8-22 16,4 16-21-16,3 3 0 0,0 0 0 15,2 0-79-15,-2-14 61 16,0-7 11-16,-7-21 7 15,1-8 0-15,-3-12 15 16,0-10 48-16,0-2 11 16,0-2-9-16,-5 0-27 15,-6-14-16-15,2-5 20 16,0-7 24-16,2-6-7 16,3-12-23-16,2 0-2 15,2-6 5-15,0 0-19 16,0 2-12-16,13 4-7 15,5 11-1-15,4 16 0 16,-2 4 0-16,2 13-7 16,-1 0-1-16,-4 9-2 15,3 17 6-15,3 6 4 0,-4 8 6 16,0 0-5-16,-1 4-1 16,-5-8 0-16,-5-3 0 15,0-8 3-15,-4-11-3 16,-4-6-4-16,2-8 4 15,-2 0 10-15,3 0-9 16,1 0 8-16,0-12 6 16,5-12 9-16,5-2-24 15,-1-1 15-15,3 0-10 16,-1 4-5-16,-3 12 0 16,-4 1 0-16,-3 6-1 15,-3 4-10-15,-2 0 3 16,0 0-4-16,2 4-6 0,0 10 14 15,2-2 4-15,2-2 0 16,-2-2 0-16,0-2 2 16,-2-2-2-16,1 0-9 15,-1-4 9-15,0 0 3 16,0 0-3-16,2 0-11 16,4-4-6-16,0-10 13 15,3 0 4-15,1-2 0 16,-1 2 1-16,-3 4-1 15,-1 1 0-15,-2 9 0 16,-3 0-12-16,-2 0-3 16,0 15-3-16,0 14 18 0,0 8 6 15,0-1-6-15,2 4 0 16,-2-5 0-16,0-8-3 16,0-4-75-16,0-10-125 15,0-8-759-15</inkml:trace>
  <inkml:trace contextRef="#ctx0" brushRef="#br0" timeOffset="202346.09">23738 17074 2102 0,'0'0'594'0,"0"0"-410"0,0 0-29 16,0 0-67-16,0 0-53 16,0 0-23-16,0 0-5 15,4 99 12-15,0-45-10 16,-2 8-8-16,1-3 7 16,-1-9-1-16,-2-6-6 15,0-13-1-15,0-15 0 16,0-6 0-16,0-10 2 15,0 0 6-15,0-13-7 16,4-18 11-16,1-11-6 16,2-10-6-16,1-3 0 15,1 5-8-15,1-1 8 16,-4 11 5-16,-2 8 1 0,1 10-2 16,-3 9 6-16,2 12-5 15,-2 1-5-15,6 0-13 16,5 23-3-16,5 8 3 15,6 9 13-15,7 4 11 16,3 2-11-16,4-2 0 16,0-4 6-16,-3 0-6 15,0-8 0-15,-8-10 0 16,-6-4-8-16,-8-6-2 16,-11-6-8-16,-2-6-13 15,-9 0-27-15,-22 0 42 16,-13 0-26-16,-14-14 6 15,-7 5 36-15,-2-4 7 0,10 9 2 16,7-2 2-16,17 2-11 16,12 1-97-16,21-2-107 15,5-1-206-15,20-2-1293 0</inkml:trace>
  <inkml:trace contextRef="#ctx0" brushRef="#br0" timeOffset="202496.27">24226 17070 1962 0,'0'0'639'0,"0"0"-538"15,0 0 46-15,0 0-16 0,0 0-53 16,0 0-78-16,0 0-120 16,13-22-656-16</inkml:trace>
  <inkml:trace contextRef="#ctx0" brushRef="#br0" timeOffset="202929.92">24226 17070 2581 0,'29'-76'263'0,"-29"76"-175"16,0 0-19-16,0 0-34 15,0 4-26-15,0 21-7 16,8 8 10-16,5 8-4 15,8 4 12-15,1 0 11 16,2-1 17-16,-2-8-20 16,1-10 4-16,-8-8-17 15,-3-8 16-15,-6-10 3 16,-1 0 29-16,1-6-14 16,2-24 3-16,2-6-28 0,1-8-12 15,5-6-8 1,-1 1-4-16,1 5-23 0,-3 8-41 15,-8 8-30-15,-5 16-88 16,0 7-279-16</inkml:trace>
  <inkml:trace contextRef="#ctx0" brushRef="#br0" timeOffset="203212.93">23867 17674 2660 0,'0'0'322'0,"0"0"-211"15,0 0 0-15,0 0-35 16,0 0-26-16,133-37-33 15,-77 29-6-15,4-1-5 16,0 1-5-16,-2 2-1 16,-4 6-42-16,11 0-66 15,-17 0-179-15,-9 6-1380 0</inkml:trace>
  <inkml:trace contextRef="#ctx0" brushRef="#br0" timeOffset="203577.92">24054 17967 2345 0,'0'0'597'16,"0"0"-518"-16,0 0 2 15,0 0 11-15,0 0-48 16,0 0-18-16,133-49-15 15,-108 49 3-15,-5 0-9 16,-5 0-5-16,-3 5-4 16,-8 13-23-16,-2 6 4 0,-2 6-14 15,0 2-2-15,-8 4 18 16,-6-6 17-16,3-8 4 16,3-8 19-16,4-6 13 15,2-8 0-15,2 0 0 16,0 0 4-16,6 0-15 15,17 0-11-15,11-12-10 16,11-7-37-16,34-12-115 16,-11 1-227-16,-6 2-2053 0</inkml:trace>
  <inkml:trace contextRef="#ctx0" brushRef="#br0" timeOffset="203836.92">25299 17356 2766 0,'0'0'276'0,"0"0"-173"16,0 0 7-16,0 0-52 15,0 0-34-15,0 0-11 16,143-52-13-16,-103 47 0 16,0 5-35-16,2 0-51 15,-8 5-120-15,-12 6-235 0</inkml:trace>
  <inkml:trace contextRef="#ctx0" brushRef="#br0" timeOffset="204010.92">25061 17562 2703 0,'0'0'443'15,"0"0"-401"-15,0 0-8 16,0 0 9-16,118-32-22 16,-63 15-9-16,5 3-12 15,15 1-23-15,-17 4-104 16,-14 4-355-16</inkml:trace>
  <inkml:trace contextRef="#ctx0" brushRef="#br0" timeOffset="205709.78">27184 17405 2270 0,'0'0'349'0,"0"0"-253"15,0 0 4-15,0 0 49 16,0 0-27-16,0 0-45 16,0 0 7-16,0-124-14 15,0 97-14-15,0 0-16 16,-13-5-21-16,-9 2-12 15,-9 3-7-15,-8 9-28 16,-5 9-3-16,-5 9-2 16,0 4 5-16,2 23 9 15,5 8 8-15,11 11-2 16,8 2-10-16,15-4-1 16,5-8-2-16,3-8 21 0,0-9-4 15,18-16 8-15,6-3 1 16,5-3 17-16,5-20-10 15,1-4 7-15,-1-4-7 16,-8 3-7-16,-1 1 5 16,-10 14-5-16,-3 5 5 15,-3 8-5-15,1 4-24 16,4 32 11-16,15 34 13 16,9 34 9-16,9 28-9 15,-3-5-9-15,-10-24-26 16,-16-37-19-16,-12-22 16 15,-3-4 29-15,-3-3 5 16,0-10 4-16,-25-9 52 0,-11-13-17 16,-3-5-6-16,-2-5-4 15,3-17-13-15,9-10 13 16,8-8 26-16,9-4-11 16,12-11-3-16,0-3-18 15,12-9-3-15,13 6-10 16,10 7 2-16,0 10-8 15,-1 11-1-15,-1 16 0 16,-6 7 1-16,-2 6-7 16,-4 4 3-16,2 0-3 15,-1 28 6-15,0 8-6 16,2 16 1-16,-3 3-7 16,-2-3-7-16,-3 1-10 0,-3-13 8 15,-5-12 6-15,-2-10 16 16,-4-9-1-16,-2-9 1 15,0 0 5-15,0-18 26 16,0-19-11-16,0-11-16 16,3-10 0-16,-1-4-3 15,2-1-1-15,0 13 6 16,2 6-2-16,-2 18-4 16,-2 12 0-16,0 14-1 15,0 0-15-15,1 27-6 16,1 17 22-16,0 6-7 15,3 0 2-15,0-1 5 16,2-18 1-16,-1-5 3 16,-1-12 9-16,0-10 7 0,-5-4 18 15,3 0 9-15,3-14 13 16,4-12-26 0,1-2-19-16,2-2-11 0,1 3 6 15,-3 4-10-15,-1 10-8 16,-6 13-11-16,-1 0-24 15,-1 13-7-15,0 15 2 16,2 8-10-16,0 4-49 16,3 8-79-16,-1-12-127 15,2-10-1230-15</inkml:trace>
  <inkml:trace contextRef="#ctx0" brushRef="#br0" timeOffset="205926.78">28024 17504 2940 0,'0'0'373'0,"0"0"-338"16,0 0-7-16,0 0-28 15,0 0-35-15,0 0-222 16,0 0-1123-16</inkml:trace>
  <inkml:trace contextRef="#ctx0" brushRef="#br0" timeOffset="206175.78">28274 17165 1627 0,'0'0'387'16,"0"0"-188"-16,0 0 39 16,0 0-62-16,0 0-22 15,0 0-32-15,0 0-50 0,0 22-22 16,0-8-31-16,4 3-12 15,-4 6-7-15,0-5-169 16,0-6-977-16</inkml:trace>
  <inkml:trace contextRef="#ctx0" brushRef="#br0" timeOffset="206792.87">28621 17023 2533 0,'0'0'357'0,"0"0"-216"16,0 0-41-16,0 0-44 16,0 0-52-16,0 0 3 15,0 0-7-15,-11 101 12 16,3-46-4-16,-4 7-7 15,3-4-1-15,3-6-1 16,-1-11 0-16,2-18 0 16,3-7 1-16,2-10 1 15,-2-6 11-15,2-6 9 16,-5-24-17-16,1-10-4 16,-5-10-28-16,0-7-17 15,0-6 16-15,-2 5 24 16,3-1 5-16,0 8 7 0,4 8 9 15,2 13 15-15,2 11-13 16,0 17-13-16,0 2-5 16,4 2-16-16,14 31-1 15,7 11 13-15,6 10 4 16,5 8 7-16,3 5 14 16,3-4-10-16,1 0-2 15,-3-11-3-15,-4-6-5 16,-5-6 10-16,-4-9-6 15,-7-5-3-15,-5-12-2 16,-5-4 0-16,-6-3 6 16,-4-7-6-16,0 5 1 15,0-5-1-15,-6 0-1 0,-17 0-3 16,-10 0 4 0,-14-5 12-16,-9-2-11 0,-5-7 3 15,1 0 1-15,8 1 1 16,4 4-6-16,15-5-18 15,12 1-120-15,15-1-300 0</inkml:trace>
  <inkml:trace contextRef="#ctx0" brushRef="#br0" timeOffset="207112.62">28928 16976 824 0,'0'0'1862'0,"0"0"-1637"0,0 0-91 16,0 0-65-16,0 0-69 16,0 0-8-16,0 0 8 15,72 126 15-15,-40-67-5 16,3 3-6-16,-2 0 2 16,1-12-5-16,-5-6-1 15,-7-14 1-15,-2-12 54 16,-6-8 16-16,-6-10 5 15,3 0 2-15,3-22 8 16,5-18-12-16,8-10-37 16,4-13-9-16,6-8-4 15,-2-5-14-15,-1 1-4 16,-7 11-6-16,-17 6-1 0,-7 19-58 16,-3 16-163-16</inkml:trace>
  <inkml:trace contextRef="#ctx0" brushRef="#br0" timeOffset="-113057.59">29967 16884 2018 0,'0'0'381'16,"0"0"-211"-16,0 0-40 15,0 0-7-15,0 0-68 16,0 0-44-16,0 0 0 16,0-3 7-16,0 3-1 15,0 0 2-15,0 0-4 16,0 11 14-16,-2 11-6 16,-9 10 6-16,-5 12-4 15,1 4-5-15,-6 2-13 16,-1 0-5-16,-1-1 4 0,4-9-6 15,-1-8-10-15,4-6-54 16,0-16-90-16,6-6-178 16,3-4-639-16</inkml:trace>
  <inkml:trace contextRef="#ctx0" brushRef="#br0" timeOffset="-112683.59">29786 16946 1897 0,'0'0'502'0,"0"0"-337"16,0 0-138-16,0 0 20 15,0 0-8-15,63 133-39 16,-32-92 0-16,-2 4-34 16,-2-5-65-16,-7-10-123 0,-9-6-612 0</inkml:trace>
  <inkml:trace contextRef="#ctx0" brushRef="#br0" timeOffset="-112475.52">30129 16950 2054 0,'0'0'273'0,"0"0"-202"0,0 0-54 16,0 0-17-16,0 0 15 16,0 0 5-16,0 0-7 15,74 134 16-15,-63-94-7 16,0-8-22-16,-6-1 0 16,0-9 7-16,-3-8 64 15,-2-6 5-15,0-8-10 16,2 0-19-16,0 0 2 15,5 0-49-15,-1-19 0 16,6-6 50-16,3-7-11 16,1-8-12-16,-1-1 0 15,3 5 11-15,-3 2 3 16,2 6-12-16,0 6-5 0,-1 4-2 16,-1 0-22-1,3 6-35-15,7-2-51 0,-3 1-155 16,-6 4-522-16</inkml:trace>
  <inkml:trace contextRef="#ctx0" brushRef="#br0" timeOffset="-111825.8">30756 17098 1122 0,'0'0'1267'0,"0"0"-1100"15,0 0-100-15,0 0 17 16,0 0 8-16,4-108-60 16,-4 91-26-16,-2 2 1 0,-14 7 33 15,-3 8-40-15,-8 0-16 16,-4 14-12-16,-3 16 20 15,1 10 3-15,8 5-26 16,7 0-38-16,9-4-59 16,9-11 58-16,0-13 6 15,18-6-16-15,13-11 77 16,10-14 3-16,5-22 44 16,6-17-44-16,-1-9-62 15,-7-10-140-15,-4 0-165 16,-9-8-27-16,-8 4 35 15,-9 10 359-15,-12 11 383 16,-2 16 225-16,0 16-100 0,-2 13-199 16,-8 10-224-1,1 14-78-15,1 26 19 0,-2 14 0 16,6 16-26-16,0 3-4 16,4-2-17-16,0-4-42 15,0-9-19-15,4-14-27 16,8-16-104-16,17-28-16 15,-1 0-201-15,1-5-275 0</inkml:trace>
  <inkml:trace contextRef="#ctx0" brushRef="#br0" timeOffset="-111559.65">31199 16856 1103 0,'0'0'449'16,"0"0"-20"-16,0 0-87 16,62-113-74-16,-59 97-37 0,-3 12-54 15,-3 4-81 1,-19 0-77-16,-5 20-2 0,-1 13-12 15,1 3 4-15,9 4-9 16,11 4-25-16,7-4-5 16,0-3-31-16,21-6 7 15,3-1 12-15,0-8 12 16,-3-4 30-16,-6-4 6 16,-6-5 39-16,-6 0-5 15,-3 0 10-15,0 5-19 16,-8-1-14-16,-7 6 16 15,-3-1-33-15,0 4-8 16,-4-5-84-16,7 0-152 16,-1-7-580-16</inkml:trace>
  <inkml:trace contextRef="#ctx0" brushRef="#br0" timeOffset="-111270.95">30219 17548 2131 0,'0'0'603'15,"0"0"-521"-15,0 0-47 0,0 0-25 16,0 0 17-1,0 0 17-15,163-9-3 0,-92 0-15 16,2 1-15-16,-1-2 1 16,-7 2-12-16,-11-1-32 15,-4 3-66-15,-17 6-143 16,-17 0-552-16</inkml:trace>
  <inkml:trace contextRef="#ctx0" brushRef="#br0" timeOffset="-110907.21">30364 17817 2534 0,'0'0'245'0,"0"0"-200"16,0 0-38-16,0 0-1 15,0 0 25-15,176-27-17 16,-103 21 7-16,-6 2-9 16,-11 4-12-16,-16 0-22 15,-20 0-53-15,-18 22-80 16,-4 6 112-16,-38 12 3 16,-16 8-50-16,-10 2 28 15,-1-1 62-15,4-10 17 16,16-6 109-16,23-11 30 15,24-8-48-15,37-10-76 0,77-4 71 16,60-40 2-16,20 0-55 16,-5-10-32-16,-42 6-18 15,-62 22-45-15,-34 0-837 0</inkml:trace>
  <inkml:trace contextRef="#ctx0" brushRef="#br0" timeOffset="206091.84">24224 5217 95 0,'0'0'1519'0,"0"0"-1154"0,0 0-239 16,0 0 11-16,0 0-17 15,0 0-38-15,-17-62-24 16,17 56-26-16,0 2 4 16,0 0 0-16,0 2-2 15,0-1 2-15,0 3-5 16,0 0 9-16,0 0-3 15,0 0-10-15,0 0-8 16,0 0-19-16,0 0-15 16,0 5-22-16,0 20-8 15,0 11 27-15,0 14 18 0,3 12 18 16,3 6 2-16,2 0-14 16,-2-2 5-16,0-9-11 15,-1-13 11-15,1-14-11 16,-1-13-1-16,0-13-19 15,6-4 20-15,4-14 64 16,12-22 8-16,11-16 9 16,6-8-50-16,4-4-18 15,2 0 5-15,-3 9-10 16,-5 10-5-16,-4 10-3 16,-7 14-1-16,-6 12-11 15,-7 9-23-15,-3 10-13 16,1 27 19-16,-5 14 21 15,0 11 8-15,-1 7 22 16,-4-1-12-16,1-5 12 0,-3-8-15 16,3-10-14-16,0-9-52 15,-1-11-209-15,-1-17-556 0</inkml:trace>
  <inkml:trace contextRef="#ctx0" brushRef="#br0" timeOffset="206775.29">24989 5157 1877 0,'0'0'300'0,"0"0"-253"0,0 0-47 16,0 0 0-16,0 0 34 15,29 107 56-15,-13-51-28 16,-1 2-31-16,-1 0 2 15,-5-4-22-15,-3-10 10 16,-1-10 42-16,-2-14-2 16,-3-8 23-16,2-12-9 15,2 0 22-15,5-14 12 16,2-22-18-16,5-11-71 16,6-14-12-16,0-5 12 15,3 1-5-15,-3 10-2 16,-5 8-12-16,-5 16 6 15,-5 14-7-15,-5 13-7 0,-2 4-35 16,0 19-33-16,0 18 34 16,0 16 41-16,0 1 23 15,4-1 5-15,3-6-28 16,0-13 0-16,-1-14 0 16,1-10-17-16,-1-8-4 15,2-2 21-15,3-16 41 16,4-16 28-16,3-14-23 15,2-10-22-15,0-7-24 16,2-3 19-16,-1 2-19 16,-4 5 5-16,-3 10-5 15,-5 15 0-15,-5 14 2 16,-4 12-2-16,0 8-28 0,0 2-10 16,0 24-14-1,0 15 43-15,0 12 9 0,0 7 22 16,4 5-11-16,3-1 0 15,2-4-5-15,-2-1-6 16,1-9 8-16,-1-5-7 16,-2-7 3-16,-1-8-4 15,1-4 1-15,-1-5-1 16,0-6-8-16,-1-4-14 16,1-3-32-16,1-5-47 15,-1-3-71-15,7-5-96 16,-2-17-83-16,3-4-138 0</inkml:trace>
  <inkml:trace contextRef="#ctx0" brushRef="#br0" timeOffset="207358.17">25787 5042 2140 0,'0'0'353'0,"0"0"-286"15,0 0-67-15,0 0-6 16,0 0 6-16,-17 156 47 15,12-82-25-15,5 8-17 16,0 0-5-16,0-7 0 16,9-12-1-16,4-19-29 15,1-20 16-15,3-18 14 0,6-6 137 16,3-24 28 0,6-18-61-16,-1-14-41 0,-2-10-28 15,-9-2 4 1,-11-1-23-16,-9 6-1 0,-4 6-15 15,-25 13-21-15,-12 16-17 16,-6 19 16-16,-2 9-22 16,3 14-40-16,6 26-50 15,11 4-60-15,13 3 6 16,16-3-28-16,0-9-33 16,27-15 36-16,19-16 213 15,16-4 75-15,10-16 80 16,8-21-60-16,-2-2-33 15,-9-4-27-15,-11 1-25 16,-18 8 7-16,-17 9 52 0,-13 6 127 16,-6 11 0-16,-4 8-106 15,0 0-90-15,0 15-56 16,0 16 56-16,4 18 0 16,9 6-8-16,5 8-12 15,1-1 14-15,0-4 6 16,-9-8 6-16,-7-8-6 15,-3-8-59-15,-3-9 50 16,-16-10 9-16,-8-7 109 16,0-5-31-16,3-3-19 15,1 0-33-15,10-17-26 16,13-15-111-16,0 5-250 16,4 0-1112-16</inkml:trace>
  <inkml:trace contextRef="#ctx0" brushRef="#br0" timeOffset="207607.25">27054 5115 1815 0,'0'0'328'0,"0"0"-327"16,0 0 1-16,0 0 49 15,0 151 52-15,-2-81-40 16,2 0-38-16,0 0-10 16,0-10 1-16,0-10-16 0,0-16-8 15,0-27-101-15,0-7-146 16,0-13-218-16</inkml:trace>
  <inkml:trace contextRef="#ctx0" brushRef="#br0" timeOffset="207718.28">26961 4832 2018 0,'0'0'346'16,"0"0"-232"-16,0 0-114 15,0 0-72-15,0 0-675 0</inkml:trace>
  <inkml:trace contextRef="#ctx0" brushRef="#br0" timeOffset="208289.61">27287 5203 180 0,'0'0'1494'16,"0"0"-1148"-16,0 0-204 16,0 0-34-16,56 114-12 15,-48-67-38-15,-1 3-32 16,-3-4-1-16,3-6-23 16,-2-10 65-16,1-12-4 15,1-12-6-15,4-6 53 16,5-16 42-16,4-22-51 15,7-14-49-15,2-6-33 16,0-4-19-16,-5 4 0 16,-4 11 0-16,-5 15 0 0,-5 19-4 15,-8 13 3 1,-2 8-89-16,0 35 40 0,2 13 50 16,4 13 12-16,8 3 3 15,8-4-15-15,3-8-3 16,4-11 3-16,4-20 3 15,3-13 20-15,4-16 31 16,7-7-13-16,0-28-19 16,1-12-22-16,-3-12-6 15,-3-1-26-15,-6-4-14 16,-7 2 21-16,-9 1 1 16,-7 11 24-16,-8 10 5 0,-3 12 27 15,-2 15 13 1,0 10-8-16,0 3-37 0,-2 24-3 15,-7 24 3-15,2 40 4 16,5 43 9-16,2 29-13 16,0-8 11-16,7-29 8 15,1-45-17-15,0-26 2 16,0 5-4-16,1-1 5 16,5 2-5-16,-3-16 0 15,0-14-38-15,-2-14-85 16,4-22-88-16,-2-20-39 15,-4-12-490-15</inkml:trace>
  <inkml:trace contextRef="#ctx0" brushRef="#br0" timeOffset="209023.05">28095 5159 2441 0,'0'0'375'0,"0"0"-215"15,0 0-125-15,0 0-3 16,0 0 15-16,172 36 2 15,-107 7-49-15,-9 8 0 16,-14 4-25-16,-20-1-23 16,-15-6-3-16,-7-8 50 15,-21-6 1-15,-14-10 8 16,-5-8-1-16,2-12 5 16,7-4 12-16,8-3-24 15,15-16-40-15,8-12-84 16,2-4-20-16,27-7 69 15,11-4 19-15,2 0 31 16,5 2 25-16,-5 6 19 0,-6 7 73 16,-7 11 33-16,-13 9-8 15,-10 6-19-15,-6 5-93 16,0 14-5-16,-2 24 0 16,-9 17 6-16,-1 5 23 15,8 2-25-15,4-6 2 16,0-14-6-16,0-12-22 15,16-14 2-15,8-14 5 16,7-2 15-16,10-24 37 16,1-17-13-16,3-14-3 0,-3-3-20 15,-7 0-1 1,-6 5 0-16,-6 12-5 0,-12 12 5 16,-9 19-17-16,-2 10-17 15,0 27 6-15,-7 25 28 16,-3 20 21-16,4 10-7 15,6 2-14-15,0-5-2 16,12-20 1-16,5-15-11 16,6-21 0-16,2-22 12 15,4-6 10-15,6-39 24 16,10-38-34-16,6-37-72 16,5-33-136-16,-7-19-78 15,-18 3-109-15,-20 19-2 16,-11 41 5-16,-6 37 392 15,-17 32 613-15,-2 23-121 0,-6 10-176 16,-4 6-96-16,-9 38-162 16,-2 58-25-16,11 56-17 15,15 29-16-15,20-1 0 16,7-19-12-16,17-50-8 16,-4-27-69-16,9-12-58 15,-4-30-112-15,-6-10-434 0</inkml:trace>
  <inkml:trace contextRef="#ctx0" brushRef="#br0" timeOffset="209672.29">29029 5157 2544 0,'0'0'293'0,"0"0"-162"16,0 0-100-1,0 0-11-15,127-31 6 0,-8 33-5 16,31 15-8-16,18-3-13 15,-10-6-10-15,-13-8 10 16,-18-1-37-16,-21-18 37 16,-23-2 0-16,-25 0 11 15,-18 1-6-15,-5-4-1 16,-12-1 20-16,-17 2 26 16,-6 2 2-16,-39 6 3 15,-19 9-30-15,-18 6-13 16,-4 4-12-16,1 24 8 15,10 8-4-15,19 6-4 16,19 3-16-16,19 1-1 16,12-1 1-16,18-5-3 0,22-1 8 15,7-9 11-15,-1-4 38 16,-6-8-19-16,-13-4-19 16,-17-4 0-16,-10-1-13 15,-14-1-10-15,-26 3 23 16,-9-1 27-16,-4 0-18 15,3-2-2-15,13-4-7 16,12-4-12-16,16 0-3 16,9-1-28-16,22-26-73 15,21-13 37-15,10-17 53 0,12-29-21 16,-10 2-3 0,-1-10-51-16,-5 2 25 0,-13 20 58 15,-3 2 18 1,-8 15 125-16,-10 17 53 0,-9 16-15 15,-6 15-91-15,0 7-72 16,0 21-12-16,-10 47 12 16,-1 43 1-16,11 35-1 15,0-6-16-15,13-25-8 16,11-39 23-16,-3-26-12 16,3-2 12-16,2-2-22 15,4-8-26-15,-4-20-48 16,-5-18-1-16,-17-42-21 15,-4-12-222-15,0-6-919 0</inkml:trace>
  <inkml:trace contextRef="#ctx0" brushRef="#br0" timeOffset="210621.66">30299 5136 1617 0,'0'0'751'0,"0"0"-483"0,0 0-81 16,0 0-51-16,0 0-135 16,0 0-1-16,0 0 12 15,183 15 0-15,-85 15 5 16,-2-5-13-16,-5-9 3 15,-16-10 14-15,-15-6-20 16,-19 0 7-16,-21-12-1 16,-18-11-7-16,-2 2-39 15,-36 2 24-15,-10 9 15 16,-10 10 1-16,-2 0 8 16,4 24 0-16,10 15 3 15,11 4-3-15,15 8-2 16,13-3-7-16,5-6-4 0,5-9 4 15,19-10 60-15,5-13 3 16,3-10 2-16,5 0-6 16,1-24-27-16,-2-10-16 15,0-5-4-15,-9-4-8 16,-6 3 3-16,-7 7-7 16,-5 10 0-16,-5 9-5 15,-2 11-5-15,0 3-8 16,6 14-10-16,5 14 28 15,5 11-4-15,8 0 9 16,8-1-10-16,4-3-1 16,8-11 6-16,10-10-1 0,4-12 2 15,7-2 10-15,0-19 10 16,0-14-21-16,-10-9-21 16,-9-7 1-16,-15-5-4 15,-15-1-4-15,-16 0 9 16,-2 7 19-16,-14 8 15 15,-10 12 10-15,-4 12-16 16,-1 16-9-16,0 4-8 16,2 30-5-16,2 17 9 15,5 14 4-15,7 10 0 16,6 3 0-16,7-4-14 16,0-2 14-16,0-4 7 15,0-4 4-15,0 1-11 0,7 1 7 16,1 5-7-16,4 4-9 15,-1 1-31-15,-2 3-59 16,-9-5-50-16,0-14-21 16,-9-14 100-16,-16-18 40 15,-4-18 30-15,-2-10 129 16,2-6 18-16,4-26-5 16,12-12-52-16,9-13-30 15,4-7-3-15,17-8-26 16,24-6-26-16,15-4-1 15,11-2-4-15,12-1 1 16,6 5-1-16,2 4 5 16,-2 7 3-16,-12 8-3 0,-13 8-4 15,-18 13 8 1,-17 13 3-16,-16 8-12 0,-9 14-1 16,-9 5-4-16,-22 1-3 15,-7 28-3-15,1 10 10 16,1 11-3-16,14 5 3 15,13-1-4-15,9-6-8 16,4-6 8-16,23-8 5 16,11-7 17-16,2-9 1 15,2-10 0-15,-6-8-18 16,-32-11-70-16,-4-17-161 16,-18 0-1988-16</inkml:trace>
  <inkml:trace contextRef="#ctx0" brushRef="#br0" timeOffset="211338.33">24136 3870 1891 0,'0'0'427'15,"0"0"-288"-15,0 0-90 16,0 0-38-16,0 0 31 15,-53 172 34-15,48-68-29 16,1 42 10-16,2 51 8 16,-6 25-15-16,0 9-23 15,-3-10-1-15,-3-24-16 16,1-21 2-16,-3-21 11 16,3-39-1-16,2-38-7 0,4-24 3 15,3-9-13 1,-1 5-3-16,1 2 3 0,2 0-3 15,2-10-2-15,0-11-14 16,0-10-12-16,0-9-43 16,6-8-90-16,7-12-129 15,-1-18-16-15,-3-8-299 0</inkml:trace>
  <inkml:trace contextRef="#ctx0" brushRef="#br0" timeOffset="212540.78">23909 4467 2231 0,'0'0'308'15,"0"0"-110"-15,0 0-120 16,0 0-12-16,0 0 8 15,114-72-36-15,-23 62-1 16,47 7-11-16,58 0-9 16,33 3-5-16,16 0-3 15,14 0 0-15,0 0 0 16,21 0-4-16,21-6-4 0,11-2 19 16,18 0-20-1,13-4 0-15,9 2 18 0,9 3 5 16,-4-4 19-16,-10 1-21 15,-13-2-1-15,-17 1-10 16,-16-4-9-16,-19-1 14 16,-16 2-15-16,-15 2 0 15,-10 4 2-15,-7 4 4 16,-6 4-6-16,-10 0 0 16,-10 0 0-16,-15 0 0 15,-22 0-1-15,-20 0-4 16,-35 4-1-16,-31 0 5 15,-30-2-4-15,-10 0 5 16,-5 0 2-16,1 0-2 16,-8 1 4-16,-13-2-4 0,-8-1 0 15,-10 1 0 1,-2-1-10-16,0 0-3 0,0 0 6 16,0 0 7-16,0 0 6 15,0 0-6-15,0 3-4 16,2-3-2-16,-2 0 6 15,0 0 1-15,0 0-1 16,0 0 12-16,0 0-12 16,0 0 4-16,0 0-4 15,0 2-4-15,0 2-6 16,0 4-1-16,0 12-15 16,2 14 1-16,2 20 25 0,-4 37 0 15,0 47 10 1,0 48-9-16,0 19 0 0,0-7 11 15,0-21-3-15,7-35-2 16,-1-31-6-16,-4-29 3 16,-2-28-5-16,0-18 1 15,0 2-9-15,-2 2-7 16,-11 2 15-16,-5-8-9 16,-1-3 7-16,-6-5-1 15,-6-2 8-15,-7-5 5 16,-11-2 12-16,-14-5-14 15,-14-4 7-15,-35-2-8 16,-37-6-6-16,-47 0-15 0,-22-5-10 16,-8-7 10-1,-5-3 15-15,1-2 0 0,-24-1 0 16,-27-1-2-16,-26-1-3 16,-25 0 5-16,-16 2 0 15,-11 0 7-15,1 5 12 16,3 3 4-16,4 3 7 15,8 7-11-15,13 0 10 16,12 0 0-16,7 0-9 16,13 15-1-16,10 1-1 15,26-2-1-15,25 0-9 16,27-2-4-16,29-2 2 16,22-2-6-16,36 1 4 15,32-5 0-15,28 0-4 16,15-3 8-16,3 3-4 0,1-2-4 15,4 2 0-15,15-1 0 16,9-2 0-16,10-1 0 16,3 0 0-16,3 0 0 15,0 0-7-15,0 0-10 16,0 0 4-16,0 0-5 16,0 0-11-16,0 0-27 15,0 0-23-15,0 0-28 16,11 0-36-16,1 0-123 15,1 0-686-15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9:08:21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3197 2552 2494 0,'0'0'198'16,"0"0"-147"-16,0 0-51 15,0 0-37-15,0 0-2212 0</inkml:trace>
  <inkml:trace contextRef="#ctx0" brushRef="#br0" timeOffset="1514.85">1911 1233 292 0,'0'0'318'16,"0"0"-98"-16,0 0-106 16,0 0 84-16,0 0 40 15,9-120-14-15,-9 91-98 16,0 0 96-16,-2-3-109 15,-3-1-7-15,1 1-32 16,0-2 26-16,-1 4-44 16,3 0-10-16,0-1-15 15,2 4-24-15,-3 1 16 16,3 4 8-16,-2 6 6 0,0 4 9 16,-1 6-23-1,1 3 5-15,2 3-28 0,0 0-12 16,0 9-24-16,0 19 22 15,0 16 0-15,0 18 14 16,0 28 18-16,16 34 2 16,6 44-8-16,5 25 6 15,2 4 1-15,-2-13 21 16,-7-31-18-16,-5-32-16 16,-5-33-5-16,-4-31-1 15,-4-17 1-15,3 0 15 16,-3-9 8-16,2-5 16 15,-2-14 0-15,0-8-19 16,-2-4 2-16,0 0 4 16,0-10 3-16,-2-14-30 0,-11-14-38 15,-3-11-64-15,-1-46-106 16,1 8-142-16,3-1-1285 0</inkml:trace>
  <inkml:trace contextRef="#ctx0" brushRef="#br0" timeOffset="2332.51">1965 788 334 0,'0'0'1938'0,"0"0"-1633"16,0 0-120-16,0 0-113 16,0 0-9-16,0 0-7 15,0 0-40-15,-21-94-16 0,53 94-10 16,7 5-4-1,11 23 6-15,6 15 3 0,-3 13-2 16,-4 10 0-16,-9 3 6 16,-13 0-11-16,-13-4 4 15,-14-5-6-15,-5-8 13 16,-31-8-12-16,-13-7 13 16,-9-14 57-16,-2-7-7 15,2-11-5-15,12-5-17 16,9-3-21-16,18-19-7 15,19-10-31-15,0-8-35 16,33-8-34-16,13-8-2 0,12-5 3 16,7-1-18-1,7 2 35-15,-1 6 48 0,0 10 26 16,-3 18 8-16,-8 18 13 16,-7 8-13-16,-6 26-18 15,-10 24 18-15,-3 12-8 16,-9 8 8-16,-10 1 16 15,-6-11 36-15,-4-13 24 16,-5-11 13-16,0-19 5 16,0-9-3-16,0-8 32 15,0 0-5-15,0-24-28 16,-3-14-62-16,1-8-15 16,0-7-5-16,2-1-7 15,0 4 7-15,0 6-8 16,0 11 1-16,0 12-1 0,0 11-7 15,7 10-11-15,1 4-79 16,8 26 54-16,4 15 28 16,4 6 11-16,1 2 4 15,-2-7 0-15,-4-8 0 16,-3-14-1-16,-5-10 1 16,-5-7-12-16,-1-7 12 15,-2 0 7-15,3-15 34 16,5-17-7-16,3-10-17 15,3-8-6-15,6 0-5 16,4 1-5-16,2 6 1 16,-2 14-2-16,-6 11-9 15,0 11 0-15,-4 7-8 0,-3 10-19 16,1 26 15-16,-3 9 20 16,-2 5 1-16,-1 0 1 15,1-7 4-15,-4-9-4 16,1-6 0-16,1-8-1 15,4-4 0-15,7-14-70 16,2-2-125-16,-3 0-128 0</inkml:trace>
  <inkml:trace contextRef="#ctx0" brushRef="#br0" timeOffset="2963.59">3524 874 2192 0,'0'0'351'0,"0"0"-215"15,0 0-68 1,0 0-68-16,0 0-5 0,0 0 4 16,-71 131 1-16,64-58-7 15,7 4 14-15,0-7-8 16,7-10 1-16,15-16-17 16,10-15 17-16,5-18 1 15,8-11 64-15,2-14 20 16,-2-24-11-16,-5-10-25 15,-9-8-16-15,-18-5-7 16,-13 4-17-16,-2 0 7 16,-38 9 12-16,-18 12-28 15,-15 14-13-15,-8 16-20 16,-2 6-26-16,10 28-88 0,17 16 18 16,21 9-50-16,30 1 47 15,12-4-157-15,47-10-89 16,37-20 131-16,38-20 177 15,31-19 70-15,8-28 171 16,-31-7-11-16,-34 7 67 16,-39 12-77-16,-14 5-33 15,-3-7-22-15,-7 1 21 16,-11 0 50-16,-23 4 2 16,-6 9 2-16,-20 4-99 15,-20 11-57-15,-4 8-2 16,-3 0 0-16,7 24-12 15,11 8-4-15,10 10-12 0,19 8-7 16,0 4 8-16,25 0 10 16,11 0 4-16,5-5 1 15,-4-6 1-15,-10-10 11 16,-8-9-11-16,-11-6-1 16,-8-5 0-16,-8-7 0 15,-23 0 48-15,-11-5-11 16,-7-1-12-16,0 0-9 15,4 0-16-15,3 0-28 16,13 0-172-16,13-4-148 0</inkml:trace>
  <inkml:trace contextRef="#ctx0" brushRef="#br0" timeOffset="3263.59">5364 938 2469 0,'0'0'226'0,"0"0"-128"16,0 0-7-16,0 0-91 0,0 0-20 15,0 0-7 1,0 0 27-16,3 108 0 0,8-58 6 16,-2-2 1-16,0-5-2 15,-3-9-5-15,-4-4-23 16,-2-8-158-16,0-13-603 0</inkml:trace>
  <inkml:trace contextRef="#ctx0" brushRef="#br0" timeOffset="3384.16">5227 611 2105 0,'0'0'0'0,"0"0"-87"16,0 0-830-16</inkml:trace>
  <inkml:trace contextRef="#ctx0" brushRef="#br0" timeOffset="3978.9">5795 816 62 0,'0'0'552'16,"0"0"-396"-16,31 130-111 16,-25-65-12-16,-1-3 122 15,-2-7 119-15,-3-12 129 16,0-15-177-16,0-14 35 15,0-10 107-15,0-4-67 16,0 0-92-16,0-6-83 16,0-14-71-16,0-7-30 15,2-2-13-15,2-4-12 0,3 4-6 16,-1 2 6-16,1 11-4 16,-2 6-3-16,1 10-4 15,1 0-12-15,1 18-25 16,11 14 42-16,3 9-6 15,7 3 8-15,2-4-29 16,5-8 0-16,4-8 12 16,2-14-2-16,5-10 13 15,5 0-4-15,2-23-20 16,2-16-132-16,-4-8-41 16,-6-4 35-16,-5-4 113 15,-12-3 59-15,-12 0 36 0,-10 2 129 16,-7 2 37-16,0 8-8 15,-11 8-63-15,-4 10-50 16,1 8-33-16,5 14-48 16,3 6-2-16,0 26-44 15,6 40 46-15,0 44-4 16,33 43 4-16,6 25 9 16,6 1-9-16,0-15 0 15,-10-26 1-15,-6-29-1 16,-4-29 0-16,-10-24-61 15,-1-22 21-15,-1-4-129 16,0-12 68-16,-4-20-40 16,-4-25-46-16,-5-15-856 0</inkml:trace>
  <inkml:trace contextRef="#ctx0" brushRef="#br0" timeOffset="4695.42">6548 1151 101 0,'0'0'1873'16,"0"0"-1434"-16,-36-117-184 15,34 88-114-15,2 8-76 16,18 11-64-16,22 7-1 16,11 3 0-16,9 17-5 15,1 15-1-15,-11 11-9 16,-9 2 9-16,-18 4-12 16,-21-5-4-16,-2-1-7 15,-25-10 29-15,-8-5 38 0,-3-10-9 16,5-9-5-1,11-9 1-15,11-5-25 0,9-26-53 16,11-13 4-16,22-7 35 16,11-9 13-16,8-3 1 15,-1 8 0-15,-7 6 1 16,-8 13 13-16,-14 15 46 16,-8 12 4-16,-9 9-64 15,-5 12-20-15,0 29-12 16,0 17 32-16,0 11 12 15,2 4-12-15,11-9-3 16,7-12-6-16,7-18 2 16,2-18-4-16,4-16 11 15,5-4 14-15,2-31 2 16,-5-14-16-16,-3-5-36 0,-10-4 13 16,-8 1 6-16,-12 7 17 15,-2 13-2-15,0 8-25 16,0 17 3-16,-2 12-22 15,2 6 28-15,0 30-22 16,0 14 40-16,22 8 18 16,9 1 2-16,10-5 34 15,1-10-20-15,3-14 45 16,-3-14-1-16,-3-15-26 16,1-1-5-16,1-29 14 15,-3-19-37-15,-5-14-24 16,-6-8-76-16,-9-6-44 0,-5-3 8 15,-11 1 25 1,-2 0 33-16,-13 4 54 0,-18 11 11 16,-8 16 175-16,-2 16-31 15,-1 22-58-15,3 9-71 16,3 53-26-16,12 45-8 16,24 41-12-16,9 11 20 15,29-18 0-15,2-33 0 16,-7-39-22-16,-2-10-64 15,14 15-51-15,-5-11-47 16,-4-12-781-16</inkml:trace>
  <inkml:trace contextRef="#ctx0" brushRef="#br0" timeOffset="4848.45">7700 1088 2614 0,'0'0'336'16,"0"0"-234"-16,0 0-99 15,0 0-3-15,151-54 13 16,-30 54-13-16,-19 8-119 16,-15 7-877-16</inkml:trace>
  <inkml:trace contextRef="#ctx0" brushRef="#br0" timeOffset="5728.73">1599 1586 1779 0,'0'0'397'16,"0"0"-290"-16,0 0-70 16,0 0 15-16,0 0 68 15,0 0 7-15,0 0-27 16,-60-17-35-16,60 17-23 16,0 0 7-16,0 0-17 15,18 0-17-15,16 0 15 16,18 0-18-16,40 7 12 15,49 11-10-15,56 2-14 16,44 0 0-16,33-4 13 16,27-3-13-16,18-2 0 15,33-1 6-15,27-4-3 16,22 0-3-16,15-6 0 0,12 0 1 16,0-8-1-1,-9-14 0-15,-14-6 33 0,-28-4 2 16,-36 2-5-16,-47-2 13 15,-42 2-15-15,-47 2 21 16,-56 8 8-16,-51 6-15 16,-45 6 0-16,-24 5-12 15,-11 0-11-15,-5 3-5 16,-5-2 3-16,-8 2 9 16,0 0-7-16,0 0-7 15,0 0 5-15,0 0-17 16,0 0 4-16,0 0-4 15,0 0 0-15,0-3-34 16,0 3-27-16,-48 0-51 0,2 0-103 16,-8 0-476-16</inkml:trace>
  <inkml:trace contextRef="#ctx0" brushRef="#br0" timeOffset="209636.24">4845 2973 2031 0,'0'0'370'0,"0"0"-219"0,0 0-94 15,0 0 9 1,0 0 55-16,0 0-26 0,-64-38-66 16,64 36-29-16,16 1-5 15,11 1 5-15,17 0 45 16,14 0-26-16,17 0-19 16,37 1 1-16,44 4-5 15,47-5 4-15,22 0 0 16,2 0-1-16,-16 0 1 15,-24 0-32-15,-12 0 6 16,-22 3-45-16,-34 4-43 16,-38-2-14-16,-27 1 12 15,-21 1-82-15,-14 4-98 16,-13 1-43-16,-6-2-304 0</inkml:trace>
  <inkml:trace contextRef="#ctx0" brushRef="#br0" timeOffset="209953.79">5944 3012 1993 0,'0'0'469'15,"0"0"-381"-15,0 0-48 16,0 0 31-16,0 0 52 15,0 0-11-15,0 0-76 0,0-35-36 16,0 37-29-16,0 22-10 16,0 17 22-16,0 17 17 15,0 32 32-15,0 32 0 16,2 29-18-16,-2 7-4 16,0-10-4-16,0-33-6 15,0-37 0-15,0-22 0 16,-4-10 4-16,0 2-4 15,-3 15-54-15,0-11-158 16,4-14-252-16</inkml:trace>
  <inkml:trace contextRef="#ctx0" brushRef="#br0" timeOffset="210488.6">6058 4321 2224 0,'0'0'294'16,"0"0"-210"-16,0 0-2 16,0 0-10-16,0 0-15 15,0 0-18-15,0 0-39 16,-45-118 0-16,9 100 4 16,-17 1 1-16,-14 8-4 15,-13 4 7-15,-29 5-7 16,-27 19 15-16,8 12-6 15,15 4 8-15,22 7 18 0,24 2-1 16,3 15-14 0,4 13-10-16,17 22-3 0,21-2-2 15,22 4-6 1,7 4-24-16,43-11 19 0,37 19-2 16,44 0-3-16,41-3 3 15,13-17 14-15,-6-32-15 16,-21-26 8-16,-23-26 0 15,-19-4 5-15,-24-6 0 16,-26-16-10-16,-10-9 4 16,2-13-9-16,3-15 20 15,5-33 8-15,-10-29 43 16,-14-29 6-16,-11-11-9 16,-21 13-26-16,-10 29 7 15,-8 41-18-15,-15 22 1 16,-8 12-13-16,-17 0-8 0,-12 6 4 15,-13 7-5-15,-12 17-1 16,-4 14-3-16,-3 11-18 16,5 25-61-16,-11 33-92 15,25-8-228-15,20-5-529 0</inkml:trace>
  <inkml:trace contextRef="#ctx0" brushRef="#br0" timeOffset="210802.06">5674 4617 1936 0,'0'0'437'16,"0"0"-260"-16,0 0-50 15,0 0-11-15,0 0-59 16,0 0-57-16,0 0-46 16,0 71 46-16,14-6 11 15,-3 10 2-15,2 6-4 16,-4-5-9-16,0-6 0 16,-5-12-26-16,-2-14-60 15,-2-15-30-15,-4-9-127 16,-13-19-355-16</inkml:trace>
  <inkml:trace contextRef="#ctx0" brushRef="#br0" timeOffset="211085.05">5394 4939 2417 0,'0'0'330'16,"0"0"-297"-16,0 0-20 15,0 0-13-15,0 0 14 16,60 103-8-16,-31-67 5 15,0-5 4-15,-5-4 1 0,-6-4 3 16,-2-4 19 0,-8-11-17-16,1 1 4 0,-4-6-3 15,2-3 2-15,1 0-13 16,6-12 36 0,8-17 28-16,7-11-13 0,4-12-23 15,5-6-15-15,-2-1-24 16,0 3-18-16,-3 9-48 15,-4 8-47-15,0 15-102 16,-9 12-284-16,-8 8-543 0</inkml:trace>
  <inkml:trace contextRef="#ctx0" brushRef="#br0" timeOffset="211570.6">7185 4466 1419 0,'0'0'980'0,"0"0"-862"16,0 0 109-16,0 0-42 16,0 0-99-16,0 0-67 15,0 0-4-15,35-103 9 16,21 85 15-16,4 2-13 0,3 6-3 16,-5 6-23-16,-11 4-10 15,-9 4 0-15,-16 23-48 16,-18 12-5-16,-4 10 33 15,-33 6 30-15,-25 6 7 16,-11-1 0-16,-9-3 3 16,3-2 8-16,9-9 2 15,18-5 5-15,16-14-3 16,18-4-22-16,14-8-15 16,8-4-17-16,30-5 12 15,15-5 20-15,16-1 10 16,9 0-10-16,31-19-45 15,-22-1-234-15,-14 1-703 0</inkml:trace>
  <inkml:trace contextRef="#ctx0" brushRef="#br0" timeOffset="211767.61">7970 4434 2478 0,'0'0'320'16,"0"0"-178"-16,0 0-109 15,0 0-33-15,0 0-32 16,0 0 32-16,-5 123 34 16,3-58-12-16,2 9-20 15,0 0-2-15,0 1-119 0,0-6 14 16,0 2-88-16,0-17-131 16,0-15-448-16</inkml:trace>
  <inkml:trace contextRef="#ctx0" brushRef="#br0" timeOffset="211950.61">7795 5122 1942 0,'0'0'690'0,"0"0"-562"15,0 0 0-15,0 0-128 16,0 0 0-16,0 0 0 16,0 0 11-16,119 0 25 15,-61 0-21-15,0-3-15 16,-6-9-1-16,2-17-173 0,-16-1-164 15,-16-1-1785-15</inkml:trace>
  <inkml:trace contextRef="#ctx0" brushRef="#br0" timeOffset="212084.16">7669 4473 2567 0,'0'0'301'0,"0"0"-206"16,0 0-95-16,0 0 26 15,0 0-23-15,178-21-3 16,-85 35-82-16,-5 4-527 0</inkml:trace>
  <inkml:trace contextRef="#ctx0" brushRef="#br0" timeOffset="212468.17">8435 4698 1454 0,'0'0'906'15,"0"0"-817"-15,0 0-53 16,0 0 2-16,-52 133-26 16,52-72-12-16,0 12 0 15,0 3-68-15,12 0 39 16,1-12 8-16,0-11 21 16,-1-20 4-16,-3-11 55 15,-3-13-16-15,1-9 42 16,4-5 53-16,4-22-47 15,6-11 10-15,3-6-61 0,3 1-14 16,2 5-1 0,0 8-15-16,0 10 5 0,-5 8-15 15,-3 10-2-15,-5 2-34 16,-6 12-12-16,-5 21 39 16,-5 9 9-16,0 5 0 15,0 0 0-15,-21-6 1 16,-6-4 13-16,-8-9 1 15,-11-12-10-15,-41-16-5 16,11 0-87-16,0-6-233 0</inkml:trace>
  <inkml:trace contextRef="#ctx0" brushRef="#br0" timeOffset="213699.55">5844 5488 1403 0,'0'0'481'16,"0"0"-270"-16,0 0-79 15,0 0-26-15,0 0-29 16,0 0-25-16,0 0-37 16,0 0-14-16,0 10-1 15,0 16 12-15,0 11 33 16,0 19-20-16,0 27 20 0,0 36-9 16,0 40-20-16,0 17 11 15,0 4-14-15,0-9-2 16,4-21 8-16,3-5-7 15,-1-13-12-15,-1-24 7 16,-2-26 2-16,-3-23-8 16,2-15 6-16,-2 0 1 15,0-6 22-15,0-4 6 16,0-14 4-16,0-9-4 16,0-8-9-16,0 0 3 15,0-3-2-15,0 0-12 0,0 0-13 16,0-17-3-16,-16 1-174 15,-5 0-208-15</inkml:trace>
  <inkml:trace contextRef="#ctx0" brushRef="#br0" timeOffset="214465.29">4429 7417 1492 0,'0'0'246'16,"0"0"-133"-16,0 0-5 15,0 0 92-15,0 0-185 16,0 0-13-16,0 0 131 15,123-10-26-15,-57 4-5 16,10 2-45-16,6 0-26 16,10 2 31-16,20 2-33 15,27 0-2-15,40 0-15 0,12 0-11 16,-2 0 7-16,-4 0-8 16,-13 0-1-16,11 0 0 15,6-6 0-15,-2-1 1 16,1-2 5-16,-12 1 18 15,-14 0-2-15,-33 2-1 16,-30 1 22-16,-30 1-21 16,-15 1-21-16,1-1 20 15,0 1-5-15,-5 0 20 16,-17 2-24-16,-12 1-8 16,-15 0-3-16,-6 0 0 15,0 0 12-15,-2 0-9 16,-16 0-3-16,-9 0-33 15,-9 5-46-15,-30 7-126 16,5-2-207-16,1 0-409 0</inkml:trace>
  <inkml:trace contextRef="#ctx0" brushRef="#br0" timeOffset="-214149.75">4475 7493 286 0,'0'0'160'0,"0"0"-147"15,0 0 92-15,0 0 88 16,0 0-83-16,0 0-71 0,0 0 46 16,-2-24 104-16,-2 22-11 15,0-2 40-15,-1-2-120 16,1 2-11-16,-4 0 15 15,4 0 52-15,-2 0-49 16,1-1-26-16,3 4 7 16,0-3-15-16,0 2-9 15,2 1-4-15,0-2 3 16,0 3-12-16,0 0-5 16,-2 0-28-16,2 0 44 15,0 0-57-15,-2 0-3 16,-1 8-9-16,-2 16 9 15,1 11 1-15,0 12 20 16,-1 10-9-16,1 8-1 16,2 8 12-16,2 1 0 0,0 0-6 15,0-6-9 1,0-5 23-16,0-11-9 0,0-8-20 16,0-10 14-16,0-8-15 15,0-10 1-15,0-4 7 16,0-6-3-16,0-2-6 15,0-2 0-15,0 2-55 16,0 1-70-16,0 3-117 16,-5 1-547-16,-2-1-393 0</inkml:trace>
  <inkml:trace contextRef="#ctx0" brushRef="#br0" timeOffset="-213783.3">3818 8256 1537 0,'0'0'290'15,"0"0"-148"-15,0 0 29 16,0 0 74-16,0 0-107 16,0 0-91-16,-116 0-27 15,116 0-4-15,0 0 69 16,0 0-79-16,0-3-6 15,10 3-37-15,5-2 36 16,8 2 2-16,8 0 32 0,9 0-15 16,11 0-8-16,7 0 10 15,5 0 7-15,-1 0-10 16,2 0-5-16,-6 0 4 16,-5 0-16-16,-8 0-6 15,-11 0-29-15,-10 0-46 16,-11 0 9-16,-8 0-2 15,-5 0-56-15,-25 9 3 16,-11-1-151-16,-1-1-758 0</inkml:trace>
  <inkml:trace contextRef="#ctx0" brushRef="#br0" timeOffset="-212500.96">3652 8406 1736 0,'0'0'185'16,"0"0"-142"-16,0 0-5 16,0 0 74-16,0 0 30 15,0 0-62-15,0 0 12 16,13-20-15-16,-13 20-29 15,0 0 59-15,0 0-107 16,0 8-35-16,0 11 35 16,0 12 11-16,0 13 62 15,0 11-33-15,0 8-13 0,2 6 1 16,2 3-17 0,3 2 0-16,-2-6-4 0,-5-4-7 15,0-7-13-15,0-10 8 16,0-4-6-16,-10-10 5 15,0 0 5-15,-1-7 1 16,1 0 0-16,1-4-14 16,3 0-20-16,0-2-31 15,0-2-27-15,2-2 14 16,0-2-50-16,1-4 48 16,1-1 55-16,0-2-97 15,0 1 25-15,-2-2-20 0,-1 2-15 16,0 1 46-1,-1-3-10-15,-1 0-8 0,-1-1 39 16,0 1 26-16,2-2 39 16,1 0 53-16,3-1 29 15,0-2 8-15,2-1 28 16,0 0-50-16,0 0-34 16,0 0-23-16,0 0 19 15,0 0 37-15,0 0 47 16,0 0 9-16,0 0-21 15,0 0-15-15,0 0-38 16,0 0 130-16,9 0-148 16,9 0-12-16,9 0-9 15,6 0 13-15,9 0-13 16,7 0-3-16,4 0-6 0,3 0 4 16,2 0 0-16,-6 0-5 15,-6 0 0-15,-11 0 7 16,-6-1-5-16,-10-2-2 15,-6 3 6-15,-8 0-6 16,-3 0-1-16,-2 0 1 16,0 0 12-16,0 0-6 15,0 0-6-15,4 0-5 16,-1 0-44-16,3 0 7 16,-2 0-74-16,3 0-66 15,-4 0 12-15,-1 0 98 0,0 0 48 16,-2 0 1-1,0 0-78-15,0 3-102 0,0 1-29 16,0-3-6-16,0 1 116 16,0-2 102-16,0 0 20 15,0 0 89-15,0 0 42 16,2 0-6-16,-2 0-10 16,3 0-51-16,1 0-49 15,-2 0 29-15,0-2 21 16,0 2 36-16,1 0-20 15,-3-1 20-15,0 1 12 16,2 0-9-16,-2-3-22 16,0 3-18-16,0-1-34 15,2 1-2-15,-2 0 126 16,0 0-67-16,0 0-73 0,0 0-14 16,0 0 0-1,0 0-10-15,0 7 27 0,0 14 1 16,7 9 29-16,2 12-4 15,0 13-18-15,4 12 3 16,0 8-4-16,0 7-7 16,1 4-10-16,-1 0-6 15,-3-1 1-15,-2-2 6 16,-3-6-8-16,-3-12 5 16,0-6-4-16,-2-7-1 15,0-8 10-15,2-6 11 16,3-1 0-16,2-6-11 15,-1 0-10-15,3-8-13 16,0-1 2-16,0-5-40 0,0-7-28 16,0-3-56-16,-2-7-137 15,0 0-250-15,-3-3-1258 0</inkml:trace>
  <inkml:trace contextRef="#ctx0" brushRef="#br0" timeOffset="-211018.53">7664 7357 1176 0,'0'0'290'0,"0"0"-176"0,0 0 65 16,0 0 0-16,0 0-36 16,0 0-44-16,0 0 7 15,-4 110-33-15,4-78 0 16,0 7-21-16,0 6 18 16,0 10-18-16,0 6-24 15,2 4-1-15,0 1-11 16,3-2-10-16,-1-4-5 15,0-7-1-15,0-9 12 16,2-13-12-16,-6-8-9 16,2-9-96-16,-2-11-621 0</inkml:trace>
  <inkml:trace contextRef="#ctx0" brushRef="#br0" timeOffset="-210367.57">7639 8055 1636 0,'0'0'598'16,"0"0"-513"-16,0 0-84 15,0 0 61-15,0 0 4 16,154 0-20-16,-87 0-26 15,7 0-11-15,3 0 5 16,2 0-14-16,-4 0-29 0,-4 0 19 16,-11 0 9-16,-10 0-28 15,-17 0-64-15,-10 0 27 16,-15 0 50-16,-8 0-1 16,0 0-19-16,0 0-10 15,-4 0 46-15,-5 0 12 16,2 0 0-16,5 0-3 15,0 0-9-15,2 0-15 16,0 0-24-16,0 0-17 16,0 0 28-16,0 0 28 15,0 0 0-15,0 0 30 16,0 0 164-16,0 0-82 0,0 0-82 16,0 0 33-16,0 0-25 15,0 4-28-15,0 8 4 16,0 3 12-16,0 10-18 15,0 5 14-15,0 8-12 16,0 8 10-16,0 11-1 16,0 7-18-16,4 6 6 15,1 8-5-15,0 4 4 16,3 0-6-16,1-2 6 16,-2-3-6-16,2-10 0 15,-5-8 0-15,-2-11 0 16,-2-9 18-16,0-14-17 15,0-7-1-15,0-6-2 0,0-5-9 16,0-5-40-16,0-1-88 16,-6 2-128-16,-1-2 97 15,0 3 80-15,-8 2 54 16,1 0-133-16,-1-1-284 0</inkml:trace>
  <inkml:trace contextRef="#ctx0" brushRef="#br0" timeOffset="-210017.89">7764 9204 1513 0,'0'0'251'0,"0"0"-154"16,0 0-42-1,0 0 108-15,0 0 31 0,0 0-104 16,0 0-63-16,-69 0-27 16,78-3 0-16,9 2 7 15,11-3 132-15,5 0-89 16,10 0-6-16,7-2-17 16,7 0 8-16,7-2 12 15,2 2-10-15,-3 1-14 16,-6 2-23-16,-8 3 0 15,-13 0-29-15,-10 0-12 16,-12 0-43-16,-11 0-83 0,-4 0-105 16,-10 2 31-16,-9 4-189 0</inkml:trace>
  <inkml:trace contextRef="#ctx0" brushRef="#br0" timeOffset="-209652.9">7724 9296 1657 0,'0'0'310'0,"0"0"-77"16,0 0-135-16,0 0-19 0,0 0 3 15,0 0-64-15,0 0 179 16,0 30-145-16,0 7-15 16,3 17-6-16,1 30 41 15,4 30-45-15,2 28-15 16,1-7-5-16,-2-26-2 16,-5-30-5-16,1-22 0 15,-3 0 2-15,-2 6 3 16,0-5-5-16,0-18 1 15,0-14 5-15,0-12-6 16,0-14-26-16,0-14-99 0,0-16-257 16,0-8-1708-16</inkml:trace>
  <inkml:trace contextRef="#ctx0" brushRef="#br0" timeOffset="-208804.08">8007 7738 1342 0,'0'0'279'0,"0"0"-136"16,0 0 137-16,0 0-192 15,0 0 15-15,0 0-57 0,0 0 24 16,15 40 5-1,-5-30-7-15,-1 1-1 0,-3-2 4 16,1 3-10-16,2 2-2 16,0 2-3-16,1 4-23 15,7 4-9-15,1 3-12 16,1 2 0-16,4 6-4 16,1 1-8-16,-2 0 6 15,-2 0-5-15,-3-4 0 16,-7-2-1-16,-3-6-1 15,-5-2 1-15,-2-4 0 16,0-4 7-16,-2-2-2 16,-15 0 5-16,-8 3 5 15,-4 1 10-15,-5-1-23 16,3 1 3-16,0-2 5 0,6 0 0 16,7-4-1-16,7-4-4 15,5-1-5-15,6-4-9 16,0 2-79-16,0-3-124 15,2 0-192-15,7 0-887 0</inkml:trace>
  <inkml:trace contextRef="#ctx0" brushRef="#br0" timeOffset="-208370.83">8668 8218 1574 0,'0'0'354'0,"0"0"-145"15,0 0-44-15,0 0 81 16,0 0 91-16,0 0-252 15,0 0-44-15,0-57-9 16,0 57 12-16,0 0-38 16,-2 0-6-16,-2 4-9 15,2 14 6-15,-3 12 3 0,3 13 22 16,2 8-5-16,0 16-16 16,0 8 9-16,5 8 4 15,5 5-13-15,2 5-1 16,-1-5 10-16,-1-8 2 15,-6-12-12-15,0-11-2 16,-2-16 2-16,-2-10 11 16,0-12-11-16,0-15-26 15,0-4-179-15,-16 0-1300 0</inkml:trace>
  <inkml:trace contextRef="#ctx0" brushRef="#br0" timeOffset="-206772.75">3615 8354 1488 0,'0'0'394'0,"0"0"-232"16,0 0 59-16,0 0-30 15,0 0-115-15,0 0-31 16,0 0-5-16,0 0 15 16,0 0 7-16,0 0 16 15,0 0-7-15,0 0-38 16,0 9-14-16,0 10 14 16,0 11 5-16,-2 7-15 15,2 8 0-15,-2 11-1 16,0 8 1-16,0 7-3 0,-3 5-3 15,-1 0-6 1,-1 0-3-16,0-4 1 0,-4-6-5 16,3-5-3-16,-2-11 0 15,3-11 0-15,3-10 0 16,0-10 3-16,4-11-4 16,0-3 0-16,0-3-11 15,0-2 6-15,0 0-4 16,0 0 2-16,0 0-11 15,0 0 3-15,0-4-44 16,-2-13-73-16,-7-2-150 16,-1-1-1890-16</inkml:trace>
  <inkml:trace contextRef="#ctx0" brushRef="#br0" timeOffset="-205890.62">3279 8420 1281 0,'0'0'333'16,"0"0"-245"-16,0 0-22 16,0 0 97-16,0 0-8 15,0 0-11-15,0 0-28 16,-5 43-8-16,3-30-25 15,0 8-23-15,0 6 1 16,-5 11-16-16,3 14-11 16,0 10 2-16,2 13 5 15,-1 6-4-15,3 2-11 16,0-3 12-16,0-4-22 16,0-3-2-16,3-11-14 0,-1-8 9 15,0-10-4-15,-2-14 0 16,0-10 2-16,0-10 5 15,0-6-11-15,0-4-1 16,0 0-15-16,0 0-70 16,-2-4-88-16,-10-6-502 15,-1-1-1038-15</inkml:trace>
  <inkml:trace contextRef="#ctx0" brushRef="#br0" timeOffset="-205340.99">2312 8743 1913 0,'0'0'293'0,"0"0"-216"16,0 0 30-16,0 0 42 16,0 0-70-16,0 0-27 15,0 0-52-15,-31 6-22 16,45-4 22-16,7-2 46 15,13 2-5-15,11 0 22 16,15-2 6-16,13 0 11 16,12 0-25-16,9 0-18 0,1 0-27 15,-3 6 14-15,-7 2-24 16,-14-1-5-16,-13 2-59 16,-18 3-25-16,-16-4-36 15,-17-4-191-15</inkml:trace>
  <inkml:trace contextRef="#ctx0" brushRef="#br0" timeOffset="-202259.08">4203 9629 1486 0,'0'0'286'15,"0"0"-118"-15,0 0-66 16,0 0 42-16,0 0 209 16,0 0-255-16,0 0-88 15,0-5-4-15,-2 5 28 0,0 0-16 16,2 7-9-1,-2 15 6-15,2 10-3 0,0 9 1 16,0 11-12-16,0 3 13 16,0 11-13-16,0 3 17 15,0 7-12-15,2 4 2 16,-2 4 1-16,0 1 10 16,0-3-10-16,0 2-8 15,0-4 9-15,-9 0-4 16,3 1-6-16,-1-3 1 15,0 0 4-15,3 0 2 16,2-1-1-16,-1-4-6 16,1 0 0-16,2-4 0 15,0 1 1-15,0-4 5 16,0-2-6-16,0-1 1 0,0-2-1 16,0-3 1-1,0-2-1-15,-2-3 1 0,2-5-1 16,0-4 2-16,-2-4-2 15,2-2 1-15,-2-3 0 16,0 1-1-16,-1-7 8 16,1-2 0-16,0-10-6 15,2-5-2-15,0-3 8 16,0-8-2-16,0 2-1 16,0-3 0-16,0 0-5 15,0 0-10-15,0 0-3 16,0 0 0-16,0 0-26 15,0 0-18-15,0 0-32 16,0 0 15-16,0-3-44 16,0 2-98-16,0-4 4 0,0 1 86 15,0 2 85-15,2-2 24 16,3 0-2-16,-1 0 2 16,0 0 3-16,-2 2 14 15,1-2 0-15,-1 1-14 16,-2 3-24-16,2 0 38 15,-2 0 27-15,0 0 21 16,0 0 20-16,0 0 16 16,0 0 64-16,0 0-22 15,0 0-19-15,0 0-16 16,0 0-19-16,0 0-22 16,0 0-21-16,0 0-8 0,0-1 163 15,2 0-172 1,0-1-12-16,3-1 0 0,2 2 13 15,8-4 15-15,8 1-8 16,8 0-11-16,6-2 2 16,9 0-6-16,4-1 0 15,4 0-5-15,4 2 10 16,2-4-10-16,-4 1 0 16,-2 4 0-16,-6 0-1 15,-8 2 1-15,-6 0-20 16,-12 2-16-16,-6 0-9 15,-7 0 5-15,-7 0 25 16,-2 0 15-16,0 0 21 0,0 0-8 16,0 0 1-16,0 0 4 15,0 0-17-15,0 0 6 16,0 0-7-16,0 0-7 16,0 0 1-16,0 0 1 15,0 0 0-15,0 0 5 16,0 0 1-16,0 2 19 15,0 6-6-15,0 5 0 16,-2 1-8-16,-3 9 11 16,1 3-10-16,2 6-3 15,0 4-4-15,-1 3 2 16,3 5-2-16,0 2 2 16,0 4-1-16,0 4 4 15,-3 2-5-15,3 2 0 16,-2-1 0-16,-2-2 0 0,-3 0 5 15,1-7-5-15,-1-2 4 16,0-8-4-16,1-8 1 16,1-8 0-16,3-6 4 15,0-5-4-15,0-7 4 16,2-3-5-16,0 1 0 16,0-2-9-16,0 0 1 15,0 0 7-15,0 0-9 16,0 0 9-16,0 0 1 15,0 0 9-15,0 0-1 16,0 0-7-16,0 0 0 16,0 0 6-16,0 0-7 0,0 0 1 15,-5 0-1-15,-2 0 1 16,-6 0 5-16,-5 0-5 16,-6 0-1-16,-7-3 1 15,-8-4 0-15,-3 2-1 16,-5 1-2-16,-4-1 2 15,2 1 9-15,-2 2-8 16,4 2 7-16,3 0-8 16,5-2 14-16,10 2 8 15,8 0-6-15,7 0-8 16,7 0-1-16,5 0-3 16,2 0 2-16,0 0-7 15,0 0 1-15,-2 0 0 0,2 0 0 16,-4 0 0-16,2 0 1 15,-3 0 0-15,0 0 0 16,3 0-1-16,0 0 0 16,2 0 1-16,0 0-1 15,0 0-4-15,0 0 2 16,0 0 2-16,0 0-5 16,0 0 1-16,0 0-3 15,0 0 7-15,-2 0-7 16,2 0 7-16,0 0-2 15,-3 0 2-15,3 0 0 16,-2 4 1-16,-2 0-1 16,2 5 0-16,-3-1 0 15,1 1 0-15,-1 1 1 16,1 4 6-16,-1 4 4 0,-1 3-2 16,-1 7 20-16,0 5-2 15,2 6 1-15,5 9-16 16,0 8-1-16,0 8-5 15,0 9-6-15,8 1 2 16,3-3 5-16,-3 0-2 16,1-9-5-16,-4-3 1 15,-3-12-1-15,-2-3 1 16,0-8-1-16,0-7 3 16,0-9-3-16,0-7 0 15,0-4 1-15,-2-3-1 16,2-2-4-16,0-2-12 0,-2-2-17 15,2 2-29-15,0-2-9 16,0 0-7-16,-3 0-27 16,3-2-17-16,0-6-147 15,0-9-278-15</inkml:trace>
  <inkml:trace contextRef="#ctx0" brushRef="#br0" timeOffset="-201459.47">5117 11964 925 0,'0'0'165'0,"0"0"-165"16,0 0 19-16,0 0 157 0,0 0 58 15,0 0-64-15,0 0 35 16,2-61 7-16,1 59-27 16,-3 2-50-16,0 0-32 15,0 0-62-15,0 0-41 16,0 0 8-16,0 0 58 16,0 13 1-16,0 10-33 15,0 12-16-15,0 12 8 16,2 13-9-16,3 13-8 15,-1 7 1-15,3 6-5 0,-5 0-5 16,2-4 0 0,-2-6 0-16,1-10 13 0,-1-9-12 15,0-15 17-15,0-10-18 16,1-12-1-16,-3-10-33 16,2-10-101-16,0 0-249 15,1-4 29-15</inkml:trace>
  <inkml:trace contextRef="#ctx0" brushRef="#br0" timeOffset="-199828.89">7606 10512 385 0,'0'0'310'0,"0"0"-187"16,0 0-52-16,0 0-1 16,0 0-70-16,0 0-72 15,0 0-56-15,52-59 128 16,-41 53 18-16,-1 0 92 16,2 0-2-16,-1 2 137 15,0-2-31-15,-2 2-67 16,2 1-80-16,-2-3-5 0,0-1-29 15,-2-1 3-15,1 2 17 16,-3-3 11-16,2 2 46 16,-3 1-14-16,-1 0 1 15,1 2-15-15,-2 0-25 16,0 0-8-16,-2 2-9 16,0 0-13-16,0 0-15 15,0 0 8-15,0 0 2 16,2 2-1-16,-2-3-11 15,3-1-9-15,-1 1 6 16,2-3-7-16,3 0-23 16,0-2-19-16,-1 2-9 15,3 0-33-15,1 0 12 0,-2 0 42 16,1 0 13-16,-3 1 14 16,4 0-1-16,-4-1 4 15,-1-2 25-15,-1 2 28 16,0-2-19-16,-1-1-19 15,0 1-6-15,-1 3-9 16,0 1-7-16,-2-1 0 16,0 5 7-16,2 0 19 15,-2-1 28-15,0 1 1 16,0 0-1-16,0 0-10 16,0 0-22-16,0 0-15 15,0 0-13-15,0 0-6 0,2 0 19 16,0 11 17-16,5 5 13 15,2 11-10-15,2 5 6 16,2 5 3-16,1 5-13 16,-3 7 2-16,0 2 1 15,-2 8-19-15,-4 3 0 16,-3 4 8-16,-2 3 0 16,0 3 7-16,0 0-6 15,0 2 4-15,0-3 14 16,0-1-14-16,0-4 8 15,0-4-13-15,0-2 0 16,0-3-7-16,0-1 0 16,0-2 9-16,0 0-9 15,0 2-1-15,0-2 46 16,0 0-36-16,0-1-5 0,0-3-5 16,0-6 5-1,4-6-5-15,-2-9 15 0,0-6-15 16,1-9 7-16,-3-7-2 15,2-3-4-15,-2-4-1 16,0 0-7-16,2 0-7 16,-2 0 10-16,0 0 4 15,0 0 0-15,0 0 0 16,0 0-1-16,0 0-24 16,-7 0-54-16,-15 0-5 15,3 0-25-15,-2 0-95 0</inkml:trace>
  <inkml:trace contextRef="#ctx0" brushRef="#br0" timeOffset="-199313.86">7317 11959 128 0,'0'0'674'0,"0"0"-641"15,0 0 91-15,0 0 257 0,0 0-237 16,0 0-109 0,0 0 4-16,-89 3 142 0,75-3 20 15,5 0 20-15,0 0-60 16,2 0-1-16,5 0-43 15,0 0-35-15,2 0-33 16,0 0-27-16,0 0-19 16,0-3-3-16,0-1-23 15,11 0 20-15,7 0 3 16,6 0 13-16,5 0-3 16,5 0 3-16,3 0-12 15,6 2 7-15,4-1-8 16,4 3 17-16,7 0-11 0,0 0 1 15,-1 0-1 1,-5 0-6-16,-7 0 0 0,-9-1 4 16,-10-2-3-16,-10 3-1 15,-8 0-2-15,-8 0-10 16,0 0 3-16,0 0-10 16,-6 0-2-16,-9 0-55 15,-4 7 8-15,-7 3 29 16,4-2 5-16,2 0-175 0</inkml:trace>
  <inkml:trace contextRef="#ctx0" brushRef="#br0" timeOffset="-198597.49">7255 12003 1827 0,'0'0'0'0,"0"0"2"16,0 0 288-16,0 0 34 16,0 0-174-16,0 0-97 15,0 0-31-15,50-6-22 16,-43 10-1-16,2 11-19 16,-2 8 20-16,-1 7 20 15,-2 9-3-15,1 11-3 16,0 8-4-16,-5 6 3 15,0 3-6-15,0 2 2 0,0-2-9 16,0-6 10 0,0-8-9-16,0-7 14 0,-5-8 3 15,3-10-8-15,-1-6-2 16,3-10-2-16,0-3-6 16,-2-8-4-16,2 2 3 15,0-3 0-15,-2 2-4 16,2-2 4-16,0 1-11 15,0-1 7-15,0 2 5 16,0-2 10-16,0 0 2 16,0 0-12-16,0 0-6 15,0 0-25-15,0 0 11 16,0 0 12-16,0 0 2 16,0 0-22-16,2 0 23 15,12-2 5-15,3-4 11 0,8 2 8 16,9-2-14-16,5-2 7 15,13 2-7-15,6-1 12 16,2 1 9-16,3 1 0 16,-3 2-18-16,-7-2 0 15,-8 3-1-15,-10 2-7 16,-8 0 6-16,-11 0 7 16,-7 0 3-16,-5-2-9 15,-2 2-1-15,-2 0 1 16,0 0 3-16,0 0-10 15,0 0-11-15,0 0 11 16,0 0 5-16,0 0 3 16,0 0-7-16,0 0-1 0,0 0-26 15,0 0-46-15,-6 0-8 16,-15 6 3-16,6 0 52 16,-5-2-86-16</inkml:trace>
  <inkml:trace contextRef="#ctx0" brushRef="#br0" timeOffset="-197997.68">7927 12665 1748 0,'0'0'344'0,"0"0"-48"16,0 0-163-16,0 0-36 15,0 0-40-15,0 0-46 16,0 0 7-16,0-12 4 0,0 12 6 16,0 0 15-16,0 0-4 15,0 0-23-15,0 0-16 16,0 6 0-16,-3 12 2 16,-3 10 20-16,4 10-9 15,-3 8-7-15,5 11-5 16,0 6 13-16,0 8-1 15,0 5 2-15,0 4 0 16,9 2-5-16,0 1-4 16,-2-7-1-16,2-6-5 15,-5-8 1-15,0-6-1 16,-4-7 8-16,3-8-1 16,-3-5-7-16,0-7 13 0,2-8-8 15,-2-4-5 1,0-5 0-16,0-2 0 0,0-4-21 15,0-2-13-15,0 0-27 16,0-4-4-16,-11 0-20 16,-2 0-71-16,-14 0 79 15,5 0 61-15,-3-3-237 0</inkml:trace>
  <inkml:trace contextRef="#ctx0" brushRef="#br0" timeOffset="-196265.48">3798 13854 1634 0,'0'0'217'0,"0"0"-21"16,0 0-72-16,0 0 2 15,0 0-68-15,0 0-32 16,0 0 9-16,-82 0 26 15,82 0-29-15,0 0-32 16,0 0-7-16,9 0-15 16,9 0 22-16,6 0 5 15,7 0-4-15,8 0 22 16,3 0 33-16,2 0-44 16,7 0 5-16,7 0 6 0,3 0-2 15,5 0 18 1,7 0-26-16,2 0-4 0,4 0-9 15,2 0-2-15,4 6-13 16,6 4 15-16,7 0 5 16,22 4-4-16,30-2-2 15,21-6 10-15,7-2-9 16,-33-4 0-16,-36 0 0 16,-39 0-14-16,-6 0 1 15,9 0 13-15,14 0 0 16,11 0-1-16,-2 0 1 15,-2 0 0-15,-1 0 12 16,1 0-12-16,-1 0 0 0,3 0 5 16,1 0-5-1,-2-4-11-15,-3 2 11 0,-8 0 1 16,-4 0-1-16,-5 2 0 16,-3 0-2-16,-5 0 2 15,-5 0 1-15,-3 0-1 16,-4 2 0-16,-2 0 1 15,5 0-1-15,0-2 1 16,5 2 1-16,-1-2-2 16,-2 0 0-16,3 0 0 15,-5 0 2-15,2 0 5 16,-2 0 2-16,0 0-3 0,0 0-5 16,-3 0-1-1,-1-2-4-15,-7-4 4 0,-7 4-1 16,-11-2 1-16,-9 2 0 15,-16 2 0-15,-4 0-71 16,-11 0 70-16,-23 0-85 16,-35 6-64-16,7 2 82 15,2-2-506-15</inkml:trace>
  <inkml:trace contextRef="#ctx0" brushRef="#br0" timeOffset="-195833.5">6227 13864 1132 0,'0'0'564'0,"0"0"-399"16,0 0 133-16,0 0-75 15,0 0-85-15,0 0-41 16,0 0-28-16,41-48-15 16,-41 48-17-16,0 0-37 15,0 0 11-15,0 8 202 0,0 12-180 16,0 19 5-16,-4 11-34 15,4 7-2-15,0 14-2 16,0-5-23-16,4 2-34 16,2-4-34-16,-2-8-6 15,-4-12 91-15,0-7-11 16,0-11-7-16,-2-8-56 16,-10-5-10-16,-7-8 5 15,1-5-29-15,-2 0-1075 0</inkml:trace>
  <inkml:trace contextRef="#ctx0" brushRef="#br0" timeOffset="-195383.41">5844 14482 1666 0,'0'0'538'0,"0"0"-225"16,0 0-196-16,0 0-117 16,0 0-23-16,0 0-100 15,0 0 113-15,29-2 10 16,22-2 46-16,7 0 15 15,6 0 18-15,6 2-25 16,-8 2-41-16,-5 0-13 16,-12 0-26-16,-11 0 4 15,-16 6-14-15,-14 2 36 16,-4 5 31-16,-14 6 25 16,-19-1-32-16,-9 5-5 15,-9 2-7-15,0-1 2 16,2-2-8-16,7-2-4 0,10-4 6 15,10-8-8-15,15-2 0 16,7-6-57-16,0 0-97 16,26 0 106-16,11-2 48 15,7-8 35-15,5 2 6 16,-5 6 10-16,-4 2-20 16,-13 0-31-16,-13 2-53 15,-14 12 53-15,0-2 25 16,-18 4 12-16,-9 0-34 15,-2-10-2-15,7-2-2 16,4-4-11-16,9 0-34 16,5-14-85-16,4-26 64 15,0 5-36-15,7-7-205 0</inkml:trace>
  <inkml:trace contextRef="#ctx0" brushRef="#br0" timeOffset="-194101.34">6895 12059 183 0,'0'0'1201'0,"0"0"-999"16,0 0-20-16,0 0-7 15,0 0-13-15,0 0-51 16,0 0-34-16,18-12-15 16,-15 8-15-16,1 2-10 15,0 2 3-15,1-2-11 16,-3 2-14-16,2-2-8 15,-2 2 6-15,-2 0 30 16,0 0 14-16,0 0 1 16,0 0-9-16,0 0-9 15,0 0-16-15,0 0-24 16,0 0 0-16,0 0-19 16,0 4-2-16,5 14 20 0,0 9 1 15,-1 10 23-15,-1 12-4 16,1 9 19-16,0 12-15 15,3 7-10-15,-1 3-2 16,2 2-6-16,0-5 3 16,1-6-3-16,0-9-4 15,-2-12-1-15,-3-12-7 16,-4-11-35-16,0-12-53 16,0-8-151-16,-8-7-167 0</inkml:trace>
  <inkml:trace contextRef="#ctx0" brushRef="#br0" timeOffset="-193052.67">5362 12461 1213 0,'0'0'216'16,"0"0"16"-16,0 0 47 15,0 0-67-15,0 0-110 16,0 0-19-16,0 0-3 15,-44-11-23-15,42 9 6 16,0 0-3-16,-1 0-2 16,1 1 5-16,-1-2-13 15,-1 2-15-15,2-2-16 16,-2 3-14-16,-1-2 6 16,3 2-4-16,0 0-6 15,2-1 29-15,0 1 11 16,0 0-28-16,0-2 4 0,0-1-5 15,0 2 1-15,0-2-4 16,2 1 1-16,7 2 13 16,7 0 19-16,8 0 8 15,9 0-28-15,12 0-3 16,7 0-7-16,10 0-12 16,7 0 0-16,8 6-1 15,8 2-25-15,7 0-11 16,5 1 5-16,7-4 4 15,-2 1 7-15,0-4 16 16,-4 0-13-16,-7-2 4 16,-4 0-9-16,-6 0 23 15,-8 0 0-15,-6 0 0 0,-11 0 1 16,-9 0-1-16,-12 0 0 16,-10 0-12-16,-14 0 12 15,-5 0 6-15,-4 0-6 16,-2 0 1-16,0 0 2 15,0 0-3-15,5 0-10 16,-3 0 4-16,3 0 1 16,2 0 4-16,-5 0-6 15,0 0 6-15,-2 0-6 16,0 0-12-16,0 0 18 16,0 0-19-16,0 3 0 15,0-3 7-15,0 0 12 16,0 1-13-16,-23-1-64 0,-1 3-225 15,-4-3-950-15</inkml:trace>
  <inkml:trace contextRef="#ctx0" brushRef="#br0" timeOffset="-190637.54">4213 11187 1219 0,'0'0'325'0,"0"0"-176"16,0 0-45-16,0 0 101 15,0 0-3-15,0 0-133 16,0 0 37-16,-16-80-8 15,16 72-24-15,0 4-26 0,0 2 13 16,0 2 60 0,0 0-94-16,0 0-27 0,0 0-74 15,0 14 40-15,6 5 26 16,2 6 8-16,-2-1 9 16,-1-2-9-16,-3-1-6 15,-2-4 6-15,0-5 0 16,-5 0 2-16,-11-6 10 15,-3-2 4-15,-4-4-10 16,1 0 5-16,2 0 0 16,2-12-11-16,5-4 19 15,4-4-5-15,4-2 22 16,5-1-4-16,0 0-21 16,0 2-10-16,8 7 15 15,3-1-3-15,-1 7-1 0,4 2-12 16,-3 6 0-16,2 0-25 15,1 4 20-15,-1 14 0 16,1 6-8-16,-3 3-30 16,-5-4 14-16,-6 1 10 15,0-4 3-15,-2-4 16 16,-20-2 1-16,0-4 10 16,-1-4 29-16,3-3 1 15,5-3 9-15,6 0-48 16,2-16 7-16,4-5-2 15,3-2 11-15,0-6-4 16,8-1-6-16,7 2-2 0,8 2-6 16,-4 5-5-16,1 8 4 15,-4 7-25-15,-3 6-36 16,-6 0-40-16,-5 8 17 16,-2 12 42-16,0 5 31 15,-4 0 12-15,-9 0 6 16,-1-6 3-16,3-5-8 15,0-6 11-15,4-3 6 16,0-5-17-16,3 0-1 16,0 0-32-16,4 0-37 15,0-11 57-15,0-3 12 16,0 0 15-16,0 1-13 16,0-2 12-16,8 3-4 0,1 2-7 15,3 3 10-15,-1 3 13 16,7 4-11-16,1 0 0 15,6 0-9-15,4 0-5 16,6 4 21-16,8 4-10 16,4 3-1-16,9-1-9 15,4 0 3-15,6-2 4 16,11-1-1-16,2 3-7 16,6-3 11-16,7 1-6 15,-1-2-5-15,0-2 0 16,1 1 7-16,-3-2-2 15,0 1-6-15,-3-1 0 16,-1 0 5-16,-4 1-2 0,-6-2-2 16,-6-2 3-1,-9 2 6-15,-10-2-9 0,-13 2 1 16,-8-2-2-16,-10 2 0 16,-9-2 0-16,-3 2-1 15,-5-2-10-15,-2 0-2 16,0 2 13-16,0-2 6 15,0 0 6-15,0 0 0 16,3 0-12-16,1 0-7 16,3 0-2-16,-1 0 7 15,1 0 2-15,0 0 0 16,-2 0 1-16,-3 0 13 0,0 0-4 16,-2 0 5-1,0 0-14-15,0 0 16 16,0 0-7-16,0 0-10 0,0 0-10 15,2 0-1-15,0 0 11 16,0 0 0-16,0 0 15 16,-2 0-14-16,0 0 16 15,0 0-2-15,0 0-15 16,0 0 8-16,0 0-6 16,0 0 4-16,0 0-5 15,0 0 14-15,0 0-10 16,0 0-5-16,0 0-10 15,0 10 10-15,3 8 17 16,1 14 9-16,0 10-17 16,-1 15 4-16,0 7 5 0,-1 9-18 15,-2 4 0-15,0 5 4 16,0 3-3-16,0-5 5 16,0-2-6-16,2-5 4 15,-2-7-4-15,2-7 0 16,0-2 2-16,3-5 5 15,-1-8-9-15,-2-4 2 16,2-8 0-16,-2-5 7 16,-2-10-7-16,0-7 1 15,0-5 10-15,0-4-9 16,0-1-2-16,4 0 0 16,-4 0 0-16,0 0 4 15,0 0-3-15,0 0 1 0,0 2-2 16,0-2 1-16,0 3-1 15,0-2 0-15,0-1 1 16,0 0 0-16,0 0-1 16,0 0-19-16,0 0 10 15,0-1 2-15,0-5 7 16,0 1 9-16,0 1-9 16,0 2 18-16,0 2-18 15,0 0-2-15,0 0 2 16,0 0-6-16,0 0-14 15,0 0 19-15,0 0-10 16,0 0 5-16,0 0 5 16,0 0-9-16,0 4-13 15,0 0 16-15,0 2 7 16,-10 3 13-16,-5-2 6 0,-6 1-7 16,-1-2 0-16,0-2-4 15,2-1 4-15,5-3 2 16,3 0 8-16,6-8 3 15,6-11-24-15,0-3 8 16,6-4-9-16,19 0-20 16,15-4-93-16,-7 8-159 15,-4 8-630-15</inkml:trace>
  <inkml:trace contextRef="#ctx0" brushRef="#br0" timeOffset="-188540.08">7938 10613 1706 0,'0'0'264'16,"0"0"-1"-16,0 0-54 16,0 0-49-16,0 0-81 15,0 0-46-15,0 0-16 16,34-100-8-16,-28 90-9 16,1 4 0-16,-3 2-2 15,1 2-4-15,-3 2-10 16,-2 0-20-16,0 0 5 0,3 8 16 15,-3 5 15 1,0-1 4-16,0 1 11 16,0-3-14-16,0 0 19 0,-5-2-12 15,-7-4 19-15,-3-2 0 16,-3-2-18-16,1 0-9 16,-1-15-8-16,2-10-23 15,5-3 7-15,6-6 24 16,5-3 30-16,0 0-27 15,11 3-3-15,10 2-11 16,-1 10 11-16,-1 6 0 16,0 9 0-16,-4 7 0 15,-1 0-12-15,-6 13 10 16,-1 11 2-16,-7 8 9 16,0 2 16-16,0-3-24 0,-13-4 0 15,-3-7 13-15,1-4-4 16,1-8 10-16,1-2 14 15,0-4 1-15,1-2 0 16,1 0-3-16,3 0-18 16,-2-8-14-16,4-5-18 15,-1 0-1-15,7-1 9 16,0-3-33-16,0 6 38 16,4-1 4-16,12 4-17 15,4 4 3-15,2 4-11 16,1 0-69-16,-6 0-70 15,-6 10 52-15,-6 7 21 16,-5 2 92-16,0 0 0 0,0-2 13 16,-11-3 46-1,-4-1 44-15,-2-6-29 0,0-2-40 16,-1-2-12-16,3-3-11 16,1 0-1-16,3 0-9 15,3 0-1-15,0-8-60 16,6-2 21-16,2 0 27 15,0 0 12-15,0 1 13 16,0 0 8-16,0 3 6 16,0 2 25-16,0 0 2 15,0 2 3-15,0 2-29 16,0 0 18-16,0 0-10 16,0 0-14-16,0 0-22 15,0 0-4-15,0-2-24 16,6 0 28-16,8-2 8 0,4 0 6 15,8-1-13-15,10 2 13 16,9-1-6-16,11 0-3 16,13 2 1-16,26 1 10 15,37-2-7-15,31 1 20 16,12 1-14-16,-1-4-2 16,-20-1 3-16,-20 0-16 15,-25-2-7-15,-22 2 7 16,-22 0 17-16,-7 2 6 15,2 2 10-15,-2-2 5 16,-3 0 2-16,-20 2-23 16,-14 0 5-16,-10 2-12 0,-8 0 28 15,-3 0-28-15,0 0-10 16,0 0 0-16,0 0-1 16,0 0 1-16,0 0 17 15,0 0-17-15,0 0 0 16,0 0-18-16,-8 0-40 15,-29 0-141-15,-1 6-139 16,-2 2-435-16</inkml:trace>
  <inkml:trace contextRef="#ctx0" brushRef="#br0" timeOffset="-187524.4">8774 8522 1700 0,'0'0'336'0,"0"0"-223"15,0 0 56-15,0 0 34 16,0 0-70-16,0 0-54 16,129-40 5-16,-92 32-25 15,4 2-16-15,3 1-21 16,6 2-9-16,5-1-8 16,5 2 0-16,8-1 7 15,7 2-5-15,8 0-6 16,6 1 1-16,7-3 6 0,6 3 8 15,2 0-2 1,1 0-7-16,-3 0 6 0,-8 0 6 16,-9 0-13-16,-18 0-2 15,-16 0 9-15,-17 0-4 16,-14 0 4-16,-11 0-7 16,-7 0 16-16,-2 0 8 15,0 0-13-15,0 0-17 16,-5-4-6-16,-6 2 2 15,0 2-44-15,-4 0-48 16,-16 0-96-16,2 0-130 16,0 0-371-16</inkml:trace>
  <inkml:trace contextRef="#ctx0" brushRef="#br0" timeOffset="-181779.64">3961 8025 1303 0,'0'0'615'16,"0"0"-411"-16,0 0-128 15,0 0 16-15,0 0 57 0,0 0-73 16,0 0-41-16,0-4 18 16,0 2 13-16,0 2-26 15,0 0 1-15,0 0 16 16,0 0-25-16,0 0-11 16,0 0-4-16,-2 0 9 15,2 0-25-15,0 0 7 16,-3 0 10-16,3 0-18 15,-4 0 1-15,-3 0 5 16,-6 6 3-16,-9 7-9 16,-7 6 2-16,-5 3 4 15,-3 2-6-15,-4 2 5 16,1 0-5-16,3 0 1 0,1-2 4 16,7-3-5-16,6-2 1 15,8-4 3-15,4-6-4 16,6-4-9-16,5-1 1 15,0-4-1-15,0 4-4 16,0-1 3-16,0 1 10 16,7 4 0-16,-1 2 0 15,6 1 1-15,-1 0 0 16,3 6 11-16,1 0-12 16,1 6 5-16,3 3-5 15,0 0 0-15,1 2 1 16,-1 3 4-16,4-6-5 15,2 0 0-15,-2-4-15 16,2-2-1-16,0-5 16 16,2-1 6-16,-3-3 10 0,-2-3-15 15,-2-3 5-15,-6-2-6 16,-3-2 10-16,-5 0 4 16,-3 0 2-16,-3 0 3 15,0 0 13-15,0 0-21 16,0 0-2-16,0 1-9 15,0 2-47-15,0-1-35 16,-5 5-37-16,-5 0-85 16,-4-1-485-16</inkml:trace>
  <inkml:trace contextRef="#ctx0" brushRef="#br0" timeOffset="-180613.18">4115 12475 858 0,'0'0'276'0,"0"0"-60"0,0 0 27 15,0 0-54-15,0 0-113 16,0 0-35-16,0 0-31 16,22 0-10-16,-20 0-1 15,0 0-37-15,-2 0-5 16,0 0 16-16,0 0 26 16,0 2 1-16,0-1 1 15,0 2 1-15,0-3-2 16,3 2-43-16,-3-2 43 15,0 0 4-15,0 0 30 16,0 0 30-16,0 0 34 16,0 0-21-16,2 0-37 0,-2 0-27 15,0 0-4 1,0 0-9-16,0 0 10 0,0 0-8 16,0 0 1-16,0 0 33 15,0 0-5-15,0 0-13 16,0 0-16-16,0 0-1 15,0 0-1-15,0 0 9 16,0 0-7-16,0 0 7 16,0 0 8-16,0 0-17 15,0 0-71-15,0 0-185 16,0 6-177-16,-7-1 50 0</inkml:trace>
  <inkml:trace contextRef="#ctx0" brushRef="#br0" timeOffset="-179631.72">4264 12675 938 0,'0'0'327'0,"0"0"-126"0,0 0-80 16,0 0-42-16,0 0-43 16,0 0-2-1,0 0 12-15,5 0 8 0,-5 0 9 16,0-3 19-16,2 2-14 15,0-4-15-15,2 3 12 16,-1-3-7-16,1 1-11 16,-2-4-18-16,2 2-8 15,1-2-13-15,0 0 1 16,2-1-7-16,-1 2-1 16,0 1-1-16,1 2 8 15,0 0-8-15,0 0 14 16,-1 0-14-16,1 0 8 0,-3-1-7 15,1 4-1 1,-2-4 0-16,-1 4 0 0,0-1 20 16,0-1 11-16,-2 2 16 15,2 1 3-15,-2 0-9 16,0 0-11-16,0 0-6 16,0 0-2-16,0 0-22 15,0 0 0-15,0 0-19 16,0 0 19-16,-2 1 7 15,-7 5 12-15,-5 5 2 16,-1 3-5-16,-5 3-5 16,-3 0-2-16,-3 5 1 15,-6 2-9-15,-3 2 51 16,2 0-39-16,1-3 7 16,3-4-2-16,8-3 15 0,5-6-13 15,5-1-7-15,7-7-13 16,0-1-1-16,4-1-8 15,0 0-4-15,0 0-14 16,0 0 15-16,0 0 12 16,0 0 16-16,0 0-7 15,0 0-3-15,0 0 4 16,8 0-4-16,3 0 24 16,5 5-15-16,3 0 19 15,8 4-9-15,6 0-4 16,5 7-16-16,3 4 2 15,-1 3-7-15,-5-1-9 16,-2 0-5-16,-4-3 14 0,-6-2 4 16,-3-4 0-1,-7-6-4-15,-4-3 0 0,-3-2-5 16,-2-1-1-16,-2-1-5 16,0 0 1-16,-2 0 1 15,2 0 9-15,-2 0-12 16,2 0-28-16,0 0-29 15,1 0-21-15,-3 3-70 16,2-3-109-16,0 2-1 16,9-2 121-16,0 0 69 15,0 0-508-15</inkml:trace>
  <inkml:trace contextRef="#ctx0" brushRef="#br0" timeOffset="-178013.51">7557 12519 299 0,'0'0'760'15,"0"0"-457"-15,0 0-10 16,0 0 39-16,0 0-43 16,0 0-139-16,0 0-58 15,7-7-38-15,-7 7-21 16,0 0-15-16,2 0-17 16,0 0 0-16,3 0 38 15,-1 0 13-15,0 0 3 16,3 0-4-16,0 0-14 0,0 0 115 15,1 0-76 1,3 4-44-16,3 2-15 0,1 3 20 16,4-1-24-16,1 1-1 15,1 2 0-15,2 1 0 16,-3-2-7-16,2 2 0 16,-2 0-5-16,1-1 1 15,-4 4 2-15,1-3-3 16,1 3 0-16,-2-2 0 15,-3-3 4-15,-1 0 1 16,-3-4-5-16,-2-2 0 16,-4 0 0-16,-4-1-4 15,2-2-9-15,-2-1 9 16,0 2 4-16,0-2-3 0,0 0 3 16,0 0 11-16,0 0 5 15,0 0-15-15,0 0 10 16,0 0-1-16,0 0 0 15,0 3-4-15,0-3-6 16,0 1-6-16,0 5-2 16,-9 6 5-16,-6 8 3 15,-8 10 13-15,-8 8-2 16,-2 9 7-16,-5 4-17 16,2 2-1-16,3-3 7 15,2-4-3-15,6-8-3 16,5-8 5-16,7-10-5 15,6-5-1-15,4-9-11 0,3-6-28 16,0 0 7 0,0 0-16-16,0-3-14 0,0-7-51 15,-2 0-135-15</inkml:trace>
  <inkml:trace contextRef="#ctx0" brushRef="#br0" timeOffset="-175567.69">10095 10607 1942 0,'0'0'286'16,"0"0"-177"-16,0 0 129 15,0 0-108-15,0 0-89 16,0 0 0-16,0 0 10 16,17 49-24-16,-9-39 8 15,-4 0 24-15,0-2-21 16,-1 2-27-16,-1-3 6 0,0 5 13 15,0 1-12 1,0 4-9-16,3 2-2 0,0 1 2 16,-1 4-4-16,0-2-4 15,1 0 4-15,1-4-5 16,1 1 0-16,0-7 0 16,2-3-8-16,2-5-3 15,2-4-3-15,5 0 14 16,6-4-10-16,10-17 10 15,3-12 18-15,9-9-12 16,-2-6-5-16,5-9 9 16,-5-1-5-16,1-5-10 15,-7-5-5-15,-9-1 10 16,-6 1 0-16,-15 0 1 0,-8 8 8 16,0 7-9-16,-11 13-7 15,-15 12 6-15,-6 13 2 16,-3 8 5-16,-4 7-5 15,-1 0 7-15,3 21-8 16,6 4 0-16,8 7 0 16,14 1 5-16,9 0-5 15,13 1-16-15,23-3 16 16,13-5 7-16,7-6 4 16,0-6 0-16,-3-6-11 15,3-2-69-15,-17-4-158 0,-12 2-695 16</inkml:trace>
  <inkml:trace contextRef="#ctx0" brushRef="#br0" timeOffset="-174619.27">10864 10571 1849 0,'0'0'414'15,"0"0"-223"-15,0 0 46 16,0 0-208-16,0 0-4 16,0 0-8-16,-60 119 3 15,51-79-12-15,6 0-8 16,3-9-5-16,0-4-6 0,7-11 11 16,8-10 25-1,4-6 26-15,2 0 22 0,2-16 12 16,-1-8-21-16,-4-8-43 15,-7-2-5-15,-6-3 9 16,-5 4-25-16,0 1-14 16,-21 5-3-16,0 8 16 15,-2 2 0-15,1 7-9 16,4 6-61-16,4 4-56 16,6 0-86-16,3 0-82 15,5 3 20-15,0 4 127 16,13 0-50-16,10-3 121 15,4 0 71-15,0-4 6 0,2 0 82 16,-3 0-16-16,-2 0-3 16,-1 0 9-16,-8-4 58 15,-3 0-3-15,-8 1 29 16,-2 3 31-16,-2 0 40 16,0 0-175-16,0 4-21 15,0 14-31-15,0 7 13 16,0 5 13-16,2 0-11 15,7 0 4-15,1-6-4 16,-2-2 2-16,1-8 12 16,0-6-12-16,-2-3-11 15,2-5 1-15,-3 0-2 16,4 0 17-16,0-5 11 16,1-11 2-16,5-2-26 0,-3-4-9 15,3 0-19 1,-5 2-8-16,-2 2-41 0,-2 7 17 15,-7 5 7-15,0 6 9 16,0 0 4-16,0 18 31 16,-7 7 17-16,2 3 14 15,5 3 13-15,0-2-19 16,0-4-1-16,5-6-6 16,6-6-2-16,0-8 1 15,3-5-17-15,1 0 0 16,4-14 39-16,4-16-3 15,2-13-36-15,4-5-42 16,0-8-15-16,0-4-13 0,-2-4-14 16,-2-3 0-16,-8 0 30 15,-5 4 54-15,-8 12 8 16,-4 10 139-16,0 18 16 16,0 13-51-16,0 10-61 15,0 0-51-15,-4 22 18 16,-4 24-13-16,4 16 10 15,0 10-4-15,1 6-3 16,3 3-8-16,0-9-9 16,0-6-43-16,0-12 13 15,3-13-55-15,3-12-31 16,-2-10-69-16,-1-14-424 0</inkml:trace>
  <inkml:trace contextRef="#ctx0" brushRef="#br0" timeOffset="-174453.26">11390 10507 2234 0,'0'0'554'16,"0"0"-146"-16,0 0-408 16,0 0 0-16,0 0 34 15,153-58-34-15,-86 44-61 16,-9 0-405-16</inkml:trace>
  <inkml:trace contextRef="#ctx0" brushRef="#br0" timeOffset="-115167.66">918 8594 1437 0,'0'0'469'0,"0"0"-235"16,0 0-29-16,0 0-60 16,0 0-43-16,0 0-21 15,-7-34-10-15,7 34 22 16,0-2 5-16,0 2-19 16,0-2-31-16,0 2-12 15,0 0-19-15,0 0-11 16,0 0-6-16,0 2-26 15,0 18-7-15,0 15 33 16,0 15 11-16,0 9-2 16,0 10-9-16,7-3-19 0,1-5 1 15,3-10 17-15,3-10-23 16,3-13 3-16,4-13-19 16,6-12 25-16,10-3 15 15,8-24 26-15,8-19-6 16,3-11-13-16,2-7 2 15,-6-4-4-15,-11-1-1 16,-9 1 4-16,-10 5-2 16,-13 6 1-16,-9 6 3 15,0 12 18-15,-25 10-28 16,-6 12-2-16,-7 14 2 16,3 6 5-16,1 28 4 15,10 14 0-15,15 8-9 0,9 6-19 16,11-1-1-1,29-5 20-15,36-2-65 0,-7-14-155 16,-9-16-465-16</inkml:trace>
  <inkml:trace contextRef="#ctx0" brushRef="#br0" timeOffset="-114558.99">1633 8963 216 0,'0'0'333'0,"0"0"-97"15,0 0-49-15,0 0 118 16,0 0-65-16,0 0 16 16,0 0-43-16,-25-1-74 15,25-2-9-15,0 3-32 16,0-2-4-16,0 2-35 16,0-2 18-16,0 2-18 15,0-2 4-15,-2 2-7 16,2 0-10-16,-2 0 7 15,2 0 4-15,0 0-22 16,0 0 3-16,0 0-38 16,0 2-12-16,-5 14-4 15,3 14 16-15,0 12 34 0,0 11-27 16,2 1-7 0,0 0 1-16,0-7 3 0,0-8-4 15,0-13-9-15,4-10-5 16,5-16-62-16,-3-2-168 15,0-21-547-15</inkml:trace>
  <inkml:trace contextRef="#ctx0" brushRef="#br0" timeOffset="-114426">1635 8841 2705 0,'0'0'303'0,"0"0"-186"0,0 0-39 16,0 0-73-16,0 0-5 15,0 0-192-15,0 0-142 0</inkml:trace>
  <inkml:trace contextRef="#ctx0" brushRef="#br0" timeOffset="-114025.7">1884 9122 2323 0,'0'0'378'16,"0"0"-286"-16,0 0-3 15,0 0-28-15,-4 144-41 16,4-88-20-16,0 4-9 16,2-2-83-16,9-8 46 15,-4-8 32-15,0-11-10 16,-1-15-2-16,-4-14-16 0,3-2-7 16,-3-20 26-16,0-20-76 15,-2-37-252-15,0-9-240 16,0 2-856-16,-4 9 1447 15,-5 33 230-15,0 11 825 16,0 1-427-16,0 3-171 16,5 5-124-16,4 13-154 15,0 6-99-15,11 3-67 16,25 3-8-16,10 16 4 16,6 7-9-16,-4 7 0 15,-9 1-14-15,-22 2-55 16,-17-2 10-16,-13-3 27 15,-38-2-2-15,-16-5 7 0,-42-12-32 16,15-8-152 0,14-4-1685-16</inkml:trace>
  <inkml:trace contextRef="#ctx0" brushRef="#br0" timeOffset="-112661.64">10669 8289 1366 0,'0'0'1057'0,"0"0"-934"16,0 0-27-16,0 0 28 15,0 0-28-15,0 0-27 16,0 0-23-16,-4-14-46 15,4 21 7-15,0 17-4 16,0 16 41-16,0 14-12 16,0 14-27-16,2 7-4 0,12 4 8 15,9-5-9-15,2-5-1 16,7-15-7-16,4-14 3 16,0-18-2-16,3-16-8 15,1-6 15-15,5-28 7 16,-1-20 19-16,-1-19-2 15,-5-9-14-15,-7-5 17 16,-8-2-3-16,-10 1 2 16,-9 3 7-16,-4 10 8 15,-6 11-7-15,-19 14 22 16,-4 13-2-16,-4 16-35 16,1 15-15-16,3 10 0 15,2 30-8-15,10 19 1 16,13 9-6-16,4 7-37 15,13-3-20-15,22-6-30 0,26 2-57 16,-8-20-115-16,-4-13-721 0</inkml:trace>
  <inkml:trace contextRef="#ctx0" brushRef="#br0" timeOffset="-112511.64">11373 8682 2608 0,'0'0'213'0,"0"0"-201"16,0 0-12-16,-23 115-10 0,23-53-21 16,0 28-96-1,2-15-536-15,7-16-1027 0</inkml:trace>
  <inkml:trace contextRef="#ctx0" brushRef="#br0" timeOffset="-112327.83">11258 8418 2807 0,'0'0'264'0,"0"0"-207"16,0 0-57-16,0 0-38 0,0 0-234 15,0 0-328-15</inkml:trace>
  <inkml:trace contextRef="#ctx0" brushRef="#br0" timeOffset="-111945.52">11541 8809 1649 0,'0'0'304'15,"0"0"-102"-15,0 0 88 16,0 0-73-16,0 0-84 16,49 112-42-16,-38-76-34 15,-4 2-39-15,-3 0-11 0,-4-3 3 16,0-10-2 0,0-6-8-16,0-9 6 0,4-8 25 15,1-2 25-15,4-14 3 16,4-18-1-16,8-11-28 15,2-4-29-15,4-6 14 16,2 5-10-16,-2 4-1 16,-2 8-4-16,-5 8 19 15,-2 12 19-15,-7 10-21 16,2 6-17-16,0 18-25 16,3 22 19-16,5 8 6 15,-2 7-30-15,-3 10-38 16,-3-10-64-16,-11-18-176 0</inkml:trace>
  <inkml:trace contextRef="#ctx0" brushRef="#br0" timeOffset="-110626.97">11864 9096 1969 0,'0'0'456'15,"0"0"-351"-15,0 0 8 16,0 0-10-16,0 0-29 16,0 0 0-16,0 0-35 15,-9-27-8-15,9 20 6 16,0-2 10-16,0-2 4 15,7-6-23-15,1-2-24 16,4-6 11-16,3-1-15 0,1-3 0 16,4 2 7-16,2-1-7 15,-1 4 3-15,-2 1-3 16,-1 2 0-16,-2 5 0 16,-7 5-6-16,-3 9 2 15,-1 2-7-15,-1 0-18 16,6 13-2-16,3 19 30 15,5 12 1-15,1 12 21 16,6 6-6-16,-3 4-14 16,-1-3 15-16,-8-7-16 15,-13-9-95-15,0-14-63 16,-5-19-1036-16</inkml:trace>
  <inkml:trace contextRef="#ctx0" brushRef="#br0" timeOffset="-107649.22">4937 8053 733 0,'0'0'347'0,"0"0"-89"16,0 0-18-16,0 0 18 0,0 0-53 15,0 0-57-15,0 0-29 16,0 0-8-16,0 0 3 16,0 0-18-16,0 0-31 15,0 0-30-15,-5 0-15 16,1 0-7-16,-5 2-5 15,-7 2-8-15,-3 4-11 16,-4 1-1-16,-4 3 5 16,-2 7 7-16,3 3-13 15,-1 4 13-15,3 8 2 16,1 6-2-16,7 10-15 16,3 11 8-16,7 5-5 15,4 6 12-15,2 1 0 0,0 4-2 16,0-6 1-16,0-5 0 15,0-6-120-15,2-10 47 16,-2 1-197-16,-2-14-177 16,-12-12-230-16</inkml:trace>
  <inkml:trace contextRef="#ctx0" brushRef="#br0" timeOffset="-107382.2">4436 8832 1352 0,'0'0'339'15,"0"0"-105"-15,0 0 95 16,0 0-61-16,0 0-118 16,0 0-78-16,0 0-44 0,-25-39-13 15,27 65 36 1,12 2 0-16,-1 4-20 0,3 1-19 16,-3-6-4-16,-4-3-3 15,0-8-4-15,-5-6-1 16,1-6-11-16,-1-4 7 15,5 0 4-15,5-8 6 16,8-15 21-16,4-8-8 16,8-3-19-16,13-8-86 15,-8 6-126-15,-7 10-550 0</inkml:trace>
  <inkml:trace contextRef="#ctx0" brushRef="#br0" timeOffset="-106850.4">4498 9300 2097 0,'0'0'269'0,"0"0"-209"15,0 0-25 1,0 0 8-16,0 0-21 0,0 0 18 16,0 0-16-16,9 113-11 15,2-69 6-15,0 2-19 16,-7 14-24-16,1-10-93 16,-5-12-709-16</inkml:trace>
  <inkml:trace contextRef="#ctx0" brushRef="#br0" timeOffset="-106682.97">4365 9737 2254 0,'0'0'270'0,"0"0"-212"0,0 0-11 16,0 0 26-16,135-11-28 15,-79 4-17-15,-4-3-22 16,2-4-6-16,-13 1-78 15,-16 2-271-15</inkml:trace>
  <inkml:trace contextRef="#ctx0" brushRef="#br0" timeOffset="-106514.31">4315 9299 2386 0,'0'0'416'0,"0"0"-332"0,0 0-56 16,0 0-16-16,163-25-12 16,-110 25-62-16,-5 0-444 0</inkml:trace>
  <inkml:trace contextRef="#ctx0" brushRef="#br0" timeOffset="-106133.31">4716 9511 1802 0,'0'0'264'0,"0"0"-196"15,0 0-43-15,0 0-16 16,14 132 0-16,-7-96-9 0,-5 0-85 16,0-4-210-16,-2-5 295 15,0-12 37-15,0-4 67 16,0-11 53-16,0 0 39 15,4-3-46-15,5-15-95 16,5-4-30-16,1-2 5 16,5 3-7-16,3 2 4 15,-2 7 12-15,0 6-1 16,-1 6 8-16,-3 0-21 16,2 6-11-16,-6 14-5 15,-4 3-9-15,-4 2 6 16,-5 1 2-16,0-4 4 15,-14-1 57-15,-13-3 15 16,-4-7 14-16,-1-4-34 16,-1-7-40-16,-2 0-24 0,6-17-230 15,9-2-713-15</inkml:trace>
  <inkml:trace contextRef="#ctx0" brushRef="#br0" timeOffset="-105281.46">7417 8224 1885 0,'0'0'268'15,"0"0"-133"-15,0 0 213 16,0 0-284-16,0 0-14 15,0 0-30-15,0 0 92 16,-4-21-61-16,4 21-6 16,0 0 17-16,0 0-32 0,0 0-13 15,6 16-13-15,11 16 12 16,8 17-3-16,2 13-13 16,2 16 5-16,0 8-5 15,-7 5-5-15,-6-4-2 16,-5-3-67-16,-6-9-11 15,-5-14-31-15,0-14 0 16,-25-8-50-16,0-17-187 16,-2-11-62-16</inkml:trace>
  <inkml:trace contextRef="#ctx0" brushRef="#br0" timeOffset="-105050.96">7410 8843 1842 0,'0'0'452'15,"0"0"121"-15,0 0-512 16,0 0-45-16,0 0-7 16,0 0 2-16,45 133-4 15,-33-96 3-15,2-7-9 16,-3-5-1-16,3-11-6 16,1-8 1-16,3-6 5 15,5-6 0-15,3-20 14 16,3-9-14-16,2-18-103 15,-6 9-107-15,-7 2-561 0</inkml:trace>
  <inkml:trace contextRef="#ctx0" brushRef="#br0" timeOffset="-104734.59">6987 9200 2074 0,'0'0'469'0,"0"0"-345"15,0 0-37-15,0 0 39 16,0 0-48-16,0 0-38 15,0 0-39-15,0 44 34 0,0 0 9 16,0 11-24 0,8 2-9-16,1 6-11 0,1-2-19 15,-4-6-59-15,-6-5-124 16,0-3-133-16,-8-10-168 16,-11-13-551-16</inkml:trace>
  <inkml:trace contextRef="#ctx0" brushRef="#br0" timeOffset="-104568.59">6764 9768 1044 0,'0'0'1279'0,"0"0"-1102"16,0 0-13-16,0 0-52 16,169-23-46-16,-109 9-2 15,1-2-30-15,-1-4-34 16,-16 1-76-16,-17 5-212 0</inkml:trace>
  <inkml:trace contextRef="#ctx0" brushRef="#br0" timeOffset="-104386.18">6608 9199 2534 0,'0'0'268'16,"0"0"-193"-16,120-11 2 0,-60 9-49 16,25 2-28-16,-16 0-135 15,-11 4-1136-15</inkml:trace>
  <inkml:trace contextRef="#ctx0" brushRef="#br0" timeOffset="-103582.52">7220 9454 1653 0,'0'0'336'16,"0"0"-255"-16,0 0-41 16,0 0 9-16,8 141 43 15,-8-95-11-15,0-2-43 16,0-5-29-16,0-10 14 16,0-8 72-16,0-10-8 15,0-7-16-15,0-4 13 16,0 0-13-16,6-2-21 15,5-14-31-15,5-4-18 0,3 0 7 16,0 2-8 0,-3 6 1-16,-5 6-1 0,-7 6 33 15,-2 0 4-15,-2 20-14 16,0 12 12-16,0 8-21 16,-13 5-14-16,-23 5-43 15,2-10-56-15,-1-12-154 0</inkml:trace>
  <inkml:trace contextRef="#ctx0" brushRef="#br0" timeOffset="-102536.02">7704 11119 44 0,'0'0'1600'0,"0"0"-1440"0,0 0-113 16,0 0 81-16,0 0 72 15,91 138-56-15,-64-94-46 16,2 2-63-16,-2-3-18 16,-4-10-9-16,-4-5 98 15,-3-11-1-15,-7-7-11 16,-1-10 1-16,2 0 25 16,1-4-12-16,9-20-26 15,4-8-14-15,7-8-33 16,2-2-14-16,2-2-15 15,-4 5-6-15,-3 4 0 16,-8 6-49-16,-6 9-74 16,-12 8-332-16</inkml:trace>
  <inkml:trace contextRef="#ctx0" brushRef="#br0" timeOffset="-101388.42">8487 11925 1591 0,'0'0'405'0,"0"0"-132"16,0 0-148-16,0 0 33 15,0 0-9-15,0 0-87 16,0 0-57-16,0-17 9 16,-8 17 41-16,2 17-43 15,-3 7-24-15,3 8 11 16,0 6-27-16,6 5 5 16,0 1-44-16,0-3-21 15,0-1 22-15,6-3-116 0,-2-8-36 16,-2-8 168-1,-2-6 38-15,0-8-9 0,-14-6-42 16,-5 2-68-16,-8-3 131 16,0 0 2-16,2 0 209 15,6 0-13-15,7-3 9 16,6 0-66-16,6-1-53 16,0 0-65-16,8 1-17 15,19-4 93-15,11 1-58 16,11-4-26-16,9-3-9 15,5-2-5-15,-3 1-1 16,-2-2-31-16,-8-2-121 16,-13 2-236-16,-20 4-358 0</inkml:trace>
  <inkml:trace contextRef="#ctx0" brushRef="#br0" timeOffset="-101222.52">8328 11807 2290 0,'0'0'298'16,"0"0"-227"-16,0 0-58 15,167-50 98-15,-104 44-111 16,12 6-42-16,-15 6-114 16,-13 9-1793-16</inkml:trace>
  <inkml:trace contextRef="#ctx0" brushRef="#br0" timeOffset="-100838.66">8711 12109 95 0,'0'0'748'0,"0"0"-241"16,0 0-35-16,0 0-282 16,0 0 65-16,0 0-65 15,0 0-55-15,49 57-58 16,-37-33 156-16,-2 6-146 15,-1 2-60-15,-2 5-27 16,-4-4-5-16,-3-5-38 16,0-6 43-16,0-8 6 15,0-9-4-15,0-5-2 16,2 0 0-16,6-2 1 16,11-19 0-16,4-6 6 15,10 0-7-15,2 3-3 0,3 6-4 16,-1 8-3-1,-1 8-5-15,-5 2 8 0,-4 10 6 16,-9 16 1-16,-9 6 11 16,-9 0-10-16,0 2-1 15,-21-6 8-15,-16-4 35 16,-10-9 11-16,-6-12-29 16,-30-10-25-16,16-19-88 15,5-9-345-15</inkml:trace>
  <inkml:trace contextRef="#ctx0" brushRef="#br0" timeOffset="-91848.18">12736 8434 1833 0,'0'0'374'0,"0"0"-106"15,0 0-178-15,0 0 84 16,0 0-127-16,0 0 3 16,0 0 0-16,-54 16-10 15,54-15-20-15,0-1 12 0,0 3 6 16,0-3-38-16,0 0-5 15,6 3-20-15,13 0 16 16,6 0 9-16,14 4 3 16,3-3 2-16,2 0 12 15,3-2-17-15,-2 2-41 16,-5 0-103-16,-2 1-41 16,-9-1-300-16,-9-2-1220 0</inkml:trace>
  <inkml:trace contextRef="#ctx0" brushRef="#br0" timeOffset="-91180.9">13386 8400 1576 0,'0'0'379'0,"0"0"-143"16,0 0-133-16,0 0 32 15,0 0-40-15,0 0-34 16,0 0-6-16,4-4-23 16,-4 4-6-16,0 0 2 15,0 4-6-15,-6 9-9 16,-4 8-11-16,-3 1 6 0,-1 2-7 15,2 2-1-15,-5-2-1 16,2 0-7-16,-1-2-50 16,5-5 11-16,1-6 30 15,5-2-19-15,3-8 16 16,2-1-4-16,0 0-63 16,2-8 1-16,16-11 86 15,4-8 7-15,5-5 28 16,2-2-3-16,0 0-6 15,0 2 16-15,-7 4-3 16,-2 8 9-16,-7 3 0 16,-3 8-15-16,-4 5-2 15,-4 1-31-15,3 3 0 0,-1 0-25 16,5 7-2-16,4 11 27 16,6 6 12-16,4 4 6 15,0 2 3-15,2 2-8 16,-5-4-13-16,-3 1-44 15,-3-6 14-15,-7-1 30 16,-7-6 5-16,0-3-4 16,-5-4 16-16,-15-3 45 15,-9-1-4-15,-2-4-8 16,-5 2 29-16,1-3-49 16,-1 0 1-16,2 0-17 15,3 0-14-15,5-6-26 0,6-5-73 16,9-3-81-1,5 4-183-15,6 1-513 0</inkml:trace>
  <inkml:trace contextRef="#ctx0" brushRef="#br0" timeOffset="-90865.66">13814 8350 1891 0,'0'0'438'15,"0"0"-197"-15,0 0-154 16,0 0-78-16,0 0-9 16,0 0 0-16,0 0 3 15,13 92-3-15,-2-54-21 16,5-2 15-16,3-3-1 0,2-12-9 16,-1-7-31-16,3-10 47 15,0-4 3-15,4-4 66 16,2-20 33-16,4-10-10 15,-1-6-20-15,-1-4-26 16,-2-2-14-16,-7 4-2 16,-4 6-2-16,-7 6-23 15,-6 10-5-15,-7 15-127 16,-19 5-168-16,-3 0-1071 0</inkml:trace>
  <inkml:trace contextRef="#ctx0" brushRef="#br0" timeOffset="-90432.66">13266 9003 1989 0,'0'0'301'0,"0"0"-174"16,0 0-115-16,0 0 25 15,0 0 48-15,158-41-56 16,-83 30 33-16,14 3-7 16,9 0 15-16,3 2-7 15,-3 2-14-15,-7 3-49 16,-4 1-35-16,-24 0-112 0,-23 0-520 15</inkml:trace>
  <inkml:trace contextRef="#ctx0" brushRef="#br0" timeOffset="-90115.66">13536 9212 2203 0,'0'0'199'0,"0"0"-142"16,0 0 25-16,0 0-3 16,0 0-19-16,137-2-49 15,-108 2-11-15,-8 8-34 16,-15 17-101-16,-6 4 29 16,-14 9-94-16,-19 2-27 0,-11 0 227 15,-4-5 29-15,9-6 171 16,7-8 14-16,14-8-63 15,18-7-91-15,0-6-60 16,29 0 0-16,21 0 9 16,14-6 86-16,17-10-35 15,3-2-60-15,25-8-14 16,-24 6-270-16,-22 5-938 0</inkml:trace>
  <inkml:trace contextRef="#ctx0" brushRef="#br0" timeOffset="-88600.15">1739 7684 1132 0,'0'0'430'16,"0"0"-76"-16,0 132-126 15,0-66-132-15,0 2-60 16,-2 1-36-16,-15 7-32 16,1-16-152-16,1-16-213 0</inkml:trace>
  <inkml:trace contextRef="#ctx0" brushRef="#br0" timeOffset="-88384.15">1548 8024 2627 0,'0'0'218'0,"0"0"-216"16,0 0-2-16,0 0 16 15,114 0-2-15,-56 0-7 16,8 0-7-16,-1-3-34 16,16-11-97-16,-17 0-172 15,-16 2-856-15</inkml:trace>
  <inkml:trace contextRef="#ctx0" brushRef="#br0" timeOffset="-87834.68">2316 7678 1217 0,'0'0'468'0,"0"0"-376"16,0 0-92-16,0 0 0 15,0 0 68-15,0 0 102 16,0 0 33-16,0 83-72 16,-10-38-21-16,-4 3-55 15,-1 2-4-15,-1-4-11 16,0-8 17-16,6-7-20 0,2-14 5 16,4-6-2-1,4-9-32-15,0-2-8 0,0 0-44 16,4-14 26-16,12-10 18 15,4-6 5-15,0-4-5 16,1 1-8-16,-2 5 8 16,-3 9 9-16,-5 6-3 15,1 8-6-15,-6 5-18 16,3 0-3-16,5 7 14 16,1 15 5-16,3 8-16 15,1 3 18-15,2 1-35 16,-5-1-15-16,-5-3-42 0,-5-5 15 15,-4-6 75 1,-2-6 2-16,0-3 82 0,-19-2 16 16,-8-3-36-16,-6-1-13 15,-4-2-23-15,4-2 3 16,2 0-26-16,7 0-3 16,6-2-94-16,9-11-134 15,7 1-531-15</inkml:trace>
  <inkml:trace contextRef="#ctx0" brushRef="#br0" timeOffset="-87526.7">2622 7736 216 0,'0'0'1890'16,"0"0"-1559"-16,0 0-156 0,0 0-26 15,0 0-73-15,0 0-76 16,0 0-48-16,16 42 48 15,-3-2 11-15,3 2 9 16,-1 2-15-16,3-7 6 16,-3-10-10-16,1-4-1 15,-5-11-17-15,0-7 8 16,1-5 9-16,-4 0 12 16,3-3 21-16,1-20 28 15,1-6-23-15,1-6-13 16,-1-2-13-16,-2-1-11 15,-4-1 3-15,-1 5-4 16,-3 4 0-16,-3 10-79 16,-5 6-126-16,-11 11-906 0</inkml:trace>
  <inkml:trace contextRef="#ctx0" brushRef="#br0" timeOffset="-86934.7">3083 7749 1601 0,'0'0'557'0,"0"0"-403"16,0 0-78-16,0 0 21 15,0 0-13-15,0 0-31 0,0 0-50 16,0-15 4 0,0 9-3-16,6-4 26 0,4-1-8 15,1 0-7-15,0 1-14 16,0 2 6-16,0 2-7 16,0 4 0-16,-1 2-24 15,-2 0 3-15,3 0 5 16,-1 16-1-16,-4 4 12 15,-4 6 5-15,-2 3 0 16,0 4-6-16,-24 1-14 16,-8-2 20-16,-5-4 0 15,-1-3 39-15,7-10 49 16,11-7 13-16,11-3-27 16,9-5-74-16,0 0-15 15,15 0-24-15,16-9 39 0,12-2 0 16,14-10-69-16,-10 6-127 15,-7 0-753-15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5:05:26.9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2069 2289 365 0,'0'0'1587'16,"0"0"-1380"-16,0 0-26 15,0 0-16-15,0 0-44 16,0 0-28-16,-25-45-21 15,25 43-23-15,0 2-7 16,-2 0 6-16,2 0-5 16,0 0-19-16,-2 0-24 0,0 0-8 15,-2 7-16-15,-1 15 18 16,-1 13 6-16,-2 7 8 16,2 8-1-16,-3 4-7 15,3 7 1-15,-4 3 11 16,2 4-12-16,-3 6 1 15,1 2-1-15,2 0 0 16,3-3 7-16,3-11-7 16,2-8-10-16,0-12 10 15,0-10 1-15,0-8-1 16,0-11-9-16,2-4 8 16,-2-5-6-16,2-4 7 15,-2 0 7-15,0 0-2 16,0 0 5-16,0 0-4 0,0 0 7 15,0 0-7-15,0 0-1 16,0 0-5-16,0 0-21 16,0 0-15-16,0 0-14 15,0 0 1-15,0-2 25 16,0 0 24-16,0 2-14 16,0 0-1-16,0 0-6 15,0 0-19-15,0 0-65 16,0 0-178-16,0 0-686 0</inkml:trace>
  <inkml:trace contextRef="#ctx0" brushRef="#br0" timeOffset="1894.66">1809 3294 411 0,'0'0'1502'15,"0"0"-1163"-15,0 0-276 16,0 0-34-16,0 0 51 16,0 0 36-16,135-18-55 15,-79 6-26-15,5-1-13 16,1-2 8-16,-4 0 4 15,0 4 6-15,-5-1-22 16,-4 2-17-16,-9 2 0 16,-9 2 13-16,-8 2-14 15,-13 0 1-15,-4 2 0 0,-6 2 11 16,0 0 20 0,0 0-15-16,0 0 7 0,0 0-11 15,0 0-12-15,0 0-2 16,0 0 1-16,0 7-9 15,0 4 8-15,0 5 1 16,-2 7 0-16,-4 8 0 16,2 8 0-16,-2 8 1 15,1 7 8-15,-1 8-8 16,-2 3-2-16,6 4 2 16,-2-2-1-16,2 4 0 15,2-5 0-15,0 1 0 16,0-9 0-16,0 1-1 15,0-7 0-15,2-7 1 16,2-8-1-16,0-6-7 16,-4-8 6-16,4-6 2 0,-4-6 0 15,0-5-1-15,0-3 0 16,0-1 1-16,0-2 0 16,0 1 0-16,0-1 7 15,0 0 2-15,-16 3 4 16,-11-1-8-16,-11 2 3 15,-11 2-8-15,-9 0-1 16,-5 3 1-16,-6-2 6 16,1 0-1-16,1 0 1 15,4-1-5-15,12-4 14 16,11-2-1-16,11 0-4 16,11 0-7-16,9 0-3 15,5 0-12-15,4-4-4 16,0-4 16-16,0-1 17 0,0 2-16 15,0-1 3-15,4 2-3 16,-2 2-1-16,-2 2 0 16,0 2-5-16,0 0-15 15,0 0 20-15,0 0 1 16,0 0-1-16,0 8-9 16,0 15 9-16,5 12 6 15,1 12-6-15,4 10 1 16,1 10 6-16,-1 7-7 15,0 6 1-15,-1 2 5 0,-3-2-4 16,-4-1 3 0,0-9 7-16,-2-8 0 0,0-10 6 15,0-10 2 1,0-10 1-16,0-8-10 0,0-6-5 16,0-8-5-16,0-6 3 15,0-2-4-15,0-2-2 16,0 0-27-16,0-8-36 15,0-11-50-15,0-4-423 0</inkml:trace>
  <inkml:trace contextRef="#ctx0" brushRef="#br0" timeOffset="2380.77">1967 4173 738 0,'0'0'1372'0,"0"0"-1081"15,0 0-172-15,0 0-45 16,0 0-7-16,0 0-42 16,0 0-16-16,-16-5-9 15,1 19 0-15,-10 11 0 16,-6 3 8-16,-2 4-7 15,-3 2 23-15,7-3 18 16,2-6-24-16,11 0-1 16,5-8-9-16,11-3-8 15,0 1 0-15,11-4 0 16,23 3 10-16,11-1 10 16,10-1 0-16,8-2-3 0,-3-2-17 15,-2-1-9 1,4 0-54-16,-13-3-105 15,-14-4-458-15</inkml:trace>
  <inkml:trace contextRef="#ctx0" brushRef="#br0" timeOffset="2762.98">2758 3535 292 0,'0'0'1699'0,"0"0"-1403"16,0 0-118-16,0 0-27 15,0 0-34-15,0 0-4 16,0 0-39-16,0-89-53 15,0 89-10-15,0 0-11 16,0 0-18-16,-3 0-9 16,1 19 9-16,0 14 18 15,-2 20 14-15,1 13-2 16,3 15-4-16,-2 7-6 16,2 4 3-16,0-3-5 15,0-3 0-15,0-12-54 16,-4-3-75-16,0-18-164 0,-1-18-449 15</inkml:trace>
  <inkml:trace contextRef="#ctx0" brushRef="#br0" timeOffset="3162.09">2729 3829 1969 0,'0'0'519'0,"0"0"-409"16,0 0-81-16,0 0 8 0,0 0 7 15,163 0 5-15,-66 0-21 16,-1-8-13-16,9 3-14 15,4 1-1-15,-20 4 1 16,9 0-1-16,-9 0 1 16,-14 0 1-16,-18 8-1 15,-17-2-1-15,-18-3-1 16,-10 0-10-16,-12-1 1 16,0 0-3-16,-12 0 5 15,-10 2-39-15,-2 0-8 16,1 0-63-16,4 2-62 15,3-3-142-15,5 2-68 0,7-2-150 16,0 1-14-16</inkml:trace>
  <inkml:trace contextRef="#ctx0" brushRef="#br0" timeOffset="4107.42">3650 3880 246 0,'0'0'533'0,"0"0"129"16,0 0-240-16,0 0-160 15,0 0-53-15,0 0-19 16,0 0-86-16,0 2-63 16,0-2-22-16,0 0-11 15,0 0 4-15,0 0 10 16,0 0 20-16,0 0-15 16,0 0 5-16,0 0-6 15,0 0-12-15,0 0 14 0,0 0-23 16,0-4 1-16,0-3-5 15,0 2 10-15,0-2 12 16,0-4 5-16,0-1 3 16,0-4-8-16,0-6 2 15,0-5 1-15,0-6-10 16,0-7 1-16,4-13 3 16,2-8 0-16,3-31-8 15,0-31-7-15,5-37 1 16,-2-10-2-16,-2 14 2 15,-3 38-6-15,-5 40 1 0,0 23 6 16,0 10-7 0,2-4 0-16,1-5 9 0,-1 0-9 15,1 8 4-15,-3 8-4 16,1 8 0-16,-1 8 1 16,-2 4 1-16,0 8-2 15,0 1 0-15,0 8 0 16,0-2-5-16,0 3-1 15,0 0-7-15,0 0 0 16,0 0 1-16,0 0 3 16,0 0-4-16,-7 0 8 15,-7 0-7-15,-3 0 3 16,-8 0 8-16,-6 0-4 16,-6 0 5-16,-9 0 0 0,-7 0 1 15,-5 0-1-15,-9 0 0 16,-6 0-1-16,-6 0 1 15,-2 0 0-15,-6 0 7 16,-3 0-7-16,-1 0 0 16,0-4 1-16,3 1-1 15,9-1 10-15,3 1-5 16,7 3-3-16,9 0 2 16,4 0 1-16,9 3-5 15,7 4 0-15,6 1 0 16,5 1 0-16,6 1 0 15,0-3 0-15,3 2-1 16,0 1 1-16,2-5 0 16,0 4 0-16,5-4 1 15,-1 0 3-15,7-4-3 0,3 1 0 16,2-2-1-16,2 0-6 16,0 0 6-16,0 0 0 15,0 0 0-15,0 0 4 16,0 0-2-16,0 0 6 15,0 0-7-15,0 0-1 16,0 0-1-16,0 0-32 16,0 0-60-16,0 0 1 15,0 0-63-15,0 0-84 16,0 0 61-16,0 4 13 16,-4 5 27-16,-1-1 52 0,-1 0-190 15</inkml:trace>
  <inkml:trace contextRef="#ctx0" brushRef="#br0" timeOffset="5483.17">3930 2336 457 0,'0'0'384'0,"0"0"210"0,0 0-282 16,0 0-104-16,0 0 4 15,0 0-34-15,0 0-23 16,-22-9-56-16,22 9-82 16,0 0-17-16,0 0-22 15,13 0 22-15,3-1 13 16,6 1-2-16,6-2-10 16,7-2 9-16,9-4 15 15,14-4 11-15,11-5 4 31,15 0-1-31,10-3-16 16,22-2-16 0,24-4 6-16,20-3 9 15,6 1 7-15,-15 4-14 0,-30 6-9 16,-37 7-6-16,-17 2 0 16,-10 3 0-16,9 2 1 0,-2 0-1 0,1 2 1 0,-19 2 0 15,-10 0-1-15,-10 0-1 16,-9 0 1-16,-7 0 0 15,-3 0 0-15,-2 0 1 16,-5 0 0-16,0 0 4 16,0 0-4-16,0 0-1 15,0 0 0-15,0 0-1 16,0 0-9-16,0 0-7 16,0 0-12-16,0 0-7 15,0 0 16-15,0 0 14 0,0 0 6 16,0 0 6-1,0 0-1-15,0 0-4 16,0 0 1-16,0 0 5 16,0 0 0-16,0 12-7 0,0 12-1 15,0 15 1-15,0 12 6 16,0 16-5-16,2 10 5 16,0 10 2-16,3 1 7 15,-3 3-6-15,-2-8 1 16,0-4-10-16,0-7 1 15,0-14 11-15,0-10-11 16,0-10 0-16,0-13-1 0,0-7 0 16,0-9-1-1,0-2-36-15,0-5-82 0,0-2-136 16,4 0-155-16,1 0-11 16,-1-5-103-16,0-2 524 15,-1-2 137-15,-3 4 393 16,0-4-40-16,0 2-193 15,-3-4-104-15,-12-1-85 16,-10 2-56-16,-8 0-18 16,-11 2-21-16,-14 7-8 15,-12 1-4-15,-7 0 0 16,-6 13 10-16,-1 12 33 16,3 7 3-16,8 10-20 15,5 8-7-15,16 10-9 16,9 10-11-16,14 8-6 15,14 4 4-15,15 6-7 16,0-3-9-16,33-3 0 16,15-6 18-16,16-5 0 15,9-10 4-15,10-11 6 0,10-13-10 16,5-13 8-16,0-16 1 16,0-8-4-16,-7-4 3 15,-6-26-1-15,-10-11 3 16,-10-14 6-16,-11-9 16 15,-9-22 26-15,-18 1-2 16,-14-5-13-16,-13 2-9 16,0 24-34-16,-21 2 0 15,-6 19 6-15,-6 17-6 16,-3 18-8-16,-3 8-33 16,-22 22-107-16,10 15-52 0,7-1-264 0</inkml:trace>
  <inkml:trace contextRef="#ctx0" brushRef="#br0" timeOffset="5718.7">5494 3348 1962 0,'0'0'346'0,"0"0"-269"16,-47 104-59-16,31-54-18 15,3-1-35-15,-1 1-28 16,8-13-236-16,2-12-391 0</inkml:trace>
  <inkml:trace contextRef="#ctx0" brushRef="#br0" timeOffset="5877.37">5345 3396 1464 0,'0'0'1267'15,"0"0"-1076"-15,0 0-96 16,0 0-56-16,0 0-33 0,0 0 16 16,0 0-5-16,149 0-17 15,-80 11-87-15,-14-4-146 16,-10-2-564-16</inkml:trace>
  <inkml:trace contextRef="#ctx0" brushRef="#br0" timeOffset="6237.7">5320 3906 1205 0,'0'0'1396'0,"0"0"-1246"16,0 0-69-16,0 0-60 16,0 0 8-16,0 0 10 15,0 0-9-15,107-12-23 16,-64 8-7-16,-6 0-12 16,8 2-38-16,-12 0-112 15,-8 0-499-15</inkml:trace>
  <inkml:trace contextRef="#ctx0" brushRef="#br0" timeOffset="7080.65">5433 3980 959 0,'0'0'466'0,"0"0"-91"0,0 0-269 15,0 0-72-15,0 0 52 16,0 0 71-16,0 0-20 15,0 0-34-15,0 0 2 16,0 4-14-16,0 6-37 16,0 9-34-16,0 10 12 15,0 17-2-15,0 14-4 16,0 13 5-16,-6 9-22 16,-1 6 6-16,1 5-10 15,-1-4-4-15,4-2 0 16,3-7 0-16,0-9 7 0,0-8 9 15,0-12-11 1,0-9 0-16,0-12-5 0,0-8-1 16,0-6 0-16,0-9-6 15,0-1 6-15,0-6 0 16,0 3-10-16,0-3 8 16,0 0-2-16,0 0 4 15,0 0 2-15,0 2 9 16,0-2-6-16,-2 0 1 15,-2 4-5-15,-7 0 4 16,-5 2 9-16,-13 2 3 16,-11 2-7-16,-14 0-8 15,-17 2 31-15,-31-2-6 0,-39 2-2 16,-39-2 16-16,-20-2 14 16,1-4 1-16,12-2-11 15,12-2-22 1,-6 0 5-16,0 0 1 0,-1 0-13 15,3-4 16-15,10 0-17 16,8 4 9-16,15 0-24 16,9 0 14-16,29 0-9 15,23 0-5-15,20 6 0 16,9 0 4-16,-6 0-4 16,-3-2 1-16,1 2 10 15,12-3-4-15,13-3-1 0,14 0-5 16,10 0 3-16,5 0-4 15,8 0-6-15,2 0-13 16,0 0 8-16,0 0-17 16,0 0-14-16,0-3-22 15,16-3-82-15,-1-2-76 16,3 0-305-16</inkml:trace>
  <inkml:trace contextRef="#ctx0" brushRef="#br0" timeOffset="8155.19">4739 1708 1877 0,'0'0'455'16,"0"0"-320"-16,0 0 23 16,0 0-35-16,0 0-26 15,0 0-38-15,0 0-42 16,0 6-17-16,8 1 1 16,4 5 4-16,1 1-5 0,-2 7 2 15,-4 8-2-15,-7 12 0 16,0 13 1-16,-9 12 0 15,-18 6 4-15,-7 1 0 16,-3-5 2-16,-1-12-7 16,5-8 1-16,6-13 4 15,7-11-4-15,9-6-1 16,6-7-6-16,5-2-6 16,0-4 7-16,13 2 0 15,10-3-1-15,4-2 5 16,0-1-9-16,-6 0-32 15,-2 0-39-15,-9 0-155 16,-5-4-761-16</inkml:trace>
  <inkml:trace contextRef="#ctx0" brushRef="#br0" timeOffset="8640.94">4977 1813 899 0,'0'0'1325'15,"0"0"-1000"-15,0 0-211 16,0 0-53-16,0 0-35 16,0 0-14-16,0 0-7 15,-151 98 9-15,88-48-9 16,-6 8 24-16,0 2 10 16,2 0 9-16,9-4 16 15,14-3-23-15,13-12 11 16,13-4-22-16,13-9-16 15,5-2-9-15,11-4 9 16,24 0-4-16,11-2 8 16,12 0 5-16,8 0 5 0,5-2-11 15,3 3-9-15,-3-3-1 16,-4 1-2-16,-2-1 1 16,-12-4-6-16,-5-2 0 15,-15-2 0-15,-11-3 0 16,-13-4 0-16,-9-3-46 15,-14 0-66-15,-11 0-108 0</inkml:trace>
  <inkml:trace contextRef="#ctx0" brushRef="#br0" timeOffset="9048.24">5342 867 1574 0,'0'0'839'0,"0"0"-725"0,0 0-69 16,0 0 3-16,0 0-22 15,0 0-26-15,0 0 6 16,-22 85 7 0,20-14 2-16,2 8-8 0,0 4-1 15,0-1-6-15,0-5-31 16,0 5-77-16,0-22-190 15,0-14-574-15</inkml:trace>
  <inkml:trace contextRef="#ctx0" brushRef="#br0" timeOffset="9200.44">5115 1530 1550 0,'0'0'550'0,"0"0"-187"16,0 0-128-16,0 0-63 0,0 0-82 15,0 0-90-15,0 0 0 16,42-31 2-16,5 28 44 15,5-1-13-15,-6-2-17 16,-3-3-7-16,-10 2-9 16,-9-19-79-16,-10 3-110 15,-12-3-735-15</inkml:trace>
  <inkml:trace contextRef="#ctx0" brushRef="#br0" timeOffset="9365.11">5144 888 1713 0,'0'0'1033'0,"0"0"-919"15,0 0-77-15,116-36-24 0,-58 32 3 16,5 4-16-16,14 2-41 16,-12 17-308-16,-16-2-1686 0</inkml:trace>
  <inkml:trace contextRef="#ctx0" brushRef="#br0" timeOffset="9536.68">5621 1219 1513 0,'0'0'423'16,"0"0"-165"-16,7 108-81 16,4-53-93-16,-1 1-53 15,0-2-15-15,-3-2-3 16,-1-6-13-16,-4-9-6 0,-2 2-48 15,-6-13-101 1,-9-8-220-16</inkml:trace>
  <inkml:trace contextRef="#ctx0" brushRef="#br0" timeOffset="9790.29">5746 1113 2677 0,'0'0'259'0,"0"0"-217"16,0 0-23-16,0 0-13 0,146 39-6 15,-105-4 0-15,-7 7 0 16,-8 2-16-16,-15 0-9 16,-11-3 3-16,0-4-5 15,-33-5 14-15,-9-3 5 16,-26-2-37-16,8-8-135 15,12-7-522-15</inkml:trace>
  <inkml:trace contextRef="#ctx0" brushRef="#br0" timeOffset="11068.02">6314 2976 1640 0,'0'0'901'15,"0"0"-805"-15,0 0-65 16,0 0-24-16,0 0 10 0,0 0-17 16,0 0 0-16,-4-6-5 15,4 35-2-15,10 14 5 16,4 7 2-16,-1 8 1 15,3 2-1-15,1 0 1 16,0-6 9-16,-2-4-8 16,-1-11 11-16,-1-11 11 15,-5-10 25-15,2-10-3 16,-6-6 47-16,0-2 42 16,1-10 9-16,6-22-23 15,2-14-62-15,8-16-4 16,0-13-12-16,6-5-10 15,4-5-10-15,1 4-17 16,-3 6-5-16,-7 15-1 16,-5 16-7-16,-7 16-35 0,-10 26-48 15,0 2-224 1,-2 5-692-16</inkml:trace>
  <inkml:trace contextRef="#ctx0" brushRef="#br0" timeOffset="12176.34">6911 3461 1303 0,'0'0'1146'0,"0"0"-947"16,0 0-94-16,0 0-16 15,16-110-39-15,-16 90 31 16,0 3-19-16,0 7-43 16,0 2-2-16,-14 6 10 15,-4 2-19-15,-8 0-8 16,-6 7-10-16,-3 12-2 16,2 6-2-16,1 3-4 15,8 1 0-15,11 0-8 16,7-3-6-16,6 1-3 15,0-4 15-15,23 1 10 16,6 2 9-16,4 6-1 16,3 5-3-16,-5 8-6 15,-4 13-49-15,-11 11 7 0,-10 9-11 16,-6 5 12-16,0-5-91 16,-10-12 62-16,-11-15 81 15,1-16 5-15,0-15 134 16,4-12 45-16,1-8-29 15,6 0-45-15,2-22-35 16,5-14-26-16,2-10-5 16,0-10-1-16,18-13-14 15,6-5-5-15,7-6-16 16,3-2 5-16,4 1-12 16,0 5-2-16,-1 6 2 15,-1 4-1-15,-5 5 0 16,-6 8 0-16,-11 6-9 15,-8 12 2-15,-6 10-5 16,0 11 12-16,-12 10 8 0,0 4-8 16,-5 0-8-16,5 14 7 15,3 15-12-15,5 9 3 16,4 7-5-16,0 5 9 16,17 2 5-16,8 2 1 15,-1 1 0-15,-2-3 0 16,-4-4 0-16,-11-6 0 15,-7-6-6-15,-3-5 6 16,-26-9 5-16,-42-8-5 16,7-9-77-16,1-5-184 0</inkml:trace>
  <inkml:trace contextRef="#ctx0" brushRef="#br0" timeOffset="24821.05">1722 7020 1253 0,'0'0'264'16,"0"0"-126"-16,0 0 22 15,0 0 87-15,0 0-7 16,0 0-46-16,-2-67-89 15,2 56-8-15,0 1-50 16,0 1-6-16,-2 3 13 16,2 2-17-16,0 1-7 15,-3 3-6-15,3 0-5 16,0 0-4-16,-2 0-10 16,2 0-5-16,0 0-20 0,0 7-9 15,0 18 6-15,0 11 22 16,0 14 1-16,0 16 8 15,0 26-7 1,0 33 6-16,7 30-7 0,3 11 1 16,-1 2-1-16,3-5 0 15,3-13 1-15,-1 9 0 16,-3 5-1-16,-3 0 2 16,0-6-3-16,-6-7 2 15,-2-17-1-15,2-9 8 16,0-13-8-16,3-4 0 15,1-20 0-15,1-13 5 16,-2-13-4-16,1-1 12 16,3 12-4-16,0 16 1 15,-2 7-9-15,-3-2 14 0,-2-3-1 16,-2-9 10-16,0-2 3 16,0-8 9-16,-4-8-7 15,-3-5-8-15,2-8 11 16,3-8-4-16,0-8-11 15,2-5 5-15,0-6-8 16,0-3-8-16,0-3 0 16,0-5-1-16,0 0-4 15,0-5 0-15,0 0 3 16,0-2-4-16,0-1 5 16,0-3-5-16,2-2 0 15,-2 2 0-15,0-2 0 16,2 0 0-16,-2 0 1 0,0 0-1 15,0 0 0-15,0 0-7 16,0 0-30-16,0-4-36 16,0-15-48-16,0-29-41 15,0 2-75-15,0-7-439 0</inkml:trace>
  <inkml:trace contextRef="#ctx0" brushRef="#br0" timeOffset="25618.6">1760 6984 492 0,'0'0'575'0,"0"0"-310"15,0 0-39-15,0 0 25 16,0 0 62-16,0 0-123 16,0 0-57-16,-7-23-52 15,7 21-24-15,-2-3-4 16,0 1-8-16,0 2-11 0,-3-2-8 16,2 2 0-16,-1 2-12 15,-3 0-5-15,-1 0-8 16,-8 0-1-16,-8 17-10 15,-13 14 1-15,-7 17 4 16,-7 13 5-16,-5 8 0 16,5 1 0-16,4-5 0 15,7-9 9-15,11-16-9 16,9-11 0-16,11-16-1 16,9-11 2-16,0-2 20 15,9-21 32-15,18-20-18 16,4-15-19-16,6-8-11 15,0-5 2-15,-4 5-5 16,-2 10-1-16,-6 12 14 0,-5 13 32 16,-4 12-7-16,-3 7-8 15,3 10-32-15,1 0-5 16,10 8-3-16,4 18 8 16,7 6 5-16,15 26-5 15,-9-9-45-15,-7-10-166 0</inkml:trace>
  <inkml:trace contextRef="#ctx0" brushRef="#br0" timeOffset="26708.12">1105 10762 2354 0,'0'0'340'16,"0"0"-196"-16,0 0-6 16,0 0-10-16,0 0-40 15,0 0-43-15,0 0-45 16,-2 0 1-16,17 0-1 16,9 0 4-16,18 6 3 15,30 4 3-15,47 5-4 0,52-2 3 16,40-1-3-1,24-6-5-15,12-6 4 0,5 0-1 16,10 0-3-16,20-4 0 16,11-10 7-16,2 1-3 15,-4-4 4-15,-12 1 16 16,-24 5-3-16,-18 0-14 16,-17 3 4-16,-19 0-8 15,-18-2-4-15,-41 1 0 16,-34 5 0-16,-42-1 0 15,-24 3 6-15,-8 2-2 16,-8-2-4-16,-7 2 1 16,-15 0 3-16,-4 0 12 15,0 0 0-15,-2 0-16 16,-31 0-52-16,1 2-170 0,-3 0-533 16</inkml:trace>
  <inkml:trace contextRef="#ctx0" brushRef="#br0" timeOffset="48439.86">831 6073 1627 0,'0'0'272'0,"0"0"-114"16,0 0 89-16,6 121-60 15,8-79-56-15,1 2-48 0,3 3-47 16,-5-4-11-1,1 1-11-15,-5-5-13 0,-3-3 6 16,-4-4-7-16,-2 6 0 16,0-11-99-16,-8-4-309 0</inkml:trace>
  <inkml:trace contextRef="#ctx0" brushRef="#br0" timeOffset="48645.64">621 6699 2370 0,'0'0'345'0,"0"0"-270"16,0 0-68-16,0 0-6 15,0 0 31-15,0 0 73 0,0 0-41 16,162 4-34-16,-108-4-11 16,0 0-15-16,-3 0 9 15,-7 0-13-15,-8 0-16 16,-13-6-102-16,-11-6-152 15,-12-1-601-15</inkml:trace>
  <inkml:trace contextRef="#ctx0" brushRef="#br0" timeOffset="48822.09">569 6230 2753 0,'0'0'389'0,"0"0"-389"15,0 0-33 1,0 0 33-16,116-24 15 0,-62 21-15 16,6 3-48-16,21 0-170 15,-14 3-150-15,-15 7-160 0</inkml:trace>
  <inkml:trace contextRef="#ctx0" brushRef="#br0" timeOffset="49035.21">1109 6372 1661 0,'0'0'832'0,"0"0"-664"16,0 0-56-16,0 0-21 15,0 0-28-15,0 0 29 16,4 149-42-16,1-91-45 0,-1 4-5 16,1-4-3-16,-5-8-18 15,0-10-9 1,0-12-21-16,0-13-18 0,-2-15 0 15,-3-26-35-15,1-19-839 16,1-3-162-16</inkml:trace>
  <inkml:trace contextRef="#ctx0" brushRef="#br0" timeOffset="49205.38">1178 6397 2150 0,'0'0'412'0,"0"0"-290"15,0 0-7-15,0 0 7 0,163 95-68 16,-116-39-35-1,-12 7-16-15,-17-1-2 0,-18-1-1 16,-4-7 29-16,-35-8-6 16,-16-11 10-16,-43-18-33 15,11-13-66-15,11-4-545 0</inkml:trace>
  <inkml:trace contextRef="#ctx0" brushRef="#br0" timeOffset="50485.32">5655 10469 1865 0,'0'0'258'0,"0"0"-154"16,0 0-12-16,0 0 104 15,0 0-23-15,0 0 124 16,0 0-193-16,-81-32-66 16,81 32-6-16,0 0-15 15,0 0-17-15,4 0-13 0,15 2 13 16,5 16 5-16,10 6 7 16,6 7 0-16,4 7-8 15,1 2 13 1,-1-1-8-16,-6 4-5 15,-4-6-4-15,-10 0-15 16,-13-3 2-16,-11-2 13 0,0 5 0 16,-29-2 14-16,-16 2 0 15,-8 0-8-15,-5-2-2 16,3-3-4-16,3-6-9 0,12-4-67 16,13-11-127-1,14-4-278-15,11-5-1164 0</inkml:trace>
  <inkml:trace contextRef="#ctx0" brushRef="#br0" timeOffset="50852.13">6027 10629 2168 0,'0'0'335'0,"0"0"-154"15,0 0 108-15,0 0-161 16,0 0-71-16,0 0-57 16,0 0-5-16,6 21-17 0,7 28 22 15,5 12 13-15,1 11-5 16,-2 6 1-16,-1 2-2 16,-3-6-7-16,-2-13 0 15,-2-15 4-15,-4-16-4 16,1-16-4-16,1-14-6 15,6-3 10-15,9-34 50 16,7-20-3-16,12-22-18 16,1-7-11-16,5-5-10 15,-3 9-8-15,-4 11-12 16,-4 18-34-16,-5 19-88 16,-13 15-145-16,-9 16-803 0</inkml:trace>
  <inkml:trace contextRef="#ctx0" brushRef="#br0" timeOffset="51566.14">6507 10987 1437 0,'0'0'231'0,"0"0"-90"16,0 0 366-16,0 0-397 15,0 0-65-15,0 0-20 16,0 0-17-16,61-37 21 15,-61 37 98-15,0 0-8 16,-5 8-80-16,-12 10-20 16,-8 7-7-16,-8 5-1 15,-6 6 13-15,-3 4 6 16,5 2-18-16,1 0-12 16,5 0 5-16,11-6-5 0,9-4-10 15,11-5-8-15,0-9-20 16,15-7-27-16,18-4 62 15,5-7 3-15,5 0 0 16,-1-2-8-16,-4-14-40 16,-4-5 6-16,-10-1 24 15,-4-2 13-15,-9 2 5 16,-2 6 12-16,-6 8 28 16,-3 4 39-16,0 4 127 15,0 0-77-15,0 0-101 16,0 18-23-16,0 13 0 0,0 6-5 15,2 7 0 1,-2 6 4-16,0 3-3 0,0-5-1 16,0-7-62-16,-7-5-93 15,-7-15-118-15,3-17-153 16,7-4-44-16,4-12-1329 16,0-14 1799-16,15-8 128 15,12-10 262-15,9-15 36 16,7-13-265-16,1-1-138 15,0 0 213-15,-3 11 152 16,-10 12 21-16,-12 16-89 16,-7 14 328-16,-8 14-549 15,-4 6-73-15,0 0-13 0,0 0-13 16,0 20-18-16,0 12 18 16,0 8 11-16,0 3-11 15,2 1-4-15,14-5 1 16,4-4 3-16,-4-10 3 15,-7-3-3-15,-9-1 0 16,-9-6-13-16,-34 2 1 16,-53-3-137-16,7-5-148 15,4-6-457-15</inkml:trace>
  <inkml:trace contextRef="#ctx0" brushRef="#br0" timeOffset="55021.18">1818 10756 194 0,'0'0'1249'15,"0"0"-913"-15,0 0-175 16,0 0 37-16,0 0 5 16,0 0-59-16,0 0-37 15,0 0-21-15,0 0-20 16,0 0-3-16,0 0 9 0,0 0-25 16,0 0-24-1,0 0-3-15,0 0-7 0,0 0-13 16,0 0 0-16,6 1 0 15,8 8 15 1,3-1 2-16,4 5-4 0,5-1-1 16,4 1-12-16,1-1 1 15,4 1 0-15,1-4 4 16,-3-1-4-16,0 0 1 16,-1-4-2-16,-1 0 0 15,-4 0 0-15,2-2 0 16,-3-2 1-16,1 0-1 15,0 0 2-15,0 0-2 16,-1 0 0-16,-1 0 0 16,2 0-1-16,-3 0-8 0,1 0 5 15,-1 0-1 1,-2 0 5-16,1 0 0 0,1-4 6 16,-2 2-5-16,-2 0-2 15,3 0 6-15,-4 0-5 16,2 0 1-16,-1 0-1 15,0-2 0-15,0-1-6 16,0 3 6-16,2-3 2 16,-2 0-1-16,-1 0-1 15,-2 3 1-15,1-2-1 16,-3 2-1-16,3 2-3 16,0-2 8-16,0 0-1 15,0 0-2-15,-1 0-1 16,4 0 1-16,-6 0-3 15,3 0-1-15,-3-3 3 0,1 4 4 16,-1-1-4-16,2-1-6 16,-2 2 6-16,1 0-8 15,2-4 1-15,-1 1-4 16,1 1 2-16,0-4 3 16,0 1 5-16,1 0-7 15,0 0 7-15,-1-3 1 16,-3 5-1-16,3-2 1 15,-3-1 0-15,1 1-1 16,-1 0 1-16,2 2-5 16,-2-3-13-16,1 3-6 15,-1-2-16-15,1 3 22 16,-1-3 18-16,1 0-1 16,-3 2 1-16,-1 0-1 15,-1 0 1-15,-1 0 0 0,2-2 0 16,-3 2-1-16,2-2-11 15,-2 0 5-15,0-2 6 16,2 2 1-16,0-2 1 16,0-1 0-16,0 2-1 15,1 1-1-15,-2 0-4 16,1-1 5-16,1 1-1 16,-1 1-1-16,1-3-10 15,-2-1 11-15,3 1 1 16,1 1-1-16,-1-4 2 15,3 1-1-15,1 0 0 16,0-2 0-16,0 2 0 0,-3 0 0 16,1-1 0-16,-1 0 1 15,1 1 0-15,1-2 5 16,-1 0-6-16,1 2-6 16,-1-4 5-16,3 2 0 15,-2-2 0-15,0-2 1 16,-3-2 0-16,3 0 1 15,1 0 4-15,1-2 3 16,0 0-8-16,2 2 13 16,-2 2-6-16,1-3-2 15,0 1-4-15,1-1 8 0,-1-4 3 16,2 2-6 0,1-2 3-16,0 2-4 0,3-4 0 15,2 1 1-15,-1-2-1 16,3-2 4-16,1 0-9 15,-1-2 5-15,0-2-1 16,0 1-4-16,-3 2 0 16,0-1 10-16,1-1 3 15,-4 3-4-15,-1 1 3 16,-2-4 13-16,0 1-2 16,1-2-2-16,0-4-13 15,-1-4 1-15,5-3-5 16,0 2 12-16,1-4-3 15,1 1-4-15,0-1-9 16,-3-2 8-16,3 1-8 0,-4 1-5 16,-2 0 4-16,0 3 1 15,-1-1 0-15,2 3 0 16,0 0 0-16,3 0 7 16,2 0-7-16,0-1 1 15,-4-1-1-15,4 1 1 16,-2-1 0-16,2-1 0 15,0 0-1-15,-1-1 0 16,3-1 5-16,1-1-5 16,1 0 4-16,0 0-4 15,0 2 5-15,0 1-5 16,0 1 1-16,-2 4-1 16,-1 1 0-16,-3 2 0 15,0 1 8-15,-3 1 4 0,3-3 2 16,-5 1-4-16,2-1 0 15,-4 0-10-15,0-1-1 16,0 0 1-16,-1-2 2 16,-1 1 2-16,1 2-6 15,0-2 2-15,0 2-1 16,-3 4 0-16,1 1 0 16,-3 6 1-16,1-1-1 15,0 2 1-15,-2 2 0 16,0-3 0-16,3 0 0 15,-1-4 1-15,1-3 6 0,1-2-6 16,3-3-1 0,-1-3 0-16,2 1 0 0,-4-2 0 15,1 5-5 1,-3 5 5-16,-4 4 0 0,0 4-2 16,-3 2 2-16,-1 4 9 15,2-4-4-15,-2 0-5 16,1-2-1-16,3-5 1 15,-1-2 9-15,2-6-5 16,-1 1-4-16,-3-5 0 16,4 5 5-16,-4 1 5 15,1 3-6-15,-1 5 1 16,-2 0-1-16,4 2 8 0,-4-2-4 16,3-2-2-1,-1-2 4-15,0-1 3 0,2-5-3 16,-4 3-3-16,1 1 2 15,-1 3 2-15,2 6-11 16,-1 2 1-16,2 3-1 16,-3 4 0-16,1 2 0 15,-1 2 0-15,0 1 1 16,1-2-1-16,-1-1 0 16,1 3 0-16,0-6 0 15,-1 3 0-15,0 2-1 16,1-2 1-16,-1 5 1 15,-2-2-1-15,0 3 0 16,1 2 0-16,-3 0 1 0,3 0 0 16,-3-2 5-16,2 2-6 15,0-2 0-15,-2-1-1 16,2-2 0-16,-2 1-11 16,0 2 11-16,0 2 0 15,0 0-3-15,0 4-6 16,0 0-9-16,-6-2-33 15,-13-1-105-15,-3 3-383 0</inkml:trace>
  <inkml:trace contextRef="#ctx0" brushRef="#br0" timeOffset="214722.17">7145 8668 499 0,'0'0'52'16,"0"0"-52"-16,0 0-9 0,0 0 9 16,0 0 79-16,0 0-21 15,-69-46 241-15,67 28-212 16,2 2-87-16,0 2-588 0</inkml:trace>
  <inkml:trace contextRef="#ctx0" brushRef="#br0" timeOffset="-213714.52">5285 8744 1318 0,'0'0'437'16,"0"0"-284"-16,0 0-36 15,0 0 85-15,0 0-16 16,0 0-47-16,0 0-89 16,-12-15-38-16,12 15 2 15,0 0 8-15,0 0-10 16,0 0-12-16,0 0-10 15,-2 0 10-15,2 0 2 0,0 0 4 16,0 0 3-16,0 0-9 16,0 0 0-16,0 0 0 15,0 0 8-15,0 0-8 16,0 0-7-16,-2 2-8 16,2 2 13-16,0-2-7 15,0-2 8-15,0 1-16 16,-2-1 0-16,2 3-46 15,-7-3-90-15,1 0-159 16,-4 0-344-16</inkml:trace>
  <inkml:trace contextRef="#ctx0" brushRef="#br0" timeOffset="-213038.31">5115 8540 1073 0,'0'0'565'0,"0"0"-361"0,0 0-120 15,0 0-50 1,0 0-18-16,0 0-15 0,0 0 3 15,-2 22 17-15,0-4-3 16,0 6 44-16,2 7-15 16,0 6-23-16,0 9 3 15,0 5-24-15,0 5 11 16,0 6-13-16,0 6 1 16,0 5 11-16,0 5-11 15,4 2 1-15,5 2 7 16,0-1 20-16,2-2 31 15,-2 1-16-15,0-1-23 16,2-4 3-16,-2-2-24 16,2-2 11-16,-2-1 7 15,2-4 10-15,3-1-1 16,-4 2-12-16,3-3-5 16,-1-2 6-16,-3 0 6 0,-1 0 23 15,2-7-33-15,-4-5 7 16,1-3 1-16,-3-2 9 15,1-4-18-15,-3-3 7 16,1-6-18-16,-1-2 7 16,0-2 10-16,-2-5-7 15,0 2 0-15,0-3-2 16,0-4 3-16,0-3 1 16,0-7-2-16,0-2 5 15,0-1 3-15,0-3 4 16,0-2-13-16,0 2-2 15,0-2-3-15,0 0-5 16,0 0 10-16,0 0-10 16,0 0 13-16,0 0-13 15,0 0 0-15,0-10-10 0,-4-7-77 16,-6-6-288-16</inkml:trace>
  <inkml:trace contextRef="#ctx0" brushRef="#br0" timeOffset="-211243.47">1776 8983 1597 0,'0'0'645'16,"0"0"-455"-16,0 0-86 15,0 0-26-15,0 0-12 16,0 0 8-16,0 0-23 16,0 0-25-16,0 0 2 15,0 0 20-15,0 0 0 16,0 0-14-16,0 0-12 16,0 0-9-16,2 0-9 15,13 0-3-15,10 0 11 16,12 0 10-16,10 0-9 0,14 0-3 15,5 0 0 1,8 0-1-16,6 0-8 0,3 0-1 16,3 0 0-16,1 0 0 15,0-4 1-15,2-1 4 16,-4-6 4-16,-1 1-9 16,-1-2 8-16,0 0-1 15,-2 2-7-15,2 3-5 16,0 0 5-16,-1 3-1 15,-2 0 1-15,3 2 0 16,-3 2 1-16,-2-2 0 16,-5 2 0-16,1-2-1 15,-5-2 0-15,-4-1 0 16,-1 2-1-16,1-2 1 0,-1-4-1 16,1 1 1-16,-1-2 1 15,4 0 3-15,-1 2-4 16,-3 0 0-16,1 0 0 15,-1 0 0-15,1 0-9 16,-1-1 2-16,-1 2-3 16,-1-3 6-16,-4 0 4 15,-4-2 0-15,-5 1 0 16,-7 2 1-16,-8 2-1 16,-12 3 0-16,-9 1-5 15,-7 3 5-15,-2 0-17 16,-4 0 10-16,0 0 7 15,0 0 13-15,0 0-13 16,2 0 1-16,-2 0-1 16,4 0-13-16,0-2 1 0,3 0 12 15,4-1 4-15,5-1 3 16,-1 0-6-16,3-2-1 16,0 0 11-16,0 3-11 15,-2-1-4-15,-10 4-85 16,-4 0-103-16,-2 0-709 0</inkml:trace>
  <inkml:trace contextRef="#ctx0" brushRef="#br0" timeOffset="-210319.42">706 8637 1795 0,'0'0'357'0,"0"0"-180"16,0 0-34-16,0 0-2 0,0 0-63 16,0 0-40-16,0 0-30 15,-14-6-8-15,14 7-13 16,0 24 1-16,10 14 12 15,5 16 12-15,3 13-3 16,1 6-9-16,0 30-49 16,-6-18-278-16,-6-18-1112 15</inkml:trace>
  <inkml:trace contextRef="#ctx0" brushRef="#br0" timeOffset="-210118">598 9328 1509 0,'0'0'1190'0,"0"0"-1046"0,0 0-144 16,0 0-15-16,0 0 15 15,0 0 33-15,152-21-14 16,-96 18-19-16,-7-1-28 16,-7 3-18-16,-11-2-28 15,-17-11-83-15,-7 0-244 16,-7-4-772-16</inkml:trace>
  <inkml:trace contextRef="#ctx0" brushRef="#br0" timeOffset="-209938.9">569 8787 1533 0,'0'0'1248'0,"0"0"-1102"15,0 0-95-15,0 0-7 16,0 0 8-16,0 0-33 15,0 0-19-15,110-93-68 16,-61 93-128-16,-11 0-76 16,-7 0-497-16</inkml:trace>
  <inkml:trace contextRef="#ctx0" brushRef="#br0" timeOffset="-209755.53">933 8983 1198 0,'0'0'317'0,"0"0"-107"16,0 0 3-16,0 0 7 16,53 133-27-16,-40-87-79 0,4 5-68 15,-7 4-23 1,0 3-9-16,-6-3-5 0,-4-4-6 16,0-2-3-1,-9-1-55-15,-9-12-181 0,0-13-368 0</inkml:trace>
  <inkml:trace contextRef="#ctx0" brushRef="#br0" timeOffset="-209481.42">949 9146 2129 0,'0'0'484'0,"0"0"-353"0,0 0-79 15,0 0-28-15,0 0-24 16,0 0-33-16,0 0 2 15,118 44-26-15,-85-2-62 16,-1 4 13-16,-11 2 39 16,-5-4 64-16,-7-6 3 15,-9-8 81-15,0-5 22 16,0-9 12-16,-7-7-18 16,-6-3-42-16,-5-3-39 15,-2-3-16-15,-6 0-9 16,-17-9-83-16,8-7-150 15,5 1-867-15</inkml:trace>
  <inkml:trace contextRef="#ctx0" brushRef="#br0" timeOffset="-209183.88">1258 9047 2140 0,'0'0'351'15,"0"0"-276"-15,0 0-58 16,-37 113-9-16,37-55-7 16,0 0 8-16,2-2-9 15,13-12-14-15,5-10 3 16,1-16 11-16,0-14 25 16,0-4 122-16,-4-15 77 15,-3-24-63-15,-10-9-65 16,-4-8-43-16,-10-2-4 0,-22 5-17 15,-3 12-32-15,-4 11-7 16,6 12-10-16,6 18-46 16,10 0-99-16,7 12-418 0</inkml:trace>
  <inkml:trace contextRef="#ctx0" brushRef="#br0" timeOffset="-207850.77">4770 11193 555 0,'0'0'243'0,"0"0"-204"0,0 0-39 15,0 0-41-15,0 0 37 16,0 0 4-16,0 0-3 15,-36-2-222-15</inkml:trace>
  <inkml:trace contextRef="#ctx0" brushRef="#br0" timeOffset="-207454.31">4770 11193 993 0,'-71'-12'908'0,"71"10"-615"16,0-1-71-16,0 3-52 15,0 0-76-15,0 0-26 16,0 0-9-16,0 0-29 16,0 0-14-16,0 0-15 0,0 13-1 15,0 13 1-15,4 15 0 16,9 9 0-16,3 9 9 16,4 6-10-16,0-1 0 15,0-4 6-15,0-8-6 16,-2-10 0-16,-3-12 0 15,-3-10 0-15,-6-11-14 16,1-8 14-16,-3-1 44 16,1-1 17-16,4-23 35 15,4-15 2-15,3-12-33 16,1-12-28-16,6-5-12 16,-3 2-9-16,2 3-2 15,-4 9 0-15,-1 8-14 0,-3 8 0 16,-3 8-24-16,-3 10 8 15,-4 10-42-15,-4 10-70 16,0 0-100-16,0 14-571 0</inkml:trace>
  <inkml:trace contextRef="#ctx0" brushRef="#br0" timeOffset="-207014.3">5129 11554 2001 0,'0'0'519'15,"0"0"-386"-15,0 0-90 16,0 0-8-16,0 0-23 16,0 0-7-16,-134 8-5 15,107 13 1-15,3 6-2 16,4 6 2-16,9 2-2 15,8 1-2-15,3-2-9 16,5-6-1-16,17-6-12 16,0-8 10-16,3-10-16 15,-6-4 5-15,2 0 17 16,-5-5-6-16,-5-13 15 16,-7-4 12-16,-2-1 14 0,-2 3-9 15,0 4-16-15,0 7 38 16,0 4-10-16,-4 5 16 15,4 0-36 1,0 6-9-16,0 18-4 0,0 10 4 16,6 9 20-16,8 7-14 15,-3 0-6-15,0-2 0 16,-4-4-3-16,-5-8-43 16,-2-7-30-16,0-13-118 15,0-8-327-15</inkml:trace>
  <inkml:trace contextRef="#ctx0" brushRef="#br0" timeOffset="-206738.75">5248 11540 2162 0,'0'0'447'0,"0"0"-272"16,0 0-28-16,0 0-1 15,0 0-80-15,0 0-66 16,0 0-9-16,-4 20 9 15,0 13 14-15,4 5-12 16,0-2-2-16,0 0-11 16,12-2-14-16,7-4-18 15,8 0 10-15,-2-2 2 16,-6 0-22-16,-7 0-36 16,-12 0-12-16,0-2-6 15,-16-3 88-15,-13-6 19 16,-13-13 0-16,6-4-30 15,7 0-585-15</inkml:trace>
  <inkml:trace contextRef="#ctx0" brushRef="#br0" timeOffset="-206356.97">5574 11667 2110 0,'0'0'441'0,"0"0"-322"15,0 0-82-15,0 0-1 16,0 0-15-16,0 0-14 15,-20 105-7-15,20-83-43 16,0-9 15-16,11-8-5 16,5-5-4-16,4-5 37 15,0-21 92-15,0-12 37 16,-2-7-22-16,-7 1-30 16,-5 2-20-16,-6 6 11 15,0 11-1-15,-19 11-36 0,-41 14-31 16,4 10-78-16,-4 15-410 15</inkml:trace>
  <inkml:trace contextRef="#ctx0" brushRef="#br0" timeOffset="-201555.51">1147 13180 1478 0,'0'0'301'0,"0"0"-87"0,0 0-73 16,0 0-77-16,0 0 26 15,51-102 10-15,-44 84 27 16,-3 2-37-16,-2 5-63 16,0 0-14-16,2 7 103 15,-4 2-41-15,0 2-57 16,0 0-18-16,0 0-79 16,0 0 39-16,0 0 39 15,0 14 2-15,2 8 4 16,4 10-4-16,1 12 16 0,3 12-16 15,2 11 0-15,1 10 5 16,1 9-4-16,-3-5-1 16,-5-3 6-16,-4-5-6 15,-2-11-2-15,0-8-43 16,-10-10-129-16,-11-9-71 16,2-8 97-16,-4-9 147 15,1-8 54-15,1-2 37 16,2-8-91-16,1 2-11 15,3-2-114-15,1 0 125 16,5 0 338-16,5 0-256 16,2-2-59-16,2-2-1 15,0 2-3-15,0-2 32 0,0 0 411 16,4 0-462 0,14 1-35-16,10-3 35 0,9 1 17 15,9 1-10-15,6 2-7 16,1 2 0-16,-2 0-39 15,-4 0-46-15,-7 0-14 16,-11 0-151-16,-4 0-356 16,-12 0 349-16,-5-16 168 15,-2 0 89-15,-2-6 0 0</inkml:trace>
  <inkml:trace contextRef="#ctx0" brushRef="#br0" timeOffset="-201277.47">1011 13253 1842 0,'0'0'192'0,"0"0"-98"15,0 0 23-15,0 0-85 16,0 0-32-16,0 0 38 15,0 0 33-15,85-81-55 16,-56 73 292-16,2 6-257 16,3 0-51-16,3 2-83 15,5-2-301-15,3-2 148 0,-1-2 174 16,21-9 19-16,-13 0-59 16,-8 1-573-16</inkml:trace>
  <inkml:trace contextRef="#ctx0" brushRef="#br0" timeOffset="-198568.08">1655 13632 1773 0,'0'0'711'0,"0"0"-572"16,0 0-42-16,0 0 20 15,0 0 5-15,0 0-34 16,0 0-31-16,0-35-23 16,0 35 7-16,0 0 6 15,0 0-9-15,0 0-18 16,0 0-20-16,0 0-4 16,0 0-8-16,0 14-11 15,0 8-7-15,5 14 30 16,5 13 6-16,2 7 4 15,-1 9-10-15,0 0-13 0,-4-7-58 16,-5 1-14-16,-2-6-45 16,-2-8-83-16,-10-21-581 0</inkml:trace>
  <inkml:trace contextRef="#ctx0" brushRef="#br0" timeOffset="-198261.43">1633 13579 1950 0,'0'0'999'0,"0"0"-923"15,0 0-76 1,0 0-31-16,0 0 10 0,0 0 8 16,0 0 13-1,109 89 10-15,-62-49-4 0,0 1-6 16,-5 1-6-16,-9 0 5 15,-4-7-4-15,-11 1 5 16,-11-6 2-16,-7-2 8 16,0 3 7-16,-29-3-5 15,-11-2 4-15,-9-2-9 16,-5-4 7-16,-2-6-14 16,-15-8-3-16,15-3-115 15,12-3-435-15</inkml:trace>
  <inkml:trace contextRef="#ctx0" brushRef="#br0" timeOffset="-197762.6">2061 13726 147 0,'0'0'519'0,"0"0"-258"0,0 0-225 16,0 0-36-16,0 0-45 16,0 0 45-16,0 0 22 15,-9 13 197-15,13-13 129 16,1 0-82-16,-5 0 40 15,0 0-15-15,0 0-89 16,0 0-68-16,0 0-48 16,0 1-53-16,0 11-33 15,0 10-3-15,0 14 3 16,0 12 1-16,0 6 11 16,0 0-2-16,0 1-9 15,10-15 4-15,6-6-4 16,2-10 10-16,0-12 2 15,2-10-7-15,-2-2 84 16,0-12-6-16,-3-20-9 0,-3-10-10 16,-8-11-22-16,-4-1-14 15,0 3-7-15,-20 2 7 16,-7 11-29-16,0 10-10 16,-6 16-77-16,3 8-257 15,11 4-847-15</inkml:trace>
  <inkml:trace contextRef="#ctx0" brushRef="#br0" timeOffset="-197537.49">2778 13597 2438 0,'0'0'563'0,"0"0"-481"0,0 0-28 15,0 0-27-15,0 0-27 16,0 0-11-16,0 0-14 16,51-10 19-16,-17 10-3 15,21 0-90-15,-6 0-55 16,-6 0-227-16</inkml:trace>
  <inkml:trace contextRef="#ctx0" brushRef="#br0" timeOffset="-197350.63">2850 13878 2867 0,'0'0'247'16,"0"0"-247"-16,0 0-8 0,0 0-19 16,0 0 27-16,131-52 0 15,-67 26-54-15,-1 4-472 0</inkml:trace>
  <inkml:trace contextRef="#ctx0" brushRef="#br0" timeOffset="-196467.79">3475 13884 2478 0,'0'0'282'0,"0"0"-209"0,0 0-31 16,0 0-14-16,0 0-3 15,0 0 49-15,0 0-11 16,69-124-21-16,-35 67 9 16,1-5-19-16,10-24-20 15,9-22-11-15,-6 4 3 16,-3 9 4-16,-9 18-8 16,-14 26-5-16,-2 5 1 15,0 6-5 1,-11 20 1-16,-7 18-22 0,-2 2-69 15,0 50-6-15,-17 41 105 16,-1 4 2-16,7 0 16 16,9-16-13-16,2-24-3 15,6-9-2-15,16-4-10 16,0-18-9-16,1-17 19 16,2-7 71-16,1-13 25 0,6-27-32 15,-1-16-19-15,0-12-25 16,-2-10-11-16,-5-5-9 15,-4 3-1-15,-5 6-3 16,-1 11 4-16,-5 18 5 16,-7 13-4-16,0 18 41 15,-2 14-17-15,0 3-25 16,0 34-30-16,2 19 30 16,8 20 1-16,5 10-1 15,7 4-9-15,3-5-17 16,0-15-19-16,-1-14 29 0,0-13-37 15,-3-18-118-15,-8-13-356 16</inkml:trace>
  <inkml:trace contextRef="#ctx0" brushRef="#br0" timeOffset="-195693.39">4420 13355 1604 0,'0'0'1361'0,"0"0"-1284"15,0 0-74-15,7 111-3 16,2-72-12-16,-3-7 4 16,0-8 7-16,0-12 1 15,-2-6-16-15,0-6 16 16,1 0 23-16,1-18 47 16,4-18 3-16,3-10-37 0,2-8-19 15,3 0-13-15,-2 10-3 16,-1 11 0-16,-6 17-1 15,1 16-15-15,-6 5-63 16,4 33 36-16,1 12 29 16,5 10 13-16,3-2-75 15,4-8-29-15,3-12 45 16,3-15 22-16,0-14-16 16,-1-9 8-16,5-9 10 15,3-30 25-15,4-11-76 16,0-16-215-16,2-8 63 15,-2-6 155-15,0-4 83 0,-3-1 17 16,-6 7 37 0,-6 10 89-16,-8 15 176 0,-6 17-8 15,-9 18-46-15,0 13-109 16,0 5-103-16,-20 22-34 16,-13 38-19-16,-12 41-5 15,5 36-1-15,9-6-34 16,15-30-19-16,16-38 9 15,0-28 32-15,2-6 18 16,16-3 0-16,9-6-23 16,6-16 23-16,7-4 37 15,7-20 13-15,2-20-21 16,-2-10-29-16,-3-6-3 16,-10 4-28-16,-8 8-1 15,-9 14-1-15,-13 16 20 0,-4 14-46 16,0 7 33-16,-2 30 26 15,-9 10 9-15,6 6 5 16,5-3-4-16,0-8 5 16,2-13 21-16,14-12 14 15,-1-9-9-15,-1-8-2 16,-3 0 10-16,-2-16-22 16,-4-16 21-16,-5-12-2 15,0-4-19-15,-19-2-11 16,-10 6-9-16,-2 10-7 15,-2 12-14-15,4 13 10 0,8 9-46 16,17 27-99-16,4 9-215 16,0 1-457-16</inkml:trace>
  <inkml:trace contextRef="#ctx0" brushRef="#br0" timeOffset="-195493.25">5950 13080 2491 0,'0'0'300'0,"0"0"-42"16,0 0-123-16,0 0-104 15,0 0-20-15,-149 116-8 16,98-35-3-16,0 6-50 16,1-4-85-16,8-14-27 0,-11-10-21 15,11-20-254-15,8-20-654 0</inkml:trace>
  <inkml:trace contextRef="#ctx0" brushRef="#br0" timeOffset="-195354.46">5523 13116 2433 0,'0'0'658'16,"0"0"-623"-16,0 0-11 15,0 0-20-15,105 138 24 16,-49-33-28-16,-10-15-114 15,-8-12-412-15</inkml:trace>
  <inkml:trace contextRef="#ctx0" brushRef="#br0" timeOffset="-194805.62">3650 14074 2606 0,'0'0'418'0,"0"0"-304"15,0 0-33-15,0 0-56 0,0 0-25 16,0 0 5-16,0 0 8 16,142-31-1-16,-49 21 6 15,36-2-14-15,34-1 7 16,6 2 7-16,-6-2-3 15,-33 6 1-15,-41 1-16 16,-22 1 0-16,-15 1-2 16,6-1-54-16,3 0-97 15,-10 1-134-15,-24 4-643 0</inkml:trace>
  <inkml:trace contextRef="#ctx0" brushRef="#br0" timeOffset="-194431.02">4355 14216 2215 0,'0'0'346'16,"0"0"-260"-16,120-31-40 15,-64 29-46-15,-4 2-10 16,-4 16-18-16,-7 16 13 16,-12 12-108-16,-16 4-124 15,-13 6 156-15,-13 1 91 16,-32-3 16-16,-13-2 251 0,-2-10-3 16,5-8 4-16,10-9-74 15,18-12-75-15,16-7-62 16,11-4-57-16,2 0-23 15,32-4 9-15,15-9 14 16,15-10 18-16,16-1-18 16,7-4-24-16,31-12-85 15,-22 5-290-15,-13 4-1907 0</inkml:trace>
  <inkml:trace contextRef="#ctx0" brushRef="#br0" timeOffset="-193651.5">6394 12932 2723 0,'0'0'288'0,"0"0"-217"16,0 0-42-16,0 0-11 0,0 0-2 15,0 0-16-15,0 0-7 16,-11 94 7-16,13-30 16 16,12 8-7-16,1-4-4 15,3-5-5-15,-1-15-1 16,-1-14 1-16,-5-12 0 16,-1-14 15-16,-4-5 18 15,-4-3 16-15,1-13 4 16,-1-21-3-16,2-12-29 15,3-11-21-15,0 2-9 16,-1 6-3-16,1 15-2 16,-3 16-6-16,-2 16 8 15,1 2-43-15,-1 27-7 16,3 17 62-16,4 10 6 16,4 4 3-16,3-7 0 0,1-8-9 15,1-15 4-15,-1-14 4 16,4-12 19-16,-1-2 8 15,5-30-8-15,4-16-1 16,-3-12-14-16,1-11-9 16,-7 1-3-16,-5 2-10 15,-3 6-19-15,-10 12-14 16,-2 16-81-16,-9 14-94 16,-9 18-1048-16</inkml:trace>
  <inkml:trace contextRef="#ctx0" brushRef="#br0" timeOffset="-193402.61">6222 13626 2348 0,'0'0'410'15,"0"0"-240"-15,0 0 5 16,0 0-80-16,0 0-67 15,0 0-18-15,0 0 2 16,108 0 18-16,-39 0-11 16,13-7 5-16,2-1-14 0,-1 0-4 15,-5 2-6 1,2 5-20-16,-17-2-103 0,-24 3-341 0</inkml:trace>
  <inkml:trace contextRef="#ctx0" brushRef="#br0" timeOffset="-193071.02">6488 13836 1696 0,'0'0'1226'15,"0"0"-1140"-15,0 0-54 16,0 0-6-16,0 0 19 15,0 0-3-15,0 0-29 0,-4 78 15 16,-6-28 13 0,-1 7 6-16,5-4-23 0,-2-3 0 15,8-5 10-15,0-11-7 16,0-8 14-16,2-6-12 16,15-8-7-16,3-4-10 15,9-2-5-15,6-6 2 16,10 0-1-16,6 0-3 15,7-17-1-15,0-2-4 16,-3-1-15-16,-10-6-70 16,-14 5-156-16,-18 8-878 0</inkml:trace>
  <inkml:trace contextRef="#ctx0" brushRef="#br0" timeOffset="-192118.63">7463 12846 1621 0,'0'0'1122'15,"0"0"-991"-15,0 0-53 16,0 0 15-16,0 0 7 16,0 0-27-16,0 0-44 15,0-17-29-15,-2 17-4 0,-4 8-15 16,-5 16 11-16,-14 34 8 15,-13 43 11-15,-13 51 0 16,-3 25-7-16,10-1 2 16,15-15-5-16,18-35 0 15,11-28 0-15,0-24 0 16,9-25-1-16,13-13-7 16,10-4-16-16,5-5-15 15,12-6-12-15,25-21-97 16,-12-18-55-16,-6-12-392 0</inkml:trace>
  <inkml:trace contextRef="#ctx0" brushRef="#br0" timeOffset="-191819.2">7787 13150 2386 0,'0'0'507'15,"0"0"-391"-15,0 0 20 16,0 0-43-16,0 0-52 15,0 0-36-15,-43 122 1 16,43 5-5-16,9-1 13 16,4-19-13-16,1-37 3 15,-5-26 0-15,4-4-8 16,1-6 3-16,1-7 1 16,-1-14 9-16,-1-13 9 15,5-2 13-15,4-30 12 16,4-20 13-16,6-19-33 15,-1-13 0-15,-2-10-18 16,-2 0-5-16,-3 8-53 16,1 7-81-16,-8 27-272 0,-3 27-954 15</inkml:trace>
  <inkml:trace contextRef="#ctx0" brushRef="#br0" timeOffset="-191259.37">8199 13676 2461 0,'0'0'383'0,"0"0"-305"16,0 0-44-16,0 0-18 15,0 0-6-15,0 0-10 0,60-111-107 16,-60 105-57-16,0 6 52 16,0 0 78-16,-11 10 33 15,-1 4 1-15,4 0 2 16,3-2-2-16,5-3-10 15,0-5-1-15,0-4-34 16,0 0-31-16,5 0-86 16,-1-4-3-16,-2-6 64 15,-2-2 64-15,0 2 37 16,0 3 114-16,0 1 13 16,0 4-67-16,0 2-25 15,0 0-35-15,0 0-12 16,0 0-6-16,0 0 18 0,0 0 11 15,0 0 59-15,0 0 124 16,0 0-30-16,0 0-47 16,0 0-46-16,0 0-28 15,0 0-18-15,0 0-16 16,0 0-3-16,-9 0 27 16,-1 2-29-16,-9 12-4 15,-3 8 1-15,-2 5-2 16,-3 6 2-16,5 6-1 15,1 2 0-15,8 6-1 16,5-2 0-16,8 0 1 16,0-7-1-16,4-4-5 15,21-9 6-15,4-10 14 16,6-9 6-16,5-6-16 16,2 0 4-16,16-27-8 15,-11-4-42-15,-11 1-269 0</inkml:trace>
  <inkml:trace contextRef="#ctx0" brushRef="#br0" timeOffset="-191023.02">8239 13866 2287 0,'0'0'393'0,"0"0"-381"16,0 0-2-16,0 0 68 15,0 0 27-15,0 0-34 16,118 0-52-16,-87 11-19 15,-4 16-2-15,-5 9 2 16,-7 10 0-16,-1 7 19 0,-7 1-7 16,-5-2-10-1,-2-6-2-15,0-8-9 0,0-9-34 16,0-22-109-16,0-6-202 16,0-1-1648-16</inkml:trace>
  <inkml:trace contextRef="#ctx0" brushRef="#br0" timeOffset="-190682.46">8645 13618 1696 0,'0'0'959'0,"0"0"-869"0,0 0 9 16,0 0 21-16,0 0-89 15,0 0-4-15,0 0-15 16,-25 9-9-16,25 13-1 15,0 5 4-15,13 0 16 16,5 2-15-16,3 1 9 16,-4-2-10-16,-1 2 0 15,-3-4-6-15,-2 0 0 16,-4-2 0-16,-3-2 0 16,-4-6-6-16,0-2 1 15,0-4-6-15,0 0 11 16,-6-4 1-16,-14-3 6 15,-5-2 3-15,-9-1-3 0,-1 0 7 16,0 0-14 0,-6-16-46-16,10-2-129 0,11 2-546 0</inkml:trace>
  <inkml:trace contextRef="#ctx0" brushRef="#br0" timeOffset="-190451.5">9195 13653 1332 0,'0'0'1600'16,"0"0"-1387"-16,0 0-134 15,0 0-37-15,0 0-41 0,0 0 8 16,0 0-3-1,82-4-6-15,-44 8-58 0,15-2-102 16,-5-2-46-16,-11 0-375 0</inkml:trace>
  <inkml:trace contextRef="#ctx0" brushRef="#br0" timeOffset="-190118.65">9495 13018 2627 0,'0'0'427'0,"0"0"-369"16,0 0-58-16,0 0-27 16,0 0 27-16,2 144 14 15,10-59-13-15,3 9-1 16,3 0-48-16,0-18 4 15,4-4 0-15,-1-15 31 16,-2-24 13-16,-1-16 14 16,1-16 79-16,-2-1 19 15,5-29-6-15,5-18-41 16,2-16-32-16,5-12-8 16,-3-5-17-16,0-5-4 0,-2 6-4 15,2-1-67 1,-11 21-152-16,-7 23-738 0</inkml:trace>
  <inkml:trace contextRef="#ctx0" brushRef="#br0" timeOffset="-189876.85">10112 13405 2977 0,'0'0'265'0,"0"0"-230"15,0 0-35-15,0 0-2 16,0 103 2-16,0-47 10 16,-2 6-10-16,2-1-54 0,0-7-14 15,0-11 17-15,0-11-17 16,0-15-25-16,0-16 31 16,0-15-53-16,0-16-161 15,0-8-1693-15</inkml:trace>
  <inkml:trace contextRef="#ctx0" brushRef="#br0" timeOffset="-189774.72">9939 13469 1161 0,'0'0'0'0</inkml:trace>
  <inkml:trace contextRef="#ctx0" brushRef="#br0" timeOffset="-189409.72">9939 13469 2339 0</inkml:trace>
  <inkml:trace contextRef="#ctx0" brushRef="#br0" timeOffset="-189336.81">9939 13469 2339 0,'-66'118'464'0,"72"-118"-464"0,19 0 0 0,10 0 9 0,11 0 46 0,8-4 38 0,4-2-54 15,2-2-39-15,5-3-93 16,-13 0-120-16,-17 1-1331 0</inkml:trace>
  <inkml:trace contextRef="#ctx0" brushRef="#br0" timeOffset="-188974.27">10393 12823 2322 0,'0'0'664'0,"0"0"-589"15,0 0-26-15,0 0-7 16,0 0-42-16,0 0 6 15,0 0 18-15,110 166 4 16,-46-49-12-16,7 38-15 16,-5 3-1-16,-27-25-2 15,-24-36 2-15,-15-38 5 16,-2-7-5-16,-29 2-27 16,-13 0 27-16,-14-6 12 15,-4-14 2-15,-3-13 0 16,3-18-14-16,-7-6-8 15,15-20-223-15,11-3-973 0</inkml:trace>
  <inkml:trace contextRef="#ctx0" brushRef="#br0" timeOffset="-188594.47">10409 12328 2260 0,'0'0'521'0,"0"0"-411"15,0 0 57-15,0 0-42 16,127-64-41-16,-94 62-34 15,1 2-44-15,-5 16-6 16,-5 22-10-16,-8 16-2 16,-11 12 11-16,-5 6-7 15,0-2 8-15,-19-7 0 16,4-15 8-16,4-15 12 16,6-10 20-16,5-12-22 15,7-9-14-15,28-2 18 16,39-17 20-16,42-27-15 0,29-20-27 15,-19 8-30 1,-29 10-385-16</inkml:trace>
  <inkml:trace contextRef="#ctx0" brushRef="#br0" timeOffset="-158535.28">8001 13900 1490 0,'0'0'380'15,"0"0"-324"-15,0 0-56 16,0 0-280-16,-27 107-907 0</inkml:trace>
  <inkml:trace contextRef="#ctx0" brushRef="#br0" timeOffset="-155152.39">12860 5460 2189 0,'0'0'438'0,"0"0"-225"16,0 0-66-16,0 0-20 15,0 0-26-15,0 0-40 0,0 0-19 16,0 0-29 0,0 0-7-16,0 0 1 0,-5 4-7 15,-24 8-26-15,-65 23-132 16,6 2-270-16,-8 1-522 0</inkml:trace>
  <inkml:trace contextRef="#ctx0" brushRef="#br0" timeOffset="-155086">12158 5725 984 0,'0'0'0'0,"0"0"-95"0</inkml:trace>
  <inkml:trace contextRef="#ctx0" brushRef="#br0" timeOffset="-151289.78">4930 8855 1680 0,'0'0'272'0,"0"0"-190"16,0 0-3-16,0 0-9 0,0 0 44 15,0 0 36 1,0 0-34-16,0-62-19 0,-2 54-2 16,2-1-35-16,0 2-37 15,0-4-17-15,0 4-6 16,0-1 0-16,0 2-11 15,0 0-10-15,4 4-5 16,3-1 6-16,0 3 9 16,0 0-11-16,-1 6-20 15,-2 13-41-15,-4 4 35 16,0-2-8-16,0-1 34 16,-8-3 22-16,-6-4 28 15,5-5 24-15,1-6-15 16,5-2 18-16,1 0-18 0,2-10-36 15,0-9-1 1,0 2-1-16,0 1-8 0,0 4-46 16,0 7-78-16,0 5-68 15,0 0-139-15,0 9 52 16,0 1-767-16</inkml:trace>
  <inkml:trace contextRef="#ctx0" brushRef="#br0" timeOffset="-151164.28">4930 8855 1299 0</inkml:trace>
  <inkml:trace contextRef="#ctx0" brushRef="#br0" timeOffset="-150499.24">4930 8855 1299 0,'-20'-2'629'16,"20"2"-432"-16,0 0-94 0,0 0-33 0,0 0 4 0,0 0 16 0,0 0-22 15,0 0-36-15,0 0 8 16,0 0 26-16,0 0-16 16,0 0-24-16,0 0-15 15,0 0-3-15,0 0 3 16,0 0 6-16,0 0 7 16,0 0-2-16,0-6-2 15,3-3-13-15,8-3-1 16,-1-3-1-16,4-3-4 15,1-1-1-15,4-2 1 16,-2-3 6-16,3-1-7 16,1-1 0-16,0 2 1 0,0-2 0 15,-1-1 0-15,0 2 0 16,2-1 0-16,1-2 8 16,1 0 1-16,2-3-1 15,-1 4-3-15,0-3-1 16,-1 4 7-16,-1-3-5 15,-4 6-1-15,0-2-5 16,-2 0-1-16,-1 0 2 16,-1-2 6-16,1 2-6 15,-1 0-1-15,3 2-1 0,1 1 1 16,0-2-2 0,1 2-3-16,3 0 2 15,-4 0-3-15,2 2 4 16,-6 0 0-16,1 0 1 0,-1 0-1 15,-3 2 0-15,1-3 1 16,1 2-4-16,-3 2 3 16,-3 1 2-16,4 0 0 15,-6 5-1-15,3-2 1 16,-3 3-1-16,-1 1 0 16,-2 6 0-16,-1-1 0 15,-2 0 2-15,0 3-1 16,0 1-1-16,0 0 0 15,0 0-8-15,0 0-14 16,0 0-1-16,0 0 10 16,0 0 8-16,0 0-3 15,0 0-10-15,0 0-17 0,0 0-19 16,0 0-13-16,0 0 0 16,0 0-16-16,0 1-17 15,0 5-128-15,0-1-92 16,-5 0-415-16</inkml:trace>
  <inkml:trace contextRef="#ctx0" brushRef="#br0" timeOffset="-148118.58">5340 8456 1384 0,'0'0'371'0,"0"0"-191"15,0 0 8-15,0 0 4 16,0 0-59-16,0 0-47 16,0 0-22-16,0 0-7 15,22-34-8-15,-6 18-7 16,2-4-11-16,4-4-10 0,5-5-10 16,6-7 0-16,5-1-1 15,2-5-4-15,5-7 4 16,-1-2 9-16,1-6-4 15,-1-1 2-15,1-2-6 16,0-1-2-16,-3 1-3 16,-4 2-6-16,0 4 1 15,-7 4-1-15,-2 8 1 16,-9 6 0-16,-4 6-1 16,-6 6 0-16,0 6 8 15,-6 1-7-15,-2 5-1 16,1 3 0-16,-3 0 0 15,0 3-5-15,0 2-5 0,0 3-13 16,0 1-19-16,0 0-19 16,0 0-6-16,0 0 32 15,-9 0-17-15,-1 9 16 16,-3 4 23-16,0 1-7 16,-3 1-33-16,-2 1-22 15,-1 3 36-15,-2 0 24 16,2 2 15-16,-2 1 0 15,1 2 1-15,-2 1 7 16,0 2-7-16,2 1 1 16,-5 4-1-16,1 4 7 15,-3 2 5-15,0 2 5 16,-2 3 40-16,0-1 5 0,0 2-7 16,0 1-10-1,0-4-9-15,0 3-24 0,0 2-12 16,-2 0 0-16,0 0-1 15,-2 3 7-15,-1-3-6 16,3-5 0-16,0 2 1 16,4-3 4-16,2-5 7 15,4 2-4-15,-2-1 0 16,5-2-3-16,1 2 0 16,-2 1-5-16,2 0 1 15,-1 0 3-15,0 1-4 16,-2-2 0-16,0-2 5 0,-1-2-5 15,4-2 21-15,-1-2-7 16,3-2-3-16,1-2-2 16,1 2-3-16,2-2 1 15,-3 2-7-15,1 1 5 16,-1-1-5-16,-1 2 0 16,-1-2 6-16,-1 0 1 15,1-2 10-15,1 0-13 16,1 0 1-16,3-4-1 15,-1 0-4-15,2-1 3 16,-1-2-3-16,-1 4-1 16,-1 1 8-16,0 0-4 15,-5 2-4-15,2 2 0 16,-1-2 7-16,-2 1 2 16,4-2 0-16,-1 1 6 0,3-2-8 15,-1 0-6-15,1 0 5 16,3 3-6-16,-4-2 1 15,3 1 0-15,-3 2 0 16,3 1-1-16,0-2 0 16,0 1-6-16,-2 1 6 15,-1-2 5-15,-1 4-5 16,-1-4 0-16,0 0 4 16,0-3-4-16,3-2-2 15,3-2 2-15,0-4 7 16,4-4-6-16,1-4-1 15,1-2 1-15,4-2 3 16,0-2-4-16,0 0 0 0,0 0 4 16,0 0 1-16,0 0-4 15,0 0 0-15,0 0 0 16,0 0 1-16,0 3-2 16,0-3 1-16,0 0-1 15,0 0 0-15,0 0 0 16,0 0-1-16,0 0 1 15,0 0 0-15,0 0 0 16,-2 3 0-16,2 2 0 16,-2 6 1-16,-4-1 0 15,0 5 1-15,-1-3 5 16,1-1-7-16,2 3 0 0,-4-4 1 16,4 2 0-16,-3-2 0 15,3-2-1 1,0 3 1-16,-1-2-1 15,3 3 0-15,-3 0 0 0,-2 2 0 16,1 1 1-16,0-1 0 16,-1-3-1-16,0 1 1 15,4-10 4-15,1 3-5 16,2-4-1-16,0-1 1 16,0 0 0-16,0 2 0 15,0-2 0-15,0 0 0 16,0 0 1-16,0 0-1 15,0 0-1-15,0 0 0 0,0 0 1 16,0 0-17-16,0 0 8 16,0-2 6-16,0-4 3 15,5-3 7-15,6-5 2 16,2-7 0-16,6-3-2 16,0-6-1-16,6-4-6 15,2-2 5-15,-1-6-1 16,6-4 2-16,-1-4-5 15,2-2 7-15,0-1-7 16,3 0 4-16,-3-2-4 16,1 3 5-16,-3-2-6 15,1 4 1-15,-4-2-1 16,1 0 0-16,0-1-3 16,0-1 3-16,-2 2 1 15,0-2 0-15,2 2-1 0,0-2-1 16,0 0 1-16,2 1-8 15,0 1 8-15,3 2 0 16,-1 2 4-16,0 2-4 16,1 2 1-16,-1 0 0 15,0 0-1-15,1 1 0 16,0 0 0-16,-1 0 0 16,1 1 0-16,-3 4 0 15,-2 1 0-15,-2-3 0 16,-4 5 0-16,4-4 0 15,-2 2 1-15,4-3-1 16,-2 2 0-16,2-4 0 16,-2 5-1-16,-1-1 1 15,-2 0 0-15,3 0 0 16,0-2 0-16,0-1 1 0,2 1-1 16,-2 0 5-16,0 0-5 15,-1 2-1-15,0-4 1 16,1 2-1-16,0-1 0 15,-2 0 1-15,-3 1-3 16,0 0 3-16,-2 4 0 16,-1-1 1-16,-2 1-1 15,-3 5 5-15,-1 1-5 16,0-1 0-16,-2 5 0 16,0-1 0-16,-2 6 1 15,0 1-1-15,-2 4 0 0,-3 2 1 16,1 4-1-16,-3 4 1 15,0 2-1-15,-2 4-4 16,0 0-14-16,0 0-2 16,0 0 20-16,0 0 2 15,0 0 7-15,0 0-4 16,0 0-4-16,0 0-1 16,0 2 1-16,0 2-1 15,-2 4 0-15,-13 14-19 16,-1 0-86-16,-2-3-202 0</inkml:trace>
  <inkml:trace contextRef="#ctx0" brushRef="#br0" timeOffset="-139887.48">5616 14289 1314 0,'0'0'677'0,"0"0"-388"0,0 0-149 16,0 0-46-16,-129-50-22 16,96 38-49-16,-3 4 3 15,1 5-25-15,-3 3 13 16,-5 0-14-16,-21 6-11 16,8 13-79-16,5 1-319 0</inkml:trace>
  <inkml:trace contextRef="#ctx0" brushRef="#br0" timeOffset="-138410.62">1385 15462 2284 0,'0'0'244'0,"0"0"-176"16,0 0 2-16,0 0 26 15,0 0-36-15,0 0-19 16,0 0-18-16,-33-22-6 16,31 22 12-16,0 0-24 15,-3 0-5-15,-4 10 0 16,-6 8-20-16,-6 8-16 16,-1 4 14-16,0 8 0 0,4 5 3 15,5 3 8-15,7-2-18 16,6-2 1-1,0-4-4-15,8-11-5 0,17-10-11 16,4-7-16-16,6-10 64 16,1-4 3-16,-1-23 64 15,1-12-7-15,-3-11 7 16,-2-8-7-16,-4-9 0 16,-6-1-14-16,-8-8-19 15,-13 2 4-15,0-1 12 16,-20 6 6-16,-23 6 6 15,-17 9-23-15,-13 14 2 16,-14 14-28-16,-7 20 2 16,-1 6-3-16,1 21-5 0,13 14-40 15,13 8-6-15,20 11-78 16,22-10-200-16,19-11-647 0</inkml:trace>
  <inkml:trace contextRef="#ctx0" brushRef="#br0" timeOffset="-137977.09">2009 14945 1676 0,'0'0'1037'16,"0"0"-910"-16,0 0-57 15,0 0 2-15,0 0-32 16,0 0-30-16,0 0-10 16,0 30-1-16,0 16 1 0,0 12 0 15,0 12 0-15,0 8-1 16,0 32-125-16,-9-23-97 15,-1-13-557-15</inkml:trace>
  <inkml:trace contextRef="#ctx0" brushRef="#br0" timeOffset="-137790.74">1797 15627 2534 0,'0'0'474'0,"0"0"-467"0,0 0-6 15,0 0 8-15,127-12 1 16,-71 8-3-16,0-5-7 16,-2 4-24-1,-6-13-65-15,-12 1-95 0,-16-1-736 0</inkml:trace>
  <inkml:trace contextRef="#ctx0" brushRef="#br0" timeOffset="-137647.52">1838 15105 2809 0,'0'0'286'15,"0"0"-251"-15,0 0-27 0,0 0-8 16,133-14-89-16,-75 20-109 16,-2 6-797-16</inkml:trace>
  <inkml:trace contextRef="#ctx0" brushRef="#br0" timeOffset="-137447.22">2391 15341 1360 0,'0'0'1030'0,"0"0"-954"16,0 0-40-16,0 153-27 15,0-90 6-15,0-5-7 16,0 0-8-16,0-8-8 15,0-7 2-15,0-11 6 16,0-15 8-16,0-16-8 0,-6-1-130 16,-4-5-1831-16</inkml:trace>
  <inkml:trace contextRef="#ctx0" brushRef="#br0" timeOffset="-137217.58">2350 15366 2238 0,'0'0'357'16,"0"0"-273"-16,0 0-36 16,0 0-30-16,149 75-18 15,-109-32-13-15,-3 3-60 16,-12 4-87-16,-11-3 110 0,-14-6 50 16,0 0 57-1,-20-15 104-15,-9-5-45 0,-2-6 22 16,4-15-79-16,5-9-59 15,8-14-178-15,10-7-412 0</inkml:trace>
  <inkml:trace contextRef="#ctx0" brushRef="#br0" timeOffset="-136969.29">2850 15346 2108 0,'0'0'443'0,"0"0"-294"15,0 0-41-15,-21 102-27 0,15-48-32 16,6 1-24 0,0-6-19-16,0-8-6 0,13-15 41 15,-2-14 13-15,-4-10-16 16,-1-2 18-16,-1-10 26 16,-3-24 16-16,-2-8-28 15,0-7-46-15,-7 4-12 16,-17 2-12-16,-28 15-61 15,8 15-84-15,0 8-284 0</inkml:trace>
  <inkml:trace contextRef="#ctx0" brushRef="#br0" timeOffset="-136459.49">1198 16110 2423 0,'0'0'466'16,"0"0"-406"-16,0 0-12 15,0 0 41-15,0 0-32 16,0 0-20-16,0 0-27 15,9 2-10-15,20 10 8 16,11 0-3-16,18 2 2 16,14-8-7-16,28-2 9 15,37-4-5-15,44-10-4 16,14-11 0-16,-4-2 6 16,-18 1-6-16,-30 8-14 15,-27 6 2-15,-27 0-2 16,-31 6-12-16,-16 2-3 0,-4 0 7 15,-7 0-4-15,-26 0-42 16,-5 0-130-16,-18 4-352 0</inkml:trace>
  <inkml:trace contextRef="#ctx0" brushRef="#br0" timeOffset="-135647.85">1749 16393 2283 0,'0'0'368'0,"0"0"-300"0,0 0-38 16,0 0 62-16,0 0-36 15,0 0-4-15,0 0-52 16,-103 48-19-16,67-8 19 16,3 10 20-16,2 6 2 15,6 3-13-15,12-6-9 16,9-6-6-16,4-7-9 16,2-14-6-16,18-8-16 15,2-14 10-15,5-4 27 16,2-4 11-16,-5-22 38 15,-6-10 6-15,-11-9-15 0,-7-9-7 16,-18 0-6-16,-24-5-14 16,-16 2-6-16,-9 9-7 15,-5 8 18-15,1 12-18 16,11 6-25-16,14 13-68 16,19 8-156-16,15 1-876 0</inkml:trace>
  <inkml:trace contextRef="#ctx0" brushRef="#br0" timeOffset="-135342.49">2125 16258 2417 0,'0'0'306'0,"0"0"-235"0,0 0-25 15,0 0 1-15,0 0-47 16,0 0 4-16,-38 103-3 16,36-46 0-16,-2 10 5 15,4-4-5-15,-3 0 11 16,3-9 15-16,0-6-27 16,14-12-8-16,8-9-16 15,9-13-16-15,5-11 22 16,2-3 6-16,4-13 12 0,1-13-11 15,1-15-48 1,-9 5-164-16,-12 7-517 0</inkml:trace>
  <inkml:trace contextRef="#ctx0" brushRef="#br0" timeOffset="-135152.96">2326 16623 940 0,'0'0'127'0,"0"0"-125"16,0 0-2-16,0 0-2 16,0 0-161-16,0 0-155 15,0 0 92-15,31-17 161 16,-31 17 62-16,0 9-49 0</inkml:trace>
  <inkml:trace contextRef="#ctx0" brushRef="#br0" timeOffset="-134692.72">2462 16186 2457 0,'0'0'252'0,"0"0"-156"0,0 0 44 15,0 0-14 1,0 0-61-16,0 0-65 16,0 0-14-16,-9 76 14 15,9-9 20-15,0 5-3 16,0 8 0-16,-4 4-16 0,-6-7-2 15,-1-10-32-15,-5-8-24 16,-8-7-65-16,4-16-188 16,4-13-1135-16</inkml:trace>
  <inkml:trace contextRef="#ctx0" brushRef="#br0" timeOffset="-134381.06">2657 16687 2168 0,'0'0'424'15,"0"0"-330"-15,0 0-60 16,0 0 34-16,0 0-15 16,-8-102-16-16,-3 100-24 15,-3 2-13-15,-5 10-29 16,-4 20 7-16,0 6 22 15,6 9 30-15,5 0 18 16,12-1-47-16,0-3-1 16,3-5-10-16,15-14-3 15,4-4-21-15,0-10 7 16,0-2 19-16,5-6-20 16,-6 0-157-16,-8-6-679 0</inkml:trace>
  <inkml:trace contextRef="#ctx0" brushRef="#br0" timeOffset="-134156.34">2686 16860 1849 0,'0'0'843'15,"0"0"-744"-15,0 0-74 16,0 0 17-16,0 0-18 16,0 0 6-16,0 0-29 15,0-4-1-15,7 18 0 16,7 12 19-16,1 7 11 15,3-2-8-15,0 7-16 16,-5-6-6-16,-2 0 6 16,-4-6-1-16,-2-8 2 15,-3 0-1-15,0-9-6 16,-2-9-32-16,0 0-117 0,0 0-369 0</inkml:trace>
  <inkml:trace contextRef="#ctx0" brushRef="#br0" timeOffset="-133853.48">2900 16606 2026 0,'0'0'471'16,"0"0"-345"-16,0 0-10 16,0 0 35-16,0 0-49 0,0 0-31 15,0 0-71 1,7 19-11-16,-9 11-1 0,2 7 12 15,0 2 0-15,9 2-5 16,11-5 1-16,6-2-6 16,1-6 4-16,-2-2 6 15,-6-2 0-15,-7-4 0 16,-12-6 0-16,0 0 10 16,-22-2 40-16,-20-2-2 15,-37-10-42-15,8 0-6 16,2-4-217-16</inkml:trace>
  <inkml:trace contextRef="#ctx0" brushRef="#br0" timeOffset="-107631.63">3461 15927 2150 0,'0'0'447'16,"0"0"-326"-16,0 0-34 16,0 0 36-16,0 0-23 15,0 0-30-15,-15-4-32 16,15 4-29-16,0 0-3 15,0 0 1-15,0 0 0 16,0 0-3-16,0 0 9 16,0 0 1-16,0 0 5 15,0 0-19-15,0 0 0 0,0 0-7 16,0 0 7-16,0 0-10 16,0 0-1-16,0 0-1 15,0 0-6-15,0 0 11 16,0 0-18-16,15 0 5 15,10 0 10-15,13 4 9 16,9 0 1-16,11 1 2 16,5-1-1-16,3 2 0 15,-1-3 11-15,-12 2-12 16,-8-4-1-16,-14 2 1 16,-11-3 0-16,-7 0-5 15,-13 0-122-15,0 0-199 16,-13-3-600-16</inkml:trace>
  <inkml:trace contextRef="#ctx0" brushRef="#br0" timeOffset="-107397.38">3642 16106 418 0,'0'0'2540'16,"0"0"-2347"-16,0 0-132 15,0 0-5-15,0 0-38 16,0 0-18-16,0 0-17 16,14-4 17-16,13 4 2 0,6 0-2 15,7 0-9-15,4 0-68 16,19 0-100-16,-12 4-107 16,-4-4-548-16</inkml:trace>
  <inkml:trace contextRef="#ctx0" brushRef="#br0" timeOffset="-106338.52">4569 15946 1601 0,'0'0'761'0,"0"0"-661"0,0 0-39 16,0 0 110-16,0 0-6 16,0 0-30-16,49-117-27 15,-38 90-36-15,1 0-22 16,-1-3-10-16,-3-3-14 16,2 4-11-16,-8-3-3 15,-2 4-12-15,0 2 0 16,-10 8-11-16,-13 5-38 15,-11 13-7-15,-11 0-23 16,-4 22-63-16,-6 17 57 16,-1 7-3-16,4 4 3 0,11 2 42 15,9-8-32 1,12-8-18-16,13-8-24 0,7-12 49 16,7-10-7-16,24-6 75 15,14-13 97-15,6-23-1 16,5-1-46-16,2-5-21 15,-5 2-12-15,-11 7 17 16,-10 10 52-16,-14 10 24 16,-7 13-9-16,-7 5-54 15,0 31-46-15,4 32 29 16,5 42-11-16,7 37-19 16,-1 9-152-16,0-8-34 15,-8-35-104-15,-7-39-12 16,-4-24 151-16,0-14 151 15,-7-5 112-15,-10-8 218 16,-3-1-31-16,-5-13-74 0,0-9-78 16,2 0-37-16,0-23-64 15,5-13-22-15,3-3-10 16,5-11-2-16,8-3-8 16,2 3-4-16,0 6 0 15,16 4 0-15,9 8 0 16,4 9 0-16,2 5-7 15,7 10 6-15,1 8-40 16,4 0-39-16,4 31 4 16,-2 9 1-16,-6 14-18 15,-3 3-64-15,-9-2 4 16,-10-7 5-16,-7-12 80 16,-6-14 68-16,-2-12 168 15,-2-10 87-15,0-6-39 16,0-23-73-16,0-13-98 0,2-10-23 15,5-5-3-15,-1 7-5 16,4 9-9-16,-1 14-5 16,1 15-7-16,0 12-36 15,1 4-70-15,5 27 30 16,-1 18-1-16,1 9-7 16,-1-5-6-16,-4-4 28 15,1-12 57-15,-6-20 12 16,3-17 31-16,2 0 39 0,2-36 62 15,6-14 14 1,2-12-60-16,0-4-43 0,1 3-1 16,-5 9-2-1,2 18-23-15,-6 11-17 16,1 20 0-16,-4 5-31 0,4 30-27 16,-3 24 58-16,2 18 22 15,-1 13-5-15,-1-5-11 16,-3-4-6-16,4-18-45 15,5-22-37-15,1-18-172 16,0-18-896-16</inkml:trace>
  <inkml:trace contextRef="#ctx0" brushRef="#br0" timeOffset="-105991.33">5766 15918 2721 0,'0'0'402'15,"0"0"-393"-15,0 0 18 0,0 0 15 16,0 0-3 0,0 0-24-16,0 0-15 0,13-9-10 15,14 9 10-15,4 0 4 16,7 0-2-16,2 0 2 16,0 0-4-16,3 0-23 15,13 0-73-15,-12 0-106 16,-9 0-574-16</inkml:trace>
  <inkml:trace contextRef="#ctx0" brushRef="#br0" timeOffset="-105837.3">5844 16156 2836 0,'0'0'450'0,"0"0"-450"0,0 0 0 16,0 0-22-16,0 0 22 15,0 0 0-15,167-63-130 16,-105 46-848-16</inkml:trace>
  <inkml:trace contextRef="#ctx0" brushRef="#br0" timeOffset="-93199.7">6227 16030 1014 0,'0'0'0'0</inkml:trace>
  <inkml:trace contextRef="#ctx0" brushRef="#br0" timeOffset="-89600.75">6289 16240 1111 0,'0'0'1383'16,"0"0"-1214"-16,0 0-113 15,0 0 13-15,0 0 23 16,0 0 29-16,0 0-18 16,0 0-34-16,0 0-21 15,0 0 9-15,0 0-25 16,0 0-14-16,0-6-2 15,0-2-16-15,7-10 4 16,7-11-4-16,3-16 0 16,7-10 7-16,8-16-7 15,1-14 0-15,0-3-8 16,2 2-14-16,-9-1 4 16,-4 18 8-16,-4 14 10 0,-7 15 1 15,-4 19-1 1,-5 10-1-16,-2 11 0 0,0 0-15 15,0 28 6-15,-7 16 10 16,-6 24 0-16,2 17 0 16,2 5-17-16,2-2-30 15,7-17 14-15,0-15 2 16,0-18 9-16,11-20-17 16,10-18 12-16,10 0 27 15,6-39 11-15,9-15 9 16,0-13 4-16,3-10-10 15,-7-7-1-15,-4 4 7 16,-9 3 9-16,-7 15 5 0,-9 18 4 16,-8 20 3-16,-2 16 14 15,-3 8-4-15,0 14-51 16,-5 43-14-16,-6 10 13 16,-2 18-2-16,1 5-10 15,3-18-21-15,3 6-27 16,0-14-46-16,6-11-55 15,0-17-154-15,0-14-643 0</inkml:trace>
  <inkml:trace contextRef="#ctx0" brushRef="#br0" timeOffset="-89259.56">7076 15869 2572 0,'0'0'417'0,"0"0"-417"15,0 0-85-15,0 0 62 16,-38 130 21-16,31-103-12 16,0-10 13-16,5-6 0 15,2-7 1-15,0-4 0 16,0 0 17-16,11-21 32 16,10-8 9-16,5-11-20 15,1-1-24-15,0 6 1 16,-7 8 12-16,-7 14 19 15,-6 9-4-15,-7 4-17 16,0 17-25-16,0 17 7 16,0 13-3-16,0 5-4 0,0-2-43 15,0-11-27-15,6-6-4 16,6-19-8-16,10-14-11 16,-2-5-49-16,1-22-230 0</inkml:trace>
  <inkml:trace contextRef="#ctx0" brushRef="#br0" timeOffset="-88776.69">7604 15429 2542 0,'0'0'244'0,"0"0"-176"16,0 0 33-1,0 0 39-15,0 0-50 0,0 0-35 16,0 0-26-1,-81-5-13-15,60 54-9 0,0 12 10 16,7 7-17-16,10 7-6 16,4-3-10-16,0-10-29 15,16-4-6-15,7-18-8 16,3-13 30-16,5-17 16 16,3-10 13-16,2-4 0 15,1-25 11-15,-1-11-11 16,-7 0-21-16,-4 0-35 15,-12 6 11-15,-7 12 42 16,-3 12 3-16,-3 10 53 16,0 4-53-16,0 21-16 0,2 12 16 15,7 3 6-15,6 2-6 16,5-4-14-16,5-11 5 16,4-13 9-16,2-10 61 15,3-4 37-15,3-12-10 16,3-19-33-16,-1-9-18 15,-8-2-16-15,-10-2-1 16,-9 9 14-16,-12 2 14 16,0 11 3-16,-14 10-5 15,-15 12-46-15,-4 0-6 16,-5 18-52-16,-13 33-63 16,13-1-227-16,7-4-531 0</inkml:trace>
  <inkml:trace contextRef="#ctx0" brushRef="#br0" timeOffset="-88534.79">8647 15623 2030 0,'0'0'635'16,"0"0"-569"-16,0 0 60 15,0 0 9-15,0 0-55 16,-79 104-44-16,44-52-2 15,-1 4 20-15,7-4-3 16,7-8-12-16,5-16-18 16,7-7-21-16,6-11-13 15,2-10-90-15,-1-13-115 0,1-15-53 16,-2-8-1396-16</inkml:trace>
  <inkml:trace contextRef="#ctx0" brushRef="#br0" timeOffset="-88376.74">8342 15695 75 0,'0'0'2392'0,"0"0"-1919"15,0 0-245-15,0 0-96 16,0 0-84-16,0 0-48 16,0 0 8-16,44 90-2 15,-4-38-5-15,5 7-1 16,-3-6-38-16,-2-9-46 16,2 0-101-16,-11-11-5 15,-8-11-130-15</inkml:trace>
  <inkml:trace contextRef="#ctx0" brushRef="#br0" timeOffset="-87434.04">9202 15333 2480 0,'0'0'353'15,"0"0"-277"-15,0 0-59 16,0 0 2-16,0 0 28 0,0 0 21 16,0 0-49-16,0 19-13 15,0 25 12-15,6 8 17 16,-2 12-26-16,3 3 2 15,-3-9-11-15,4-10-15 16,-2-10-1-16,1-12-4 16,-1-19 1-16,2-4 1 15,2-3 18-15,3-14 35 16,5-15 14-16,7-10-9 16,2-9-22-16,2-2-11 0,-3 0-7 15,-3 7 7 1,-5 7-2-16,-5 13 5 15,-9 10 17-15,-2 13-6 16,0 0-10-16,1 16-11 0,4 20 0 16,2 6 17-16,7 2-8 15,-1-8-2 1,5-6-7-16,-3-11 0 0,4-11 0 16,-1-8 6-16,2-4 4 15,2-22 7-15,1-15-5 16,0-10-1-16,-6-4-11 15,-3 1 0-15,-3 2-5 16,-1 10 5-16,-8 12-6 16,-4 20-24-16,0 10-61 15,-14 0-341-15</inkml:trace>
  <inkml:trace contextRef="#ctx0" brushRef="#br0" timeOffset="-87138.49">9112 15977 288 0,'0'0'2530'0,"0"0"-2291"15,0 0-121-15,0 0-44 16,0 0-21-16,0 0-3 0,0 0-1 15,98-9 20 1,-29 4-33-16,14-3-24 0,4 2-7 16,2 3 4-1,-5-1-9-15,-5 2-14 0,-11 2-41 16,-12 0-11-16,-16 0-87 16,-17 9-278-16,-21 0-1012 0</inkml:trace>
  <inkml:trace contextRef="#ctx0" brushRef="#br0" timeOffset="-86786.96">9299 16218 2054 0,'0'0'974'0,"0"0"-874"15,0 0-63-15,0 0-10 16,0 0-27-16,0 0-15 15,0 0 8-15,52 80-13 16,-45-17-41-16,-5 3-67 16,-2-2-54-16,0-1 138 15,0-19 44-15,0-9 7 16,0-13 47-16,0-14 9 16,0-6 22-16,0-2 34 15,0 0-7-15,2-10-51 16,9-12-30-16,9 4-4 15,5-4-12-15,4 4-11 16,8 4-4-16,8 9 0 16,4 5-3-16,7 0 3 0,0 0 5 15,-1 9-5-15,10-7-48 16,-16-2-194-16,-14 0-956 0</inkml:trace>
  <inkml:trace contextRef="#ctx0" brushRef="#br0" timeOffset="-85902.26">10636 15276 1741 0,'0'0'886'0,"0"0"-812"16,0 0-48-16,0 0 37 15,0 0 54-15,0 0 17 0,0 0-59 16,-24-18-54 0,10 28-12-16,-13 20-4 0,-8 13 0 15,-9 18-5-15,-14 31 5 16,-5 35-5-16,3 27-5 15,11 2 5 1,20-25 0-16,22-41-19 0,7-34-25 16,11-14-32-16,20 6 4 15,17-3 27-15,10-5-11 16,8-18-29-16,30-22-293 16,-18 0 1-16,-11-17-675 0</inkml:trace>
  <inkml:trace contextRef="#ctx0" brushRef="#br0" timeOffset="-85579.57">10870 15659 1403 0,'0'0'824'0,"0"0"-577"16,0 0 44-16,0 0-107 16,0 0-77-16,0 0-53 15,0 0-52-15,-98-44-2 16,98 80-20-16,0 18 20 15,3 7 6-15,12 6-6 16,1-2 2-16,1-9-1 16,-1-11-1-16,-1-10 5 0,-3-17 16 15,-1-8 10-15,3-10 11 16,-1 0 23-16,5-26-5 16,3-12-1-16,6-11-20 15,2-13-6-15,0-4-7 16,3 1-8-16,-6 4-6 15,-3 7-12-15,-8 14-7 16,-3 19-87-16,-8 12-129 16,-4 9-749-16</inkml:trace>
  <inkml:trace contextRef="#ctx0" brushRef="#br0" timeOffset="-84886.48">11091 15993 1445 0,'0'0'950'16,"0"0"-855"-16,0 0-94 15,0 0-1-15,0 0-70 16,0 0-10-16,0 0 5 16,51-47 27-16,-51 47 33 15,0-4 15-15,0 4 60 16,0 0 132-16,0 0-21 16,0 0-44-16,0 0-25 0,0 0 1 15,0 0-16-15,0 0-23 16,0 0-10-16,0 0-11 15,0 0-12-15,-8 0-20 16,-11 0-11-16,-5 12-8 16,-5 7 8-16,-3 12-5 15,1 8-4-15,7 10 9 16,9-5-14-16,8 1-43 16,7-3 2-16,0-15 14 15,19-6 17-15,10-8 13 16,3-9 6-16,3-4 5 15,2-4 0-15,-4-18-65 0,-6-4-76 16,-8 0-127 0,-10-3-133-16,-9 8 222 0,0 3 179 15,-4 5 301 1,-9 4 75-16,-1 5-113 0,7 2-67 16,3 2-73-16,4 0-59 15,0 0-37-15,0 0-26 16,0 10 0-16,9 12 5 15,2 6-4-15,-4 6 4 16,-3 6-5-16,-2 0 0 16,-2 1-1-16,0-5-18 15,0-4 14-15,0-11-6 0,0 2-33 16,0-15-99 0,0-8-99-16,7 0-367 0,2-8-1399 15</inkml:trace>
  <inkml:trace contextRef="#ctx0" brushRef="#br0" timeOffset="-84589.29">11358 16030 839 0,'0'0'1671'15,"0"0"-1456"-15,0 0-23 16,0 0 14-16,0 0-84 16,0 0-47-16,0 0-36 15,7-67-39-15,-7 76-13 16,0 12-2-16,8 8 9 15,4 7-1-15,3-1-1 16,4 3-6-16,2-5 9 0,-3-3-1 16,-2 2-5-16,-5-10-49 15,-6 1-7-15,-5-6 18 16,0-3 17-16,0-5 32 16,-7-9 9-16,-5 0 25 15,2 0-12-15,-3 0-22 16,-3-18-16-16,-11-13-59 15,3 5-98-15,1 2-577 0</inkml:trace>
  <inkml:trace contextRef="#ctx0" brushRef="#br0" timeOffset="-84421.64">11662 15940 2433 0,'0'0'224'0,"0"0"-161"0,0 0-9 16,0 0-29-16,0 0-25 15,0 0-5-15,0 0-128 16,46-25-256-16</inkml:trace>
  <inkml:trace contextRef="#ctx0" brushRef="#br0" timeOffset="-84018.65">11870 15677 764 0,'0'0'1795'0,"0"0"-1621"16,0 0-157-16,0 0-17 16,0 0 1-16,0 0 0 15,18 129-1-15,-7-79-17 16,7 3-80-16,3-4-2 0,0-9-21 16,2-8 86-1,-3-14 34-15,0-14 141 16,2-4 28-16,1 0 10 0,4-26-10 15,2-10-46-15,0-8-56 16,0-10-28-16,-1-9-13 16,1 0-5-16,-4 6-10 15,-1-1-4-15,-9 13-7 16,-3 18-14-16,-12 22-39 16,-4 5-182-16,-14 6-1305 0</inkml:trace>
  <inkml:trace contextRef="#ctx0" brushRef="#br0" timeOffset="-83769.5">12419 15923 1445 0,'0'0'1786'0,"0"0"-1661"15,0 0-125-15,0 0-6 16,0 0-3-16,0 0 9 15,0 0-11-15,-59 129-19 16,49-75 0-16,5 0 22 16,3-10-15-16,2-8 9 15,0-14 8-15,0-8-5 16,0-14-46-16,0-5-124 16,0-14-890-16</inkml:trace>
  <inkml:trace contextRef="#ctx0" brushRef="#br0" timeOffset="-83620.66">12022 16142 2787 0,'0'0'423'0,"0"0"-381"16,125-36-28-16,-51 14-14 15,42 0-61-15,-21 3-167 16,-15 6-965-16</inkml:trace>
  <inkml:trace contextRef="#ctx0" brushRef="#br0" timeOffset="-82817.99">12588 15337 1874 0,'0'0'855'0,"0"0"-743"15,0 0-17-15,0 0 6 0,0 0-21 16,0 0-22-16,0 0-33 16,18 4-20-16,4 19 18 15,7 9 10-15,7 16-3 16,3 16-6-16,13 29 2 16,0 22-15-16,-10 24-10 15,-16-1-1-15,-26-21-3 16,0-35-50-16,-29-30-293 15,-10-8 238-15,-15-3-12 16,-42 4 5-16,9-10-134 16,8-15-317-16</inkml:trace>
  <inkml:trace contextRef="#ctx0" brushRef="#br0" timeOffset="-78280.39">7183 8718 2123 0,'0'0'339'0,"0"0"-184"16,0 0-19-16,0 0 29 16,0 0-16-16,0 0-54 15,0-18-40-15,0 9-12 0,0-4-11 16,0-2-11-1,0-2-2-15,0-1-4 0,0-2-8 16,0-1-7-16,-7-2 0 16,-8-1 0-16,-5 4-9 15,-5 0-11-15,-4 4-8 16,-7 6-5-16,-1 6 7 16,-6 4 0-16,-1 0-5 15,-1 18 8-15,3 8 22 16,6 7 0-16,11 0-8 15,10 1 2-15,15-2-10 16,0-6-18-16,22-7 12 16,16-10 0-16,9-9 13 15,6 0 10-15,3-9 7 16,-3-15-7-16,-6 1 11 0,-9 1-11 16,-11 6 7-16,-14 9 1 15,-6 7-2-15,-7 0 13 16,0 32-15-16,0 19 15 15,5 18-5-15,5 11-5 16,6 7-9-16,4-2-1 16,-2 0-28-16,-5-10-102 15,-11-8 89-15,-2-15 31 16,-13-14 11-16,-18-14 40 16,-7-12 58-16,-7-12-5 15,1 0-34-15,1-22-5 16,6-11-16-16,8-6-7 15,11-10-18-15,16-1-13 0,2 3-5 16,20 0-5-16,20 6 6 16,7 8-4-16,9 12 8 15,2 9 0-15,0 12-7 16,-8 0 0-16,-2 27 0 16,-11 12-7-16,-6 7 0 15,-10 4-10-15,-10 0 5 16,-5-6 9-16,-4-11 10 15,-2-8 5-15,0-11 22 16,0-10 1-16,0-4 4 16,5 0-2-16,2-14-15 15,2-15 3-15,1-2-7 0,4-5-7 16,-3 2-4-16,1 8 9 16,-6 8-4-16,-1 12-5 15,-1 6-10 1,-2 1-20-16,0 28 20 15,5 10 10-15,0 5 1 0,4 0 2 16,0-5-3-16,0-13-1 16,2-10 1-16,1-14-6 15,1-2-4-15,6-16 10 16,0-18 16-16,2-7-7 16,0-7 0-16,-3 3 6 0,-3 7 3 15,-3 10 7 1,-7 9-17-16,-3 11-8 0,-2 8 0 15,0 5-7-15,0 24-2 16,5 14 9-16,2 9 8 16,7 5-8-16,2-7-20 15,1-6-27-15,2-15-22 16,1-19-54-16,-5-10-81 16,-3 0-364-16</inkml:trace>
  <inkml:trace contextRef="#ctx0" brushRef="#br0" timeOffset="-77979.46">8232 8791 1962 0,'0'0'541'16,"0"0"-241"-16,0 0-61 15,0 0-84-15,0 0-71 16,0 0-46-16,0 0-34 16,29-3 1-16,-4 3-4 15,6 0 0-15,6 0 8 16,2 3-8-16,-1 5-1 16,-5 2-10-16,-6 2-13 15,-8-2-33-15,-13 12-92 16,-6-4-70-16,0-2-607 0</inkml:trace>
  <inkml:trace contextRef="#ctx0" brushRef="#br0" timeOffset="-77795.89">8152 9090 2580 0,'0'0'538'16,"0"0"-438"-16,0 0-24 15,0 0-12-15,0 0-25 16,0 0-20-16,0 0 2 15,121-4-9-15,-66-3-4 16,5 3-7-16,0 3-1 16,-6 1-59-16,-7 0-72 15,-9 0-115-15,-14 0-42 16,-15 4-1161-16</inkml:trace>
  <inkml:trace contextRef="#ctx0" brushRef="#br0" timeOffset="-74310.22">8863 8191 1570 0,'0'0'631'0,"0"0"-487"15,0 0-109-15,0 0-17 16,0 0 39-16,0 0 4 16,0 0-34-16,0 0-26 15,0 0-1-15,0 0 48 16,0 0 9-16,0 0-23 15,0 0-3-15,0 0-7 16,2 0-10-16,9-5-1 16,9 0 2-16,9-4 0 15,13-4 5-15,12-1-5 0,6 0-10 16,7 5-4-16,2 5-1 16,-5 4-9-16,-4 0-89 15,-8 7-114-15,-16 17-141 16,-18 8 86-16,-18 6 172 15,-10 11 65-15,-32 7 30 16,-16 3 64-16,-13 4 2 16,-5-3 57-16,-4-4 142 15,6-8-3-15,14-9-80 16,14-13-59-16,17-8-32 16,16-8-44-16,13-9-47 15,0-1-9-15,31 0 9 16,15 0 30-16,16 0 0 0,9 0-13 15,6-5-3 1,-4-3-8-16,-1 2-5 0,-10-1-1 16,5-3-84-16,-16 0-137 15,-13-4-905-15</inkml:trace>
  <inkml:trace contextRef="#ctx0" brushRef="#br0" timeOffset="-74069.72">10104 8075 2791 0,'0'0'237'0,"0"0"-180"16,0 0-35 0,0 0-15-16,0 0-7 0,0 0 0 15,0 0 2-15,-21 172 9 16,15-90-7-16,4 2-4 15,0 0-1-15,-1-11-9 16,3 7-64-16,0-22-113 16,0-15-447-16</inkml:trace>
  <inkml:trace contextRef="#ctx0" brushRef="#br0" timeOffset="-73885.3">9823 8807 2799 0,'0'0'267'0,"0"0"-221"16,0 0-46-16,0 0 13 0,0 0 35 16,169-40-11-16,-95 17-22 15,1 0-9-15,-3-2-6 16,-11-3-58-16,-13-16-70 16,-15 7-82-16,-19-1-452 0</inkml:trace>
  <inkml:trace contextRef="#ctx0" brushRef="#br0" timeOffset="-73553.55">9995 8174 1926 0,'0'0'926'0,"0"0"-769"15,0 0-40 1,0 0-75-16,0 0-28 0,0 0 9 16,113-21 3-16,-55 23-26 15,0 17-14-15,-4 4-134 16,-10 6-29-16,-6 5-12 15,-14-5-80-15,-5-2-52 16,-9-5 107-16,-5-6 190 16,-3-7 24-16,-2-3 127 15,0-1 69-15,0-1 41 16,0 1-54-16,0 8-89 16,2 7-30-16,3 14-25 15,0 10-13-15,-1 13-8 16,0 9 1-16,-2 2-8 15,3-2-9-15,-5-8 6 16,0-8-7-16,0-8-1 16,0-11 0-16,0-10-97 0,0-11-452 0</inkml:trace>
  <inkml:trace contextRef="#ctx0" brushRef="#br0" timeOffset="-73320.36">10405 8420 2680 0,'0'0'478'16,"0"0"-405"-16,0 0-42 15,0 0-23-15,0 0 0 16,0 0-4-16,135 48-4 16,-85-9 0-16,-11 4-22 15,-5 1-1-15,-14-1 1 0,-11-4 11 16,-9-2-4-1,-7-1 5-15,-26-4 5 0,-38 0-41 16,6-7-156-16,2-10-965 16</inkml:trace>
  <inkml:trace contextRef="#ctx0" brushRef="#br0" timeOffset="-72568.59">11030 8534 2332 0,'0'0'416'15,"0"0"-305"-15,0 0 8 16,0 0-14-16,0 0-41 15,0 0-23-15,0 0-26 16,-122-18-15-16,99 49 1 16,4 10-1-16,3 8-4 15,9 1 3-15,7-5-11 16,0-3-7-16,3-15 12 16,15-9-2-16,3-12 9 15,2-6 17-15,2-1 6 0,-1-28 4 16,-4-8-1-16,-4-8-6 15,-8-5-8-15,-8 1-4 16,0 7-8 0,-31 13-19-16,-9 10-145 0,-5 15-292 0</inkml:trace>
  <inkml:trace contextRef="#ctx0" brushRef="#br0" timeOffset="-71381.38">10060 7943 1441 0,'0'0'842'0,"0"0"-617"16,0 0-52-16,0 0-37 15,0 0-17-15,0 0-25 16,0 0-49-16,-3 0-33 15,3 0-12-15,0 0 0 16,0 0 0-16,0 0 0 16,11 0 0-16,6 0 8 15,6 0 6-15,2 0-3 0,4 0-5 16,-2 0-5-16,-1 0 3 16,-4 0-4-16,-6 0 0 15,-5 0 0-15,-5 0-12 16,-6 0 4-16,0 0-2 15,-8 0-61-15,-23 0 5 16,-11 4-70-16,-14 7 53 16,-7 3 60-16,-1 0 23 15,4-1 37-15,6-4 25 16,14-2 21-16,13-3-5 16,14-2-30-16,11-2-32 15,2 0-16-15,20 0 0 16,19 0 13-16,13-8 6 15,10-2-8-15,5-2-7 16,-3 3 1-16,-3 4-4 0,-14 5 0 16,-14 0 2-1,-14 0-3-15,-11 0-15 16,-8 0 4-16,0 0 11 0,-12 8 0 16,-23 10-91-16,4 0-150 15,0-4-1803-15</inkml:trace>
  <inkml:trace contextRef="#ctx0" brushRef="#br0" timeOffset="-70519.38">9075 9042 1584 0,'0'0'428'0,"0"0"-230"0,0 0-23 16,0 0-28-16,0 0-32 16,0 0-72-16,0 0-21 15,0 0 7-15,0 0 25 16,0 0 1-16,0 0-6 16,0 0-18-16,0 0-12 15,0 0-9-15,0 0 3 16,2 0 5-16,4 0 0 15,7 0 21-15,10 0 38 16,12 0-32-16,15 0-21 16,14 0-12-16,34 0-7 15,41 0-4-15,38 1 3 16,22 7-4-16,-1 1 9 0,-11-3-8 16,-15-4-1-1,4-2-3-15,0 0-6 0,-9-6-14 16,-13-6 10-16,-31 0 7 15,-32 2-3-15,-26 3-3 16,-17 4 12-16,-3-3 0 16,-5 1 0-16,-11 1-4 15,-15 2 4-15,-14 2 8 16,0 0 20-16,-23 0-28 16,-22 5-154-16,5 5-105 15,1-2-468-15</inkml:trace>
  <inkml:trace contextRef="#ctx0" brushRef="#br0" timeOffset="-68552.55">9613 9394 1541 0,'0'0'503'15,"0"0"-306"-15,0 0 23 16,0 0-36-16,0 0-56 16,0 0-34-16,0 0-30 15,-4-18-27-15,4 18-9 16,0 0-10-16,0 0 7 15,-2 0 9-15,2 0 7 16,0 0 1-16,0 0-8 16,0 0-6-16,0 0-10 15,0 0-7-15,0 0-9 16,0 0-2-16,0 0 0 0,0 0-1 16,0 0-4-16,0 0-1 15,0 0 4 1,0 0-4-16,0 0-1 0,0 0 1 15,0 0 5-15,0 0 0 16,-2 0-1-16,2 0 2 16,0 0-2-16,-2 0-2 15,2 0-20-15,0 0 8 16,0 0 0-16,0 0 2 16,0 0 9-16,0 0-6 15,0 0-9-15,-2 0-7 16,2 0 1-16,0 0 8 15,0 0 1-15,0 0-28 16,0 0-22-16,-3 0-20 16,3 0-25-16,-2 6-81 0,0 0-160 15,-3-1-604-15</inkml:trace>
  <inkml:trace contextRef="#ctx0" brushRef="#br0" timeOffset="-67407.18">9569 9330 1845 0,'0'0'497'15,"0"0"-346"-15,0 0-41 16,0 0 32-16,0 0-24 16,0 0-17-16,0 0-59 15,-9-29-31-15,9 29-10 16,0 0 4-16,0 5-5 16,0 17 2-16,0 17-2 15,9 16 7-15,9 30-3 16,8 27-4-16,6 25-53 15,-3-11-19-15,-9-26-19 16,-7-32-57-16,-7-24 103 0,0-1 26 16,-2-5 10-16,0-9 9 15,-1-15 80-15,-1-11 76 16,0-3 24-16,4-22-47 16,4-19-78-16,3-13-20 15,5-12 7-15,4-9-9 16,7-5 4-16,0-3-4 15,0-4-13-15,2 0-6 16,-4 10-7-16,-5 10-7 16,-2 13-5-16,-6 16 1 0,-6 16-26 15,-8 18-43 1,0 4-116-16,0 3-461 0</inkml:trace>
  <inkml:trace contextRef="#ctx0" brushRef="#br0" timeOffset="-67088.49">10083 9797 2280 0,'0'0'261'15,"0"0"-229"-15,-31 133-31 0,25-64-1 16,6-4 0-1,0-5-13-15,18-13-4 0,9-15 17 16,4-20 90-16,4-12 6 16,5-7 27-16,2-25-17 15,1-12-20-15,-7-10-30 16,-12 0 11-16,-13 0-2 16,-11 3-28-16,0 8 12 15,-25 9-26-15,-10 10-22 16,-3 12-1-16,-4 12-49 15,-7 15-150-15,11 15-103 16,9 2-563-16</inkml:trace>
  <inkml:trace contextRef="#ctx0" brushRef="#br0" timeOffset="-65544.43">10513 9825 718 0,'0'0'1234'0,"0"0"-1006"0,0 0-49 15,0 0 28-15,0 0-76 16,0 0-46-16,0 0-30 16,3-1-40-16,0 2-14 15,-1 17 16-15,0 11 4 16,2 6-5-16,1 8-8 16,-1 1-8-16,-2-4-6 15,2-6-1-15,-1-8 2 16,-3-12 5-16,2-5 0 15,1-9 20-15,-1 0 99 16,4-13-25-16,5-13-44 16,7-9-34-16,2-8-9 0,5-3-2 15,1-1-4-15,4 5 0 16,-4 5 4-16,1 6-5 16,-5 9 0-16,-2 10 1 15,-2 9 3-15,-2 3-4 16,2 3-1-16,-1 21-3 15,6 13 4-15,-3 4 4 16,-3 6-3-16,1-2 0 16,-7-2-1-16,-3-6-4 15,-8-2-62-15,0-8-93 16,-8-12-485-16</inkml:trace>
  <inkml:trace contextRef="#ctx0" brushRef="#br0" timeOffset="-59803.2">6158 7836 967 0,'0'0'468'0,"0"0"-191"15,0 0-10-15,0 0 14 16,0 0-31-16,0 0-64 16,0 0-74-16,60-83-53 15,-53 74-10-15,1 3 1 16,2 2 2-16,-2 0-7 15,1 0-7-15,-5 0-14 16,2 2-18-16,-4 2 4 0,-2 0-9 16,0 0-1-16,0 0 0 15,0 0 0-15,0 0 5 16,0 0-5-16,0 0 4 16,0 0-3-16,0 0-1 15,0 0-1-15,0 0-8 16,0 0 1-16,0 8 1 15,0 13 7 1,0 10 9-16,2 11 0 0,0 13-1 16,-2 11-2-16,0 26-5 15,0 26 9-15,0 29-10 16,-8 4 0-16,-9-2-7 16,5-17-11-16,-5-19 12 15,7-7 4-15,-2-4 2 16,3-13-1-16,5-15 1 0,4-16 0 15,0-2 0-15,0 7-4 16,0 5 4-16,0 6 4 16,4-8-3-16,1-12-1 15,-3-8 2-15,-2-8-2 16,0-9 15-16,0-8 11 16,0-4 11-16,0-8-3 15,0 0-4-15,0-4-16 16,0-1-5-16,0 0-5 15,0 2 0-15,0 5 0 16,0 3-3-16,0 1 0 16,-2 6 3-16,-3 1-3 15,1 2-1-15,0 0 0 16,-1-2 1-16,5-4 0 16,-2-2-1-16,2-6-4 0,0-4-3 15,0-2-10-15,0-3 16 16,0-1-5-16,0 0 6 15,0 0 0-15,0 0 4 16,0 3 0-16,0-1-4 16,0-1 0-16,0 4 0 15,0 3 0-15,0-2 1 16,0 2 0-16,0-2-1 16,4 0 1-16,1-1 0 15,-1 2-1-15,0-1 0 16,3 0 1-16,-5 2 0 15,3-2-1-15,0 4-1 0,-3 0 1 16,2 0 0 0,0 2 1-16,-1 0 4 0,1 0-4 15,-2 0-1-15,2 1 1 16,0-1-1-16,0-2 0 16,-2 0 0-16,-2-2 0 15,2-4 0-15,-2 1 0 16,0-5 0-16,2 0-19 15,0 0-51-15,-2 0-35 16,3 0 14-16,-3 0 16 16,0 1-37-16,2 3-79 15,0 1-50-15,2 2-60 16,2-1 74-16,0-2 114 0,0 0 72 16,3 0 41-16,-2-2 0 15,-2 0 70-15,-3 0 60 16,-2 0 124-16,0-2 77 15,0 0-112-15,0 0-57 16,0 0-25-16,0 0-48 16,0 0-31-16,0 0-11 15,0 0-20-15,2 0-13 16,-2 0-9-16,5 0-5 16,1 0-1-16,8 0 1 15,5 0 10-15,8 0 2 16,7 0-1-16,7 0-10 15,7 0 0-15,5 0 4 0,10 0-5 16,4 0 0 0,8-2 0-16,5 2 0 15,7 0 0-15,3 0 1 16,3 0-1-16,-4 0 0 0,-5 4 0 16,-5 2-6-16,-8 0-20 15,-7 0-3-15,-6 0 1 16,-2 0 12-16,-4 0 7 15,-2 0 8-15,2-2 1 16,2 0-2-16,2 1 1 16,1-4 1-16,1-1 0 15,0 1-13-15,0 2-1 16,0-1 7-16,0 2 6 16,-2 0 0-16,-1-2 0 0,-2 2 1 15,3-2-7-15,-4 0 6 16,-1 0 1-16,0-2 0 15,-1 2 0-15,-4-2 0 16,-1 2 5-16,-7 0-3 16,-3 3-2-16,1-4 1 15,-5 1-1-15,2 2 0 16,3-2 2-16,2 2-2 16,-2-3 1-16,1 2 2 15,-1-1-3-15,-1-1-1 16,-1-1 1-16,-3 3 0 15,0-1 0-15,-2 0 0 16,-2 0 0-16,-2-2 0 16,-3 0 0-16,3 0 2 0,-4 0 2 15,4 0-7-15,0 0 7 16,6 0-4-16,5-2 1 16,3 0-1-16,6-3 0 15,2 4 0-15,2-1 1 16,0-1-2-16,2 2 2 15,1 0-1-15,-2-4 1 16,4 4-1-16,-4-4 1 16,-2 4 0-16,-1-4-1 15,-1 1 10-15,0-2 10 16,-4 0 7-16,3 0-1 16,-1 2-11-16,1-1-7 0,-1 3-4 15,-2-1-4-15,1 3 0 16,-1 0 1-16,1 0 0 15,-1 0-1-15,2 0 0 16,3 0 4-16,-1 0-4 16,4 0 1-16,-1 0-1 15,2 0 0-15,0-2 0 16,5 2-1-16,0-1-5 16,1 1 0-16,1 0 5 15,0 0 1-15,-4 0 2 16,-8 0-2-16,0 0 0 15,-9 0 1-15,-6 0-5 16,-4 0 8-16,-4 0-4 16,-4 0 0-16,-1 0-1 15,1 0 0-15,-2 0-3 16,-1 0 4-16,-1-3-2 0,-1 1 2 16,-3 0 0-16,-5 2-4 15,-1-2 4-15,-3 2 3 16,0-2-3-16,-2 2 0 15,0-2 5-15,0 0-5 16,0-2 0-16,0 0-1 16,2-3-6-16,1 0 0 15,2 0 6-15,1-4 0 16,-2-1-2-16,3-1 3 16,2 0 1-16,0-4-1 15,0 3 0-15,-3-1 0 0,4-3 1 16,-4 0 0-16,1-4 5 15,-1-5 1-15,2-3 14 16,0-8 17-16,1-8 8 16,2-8 4-16,3-10-4 15,-4-11-18-15,4-20-13 16,-5-22 3-16,-5-21-4 16,1 11-12-16,-3 24-2 15,-2 32 3-15,2 18-2 16,0-5 0-16,3-4 2 15,2-8-3-15,1 2 1 16,3 0-1-16,3-7 5 16,1 0-1-16,-1-8 4 15,-3-1-8-15,1-2 6 16,-4 0-5-16,-1-3-1 0,-1 1 0 16,-1 0-6-16,0-2-1 15,-3-1-3-15,2 7-10 16,-4 7 5-16,0 15 6 15,0 5-1-15,0 12-10 16,-4 9 0-16,-3 6 12 16,2 6 8-16,1 6-4 15,2 3-11-15,2 2 3 16,-2 5-1-16,2 0 3 16,-3 4-6-16,3-1 6 15,-2 1-6-15,0 3 2 16,0-2 5-16,0 0 5 15,0 2-4-15,0-1-4 0,2-1 3 16,-4 1 9-16,2 0-1 16,-2 0 1-16,0 0 0 15,-3-2-6-15,-4 2 5 16,-5-2-4-16,-4-2 5 16,-7 2-1-16,-9-2 1 15,-5 0 0-15,-11 1 0 16,-6-4 0-16,-11 3 0 15,-4 0 0-15,-10 0 1 16,-6 4-1-16,-7 2 1 16,-4 0-1-16,-20 0 0 15,-25 0 1-15,-24 8-1 0,-7 4 0 16,9 1-1-16,13-5-7 16,16 3 8-16,-2-3-2 15,3 2-3-15,6-1 0 16,24-2-2-16,18-2 3 15,17 0-4-15,3-1-4 16,-26 2 3-16,-3 0 1 16,-14 0 1-16,4 0-7 15,13 0-5-15,-5 0 10 16,6-1 8-16,7 2 0 16,8-1-3-16,2-2 4 15,4 0 0-15,0 0 3 16,-1-2-3-16,1 1 0 0,-1 0 0 15,3 0 0-15,0 0 1 16,-1 3-1-16,1 1 1 16,2 0-1-16,2 1 5 15,1 0-4-15,2-2 5 16,0 2-6-16,1-1 6 16,1 0-5-16,2 0-1 15,2-1 6-15,5-1 10 16,4-1 12-16,2 1-4 15,4-2-6-15,4 2-4 16,-1-1-7-16,-3 0-3 16,-1 0-3-16,-1 0 7 15,-4 2-3-15,0-5 7 0,3 4 15 16,-6-3-12 0,0-2 6-16,0 2-8 0,-4-2-3 15,-2 1-4-15,-3-1-6 16,6 3 5-16,4-3-5 15,8 0 0-15,12 1 0 16,14-1 1-16,7 0-1 16,10 0-9-16,0 0-59 15,6 0-104-15,6-1-207 0</inkml:trace>
  <inkml:trace contextRef="#ctx0" brushRef="#br0" timeOffset="-16053.4">11585 6551 1136 0,'0'0'79'0,"0"0"270"15,0 0-131-15,0 0-19 16,-71-107 18-16,63 77-65 15,0-2-72-15,6 0-47 16,2 2-17-16,0 1-7 16,0 4-3-16,-4 1-6 15,2 6-169-15,-5 5-1546 0</inkml:trace>
  <inkml:trace contextRef="#ctx0" brushRef="#br0" timeOffset="-14200.17">8070 5159 444 0,'0'0'1885'0,"0"0"-1724"15,0 0-145-15,0 0 4 16,0 0 79-16,0 0 35 15,0 0-44-15,4-28-57 16,-4 12-16-16,-2-2 8 16,-21 2-13-16,-10 2-12 15,-13 4-21-15,-15 10-23 16,-5 0 19-16,-6 14 21 16,3 16-2-16,4 4 0 15,12 4 6-15,15 0 7 0,13-6-7 16,14-5 0-16,11-12-19 15,7-8-12-15,26-7 31 16,12-7 7-16,8-21 20 16,-1-6-8-16,-5-4-8 15,-9 2 12-15,-9 9 6 16,-14 4 23-16,-7 10 11 16,-5 12 6-16,0 1-58 15,1 10-11-15,2 30 0 16,11 31 10-16,6 34-10 15,4 32-11-15,-7-8-34 16,-7-25-34-16,-13-30 21 0,0-28 21 16,-13 2 13-16,-13 2 15 15,-12-4 9-15,-5-10 6 16,-1-14 40-16,2-11 7 16,3-11 32-16,8-3-24 15,10-23-41-15,9-10-5 16,12-10 16-16,0-8-20 15,27-4-6-15,18 1-5 16,12 2-3-16,5 7 3 16,6 8 3-16,-1 10-3 15,-5 16-6-15,-6 14 6 16,-8 0-26-16,-12 26-54 16,-12 10 18-16,-12 8 31 0,-10-2 18 15,-2-8 13-15,0-6 1 16,-7-12 11-16,5-8 15 15,2-8-2-15,0 0 2 16,0-24 44-16,7-15-38 16,8-4-23-16,6-5-5 15,-2 5-5-15,-1 12 0 16,-3 14 0-16,-1 17-15 16,-3 0-68-16,1 32 5 15,-3 13 53-15,-3 5 11 16,0-4 6-16,2-8 7 15,-4-12 1-15,1-13 0 16,-1-10-22-16,4-3 22 16,2-18 53-16,1-18 6 0,4-14-37 15,3-7-13 1,3 2-4-16,-4 6-5 0,1 15 1 16,-3 14-1-16,1 16-1 15,-3 4-37-15,5 37 15 16,0 14 23-16,4 13 16 15,3 7-7-15,6 19-9 16,-6-18-86-16,-8-18-242 0</inkml:trace>
  <inkml:trace contextRef="#ctx0" brushRef="#br0" timeOffset="-13902.76">7537 6104 2611 0,'0'0'250'0,"0"0"-195"16,0 0-10-16,0 0-6 16,0 0-39-16,0 0 7 15,0 0 18-15,125 6 42 16,-23-20-12-16,29-7-29 15,-8 2-12-15,-9 1-14 16,-21 5 4-16,-19 5-2 16,0 1-2-16,-3 0-20 0,-22 6-42 15,-18 1-50 1,-31 0-51-16,0 4-111 0,-22 6-610 0</inkml:trace>
  <inkml:trace contextRef="#ctx0" brushRef="#br0" timeOffset="-13682.66">8111 6210 2692 0,'0'0'239'15,"0"0"-221"-15,0 0-18 16,0 0-16-16,-44 114 11 15,40-61-11-15,4 1-88 0,-2 0-35 16,2-3 87-16,-7 4-29 16,2-15-311-16,1-12-1429 0</inkml:trace>
  <inkml:trace contextRef="#ctx0" brushRef="#br0" timeOffset="-13511.34">7963 6752 2844 0,'0'0'182'0,"0"0"-177"16,0 0 2-16,0 0 42 15,151-13-19-15,-95 3-30 16,-3-3-38 0,-9-10-115-16,-12 3-48 0,-18-2-627 0</inkml:trace>
  <inkml:trace contextRef="#ctx0" brushRef="#br0" timeOffset="-13370.56">7787 6336 2626 0,'0'0'409'16,"0"0"-408"-16,0 0-1 15,142-25 12-15,-39 23-12 16,-16 2-82-16,-14 0-600 0</inkml:trace>
  <inkml:trace contextRef="#ctx0" brushRef="#br0" timeOffset="-13134.5">8335 6447 2300 0,'0'0'369'16,"0"0"-289"-16,0 0-57 15,0 0-17-15,0 0-1 16,29 142-5-16,-20-90 1 16,-5 0 7-16,0-6-8 15,-4-6 0-15,2-9 0 0,-2-12 0 16,3-10-2-16,-3-11-19 16,2-21-123-16,-2-5-456 0</inkml:trace>
  <inkml:trace contextRef="#ctx0" brushRef="#br0" timeOffset="-12915.43">8397 6422 2449 0,'0'0'344'15,"0"0"-270"-15,0 0-47 16,0 0-16-16,140 31-4 16,-95 5-7-16,-3 6-8 15,-6 5-30-15,-14-3 10 16,-11-3 12-16,-11-5 6 15,-8-1 10-15,-24-8 16 0,-7-4 34 16,-7-10 16-16,4-8-3 16,5-5-42-16,8-13-21 15,8-13-155-15,15 1-232 0</inkml:trace>
  <inkml:trace contextRef="#ctx0" brushRef="#br0" timeOffset="-12614.54">9168 5834 1478 0,'0'0'1133'16,"0"0"-973"-16,0 0-10 16,0 0 3-16,0 0-59 15,0 0-37-15,0 0-30 16,80-29-16-16,-45 25-10 16,6 1-2-16,1 3-15 15,-2 0-54-15,-4 3-63 16,-12 11-86-16,-10 2-512 0</inkml:trace>
  <inkml:trace contextRef="#ctx0" brushRef="#br0" timeOffset="-12477.38">9110 6114 2517 0,'0'0'224'0,"0"0"-217"15,0 0 88-15,131 2 27 16,-52-8-50-16,27-12-70 15,-19 4-2-15,-20 3-466 0</inkml:trace>
  <inkml:trace contextRef="#ctx0" brushRef="#br0" timeOffset="-11547.45">9478 8343 2071 0,'0'0'266'0,"0"0"-186"0,0 0 17 16,0 0-4-16,0 0 4 15,0 0-35-15,0 0-22 16,-4 3 35-16,4-3 57 16,0-6-16-16,0-15-51 15,0-13-36-15,0-16-20 16,0-32 1-16,10-39-9 16,-1-34 0-16,1 4-1 15,-6 29-7-15,-2 42-18 16,0 35 17-16,0 5 8 15,1 6 6-15,1 4-6 16,-2 16 1-16,-2 8-5 0,0 4 4 16,0 2 0-1,0 0-18-15,0 0 5 16,0 6 12-16,0 9 1 0,0-3-13 16,0 3-9-16,-6-3-9 15,-1-3 16-15,1-3 7 16,0-3 8-16,2-1 0 15,0-2 6-15,-1 0-6 16,1 0-9-16,0-9-44 16,-1-6 48-16,0 1 5 15,3 5 5-15,-2 5 23 16,-1 4 9-16,3 0 15 16,0 4-38-16,2 19-9 15,0 7-4-15,0 6 3 16,0-1-3-16,0-6 9 15,9-5-10-15,-1-9-4 0,6-11-1 16,1-4 5-16,8-7 1 16,2-18-1-16,12-30-10 15,-8 5-139-15,-6 8-693 16</inkml:trace>
  <inkml:trace contextRef="#ctx0" brushRef="#br0" timeOffset="-10839.85">10482 4898 2263 0,'0'0'357'0,"0"0"-224"16,0 0-84-16,0 0 5 15,0 0-3-15,145-97 77 16,-64 72-56-16,3 3-37 16,-1 8-16-16,-12 8-2 15,-13 6-17-15,-20 8-10 16,-16 24-27-16,-18 14 8 15,-6 16-10-15,-38 13-18 16,-18 4 28-16,-13 2-1 16,0-7 30-16,8-12 41 15,14-13 22-15,20-17-19 16,21-10-44-16,8-11-15 16,21-5 15-16,29-6 15 0,14 0 33 15,13 0-20 1,4-12-15-16,-4 1-4 0,-13 9-9 15,-22 2-117 1,-24 0-517-16</inkml:trace>
  <inkml:trace contextRef="#ctx0" brushRef="#br0" timeOffset="-10603.76">10202 5761 2467 0,'0'0'568'16,"0"0"-554"-16,0 0 27 16,178-19 40-16,-31 2-13 15,49-4-16-15,16 2 10 0,-17 2-36 16,-47 8-14 0,-53 3-5-16,-32 1-7 0,-22 2 0 15,-8 3-23-15,-16 0-40 16,-34 0-62-16,-30 5-117 15,-18 9-1672-15</inkml:trace>
  <inkml:trace contextRef="#ctx0" brushRef="#br0" timeOffset="-10293.74">10609 5873 2390 0,'0'0'632'0,"0"0"-564"0,0 0-30 16,0 0-27-16,0 0-5 16,0 0-6-16,3 112 0 15,-3-40-27-15,0 5-24 16,0-2 6-16,7-10-19 16,3-15 46-16,4-18 11 15,1-14 7-15,4-18 49 16,4 0 83-16,6-33-30 15,8-22-13-15,3-14-38 16,-3-10-27-16,-1-3-15 16,-5-1-9-16,-8 11 7 15,-5 16-7-15,-18 24-77 16,0 16-108-16,0 16-483 0</inkml:trace>
  <inkml:trace contextRef="#ctx0" brushRef="#br0" timeOffset="-10006.97">11053 6259 2698 0,'0'0'403'0,"0"0"-361"15,0 0 20-15,0 0-21 16,0 0-31-16,0 0-9 16,0 0-1-16,31 105-51 15,-8-75 15-15,6-10 16 16,2-12 10-16,4-8 10 15,-1-4 25-15,-7-25 21 0,-8-12-9 16,-11-9-5-16,-8-4-5 16,-14 0 9-16,-24 6-1 15,-11 8-2 1,-4 11-17-16,-1 17-16 0,2 12-11 16,11 5-83-16,7 43-109 15,12-2-85-15,15 0-550 0</inkml:trace>
  <inkml:trace contextRef="#ctx0" brushRef="#br0" timeOffset="-9664.35">11296 6264 1342 0,'0'0'510'15,"0"0"-388"-15,0 0 9 16,0 0 260-16,0 0-50 16,0 0-102-16,0 0-149 15,77-70-89-15,-85 110 2 0,1 10 3 16,3 4-4-16,4-3-1 15,0-9-2-15,0-14-12 16,9-15 13-16,9-13 10 16,1 0 55-16,8-31-3 15,4-16-25-15,5-11-17 16,2-4-9-16,-2-1-5 16,-5 8-6-16,-5 9 8 15,-8 11 21-15,-7 17 4 16,-3 17-7-16,-4 1-16 15,0 26-10-15,7 18 4 16,5 12 15-16,3 4-10 0,6 1-9 16,-2-11 4-1,-3-11-3-15,-5-17-1 0,-4-9-57 16,-11-13-157-16</inkml:trace>
  <inkml:trace contextRef="#ctx0" brushRef="#br0" timeOffset="83258.48">16220 1696 1281 0,'0'0'625'0,"0"0"-428"0,0 0-31 15,0 0 6 1,0 0 20-16,0 0-38 0,-12-4-57 15,12 4-41-15,0 0 3 16,0 0-9-16,0 0-6 16,0 0-14-16,0 0-16 15,0 0 4-15,0 0-3 16,0 0-2-16,0 0 2 16,0-2-15-16,0 0-6 15,16 0-13-15,14-2 15 16,16-1 4-16,24-1 19 15,34-1-10-15,45-9 2 16,38 0-11-16,7-2 1 0,-16 4 4 16,-46 4-1-1,-50 6-4-15,-26 1-6 0,-18 3 6 16,-5 0-14-16,-4 0-14 16,-8 0-25-16,-17 0-53 15,-14 15-75-15,-19-3 13 16,-4-1-642-16</inkml:trace>
  <inkml:trace contextRef="#ctx0" brushRef="#br0" timeOffset="83706.08">17060 1769 1550 0,'0'0'494'16,"0"0"-244"-16,0 0-60 16,0 0-42-16,0 0-5 15,0 0-30-15,0 0-58 16,2 0-17-16,-2 0 20 15,0 0-2-15,0 0-26 16,0 0-24-16,0 0-6 16,0 0-5-16,0 9-10 0,0 21-12 15,0 19 27 1,2 31 2-16,2 28-1 16,1 0-1-16,-3-9 8 0,3-18-4 15,-5-18 0-15,2-1-3 16,-2 0 6-16,0-18-7 15,0-13-5-15,0-13 5 16,0-10 8-16,0-5-6 16,0-3-2-16,0 0-2 15,0 0-141-15,-7 0-480 0</inkml:trace>
  <inkml:trace contextRef="#ctx0" brushRef="#br0" timeOffset="84068.6">16505 2805 1380 0,'0'0'1071'0,"0"0"-968"16,0 0 38-16,0 0-64 0,0 0-14 15,0 0 16 1,0 0-72-16,7 0-7 0,17 0 62 16,12-3-10-16,11 2-10 15,8-4 1-15,13 4-10 16,3-3-20-16,0 2-13 15,-3 1 11-15,-4-2-11 16,-14 3-15 0,-14 0-33-16,-27 0-62 0,-9 4-75 15,-2 3-473-15</inkml:trace>
  <inkml:trace contextRef="#ctx0" brushRef="#br0" timeOffset="84939.6">16331 2959 2270 0,'0'0'273'0,"0"0"-101"16,0 0-62-16,0 0-41 15,0 0 30-15,0 0-43 16,0 0-44-16,0 0-12 16,0 4-12-16,0 10 12 15,-4 12-16-15,-1 17 16 16,-1 15 9-16,2 14 1 16,4 6-10-16,0 2 3 0,0-1-2 15,0-7 3-15,10-11-4 16,-1-11 0-16,1-8 0 15,-2-17 0-15,-3-9-1 16,-1-6 1-16,-4-6-2 16,2-2 1-16,-2 1-12 15,0-3-33-15,0 0-33 16,0 0 2-16,2 0-15 16,0 0-76-16,0 0-34 15,4 0 110-15,-4 0 50 16,0 0 42-16,-2 0 121 15,0 0 9-15,0 0-44 16,0 0-49-16,0 0-20 16,0 0-17-16,0 0-3 15,7 1-4-15,-1-1 7 0,6 0 36 16,1 0 26-16,5 0 14 16,8 0 2-16,7 0-19 15,10 0-28-15,11-1-9 16,8-8-10-16,7 2-2 15,4-4-8-15,3 3-2 16,-5-2 0-16,-6 5 5 16,-11-2 0-16,-17 4-5 15,-14 0-5-15,-12 3 5 16,-9 0 0-16,-2 0 35 16,0 0 8-16,0 0 9 0,0 0-24 15,0 0-12-15,0 0-16 16,0 0-1-16,0 0-9 15,0 0-15-15,4 4-1 16,4 5 25-16,-2 0-5 16,1-3 4-16,-5 0 2 15,0-2 0-15,0-4 6 16,-2 0-6-16,0 0-36 16,2 0-14-16,-2-4-16 15,2-8-1-15,2-2 47 16,-4 0 7-16,0 0-8 15,0 0 7-15,0 4-31 16,0 1-78-16,0 2-33 16,-8 3-239-16,-1 2-104 0,3 2-685 0</inkml:trace>
  <inkml:trace contextRef="#ctx0" brushRef="#br0" timeOffset="85254.14">17153 3569 24 0,'0'0'60'0,"0"0"-60"16,0 0-69-16,0 0 69 16,0 0 653-16,0 0-79 15,0 0-195-15,-8 2-13 16,8-2-106-16,0 0-47 16,0 0-51-16,0 0-72 15,0 0-41-15,0 8-6 0,0 9-22 16,-5 19-9-16,0 16 60 15,-1 31-45-15,-1 36-14 16,1-4-5-16,1-13-8 16,3-19 0-16,2-24 6 15,0-1-1-15,0 0-5 16,0-12 0-16,0-14 0 16,0-8-4-16,0-11-9 15,0-13-76-15,-3 0-145 16,-5-10-1181-16</inkml:trace>
  <inkml:trace contextRef="#ctx0" brushRef="#br0" timeOffset="85898.58">16750 2584 391 0,'0'0'127'0,"0"0"23"16,0 0 139-16,0 0 332 15,0 0-388-15,0 0-18 16,0 0 17-16,9-6-5 0,-7 5-84 16,0-2-53-16,-2 3-21 15,0 0 11-15,0 0 22 16,0 0-24-16,0 0-41 16,0 0-21-16,0 0-10 15,-6 0-6-15,-7 10-12 16,-12 8 12-16,-8 8 4 15,-12 9 12-15,-4 3-4 16,0 2-11-16,7-4 28 16,8 0-13-16,14-5-1 15,9-4-15-15,11-3 0 16,0 2-12-16,13-2-12 16,21-2 15-16,9 3 9 15,7-5 4-15,6-3 4 16,2-2 1-16,-6-2-9 15,-8 3-54-15,-13-3-123 16,-15-3-383-16</inkml:trace>
  <inkml:trace contextRef="#ctx0" brushRef="#br0" timeOffset="87518.65">17124 4604 1014 0,'0'0'1217'15,"0"0"-981"-15,0 0-62 0,0 0-86 16,0 0-34-16,0 0 25 16,0 0-5-16,3-8-42 15,-3 8 15 1,0 0 12-16,0 0-13 0,0 0-10 15,0 0-19-15,0 0-17 16,0 0 0-16,0 0-12 16,-7 2-6-16,-7 6 18 15,-7 3 7-15,-13 4-7 16,-9 6 0-16,-9-2 3 16,-9 3-3-16,-4-2 0 15,2 0 0-15,6-1 0 16,12-6 0-16,14-3 7 15,16-6-7-15,15-2-5 16,0-2-66-16,24 0 1 0,19 0 70 16,15 0 14-16,8-2-7 15,10-6 14-15,0 4-16 16,-5 2-5-16,-4 2-9 16,-11 0-19-16,-11 6-29 15,-14 6 19-15,-14 5-29 16,-13 0-6-16,-4 3 5 15,-8 2 55-15,-26 4 13 16,-13 1 6-16,-11-1 5 16,-6 0-6-16,-5-2 37 15,6-2 28-15,12-5 10 16,11-4-30-16,18-6-28 16,15-2-22-16,7-3-18 0,12 0-67 15,21-2 51-15,9 0 34 16,10 4 2-16,-2 0 7 15,-2 4-4-15,-11 4-5 16,-12 6 0-16,-14 5-14 16,-11 4 9-16,-2 5 5 15,-23 5 20-15,-6 1 3 16,-1 0 1-16,6-4-6 16,6-5 17-16,6 2-20 15,10-3-15-15,4 5-11 16,0 4 11-16,18 9 1 15,2 6 14-15,2 8-4 16,-4 5-4-16,-3 0 1 16,-3-1-3-16,-1-1 18 0,-2-1-23 15,-2-6 4-15,0-4 1 16,-3-8 2-16,0-4 0 16,-2-11 2-16,1-8-8 15,-1-10-1-15,-2-7-7 16,2-4-62-16,-2-2-146 15,0-11-678-15</inkml:trace>
  <inkml:trace contextRef="#ctx0" brushRef="#br0" timeOffset="87859.59">16826 6234 2420 0,'0'0'520'0,"0"0"-466"16,0 0 45-16,0 0-45 16,0 0-54-16,0 0 3 15,0 0-3-15,55-30 13 16,-3 26-12-16,4 2-1 16,-1 2 7-16,-4 0-7 15,-6 0-4-15,-7 0-10 16,-13 5-16-16,-14 1-14 15,-9 5 32-15,-2 7 12 16,-11 12 64-16,-12 8-24 16,-3 9-9-16,-1 3-18 15,4 0 2-15,4-5-15 16,0-1-21-16,2-7-30 0,-1-11-42 16,-11-12-92-16,4-8-141 15,2-6-2023-15</inkml:trace>
  <inkml:trace contextRef="#ctx0" brushRef="#br0" timeOffset="87997.35">16746 6353 2484 0,'0'0'474'0,"0"0"-367"16,0 0-63-16,0 0-33 16,0 0 7-16,154 19-18 0,-92-2-116 15,-8-8-538-15</inkml:trace>
  <inkml:trace contextRef="#ctx0" brushRef="#br0" timeOffset="88373.34">17380 5378 2074 0,'0'0'477'0,"0"0"-340"16,0 0-14-16,0 0-37 15,0 0 18-15,0 0-46 16,0 0-44-16,0 76-6 15,0-20 6-15,8 8-5 16,7 4-9-16,1-3-12 16,-1-9-61-16,-4-14-34 15,-2-12-9-15,-4-16-65 16,-5-14-49-16,0-18-101 16,0-10-1220-16</inkml:trace>
  <inkml:trace contextRef="#ctx0" brushRef="#br0" timeOffset="88642.03">17419 5359 1827 0,'0'0'513'0,"0"0"-156"0,0 0-62 16,0 0-129-16,0 0-87 15,0 0-54-15,0 0-25 16,51-30-8-16,-27 57 7 16,-1 5 1-16,-10 6-27 15,-11 0-17-15,-2 1 23 16,-9-8 21-16,-18-1 7 15,1-8 17-15,1-8 24 16,10-5 3-16,6-5-6 16,9-3-40-16,0-1-5 15,0 4-23-15,13 5 14 16,10 3 9-16,6 6 9 0,4 4 1 16,-2-1-10-1,0 0-36-15,-4-3-40 16,-5-2-76-16,2-8-75 0,-5-2-284 15,-6-6-461-15</inkml:trace>
  <inkml:trace contextRef="#ctx0" brushRef="#br0" timeOffset="88895.27">17766 5717 2267 0,'0'0'415'16,"0"0"-162"-16,0 0-69 15,0 0-96-15,0 0-69 0,0 0-9 16,0 0-3-16,0 90 1 15,2-50 8-15,1-2-5 16,-1-6-3-16,2-6-7 16,2-8 0-16,0-7 2 15,-2-8-2-15,3-3 10 16,-3 0-3-16,7 0 10 16,7-5 16-16,11-13 5 15,9-5-9-15,11-3-16 16,2-2-14-16,14-2-38 15,-14 8-165-15,-14 4-609 0</inkml:trace>
  <inkml:trace contextRef="#ctx0" brushRef="#br0" timeOffset="90104.51">16033 3036 1362 0,'0'0'931'0,"0"0"-812"16,0 0-58-16,0 0-5 0,0 0 49 16,0 0 31-1,0 0-35-15,-33-48-65 0,33 48-3 16,-3 0-3-16,3 0 1 16,-3 8-31-16,1 16 9 15,2 18 2-15,0 15 25 16,0 14-2-16,0 12-19 15,0 21-6-15,0-10-4 16,0 0 0-16,5-4-2 16,0-25-3-16,-3-1 0 15,-2-14 0-15,0-17 0 16,0-12-8-16,0-15-56 16,-12-6-137-16,-1 0-870 0</inkml:trace>
  <inkml:trace contextRef="#ctx0" brushRef="#br0" timeOffset="90695.25">15913 3469 1328 0,'0'0'858'0,"0"0"-733"16,0 0 41-16,0 0-62 15,-130 6-25-15,75-2-19 16,-12 2-40-16,-11 0-9 15,-5-2 6-15,1-3 28 16,4-1-28-16,11 0-17 0,2-1-36 16,18-10-201-1,18-6-1819-15</inkml:trace>
  <inkml:trace contextRef="#ctx0" brushRef="#br0" timeOffset="92197.6">16418 1684 764 0,'0'0'681'0,"0"0"-398"16,0 0-73-16,0 0-43 16,0 0-37-16,0 0 76 0,0 0-53 15,-35 0-86 1,30-2-10-16,1-3-4 0,-6 2-4 16,0-2-2-1,-7 0-16-15,0 1-13 0,-8 2 7 16,-6 1-6-16,-2 1-8 15,-7 0-6-15,-5 0-3 16,-3 0-2-16,-8 0 5 16,-2 0-4-16,-7 0 4 15,-6 0-5-15,-3 1 1 16,-6 5-1-16,-4 0 0 16,-6 0 1-16,-1 0-1 15,-3-2 5-15,-1-2-5 16,1 2 4-16,3-2-3 15,8 2 13-15,8-2 7 16,12 2 8-16,12-4-10 16,15 0-4-16,12 0 6 0,13 0 19 15,6 0 4 1,5 0-18-16,0 0-26 0,0 0-19 16,0 0 19-16,0 0 4 15,0 0-4-15,0 0 15 16,0 0-15-16,0 0-9 15,0 0-39-15,0 0-30 16,0 0-27-16,5 0 0 16,-1 0 68-16,0 0 19 15,1 0 18-15,-3 0 1 16,0 0 1-16,-2 0-1 16,2 0 7-16,-2 0-3 15,0 0-3-15,0 0 9 0,0 0 8 16,0 0-4-16,0 0 11 15,0 0-5-15,0 0 4 16,0 0-1-16,0 0-2 16,0 0-2-16,0 0-17 15,0 0 2-15,0 0-3 16,0 0-2-16,0 0-1 16,0 0-10-16,0 0-4 15,0 0 1-15,0 10 14 16,0 10 0-16,0 6 10 15,-4 8 2-15,0 6-11 16,1 7 14-16,1 3-15 0,2 2 1 16,0-2 8-1,0 0-8-15,0-6 8 16,0-4-9-16,0-5 0 0,0-8 6 16,0-4 1-16,0-8-7 15,0-5 9-15,0-4-5 16,0-3 10-16,0-3 1 15,0 0-6-15,0 0 8 16,0 0-6-16,-2 0-11 16,-2 0-20-16,-10-3-79 15,1-6-321-15,-1 1-467 0</inkml:trace>
  <inkml:trace contextRef="#ctx0" brushRef="#br0" timeOffset="92709.5">14197 2306 1228 0,'0'0'382'0,"0"0"-88"16,0 0 53-1,0 0-138-15,0 0-44 0,0 0-75 16,0 0-12-16,-5 0 18 16,5 0 18-16,0 0-19 15,0-2-21-15,3 0-31 16,1 0-11-16,7 0-14 15,7-4-13-15,11-3 19 16,15 0 4-16,10-1-12 16,12 2-11-16,13 1-4 15,10 4 5-15,9-1-4 16,6 0-2-16,6-1 0 0,-8 1-8 16,-8 1 7-1,-9-2 0-15,-19 4-5 0,-14-2 6 16,-14 2-1-16,-16 1-3 15,-13 0-6-15,-7 0-9 16,-2 0-3-16,0 0 5 16,0 0-4-16,-2 0 17 15,-9 0-61-15,-1 0-107 16,1 0-311-16</inkml:trace>
  <inkml:trace contextRef="#ctx0" brushRef="#br0" timeOffset="93086.93">14647 2440 1460 0,'0'0'279'0,"0"0"-22"16,0 0-83-16,0 0 18 16,0 0-32-16,0 0-67 15,0 0-40-15,-33 10 3 16,33-10-24-16,0 0-15 16,0 0 3-16,6 0 18 15,7 0 17-15,6 0 15 16,7 0-16-16,8 0-36 15,6 0-4-15,2 0-5 0,-2 0-4 16,0-2-5 0,-7 2-2-16,-8 0-16 0,-8 0-17 15,-7 0-40-15,-10 0-52 16,0 0-192-16,-16 2-827 0</inkml:trace>
  <inkml:trace contextRef="#ctx0" brushRef="#br0" timeOffset="93589.24">14712 2526 1071 0,'0'0'1157'16,"0"0"-1005"-16,0 0-40 15,0 0-55-15,0 0-21 16,0 0 31-16,0 0-32 16,-2 11-35-16,-1 4 1 15,-2 7 21-15,3 11-9 16,-2 5-1-16,1 4-1 15,-1 0-5-15,2-6-5 16,2-7 0-16,0-10 0 16,0-7 0-16,0-5-1 15,0-6-1-15,0-1-26 0,0 0-94 16,0 0-322-16</inkml:trace>
  <inkml:trace contextRef="#ctx0" brushRef="#br0" timeOffset="94128.99">14776 2783 1861 0,'0'0'518'15,"0"0"-253"-15,0 0-114 16,0 0-97-16,0 0-12 16,0 0 0-16,0 0-39 15,-58-34-3-15,31 34-1 16,-4 0 1-16,-6 0-7 15,-3 0 6-15,-3 8 1 16,3 6 1-16,0 0 0 0,4 2 9 16,7 2-3-16,5 4 6 15,8 4-8-15,5 2-4 16,5 3 0-16,6 2 0 16,0 4-1-16,0 3 0 15,15 1 0-15,3 2 1 16,1 1-1-16,4 1 0 15,4-2-14-15,2-1 13 16,4-4-7-16,3-6-7 16,-1-5 1-16,3-9 14 15,-2-6-1-15,0-10-1 16,1-2 2-16,-1 0 17 16,-1-21 18-16,-1-4 8 15,2-10-4-15,-5-3-7 0,1-3 5 16,-7-3-6-16,-4-1 0 15,-3 1-7-15,-9 0-12 16,-7-3 1-16,-2 2 17 16,-9-1 11-16,-18-1-22 15,-8 7-15-15,-6 6 7 16,-3 9-11-16,-3 12 0 16,-2 12-34-16,2 1-86 15,-15 19-121-15,11 9-273 16,10-4-1193-16</inkml:trace>
  <inkml:trace contextRef="#ctx0" brushRef="#br0" timeOffset="94608.66">14438 3202 1938 0,'0'0'439'0,"0"0"-159"16,0 0-68-16,0 0-46 15,0 0-39-15,0 0-58 0,0 0-42 16,17-58-11-16,-5 33-6 15,-2-2 4-15,1 4 5 16,-1 2-10-16,-2 5-5 16,1 5-4-16,-5 6 5 15,0 3-5-15,-2 2-12 16,2 0-27-16,2 15-3 16,5 12 23-16,7 3-3 15,1 3 6-15,0-4 0 16,2-7 3-16,-2-8-2 15,-1-8 2-15,-5-6 13 16,1 0 28-16,-1-13 35 0,1-14 18 16,1-9-38-16,1-5-22 15,-3 1-1-15,-1 5-5 16,-4 4-14-16,-3 9-1 16,-5 21-49-16,-5 1-111 15,-11 0-344-15</inkml:trace>
  <inkml:trace contextRef="#ctx0" brushRef="#br0" timeOffset="95316.77">14629 3417 2300 0,'0'0'235'16,"0"0"-97"-16,0 0-50 15,0 0-65-15,0 0 5 16,0 0-28-16,0 0 0 0,-11 100 2 16,11-54 4-16,0-2-5 15,0-3 7-15,0-5-7 16,0-11-1 0,0-7 1-16,0-10 22 0,0-4-4 15,0-4-3-15,0 0 4 16,0 0 22-16,0-5 19 15,0-9-18-15,0-3-43 16,0 3-6-16,0 2 6 16,0 4-17-16,0 5 9 15,0 0-13-15,0 3 10 16,0 0 10-16,0 0-7 0,0 0-6 16,0 0 4-16,0 0 0 15,2-1 5-15,9 1 5 16,5-3 1-16,8-1 26 15,9 0-2 1,15-2-3-16,7 0 1 0,14-1 0 16,8-2 2-16,6-1 10 15,5 0-20-15,-4-1 0 16,-4 3-6-16,-10-1-3 16,-12 3-5-16,-18 0 7 15,-13 4-7-15,-14 0 5 16,-9 2 21-16,-4 0 0 15,0 0-8-15,0 0-12 16,0 0-2-16,0 0-5 16,0 0-19-16,-7 0-69 15,1 6-116-15,-8-2-403 0</inkml:trace>
  <inkml:trace contextRef="#ctx0" brushRef="#br0" timeOffset="99083.73">13326 2952 1163 0,'0'0'148'0,"0"0"33"0,0 0 68 16,0 0 22-16,0 0-106 15,0 0-44-15,9-45-33 16,-3 39 12-16,-2 0-29 16,-2 0-22-16,1 2 3 15,0 1 13-15,-3-2-3 16,0 4 3-16,0 1-3 16,0 0-17-16,0 0-20 15,0 0-25-15,0 0-7 16,0 12-3-16,0 16 0 15,0 12 10-15,0 11 0 16,0 6 0-16,0 0-6 16,11-1 5-16,4-7-5 15,3-9 1-15,2-10 3 16,2-10 0-16,-2-9-8 0,5-11 10 16,0 0 32-16,2-4 11 15,1-18-10-15,-2-9 1 16,1-7-5-16,-4-4-10 15,-1-2-10-15,-2-4-8 16,-2-2 3-16,-5-2-4 16,-1 0 4-16,-8 2-4 15,-4 2-6-15,0 9 1 16,-16 7-19-16,-9 9-25 16,-1 12 38-16,-5 9 3 15,0 2 8-15,2 7-1 16,4 18-4-16,9 6 1 15,10 11-13-15,6 2-4 0,12 0 0 16,19 0 21-16,9-6 0 16,6-4 9-16,-1-9-9 15,9-2-5-15,-17-9-161 16,-8-8-1106-16</inkml:trace>
  <inkml:trace contextRef="#ctx0" brushRef="#br0" timeOffset="99310.65">13927 3152 1048 0,'0'0'1254'0,"0"0"-1137"0,0 0-44 16,0 0-73-16,0 0 11 16,0 0-11-16,10 124 1 15,-8-73 16-15,0-4-10 16,0-8 38-16,2-11 15 15,1-10-9-15,1-8-10 16,1-10-31-16,0 0-10 16,-3-8-78-16</inkml:trace>
  <inkml:trace contextRef="#ctx0" brushRef="#br0" timeOffset="99431.62">13887 2851 2411 0,'0'0'704'0,"0"0"-704"16,0 0 0-16,0 0-604 0</inkml:trace>
  <inkml:trace contextRef="#ctx0" brushRef="#br0" timeOffset="100612.31">17318 4263 984 0,'0'0'402'16,"0"0"-277"-16,0 0-9 15,0 0-35-15,0 0 33 16,0 0-45-16,-115-36-51 15,101 32-16-15,1 0 18 16,1 0 48-16,1 0 77 16,7 0 74-16,0 1 1 15,4 2-76-15,0-4-52 16,0-1-6-16,0 0-22 16,8-1-39-16,3-1-18 15,1 0 0-15,1-1-7 0,-4 3 6 16,-2 4-6-16,-1 2-8 15,-3 0-20-15,1 5-2 16,-2 15 30-16,0 4 0 16,-2 4 14-16,0 0-13 15,-15-1 3-15,-14-9 13 16,-6-1-4-16,-6-11 16 16,1-6-4-16,5 0-3 15,6-24-3-15,8-6-11 16,12-6 26-16,7-2-11 15,2 4-15-15,2 1-5 16,17 7-3-16,0 9-6 0,2 2 5 16,-1 12-13-16,-5 3-12 15,-2 1-73-15,-6 22-12 16,-2 0 12-16,-5 6-112 16,0-4-128-16,0-7 0 15,0-5-73-15</inkml:trace>
  <inkml:trace contextRef="#ctx0" brushRef="#br0" timeOffset="100956.62">17118 4171 2415 0,'0'0'476'0,"0"0"-358"15,0 0 29-15,0 0-42 16,0 0-32-16,0 0-19 15,0 0-47-15,11-20-7 16,18 11 0-16,11 2 0 16,9-1 0-16,13-1 0 15,9 4 0-15,8-4 1 16,6 3 0-16,-1 3 3 16,-2 0-4-16,-11 2 1 15,-13 1-1-15,-15 0 0 16,-19 0 0-16,-10 0 0 15,-8 0-3-15,-6 0 3 16,0 0 6-16,0 0-1 16,0 0 0-16,0-3-5 15,0-1-35-15,0-2-103 0,0 1-365 16</inkml:trace>
  <inkml:trace contextRef="#ctx0" brushRef="#br0" timeOffset="101538.62">18125 3653 2384 0,'0'0'351'0,"0"0"-234"16,0 0 5-16,0 0-80 15,0 0 21-15,0 0-42 16,0 0-21-16,0 38-20 15,2 6 20-15,5 10 5 16,2 7-5-16,1-1 0 16,6-4 0-16,3-6 8 15,-2-12-8-15,1-10 1 16,-1-12-1-16,-1-7 0 0,2-9 34 16,2 0 2-16,3-23 23 15,4-15-4-15,-2-12-28 16,4-8-15-16,-2-7-5 15,-2-4-4-15,-5-1-2 16,-7-2 5-16,-6 2-5 16,-7 16 6-16,0 8 12 15,0 17 1-15,-7 11-2 16,-1 12-2-16,-1 6-5 16,2 0-11-16,0 15-14 15,1 19 4-15,1 7 1 16,5 7 2-16,0 1 3 15,0-6-40-15,9-5-45 16,14-3-54-16,-6-11-63 16,1-13-309-16</inkml:trace>
  <inkml:trace contextRef="#ctx0" brushRef="#br0" timeOffset="102388.73">18570 3898 1546 0,'0'0'482'0,"0"0"-306"0,0 0 101 16,0 0-150-1,0 0-57-15,-16 150-37 0,12-94-17 16,4 1-9-16,0-7-7 16,4-10 0-16,15-10-7 15,3-13 7-15,3-10 8 16,-4-7 84-16,2 0 2 15,-7-21 37-15,-5-10-49 16,-9-5-34-16,-2-2 0 16,-4-2-27-16,-21 2 3 15,-6 5-12-15,-5 7-12 16,-1 10 0-16,0 10-65 16,6 6-48-16,7 8-41 15,10 15-4-15,12-1-85 16,2 0-224-16,21-7-105 15,14-7 170-15,7-5 402 16,5-3 63-16,-3 0 133 0,-1-14-63 16,-7-9-86-16,-9-1-12 15,-10 2 126-15,-5 2 159 16,-10 5 15-16,-2 6-88 16,0 7-139-16,-4 2-42 15,-10 6-65-15,3 20-1 16,4 7-6-16,2 2 5 15,5 0-5-15,0-9 4 16,0-8 2-16,12-7 31 16,-1-8 45-16,3-3 31 15,-1 0-25-15,5-21-17 16,1-2-33-16,2-8-22 16,-4 2-10-16,-3 2-14 15,-6 11-15-15,-3 10-32 16,-5 6-60-16,0 12 24 0,0 21 68 15,0 7 25-15,0 0 3 16,0-2 1-16,12-10-1 16,7-9-3-16,3-10 4 15,3-9 60-15,4-3 17 16,0-24-19-16,5-15-50 16,-3-13-8-16,-4-9-55 15,-6-8-41-15,-5-6-25 16,-7-3-140-16,-7 4-105 15,-2 7 350-15,-4 11 16 16,-16 18 429-16,-2 11-104 16,1 19-105-16,1 11-108 15,5 10-112-15,2 34-2 0,5 32 2 16,8 5 2-16,0 11-2 16,14-2 1-16,11-15 0 15,3-2-1-15,1-14-5 16,-2-11-98-16,-4-18-107 15,-10-14-706-15</inkml:trace>
  <inkml:trace contextRef="#ctx0" brushRef="#br0" timeOffset="102545.34">19052 3906 2913 0,'0'0'375'0,"0"0"-307"16,0 0-37-16,0 0-31 15,121-24-12-15,-69 13-238 0</inkml:trace>
  <inkml:trace contextRef="#ctx0" brushRef="#br0" timeOffset="122043.5">20318 1570 1584 0,'0'0'310'15,"0"0"-187"-15,0 0-51 16,0 0-58-16,0 0 0 16,0 0 36-16,0-22-49 0,0 22 11 15,0 0 35 1,0 0 31-16,0 0-17 0,0 0-15 15,-3 0 1-15,1 0-20 16,-1 0 3-16,1 0-6 16,0 0-1-16,2 0-11 15,-2 0-12-15,-1 4-21 16,1 13 20-16,0 10-6 16,0 11 6-16,2 12 1 15,0 10 17-15,0 6-17 16,2 2 0-16,14-7-3 15,4-9-5-15,2-14-11 16,5-15 1-16,2-8 18 16,7-11 31-16,1-4 39 15,3-14-24-15,5-22 11 16,-3-12 6-16,-1-11-19 16,-3-4-21-16,-7-4-10 0,-4-1-2 15,-12 4-11 1,-7 4 15-16,-8 4-14 0,0 8-2 15,-10 8 0-15,-13 8 0 16,-1 7 2-16,2 10 14 16,1 4-3-16,4 9-12 15,1 2-9-15,5 0 8 16,5 19-10-16,0 8 1 16,6 12-2-16,0 7-1 15,6 4 13-15,13 0 5 16,4-2-4-16,4-6-1 0,2-6-7 15,2-5-43 1,13-12-98-16,-3-5-22 16,-8-7-368-16</inkml:trace>
  <inkml:trace contextRef="#ctx0" brushRef="#br0" timeOffset="122830.83">20991 1730 196 0,'0'0'2138'15,"0"0"-1825"-15,0 0-204 16,0 0-81-16,0 0-28 15,0 0 2-15,-66 130-2 16,53-69 0-16,9-1-5 16,4-6 5-16,0-7-15 0,13-14 1 15,11-10-8 1,1-13 22-16,4-10 56 0,-2 0-16 16,0-18 10-16,-8-13 18 15,-7-3-23-15,-8-2-15 16,-4 2-3-16,-4 4-9 15,-16 6-4-15,-5 8-6 16,2 10-16-16,4 6-46 16,3 0-55-16,9 2-6 15,7 12-43-15,0-3 33 16,25 0-168-16,11-11 95 16,8 0 198-16,7-8 24 15,1-16 0-15,-1-6 2 16,-11-2 15-16,-8 6 3 15,-17 5 61-15,-9 10 135 0,-6 7-39 16,0 4-127 0,-2 1-66-16,-11 24-7 0,2 8 0 15,-1 9 15-15,6 2-14 16,4-1 7-16,2-9-7 16,0-11-2-16,0-10-15 15,6-7 15-15,6-6 30 16,-3 0 46-16,4-21 8 15,3-12-37-15,-3-1-23 16,1 3-10-16,-8 8-4 16,-2 11 7-16,-4 12-17 15,0 0-20-15,0 20-36 16,0 14 55-16,0 10 1 16,0 2 12-16,0-6-12 15,13-5-4-15,6-14-4 16,-1-9-3-16,3-9 11 0,6-3 14 15,4-28 11-15,3-16-25 16,1-17-37-16,0-11-61 16,-7-4 12-16,-6-4-4 15,-8-1-91-15,-12 5-144 16,-2 8 325-16,-7 9 244 16,-13 14-55-16,2 17-6 15,3 12-23-15,5 16-76 16,2 0-84-16,1 31-13 0,3 22 4 15,2 14 9 1,2 14-1-16,0 6-8 0,0-5-4 16,4-7-20-16,5-8-28 15,-3-13-22-15,2-18-121 16,-6-19-497-16</inkml:trace>
  <inkml:trace contextRef="#ctx0" brushRef="#br0" timeOffset="122965.9">21634 1769 2406 0,'0'0'488'16,"0"0"-380"-16,0 0-101 15,0 0-7-15,118-14 0 16,-67 14-162-16,1-3-762 0</inkml:trace>
  <inkml:trace contextRef="#ctx0" brushRef="#br0" timeOffset="123147.26">22314 1758 2415 0,'0'0'275'0,"0"0"-149"16,0 0-77-16,0 0-49 16,0 0-6-16,0 0-30 15,0 0-48-15,102 0-32 16,-79 0-68-16,-6 8-120 15,-10 4-1569-15</inkml:trace>
  <inkml:trace contextRef="#ctx0" brushRef="#br0" timeOffset="123317.92">22113 2015 1996 0,'0'0'193'0,"0"0"-106"15,0 0-43-15,0 0 209 16,0 0-79-16,0 0-101 15,165 46-12-15,-105-44-30 16,-2-2-31-16,0 0-8 16,2-4-121-16,-13-9-239 15,-11 2-855-15</inkml:trace>
  <inkml:trace contextRef="#ctx0" brushRef="#br0" timeOffset="123747.28">23131 1383 2020 0,'0'0'393'15,"0"0"-168"-15,0 0-103 16,0 0-21-16,0 0-65 15,0 0-36-15,0 0-27 16,-4 53 21-16,-3-1 6 16,-2 12 6-16,0 14 4 15,1 8 6-15,-1 3-3 16,1 0-13-16,0-6 0 16,1-8-6-16,1-10-71 15,-2-11-86-15,4-18-249 0,0-17-371 16</inkml:trace>
  <inkml:trace contextRef="#ctx0" brushRef="#br0" timeOffset="123955.39">22877 2169 2459 0,'0'0'256'16,"0"0"-164"-16,0 0-92 16,0 0 12-16,0 0 3 15,0 0 25-15,114-3 40 16,-61 4-8-16,5-1-24 15,-2 0-13-15,-4-4-13 16,-13-14-22-16,-5-4-18 16,-16-6-66-16,-14-10-61 15,-22-28-213-15,-20 7-317 16,-7 5-268-16</inkml:trace>
  <inkml:trace contextRef="#ctx0" brushRef="#br0" timeOffset="124113.93">22768 1453 1969 0,'0'0'486'15,"0"0"-340"-15,0 0-15 16,0 0-47-16,0 0-41 16,0 0 9-16,170-71-17 15,-106 71-21-15,-1 1-14 16,-5 17-16-16,-12 7-74 16,5 16-46-16,-13-2-45 15,-11-3-269-15</inkml:trace>
  <inkml:trace contextRef="#ctx0" brushRef="#br0" timeOffset="124530.08">23408 1802 1761 0,'0'0'449'15,"0"0"-364"-15,0 0 98 16,0 0-28-16,6 142-89 16,-6-85-44-16,0 7-8 15,0 3-8-15,0 0 2 16,0-4-7-16,-2-11 6 15,-2-12-5-15,-1-12-2 16,-3-14 0-16,-4-12-58 16,-1-2-126-16,-3-22-534 15,5-21-707-15,2-8 1425 0,7-7 860 16,2-4-321 0,0 1-160-16,0 9-75 0,11 8-84 15,0 14-71 1,5 10-20-16,3 11-69 0,8 9-27 15,6 0-9 1,4 9-24-16,1 17-3 0,-1 8 1 16,-6 3-5-16,-4 7-1 15,-12-1-3-15,-11 0 3 16,-4-8-5-16,-6-3 13 16,-21-5 16-16,-4-5-2 15,-2-6 1-15,0-9-9 16,6-4-6-16,5-3-34 15,12-20-151-15,6-7-399 16,4-1-728-16</inkml:trace>
  <inkml:trace contextRef="#ctx0" brushRef="#br0" timeOffset="124785.31">24268 1702 2194 0,'0'0'218'0,"0"0"-120"16,0 0-56-16,0 0 91 15,0 0-119-15,0 0-14 16,0 0 0-16,-32 100 22 16,8-42-4-16,-7 3-1 0,-3-3-9 15,1-8-8-15,0-10-5 16,-1-13-30-16,-11-16-70 15,10-9-280-15,3-2-1159 0</inkml:trace>
  <inkml:trace contextRef="#ctx0" brushRef="#br0" timeOffset="124964.8">23889 1738 2329 0,'0'0'300'15,"0"0"-176"-15,0 0-74 16,0 0 5-16,0 0-9 15,0 0-15-15,138 96-12 0,-98-39-9 16,5 3 4-16,-1-2-14 16,1-6-5-16,-3-8-58 15,1-11 32-15,3-12-101 16,-8-11-159-16,-11-10-944 0</inkml:trace>
  <inkml:trace contextRef="#ctx0" brushRef="#br0" timeOffset="125229.7">24600 1666 1693 0,'0'0'325'0,"0"0"-127"16,0 0 40-16,0 0-44 0,0 0-92 16,0 0-38-16,0 0-10 15,31-92-10-15,-31 92-44 16,0 22-15-16,0 16 15 15,0 18 6-15,0 14 4 16,0 11 8-16,0 3-18 16,6-2 0-16,3-7-26 15,3-13 8-15,-1-15 2 16,-1-14-15-16,0-13-49 16,-8-20-86-16,0-6-177 15,-2-19-552-15</inkml:trace>
  <inkml:trace contextRef="#ctx0" brushRef="#br0" timeOffset="125567.66">24671 1548 1824 0,'0'0'503'0,"0"0"-255"16,0 0-105-16,0 0-53 16,0 0-39-16,0 0-20 15,156-82-4-15,-113 82-13 16,-6 16-14-16,-5 8-1 15,-11 8-22-15,-11 4 5 16,-10 6 4-16,-7 5-6 16,-27 0 20-16,-15 1 19 15,-11-4-19-15,-4-4 8 16,1-4-1 0,10-6-1-16,11-6 2 0,15-4 9 15,15 1-17-15,12-3-11 16,3 4-11-16,28 3 22 0,11-2 10 15,12-1 18-15,4-2-9 16,1-8-19-16,-5-4 0 16,6-8-86-16,-15 0-150 15,-9 0-374-15</inkml:trace>
  <inkml:trace contextRef="#ctx0" brushRef="#br0" timeOffset="125857.55">25090 1973 2408 0,'0'0'198'0,"0"0"-151"16,0 0-35-16,0 0 17 15,0 0 32-15,0 0-61 0,0 0-17 16,20 54 17-16,-20-8 7 16,-5 11 14-16,-1 2-4 15,1-2-11-15,3-5 5 16,2-12 0-16,0-8 2 15,0-12 8-15,0-6 14 16,9-8 26-16,2-6 115 16,9 0-40-16,13-8-60 15,17-10-25-15,14-2-31 16,9 2-13-16,8 4-7 16,10-2 0-16,-22 6-96 0,-25-2-621 15</inkml:trace>
  <inkml:trace contextRef="#ctx0" brushRef="#br0" timeOffset="135642.77">20509 3391 492 0,'0'0'213'0,"0"0"253"15,0 0-279-15,0 0-132 16,0 0-39-16,0 0 25 0,-7 0 93 16,7 0-13-16,0 0-10 15,0 0 20-15,0 0-1 16,0 0-62-16,0 0-36 15,0 0-14-15,0 0-18 16,0 0-2-16,0 0-22 16,0 0 8-16,0 0 8 15,0 0 8-15,0 0 30 16,0 0 8-16,0 0-9 16,0 0-1-16,-2 0-28 0,-3 0-4 15,1 0 1 1,-3 0 3-16,3 0 0 0,2 0 0 15,-3 0 0 1,1 0 1-16,-1 0 9 16,3 0-9-16,-3 0-1 15,1 0 28-15,2 0 44 0,0-2 10 16,2 2 25-16,0 0-36 16,0 0-21-16,0 0-12 15,0 0-3-15,0 0 1 16,0 0-7-16,4 0-29 15,5 0-6-15,9 0 6 16,7 0 6-16,8 0 13 16,5 0-8-16,1 0-10 15,7 0-1-15,-5 0 8 16,0 0-1-16,-7 0-7 16,-9 0 0-16,-4 0-47 0,-7 0-53 15,-6 2-69-15,-8-1-141 16,0 2-111-16,0 0-864 0</inkml:trace>
  <inkml:trace contextRef="#ctx0" brushRef="#br0" timeOffset="135853.41">20415 3619 1621 0,'0'0'783'15,"0"0"-672"-15,0 0 28 16,0 0-57-16,0 0-79 0,0 0 12 15,0 0 22 1,76 8 46-16,-31-6 1 0,3 1-50 16,2-3-14-16,-1 2-17 15,-7-2-3-15,-6 0-57 16,-3 0-83-16,-11 0-169 16,-6 0-401-16</inkml:trace>
  <inkml:trace contextRef="#ctx0" brushRef="#br0" timeOffset="137395.54">21222 3863 1706 0,'0'0'534'15,"0"0"-230"-15,0 0-146 16,0 0-74-16,0 0-6 16,0 0 39-16,0 0-52 15,114-128-6-15,-81 84 6 16,3-8-18-16,3-5-5 15,2-10-14-15,-1-3-17 16,-7-4-6-16,-4 1 1 16,-8 9-4-16,-8 7-2 0,-9 16 4 15,-2 13-4-15,-2 14 0 16,0 8 12-16,0 6-12 16,0 10-18-16,-2 24-13 15,-9 18 24-15,-3 12 6 16,3 7 1-16,5-5-6 15,4-8-8-15,2-13 1 16,0-18 2-16,0-11-11 16,2-12-2-16,9-4 24 15,3-8 4-15,7-24 50 16,6-15-12-16,4-9-17 16,0-5-19-16,1-4-2 15,-3 3 5-15,-9 8-9 16,-3 10-2-16,-7 14 2 15,-6 11 12-15,-2 18-12 16,-2 1-13-16,0 23-45 0,3 25 54 16,1 21-6-16,5 9 6 15,4 7-63-15,5-7-78 16,2-10 6-16,3-14 46 16,-1-17-30-16,0-18-26 15,-2-15-20-15,-3-4 25 16,-5-20 125-16,-5-12 19 15,-7-6 94-15,0 1 125 16,0 10-26-16,-5 7 16 16,-1 10-52-16,-2 10-65 15,4 13-92-15,-2 30-16 16,-3 17 10-16,3 12-24 0,3 11-32 16,3-3-51-16,0-10 23 15,0-13 21-15,9-20 19 16,6-34-87-16,-3-3-74 15,-6-21-175-15</inkml:trace>
  <inkml:trace contextRef="#ctx0" brushRef="#br0" timeOffset="137626.94">21939 3220 2258 0,'0'0'398'0,"0"0"-104"15,0 0-130-15,0 0-164 0,0 0-5 16,0 0 5-16,0 0 9 15,139 40-9-15,-97-6 0 16,-11 0-13-16,-11-3-18 16,-16-5 2-16,-4-4 11 15,-6-6 2-15,-23-4 10 16,-7-4 5-16,-1-5-8 16,-4-3-99-16,12 0-230 15,10-1-1037-15</inkml:trace>
  <inkml:trace contextRef="#ctx0" brushRef="#br0" timeOffset="138123.12">22597 2907 1223 0,'0'0'1487'0,"0"0"-1347"0,0 0-3 16,-145-16-105-16,109 42-32 15,5 20-8-15,6 18-4 16,12 9 11-16,8 4-7 16,5-3 8-16,5-11 0 15,17-13-8-15,3-18-16 16,4-11 21-16,0-17 3 16,4-4 18-16,3-12 23 15,-1-20 21-15,-4-7-22 16,-4-3-17-16,-9 5-11 15,-9 4 10-15,-7 14 4 16,-2 8 33-16,0 11-43 0,0 2-16 16,0 26-39-16,-4 12 35 15,4 8-9-15,0-2 3 16,0-4-3-16,16-12-2 16,10-11-13-16,5-13 26 15,8-6 2-15,3-11 30 16,0-16 16-16,-4-7-19 15,-5-5-17-15,-13 2-1 16,-10 4 0-16,-10 8 6 16,-8 10-3-16,-20 11 4 15,-11 4-16-15,-3 19-28 16,5 14-46-16,10 10-25 16,15-1-57-16,12-7-22 0,52-14-137 15,8-11-407-15,7-10-1 16</inkml:trace>
  <inkml:trace contextRef="#ctx0" brushRef="#br0" timeOffset="138300.62">23389 3110 2658 0,'0'0'255'0,"0"0"-121"16,0 0-88-16,-156 109-45 15,106-46 10-15,5 6-11 16,11-6-7-16,7-4-46 15,8-15-3-15,5-12-32 16,1-29-127-16,5-3-461 0,0-6-720 0</inkml:trace>
  <inkml:trace contextRef="#ctx0" brushRef="#br0" timeOffset="138466.26">23013 3232 1836 0,'0'0'694'0,"0"0"-413"15,0 0 22-15,0 0-146 16,0 0-72-16,0 0-85 15,0 0-11-15,35-6 1 16,-6 58 10-16,8 8 8 16,5 6-8-16,4-3-22 15,1-7-66-15,12-6-68 16,-13-16-135-16,-13-14-1568 0</inkml:trace>
  <inkml:trace contextRef="#ctx0" brushRef="#br0" timeOffset="139020.81">21608 3940 794 0,'0'0'1559'0,"0"0"-1322"16,0 0-4-16,0 0-66 15,0 0-48-15,0 0-84 16,0 0-35-16,0 0 0 16,52-2 89-16,42 0-20 15,45-6-15-15,48-3-22 16,18 3-22-16,-3-3 4 16,-19 5-10-16,-34 2-3 15,-35 2 6-15,-32 2-7 16,-30 0-21-16,-15 0-81 15,-8 0-118-15,-13 0-319 0</inkml:trace>
  <inkml:trace contextRef="#ctx0" brushRef="#br0" timeOffset="139381.37">22373 4104 2705 0,'0'0'226'16,"0"0"-88"-16,0 0-116 16,0 0 11-16,145-6 33 15,-80 6-19-15,-3 0-33 16,-8 6-14-16,-16 14-5 16,-20 7-29-16,-18 7 1 0,-14 6-12 15,-32 2-22-15,-17 0 47 16,-5-2 20-16,0-7 5 15,9-8 38-15,16-6 23 16,14-9-14-16,18-3-25 16,11-2-27-16,2-4-35 15,31-1 35-15,17 0 12 16,16 0 34-16,16 0-16 16,15-6-8-16,-1-8-22 15,17-14 0-15,-24 5-147 16,-23-2-737-16</inkml:trace>
  <inkml:trace contextRef="#ctx0" brushRef="#br0" timeOffset="140033.21">23973 3174 2200 0,'0'0'280'0,"0"0"-68"16,0 0-47-16,0 0-35 0,0 0-21 15,0 0-63 1,0 0-46-16,-11-26-23 0,11 54-20 16,0 12 43-16,0 13 8 15,0 6 0-15,5 4-3 16,1-3-5-16,4-10 0 16,-2-10 1-16,-1-14-1 15,-1-11-8-15,0-12 8 16,-4-3 13-16,0-1 85 15,4-24 14-15,3-11-69 16,5-10-26-16,3-6-17 16,4-2 10-16,-1 2-9 0,-3 6-1 15,-3 11 7 1,-5 11-7-16,-3 12 0 0,-4 12 0 16,3 0-24-16,-1 26-43 15,3 15 53-15,2 10 14 16,4 10 8-16,5-1-4 15,5-6-4-15,-2-11-1 16,0-12 0-16,-5-12-4 16,-7-12 5-16,-3-7 4 15,-4 0 37-15,2-22 31 16,6-17-24-16,1-11-33 16,7-11-6-16,-1-5-5 15,2 3-5-15,-4 5 1 0,-7 12-5 16,-5 12-7-1,-3 16-24-15,-13 20-42 0,-14 22-166 16,-2 12-283-16</inkml:trace>
  <inkml:trace contextRef="#ctx0" brushRef="#br0" timeOffset="140318.73">23711 3793 1417 0,'0'0'632'16,"0"0"-262"-16,0 0-104 0,0 0-153 15,0 0-75 1,0 0 21-16,0 0 105 0,95 9-55 16,-32-9-16-16,10 0-21 15,12-4-30-15,4-6 3 16,0-2-25-16,-8 0-9 15,-17 1-5-15,-17 6-6 16,-18 0-34-16,-29 5-50 16,0 0-123-16,-27 0-502 0</inkml:trace>
  <inkml:trace contextRef="#ctx0" brushRef="#br0" timeOffset="140634.5">24056 3964 2379 0,'0'0'228'0,"0"0"-96"0,0 0-55 15,0 0-51-15,0 0 33 16,0 0 22-16,0 0-38 16,16 143 1-16,-16-93-18 15,0 2-15-15,0-2-3 16,0-4-2-16,-5-6-6 15,0-7 6-15,3-12 10 16,2-7 20-16,0-6-6 16,0-6 10-16,2-2 2 15,17 0-7-15,10 0 14 0,13-12 15 16,11-6-34-16,7 1-17 16,1 0-12-1,-10 4-1-15,-11 6-12 0,-21 3-60 16,-9 1-72-16,-10 0-273 0</inkml:trace>
  <inkml:trace contextRef="#ctx0" brushRef="#br0" timeOffset="141646.21">25359 3002 2360 0,'0'0'234'0,"0"0"-153"16,0 0-29-16,0 0-41 15,0 0-11-15,0 0 0 16,0 0-6-16,-113 44 6 16,74 29 2-16,-5 40 27 15,-5 47 5-15,7 21-16 0,17-5-13 16,19-21-3-16,6-50-2 16,8-30 2-16,15-28 4 15,10-19-6-15,14-6-19 16,45-21-7-16,-8-1-47 15,-8-9-646-15</inkml:trace>
  <inkml:trace contextRef="#ctx0" brushRef="#br0" timeOffset="141977.5">25477 3138 2123 0,'0'0'434'0,"0"0"-300"16,0 0-58-16,0 0-76 16,0 0-8-16,0 0 8 15,54 163 0-15,-27-90 10 16,2 4-9-16,-2-3-1 16,-6-10 1-16,0-12-1 15,-3-16-10-15,-5-14 4 16,-5-14 6-16,2-8 35 15,-1-1 126-15,1-29 46 16,7-14-108-16,0-13-50 16,5-9-22-16,-1-4-7 15,-2-2-4-15,-3 1-16 0,-5 9-6 16,-7 14-42-16,-4 18-113 16,-6 14-122-16,-11 14-1502 0</inkml:trace>
  <inkml:trace contextRef="#ctx0" brushRef="#br0" timeOffset="142466.41">26192 3588 1661 0,'0'0'531'0,"0"0"-154"0,0 0-167 16,0 0-126-16,0 0-32 15,0 0-50-15,0 0-2 16,-69 27 0-16,38 11-8 16,4 7 2-16,6 0 6 15,7 0-1-15,12-4-7 16,2-4 0-16,2-7-3 15,23-10 1-15,1-8 10 16,6-10 5-16,1-2 18 16,-2-9-7-16,-2-12-8 15,-6-9-8-15,-10-2-16 16,-5 4 3-16,-2 2 0 16,-6 9 7-16,0 7 6 0,0 6 52 15,0 4-25 1,0 0-27-16,0 3-12 0,0 14 0 15,0 10 7-15,0 7 5 16,0 3 1-16,0 5 0 16,0 2 9-16,0 2-6 15,0-3-4-15,-8-5-4 16,-9-1-49-16,3-13-135 16,1-8-490-16</inkml:trace>
  <inkml:trace contextRef="#ctx0" brushRef="#br0" timeOffset="142802.41">26500 3559 2108 0,'0'0'488'15,"0"0"-270"-15,0 0-29 16,0 0-120-16,0 0-1 15,0 0-38-15,0 0-30 16,0-24-19-16,0 41-5 16,0 10 13-16,3 3 2 15,14 6 5-15,6 1 4 16,1 2-2-16,3 2 2 0,-3-3 10 16,-8-2-10-16,-12-5 0 15,-4-4-7-15,-4-5 7 16,-25-4 7-16,-6-6 6 15,-6-8 2-15,1-4-15 16,4 0-3-16,-3-18-111 16,10-5-185-16,8-2-1576 0</inkml:trace>
  <inkml:trace contextRef="#ctx0" brushRef="#br0" timeOffset="143583.46">26714 3626 1852 0,'0'0'508'0,"0"0"-157"0,0 0-121 15,0 0-119 1,0 0-53-16,0 0-35 0,0 0 16 15,96 0 34-15,-49 0-42 16,6 0-15-16,1-3-13 16,-6 1-3-16,2-2-76 15,8-8-66-15,-14-1-109 16,-8 0-708-16</inkml:trace>
  <inkml:trace contextRef="#ctx0" brushRef="#br0" timeOffset="143894.65">27264 3364 1056 0,'0'0'1361'0,"0"0"-1141"0,0 0-46 15,0 0-141-15,0 0-33 16,0 0-6-16,0 0 6 16,-4 165 6-16,10-85-6 15,2 0-21-15,2-3-29 16,3-15 27-16,1-14 12 15,-1-20 2-15,-1-18 9 16,-1-10 51-16,2-22 177 16,3-24-90-16,4-16-32 15,2-13-45-15,3-2-34 16,-1-4-15-16,1 3-8 0,-6 3 4 16,-3 9-8-1,-5 12 0-15,-6 14-7 16,-5 18-26-16,0 22-90 15,-7 5-295-15,-6 20-431 0</inkml:trace>
  <inkml:trace contextRef="#ctx0" brushRef="#br0" timeOffset="144148.35">27694 3563 2386 0,'0'0'201'0,"0"0"-40"16,0 0-90-16,0 0-60 16,0 0-3-16,-75 149-2 0,75-84-1 15,4 2-4-15,17-7-1 16,2-10 1-16,4-10 43 16,-2-11 0-16,-5-11-1 15,-2-11-18-15,-12-9-25 16,-1-18-113-16,-5-8-2219 0</inkml:trace>
  <inkml:trace contextRef="#ctx0" brushRef="#br0" timeOffset="144291.29">27490 3814 2316 0,'0'0'557'0,"0"0"-485"16,0 0 59-16,158-14-97 15,-56 3-34-15,-13 6-27 16,-13-3-274-16</inkml:trace>
  <inkml:trace contextRef="#ctx0" brushRef="#br0" timeOffset="144630.74">28042 3012 2265 0,'0'0'325'15,"0"0"-72"-15,0 0-131 16,0 0-98-16,0 0 42 15,0 0-34-15,129 164 19 16,-62-49-29-16,2 35-10 16,-11 18-4-16,-25-1-1 15,-30-22-7-15,-3-38-9 16,-34-31 3-16,-3-26-24 16,-17-18-23-16,-17-1-1 0,-18-3 13 15,-43-6-18 1,21-11-98-16,19-10-474 0</inkml:trace>
  <inkml:trace contextRef="#ctx0" brushRef="#br0" timeOffset="145101.32">28274 2699 938 0,'0'0'608'16,"0"0"-167"-16,0 0-27 0,0 0-161 15,0 0-73-15,0 0-17 16,0 0-51-16,85-111-44 15,-59 104-19-15,6 3-13 16,3 1-12-16,1 3-16 16,-5 4-8-16,-2 20-14 15,-11 9 4-15,-9 9-11 16,-9 6 7-16,-5 4-5 16,-33 0 6-16,-13-2 3 15,-7-8 10-15,-2-6 7 16,10-11 8-16,15-9 3 15,16-7 2-15,11-6 9 0,8-3-7 16,18 0-3-16,26-8 8 16,21-11-2-16,13-2-2 15,7-3-12-15,-5 3-11 16,-6-2-17-16,-26 6-209 16,-21 3-1370-16</inkml:trace>
  <inkml:trace contextRef="#ctx0" brushRef="#br0" timeOffset="154630.79">28978 3501 64 0,'0'0'596'0,"0"0"-454"16,0 0-109-16,0 0-7 15,0 0 78-15,0 0 73 0,-36-3-36 16,36 1 17-16,0 1-68 15,0-2 19-15,0 2 12 16,3-1 54-16,-1 1 81 16,2-6 5-16,2-1-105 15,4-2-69-15,1-5-22 16,-3 4-27-16,-1 3 5 16,-2 0-4-16,-3 6-1 15,-2 2-16-15,0 0-22 16,0 0 0-16,0 0-31 0,-9 12-8 15,-11 14 39 1,-4 9 10-16,-5 11 0 16,-3 1 2-16,3 2-11 15,7-6 3-15,2-7-4 16,9-10-5-16,4-8-10 0,7-11-42 16,0-7-44-16,0-12-42 15,0-14-32-15,0-5-299 16</inkml:trace>
  <inkml:trace contextRef="#ctx0" brushRef="#br0" timeOffset="154793.57">28764 3457 2238 0,'0'0'295'0,"0"0"-150"16,0 0-67-16,0 0-78 16,0 0-15-16,0 0 15 0,25 106 1 15,-4-54 2-15,6 2 4 16,6-2-7-16,8-3 0 15,3-12-11-15,23-10-43 16,-9-13-147-16,-9-12-2021 0</inkml:trace>
  <inkml:trace contextRef="#ctx0" brushRef="#br0" timeOffset="155119.49">29535 3174 1454 0,'0'0'826'15,"0"0"-562"-15,0 0-99 16,0 0-124-16,0 0-35 15,0 0-7-15,0 0 2 16,2 167 7-16,-2-87 6 16,0 6 4-16,0 2-10 15,0-4-8-15,0-10 2 16,0-10 1-16,0-15-2 16,0-11-2-16,0-18-28 15,0-10-164-15,0-10-786 0</inkml:trace>
  <inkml:trace contextRef="#ctx0" brushRef="#br0" timeOffset="155485.56">29597 3104 1370 0,'0'0'971'0,"0"0"-709"16,0 0-52-16,0 0-97 15,0 0-88-15,0 0-24 16,0 0 0-16,85-58-1 16,-41 72-10-16,1 14 2 0,-5 7-8 15,-9 6-7 1,-12 4-28-16,-19 0-29 0,0 2 31 16,-35-3 49-16,-15-2 13 15,-8-4-1-15,-1-4 22 16,8-5 31-16,13-8 16 15,16-3-26-15,15-4-55 16,7 2-27-16,7 2 27 16,22 3 13-16,9 2 2 15,9-1-1-15,0 0-3 16,1-1-4-16,-3-3-7 16,-3-3-46-16,4-3-171 15,-13-3-389-15,-7-9-27 0</inkml:trace>
  <inkml:trace contextRef="#ctx0" brushRef="#br0" timeOffset="155760.84">30036 3534 1203 0,'0'0'1142'0,"0"0"-853"16,0 0-93-16,0 0-100 16,0 0-79-16,0 0-17 15,0 0-12-15,27 55 12 16,-19-1 3-16,0 9 6 15,-6 1-9-15,0-2 9 16,-2-12-8-16,0-11 23 16,0-12 14-16,2-12-11 15,3-8 5-15,5-7-10 16,11 0 19-16,14-17 30 16,21-16-26-16,15-3-22 15,14-2-16-15,46 2-7 0,-23 10-85 16,-17 8-208-16</inkml:trace>
  <inkml:trace contextRef="#ctx0" brushRef="#br0" timeOffset="174465.31">13301 3461 1901 0,'0'0'209'0,"0"0"-143"15,0 0-8-15,0 0 141 16,0 0-38-16,0 0-52 16,-27 6-78-16,27-6-17 15,0 0-12-15,0 0 18 16,0 2 9-16,0-2-4 16,0 0 9-16,0 0-3 15,0 2 2-15,-4-2 4 16,-5 0 9-16,-7 0 18 0,-13 0 2 15,-15-14-41-15,-16-4 0 16,-29-8 0-16,-3 0-9 16,-8-4-5-1,-5-4-6-15,16-1-3 0,-5-5-2 16,15-6-3-16,14-2 2 16,16 0-6-16,17-2-1 15,14 6-3-15,12 3-7 16,6 8 17-16,0 8-6 15,0 10 7-15,0 5 15 16,0 5-1-16,0 5-14 16,0 0 0-16,-2 0 6 15,-1 0-2-15,1 0-8 16,0 15-4-16,0 10 8 16,2 11-1-16,-2 12 1 0,2 11 7 15,-4 2-7-15,-4 2-23 16,-1-9 2-16,1-7 12 15,1-14 8-15,0-12-5 16,5-12 6-16,0-6 5 16,-1-3 12-16,1-9 55 15,0-19-17-15,-2-16-55 16,2-12-16-16,2-8 16 16,0-4 8-16,0 1-8 15,0 5 0-15,13 12-12 16,3 8 12-16,5 10 6 15,8 12-6-15,12 7 0 16,12 7 0-16,9 6 0 0,6 0 0 16,-8 15-4-1,-12 3-12-15,-12-1 16 0,-18 0-21 16,-11-7-195-16,-7-6-839 0</inkml:trace>
  <inkml:trace contextRef="#ctx0" brushRef="#br0" timeOffset="176239.51">8450 1660 1845 0,'0'0'380'0,"0"0"-158"16,0 0-112-16,0 0-19 15,0 0-36-15,0 0-1 16,0 0-14-16,-11-60-29 16,11 60-9-16,0 0 1 15,-2 13-3-15,0 18 0 16,0 19 3-16,0 14-2 15,2 11 0-15,0 0-1 0,0-6 0 16,8-13 0-16,5-18-5 16,3-14-8-16,3-12 8 15,-2-12 5-15,5-4 42 16,3-26 47-16,2-12-31 16,4-12-24-16,-3-9-20 15,1-2-14-15,-2-4 0 16,-4 2 0-16,-5 0 1 15,-7 4-1-15,-7 10 0 16,-4 9-8-16,0 7 8 16,-4 9 3-16,-12 10-3 15,3 9-16-15,-2 4-14 16,-4 5 8-16,1 0 0 0,1 20 14 16,1 10-1-16,5 13 3 15,5 7-4-15,6 10 8 16,0 5-14-16,8-1 8 15,15-1 7-15,6-9-6 16,4-9 7-16,5-11 0 16,-1-12-1-16,1-12 1 15,-1-8-18-15,-4-2-17 16,-4-6-18-16,-10-12-46 16,-3-2 47-16,-9 0 43 15,-7 2 9-15,0 4 61 16,0 8 85-16,0 3-8 15,0 3-85-15,0 5-53 0,0 22-24 16,0 14 18-16,0 11 6 16,0 2 0-16,0-2-1 15,0-8-11-15,2-10 10 16,9-12-14-16,1-8-10 16,12-14 2-16,-4-3-63 15,-2-18-257-15</inkml:trace>
  <inkml:trace contextRef="#ctx0" brushRef="#br0" timeOffset="176369.13">8990 1508 2549 0,'0'0'212'0,"0"0"-212"15,0 0-129-15,0 0-1066 0</inkml:trace>
  <inkml:trace contextRef="#ctx0" brushRef="#br0" timeOffset="176597.91">9416 1520 2360 0,'0'0'369'0,"0"0"-237"15,0 0-75 1,0 0-57-16,0 0 5 0,0 0-7 16,146-31 2-16,-95 34-105 15,-3 8-41-15,-19 10 43 16,-12-3-199-16,-17 0-487 16</inkml:trace>
  <inkml:trace contextRef="#ctx0" brushRef="#br0" timeOffset="176765.65">9391 1787 1447 0,'0'0'214'16,"0"0"-116"-16,0 0 149 15,0 0-25-15,0 0-27 0,0 0 25 16,143 14-123-16,-106-14-54 16,1 0-12-16,-2 0-21 15,1-7-10-15,-8 1-77 16,-8-2-857-16</inkml:trace>
  <inkml:trace contextRef="#ctx0" brushRef="#br0" timeOffset="177226.27">10099 1277 2413 0,'0'0'228'16,"0"0"-195"-16,0 0-33 15,0 0-46-15,0 0 43 16,0 0 3-16,50 155 0 16,-37-84-19-16,-5 8-13 0,-3 2 22 15,-3-8 10 1,1-13 0-16,-3-18 1 0,0-17 8 16,0-15 37-1,2-9 85-15,0-1 51 16,0-10-16-16,5-21-67 0,2-18-59 15,4-7-13-15,5-9-3 16,6-4-6-16,3 1-14 16,2 1 0-16,0 6-2 15,-2 7 2-15,-7 9-3 16,-4 13-1-16,-10 17-15 16,-4 12-75-16,-2 3-325 0</inkml:trace>
  <inkml:trace contextRef="#ctx0" brushRef="#br0" timeOffset="177770.52">10427 1716 1597 0,'0'0'176'15,"0"0"-125"-15,-27 118-50 16,23-58 92-16,4-3-1 15,0-7-29-15,0-12 11 16,7-10 12-16,-1-12 30 16,-2-8-2-16,-1-8 37 15,-1 0 57-15,0-8 35 16,7-23-95-16,2-8-102 0,4-11-32 16,4-5-5-1,1 4-9-15,-3 2 0 16,-1 11 2-16,-7 14-2 15,-5 8 0-15,-2 12-9 0,1 4-15 16,-3 4-10 0,0 23-16-16,5 10 42 0,-1 7 8 15,3-1 2-15,-1-5-2 16,3-12-8-16,0-13 1 16,-2-8-11-16,-3-5 18 15,3-5 19-15,2-21 68 16,2-12-46-16,4-11-20 15,1-4-8-15,-1 5-12 16,-3 8 4-16,-3 12-5 16,-5 15-6-16,-2 8 6 0,-2 5-12 15,2 12-14 1,0 22 4-16,8 14 21 0,-1 8 0 16,7 3-20-16,-1-9-26 15,1-10-52-15,-1-12-11 16,5-25 36-16,-7-3-139 15,1-7-607-15</inkml:trace>
  <inkml:trace contextRef="#ctx0" brushRef="#br0" timeOffset="177966.28">11033 1527 1657 0,'0'0'897'0,"0"0"-653"16,0 0 31-16,0 0-137 16,0 0-109-16,0 0-29 15,0 0-182-15,2 17-82 16,2 9-93-16,6-4-698 0</inkml:trace>
  <inkml:trace contextRef="#ctx0" brushRef="#br0" timeOffset="178498.61">11340 1445 1564 0,'0'0'403'16,"0"0"-235"-16,0 0 90 16,0 0-56-16,100-116-75 15,-88 102-15-15,-8 6-22 16,-4 8-32-16,-2 0-45 15,-20 0-13-15,-10 18 0 16,-1 8 8-16,0 5-7 16,6 3-1-16,12-1-1 15,9 1-27-15,6 3-21 16,12 1-6-16,19 2 51 16,9 4 4-16,0 0 6 15,-4 3-6-15,-10-2 0 16,-16-3-31-16,-10-4-27 0,-4-2 58 15,-23-9 8-15,-2-7 17 16,0-10 2-16,6-9 16 16,8-1-3-16,11-6-26 15,4-21-14-15,4-11-31 16,23-12 24-16,13-7 1 16,10-3-15-16,6 0 12 15,0 8 9-15,-2 6 3 16,-12 14 9-16,-11 11 35 15,-13 12-7-15,-7 9-40 16,-5 0-8-16,0 22-31 16,-2 16 39-16,3 12 4 15,-1 6 10-15,0 0 0 16,4-8-14-16,1-10-7 0,-2-12 7 16,-3-12-13-16,-6-14-72 15,0-22-107-15,0-7-2203 0</inkml:trace>
  <inkml:trace contextRef="#ctx0" brushRef="#br0" timeOffset="178642.28">11743 1194 2694 0,'0'0'258'16,"0"0"-144"-16,0 0-114 15,0 0-131-15,0 0-447 0</inkml:trace>
  <inkml:trace contextRef="#ctx0" brushRef="#br0" timeOffset="178982.51">12154 1571 2388 0,'0'0'514'0,"0"0"-462"0,0 0-51 15,0 0-1-15,-31 117-11 16,23-69-9-16,8-1 9 15,0-10 1-15,0-11-7 16,0-15 12-16,0-11 5 16,0 0 69-16,6-33 139 15,2-13-133-15,3-12-44 16,1-8-17-16,1 2-9 16,0 7-4-16,-4 13-1 0,0 14 2 15,-5 15 2-15,1 9-4 16,-3 6-8-16,5 10-41 15,2 22 28-15,6 12 21 16,3 9 5-16,7 4 2 16,0-5-6-16,-4-12-1 15,2-11 4-15,-7-11-4 16,-5-13 2-16,-5-5-8 16,10-14-11-16,-3-12-85 15,0-4-418-15</inkml:trace>
  <inkml:trace contextRef="#ctx0" brushRef="#br0" timeOffset="179534.27">12570 1471 2341 0,'0'0'287'15,"0"0"-61"-15,0 0-55 16,0 0-133-16,0 0-38 16,0 0-53-16,0 0 46 15,9 109-2-15,2-53-4 16,0 0-4-16,5-10-5 15,-3-14 15-15,1-11 2 16,-1-14 5-16,-4-7 19 16,3-10 71-16,-4-20-21 15,3-12-32-15,-1 0-19 16,-2 0-8-16,-3 10-10 16,-5 12 0-16,0 9 0 0,0 11-4 15,0 0-23-15,0 8-7 16,2 21 26-16,0 7 7 15,4 2 1-15,2-4-1 16,-2-8-7-16,3-9 0 16,-3-10 8-16,4-7 1 15,1 0 22-15,4-16 39 16,5-12-29-16,3-2-15 16,-6 0-17-16,-1 8 0 15,-9 5-1-15,-3 15-8 16,-4 2-15-16,0 0-9 0,0 19 23 15,0 9 9 1,0 0 0-16,0-3-2 0,0-10-5 16,4-7 3-1,6-8 4-15,3-9 22 0,7-26 8 16,7-9-1-16,2-6-29 16,0-4 0-16,-7 0-41 15,-11 2 22-15,-11 3-18 16,-7 5-5-16,-31 10 19 15,-43 11-44-15,4 11-145 16,11 9-1609-16</inkml:trace>
  <inkml:trace contextRef="#ctx0" brushRef="#br0" timeOffset="179880.36">13192 964 2129 0,'0'0'268'0,"0"0"-112"16,0 0-65-16,0 0-73 16,0 0-1-16,0 0 45 15,38 102 20-15,-25-40-32 16,-2 11 4-16,3 8-10 15,-1 2-31-15,3 0-1 0,-1-10-5 16,1-12-1 0,-3-17-6-16,-1-13 0 0,-4-17 0 15,-3-9 1-15,1-5-1 16,1-7 0-16,4-22-71 16,2-7-85-16,8-20-185 15,-4 7-529-15,-3 8-73 0</inkml:trace>
  <inkml:trace contextRef="#ctx0" brushRef="#br0" timeOffset="180027.46">13441 1346 1088 0,'0'0'893'16,"0"0"-497"-16,0 0-148 16,0 0-44-16,0 0-33 15,0 0-39-15,0 0-40 16,-62-57-50-16,69 56-27 0,17-2-10 16,14 0 4-1,15-2-1-15,26-5-8 0,-13-2-71 16,-10 1-1839-16</inkml:trace>
  <inkml:trace contextRef="#ctx0" brushRef="#br0" timeOffset="207276.41">19090 5745 1253 0,'0'0'1154'15,"0"0"-946"-15,0 0-91 16,0 0-40-16,0 0-12 0,0 0-36 16,-5-3-29-16,14 2 0 15,6-1 33-15,3-1 13 16,3 2-5-16,6 0-5 16,2-2-19-16,6 1-1 15,7 2-16-15,5 0-31 16,14 0-104-16,-13 0-101 15,-10 6-742-15</inkml:trace>
  <inkml:trace contextRef="#ctx0" brushRef="#br0" timeOffset="207461.46">19148 5952 2536 0,'0'0'279'0,"0"0"-239"15,0 0-40-15,0 0 0 16,0 0 52-16,113 0-19 16,-64 0-33-16,22 0-25 15,-11 0-137-15,-8 0-417 0</inkml:trace>
  <inkml:trace contextRef="#ctx0" brushRef="#br0" timeOffset="208070.54">19603 6029 1492 0,'0'0'204'0,"0"0"-71"16,0 0 12-16,-8 131 85 15,12-99-41-15,15-4-12 16,-1-6-81-16,-1-5-37 15,1-8 0-15,-3-7 5 16,4-2 31-16,0-10-5 16,6-22 5-16,4-16-36 15,9-15-27-15,4-7-18 16,5-7-4-16,0-4-4 16,-1 3-1-16,-1 3 5 15,-9 12-4-15,-7 10-2 16,-9 17 4-16,-9 16-8 15,-9 15 0-15,-2 5-8 0,0 14-37 16,0 26 12-16,-8 14 33 16,-4 8 16-16,3 0-2 15,5-8 0-15,2-14-14 16,2-14-4-16,0-12-11 16,4-14-19-16,14 0 34 15,6-26 36-15,9-18 3 16,6-16-19-16,1-13-20 15,0-7-16-15,-5-1-10 16,-4 8 10-16,-8 13 16 16,-9 18 1-16,-8 17 18 15,-6 18 5-15,0 7-24 16,0 7-13-16,0 30-5 0,0 15 18 16,0 14 13-16,0 4-9 15,0-6-4-15,7-10-1 16,1-17-4-1,2-15-14-15,-1-12 13 0,-5-10-5 16,0 0 11-16,1-8 0 16,4-39-67-16,0 6-333 15,2-1-620-15</inkml:trace>
  <inkml:trace contextRef="#ctx0" brushRef="#br0" timeOffset="208258.3">20621 5497 2231 0,'0'0'334'0,"0"0"-243"15,0 0-19-15,0 0-8 16,-31 153-10-16,17-86-25 16,3 2 22-16,1 8-36 15,4 3 3-15,1-1-7 16,-1-5-6-16,-1-10-4 16,3-10 0-16,-1-15 0 15,5-12-1-15,0-25-52 16,0-2-134-16,0-4-404 0</inkml:trace>
  <inkml:trace contextRef="#ctx0" brushRef="#br0" timeOffset="208525.62">20685 5497 2488 0,'0'0'383'0,"0"0"-200"15,0 0-125-15,0 0-58 16,0 0-13-16,0 0-56 15,0 0 17-15,38 81-93 16,-18-45 104-16,2 0 27 16,-4-1-11-16,-5-9 19 15,-1-3 6-15,-8-10 13 16,-4-3-13-16,0-4-20 16,-6-6 14-16,-19 0 6 15,-6 0 56-15,-7-2-33 16,-1-6-17-16,2 0-12 15,-3 5 3-15,9 2-156 16,13 1-522-16</inkml:trace>
  <inkml:trace contextRef="#ctx0" brushRef="#br0" timeOffset="209240.33">21444 5261 1741 0,'0'0'465'0,"0"0"-145"16,0 0-90-16,0 0-29 16,0 0-95-16,0 0-76 15,0 0 11-15,-35-59-41 16,18 59 0-16,-6 21 1 16,-8 20 0-16,-5 15 6 15,-4 16-7-15,2 8 0 16,5 4 4-16,12-4-10 0,13-7-7 15,8-13 7-15,4-14-8 16,25-12-12-16,4-14 26 16,8-11 2-16,-1-9 11 15,0-9 7-15,-3-21-9 16,-2-6 0-16,-14-6-4 16,-5-1-3-16,-9 6-4 15,-7 6 10-15,0 12 21 16,0 12-31-16,-9 7 0 15,-3 12-12-15,-1 25 12 16,5 11 5-16,0 0-5 16,8 0-4-16,0-8-24 15,8-12 10-15,9-10 3 16,6-14 15-16,-1-4 52 16,2-6 9-16,1-23-8 15,-3-12-31-15,-4-5-3 0,-7-3-12 16,-7 5-6-16,-4 9-1 15,0 10 10-15,-10 11-10 16,-11 14-8-16,-1 0-15 16,0 21 19-16,2 15-28 15,2 4-19-15,9 0-56 16,9-9-88-16,0-6-15 16,25-25-23-16,6 0-15 15,4-8 11-15</inkml:trace>
  <inkml:trace contextRef="#ctx0" brushRef="#br0" timeOffset="209449.36">21870 5488 1865 0,'0'0'525'0,"0"0"-202"15,0 0-172-15,0 0-77 16,0 0-40-16,0 0-12 16,-29 147-4-16,18-100-8 15,0-4-1-15,2-9-4 16,-2-9-5-16,2-12-25 15,-2-7-25-15,-2-6-47 16,-12-8-36-16,5-14-46 16,2-3-533-16</inkml:trace>
  <inkml:trace contextRef="#ctx0" brushRef="#br0" timeOffset="209619.7">21587 5498 2339 0,'0'0'423'15,"0"0"-181"-15,0 0-173 16,0 0-61-16,0 0 34 15,0 0 5-15,100 126-19 16,-52-69-4-16,2-3-24 16,0-4-24-16,8 1-141 15,-14-12-241-15,-11-13-634 0</inkml:trace>
  <inkml:trace contextRef="#ctx0" brushRef="#br0" timeOffset="211351.41">20177 6220 1894 0,'0'0'517'15,"0"0"-324"-15,0 0-20 16,0 0-19-16,0 0-49 16,0 0-33-16,0 0-68 0,-21-6 7 15,40 6-11-15,7 0 35 16,14 0-11-16,16 0 0 15,17 0-13-15,37-3-3 16,42-4-3-16,39-7-5 16,12-3 5-16,-36 0-5 15,-47 5-20-15,-51 4-48 16,-15 4-28-16,4 0-48 16,-12 2-141-16,-15 2-1695 0</inkml:trace>
  <inkml:trace contextRef="#ctx0" brushRef="#br0" timeOffset="211714.9">20856 6360 2588 0,'0'0'261'15,"0"0"-154"-15,0 0-66 16,0 0-31-16,0 0 57 15,127-6-18-15,-71 6-25 16,-2 0-24-16,-8 13-16 16,-13 11-43-16,-12 7-16 0,-15 8 13 15,-6 1 10 1,-19 4 34-16,-24-3 18 0,-10 2 9 16,-5-6 41-1,4-8 51-15,12-7-8 16,15-8-31-16,16-7-23 0,11-7-39 15,0 0-36-15,33 0 36 16,16 0 11-16,20-13 33 16,14-5-20-16,8-3-15 15,3 1-9-15,18-12-140 16,-26 7-260-16,-16 1-1552 0</inkml:trace>
  <inkml:trace contextRef="#ctx0" brushRef="#br0" timeOffset="212407.63">22481 5636 1285 0,'0'0'1083'0,"0"0"-876"0,0 0-19 15,0 0-93-15,0 0-26 16,0 0 25-16,0 0-80 16,0-36-14-16,-2 68-9 15,-3 13 9-15,5 9 7 16,0 6 9-16,0 0 4 16,0-4-14-16,0-8-2 15,0-11-4-15,7-15 0 16,-3-11 8-16,0-11 29 15,1 0 28-15,4-18 7 16,4-19-15-16,5-17-43 0,4-11-14 16,-2-2-18-1,1-2-10-15,-8 7 19 0,-1 13 9 16,-6 15 1-16,-4 17 0 16,0 17-1-16,0 0-38 15,3 31-57-15,3 17 80 16,6 12 15-16,1 5 8 15,4-7-5-15,1-12-3 16,0-12 0-16,-2-12 0 16,-3-11 19-16,-3-11 44 15,-2 0-12-15,1-25 8 16,3-15-9-16,1-12-23 16,1-8-8-16,2-5-19 0,-2 2 5 15,-6 8-5 1,2 13-1-16,-8 19-30 15,-4 23-38-15,-2 13-173 0,-14 19-951 16</inkml:trace>
  <inkml:trace contextRef="#ctx0" brushRef="#br0" timeOffset="212664.58">22146 6170 2251 0,'0'0'363'0,"0"0"-204"16,0 0 64-16,0 0-178 15,0 0-14-15,0 0 100 16,168-16-46-16,-74 2-46 16,8 0-6-16,-2-1-19 15,-5 4-14-15,-10 1-29 16,-14 6-54-16,-15 2-70 15,-18 2-141-15,-22 0-947 0</inkml:trace>
  <inkml:trace contextRef="#ctx0" brushRef="#br0" timeOffset="212956.41">22637 6176 2701 0,'0'0'219'0,"0"0"-141"16,0 0-68-16,0 0-4 16,0 0-6-16,0 135 11 15,0-72-11-15,-7 2-29 16,-5-6 15-16,4-10 14 16,1-12 0-16,7-18 9 15,0-9 28-15,0-8 24 16,19-2 9-16,14-2 28 15,15-16-31-15,15-6-24 16,11-5-27-16,1 4-8 16,1 0-8-16,-9 10-44 0,-7 6-107 15,-18 6-208 1,-17 3-494-16</inkml:trace>
  <inkml:trace contextRef="#ctx0" brushRef="#br0" timeOffset="213753.25">23985 5092 1902 0,'0'0'357'0,"0"0"-101"16,0 0-94-16,0 0-117 0,0 0 9 15,0 0-36-15,0 0-17 16,-85-19-1-16,58 25 6 16,0 10-4-1,-2 6 4-15,-4 12 3 0,-5 17 6 16,-8 32-1-16,-8 49 1 16,-2 43-6-16,12 19 9 15,17-1-10-15,25-19-8 16,2-30 0-16,24-31-40 15,5-29 18-15,2-23-8 16,6-17 30-16,5 2 15 16,6-5 32-16,8 1 49 15,-7-17 25-15,-7-6-26 0,-8-12-22 16,-10-2-36 0,-5-5-17-16,-7 0-20 0,-3 0-13 15,3-9-89-15,-6-3-149 16,1-2-685-16</inkml:trace>
  <inkml:trace contextRef="#ctx0" brushRef="#br0" timeOffset="214693.5">23842 5591 1779 0,'0'0'231'16,"0"0"-58"-16,0 0-65 15,0 0-14-15,0 0 113 0,0 0-87 16,0 0-48-16,0-35 20 16,0 35-9-16,0 0-35 15,0 0-13-15,0 0-4 16,0 0-16-16,0 0-14 16,0 0 2-16,0 0-3 15,0 10-29-15,0 6 10 16,2 8 18-16,8 11 1 15,0 3 14-15,1 4-12 16,1 2 3-16,1 2 6 16,0 0-7-16,1-2-4 15,-3-2-6-15,3-6-11 16,-4-4 10-16,-3-8 6 16,-1-5 1-16,2-7-2 15,-6-6-7-15,2-5-8 16,-2-1 17-16,0 0 17 0,1 0 34 15,-1 0 17-15,4-9 1 16,2-13-27-16,3-6 0 16,1-8-8-16,2-6 5 15,-1-1-8-15,1-5-9 16,-3-2-1-16,3 0-8 16,-3 0 0-16,-3 5-3 15,1 8 2-15,-2 6-4 16,-2 10-4-16,-3 8-3 15,0 6-1-15,-2 4-1 16,0 3-29-16,0 0-35 0,0 0-47 16,0 0-58-1,0 10-104-15,-2 2-605 0</inkml:trace>
  <inkml:trace contextRef="#ctx0" brushRef="#br0" timeOffset="-214409.17">24432 5922 1745 0,'0'0'482'15,"0"0"-124"-15,0 0-99 16,0 0-118-16,0 0-14 16,0 0-70-16,0 0-51 15,2-38-6-15,-12 38-13 16,-6 0-15-16,-6 0 23 16,-7 7-5-16,-2 13 3 15,-5 4 7-15,5 4-1 16,4 2-16-16,9 0-5 15,11-3-12-15,7-4-26 16,0-3-29-16,11-4 14 16,14-8 29-16,4-2 17 15,0-3-18-15,0-3-42 0,2 0-125 16,-6-12-208-16,-8 0-1384 16</inkml:trace>
  <inkml:trace contextRef="#ctx0" brushRef="#br0" timeOffset="-214166.28">24401 6034 893 0,'0'0'1186'0,"0"0"-915"16,0 0 26-16,0 0-189 16,0 0-63-16,0 0 7 15,0 0-22-15,0-9-8 16,0 9 5-16,0 3-14 0,0 12-6 16,0 8 26-1,0 7-14-15,0 6-8 0,4 4-2 16,6 4-4-16,-4 1 2 15,1-2-7-15,-5-5 0 16,0-8-40-16,-2-5 10 16,0-12 9-16,0-5-34 15,0-8-43-15,0 0-181 16,0-5-1700-16</inkml:trace>
  <inkml:trace contextRef="#ctx0" brushRef="#br0" timeOffset="-213787.16">24613 6020 2042 0,'0'0'364'0,"0"0"-61"15,0 0-94-15,0 0-63 16,0 0-37-16,0 0-25 16,0 0-47-16,16-75-37 15,-18 75-2-15,-12 0-24 16,-1 2 26-16,-4 8 6 15,2 5 4-15,1 2-10 16,3 1-7-16,6 0-4 16,7 3-7-16,0 0 10 15,0 2-17-15,18-2-11 16,5 2 17-16,6-3-1 16,-4-2 11-16,4-2-8 15,-6-1 6-15,-7-4 6 16,-9-1-4-16,-7 0-26 15,0-2 19-15,-23 0 16 16,-13 1 92-16,-8-4-34 16,-5 1-12-16,0-4-18 0,2-2-28 15,0 0-63-15,11-4-212 16,14-5-1161-16</inkml:trace>
  <inkml:trace contextRef="#ctx0" brushRef="#br0" timeOffset="-213257.29">24849 6014 1649 0,'0'0'768'0,"0"0"-629"16,0 0 14-16,0 0-102 15,0 0-34-15,0 0-17 16,0 0-7-16,-100 86-7 16,91-42 13-16,4 2 1 15,5-2-1-15,0-6-3 16,14-7-12-16,6-12 16 15,2-9 40-15,1-10 76 16,2 0 38-16,-4-16-42 16,2-16-26-16,-3-8-29 15,-3-6-23-15,-8 1-22 16,-6 2-12-16,-3 11-10 16,-7 8-43-16,-35 16-113 0,2 8-222 15,-1 0-1239-15</inkml:trace>
  <inkml:trace contextRef="#ctx0" brushRef="#br0" timeOffset="-210504.49">25083 5821 1159 0,'0'0'569'15,"0"0"-223"-15,0 0-40 16,0 0-147-16,0 0-72 0,0 0-26 16,0 0-37-16,-18-2-13 15,16 2-9-15,2 0 3 16,-2 0 13-16,2 0 16 15,0 0 10-15,-2-2 4 16,2 2-9-16,0 0-5 16,0-2-8-16,0 2-9 15,0-2-17-15,0 2-6 16,0 0-13-16,4 0-18 16,9 0 37-16,5 0 2 15,5 0 10-15,3 0-6 16,3 0 6-16,4 0-10 15,2-2 6-15,-2-2-1 16,-4 2 3-16,-5-2 1 16,-6 0-10-16,-5 2 18 15,-9-1-8-15,-1 3-4 0,-3 0-7 16,0 0 0-16,0 0-12 16,2 0-52-16,1 0-80 15,-1 0-161-15,0 0-1083 0</inkml:trace>
  <inkml:trace contextRef="#ctx0" brushRef="#br0" timeOffset="-209865.81">25460 5482 1842 0,'0'0'310'16,"0"0"-52"-16,0 0-76 15,0 0-93-15,0 0 28 16,0 0-32-16,0 0-49 16,0-26-10-16,0 26-7 0,0 0-10 15,0 0-9-15,0 3-10 16,0 10-8-16,9 12 13 16,4 8 5-16,3 11 5 15,-1 6 3-15,3 5 2 16,0-3-10-1,2 1-9-15,0-6-10 0,-5-5-16 16,1-6 9-16,-3-9 15 16,-3-4 10-16,-4-10 1 15,1-7 2-15,-5-5 38 16,0-1 32-16,0 0 22 16,0 0 0-16,0-7-12 15,4-12-21-15,0-6-6 0,3-8-15 16,2-7-6-1,0-4-9-15,0-6-12 0,1-4 0 16,-1-3-5-16,-3 7-8 16,1 6 0-16,-2 12 1 15,0 11 0-15,-5 4-1 16,2 9-21-16,-1 4-31 16,-1 2-22-16,-2 2-43 15,4 0-74-15,-2 6-57 16,3 4-433-16</inkml:trace>
  <inkml:trace contextRef="#ctx0" brushRef="#br0" timeOffset="-209575.02">25861 5834 1766 0,'0'0'353'16,"0"0"15"-16,0 0-187 16,0 0-74-16,0 0-21 15,0 0-26-15,0 0-36 16,0 123-10-16,2-87-5 16,2 0-2-16,-1 1-7 0,1-7 2 15,-2-3 3-15,0-6-5 16,0-6 0-16,1-7 0 15,0-3-51-15,1-5-78 16,-2 0-208-16,0 0-503 0</inkml:trace>
  <inkml:trace contextRef="#ctx0" brushRef="#br0" timeOffset="-209051.83">25658 5855 1945 0,'0'0'329'16,"0"0"-23"-16,0 0-105 15,0 0-136-15,0 0-36 16,0 0 8-16,0 0 17 15,109-16 13-15,-58 13 8 16,7 2-13-16,4 0-14 16,-6-2-4-16,-22 1-44 0,-18 2-33 15,-16-1-538-15</inkml:trace>
  <inkml:trace contextRef="#ctx0" brushRef="#br0" timeOffset="-205145.22">26306 5865 828 0,'0'0'182'16,"0"0"-75"-16,0 0 55 15,0 0-79-15,0 0 45 16,0 0 16-16,127 0 4 0,-107 0-34 16,-5 0 29-1,-3-2-39-15,-5 2 2 0,-5 0-5 16,-2 0 20-16,0 0 0 16,0 0-41-16,0 0-58 15,0 0-9-15,0 0-13 16,0 0-7-16,-2 0-8 15,-5 0-6-15,1 0 20 16,-6 0 1-16,1 0 6 16,-3 2 8-16,1 2-6 15,5-1-1-15,0-2-5 16,6-1 4-16,2 0-5 16,0 0 14-16,0 0 2 0,0 0-6 15,0 0 16 1,0 0 12-16,5 0-18 0,2 0-8 15,4 0-12-15,7 0 9 16,11-4 0-16,9 0-9 16,6-2 9-16,3 0-4 15,-1 2-1-15,-5 0-5 16,-12 1 1-16,-10 2 6 16,-7 1-7-16,-10 0 1 15,-2 0 27-15,0 0 18 16,0 0-27-16,-4 0-13 15,-3 0 17-15,0 0-9 16,3 0-8-16,-5 0-5 16,0 0-1-16,-4 0-3 0,-6 0-5 15,0 1 7-15,-6 2-5 16,-10 3-63-16,4-2-144 16,4-2-771-16</inkml:trace>
  <inkml:trace contextRef="#ctx0" brushRef="#br0" timeOffset="-201728.22">26556 5628 1332 0,'0'0'255'0,"0"0"-52"15,0 0-53-15,0 0 7 0,0 0 16 16,0 0-81-16,0 0-39 16,-5-4-11-16,5 4 0 15,-2 0 8-15,2 0-11 16,0 0-2-16,0 0 7 16,0 0-4-16,0 0-10 15,0 0-14-15,0 0-10 16,0 0-5-16,0 0 7 15,0 0 5-15,0 0-4 16,0 0 2-16,0 0 1 16,0 0-6-16,0 0-5 15,0 0-1-15,0 0 0 0,0 0 0 16,0 0 0-16,0 0 0 16,0 0-1-16,0 8-4 15,0 14 5-15,0 9 15 16,0 9-2-16,9 6 3 15,0 6-2-15,2 4-6 16,0 1-6-16,-1 0-1 16,-2-7 9-16,-1-5-9 15,-3-10 15-15,-2-8-2 16,0-11 14-16,-2-6 8 16,0-6 1-16,0-4 8 15,0 0-10-15,0 0-12 16,0 0-6-16,0-7-17 0,0-5-123 15,0 1-427-15</inkml:trace>
  <inkml:trace contextRef="#ctx0" brushRef="#br0" timeOffset="-200494.84">27160 5516 1228 0,'0'0'603'16,"0"0"-300"-16,0 0-22 15,0 0-97-15,0 0-11 16,0 0-20-16,0 0-50 16,0-66-29-16,0 62-19 15,0 4-19-15,0 0 1 0,0 0-16 16,0 0-10 0,0 0-11-16,0 0-14 0,0 15-25 15,0 16 1-15,4 13 38 16,7 11 2-16,5 8 0 15,1 1-2-15,1 2-5 16,3-11-5 0,-4-3-12-16,1-12 9 0,-3-8 4 15,-3-10 7-15,-5-8-11 16,-3-7 2-16,-2-7 11 16,0 0 26-16,0 0 28 15,3 0-3-15,0-14 10 16,2-11-8-16,3-8-28 15,4-10 2-15,-1-7 2 16,0-7-21-16,1-10-2 0,-5-3-2 16,-3 0-3-16,-1 7-1 15,-2 13 7-15,-3 14-7 16,2 17-13-16,-2 10-36 16,4 9-55-16,5 11-161 15,-3 20-38-15,4 1-467 0</inkml:trace>
  <inkml:trace contextRef="#ctx0" brushRef="#br0" timeOffset="-199972.03">27607 5792 1130 0,'0'0'430'16,"0"0"-99"-16,0 0-78 16,0 0-113-16,0 0 51 0,0 0-82 15,45 115-74-15,-34-67-27 16,1 7 1-16,-1-4-9 15,-3-2-6-15,-1-11 5 16,-2-13 1-16,-3-8 29 16,0-13 71-16,0-4 60 15,1-8 19-15,1-19-64 16,2-13-74-16,1-4-19 16,2-6-8-16,2 4 8 15,-2 2-8-15,0 6 0 16,-2 10-7-16,-3 10-7 15,-2 12-1-15,1 6-19 16,-3 2-36-16,0 26-34 16,4 10 85-16,0 8 4 15,4 1-9-15,0-7 0 0,1-11 1 16,-2-11-1 0,0-7 10-16,-5-11 1 0,2 0 71 15,3-4 4 1,-1-21-17-16,6-7-32 0,1-5-17 15,3-6-10-15,-1 2 0 16,-1 3 1-16,-3 7 4 16,-5 12-1-16,-1 8-4 15,-5 11-7-15,0 0-13 16,0 22-37-16,5 18 55 16,-1 10-2-16,5 4-2 15,2 0-29-15,3-7-25 0,-4-9-18 16,1-10-31-16,-6-14-54 15,-2-8-136-15,-3-6-1936 16</inkml:trace>
  <inkml:trace contextRef="#ctx0" brushRef="#br0" timeOffset="-199316.31">28414 5659 2054 0,'0'0'375'15,"0"0"-91"-15,0 0-114 16,0 0-44-16,0 0-34 0,0 0-57 15,0 0-18-15,-95-17 0 16,64 28-16-16,4 4 26 16,6 2-27-16,8-2 0 15,8 2-14-15,5 0 0 16,0 0 0-16,12 1-2 16,13 2 4-16,0 0-2 15,7 0-4-15,2 0 10 16,-3-4 7-16,-5 0-7 15,-3 0 8-15,-5-2-13 16,-7 0-11-16,-7 0-17 16,-4 0-2-16,0 0 33 15,-2 0 9-15,-13-2 1 16,-6-2 42-16,-1-3 38 0,-3-1-13 16,-1 0-21-16,-1-5-20 15,3 1-10-15,3 1-11 16,8-3-5-16,7 0-19 15,6 0-78-15,0 0-67 16,19-21-82-16,10 3-323 16,0-1-1097-16</inkml:trace>
  <inkml:trace contextRef="#ctx0" brushRef="#br0" timeOffset="-199115.95">28614 5711 1984 0,'0'0'404'16,"0"0"-64"-16,0 0-117 0,0 0-88 15,0 0-76-15,0 0-59 16,0 0-86-16,0 36 84 16,0 3 2-16,0 10 9 15,0 1-5-15,0-1-4 16,0-5-4-16,3-8-1 16,1-11-5-16,0-8-12 15,-4-16-13-15,0-1-81 16,0 0-135-16</inkml:trace>
  <inkml:trace contextRef="#ctx0" brushRef="#br0" timeOffset="-198973.95">28485 5410 538 0,'0'0'2221'0,"0"0"-2093"15,0 0-128-15,0 0-75 16,0 0-481-16</inkml:trace>
  <inkml:trace contextRef="#ctx0" brushRef="#br0" timeOffset="-198599.11">28691 5759 1334 0,'0'0'185'0,"0"0"-132"0,17 106-30 16,-8-60-6-16,2-2 99 16,-2-7 40-16,0-12 94 15,-2-7 69-15,-3-10-113 16,1-8-43-16,-1 0 6 16,0-1-5-16,5-19-47 15,1-9-52-15,5-7-33 16,3-2-21-16,1-2-10 15,2 0 0-15,-1 8-1 16,-5 9 0-16,-3 8 0 16,-6 9-5-16,-3 6-14 15,1 6-21-15,2 23 13 16,4 9 27-16,1 10 5 16,4-1 7-16,3-3-11 15,0-5 4-15,-3-10-5 0,-3-6-1 16,-10-14-16-16,-2-5-107 15,0-4-355-15</inkml:trace>
  <inkml:trace contextRef="#ctx0" brushRef="#br0" timeOffset="-197914.4">29243 5703 2260 0,'0'0'252'0,"0"0"-109"16,0 0-10-1,0 0-56-15,0 0 78 0,0 0-46 16,0 0-82-16,0-14-27 15,0 38-27-15,0 10 27 16,3 8 13-16,3 4-13 16,5-2-28-16,1-4 11 15,0-10-10-15,-3-9 19 16,1-10 8-16,-6-4 6 16,0-7 60-16,1 0 16 15,3-15 4-15,6-13-31 16,3-6-43-16,4 1-8 15,1 2-4-15,-2 9-12 16,-4 12-14-16,-3 10-23 0,-4 0-7 16,0 16-13-1,0 16 47-15,3 2 22 0,-4-2 11 16,1-6-11-16,-1-8 0 16,-2-10 36-16,-2-8 33 15,0 0 6-15,1-11-5 16,1-20 5-16,6-9-48 15,-4-10-16-15,1-4-10 16,-5-5-1-16,-4 4 0 16,0 2-21-16,0 9-36 15,-17 14-56-15,-14 26-47 16,4 4-204-16,2 4-380 0</inkml:trace>
  <inkml:trace contextRef="#ctx0" brushRef="#br0" timeOffset="-197629.32">29753 5234 2194 0,'0'0'379'0,"0"0"-203"15,0 0-76-15,0 0-73 16,0 0 27-16,36 118 6 15,-23-54-20-15,0 8-21 16,1 4 2-16,1 2 0 16,-4-2 16-16,3-9-19 0,-3-11-8 15,1-11-3-15,-2-8-7 16,-1-11-12-16,1-9 8 16,-2-8-7-16,-6-9-36 15,-2 0-119-15,0-9-80 16</inkml:trace>
  <inkml:trace contextRef="#ctx0" brushRef="#br0" timeOffset="-197459.37">29689 5695 2591 0,'0'0'261'0,"0"0"-61"16,0 0-59-16,0 0-62 15,147-14-40-15,-87 12-23 0,5 0-16 16,-17 0-223-16,-15 0-755 15</inkml:trace>
  <inkml:trace contextRef="#ctx0" brushRef="#br0" timeOffset="-196962.45">30161 5081 757 0,'0'0'1627'0,"0"0"-1374"16,0 0 9-16,0 0-116 16,0 0-61-16,0 0-19 15,0 0-22-15,16-3-14 0,1 17-1 16,10 17-5-1,8 15-12-15,15 33 3 0,8 33-7 16,-2 34-8-16,-14 16-4 16,-22-7-3-16,-20-15-13 15,-7-37-24-15,-22-23 33 16,-2-22 7-16,-10-12 4 16,-9 2 0-16,-8-2 5 15,-7-1 11-15,7-16-1 16,9-8-3-16,11-10-12 15,9-11-31-15,9 0-197 16,11-8-682-16</inkml:trace>
  <inkml:trace contextRef="#ctx0" brushRef="#br0" timeOffset="-196495.66">30475 4918 2333 0,'0'0'208'0,"0"0"14"0,0 0-79 16,0 0-10-16,0 0 1 16,0 0-72-16,0 0-39 15,80-51-5-15,-51 48 3 16,4 3-9-16,1 0-5 16,-3 0-7-16,-6 17-6 15,-7 9-33-15,-7 6-13 16,-11 4 9-16,0 2 24 15,-11 0 19-15,-16-4 6 16,-2-6 2-16,2-7 39 16,9-8 4-16,9-5-11 15,9-6-23-15,0-2-17 16,0 0-4-16,14 0 4 16,12 0 24-16,11 0-9 0,5-10-15 15,24-6-19-15,-10 4-108 16,-10 0-362-16</inkml:trace>
  <inkml:trace contextRef="#ctx0" brushRef="#br0" timeOffset="-195015.3">30983 5671 2007 0,'0'0'124'0,"0"0"0"15,0 0-74-15,0 0 4 16,0 0-6-16,0 0-48 15,0 0-8-15,-20 29 8 16,-2 0 2-16,-5 3 10 16,-4 4 4-16,2 1 17 15,2-6 9-15,5-1-34 16,6-8-8-16,7-8-144 16,2-10-744-16</inkml:trace>
  <inkml:trace contextRef="#ctx0" brushRef="#br0" timeOffset="-194829.15">30821 5673 2577 0,'0'0'277'16,"0"0"-166"-16,0 0-86 16,0 0-7-16,0 0 3 15,75 111-11-15,-48-74-10 16,2 5-133-16,-9-8-108 15,-7-9-409-15</inkml:trace>
  <inkml:trace contextRef="#ctx0" brushRef="#br0" timeOffset="-194506.43">31395 5394 1748 0,'0'0'411'0,"0"0"-99"15,0 0-116-15,0 0-156 0,0 0-16 16,0 0-6-1,0 0-4-15,0 144 4 0,0-82-2 16,0 2-11-16,0 1 20 16,0-9-9-16,0-6-6 15,0-7 0-15,0-10-9 16,0-8-2-16,0-6-32 16,0-8-77-16,-5-10-343 0</inkml:trace>
  <inkml:trace contextRef="#ctx0" brushRef="#br0" timeOffset="-194132.11">31415 5359 2552 0,'0'0'264'0,"0"0"1"16,0 0-140-16,0 0-76 15,0 0-20-15,0 0-13 16,123-53-11-16,-94 53-5 15,-7 14-24-15,-9 10-38 16,-11 10-43-16,-2 8 3 16,-17 5 35-16,-21 8 19 15,-9 0 10-15,-2-1 33 16,5-8 5-16,10-6 22 16,14-9 9-16,14-6 1 15,6-3-7-15,8-4 1 16,21 0 33-16,9-2 28 0,5-2-22 15,-1 0-9-15,3 0-17 16,-5 2-2-16,-3-2-17 16,-3 2-6-16,-3-2-6 15,-4-2 1-15,-5 0-5 16,-5-4-4-16,-5-4 0 16,-3-1-46-16,2-3-58 15,-4 0-116-15,-5 0-538 16</inkml:trace>
  <inkml:trace contextRef="#ctx0" brushRef="#br0" timeOffset="-193632.33">32008 5857 2705 0,'0'0'302'0,"0"0"-54"15,0 0-124-15,0 0-55 16,0 0-33-16,0 0-36 16,0 0-2-16,2 24-29 15,-2 8 31-15,-2 8 3 16,2 4 1-16,0 2-3 15,0-3-1-15,0-7 0 16,0-8-2-16,2-11-6 16,10-6 3-16,7-7 5 15,8-4 20-15,14 0 32 16,9 0-6-16,6-16-10 0,2-2-36 16,-6-8-4-16,-17 6-95 15,-18 4-243-15</inkml:trace>
  <inkml:trace contextRef="#ctx0" brushRef="#br0" timeOffset="-183531.03">18317 5556 720 0,'0'0'224'0,"0"0"-160"15,0 0 31 1,0 0-2-16,0 0 61 0,0 0 62 16,21 0 2-16,-21 0-60 15,0 0-6-15,0-2-76 16,0-2-67-16,0 2 22 16,0 2 6-16,0-1 3 15,0 1 3-15,0-3-15 16,0 3 21-16,0 0 29 15,0 0 15-15,0 0-5 16,0 0-30-16,0 0-21 16,0 0-20-16,0 0-11 15,0 0-6-15,0 6-1 0,0 17-16 16,3 10 10-16,10 18 7 16,2 9 22-16,4 12-13 15,-1 4-8-15,-1 4-1 16,1 0 10-16,-2-3-4 15,-3-12-6-15,0-12-4 16,-1-14 4-16,-3-16 0 16,-1-8-5-16,-3-14 5 15,1-1 15-15,2 0 72 16,0-16 1-16,5-13-15 16,8-13-37-16,1-5-23 15,5-8-3-15,0-4 0 16,-1-6-9-16,-2-1 3 15,-3 0 0-15,-6 2 0 0,-3 4 16 16,-6 10 10 0,-1 10-20-16,-3 15 1 0,-2 14-11 15,0 6-18-15,0 5-92 16,2 11-139-16,2 3-528 0</inkml:trace>
  <inkml:trace contextRef="#ctx0" brushRef="#br0" timeOffset="-183029.46">18822 6073 1228 0,'0'0'195'16,"0"0"-83"-16,0 0-30 15,0 0 58-15,0 0-70 16,0 0-18-16,0 0 4 16,0 38 0-16,0-33-16 15,0 1 31-15,0 2 86 16,0 2 52-16,0 4-92 15,0 5-54-15,0 4-32 0,2 1-19 16,5 4-11 0,4-2 5-16,5-2-6 0,2-4 0 15,-1-6 0 1,-1-5 11-16,-1-6 14 0,-1-3 6 16,-1 0 41-16,-1-17 3 15,-6-12-10-15,1-8-36 16,-7-2-20-16,0-3-2 15,0 4-7-15,0 6 1 16,-13 8 5-16,-8 7-5 16,-3 12 23-16,-5 5-24 15,-2 5-58-15,-1 19-116 16,3 21-78-16,10-5-180 0,7-7-724 16</inkml:trace>
  <inkml:trace contextRef="#ctx0" brushRef="#br0" timeOffset="-182662.97">19019 6172 1541 0,'0'0'484'16,"0"0"-13"-16,0 0-204 15,0 0-108-15,0 0-85 16,0 0-74-16,0 0-12 16,2 52 12-16,-4-6 0 15,-1 0-29-15,3-3-5 16,0-11 19-16,0-10 2 15,7-13-16-15,4-9 29 16,7 0 2-16,1-19 79 0,6-16-31 16,2-3-32-16,0-4-18 15,-2 4-11-15,-6 10 4 16,-7 10-1-16,-8 12 7 16,-4 6-21-16,0 6-27 15,0 22 49-15,0 6 1 16,0 6 11-16,0-2 0 15,0-5-12-15,0-12 0 16,2-6-15-16,7-11-36 16,2-4 43-16,3-10-1 15,3-38 5-15,-1 3-177 16,-3 1-494-16</inkml:trace>
  <inkml:trace contextRef="#ctx0" brushRef="#br0" timeOffset="-182489.07">19317 6020 2065 0,'0'0'684'15,"0"0"-527"-15,0 0-98 16,0 0-51-16,0 0 19 16,0 133-12-16,0-77 12 15,9 1-13-15,-2-1-12 16,-1-6-2-16,-4-9-15 16,-2-10-79-16,0-10-162 15,-13-15-898-15</inkml:trace>
  <inkml:trace contextRef="#ctx0" brushRef="#br0" timeOffset="-182355.39">19235 6248 2723 0,'0'0'241'0,"0"0"-184"16,0 0 62-16,127-24-60 15,-69 9-59-15,-5-6-368 0</inkml:trace>
  <inkml:trace contextRef="#ctx0" brushRef="#br0" timeOffset="-166420.93">15768 6779 878 0,'0'0'235'16,"0"0"-235"-16,0 0-658 0</inkml:trace>
  <inkml:trace contextRef="#ctx0" brushRef="#br0" timeOffset="-163378.82">19769 6685 738 0,'0'0'1271'15,"0"0"-1086"-15,0 0-37 16,0 0-70-16,0 0-47 0,0 0 54 15,0 0-34-15,13 0-15 16,-13 0-2-16,0 0 39 16,0 0 1-16,0 0-26 15,0 0-16-15,0 0-10 16,0 0-12-16,0 0-10 16,0 4 0-16,0 4-5 15,0 6 5-15,0 4 17 16,0 5 1-16,0 4-6 15,0 7 8-15,0 5 1 16,0 3-4-16,0 6-4 16,2 2-7-16,0 2 0 15,4 1-6-15,-2-1 1 0,5-4-1 16,-1-3 0 0,6-4 0-16,-1-5 1 0,3-2-1 15,2-5 1-15,0 0-1 16,-1-4 0-16,3-2 8 15,-1-3-8-15,-4-4-1 16,3-4-5-16,-5-3 2 16,1-6 4-16,-1 3 8 15,1-2 6-15,-3-1-2 16,1 0-1-16,0 0 2 16,1-2-6-16,1-1-3 15,1 0 3-15,1 0-1 16,4 0-5-16,2 0 10 15,1 0-2-15,4-6 4 16,-1-3 1-16,-2-4-1 16,3 4-6-16,-2-5 1 15,-3 0 9-15,0-1 4 0,-2-1-3 16,1 2-5-16,-4-2 6 16,3 0-8-16,-2 1-11 15,0 2 0-15,0-1 0 16,-1 1 1-16,4 2-1 15,-2-3 8-15,4 0-8 16,-1 2 4-16,3-2-4 16,-1 0 0-16,-2 2-4 15,1-3 4-15,-3 6 0 16,-5-3 5-16,4 1-5 0,-4 4 6 16,1-2-5-1,-1 2 0-15,3-2 0 0,-1 1-1 16,2 3 0-16,-1-1 0 15,1 0 0-15,2 0-1 16,1-3 1-16,4 4 4 16,-1-2-3-16,0 4 3 15,-1-1-3-15,-4 1 6 16,-4 3-7-16,-6 0 0 16,0 0-1-16,-3 0-8 15,1 0 2-15,1 0 0 16,3 0 1-16,1 4 5 15,3 4 1-15,1 1 3 0,3 1-1 16,1-2 2 0,-2 2 2-16,-1-1-6 0,0 1-1 15,-2 0-4-15,-3 1 5 16,1 1-10-16,-2-1 5 16,0 3 4-16,1-1 1 15,0 1 9-15,1-2-8 16,-1-1 5-16,1 2-5 15,1 1-2-15,1 1 2 16,-3-5 3-16,-1 5-3 16,-1-3-1-16,-1 1 1 15,0-2-1-15,-1 3-6 16,-1 0 6-16,1 2 5 16,-2-2-5-16,2-2 1 15,-3 3-6-15,1-6 11 0,0 3-4 16,-2-4-2-16,-1-1 1 15,-2-4 0-15,0 1-1 16,-2-4-6-16,2 0 6 16,-2 0 0-16,3 0 0 15,-1 0 2-15,-2 0 2 16,2 0 4-16,-2 0-4 16,2 0 13-16,0 0-6 15,4-6 4-15,2-3-2 16,7-8-1-16,3-2-6 15,5-4 0-15,1-1-6 16,0-2 1-16,3 0 0 16,-4 0 0-16,-1 2 3 0,-2-1-4 15,0 4 5 1,-2 1-5-16,0 0 0 0,-2 2 6 16,-1-1-3-16,3 6-3 15,-3-1 4-15,4 0-4 16,-2 2 1-16,1 2 7 15,2-1-8-15,0 4 0 16,2-2 4-16,1 4-3 16,1 0-1-16,0 2 0 15,1 0-6-15,2 1 5 16,-2 2-8-16,-2 0 9 16,2 0-9-16,2 11-2 15,0 2 10-15,2 4-5 16,0-2 6-16,2 3 4 0,2 0-4 15,1 1 0-15,1-3 0 16,-1-2 0-16,1-3 0 16,2-2 0-16,-4-1-1 15,-2-5 0-15,0 0-2 16,0-3 3-16,-2 0 0 16,0 0 5-16,3 0-4 15,-1-6 0-15,0-8 3 16,0-6 0-16,2-2-3 15,3-5 4-15,-3-4 0 16,3-4 4-16,-5-5 3 16,0-2 9-16,-4 0 4 15,-4 0-3-15,-6 6-2 0,-3 4 1 16,-8 6-21-16,-4 8 0 16,-2 3-36-16,-10 15-51 15,-17 0-96-15,-7 0-533 16</inkml:trace>
  <inkml:trace contextRef="#ctx0" brushRef="#br0" timeOffset="-162616.99">20328 7684 1902 0,'0'0'424'15,"0"0"-209"-15,0 0-68 16,0 0-110-16,0 0-19 16,0 0 20-16,0 0-8 15,9 0 11-15,-9 4 22 16,0 8-30-16,0 6 9 15,2 8 13-15,3 12-5 16,-2 10-27-16,1 8-7 16,0 8-8-16,-2 3-8 15,-2 2 7-15,0-2-6 16,0-4-1-16,0-10-5 16,0-4 4-16,0-13-7 15,-2-10-5-15,-9-16-59 0,4-6-129 16,0-4-349-16</inkml:trace>
  <inkml:trace contextRef="#ctx0" brushRef="#br0" timeOffset="-162149.63">20328 7778 2731 0,'0'0'315'0,"0"0"-133"16,0 0-41-16,0 0-87 0,0 0-37 15,0 0 1-15,0 0-18 16,105-52 1-16,-78 52-1 16,-5 0-10-16,-6 0-25 15,-9 10-31-15,-7 10 20 16,0 6 40-16,-16 3 6 16,-18 4 6-16,-3-3 4 15,-3-4 1-15,3-4-11 16,11-8 0-16,10-6 2 15,10-3-2-15,6-4-4 16,0-1-21-16,11 0-31 16,15 0 56-16,12 0 14 15,7 0-2-15,4 0-3 16,0 8 3-16,-2 11-7 16,-7 3-5-16,-9 4-6 0,-11 2 6 15,-11-2 1-15,-9 2-1 16,0-4 1-16,-18 0 5 15,-11-4 0-15,-4-2 5 16,-3-4-4-16,-4-3 2 16,2-5 1-16,0-4-9 15,3-2-1-15,4 0-9 16,6 0-33-16,12-17-82 16,9-3-113-16,4-1-392 0</inkml:trace>
  <inkml:trace contextRef="#ctx0" brushRef="#br0" timeOffset="-161848.05">20964 7449 2255 0,'0'0'401'15,"0"0"-108"-15,0 0-69 16,0 0-99-16,0 0-30 16,0 0-38-16,0 0-55 0,-16 8 2 15,-13 24-4 1,-11 12 0-16,-47 23-2 15,11-10-128-15,4-11-377 0</inkml:trace>
  <inkml:trace contextRef="#ctx0" brushRef="#br0" timeOffset="-157470.33">24290 6675 1048 0,'0'0'1060'0,"0"0"-783"16,0 0-189-16,0 0 13 16,0 0 5-16,0 0-67 15,0-8-28-15,0 8-10 16,0 0 6-16,0 0 13 15,0 0 8-15,0 0-8 16,0 0-11-16,0 0-2 16,0 0-6-16,0 0 0 15,0 0-1-15,0 0 0 16,0 0-1-16,0 0 0 16,0 2-26-16,9 15 1 15,4 13 26-15,3 6 7 16,6 8 6-16,2 0-2 0,3-2-1 15,-2-4-3 1,-1-10-7-16,-1-10 0 0,-1-10 1 16,0-8 3-16,5 0 59 15,4-15 30-15,5-18-12 16,3-5-41-16,2-7-22 16,-1 4-5-16,-2 0-5 15,-5 8-8-15,-4 4 5 16,-4 9-5-16,-5 4 0 15,-5 6 0-15,-1 6 0 16,-1 4-11-16,3 0-14 16,1 12 13-16,6 13 12 0,2 5 10 15,-2 1 1 1,4-3-4-16,2-6-7 16,-2-6 0-16,0-6-20 0,2-8 20 15,2-2 0 1,5-6 6-16,1-16 8 0,4-6 10 15,-1-3-19-15,-2 0 11 16,-5 5-11-16,-4 4-1 16,-4 8-4-16,-7 5 0 15,-3 8-9-15,-1 1-6 16,3 0-6-16,6 6 3 16,6 10 18-16,4 2 7 15,7-2-3-15,3-4-8 16,5-6-3-16,4-6 7 15,4 0 0-15,-3-7 0 0,0-14 0 16,-8-1-3-16,-9-1-2 16,-9 9 5-16,-12 3 0 15,-7 7 24-15,-2 4 20 16,-2 0-44-16,5 6 3 16,11 15-3-16,6 0 13 15,8 2-13-15,4-8 0 16,0-11-6-16,-3-17-41 15,-10-22-134-15,-17-9-2024 0</inkml:trace>
  <inkml:trace contextRef="#ctx0" brushRef="#br0" timeOffset="-155565.37">24733 7082 1541 0,'0'0'836'0,"0"0"-770"15,0 0-52-15,0 0 49 0,0 0-23 16,0 0-27 0,0 0-12-16,-6-12-1 0,6 12 33 15,0 0 22 1,0 0 3-16,0 0-44 0,0 0-4 16,0-2-5-16,0 2-3 15,0 0 10-15,0 0-6 16,0 0 0-16,0 0-4 15,0 0 21-15,0 0 14 16,0 0 3-16,0 0-11 16,0 0 0-16,0 0-24 15,0 0-5-15,0 0-1 16,0 0-9-16,0 0-13 16,0 4 7-16,0 15 16 0,4 4 12 15,12 12 2 1,-1 8-13-16,3 9 12 0,2 3-13 15,-2 5 1 1,-1-2-1-16,-1 0 10 16,-5-1-5-16,-1-10-3 0,-4-7 1 15,-1-9-2-15,-3-11 0 16,-2-8 0-16,2-8 11 16,-2-2 6-16,2-2 7 15,0 0-15-15,0 0 13 16,3 0 10-16,0-12 6 15,6-8 2-15,2-10 9 16,9-13-15-16,5-11-11 16,6-9-7-16,5-10 2 15,5-1 6-15,-3-1-13 0,-2 8 1 16,-7 10-6-16,-7 14 11 16,-3 13 1-16,-8 9-7 15,-5 9-4-15,-2 7-3 16,-6 2-5-16,0 3-4 15,0 0-48-15,0 0-50 16,-12 8-141-16,-5 4-177 16,-2 2-1119-16</inkml:trace>
  <inkml:trace contextRef="#ctx0" brushRef="#br0" timeOffset="-154028.21">25333 7459 759 0,'0'0'1560'0,"0"0"-1314"16,0 0-158-16,0 0-3 0,0 0-20 16,0 0-43-16,0 0-21 15,2-2-1-15,-2 2 10 16,0 0 17-16,-5 0 1 16,-6 9-22-16,-2 3 2 15,-5 3-8-15,1 8 1 16,-4 3-1-16,3 1 0 15,3 6 0-15,5-3 0 16,6-1 0-16,4-2-1 16,0-5-10-16,4-6-4 15,15-6-12-15,-1-8 17 16,1-2 10-16,2 0 25 16,-1-12 53-16,-1-8-7 0,0-2-30 15,-6-2-18 1,-2-4 14-16,-6 2 28 0,-3-1-4 15,-2 1-26 1,0 6-17-16,0 3-11 0,-2 7-7 16,-8 1-29-16,-1 9-39 15,-2 0-32-15,-3 0-52 16,-11 6-29-16,6 4-98 16,0 1-246-16</inkml:trace>
  <inkml:trace contextRef="#ctx0" brushRef="#br0" timeOffset="-153843.29">25333 7459 1513 0</inkml:trace>
  <inkml:trace contextRef="#ctx0" brushRef="#br0" timeOffset="-153563.52">25333 7459 1513 0,'31'33'239'0,"-31"-33"-239"0,0 0-76 0,5 0 76 16,-1 0 13-16,2 0 79 15,-1 1 87-15,1 9 13 16,2 9-46-16,-4 2-42 16,2 10-10-16,-1 1-55 15,-1 0-17-15,0 0-4 16,-1-8-8-16,0-5-1 16,-1-8 32-16,0-7-9 0,0-4 28 15,5 0 21-15,1-12-7 16,6-14 19-16,3-10-24 15,6-5-26-15,2-3-23 16,1 4-7-16,-1 8 1 16,-5 9 8-16,-2 8-10 15,-5 8-12-15,1 7-13 16,-3 0-5-16,5 11 4 16,1 15 14-16,1 9 17 15,-1 1-1-15,-1-4-9 16,-3-5 3-16,-4-8-10 15,-2-8 4-15,0-10-4 16,-3-1-16-16,1 0 2 16,8-17 14-16,-2 0-101 0,0 1-382 15</inkml:trace>
  <inkml:trace contextRef="#ctx0" brushRef="#br0" timeOffset="-147207.28">9204 12025 549 0,'0'0'78'0,"0"0"46"16,0 0-124-16,0 0 60 15,0 0 43-15,0 0 16 16,2 0 71-16,-2 0 116 15,0 0-112-15,0 0-194 16,-9 0-269-16,0 0-1035 0</inkml:trace>
  <inkml:trace contextRef="#ctx0" brushRef="#br0" timeOffset="-146587.29">9349 11969 134 0,'0'0'158'0,"0"0"-158"0</inkml:trace>
  <inkml:trace contextRef="#ctx0" brushRef="#br0" timeOffset="-145915.22">9464 12461 802 0,'0'0'623'0,"0"0"-432"16,0 0-144-16,0 0-44 15,0 0-1-15,0 0 2 16,0 0 20-16,23-78 35 15,-21 67-10-15,-2 1-33 16,0 4-16-16,0 2-93 16,0 4-278-16,-5 0 149 15,-5 0 87-15,2 4-374 16,2 4 164-16</inkml:trace>
  <inkml:trace contextRef="#ctx0" brushRef="#br0" timeOffset="-144441.48">12913 8949 424 0,'0'0'673'0,"0"0"-222"16,0 0-152-16,0 0-67 15,0 0 30-15,0 0-44 16,0 0-69-16,-9-90-20 16,9 86-14-16,0 2-37 15,0 2-35-15,-2 0-43 16,0 0-21-16,-2 0-44 16,0 6-31-16,-4 11 72 15,-3 6 9-15,3 2 14 16,-6-2-7-16,3-1-5 0,2-3-12 15,4-6-60-15,5-4-144 16,0-3-189-16,0-6-571 0</inkml:trace>
  <inkml:trace contextRef="#ctx0" brushRef="#br0" timeOffset="-144266.15">12913 8949 1184 0,'-4'13'77'0,"4"-16"-77"16,2 1-112-16,-2 2-401 0</inkml:trace>
  <inkml:trace contextRef="#ctx0" brushRef="#br0" timeOffset="-142135.47">13727 9276 1194 0,'0'0'724'15,"0"0"-430"-15,0 0-96 16,0 0-17-16,0 0-68 16,-23-122-9-16,23 98-5 15,0 1-15-15,0 8 4 16,0 1-9-16,0 7-37 16,0 5-17-16,0 2-19 15,0 0-6-15,0 21-30 16,3 17 16-16,3 18 14 15,8 17 15-15,1 10 1 16,1 3-11-16,1 0-5 16,2-7 0-16,-6-11 0 0,-2-14-12 15,-4-16 12-15,-3-14 5 16,0-14-5-16,-1-8-6 16,-1-2 3-16,2-2 3 15,3-21 40-15,2-14-9 16,2-14-14-16,5-18-8 15,3-11 1-15,4-8-1 16,2 1-4-16,-5 11 3 16,-3 14-2-16,-1 16 1 15,-5 12-3-15,0 9-4 16,-4 11-1-16,-4 9-44 0,-3 5-93 16,0 19-132-16,0 6-450 0</inkml:trace>
  <inkml:trace contextRef="#ctx0" brushRef="#br0" timeOffset="-141803.49">14081 9426 2102 0,'0'0'457'16,"0"0"-330"-16,0 0-44 16,0 0-66-16,0 0 2 15,0 0-19-15,0 143 19 16,0-77-5-16,0 4 0 15,0-6-5-15,6-9-3 0,10-17 7 16,1-17 18-16,8-14-11 16,4-7 79-16,5-22-4 15,1-21-22-15,-1-8-18 16,-10-10-24-16,-8-1-17 16,-14 4 7-16,-2 8-21 15,-10 10 0-15,-19 9-31 16,-3 13 13-16,1 13-22 15,2 5-13-15,4 0-45 16,7 16-60-16,10 6-23 16,8-2-79-16,13-3-211 15,16-6-80-15,4-9-202 0</inkml:trace>
  <inkml:trace contextRef="#ctx0" brushRef="#br0" timeOffset="-141456.96">14355 9490 1008 0,'0'0'527'15,"0"0"-102"-15,0 0-12 16,0 0-129-16,0 0-105 15,0 0-148-15,0 0-24 16,18 61 10-16,-18-19 6 16,0 0-13-16,0-8-5 15,0-10-5-15,0-10-5 16,0-12 5-16,9-2 0 16,4-10 59-16,5-18 14 15,2-11-30-15,0-5-14 16,0 3-29-16,-5 5 9 0,-5 10-7 15,-4 12-2 1,-6 14-3-16,0 5-29 16,0 34-3-16,0 15 35 15,0 9 23-15,2 4-16 0,11-6-2 16,6-14-5-16,3-12-7 16,3-18 5-16,4-17 2 15,-1-2 11-15,3-31 22 16,6-22-30-16,-6-13-3 15,-2-12-114-15,-3-42-139 16,-10 17-385-16,-5 11-1169 0</inkml:trace>
  <inkml:trace contextRef="#ctx0" brushRef="#br0" timeOffset="-141251.02">14756 9019 1715 0,'0'0'462'0,"0"0"-285"15,0 0 33-15,0 0-107 16,0 0-69-16,0 0-12 15,0 0 20-15,-17 50 28 16,23-9-16-16,3 11 15 16,-1 10-29-16,0 10 0 15,0 8 2-15,1 1-11 16,-2-3-17-16,0-4-8 16,-1-9-6-16,1-14-17 15,4-11-91-15,-4-13-119 16,0-18-809-16</inkml:trace>
  <inkml:trace contextRef="#ctx0" brushRef="#br0" timeOffset="-140597.15">14633 9394 2241 0,'0'0'347'16,"0"0"-224"-16,0 0 55 15,0 0-48-15,0 0-18 16,0 0-29-16,0 0-34 16,-17-30-6-16,17 30 0 15,0 0-8-15,0 0-35 16,15-1-3-16,12 1 3 16,11-3 21-16,7 1-9 0,5 0-5 15,0 2-7-15,-4 0-33 16,-7 0-22-1,-6 0-66-15,-8 0-269 16,-12 0-1409-16</inkml:trace>
  <inkml:trace contextRef="#ctx0" brushRef="#br0" timeOffset="-140318.31">15367 9437 2642 0,'0'0'310'0,"0"0"-131"0,0 0-25 15,0 0-84-15,0 0-70 16,0 0-14-16,0 0 5 16,35 0 9-16,-2 0 42 15,7-2-14-15,5 2-10 16,-1 0-10-16,-1 0-8 15,-5 0-5-15,0 3-47 16,-14 9-86-16,-11-4-397 0</inkml:trace>
  <inkml:trace contextRef="#ctx0" brushRef="#br0" timeOffset="-140140.4">15435 9705 3046 0,'0'0'188'0,"0"0"-173"0,0 0-9 16,0 0 60-16,145-8-11 15,-80 4-33-15,-3 0-22 16,-6 4-51-16,-9 0-24 16,-18 0-105-16,-13 2-259 15,-12 2-830-15</inkml:trace>
  <inkml:trace contextRef="#ctx0" brushRef="#br0" timeOffset="-138677.05">16449 9146 2063 0,'0'0'640'0,"0"0"-577"16,0 0-17-16,0 0 17 16,0 0-23-16,0 0-35 15,0 0-5-15,-13 5 0 16,13 28 4-16,0 15 49 16,-2 36-5-16,2 40-7 15,0 39-15-15,0 9 2 16,0-9-7-16,2-44-21 31,3-39 1-31,-1-27 7 0,-4-12-6 0,2-1 3 16,-2-8-5-16,0-18-18 0,0-14-86 15,0-4-155-15</inkml:trace>
  <inkml:trace contextRef="#ctx0" brushRef="#br0" timeOffset="-138270.16">16443 9307 2721 0,'0'0'307'15,"0"0"-234"-15,0 0-62 16,0 0 0-16,0 0-9 16,124-33-2-16,-82 33-17 15,-3 19-66-15,-13 6 9 0,-14 7-47 16,-12 5 72-16,-10 1 29 15,-23-2 20-15,-5-4 91 16,-2-6 32-16,9-8-28 16,11-8-20-16,13-6-69 15,7-4-6-15,9 0-83 16,26 0 74-16,15 0 9 16,10-2 22-16,0 2 0 15,-4 0-13-15,-14 2-9 16,-15 12-4-16,-21 6 4 15,-6 4 24-15,-10 2 73 16,-26 4-25-16,-9 2-28 16,-6-3-5-16,0-2-8 15,6-5-19-15,7-8-12 16,13-6-19-16,15-8-72 0,7-1-147 16,3-17-518-16</inkml:trace>
  <inkml:trace contextRef="#ctx0" brushRef="#br0" timeOffset="-137849.82">17037 8582 1713 0,'0'0'286'0,"0"0"-114"15,0 0 70-15,0 0-85 16,0 0-21-16,65-104-24 16,-63 100-20-16,-2 0 27 15,2 4 0-15,-2 0-55 16,0 0-35-16,0 0-2 16,0 0-13-16,0 0-14 15,0 0-9-15,0 4-13 16,0 12 1-16,-13 12 21 15,-5 14 8-15,-8 15 7 16,-5 7-6-16,-6 4 1 16,2-2 8-16,-1-10-7 15,7-12-1-15,7-12 8 0,9-11-12 16,6-13 5-16,7-5-11 16,0-3-9-16,0 0-9 15,0 0 0-15,7-17-45 16,4-2-55-16,-2 1-515 0</inkml:trace>
  <inkml:trace contextRef="#ctx0" brushRef="#br0" timeOffset="-131510.02">17374 9437 1766 0,'0'0'492'0,"0"0"-216"0,0 0-83 16,0 0-48-1,0 0-41-15,0 0-29 0,0 0-36 16,0 0 16-16,0 0-12 15,0 0-5-15,0 0-11 16,0 0-27-16,0 0-2 16,0 0-11-16,0-2-8 15,0 2-21-15,4 0-32 16,-2 0-4-16,4 0-6 16,-4 0 27-16,-2 9 26 15,0 1-17-15,0-1 48 16,0-1 6-16,0-4 5 15,0-3 23-15,0-1 33 16,0 0 5-16,0 0 6 0,0 0-21 16,0 0-57-16,0-8-11 15,0 1-22-15,0 0 8 16,-2 3-13-16,-6 4-44 16,4 0-88-16,-3 0-712 0</inkml:trace>
  <inkml:trace contextRef="#ctx0" brushRef="#br0" timeOffset="-130167.45">17972 8907 1815 0,'0'0'374'0,"0"0"-164"15,0 0 6-15,0 0-86 16,0 0-44-16,0 0-26 16,0 0-39-16,-21-46-8 15,3 38-13-15,-7 0 0 16,-3 0 9-16,-8 0-2 16,-4 0 9-16,-2 2-4 15,-3 4-12-15,1 0-1 16,6 2 1-16,7 0 3 15,10 0-3-15,9 0 0 0,6 0 0 16,6 0-19-16,0-2-13 16,0 0 6-16,0 0 21 15,0 0 5-15,0 2 15 16,0 0 15-16,0 0-2 16,0 0-2-16,0 0-26 15,0 4-14-15,6 14 8 16,0 8 6-16,5 12 14 15,3 8 7-15,-1 12-16 16,-3 9 0-16,0 9-5 0,-8 6-12 16,0 7 12-1,-2 3 5-15,0-4-4 0,0-4 6 16,0-6-7 0,0-6 0-16,0-4 0 15,0-3 2-15,0-6-2 0,0-4 0 16,0-9 2-16,-2-6-2 15,-2-7 0-15,-1-12 1 16,5-5-1-16,0-6-5 16,0-4 5-16,0 0-12 15,0-3 5-15,7 1 2 16,4-3 5-16,2 1 0 16,3-2 1-16,4 0 26 15,6 0-4-15,11 0-4 16,5-2-1-16,4-9-9 15,3 0 2-15,1-1-11 0,-8 4-35 16,-5 2-58-16,-10 1-29 16,-11 4 8-16,-16 1-76 15,0 0-73-15,-7 0-184 16</inkml:trace>
  <inkml:trace contextRef="#ctx0" brushRef="#br0" timeOffset="-129680.92">18140 9284 749 0,'0'0'1595'0,"0"0"-1388"16,0 0-40-16,0 0-12 15,0 0-31-15,0 0-16 16,0 0-55-16,0-46-53 16,0 58-18-16,0 20-17 15,0 16 35-15,0 15 27 16,3 11-19-16,7 0 8 15,6-2-10-15,3-9-6 16,-4-13-10-16,1-11 5 0,-5-15-8 16,-5-13 1-1,1-10 12-15,0-1 26 0,-1-12 68 16,10-24-3-16,4-20-41 16,5-15-18-16,6-11-14 15,-2-5-14-15,-4-2 1 16,-6 8 2-16,-3 7-4 15,-7 21-1-15,-7 15-2 16,0 17-10-16,-2 16-17 16,0 10-67-16,0 20-143 0,-2 5-472 15</inkml:trace>
  <inkml:trace contextRef="#ctx0" brushRef="#br0" timeOffset="-129331.21">18539 9537 1653 0,'0'0'436'15,"0"0"-336"-15,0 0 13 16,0 0-17-16,0 0-19 16,-4 139 28-16,4-91-28 15,2-4-22-15,0-2 21 16,0-6-29-16,5-8 3 15,-1-6-4-15,8-11-28 0,5-5-18 16,4-6 0 0,6 0 28-16,7-14-3 0,0-16-6 15,-2-6-3-15,-11-5-8 16,-7-6 11-16,-13-1 27 16,-3 2 24-16,-9 6-24 15,-20 5-2-15,-7 14-12 16,-4 7-20-16,-2 11-12 15,0 3-32-15,-8 17-82 16,13 7-165-16,10 0-431 0</inkml:trace>
  <inkml:trace contextRef="#ctx0" brushRef="#br0" timeOffset="-128865.19">18747 9582 1366 0,'0'0'293'0,"0"0"20"16,0 0 37-16,0 0-131 16,0 0-77-16,0 0-65 15,0 0-38-15,91 111 1 16,-82-80 1-16,-1 5-13 15,-1-3-11-15,-2-2-11 16,-1-8 12-16,-1-7 20 0,-1-7 7 16,0-7 10-1,0-2 0-15,0 0-8 0,0 0 8 16,3-17-1-16,2-7 8 16,4-9-19-16,0-10-20 15,3-1-11-15,-1 0-3 16,1 6-8-16,-4 6 3 15,1 8 0-15,-1 12-4 16,-6 4 0-16,-2 8-8 16,0 0-1-16,3 0-9 15,3 19-13-15,6 8 31 16,3 7 8-16,4 2 2 16,-1 2-10-16,-2-2-12 15,-7-6-56-15,-11-4-99 16,0-8-212-16,0-9-1700 0</inkml:trace>
  <inkml:trace contextRef="#ctx0" brushRef="#br0" timeOffset="-127516.42">19059 8983 1556 0,'0'0'528'0,"0"0"-335"16,0 0 60-16,0 0-128 16,0 0-12-16,0 0 34 15,0 0-44-15,-3-32-23 16,3 32 9-16,0-2-33 16,0 0-19-16,0-4-9 15,9 0 0-15,2-3-10 16,7 2-3-16,5 0-10 0,3 0-5 15,4 5-7 1,-5 2-11-16,4 0-14 0,-4 9 6 16,-4 8-18-16,-9 7-26 15,-2 6 7-15,-10 3 24 16,0 2 6-16,-20 0 10 16,-9-3 1-16,-9-1 15 15,3-11 7 1,0-1 11-16,9-7 21 0,10-6 11 15,10-5 9-15,6-1-52 16,0 0-3-16,2 0-17 16,15 0 20-16,8 0 27 15,6 0 11-15,10-6 0 16,3 1-10-16,-2-1-19 16,9 6-9-16,-13 0-116 0,-11 0-329 0</inkml:trace>
  <inkml:trace contextRef="#ctx0" brushRef="#br0" timeOffset="-127113.44">19874 9378 1770 0,'0'0'495'15,"0"0"-316"-15,0 0-19 16,0 0-78-16,0 0-4 16,0 0-7-16,0 0-24 15,0 0 16-15,0 0 63 16,0 0-37-16,0 0-37 15,0 0-24-15,0 0-21 16,0 0-7-16,0 4-7 16,0 10-9-16,0 11 16 15,0 11 2-15,0 8-2 16,0 2 10-16,0 0-10 0,0-7-6 16,2-3-7-1,0-11-31-15,-2-5-38 0,0-8-13 16,0-6-81-16,-9-6-538 15</inkml:trace>
  <inkml:trace contextRef="#ctx0" brushRef="#br0" timeOffset="-126927.32">19613 9559 2616 0,'0'0'237'0,"0"0"-169"15,0 0 63-15,152-33-52 0,-75 22-25 16,10-1-27-16,-4 3-27 16,4 5-57-16,-22 1-151 15,-25 3-729-15</inkml:trace>
  <inkml:trace contextRef="#ctx0" brushRef="#br0" timeOffset="-124439.09">20563 9282 712 0,'0'0'455'15,"0"0"-181"-15,0 0-155 16,0 0-16-16,0 0 40 16,0 0 21-16,0 0-76 15,0-36-29-15,0 33 7 16,0-2 13-16,0 1-46 15,0 2-23-15,0 2-10 0,0 0-19 16,0 0-82 0,0 0-146-16,-2 0-176 0</inkml:trace>
  <inkml:trace contextRef="#ctx0" brushRef="#br0" timeOffset="-122397.3">20549 9257 1933 0,'0'0'722'15,"0"0"-510"-15,0 0-49 16,0 0-79-16,0 0-44 16,0 0-14-16,0 0-8 15,24-63-5-15,-3 47 9 16,-2 0 6-16,6 0-3 15,4 0 4-15,0 4-11 16,4 0-10-16,-1 3-2 16,-3 4-6-16,-5 5-8 0,-6 0-14 15,-5 8 0-15,-6 18-1 16,-3 11 20-16,-4 16 3 16,0 7 1-16,0 8-1 15,-11 5-10-15,-9-3-13 16,-7-4-25-16,-8-8-17 15,-12-12 7-15,-8-8 32 16,-8-12 20-16,3-10 6 16,4-8 26-16,12-8 39 15,11 0-4-15,10-8-23 16,14-11-34-16,9-6-3 16,0 0-1-16,5 2 11 15,16 2-2-15,8 4 1 0,5 7 8 16,2 6 20-16,6 4 1 15,0 0-19-15,3 22-12 16,-1 6-5-16,1 4 5 16,-5 2-7-16,-4 0 2 15,-5-6-3-15,-4-3-24 16,-5-9-34-16,0-15-44 16,-6-1-150-16,-5 0-1410 0</inkml:trace>
  <inkml:trace contextRef="#ctx0" brushRef="#br0" timeOffset="-122001.88">21149 9526 1591 0,'0'0'697'0,"0"0"-681"15,0 0-32-15,0 0-10 16,0 0 26-16,0 0 1 15,0 0 33-15,23 39 42 16,-15-28 84-16,-4 1-68 16,-2-5-63-16,-2-1-2 15,0-2 7-15,-4-2 18 16,-12-2-30-16,-1 0 10 16,-2 0-7-16,4-6 3 0,4-8-7 15,4-4 1-15,5 0 12 16,2 2-7-16,0 5-8 15,4-1-4-15,12 8-6 16,-1 3 0-16,-1 1-9 16,-1 0-1-16,-4 0-7 15,-5 8 4-15,-4 2-12 16,0-4 9-16,0 0 7 16,0-5 14-16,0-1-14 15,0 0-40-15,0-1-189 0</inkml:trace>
  <inkml:trace contextRef="#ctx0" brushRef="#br0" timeOffset="-121399.74">21458 9136 1802 0,'0'0'404'0,"0"0"-161"16,0 0-48-16,0 0-90 16,0 0-13-16,0 0-2 15,0 0-39-15,0-36-12 16,0 36-14-16,0 12-25 16,0 12 0-16,5 12 17 15,10 10 3-15,3 10-6 16,2 8-8-16,0 2 1 15,-4 2-7-15,-1-3-9 16,-3-9 1-16,-6-12 7 16,1-12 1-16,-3-10 4 0,0-12 14 15,-2-6 10 1,4-4 20-16,-2 0-7 0,5-14 18 16,1-15-4-16,9-15-24 15,-1-13-1-15,1-11-5 16,4-8-10-16,-5-7 0 15,-3-2-7-15,-4 4-3 16,-4 10-5-16,-2 17 0 16,-3 18-1-16,-2 17-13 15,0 7-37-15,0 12-43 16,0 16-114-16,-12 11-271 16,1 5-883-16</inkml:trace>
  <inkml:trace contextRef="#ctx0" brushRef="#br0" timeOffset="-120785.18">21790 9403 2068 0,'0'0'487'0,"0"0"-359"16,0 0 8-16,0 0-47 0,13 108-47 16,-6-66-10-1,-3 2-20-15,4-2-11 0,-4-5 1 16,0-6 3-16,1-12-4 16,-3-8 0-16,2-6 3 15,-2-5 65-15,5-3 7 16,0-18 0-16,6-16-13 15,1-9-38-15,3-7-11 16,4 0-2-16,-6 0-12 16,1 14 6-16,-8 8 5 15,-1 15-11-15,-5 11-2 16,-2 5-24-16,0 5-6 16,0 22-12-16,0 9 44 15,0 5 16-15,0 2-12 16,0-5-4-16,5-12-1 0,2-9-13 15,-3-11-8 1,3-6 12-16,1 0 10 0,6-11 35 16,1-17 14-16,10-6-23 15,0-5-13-15,-1-1-6 16,-2 6-6-16,-8 9 5 16,-5 8-6-16,-5 14 1 15,-4 3-1-15,0 3-9 16,0 26-35-16,0 13 44 15,0 10 18-15,0 4 2 16,12-2-17-16,1-8-3 16,3-9-17-16,-6-12-7 15,1-11-37-15,-1-14-62 16,-2 0-82-16,-1-14-357 0</inkml:trace>
  <inkml:trace contextRef="#ctx0" brushRef="#br0" timeOffset="-120618.24">22365 9485 2290 0,'0'0'350'0,"0"0"-125"15,0 0-117-15,0 0-81 16,0 0-27-16,0 0-93 16,0 0-210-16,24 30-1075 0</inkml:trace>
  <inkml:trace contextRef="#ctx0" brushRef="#br0" timeOffset="-120203.23">22564 9130 984 0,'0'0'755'0,"0"0"-323"15,0 0-43-15,0 0-197 16,0 0-27-16,0 0-7 15,0 0-61-15,10-61-61 16,-10 71-36-16,0 17 0 16,0 11 2-16,7 14 16 15,1 9-4-15,4 6-6 16,3-1-2-16,3-2-2 0,1-7-3 16,-2-13-1-1,-1-11 0-15,-5-12-1 0,-3-9 1 16,-3-9 8-16,2-3 42 15,2-3 19-15,2-19-17 16,9-14-23-16,7-15-6 16,2-11-15-16,2-12-3 15,2-22-5-15,-6 4-9 16,-3-4-6-16,-4 3-9 16,-11 23 4-16,-1 9 19 15,-8 17 1-15,0 17-15 16,0 17-3-16,-3 10-26 15,-11 1-62-15,-8 49-70 16,2-1-250-16,2-1-1086 0</inkml:trace>
  <inkml:trace contextRef="#ctx0" brushRef="#br0" timeOffset="-119868.14">23091 9312 1989 0,'0'0'484'0,"0"0"-324"16,0 0-73-16,-24 151-34 16,13-90-30-16,3-3-17 15,8 1-6-15,0-7-21 16,0-12 7-16,17-13-1 15,7-13 15-15,5-14 48 16,9 0 83-16,2-23-22 16,3-13-17-16,-6-10-14 15,-3-4-2-15,-10-4-29 16,-13-3-13-16,-11 7 9 16,0 5-14-16,-18 10-29 15,-15 13-14-15,-22 17-42 16,5 5-110-16,6 3-392 0</inkml:trace>
  <inkml:trace contextRef="#ctx0" brushRef="#br0" timeOffset="-119491.22">23526 9437 2684 0,'0'0'337'16,"0"0"-161"-16,0 0-120 15,0 0-50-15,0 0-6 16,0 0 0-16,-34 118-14 16,28-78-21-16,6-6 9 15,0-12 9-15,0-11-7 16,0-10 24-16,2-1 67 16,11-8 23-16,7-18-7 0,9-10-44 15,3-8-21-15,5-2-18 16,-1 0 7-16,-3 7 3 15,-4 9-5 1,-6 10-5-16,-12 12 0 0,-7 8-15 16,-4 8-23-16,0 24-3 15,0 12 41-15,-7 6 0 16,1 0-29-16,4-6-27 16,2-11 6-16,0-11 18 15,0-12-35-15,0-10-49 16,0 0-90-16,0-10-700 0</inkml:trace>
  <inkml:trace contextRef="#ctx0" brushRef="#br0" timeOffset="-119190.13">24076 9388 3127 0,'0'0'190'0,"0"0"-65"16,0 0-36-1,0 0-89-15,0 0-15 0,0 0-30 16,0 0-68-16,0-7 17 16,0 7-62-16,0 0-279 0</inkml:trace>
  <inkml:trace contextRef="#ctx0" brushRef="#br0" timeOffset="-118642">24575 9266 433 0,'0'0'2149'16,"0"0"-1998"-16,0 0-1 16,0 0-32-16,0 0 3 15,0 0-17-15,0 0-77 16,-6-26-27-16,-17 26-8 16,-6 0 8-16,-4 0 6 15,-7 4-6-15,-1 8 12 0,1 4-4 16,7 0 1-16,6 0 2 15,10 2-10 1,7 0-1-16,8 2-7 0,2-2-5 16,4 3-4-16,19-6 16 15,6-1-2-15,11-4 2 16,7-2-13-16,5-1-5 16,0-2 3-16,-2 4-25 15,-8 0-17-15,-11 5 15 16,-11 1 21-16,-9 1-7 15,-11 1 2-15,0 2 13 16,-13-1 13-16,-18-2 0 16,-7-4 5-16,-9-2 9 15,1-5 9-15,1-4 20 0,7-1-17 16,11 0-26-16,21-16-85 16,6-5-170-16,0 2-427 0</inkml:trace>
  <inkml:trace contextRef="#ctx0" brushRef="#br0" timeOffset="-118408.31">24916 9300 1957 0,'0'0'712'16,"0"0"-387"-16,0 0-107 16,0 0-134-16,0 0-84 0,0 0 8 15,0 0-8 1,-7 104 1-16,3-51-1 0,2-2-61 15,2-2-57-15,0-7 0 16,0-12-19-16,0-14-48 16,6-12-200-16,-1-4-83 0</inkml:trace>
  <inkml:trace contextRef="#ctx0" brushRef="#br0" timeOffset="-118236.46">24932 8955 2461 0,'0'0'172'0,"0"0"-172"15,0 0-100-15,0 0-1059 0</inkml:trace>
  <inkml:trace contextRef="#ctx0" brushRef="#br0" timeOffset="-117926.08">25063 9262 1693 0,'0'0'426'0,"0"0"-102"15,0 0-148-15,0 0-125 16,0 0-41-16,29 116-10 16,-29-72-67-16,2 9-16 15,-2-3 61-15,0-4 11 16,0-6 11-16,3-14 73 16,-1-10 90-16,0-7 19 15,0-9 7-15,2 0-40 0,3-7-23 16,5-16-41-16,3-10-43 15,5-9-25-15,0-3-8 16,0 0-9-16,-2 6-1 16,-5 10 1-16,-3 8 0 15,-6 11 6-15,-2 9-6 16,0 1-13-16,0 0-14 16,3 11-9-16,6 15 25 15,5 7 11-15,2 2 19 16,3 0-15-16,2-5 3 15,-3-6-3-15,-2-6-3 16,-7-6-1-16,-4-4 4 16,-7-6-4-16,0-2-28 15,0 0-120-15,-7-6-385 0</inkml:trace>
  <inkml:trace contextRef="#ctx0" brushRef="#br0" timeOffset="-116907.93">25589 9266 733 0,'0'0'1087'0,"0"0"-879"0,0 0 128 15,0 0-133-15,0 0-41 16,0 0 25-16,0 0-36 16,9-23-27-16,-9 23-15 15,0 0-46-15,0 0-13 16,0 0-40-16,0 0-10 15,0 11-26-15,0 17-5 16,0 10 29-16,0 12 2 16,2 6 0-16,10-1-41 15,3-11 18-15,3-10 7 16,1-14-1-16,4-11 17 16,2-9 0-16,1 0 70 0,6-23-23 15,1-11-18 1,-2-9-13-16,0 1-12 0,-8 4-4 15,-8 11 0-15,-6 9 0 16,-9 11-10-16,0 7-24 16,0 0-29-16,-5 22 19 15,-6 13 36-15,3 2-10 16,6 3-3-16,2-6-6 16,0-11 0-16,10-9 27 15,8-10 42-15,2-4 51 16,7-10-1-16,6-19-26 15,-1-9-30-15,-1-6-14 16,-7-1-8-16,-9-4-13 16,-12 0-1-16,-3 8-13 15,-11 5-32-15,-18 11-27 0,-23 14-75 16,10 7-223 0,5 4-643-16</inkml:trace>
  <inkml:trace contextRef="#ctx0" brushRef="#br0" timeOffset="-116642.5">26398 8781 2108 0,'0'0'469'0,"0"0"-363"0,0 0 5 16,0 0 37-16,0 0-24 15,29 143-12-15,-13-84-64 16,-1 11 6-16,1 5-4 16,-3 3-7-16,0 0-19 15,-2-6-17-15,-4-6-7 16,-1-9-6-16,-1-7-71 16,-3-16-85-16,-2-16-289 0</inkml:trace>
  <inkml:trace contextRef="#ctx0" brushRef="#br0" timeOffset="-116468.95">26377 9174 2893 0,'0'0'358'16,"0"0"-235"-16,0 0-36 16,0 0-87-16,0 0 0 15,137-18-5-15,-71 12-62 16,-1 0-480-16</inkml:trace>
  <inkml:trace contextRef="#ctx0" brushRef="#br0" timeOffset="-115505.13">27744 9118 1933 0,'0'0'319'15,"0"0"-183"-15,0 0 20 16,0 0-42-16,0 0 6 16,0 0-33-16,0 0-31 15,33-17 20-15,-33 17 11 16,0 0-21-16,0 0-34 15,0 3-32-15,0 17-4 16,0 12 4-16,0 16 23 0,6 8-5 16,8 8-2-16,-1-1-4 15,3-6-12-15,-1-8-4 16,-4-11-25-16,-5-12-46 16,-6-14-79-16,-6-10-84 15,-11-2-363-15</inkml:trace>
  <inkml:trace contextRef="#ctx0" brushRef="#br0" timeOffset="-115323.33">27543 9318 2517 0,'0'0'283'0,"0"0"-157"0,0 0-57 16,0 0-23-16,0 0 86 15,182 19-37-15,-99-13-32 16,2-6-44-16,11 0-19 15,-25-9-173-15,-22-5-363 0</inkml:trace>
  <inkml:trace contextRef="#ctx0" brushRef="#br0" timeOffset="-113276.05">28602 8855 2313 0,'0'0'292'0,"0"0"-167"16,0 0-9-16,0 0-32 15,0 0 30-15,0 0-26 16,0 0-43-16,0-12 10 16,0 12-11-16,0 0-6 15,0 0-30-15,0 0-8 16,0 0-4-16,0 14-22 0,0 18-9 15,10 14 35-15,3 14 12 16,3 11 1-16,3 1-13 16,-2-3 0-16,3-8-5 15,-3-11 1-15,0-17 3 16,-7-10-16-16,-3-12 2 16,-2-11 15-16,2 0 44 15,1-13 24-15,6-19-5 16,3-14-43-16,4-10-2 15,-2-4-5-15,2-5-13 16,-3 3 11-16,-3 0-11 16,-6 4-6-16,-4 9-1 15,-5 12-6-15,0 11-24 0,-5 18-43 16,-11 6-159 0,-2 2-993-16</inkml:trace>
  <inkml:trace contextRef="#ctx0" brushRef="#br0" timeOffset="-112710.88">28980 9234 1320 0,'0'0'908'0,"0"0"-581"15,0 0-99 1,0 0-108-16,18 110-52 0,-13-86-25 16,-3-5-18-16,2-7-14 15,0-5-10-15,-2-7 32 16,3 0 14-16,-1 0 23 16,6-18 13-16,3-12-17 15,3-6-38-15,-1-4-21 16,1 2 9-16,-3 7-9 15,-5 10 0-15,-2 7-7 16,-6 10 0-16,0 4-28 16,0 0-18-16,0 16-21 15,0 12 46-15,0 4 17 16,0 0 6-16,0-4-9 16,2-8 7-16,4-10-21 15,1-7 8-15,2-3 2 0,9-3 11 16,9-17 23-16,8-10 17 15,5-6-38-15,1-2-2 16,-6 2-10-16,-8 7 10 16,-10 11 1-16,-8 11 8 15,-6 7-1-15,-3 0-8 16,0 23-46-16,0 14 46 16,-7 13 14-16,0 4 10 15,5-1-10-15,2-9-14 16,0-10 4-16,0-12-4 15,0-15-14-15,0-13-68 0,4-20-77 16,-2-7-725-16</inkml:trace>
  <inkml:trace contextRef="#ctx0" brushRef="#br0" timeOffset="-112364.25">29385 8251 1324 0,'0'0'1243'15,"0"0"-1106"-15,0 0 30 16,0 0-61-16,0 0-42 0,0 0 15 16,148-66-31-1,-111 66-15-15,-3 8-29 0,-12 17-4 16,-13 13-28-16,-9 9 27 15,-2 13 1-15,-27 5-1 16,-7-3-13-16,1-5-12 16,3-13 26-16,12-13 15 15,11-10 19-15,9-10-28 16,0-5 0-16,25-3 26 16,11-3 15-16,13 0-14 15,4-6-33-15,13-16-14 16,-14 1-250-16,-19 6-819 0</inkml:trace>
  <inkml:trace contextRef="#ctx0" brushRef="#br0" timeOffset="-111515.73">30040 9029 37 0,'0'0'2420'15,"0"0"-2144"-15,0 0-11 16,0 0-100-16,0 0-64 16,0 0-37-16,0 0-25 15,5-36-39-15,-14 35-19 16,-6 1-12-16,-6 0 31 16,-1 0-1-16,-4 11 1 15,1 7 0-15,3 4-4 16,3 1 3-16,13-1-14 0,6 0-3 15,0-2 2-15,6-1-13 16,17-5 14-16,4 1 15 16,2-3 4-16,2 2-4 15,0 2-14 1,-4 2-26-16,-8 6-47 0,-7 2-22 16,-7 2 1-16,-5-1 63 15,0-6 20-15,-9-3 25 16,-9-6 5-16,-3-3 104 15,0-9 14-15,-2 0-45 16,5 0-21-16,3-3-48 16,6-10-9-16,5-7-83 0,4-1-55 15,0-3 10 1,0 2 55-16,6 2 5 0,14 4-41 16,-4 6-74-16,-3 5-243 0</inkml:trace>
  <inkml:trace contextRef="#ctx0" brushRef="#br0" timeOffset="-111225.91">30252 9126 2129 0,'0'0'331'0,"0"0"-72"0,0 0-53 16,0 0-58-16,0 0-65 16,0 0-68-16,0 0-11 15,0 75 34-15,0-30-17 16,0 3-8-16,0-2-3 16,0-5-10-16,0-12 0 15,0-7-41-15,-4-22-67 16,-3 0-105-16,-4-4-314 0</inkml:trace>
  <inkml:trace contextRef="#ctx0" brushRef="#br0" timeOffset="-111044.94">30264 8815 2221 0,'0'0'434'0,"0"0"-434"16,0 0-430-16</inkml:trace>
  <inkml:trace contextRef="#ctx0" brushRef="#br0" timeOffset="-110745.22">30335 9138 2648 0,'0'0'270'0,"0"0"-90"15,0 0-163 1,0 0-16-16,0 0 10 0,2 113-11 15,-2-80-25-15,0-5-8 16,2-10 20-16,0-8 2 16,2-10 11-16,4 0 56 15,3-8 66-15,4-18-34 16,7-8-49-16,7-6-14 16,3-2-9-16,-1 2-12 15,-2 8 8-15,-7 7-3 16,-7 11-3-16,-5 10-6 15,-6 4-3-15,-2 4-42 16,-2 23 10-16,5 7 35 16,-1 6 13-16,7 4 1 15,1-6-7-15,1-6 12 0,1-10 13 16,-6-6-4 0,-1-10-7-16,-5-1-14 15,0-5-7-15,-2 0-12 0,0-6-88 16,0-9-236-16</inkml:trace>
  <inkml:trace contextRef="#ctx0" brushRef="#br0" timeOffset="-110397.43">30600 8532 1486 0,'0'0'1132'0,"0"0"-966"16,0 0 44-16,0 0-83 0,0 0-57 16,0 0-2-16,113-52-34 15,-84 52-15-15,-6 0-9 16,-8 6-10-16,-8 12-19 16,-5 10 7-16,-2 6 12 15,-4 6 6-15,-18 0-2 16,-5-5-3-16,2-5 3 15,8-10 3-15,7-7-3 16,6-6-3-16,4-5-1 16,0-2-29-16,6 0 10 15,15 0 19-15,10 0 0 16,14-12-21-16,-5 2-238 0,-9 4-1875 16</inkml:trace>
  <inkml:trace contextRef="#ctx0" brushRef="#br0" timeOffset="-109928.95">31048 8895 1431 0,'0'0'403'0,"0"0"93"16,0 0-209-16,0 0-221 15,0 0 4-15,0 0 0 0,-54 130-35 16,39-84-27-16,6-1 14 16,7-10 47-16,2-10 47 15,0-9-8-15,0-8-33 16,0-8-31-16,4 0-6 16,7 0 6-16,7-12 8 15,6-8-20-15,3-2-16 16,-2 0-16-16,-1 4-19 15,-7 8-12-15,-5 10-60 16,-7 0 17-16,-3 16 5 16,0 14 40-16,2 8 29 15,3-2 2-15,4-2-2 16,2-6 1-16,3-10 9 16,2-10 69-16,0-8-2 15,5 0 4-15,0-16-10 0,4-21-29 16,-2-8-22-16,-3-11-9 15,-7-6-1-15,-1-2-10 16,-7 3-18-16,-5 11-26 16,-2 12-47-16,0 16-68 15,-4 12-418-15</inkml:trace>
  <inkml:trace contextRef="#ctx0" brushRef="#br0" timeOffset="-109350.3">31679 8451 2417 0,'0'0'260'15,"0"0"-4"-15,0 0-91 16,0 0-104-16,0 0-61 15,0 0 0-15,0 0-17 16,-19 93 17-16,-5-15 18 0,-3 3 2 16,-2 9-20-1,5-1 0-15,8-14-33 16,7 0 8-16,7-11 17 16,2-16-4-16,0-14 12 0,13-11 15 15,12-8-2-15,6-11 20 16,11-4 7-16,22-19-40 15,-8-13-15 1,-8-4-346-16</inkml:trace>
  <inkml:trace contextRef="#ctx0" brushRef="#br0" timeOffset="-109171.38">31542 8871 2696 0,'0'0'255'0,"0"0"-147"15,0 0 25-15,0 0-55 16,160 3-60-16,-73-3-18 16,-10 0-224-16,-21-5-830 0</inkml:trace>
  <inkml:trace contextRef="#ctx0" brushRef="#br0" timeOffset="-108614.2">31823 8263 2182 0,'0'0'353'16,"0"0"-205"-16,0 0 65 15,0 0-110-15,149 0-39 16,-89 0-17-16,-2 0-32 16,-4 5-15-16,-5-5 7 15,-14 0 7-15,-8 0-13 16,-11 0 5-16,-10 0 9 16,-6 0 39-16,0 0 6 15,0 0-25-15,0 0-30 16,0 4-5-16,0 3-6 15,-2 7-5-15,-2 12 11 0,-5 12 0 16,2 15 7-16,-2 9 1 16,5 13-3-16,0 6-5 15,4 8 0-15,0 1 3 16,0 0 4-16,2 1-7 16,6-4 5-16,1-2 0 15,1-7 4-15,-4-6-9 16,1-12 0-16,-3-8 0 15,-4-9-4-15,0-11 4 16,0-4-5-16,0-6 5 16,-2-2-1-16,-9-5 0 15,-3 0-17-15,-1-3 6 16,-8-2 12-16,-1-3 12 0,-5-2-4 16,1-4 2-16,-5-1-10 15,5 0-2 1,-8-19-26-16,5-6-99 0,7 0-295 15</inkml:trace>
  <inkml:trace contextRef="#ctx0" brushRef="#br0" timeOffset="-108162.28">32647 8637 2267 0,'0'0'341'15,"0"0"-120"-15,0 0 16 0,0 0-112 16,0 0-50 0,0 0-75-16,0 0-1 0,0-6-45 15,0 43 46-15,-4 17 10 16,-2 12 0-16,1 9 0 15,2 1-10-15,3-3 9 16,0-7 0-16,0-11-9 16,0-10-12-16,0-11 11 15,0-14-20-15,0-18-46 16,-2-2-122-16,-2 0-644 0</inkml:trace>
  <inkml:trace contextRef="#ctx0" brushRef="#br0" timeOffset="-107833.71">32703 8547 2896 0,'0'0'359'0,"0"0"-332"16,0 0 15-16,0 0-17 16,0 0-11-16,0 0 10 15,0 0-24-15,125 46-48 16,-105-11-19-16,-7 8-52 15,-13 3-96-15,0 2-72 16,-31-4 163-16,-13-2 124 16,-8-6 14-16,3-5 118 15,9-6 75-15,13-2-42 16,12-4-57-16,15 2-53 16,0 2 3-16,13 4-4 15,16 0-24-15,9 3-30 0,5-3 13 16,-3-1-7-1,-3-6-6-15,-6-5-5 16,1 2-50-16,-10-5-150 0,-5-6-622 16</inkml:trace>
  <inkml:trace contextRef="#ctx0" brushRef="#br0" timeOffset="-107549.05">33035 9029 2917 0,'0'0'233'0,"0"0"-51"0,0 0-79 16,0 0-79-16,0 0-24 16,0 0-24-16,0 0 24 15,-14 121 1-15,6-64-1 16,-1 6-10-16,2-3 3 16,7-9-9-16,0-10 7 15,0-14-3-15,0-9 4 16,7-13 8-16,6-5 27 15,14 0 24-15,13-1 9 16,16-21-15-16,13-6-24 16,5-3-21-16,13-9-1 15,-21 8-124-15,-24 4-681 0</inkml:trace>
  <inkml:trace contextRef="#ctx0" brushRef="#br0" timeOffset="-89581.32">15362 11247 789 0,'0'0'476'0,"0"0"218"16,0 0-404-16,0 0-109 0,0 0-26 15,0-25-24-15,0 25-45 16,0-1-35-16,0 1-21 16,0 0-9-16,0 0-19 15,0 0 7-15,0 0-9 16,0 0-1-16,0 0 1 16,0 0 1-16,0 0-1 15,0 0 1-15,0 0 4 16,0 0 17-16,0 0-4 15,0 0-1-15,0 0-7 16,0 0 6-16,0 0-6 16,0 0-9-16,-2 0 5 0,2 0-2 15,0 0-4 1,0 0 2-16,0 0 3 0,0 0 5 16,0 0 4-16,0 0-2 15,0 0 4-15,0 0 10 16,0 0-11-16,0 0-14 15,2 0-1-15,9 0 5 16,5 0-1-16,8 0 22 16,5 0-14-16,7 4-3 15,0 2 0-15,-5 0-5 16,0 0-3-16,-6-4 4 16,-4 0-4-16,0-2-2 15,-6 0-5-15,-1 0 6 16,-3 0 0-16,-5 0 0 15,-3 0-19-15,-3 0-13 0,0 0-30 16,-18 0-90 0,-5 0-676-16</inkml:trace>
  <inkml:trace contextRef="#ctx0" brushRef="#br0" timeOffset="-89334.2">15273 11508 1541 0,'0'0'1235'0,"0"0"-1122"15,0 0-95 1,0 0-3-16,0 0 105 0,0 0-19 16,162-15-53-16,-99 11-29 15,1 1-13-15,-6 3-6 16,-6 0-20-16,-14 0-34 15,-12 3-63-15,-13 4-68 16,-11-3-536-16</inkml:trace>
  <inkml:trace contextRef="#ctx0" brushRef="#br0" timeOffset="-88803.26">16233 10968 2426 0,'0'0'272'15,"0"0"-193"-15,0 0-16 16,0 0-25-16,0 0-15 16,0 0-23-16,0 0 0 15,-6 71 1-15,6-21 6 16,0 6 5-16,4 6-4 15,0 4-3-15,3 3-5 16,-2-4-3-16,2 2 2 0,-3-7-24 16,-4 2-59-1,0-14-133-15,0-16-821 0</inkml:trace>
  <inkml:trace contextRef="#ctx0" brushRef="#br0" timeOffset="-88603.51">16046 11704 1804 0,'0'0'943'0,"0"0"-861"16,0 0-82-16,0 0 0 0,0 0 120 15,0 0 46 1,147 0-80-16,-93 0-28 16,-1-4-36-16,-6-3-11 0,-9 1-11 15,-9 2-29 1,-11-5-60-16,-18-9-118 0,-5 2-87 15,-17-4-991-15</inkml:trace>
  <inkml:trace contextRef="#ctx0" brushRef="#br0" timeOffset="-88429.16">16084 11075 2917 0,'0'0'187'15,"0"0"-156"-15,0 0 11 0,0 0-21 16,0 0-21-16,156-68-21 16,-94 65-194-16,-10 3-312 15,-11 0-1285-15</inkml:trace>
  <inkml:trace contextRef="#ctx0" brushRef="#br0" timeOffset="-88198.44">16545 11293 1527 0,'0'0'275'15,"0"0"20"-15,0 0 6 16,0 0-98-16,25 121-83 0,-21-77-44 16,0 6-33-1,-4 2-24-15,0 0 2 0,0-4-11 16,0-8 3-1,0-7-4-15,0-12-4 0,0-6-5 16,0-15-9-16,0 0-91 16,2-11-224-16</inkml:trace>
  <inkml:trace contextRef="#ctx0" brushRef="#br0" timeOffset="-87920.23">16605 11253 2601 0,'0'0'297'0,"0"0"-212"16,0 0-85-16,0 0 5 0,0 0 6 15,0 0 1-15,0 0-12 16,131 120-28-16,-96-79-10 16,-7 4-16-16,-8-1-9 15,-11 3 21-15,-7-4 23 16,-2-5 19-16,-9-7 1 15,-13-6 53-15,-4-8 25 16,1-7-10-16,-2-7-25 16,2-3-21-16,-1-19-23 15,6-7-97-15,6-2-506 0</inkml:trace>
  <inkml:trace contextRef="#ctx0" brushRef="#br0" timeOffset="-87134.91">17095 11412 1808 0,'0'0'503'0,"0"0"-323"16,0 0-19-16,0 0-60 16,0 0-23-16,0 0-42 0,0 0-29 15,-20 32 3 1,9 6 6-16,0 8-4 0,2 2-11 16,2 2-1-16,5-5 0 15,2-8 0-15,0-8-24 16,16-9 24-16,6-10 8 15,7-10 75-15,4 0 21 16,4-19-4-16,-4-17-30 16,-2-8-26-16,-11-8-17 15,-13-2-7-15,-7 2-12 16,-12 6-8-16,-19 8-8 16,-19 13-62-16,4 11-93 15,7 9-555-15</inkml:trace>
  <inkml:trace contextRef="#ctx0" brushRef="#br0" timeOffset="-86368.44">16763 10542 1777 0,'0'0'435'15,"0"0"-290"-15,0 0-5 0,0 0-12 16,0 0-26 0,123-59-19-16,-101 51-39 0,1 2-19 15,-4 5-4-15,2 1 5 16,1 0-26-16,1 7-3 15,5 19 2-15,3 6 0 16,0 9-8-16,3 0 6 16,-2-3-26-16,-3-7 6 15,-1-8-6-15,-1-10 16 16,-1-9 8-16,3-4 4 16,3-11-4-16,-1-18 4 15,0-9-114-15,7-21-261 16,-9 11-61-16,-5 4-106 0</inkml:trace>
  <inkml:trace contextRef="#ctx0" brushRef="#br0" timeOffset="-86127.56">17630 10421 848 0,'0'0'716'0,"0"0"-345"16,0 0-13-16,0 0-129 16,138 41-85-16,-96-35-66 15,3-5-30-15,2-1-17 16,0 0 5-16,1 0-8 15,4-6-13-15,-3-4-14 16,-4 2 6-16,-6 0-2 16,-5 2 5-16,-5 1 29 15,-7 3 39-15,-1-1 4 16,-2 0-3-16,4-2-14 16,-3 1-13-16,-3 0-26 0,-5-14-26 15,-5 2-16 1,-7-4-464-16</inkml:trace>
  <inkml:trace contextRef="#ctx0" brushRef="#br0" timeOffset="-83535.26">18067 11490 1042 0,'0'0'306'0,"0"0"-147"0,0 0-52 16,0 0-36-16,0 0 39 15,0 0-25-15,0 0-27 16,0-6 8-16,0 6 19 16,0 0-39-16,0 0-46 15,0 0-109-15,-5 0-149 16,3 0-355-16</inkml:trace>
  <inkml:trace contextRef="#ctx0" brushRef="#br0" timeOffset="-82596.43">17978 11514 1289 0,'0'0'323'15,"0"0"-145"-15,0 0-13 16,0 0-9-16,0 0-26 15,0 0-38-15,0 0-26 16,0 0 16-16,0 0 2 16,0 0-26-16,0 0-25 15,0 0 11-15,0 0 9 16,0 0-3-16,0 0-9 16,0 0 9-16,0 0-7 15,0 0-16-15,0 0-13 16,0 0-6-16,0 0 0 15,0-2-4-15,0 2 3 16,0 0-7-16,0-2 2 16,2 2-2-16,9-4 14 0,5-1-2 15,6 1-5-15,4 1 5 16,8-1-12-16,-1 3-6 16,6-2 6-16,-2 3 10 15,-1 0-10-15,-5 0 7 16,-2 0-7-16,-4 0 5 15,-10 0-5-15,-1 0 2 16,-8 0-2-16,-1 0 9 16,-5 0-1-16,2 0 0 15,-2 0 0-15,0 0-7 16,0 0 4-16,0 0-5 0,0 0 0 16,0 0-9-16,0 0-12 15,0 0-22-15,0 0-35 16,0 0-59-16,-4 0-200 15,-5 3-554-15</inkml:trace>
  <inkml:trace contextRef="#ctx0" brushRef="#br0" timeOffset="-81948.97">18205 11306 57 0,'0'0'1164'16,"0"0"-999"-16,0 0-57 16,0 0-9-16,0 0-44 15,0 0-8-15,0 0-3 16,0-23-29-16,0 23-15 15,-4 0-46-15,-1 0-245 16,1 0-425-16</inkml:trace>
  <inkml:trace contextRef="#ctx0" brushRef="#br0" timeOffset="-79287.33">17982 11319 974 0,'0'0'162'0,"0"0"-149"0,0 0 887 16,0 0-899-16,0 0-1 16,0 0 643-16,0 0-514 15,18-80-108-15,-18 74-7 16,0 4 107-16,3 0-65 15,-3 2-39-15,0 0-10 16,0 0 14-16,0 0-21 16,0 0-6-16,0 0-13 15,0 10 2-15,0 10 8 16,0 13 9-16,-3 12 14 16,0 14-14-16,3 4 20 15,0 8-9-15,0 0-1 0,0 2-9 16,0-7 22-16,0-9-12 15,3-9-11-15,2-12 6 16,-3-12-2-16,0-8-4 16,-2-8-1-16,0-8-36 15,0 0-141-15,0-3-566 0</inkml:trace>
  <inkml:trace contextRef="#ctx0" brushRef="#br0" timeOffset="-78586.23">17797 11446 1757 0,'0'0'506'0,"0"0"-203"15,0 0-117-15,0 0-97 16,0 0-6-16,0 0 11 16,0 0-21-16,0-18-1 15,5 18-16-15,1-2-14 16,6 2-17-16,7 0-1 16,10 0-4-16,9 0-12 15,5 0-3-15,5 0-5 16,2 0-1-16,-6 2-36 0,-1 2-34 15,-3-4-114-15,-11 0-279 16,-11 0-1888-16</inkml:trace>
  <inkml:trace contextRef="#ctx0" brushRef="#br0" timeOffset="-78162.51">18984 11155 51 0,'0'0'1668'16,"0"0"-1398"-16,0 0 46 15,0 0-65-15,0 0-68 16,0 0-33-16,0 0-45 16,8-10-39-16,-8 10-10 15,0 0-9-15,0 0-27 16,0 0-20-16,0 17-16 16,0 12 16-16,0 15 4 0,2 13 8 15,5 7-3 1,1 3 2-16,-1 3-10 15,2-7 4-15,-2-5-5 0,1-5 1 16,-1-8-1-16,-2-9-9 16,2-9-17-16,-5-9-34 15,-2-17-28-15,0-1-123 16,0 0-611-16</inkml:trace>
  <inkml:trace contextRef="#ctx0" brushRef="#br0" timeOffset="-77679.24">19001 11185 1519 0,'0'0'1055'0,"0"0"-955"16,0 0 20-16,0 0 2 16,0 0-43-16,0 0-26 15,0 0-28-15,41-78-6 16,-16 66-8-16,4 1-10 15,5 5-1-15,-1 4-2 16,0 2-8-16,1 0-1 16,-3 13 6-16,-9 9-10 15,-6 2-11-15,-13 6-16 16,-3 0 27-16,-12 4 15 16,-19-1 0-16,-11-3 17 15,-6-3-10-15,6-4-6 16,7-8 3-16,12-7-3 15,13-4 3-15,10-4-4 0,0 0-60 16,22 0 29-16,14-10 31 16,8 2 1-16,3 3 14 15,4 5-7-15,-2 0 38 16,-5 0 18-16,-7 13-34 16,-9 10-23-16,-14 2-7 15,-12 4 0-15,-2 1 0 16,-27 1 9-16,-13-2 8 15,-9-5 5-15,0-6 5 16,2-6-6-16,5-9-13 16,6-6-8-16,10-19-128 15,10-3-381-15</inkml:trace>
  <inkml:trace contextRef="#ctx0" brushRef="#br0" timeOffset="-77277.43">19531 10535 1945 0,'0'0'327'15,"0"0"-242"-15,0 0-50 16,0 0 41-16,0 0 71 16,0 0-48-16,0 0-58 15,80-106-20-15,-76 102 53 16,-1 3 25-16,-3 1-23 15,0 0 14-15,0 0-29 16,0 0-61-16,-11 19-3 16,-7 13 3-16,-9 12 20 15,-4 6-10-15,-9 7-2 16,-2-3-8-16,-18 12-18 16,10-16-129-16,10-14-539 0</inkml:trace>
  <inkml:trace contextRef="#ctx0" brushRef="#br0" timeOffset="-74930.13">19919 11245 1741 0,'0'0'393'0,"0"0"-303"16,0 0-67-16,0 0-23 15,0 0-9-15,0 0 9 16,0 0 16-16,52 17 17 16,-48-8 88-16,-4 3-25 15,0-3-40-15,0-4-26 16,0 1 13-16,-10-3-7 16,-1-3 3-16,3 0-9 15,-2 0 1-15,8 0 10 16,2-10-7-16,0-1-11 0,0-1-8 15,0 3-3-15,0 1 1 16,4 1-13-16,8 5-5 16,-4 0-116-16,1 2-522 0</inkml:trace>
  <inkml:trace contextRef="#ctx0" brushRef="#br0" timeOffset="-74427.49">20355 11059 2213 0,'0'0'399'15,"0"0"-287"-15,0 0 10 16,0 0-20-16,0 0 1 15,0 0-29-15,0 0-43 16,34-55-25-16,-26 52 7 16,8-4-5-16,4 3-4 15,7 1 3-15,4 0 8 16,5 1 0-16,2 2-5 16,-1 0-9-16,1 0 4 15,-5 11-5-15,-6 7-6 16,-6 8-9-16,-10 6-14 15,-11 10-30-15,0 9 18 16,-25 2 1-16,-11 3-6 16,-10-4 6-16,-3-6 39 15,0-8 2-15,8-9 25 0,10-12 32 16,14-4-14-16,7-9-11 16,8-2-16-16,2-2-17 15,0 0 0-15,0 0 1 16,7 0 11-16,9 0 7 15,6 0 45-15,5 0-22 16,4 0-26-16,7 0-16 16,2-2-10-16,18 0-110 15,-9 0-262-15,-11 0-934 0</inkml:trace>
  <inkml:trace contextRef="#ctx0" brushRef="#br0" timeOffset="-74206.38">21104 11253 1413 0,'0'0'1417'16,"0"0"-1257"-16,0 0 8 16,0 0-57-16,0 0-49 15,0 0-31-15,0 0-31 16,11-12-15-16,-11 12-48 15,0 0-37-15,0 6-85 0,0 3-29 16,-5-3-319-16</inkml:trace>
  <inkml:trace contextRef="#ctx0" brushRef="#br0" timeOffset="-72417.45">21298 10953 2273 0,'0'0'218'16,"0"0"-150"-16,0 0-15 15,0 0 21-15,0 0 68 16,0 0-51-16,0 0-69 16,7-16 2-16,-3 22-13 0,2 9-1 15,3 11-6 1,3 9 20-16,1 10-13 0,3 5-4 16,1 5-2-16,1 1-5 15,3-2-19-15,-4-5 2 16,-1-9 11-16,-3-8 5 15,-2-13 1-15,-4-6-12 16,-3-8 12-16,-1-2 32 16,-1-3 52-16,0 0 5 15,2-6-19-15,7-14-10 16,3-8-30-16,6-11-11 16,0-7 0-16,4-8-3 15,-1-4 8-15,-1-5-10 16,-2 1 0-16,-2 1-4 0,-3 8-3 15,-3 11-7-15,-3 12 0 16,-3 10 0 0,-4 8 0-16,-2 9-11 0,0 3-49 15,0 11-88-15,-4 13-236 16,-7 2-241-16</inkml:trace>
  <inkml:trace contextRef="#ctx0" brushRef="#br0" timeOffset="-72085.46">21748 11089 2179 0,'0'0'554'16,"0"0"-435"-16,0 0 48 15,0 0-59-15,0 0-36 0,0 0-36 16,0 0-36-16,18 36-21 16,-18 4 21-16,0 9 8 15,-5 2-2 1,5-1-6-16,0-6 0 0,0-7-11 15,9-10-3-15,8-6 14 16,6-9 26-16,4-10 11 16,2-2 13-16,6-5-7 15,3-16-9-15,-2-10-13 16,-2-2-8-16,-5-6-7 16,-12 2 1-16,-8 1-7 15,-9 2 0-15,0 9-29 16,-22 4-39-16,-9 14 5 15,-8 7-99-15,-18 2-105 16,8 16-104-16,9 2-830 0</inkml:trace>
  <inkml:trace contextRef="#ctx0" brushRef="#br0" timeOffset="-71665.51">22015 11221 1417 0,'0'0'373'0,"0"0"-19"16,0 0-45-16,0 0-118 15,0 0-46-15,0 0-3 16,0 0-122-16,80-24-9 16,-80 49-11-16,0 9 26 15,0 2-10-15,7-3-15 16,2-5 26-16,0-8 16 16,-3-6 11-16,1-5-4 0,-4-5 0 15,-1-4 9-15,-2 0 5 16,0 0-3-16,4 0-22 15,3-8-4 1,6-12-14-16,7-9-11 0,7-7-1 16,2-6-8-16,2-1-1 15,0 3 0-15,-4 9-16 16,-7 8 4-16,-7 10 7 16,-4 9-4-16,-5 4-4 15,2 7-16-15,2 16 8 16,1 11 19-16,5 5 2 15,3 3 8-15,1-2 5 16,0-4-8-16,0-11 2 16,-5-4-7-16,-4-12 0 0,-7-9-19 15,-2-15-80-15,0-11-376 16</inkml:trace>
  <inkml:trace contextRef="#ctx0" brushRef="#br0" timeOffset="-70768.56">22788 11162 2480 0,'0'0'236'0,"0"0"-206"16,0 0 7-16,0 0-11 0,0 0 21 15,0 0-22-15,0 0-24 16,76 9-1-16,-76 11-10 16,0-2 5-16,0-1 5 15,-11-2 0-15,-2-5 16 16,-3-5 7-16,5-4 11 15,1-1 21-15,8 0 23 16,2 0-34-16,0-10-3 16,0-4-41-16,0 0-6 15,10 2-7-15,-2 2-34 16,-3 8-60-16,-3 2-123 16,-2 0-523-16</inkml:trace>
  <inkml:trace contextRef="#ctx0" brushRef="#br0" timeOffset="-70286.4">23013 10939 1403 0,'0'0'481'0,"0"0"-307"16,0 0 127-16,0 0-88 0,0 0-65 15,0 0 12-15,0 0-50 16,10-58-32 0,-10 58-21-16,2 0-28 0,2 6-29 15,0 13-5-15,7 14 4 16,1 12 1-16,3 14 21 15,3 3-21-15,0 4-13 16,2-6 2-16,-2-4-4 16,-1-10 9-16,-3-11 5 15,-5-11 1-15,-3-10 0 16,-1-11 31-16,-3-3 46 16,2 0-1-16,4-6 1 15,2-19-21-15,9-11-35 16,4-10-5-16,6-9 1 15,3-5 4-15,-1-2-8 0,-4 4-2 16,-7 9-11-16,-7 12-5 16,-7 15-18-16,-2 12-35 15,-4 10-90-15,-8 7-364 16,-5 14-1905-16</inkml:trace>
  <inkml:trace contextRef="#ctx0" brushRef="#br0" timeOffset="-69775.08">23474 11201 2740 0,'0'0'178'0,"0"0"-133"15,0 0-45-15,0 0 10 16,0 0 3-16,2 113 2 0,-2-74-15 16,0 2-36-16,0-9 14 15,0-11 22-15,0-6 2 16,3-11 32-16,6-4 54 15,0-2 42-15,6-20-8 16,5-13-56-16,3-4-44 16,2-6-12-16,-2 3 1 15,-2 4-7-15,-3 10-4 16,-7 10 0-16,-5 8 0 16,-4 10-8-16,-2 0-21 15,0 6-34-15,0 19 7 16,0 4 56-16,-2 3 6 15,2-2 7-15,0-7-13 16,0-9-8-16,0-7 8 16,4-4 32-16,6-3 10 0,1 0-6 15,7-17 11-15,6-10-15 16,3-6-16-16,2-1-7 16,-2 3-8-16,-5 4 3 15,-5 9-1-15,-7 6-3 16,-6 10-7-16,-4 2-12 15,0 10-25-15,0 18 7 16,0 10 37-16,-2 4-5 16,2 0-6-16,0-4-23 15,0-9-19-15,4-10-26 16,5-13-66-16,0-6-63 16,-2 0-354-16</inkml:trace>
  <inkml:trace contextRef="#ctx0" brushRef="#br0" timeOffset="-69055.24">24479 11017 1042 0,'0'0'1917'0,"0"0"-1781"16,0 0-22-16,0 0-68 15,0 0-46-15,0 0 0 16,0 0 1-16,-151-49 0 15,95 57 19-15,8 9 2 16,9 1-16-16,15-1-6 16,12 2-11-16,12-2-2 15,0 0-2-15,14 1 2 16,20-2 12-16,10 1-4 16,7 4 4-16,7 1-5 0,0 0-5 15,-9 3-27-15,-9 2-39 16,-18 2-16-1,-15-6-36-15,-7-1 21 16,-20-3 72-16,-23-10 36 0,-5-4 105 16,-6-5 53-16,5 0-35 15,9-6-51-15,9-8-41 16,14-4-31-16,11-3-34 16,6 2-54-16,10-2-15 15,19 3-7-15,9 4 21 16,6 1 25-16,7-2 24 15,3-1 27-15,2-1 13 0,-1-6 29 16,-2 0 44-16,-5-4-19 16,-13 1-12-16,-6 5 36 15,-14 8 27-15,-6 6 23 16,-6 4-31-16,-3 3-47 16,0 0-50-16,0 5-7 15,0 20-10-15,-12 11 17 16,4 8 13-16,-3 4-13 15,3-2-1-15,4-3 1 16,0-11 1-16,2-9-1 16,0-7 0-16,-5-16-49 15,0 0-145-15,0-7-354 0</inkml:trace>
  <inkml:trace contextRef="#ctx0" brushRef="#br0" timeOffset="-68858.11">24796 10782 2718 0,'0'0'331'16,"0"0"-331"-16,0 0-506 0</inkml:trace>
  <inkml:trace contextRef="#ctx0" brushRef="#br0" timeOffset="-68566.44">24958 11081 2526 0,'0'0'514'0,"0"0"-514"0,0 0-19 15,0 0-2-15,-31 106-17 16,20-74 20-16,4-4 0 16,7-6 9-16,0-10 9 15,0-8 23-15,5-4 61 16,10-4 39-16,7-20 5 15,7-12-73-15,5-6-28 16,-1-5-11-16,-2 2 1 16,-2 2 3-16,-8 11 0 15,-6 10-7-15,-8 10-4 16,-7 12-9-16,0 0-15 16,0 15-30-16,0 17 38 15,0 10 7-15,0 5 13 0,0-4-5 16,0-3-1-16,7-11-3 15,1-6-4-15,-1-8 0 16,-3-8 0-16,4-7-43 16,-2 0-83-16,1-9-223 0</inkml:trace>
  <inkml:trace contextRef="#ctx0" brushRef="#br0" timeOffset="-67965.64">25604 10926 2565 0,'0'0'300'15,"0"0"-104"-15,0 0-110 16,0 0-75-16,0 0 11 15,0 0-8-15,-35 115-3 16,22-67-6-16,4-5 0 16,4-3-5-16,5-7-9 15,0-9 1-15,0-10 8 16,11-6 21-16,5-8 19 16,4 0 6-16,5-8-16 15,-2-16-11-15,4-6-12 16,-4-4-7-16,-5 1 0 0,-5 4-11 15,-4 5 11-15,-4 10 3 16,-5 7-3-16,0 7-25 16,0 0-18-16,0 9 7 15,0 15 23-15,-3 9 12 16,1 0-12-16,2-4-14 16,0-2 21-16,0-11 6 15,0-6 0-15,2-6-20 16,5-4 20-16,0 0 13 15,1 0 23-15,4-11 20 16,5-8-33-16,6-5-15 16,2-6-8-16,2-4-7 15,-2-3 7-15,2-2 0 0,-4-1 0 16,-8-1 1 0,-3 4 5-16,-10 3 2 0,-2 5-8 15,0 5-12 1,-7 2-30-16,-11 0-62 0,-11-6-40 15,4 6-4-15,2 0-122 0</inkml:trace>
  <inkml:trace contextRef="#ctx0" brushRef="#br0" timeOffset="-67547.39">26313 10429 2758 0,'0'0'233'0,"0"0"-91"15,0 0-84-15,0 0-44 16,0 0-13-16,0 0 8 16,-13 163 7-16,8-81-1 15,3 8-8-15,2 0-6 16,0-5 6-16,0-12 5 0,2-9 26 16,5-12 6-16,-1-9-13 15,4-11-7-15,-1-9-17 16,3-6-7-16,5-3-7 15,2-6 7-15,10-4 0 16,7-4-2-16,9 0-37 16,21-38-55-1,-10 2-91-15,-10-4-232 0</inkml:trace>
  <inkml:trace contextRef="#ctx0" brushRef="#br0" timeOffset="-67325.11">26117 10740 3105 0,'0'0'201'0,"0"0"-139"15,0 0-41-15,191-24-21 16,-101 24-62-16,-14 0-206 0</inkml:trace>
  <inkml:trace contextRef="#ctx0" brushRef="#br0" timeOffset="-64474.82">18831 11839 2001 0,'0'0'251'0,"0"0"-144"16,0 0-4-16,0 0-11 15,0 0 1-15,0 0-30 16,0 0-4-16,3-20 15 15,-1 20 9-15,-2 0-17 16,0 0-19-16,0 0 4 16,0 0-20-16,0 0-16 15,4 0-9-15,1 0-5 0,1 0-1 16,5 0 0-16,3 14 2 16,3 6 3-16,3 3 5 15,3 6-5-15,0 3 5 16,-2 2-2-16,2-2-7 15,-3 0-1-15,-3-3 8 16,-1-6-8-16,-3-4 2 16,1-6-2-16,-5-3 0 15,0-3-14-15,-1-3 9 16,4-4 1-16,-1 0 4 16,7 0 4-16,-1 0 3 15,8 0-1-15,2-8 0 16,2-5-2-16,2 2-4 15,0-6 0-15,0 1 1 16,1-3-1-16,-1 0 5 0,-2-3-4 16,2 0-1-16,-2 0 1 15,-2-2 0-15,0-1 0 16,0 2 3-16,-4 0-4 16,2 2 1-16,0 3-1 15,-1 2 1-15,3 2 0 16,-1 0-1-16,3 2 14 15,0 0 3-15,2 0-1 16,-2 2-4-16,0 2-6 16,-2 2-2-16,-4 1 0 15,-4 2-4-15,2-1 0 16,-3 0 1-16,-1 1 0 16,1 0-1-16,3 0 0 0,-6 2 0 15,3-2 0-15,-1 3 1 16,2 0-2-16,0 0 1 15,-1 0 0-15,3 0 0 16,0 0 0-16,2 0 7 16,1 0 1-16,3 4 2 15,5 0-2-15,-3 2-2 16,2 2-4-16,2 0 3 16,-2 2-5-16,-2 3-1 15,0 1 1-15,-2-1-4 16,-1 4 4-16,-1-3-1 15,-3 2 1-15,-1-2 1 0,-2 0-1 16,-1-2 4-16,0 0-1 16,0 0-2-16,0 1-1 15,-1-2 4-15,2 3-4 16,-2-2 0-16,1 1 0 16,-1 0-1-16,-1-1-3 15,-3-2 4-15,1 3 1 16,-5-4-1-16,0-1-6 15,-2 0 2-15,-1 2 4 16,-1-4-9-16,-1 3 9 16,0-1 1-16,1-1-1 15,0 1 2-15,-1-1-2 16,-2 0 0-16,3 0 0 16,-3-4-4-16,0 0 4 0,0-3-1 15,-2 2 0-15,2-2 1 16,-2 0 0-16,3 0 0 15,-1 0 0-15,0 0 0 16,7-12 16-16,0-5-7 16,4 0-4-16,3-4-2 15,2 1-2-15,0 0 0 16,2 2 0-16,-1 0 0 16,2 2 4-16,1 0-1 15,1-1 6-15,1 2-2 16,0-1-7-16,3 0 5 15,4 2-6-15,1 0 1 0,1 1-1 16,-4 4 0 0,-2 1 0-16,-5 4 0 0,-2 2 4 15,0 0-4-15,-3 0 1 16,2 2 0-16,1 0 0 16,2 0 0-16,0 0-1 15,3 0 0-15,2 0 6 16,0 0-5-16,2 0 0 15,0 2 5-15,0 0-2 16,-1 0-4-16,1 2 8 16,-2 0-5-16,0 0-3 15,-3 2 0-15,1 0 0 16,-3 4-1-16,2 0-6 16,-1 3 4-16,1-1 3 15,3 1 1-15,2-1 3 16,0 1-4-16,5-5 1 15,-1 1-1-15,3-1 1 0,-3-2-1 16,-2-2 1-16,-4-2-1 16,-2-2 4-16,-6 0-4 15,-1 0 0-15,0 0 8 16,0-2-4-16,4-8 4 16,0-4 8-16,3-2-6 15,1-2-9-15,4-4 14 16,1-2-12-16,-2-2-3 0,0-2 0 15,0-1 7 1,-5 4 3-16,3-1 3 0,-5-1 1 16,0 3 14-16,-3 3-14 15,-4 0 12-15,-1 3-2 16,-3 2 2-16,-3 0 1 16,-1 4-6-16,0 0-12 15,-3 2-9-15,-4 4-12 16,-6-4-41-16,-21 4-87 15,-14-5-703-15</inkml:trace>
  <inkml:trace contextRef="#ctx0" brushRef="#br0" timeOffset="-42085.39">27536 10750 1811 0,'0'0'454'0,"0"0"-250"15,0 0-132-15,0 0 27 16,0 0-29-16,0 0-26 16,0-10 10-16,0 10 2 15,0 0 22-15,0 0 14 16,0 0-35-16,0 0-20 16,0 0-19-16,0 0-13 15,0 0-4-15,0 0-1 16,0 0-2-16,0 9-16 15,0 8 14-15,0 11 4 16,4 8 15-16,3 10 0 16,-2 4-15-16,-1 5 15 15,-1 1 0-15,-1-4-2 16,2-2-6-16,0-7 0 16,3-4-7-16,-2-7 8 15,2-10-8-15,-3-5 1 0,-2-9-1 16,-2-5-49-16,0-3-105 15,-4-6-109-15,-12-10-1492 0</inkml:trace>
  <inkml:trace contextRef="#ctx0" brushRef="#br0" timeOffset="-41867.88">27189 11151 2756 0,'0'0'262'15,"0"0"-238"-15,0 0 29 16,122-29 40-16,-51 25-45 0,12-3-27 16,4 5-21-16,20 2-43 15,-20 0-194-15,-23-2-624 0</inkml:trace>
  <inkml:trace contextRef="#ctx0" brushRef="#br0" timeOffset="-13869.91">28619 10707 1352 0,'0'0'590'16,"0"0"-283"-16,0 0-148 0,0 0-21 16,0 0-59-1,0 0-56-15,-2-27-17 0,2 27 9 16,0 0 19-16,0 0 7 16,0 0-2-16,0 0 3 15,0 0-15-15,0 0-20 16,0 0 5-16,0 0-11 15,0 0 9-15,0 0-9 16,0 0 0-16,0 0 6 16,0 0 9-16,0 0-6 15,0 0-6-15,0 0-4 16,0 0 0-16,0 0-32 16,0 16-19-16,0 12 51 0,4 10 11 15,10 7 2-15,1 8-6 16,5 1-1-16,1 0-5 15,0-3-1-15,-2-6 9 16,-4-12-9-16,-4-9 0 16,-2-10 2-16,-5-8-2 15,-1-4 0-15,-1-2 28 16,0 0 31-16,0-8 36 16,1-9-28-16,-1-12-37 15,0-5-19-15,3-4-11 16,-1-4 1-16,0-1 3 15,3 4-2-15,0-3-2 16,2 7 2-16,2 3-1 16,-3 5-1-16,0 8-1 15,-2 3 1-15,-1 1 0 0,-1 7 1 16,-4 1-1-16,0 3-19 16,0 2-25-16,0 2-59 15,0 0-98-15,-2 0-1013 0</inkml:trace>
  <inkml:trace contextRef="#ctx0" brushRef="#br0" timeOffset="-13209.47">28918 10937 2042 0,'0'0'448'0,"0"0"-293"16,0 0-100-16,0 0 68 15,0 0-58-15,0 0-37 16,0 0-28-16,0 21-28 16,4 14 28-16,2 9 28 15,2 6-9-15,1 0 2 16,-3-6-9-16,-2-11-7 15,1-14 3-15,-1-9 3 0,1-10 29 16,2-2 66 0,1-27-29-16,3-18-18 15,5-11-37-15,0-8-22 16,-3 1 0-16,0 10 0 0,-3 10 0 16,-4 15-8-16,-1 12 8 15,-3 16-10-15,2 2-19 16,0 23-63-16,4 17 60 15,0 10 32-15,1 5 20 16,3 2-16-16,-1-11 5 16,-3-15-2-16,1-10-7 15,0-15-20-15,0-6 20 16,5-12 29-16,1-22 39 16,6-14-36-16,0-10-18 15,2-2-6-15,-1 4 0 0,-7 6-8 16,-1 12-12-16,-5 13 12 15,-5 15 0-15,-2 10-11 16,-2 4-38-16,2 28 18 16,1 12 31-16,2 8 9 15,1 2 5-15,1-3-8 16,1-11 5-16,0-10 7 16,-2-12-13-16,-1-10 3 15,-1-6-8-15,0-2-6 16,-2 0 5-16,5-10 1 15,3-18-74-15,-2 4-291 16,1-1-860-16</inkml:trace>
  <inkml:trace contextRef="#ctx0" brushRef="#br0" timeOffset="-12805.63">29346 10217 2134 0,'0'0'308'15,"0"0"-158"-15,0 0-56 16,0 0-14-16,0 0-31 16,0 0-3-16,0 0-10 0,0-18-2 15,6 18-17 1,0 0-4-16,6 0-1 0,1 0-12 15,3 18 0-15,-5 9-14 16,-2 11 3-16,-9 11 3 16,0 5 3-16,-13 2 0 15,-14-4 5-15,0-10 10 16,4-9 35-16,13-14 3 16,10-13-29-16,0-6-19 15,18 0 0-15,22-11 83 16,11-12-21-16,12-1-28 15,-1 1-16-15,-2 6-12 16,-11 9-6-16,-12 8-49 16,-16 14-126-16,-11 14-126 15,-10 5-508-15</inkml:trace>
  <inkml:trace contextRef="#ctx0" brushRef="#br0" timeOffset="-11478.01">28583 11376 2183 0,'0'0'365'0,"0"0"-209"15,0 0-23-15,0 0 37 16,0 0-149-16,0 0-21 16,0 0-31-16,9-11 31 0,13 11 16 15,7 0 41 1,11 0-10-16,12 0-12 15,10 4-10-15,11 5-15 0,8 0-10 16,2 0 11-16,-4-4-10 16,-7 0-1-16,-17-5-18 15,-12 0 8-15,-14 0 6 16,-14 0-2-16,-7 0 6 16,-6 0 16-16,-2 0-3 15,0 0-13-15,0 0-5 16,0 0-90-16,0 0-112 15,-8 0-422-15</inkml:trace>
  <inkml:trace contextRef="#ctx0" brushRef="#br0" timeOffset="-11051.29">28907 11576 2429 0,'0'0'388'0,"0"0"-301"0,0 0 3 16,0 0 23-1,0 0-70-15,0 0-37 0,129-22-6 16,-104 24-35-16,-4 20-20 15,-7 6-43-15,-12 6 43 16,-2 4 17-16,-6 5 30 16,-21 3 2-16,-6-2 7 15,-6-4-1-15,3-4 13 16,7-8 51-16,10-8 22 16,7-10-21-16,12-8-65 15,0-2 0-15,16 0 0 16,18 0 33-16,12-10 52 15,10-5-4-15,4 1-39 16,-2 1-7-16,-6 3-21 16,-8 3-14-16,-7 5-30 0,-12 2-88 15,-11 0-336-15</inkml:trace>
  <inkml:trace contextRef="#ctx0" brushRef="#br0" timeOffset="-10180.81">29718 11259 1405 0,'0'0'647'16,"0"0"-335"-16,0 0-64 16,0 0-16-16,0 0-51 15,0 0-96-15,0 0-32 16,-17-12-43-16,17 12-10 15,4 0-12-15,4 0-4 16,7 0 16-16,8 0 0 16,6 0 23-16,9 0-10 15,7 0 2-15,-1 0-6 0,-2 0-1 16,-6 0-2-16,-7 0-6 16,-9 0 16-16,-9 0-16 15,-4 0 0-15,-5 0 18 16,-2 0-1-16,0 0-7 15,0 0-4-15,0 0 0 16,0 0-6-16,0 0-17 16,0 0-55-16,0 2-131 15,0 2-408-15</inkml:trace>
  <inkml:trace contextRef="#ctx0" brushRef="#br0" timeOffset="366.86">30326 10636 1334 0,'0'0'1041'16,"0"0"-859"-16,0 0-124 0,0 0 23 15,0 0-5-15,0 0-63 16,4 10-12-16,5 12 13 15,0 6 27-15,0 6-20 16,2 8 2-16,-5 6 13 16,2 8-26-16,-2 5 2 15,1 1-6-15,-3-2-6 16,3-10 0-16,2-8 0 16,-2-17-6-16,-1-8-4 15,-1-13 10-15,3-4 38 16,4-4 77-16,3-21-18 15,8-17-28-15,1-9-37 16,-1-7-13-16,-2-5-5 16,0 2 6-16,-6 5-10 15,-1 3-5-15,-6 12 1 0,-1 10-6 16,-7 18-7 0,0 10-33-16,-4 16-64 0,-14 22-142 15,-2 1-399-15</inkml:trace>
  <inkml:trace contextRef="#ctx0" brushRef="#br0" timeOffset="882.3">30609 11004 2542 0,'0'0'293'0,"0"0"-172"15,0 0-87-15,0 0-29 0,0 0 4 16,0 111-5-16,-2-67-4 15,0-6-8-15,2-10 2 16,0-12 6-16,0-8 12 16,0-8 29-16,2 0 37 15,11-16-6-15,5-14-3 16,4-9-28-16,2-6-29 16,-1 2-9-16,-5 10-3 15,-7 11-4-15,-5 12-2 16,-6 10-18-16,0 0-29 15,0 26 4-15,-13 8 48 16,-1 9-14-16,1-6 5 16,7-3 6-16,4-12 3 15,2-10-28-15,0-10 16 16,0-2 13-16,17-7 40 0,8-22 5 16,8-7-22-16,0-6-22 15,1-1-1-15,-5 5-23 16,-7 9 15-16,-7 13 8 15,-9 7 0-15,-6 9-21 16,0 9-10-16,0 18 31 16,-8 12 7-16,0 1 8 15,3-1-7-15,5-3-8 16,0-13-8-16,0-7-3 16,0-10 10-16,0-6 1 15,0 0-7-15,2-25-15 16,1-2-84-16,-3-6-500 0</inkml:trace>
  <inkml:trace contextRef="#ctx0" brushRef="#br0" timeOffset="1251.02">30914 10412 1689 0,'0'0'382'16,"0"0"-93"-16,0 0-8 16,0 0-81-16,0 0-110 0,0 0-20 15,118-55-42-15,-100 55-28 16,-7 18-18-16,-11 12 1 16,0 10-64-16,-16 6 31 15,-19 0 38-15,-5-4 12 16,-1-6 28-16,8-7 96 15,14-14-18-15,9-6-49 16,10-8-57-16,2-1 0 16,25 0 0-16,14 0 69 15,5-6-32-15,8-4-17 16,-2 3-16-16,-6 3-4 16,-17 4-28-16,-12 0-127 15,-14 8-266-15</inkml:trace>
  <inkml:trace contextRef="#ctx0" brushRef="#br0" timeOffset="2053.33">31322 10749 1653 0,'0'0'511'0,"0"0"-220"16,0 0-82-16,0 0-20 15,0 0-73-15,0 0-40 0,0 0-19 16,24-77-2-16,-24 77-23 15,0 0-32-15,-16 14-31 16,-5 13 31-16,-6 13 12 16,-4 8-1-16,4 5-11 15,2-1-6-15,12-4-8 16,13-9-12 0,0-7-13-16,13-13 19 0,20-8 10 15,9-11 10-15,10 0 18 16,4-14-7-16,-2-15-5 15,-6-7-5-15,-5 0 0 16,-14 0-1-16,-10 8 0 16,-12 8 8-16,-7 10 57 15,0 10-19-15,-17 4-36 16,-8 24 3-16,-4 12-5 0,0 6-8 16,9 1-11-16,9-5-30 15,9-8 8-15,2-10-18 16,6-13 42-16,19-8 9 15,6-3 27-15,9-14 41 16,1-19-20-16,-2-6-24 16,-3-6-11-16,-7 0-1 15,-9 0-8-15,-11 9-3 16,-9 11 18-16,0 8-15 16,-21 11-4-16,-12 6-27 15,-11 6 21-15,-8 19-36 16,-3 8-29-16,4 1-115 15,6-3-31-15,14-8-76 16,16-8-152-16,21-15 65 16,23 0 53-16,11-15-386 0</inkml:trace>
  <inkml:trace contextRef="#ctx0" brushRef="#br0" timeOffset="2382.64">31943 10782 1554 0,'0'0'1204'0,"0"0"-917"15,0 0-162-15,0 0-69 16,0 0-21-16,0 0-35 16,0 0-13-16,0 7-20 15,0 10 33-15,0 5 4 16,-9 1 2-16,1 7 7 16,-2-7-2-16,6 4-4 15,2-5-7-15,2-3-10 0,0 2-10 16,4-6 20-16,8 1 0 15,-6-6 7-15,-1 0-7 16,-5-3-2-16,-3-1-20 16,-23 2 22-16,-10 0 16 15,-4 0-5-15,0-2 0 16,2-2 3-16,11-2-14 16,12-2-28-16,15-2-63 15,4-14-175-15,19-2-380 0</inkml:trace>
  <inkml:trace contextRef="#ctx0" brushRef="#br0" timeOffset="3061.04">32074 10640 2057 0,'0'0'479'16,"0"0"-287"-16,0 0-59 15,0 0 30-15,0 0-121 0,0 0-2 16,0 0-11-16,58-28 11 16,-33 22-5-16,4 3 1 15,0 3-6-15,0 0-24 16,-4 0-6-16,-4 4-4 15,-2 13 0-15,-5 8-33 16,-8 4-16-16,-6 9 11 16,0 6 25-16,-14 3 12 15,-15 2 5-15,-9-1 0 16,1-3 0-16,-1-7 0 16,11-13 4-16,9-5 11 15,12-9-15-15,6-6-2 0,4-2 2 16,21-3 54-1,10 0 15-15,5 0-39 0,3 0-13 16,-3-10-17-16,-7-3-19 16,-8 4-143-16,-12 1-314 0</inkml:trace>
  <inkml:trace contextRef="#ctx0" brushRef="#br0" timeOffset="3592.63">32481 10816 1820 0,'0'0'529'0,"0"0"-248"15,0 0-109-15,0 0 33 16,0 0-117-16,0 0-88 15,0 0-34-15,4 35 34 16,-16 1 11-16,4 2 0 16,1-2 6-16,5-4-17 15,2-8-13-15,0-9 2 16,0-6 11-16,13-7 55 16,5-2 15-16,9-4-9 15,6-16-23-15,5-9-21 16,2-3-14-16,-7 0-3 15,-4 6-12-15,-6 10 6 0,-17 6 6 16,-4 10-12-16,-2 0-23 16,-2 16-15-16,-11 12 50 15,-1 4 17-15,8-1-12 16,6-8-5-16,0-3-29 16,0-13 18-16,6-6 11 15,10-1 57-15,9-8 26 16,4-23 5-16,2-12-44 15,-2-4-18-15,-7-6-16 16,-6 2 6-16,-14 1-2 16,-2 8 13-16,-9 11-14 15,-24 12-13-15,-12 18-53 0,-44 23-79 16,11 18-205-16,2 6-673 16</inkml:trace>
  <inkml:trace contextRef="#ctx0" brushRef="#br0" timeOffset="4228.87">31061 11362 1423 0,'0'0'1107'0,"0"0"-901"15,0 0-58-15,0 0-7 16,0 0-55-16,0 0-68 16,0 0-18-16,-5-23 0 15,28 21 8-15,12-2 78 16,21-1-9-16,35-2-21 16,48 4-8-16,43 0-5 15,19 3-29-15,-5 0-7 16,-27 0 5-16,-46 0-7 0,-34 4-5 15,-29 0-42 1,-18-2-14-16,-8 2 21 0,-7-1 10 16,-11-3 18-16,-16 0-9 15,0 0 16-15,-23 0-10 16,-2 0 10 0,-14 0-51-16,5 4-132 0,5 2-434 0</inkml:trace>
  <inkml:trace contextRef="#ctx0" brushRef="#br0" timeOffset="4669.19">31743 11530 1433 0,'0'0'584'0,"0"0"-212"16,0 0-152-16,0 0 5 16,0 0-30-16,0 0-43 15,0 0-31-15,62-8-69 16,-35 4-22-16,-3 4-16 16,-1 0-14-16,-3 0-17 15,-9 4-19-15,-9 13-43 16,-2 8-27-16,-7 5 42 15,-22 7 15-15,-6 3 49 16,-5 0 19-16,-3-3-18 16,8-4 5-16,6-7 10 0,8-7 12 15,15-4-1 1,6-7 5-16,6-4-14 0,25-2 60 16,15-2-2-16,9 0-16 15,8-6-31-15,-3-6-12 16,-4 1-8-16,-12 4-9 15,-13-1-76-15,-13 2-167 16,-13 2-924-16</inkml:trace>
  <inkml:trace contextRef="#ctx0" brushRef="#br0" timeOffset="109160.53">10336 10646 420 0,'0'0'205'16,"0"0"-205"-16</inkml:trace>
  <inkml:trace contextRef="#ctx0" brushRef="#br0" timeOffset="110106.18">12904 11032 1314 0,'0'0'232'15,"0"0"-166"-15,0 0-27 16,0 0-22-16,0 0-15 16,0 0 2-16,0 0 26 15,56 46 39-15,-43-40-15 16,6-1-54-16,-9-1-3 16,-1-2-1349-16</inkml:trace>
  <inkml:trace contextRef="#ctx0" brushRef="#br0" timeOffset="110545.25">12163 12206 1008 0,'0'0'372'0,"0"0"-257"0,0 0-56 16,-121 41 100-16,101-32 17 15,11-3 13-15,9-4-26 16,0 0-132-16,0-2-23 16,21 2 57-16,0-2 29 15,6 0-15-15,4 0-41 16,-2 0-12-16,-2 0-26 15,0 0-10-15,6-4-81 16,-8-2-142-16,-5 1-272 0</inkml:trace>
  <inkml:trace contextRef="#ctx0" brushRef="#br0" timeOffset="111824.4">15226 13357 557 0,'0'0'608'16,"0"0"-107"-16,0 0-186 15,0 0-54-15,0 0-22 16,0 0-73-16,0 0-35 16,0-24-26-16,0 24-26 15,0 0-13-15,0 0-21 0,0 0-14 16,0 0-16 0,7 0 0-16,6 0-8 0,10 0-3 15,10 0-3 1,11-2 25-16,12-2-26 0,4-2 8 15,3-3-2-15,1 4-6 16,-2-1-8-16,-3 2 7 16,-6 4-36-16,-13 0-83 15,-13 8-78-15,-18 3-472 0</inkml:trace>
  <inkml:trace contextRef="#ctx0" brushRef="#br0" timeOffset="112020.53">15200 13553 2060 0,'0'0'839'0,"0"0"-748"0,0 0-91 15,0 0 1-15,0 0 95 16,138 0 0-16,-58 0-30 16,11 0-25-16,3 0-41 15,-12 0-26-15,-4 0-83 16,-24 0-157-16,-25 0-760 0</inkml:trace>
  <inkml:trace contextRef="#ctx0" brushRef="#br0" timeOffset="113640.31">16603 13194 1356 0,'0'0'844'0,"0"0"-700"0,0 0-33 15,0 0 38-15,0 0-46 16,0 0-5-16,0 0-26 15,-11-36-21-15,11 36-20 16,0 0-5-16,0 0-10 16,0 14-3-16,0 10 10 15,0 13 26-15,9 13-14 16,-1 12-18-16,4 9 1 16,-5 6-12-16,-1-5-6 15,-4-5-15-15,-2-8-55 16,0-1-90-16,-17-16-145 15,-6-9-765-15</inkml:trace>
  <inkml:trace contextRef="#ctx0" brushRef="#br0" timeOffset="113871.6">16309 13816 2570 0,'0'0'429'16,"0"0"-410"-16,0 0-19 15,0 0 0-15,0 0 44 16,147 4 11-16,-85 0-23 15,3-4-19-15,-7 0-13 16,-9 0-26-16,-18-18-95 16,-16-5-99-16,-15-7-323 0</inkml:trace>
  <inkml:trace contextRef="#ctx0" brushRef="#br0" timeOffset="114061.2">16247 13251 2773 0,'0'0'372'0,"0"0"-367"16,0 0-5-16,0 0 22 16,182-35-5-16,-97 35-17 15,33 0-138-15,-24 0-439 16,-18 9-1587-16</inkml:trace>
  <inkml:trace contextRef="#ctx0" brushRef="#br0" timeOffset="114260.43">16864 13429 2020 0,'0'0'356'0,"0"0"-236"0,-29 130-24 16,20-62-32-16,4 10 1 15,3 6-26-15,0-5-21 16,2-3-11-16,0-9-6 16,0-16 5-16,0-12 15 15,-2-21-20-15,2-10 5 16,0-8-6-16,0-32-22 15,0-12-100-15,-2-5-577 0</inkml:trace>
  <inkml:trace contextRef="#ctx0" brushRef="#br0" timeOffset="114458.92">16790 13632 1103 0,'0'0'1451'16,"0"0"-1210"-16,0 0-140 0,0 0-29 15,0 0-32-15,120 45-29 16,-68-4-11-16,-4 7-22 15,-5 4-46-15,-11 0 15 16,-15 0 19-16,-15-3 14 16,-2-9 20-16,-22-7 32 15,-11-6 46-15,-10-11 13 16,1-8-37-16,-1-6-28 16,6-2-26-16,5-4 0 15,15-23-97-15,8 5-164 16,9 0-485-16</inkml:trace>
  <inkml:trace contextRef="#ctx0" brushRef="#br0" timeOffset="114855.71">17209 13655 1165 0,'0'0'573'15,"0"0"-393"-15,0 0 121 0,0 0-39 16,0 0-68-16,0 0-25 15,0 0-49-15,0-15-91 16,-6 39-21-16,-8 11-8 16,-3 18 38-16,1 9-7 15,5 2-13-15,3-6-11 16,8-10 6-16,0-11-2 16,8-15 4-16,13-14-2 15,8-8 23-15,12-8 39 16,5-28-8-16,4-13-27 15,-6-9-18-15,-13-6-12 16,-17 2 3-16,-14 4 4 16,-7 6 12-16,-29 11-26 15,-6 11-3-15,-5 14-17 0,3 12-19 16,4 8-121-16,13 21-189 16,15 2-748-16</inkml:trace>
  <inkml:trace contextRef="#ctx0" brushRef="#br0" timeOffset="115176.4">17606 13508 2388 0,'0'0'286'0,"0"0"-96"0,0 0-76 16,0 0-55-16,0 0 25 16,0 0 17-16,0 0-46 15,154 0-3-15,-106 0-19 16,2 0-26-16,-4 0 0 16,-1 0-7-16,-3 0 9 15,-4 0-1-15,-5 0-8 16,-6 0-8-16,-7 0-37 15,-7 0-91-15,-5 0-449 0</inkml:trace>
  <inkml:trace contextRef="#ctx0" brushRef="#br0" timeOffset="115537.72">18250 13060 2393 0,'0'0'347'16,"0"0"-244"-16,0 0 34 15,0 0-44-15,0 0-72 16,0 0-21-16,0 0-35 16,-5 50 35-16,23 0 22 15,2 8-4-15,2 4-14 16,0-3 18-16,-1-7-22 0,-2-10 11 15,0-11-11-15,-3-14 0 16,-6-9 9-16,-3-8-8 16,-1 0 27-16,2-14 63 15,-2-22-3-15,3-12-45 16,2-12-16-16,-2-5-15 16,0 2-7-16,0 4 7 15,-3 11-5-15,-1 12-7 16,-3 15-15-16,1 16-64 15,-3 5-134-15,0 2-742 0</inkml:trace>
  <inkml:trace contextRef="#ctx0" brushRef="#br0" timeOffset="116058.84">18722 13393 1752 0,'0'0'1246'0,"0"0"-1128"16,0 0-13-16,0 0-64 15,0 0-41-15,0 0-18 16,0 0 18-16,2 116 13 16,-2-73-6-16,0-8 3 15,0-7 4-15,0-11-14 16,0-12-1-16,2-5 1 16,5 0 22-16,5-23 21 15,3-16 15-15,7-11-27 16,1-4-14-16,-2-1-8 15,0 10-8-15,-6 11 4 16,-6 16-5-16,-4 11-5 0,-3 7-2 16,-2 13-44-1,2 21 14-15,2 12 37 0,3 7 9 16,5-6-9-16,-2-5-4 16,4-14-1-16,-3-12-4 15,2-10-10-15,1-6 13 16,1-6 6-16,6-20 46 15,1-12-12-15,2-4-9 16,-2 2-6-16,-6 9-19 16,-7 10 1-16,-5 13-1 15,-1 8-8-15,-3 8-29 16,0 21 29-16,0 14 8 0,6 3 15 16,4 2 2-1,0-5-16-15,4-9 1 0,-5-12-2 16,-3-12-37-16,-3-10-29 15,-3-10-16-15,0-52-67 16,-16-1-276-16,-4-1-1024 16</inkml:trace>
  <inkml:trace contextRef="#ctx0" brushRef="#br0" timeOffset="116336.58">18911 12783 1003 0,'0'0'1564'0,"0"0"-1271"16,0 0-113-16,0 0-78 15,0 0 2-15,0 0-14 0,160-22-26 16,-106 39-34 0,-4 4-28-16,-15 8-2 0,-15 4-26 15,-20 9 20-15,0 2 6 16,-26 3 1-16,-13-5 0 16,4-4 30-16,8-12 16 15,7-8-15-15,13-8-6 16,7-8-20-16,0-2-4 15,2 0-2-15,18 0-11 16,9-6 11-16,7-4 9 16,-1 0-9-16,-3 2-16 15,-10 8-72-15,-8 0-63 16,-12 4-195-16</inkml:trace>
  <inkml:trace contextRef="#ctx0" brushRef="#br0" timeOffset="116910.57">18281 13912 2207 0,'0'0'569'0,"0"0"-366"16,0 0-28-16,0 0-66 16,0 0-86-16,0 0-13 15,0 0-7-15,102-6 30 16,-44 4-22-16,7-2 9 16,4 0-7-16,-3 2-12 15,-3 2-1-15,-7 0-3 16,6 0-66-16,-15 0-63 15,-15 0-257-15</inkml:trace>
  <inkml:trace contextRef="#ctx0" brushRef="#br0" timeOffset="117243.5">18336 14214 2218 0,'0'0'669'16,"0"0"-658"-16,0 0 36 16,0 0 74-16,0 0-23 15,143-9-35-15,-99 7-38 16,-3 2-25-16,-8 0-9 0,-12 13-29 16,-15 14-41-16,-6 9 19 15,-16 0 36-15,-22 4 11 16,-1-5 13-16,-2-10 20 15,12-4 51-15,12-14-12 16,14-3-14-16,3-4-38 16,16 0 2-16,26-7 33 15,17-11 21-15,12-5-29 16,6 3-16-16,-1 0-18 16,-11 4-20-16,-21 6-87 15,-17 4-159-15,-23 2-948 0</inkml:trace>
  <inkml:trace contextRef="#ctx0" brushRef="#br0" timeOffset="118102.73">16391 12721 1938 0,'0'0'463'0,"0"0"-349"0,0 0-66 15,0 0-2 1,0 0-1-16,0 0 26 0,0 0-33 16,-40 18 7-16,13 8-30 15,-8 8 20-15,-7 10-11 16,-7 16 24-16,-9 28-9 16,-9 41 16-16,-2 40-12 15,13 13 13-15,25-1-11 16,25-23-30-16,8-27-4 15,37-3 10-15,11-26 6 16,5-20-9-16,1-20-12 16,26 0 4-16,39 8-3 15,37 1-7-15,20-11-1 16,-13-28 1-16,-30-32-30 16,-52 0-83-16,-23-4-331 0</inkml:trace>
  <inkml:trace contextRef="#ctx0" brushRef="#br0" timeOffset="118885.73">19263 12533 1468 0,'0'0'854'0,"0"0"-653"0,0 0-51 15,0 0-55-15,0 0-49 16,0 0 12-16,0 0 28 16,34 14 18-16,-8 11-10 15,13 14-23-15,5 14-16 16,16 32-23-16,16 42-3 15,6 53-14-15,-1 29-2 16,-19 3-4-16,-26-7-4 16,-32-33-1-16,-8-15-4 15,-48-19-2-15,-10-35-31 16,-5-30 4-16,-29-15 6 16,7-23 17-16,2-7 6 15,-9-8 14-15,25-18 0 0,-18-4-14 16,14-18-82-16,19-7-605 15</inkml:trace>
  <inkml:trace contextRef="#ctx0" brushRef="#br0" timeOffset="120260.57">20678 13186 1974 0,'0'0'436'0,"0"0"-296"0,0 0-45 16,0 0-9-16,0 0-4 16,0 0 10-16,0 0-33 15,-11-32-13-15,11 32 4 16,-2 0-9-16,2 0 0 16,-2 0-32-16,0 0-2 15,-1 0-6-15,1 2-1 16,0 13-9-16,0 7 9 15,-1 7 0-15,1 11 0 16,-1 9 16-16,3 6-16 16,0 8 7-16,0-1-7 15,0-1-7-15,0-5 7 16,5-6 2-16,0-6-1 0,-1-7-1 16,-1-10 0-16,-3-4-33 15,0-6-58-15,-3-9-95 16,-11-4-390-16</inkml:trace>
  <inkml:trace contextRef="#ctx0" brushRef="#br0" timeOffset="120468.89">20326 13552 2764 0,'0'0'378'0,"0"0"-378"0,0 0 0 15,0 0 16-15,125-25 22 16,-63 23-30-16,9 0-8 16,21 0-112-16,-18 0-126 15,-16-1-601-15</inkml:trace>
  <inkml:trace contextRef="#ctx0" brushRef="#br0" timeOffset="122510.01">22165 13272 2438 0,'0'0'258'0,"0"0"-155"16,0 0 27-16,-10-101-17 16,-12 70-58-16,-7 1-21 0,-6 6-26 15,-6 6 10 1,-3 6-18-16,-3 8-22 0,-4 4 22 15,0 0 0-15,-1 16 1 16,10 7 4-16,7 2-4 16,12 0-2-16,17-2-17 15,6-4-15-15,4-4 1 16,23-5-15-16,8-4 43 16,5-4 4-16,1-2 15 15,-4 0-14-15,-5 0 16 16,-10 5-17-16,-7 8-18 15,-4 18 3-15,1 13 15 16,-4 16 11-16,1 14 7 16,-1 8-3-16,0 4 1 15,1 0-10-15,-3-5 0 0,2-9-6 16,-8-14-8-16,0-12 0 16,0-16-15-16,-12-12 23 15,-5-16 87-15,-4-2-23 16,1-2-24-16,1-26-22 15,0-6-17-15,6-8 9 16,4-9 10-16,7 0-4 16,2-4-5-16,0 8-11 15,16 6-3-15,4 11 3 16,-1 12 5-16,4 10-5 16,0 8-6-16,-4 0-7 0,4 25-11 15,-1 8 11 1,0 9 13-16,-2 2 9 0,0-1-9 15,-7-9 0-15,1-11 0 16,-5-8 0-16,-5-7-3 16,1-8-14-1,-3 0 17-15,2-4 2 0,3-20 20 16,2-6-7-16,2-10 3 16,5 0-12-16,-1 4 0 15,-1 10-6-15,-1 8-9 16,-1 13 4-16,-6 5-18 15,3 11 2-15,2 19 8 16,3 14 13-16,1-2 15 16,1 2-10-16,-3-10-1 0,1-10-4 15,-6-10-1-15,-1-8-6 16,-3-6-1-16,3 0 8 16,0-7 6-1,6-18 36-15,5-5-3 0,-3-7-19 16,3 4-6-16,-7 7-1 15,-1 10 16-15,-6 8-5 16,-2 5-5-16,0 3-19 16,3 7-14-16,3 15-9 15,6 10 23-15,4-1 23 16,2 5-23-16,0-11-3 16,-2-5-36-16,-2-12-16 15,-3-8-38-15,-3-9-82 16,0-21-43-16,-6-1-481 0</inkml:trace>
  <inkml:trace contextRef="#ctx0" brushRef="#br0" timeOffset="122733.76">22712 13502 2611 0,'0'0'431'16,"0"0"-334"-16,0 0-69 15,0 0-28-15,0 0-39 16,0 0-445-16</inkml:trace>
  <inkml:trace contextRef="#ctx0" brushRef="#br0" timeOffset="123015.33">22942 13301 2413 0,'0'0'574'0,"0"0"-518"0,0 0-18 16,-9-123-13-16,7 99-19 15,-1 9 31-15,3 4-4 16,-2 10-21-16,0 1 2 16,2 0 0-16,0 6-7 15,0 19-7-15,0 17 13 16,14 16 8-16,5 15-9 16,6 5-10-16,2 0-2 15,0-6-20-15,-5-13-3 16,-5-15 22-16,-1-15-3 15,-3-11-12-15,-3-11 16 0,-6-7 6 16,3 0 53 0,1-14 28-16,4-20-17 0,5-15-30 15,6-11-13-15,0-14-10 16,0-10-8-16,2-5 1 16,-2 2-10-16,-3 8-8 15,-7 17-5-15,-5 19-5 16,-8 28-35-16,0 11-89 15,-6 4-287-15</inkml:trace>
  <inkml:trace contextRef="#ctx0" brushRef="#br0" timeOffset="123550.92">23434 13489 2815 0,'0'0'287'0,"0"0"-199"15,0 0-63-15,0 0-25 16,0 0-28-16,0 0 28 16,0 120 16-16,-4-74 3 15,2-5-9-15,2-10 0 16,0-11-9-16,0-9 23 16,0-9 17-16,2-2 2 15,5 0 0-15,1-21 34 16,6-13-18-16,6-7-31 0,0-5-16 15,2-3-4 1,-4 11-5-16,-4 10-3 0,-8 12-3 16,-2 12-24-16,-4 4-6 15,0 19-31-15,0 16 41 16,0 14 18-16,0 2 5 16,7-2 0-16,3-9-7 15,0-17-2-15,1-6 0 16,1-15 9-16,1-2 6 15,3-10 38-15,3-21 7 16,6-9-25-16,0-7-7 16,-1-2-13-16,-4 1 6 15,-4 10 3-15,-5 12-4 16,-7 12-3-16,-2 10-3 16,-2 4-5-16,0 14-40 15,0 22 12-15,0 17 28 16,0 6 0-16,0 4-8 0,0-8-42 15,5-12-18-15,11-21-42 16,0-14-101-16,-3-8-508 0</inkml:trace>
  <inkml:trace contextRef="#ctx0" brushRef="#br0" timeOffset="124232.85">24390 13186 2131 0,'0'0'435'15,"0"0"-220"-15,0 0-7 16,0 0-69-16,0 0-56 0,0 0-65 16,0 0-11-16,-91-38-7 15,39 64 17-15,2 7 2 16,9 0-2-16,12 4-11 15,14-2-6-15,15-2-19 16,0-1 6-16,24 0-8 16,16-4 21-16,14-1 13 15,2-4-13-15,-1-1 0 16,-8 0-1-16,-14 2-36 16,-20 4-27-16,-13 3 36 15,-10 1 18-15,-30-5 10 16,-10-4 19-16,2-7 25 15,5-10 24-15,14-6-8 16,16 0-43-16,13-9-17 16,0-14-39-16,25-10 35 0,17-5 4 15,14-4 0 1,6 0-20-16,2 0 16 0,-3 8 4 16,-13 4 10-16,-11 10 22 15,-16 10 7-15,-11 6-16 16,-8 4-6-16,-2 0-17 15,0 18-32-15,-8 12 32 16,-2 8 10-16,3 1 9 16,1 0-15-16,4-5 9 15,2-8-8-15,0-5-4 16,0-10 0-16,0-5-1 16,0-6-1-16,-6-4-94 15,-2-12-263-15</inkml:trace>
  <inkml:trace contextRef="#ctx0" brushRef="#br0" timeOffset="124457.73">24564 13012 2388 0,'0'0'0'16,"0"0"-166"-16,13 112-1089 0</inkml:trace>
  <inkml:trace contextRef="#ctx0" brushRef="#br0" timeOffset="124777.97">24725 13401 1748 0,'0'0'719'0,"0"0"-500"0,0 0-31 16,0 0-76-1,0 0-80-15,75 108-25 0,-66-74 2 16,-4-2-9-16,-3 1-16 16,0-8 0-16,2-6 11 15,1-12 5-15,-1-4 16 16,4-3 76-16,0-10 20 15,7-19-18-15,3-11-36 16,5-8-26-16,-4-2-8 16,0 4-7-16,-6 8-1 15,-4 14 1-15,-4 13 1 16,-5 10-18-16,0 1-1 16,0 12-37-16,0 20 30 15,0 8 8-15,0 6 13 16,0-4-11-16,2-6-2 0,8-13-7 15,-1-11-5-15,5-12-9 16,-1 0 11-16,3-11 10 16,3-15 25-16,6-10-4 15,-4 0-17-15,-1 2-1 16,-9 8-3-16,-5 12 0 16,-6 11-15-16,0 3-13 15,0 19-11-15,0 19 39 16,0 10 2-16,0 4-2 15,25 13-113-15,2-18-137 16,0-12-285-16</inkml:trace>
  <inkml:trace contextRef="#ctx0" brushRef="#br0" timeOffset="125244.84">25382 13297 2161 0,'0'0'570'15,"0"0"-380"-15,0 0-9 16,0 0-104-16,0 0-34 16,0 0-7-16,0 0-18 15,-9 46 26-15,9-4 18 16,0 6-31-16,0 2-25 16,0-6 3-16,2-6-9 15,13-7 0-15,3-9-2 0,3-11-5 16,0-7 7-1,4-4 7-15,2-4 19 0,0-22-6 16,-3-8-2-16,-4-2-8 16,-6-2-3-16,-10 8-6 15,-4 10 7-15,0 12-8 16,0 8 7-16,0 0-7 16,-2 27-23-16,0 8 20 15,2 7-7-15,0-1-26 16,8-9 15-16,11-9 7 15,0-11-4-15,4-8 18 16,-3-4 26-16,2-12 26 16,2-21-18-16,-1-16-3 15,-8-8-19-15,-5-12-3 16,-10 0-6-16,0-4-6 0,-7 7-25 16,-11 9-55-1,-5 16-62-15,6 11-180 0,3 17-709 16</inkml:trace>
  <inkml:trace contextRef="#ctx0" brushRef="#br0" timeOffset="125478.29">25917 12894 2238 0,'0'0'703'16,"0"0"-490"-16,0 0 2 15,0 0-86-15,0 0-45 16,0 0-77-16,0 0-7 15,-14 0-12-15,-3 106 12 0,-2 4 0 16,7-6-28-16,6-13-50 16,4-27-10-16,2-2 32 15,0 2-30-15,2-24-80 16,8-17-254-16</inkml:trace>
  <inkml:trace contextRef="#ctx0" brushRef="#br0" timeOffset="125696.01">25832 13198 2782 0,'0'0'588'0,"0"0"-580"15,0 0-2-15,0 0 19 16,194-4-25-16,-114 4-2 0,-9 0-398 16</inkml:trace>
  <inkml:trace contextRef="#ctx0" brushRef="#br0" timeOffset="126865.78">27324 13393 2319 0,'0'0'351'0,"0"0"-149"0,0 0 5 16,0 0-71-16,0 0-36 15,0 0-29-15,0 0-33 16,0-12-18-16,0 12-1 15,0 0-4-15,0 0-10 16,0 0-5-16,0 0-10 16,7 0-12-16,15-3-14 15,14-3 36-15,13 0 11 16,9-1-4-16,5 0-1 16,-3 0-6-16,-6 3 0 15,-12 0 0-15,-9 1 6 16,-13 3-5-16,-9 0 3 15,-7 0-2-15,-4 0 4 0,0 0 9 16,0 0 4-16,0 0-18 16,0 0 1-16,0 0-2 15,0 0-6-15,0 0 3 16,0 0 2-16,0 0-32 16,-4 0-50-16,-12-3-143 15,1-1-836-15</inkml:trace>
  <inkml:trace contextRef="#ctx0" brushRef="#br0" timeOffset="127949">28446 12918 1515 0,'0'0'545'15,"0"0"-299"-15,0 0-54 16,0 0-36-16,0 0-19 16,0 0-5-16,0 0-29 15,6-12-18-15,-6 12-30 16,0 0-17-16,0 0-38 15,0 0 0-15,0 12-22 16,4 11 1-16,7 16 21 16,5 9 17-16,5 8 1 0,0 4-14 15,6-1 8 1,0-8-10-16,-2-4 2 16,-6-14 1-16,-3-10-5 15,-5-11 1-15,-5-6 22 0,0-6 7 16,-4 0 8-16,-2 0 8 15,2 0-13-15,0-9-4 16,5-8-3-16,-1-7-12 16,4-7-7-16,1-5-3 15,-1-8-4-15,4-8 0 16,-1-8-1-16,3-8-15 16,-3-4-4-16,1 6 3 15,-5 7-8-15,-3 15 14 16,-1 16 11-16,-5 15 7 15,0 8-7-15,0 5-6 0,0 0-35 16,0 5 9 0,0 12-26-16,-9 10-9 0,-5 10-114 15,3-5-148 1,3-3-1328-16</inkml:trace>
  <inkml:trace contextRef="#ctx0" brushRef="#br0" timeOffset="128668.04">28989 13091 1829 0,'0'0'815'16,"0"0"-682"-16,0 0-20 15,0 0-67-15,0 0-46 16,0 0-5-16,0 0 4 15,-7 156-26-15,3-92-39 16,0-4-14-16,-1-12 43 16,3-14 37-16,-1-16 16 0,3-12 65 15,0-6 86-15,0-6 12 16,7-24-89-16,8-14-42 16,6-10-29-16,1-2 2 15,0-1-21-15,-2 10 6 16,-5 8 1-16,-5 15-3 15,-6 12-4-15,-1 10-7 16,-3 2-24-16,0 14-34 16,0 19 51-16,-5 10 9 15,3 8 0-15,2-1-12 16,0-8 16-16,0-15-4 16,2-10-16-16,11-17-6 15,8 0 27-15,5-19 10 16,10-20 35-16,2-8-30 0,5-4-3 15,-6 1-6-15,-6 3-5 16,-8 13 11-16,-8 10 14 16,-9 14 20-16,-6 10-36 15,0 0-10-15,0 21-41 16,0 18 41-16,0 17 13 16,-4 6-3-16,4 3-8 15,0-9 7-15,0-12-8 16,0-14-2-16,2-12-13 15,5-12-31-15,-2-6-71 16,-3-22-104-16,0-4-714 0</inkml:trace>
  <inkml:trace contextRef="#ctx0" brushRef="#br0" timeOffset="129059.95">29450 12547 1972 0,'0'0'479'16,"0"0"-204"-16,0 0-46 0,0 0-57 16,0 0-64-1,0 0-45-15,0 0-33 0,72-19-11 16,-48 19-19-16,-2 15-10 15,-1 11-14-15,-11 8-35 16,-8 8 20-16,-2 6 10 16,-15 2 11-16,-14-4 8 15,-4-7 10-15,6-11 23 16,11-11 28-16,10-7-2 16,6-7-29-16,0-3-8 15,2 0-6-15,22 0 0 16,12-10 34-16,16-7 23 15,8 1-28-15,2-2-28 16,-4 4-7-16,-12 9-9 16,-19 5-111-16,-12 2-203 0,-15 11-507 15</inkml:trace>
  <inkml:trace contextRef="#ctx0" brushRef="#br0" timeOffset="130156.48">28573 13662 2152 0,'0'0'317'16,"0"0"-121"-16,0 0-15 16,0 0-46-16,0 0-51 15,0 0-26-15,0 0-55 0,-5-4-2 16,7 1 19-16,9 3-17 15,10-2 3-15,14 1 24 16,19-2 16-16,15 1-3 16,18-1-24-1,6-1-4-15,3 1-7 16,-5 3-7-16,-9 0-1 0,-14 0 0 16,-18 0-10-16,-16 0 1 15,-14 0-1-15,-11 0-7 16,-9 0-14-16,0 0-52 15,-9 0-121-15,-6 0-235 0</inkml:trace>
  <inkml:trace contextRef="#ctx0" brushRef="#br0" timeOffset="130690.68">28880 13866 2102 0,'0'0'580'16,"0"0"-473"-16,0 0 19 15,0 0-69-15,0 0-46 16,0 0 20-16,0 0 48 16,102-2-35-16,-69 2 7 15,1-4-4-15,-7 4-22 16,-5 0-25-16,-5 0-17 15,-5 10-8-15,-7 9-11 0,-5 4 13 16,0 6-19-16,-3 2-19 16,-19 1 21-16,-3-2 26 15,-4-3-14-15,5-4 22 16,2-2 6-16,4-5 10 16,7-4-1-16,4-2 9 15,3-4 5-15,4-2-13 16,0 2-2-16,0-6 1 15,0 0 6-15,0 0 6 16,7 0-6-16,10 0 20 16,7 0 10-16,12 0 6 15,11 0-11-15,9 0-26 16,4-6 2-16,1 2 5 16,-9 2-9-16,-7 0-5 15,-13 2-7-15,-13 0 0 0,-9 0-12 16,-8 0 12-16,-2 0 4 15,0 0-2-15,0 0-2 16,0 0-19-16,-12 0-58 16,-3 0-177-16,-1 0-841 0</inkml:trace>
  <inkml:trace contextRef="#ctx0" brushRef="#br0" timeOffset="134948.64">28378 11105 1458 0,'0'0'407'0,"0"0"-274"0,0 0 27 16,0 0 23-16,0 0-20 16,0 0-87-16,0 0-20 15,-17-16-16-15,17 16-10 16,0 0 0-16,0 0-3 15,0 0 10-15,0 0-3 16,-2 0-5-16,-1 0-10 16,-1 8-12-16,-6 17-7 15,2 17 18-15,-3 13-1 16,1 11-2-16,4 13-15 16,0 4 14-16,1 7-13 0,1-3 7 15,0 0-7 1,-4-9 5-16,4-10-5 0,-1-11-1 15,3-20 1-15,2-12-1 16,0-10 1-16,0-13-1 16,0-2-5-16,0-35-65 15,0-9-195-15,0-6-1627 0</inkml:trace>
  <inkml:trace contextRef="#ctx0" brushRef="#br0" timeOffset="135402.01">28259 11067 2435 0,'0'0'344'16,"0"0"-174"-16,0 0-65 15,0 0-46-15,0 0-28 16,0 0-31-16,0 0 14 16,86 17-14-16,-53 13-16 15,-2 3 16-15,-6 7 0 16,-7-1-11-16,-9 3-7 15,-7-7 4-15,-2-6 13 16,0-8-2-16,0-6 3 16,0-7 9-16,-2-5 0 15,2 0 0-15,0-3 0 16,0 0-9-16,0 0-6 0,0 0-9 16,0 0-9-16,6 0 24 15,4 0 4-15,-2 1-4 16,-3 8-4-16,-1 2-14 15,-4 5 13-15,0 5 5 16,0-2 9-16,0 2 3 16,0-4-12-1,0 0 11-15,0-7-11 0,0-1 7 16,0-5-6-16,0-2 8 16,-2-2-4-16,2 0 6 15,0 0-11-15,-4 0-1 16,-5 0-59-16,-3 0-131 15,1 0-475-15</inkml:trace>
  <inkml:trace contextRef="#ctx0" brushRef="#br0" timeOffset="136973.84">28394 10706 1824 0,'0'0'846'15,"0"0"-769"-15,0 0-56 16,0 0-20-16,0 0 6 16,0 0-2-16,-91 138 3 15,59-86-8-15,3-2 2 16,-4 3-2-16,6-15-22 16,10-16-553-16</inkml:trace>
  <inkml:trace contextRef="#ctx0" brushRef="#br0" timeOffset="138168.85">30094 11145 1417 0,'0'0'311'0,"0"0"-185"16,0 0 80-16,0 0 91 15,0 0-130-15,0 0-82 16,0 0-43-16,43-40-5 16,-39 38-6-16,0 2-21 15,-1 0 5-15,-3 0 2 16,0 0 22-16,0 0 5 15,0 0-29-15,0 4-15 16,0 14 0-16,0 10 0 16,0 10 26-16,0 10-5 15,0 10-6-15,0 7-5 16,0 5-8-16,0 1 3 16,0 2 1-16,0-6-5 15,0-6-1-15,0-11 0 16,0-10 0-16,0-12 0 15,0-13-15-15,0-9-26 0,0-8-41 16,0-17-116-16,0-5-1043 16</inkml:trace>
  <inkml:trace contextRef="#ctx0" brushRef="#br0" timeOffset="138512.47">30061 11264 2368 0,'0'0'298'0,"0"0"-172"15,0 0-61-15,0 0 27 16,0 0-33-16,0 0-15 16,0 0 12-16,126-33-42 0,-99 55-14 15,-4 6 6-15,-10 3-8 16,-4 0 2-16,-6-1 0 16,-3-2 10-16,0-6-1 15,-10-5-2-15,-3-6 0 16,-1-3 1-16,5-3-8 15,3-3 0-15,4-2 0 16,2 0-4-16,0 0-39 16,0 0-58-16,0 0-84 15,6-10-16-15,-1 0-132 16,-5 1-27-16,0 2-218 16,0 0 166-16,-18 3 412 15,0 1 32-15,0 1-32 0</inkml:trace>
  <inkml:trace contextRef="#ctx0" brushRef="#br0" timeOffset="139072.97">30214 10849 1757 0,'0'0'720'16,"0"0"-559"-16,0 0-38 15,0 0-22-15,0 0-9 16,0 0-45-16,0 0-13 15,2-6-1-15,-4 21-31 16,-9 11 23-16,-5 12-8 16,-1 8 1-16,-10 17-18 0,7-13-91 15,-1-12-630-15</inkml:trace>
  <inkml:trace contextRef="#ctx0" brushRef="#br0" timeOffset="142695.27">19314 13691 1044 0,'0'0'652'15,"0"0"-306"-15,0 0-148 16,0 0 41-16,0 0-64 16,0 0-84-16,0 0-14 15,32-27-15-15,-30 22-6 16,0 4-6-16,0 1 5 16,-2 0-9-16,0 0-6 15,2 0-5-15,-2 0-17 16,0 0-13-16,0 0 0 15,0 0-5-15,0 0-14 16,0 0-8-16,0 10 2 0,0 8 20 16,0 12 3-16,0 10 9 15,0 10-4-15,3 8-3 16,2 2-1-16,3 5-3 16,1 1-1-16,3-2 0 15,-6-2-5-15,1-4-20 16,-5-10 9-16,0-8 10 15,-2-6-5-15,0-9 4 16,0-9-2-16,0-9-40 16,0-7-49-16,0 0-62 15,0-10-401-15</inkml:trace>
  <inkml:trace contextRef="#ctx0" brushRef="#br0" timeOffset="143180.81">19250 13744 1501 0,'0'0'1252'0,"0"0"-1045"16,0 0-127-16,0 0-54 15,0 0 14-15,0 0-11 16,154-98-16-16,-109 98 7 16,-3 0-9-16,-5 3-11 15,-5 16-9-15,-12 4-10 16,-9 4 2-16,-9-1 15 15,-2 0 2-15,0-2 7 0,-4-6-3 16,-5-6 3-16,5-6-7 16,4-3 0-16,0-3-39 15,0 0-56-15,0 0 30 16,0 0 54-16,2 0 11 16,2 0 6-16,0 0-5 15,-1 3-1-15,-3 1-17 16,0 2-25-16,0 0 28 15,4 6 14-15,0-4 7 16,4 6-7-16,2 0-2 16,1 2 1-16,1 1-19 15,-3-2-2-15,-7 3-31 16,-2-1-5-16,0-2 55 16,-21 2 3-16,-8-5 51 15,-2-5 28-15,0 2-21 0,2-8-31 16,3-1-27-16,6 0-41 15,4 0-40-15,5-1-57 16,7-12-230-16,1-1-1752 16</inkml:trace>
  <inkml:trace contextRef="#ctx0" brushRef="#br0" timeOffset="143548.6">19603 13415 2004 0,'0'0'368'0,"0"0"-246"16,0 0-65-16,0 0 48 15,0 0 24-15,0 0-58 16,0 0-20-16,31-54-27 16,-31 54-6-16,0 0 8 15,0 0 31-15,-10 16-26 16,-5 12-4-16,-8 10 41 15,-1 8-20-15,-1 4-26 0,-10 11-22 16,6-15-88 0,7-16-495-16</inkml:trace>
  <inkml:trace contextRef="#ctx0" brushRef="#br0" timeOffset="145493.76">28051 13364 387 0,'0'0'578'0,"0"0"-523"16,0 0-29-16,0 0 108 15,0 0 174-15,0 0-107 16,0-17 4-16,0 15 27 16,0 0-13-16,0 0-82 15,0 0-54-15,0 2-19 16,0 0 10-16,0 0 22 0,0-2 8 15,0 2-12-15,0 0-14 16,0 0-25-16,0 0-29 16,0 0-13-16,0 0-1 15,0 0-6-15,0 0 5 16,0 0-6-16,0 0-3 16,0 10-19-16,0 14 16 15,0 10 3-15,0 10 8 16,0 10 1-16,0 8-4 15,0 6 3-15,4 4-7 16,-1 1 10-16,-3-4-11 16,2-6-9-16,-2-11-11 15,0-12 3-15,0-12-31 0,2-11 26 16,-2-9 15-16,0-6-42 16,0-2-13-16,0-14-82 15,0-8-445-15</inkml:trace>
  <inkml:trace contextRef="#ctx0" brushRef="#br0" timeOffset="145900.13">28016 13393 1608 0,'0'0'1079'0,"0"0"-930"15,0 0-121-15,0 0-7 0,0 0 32 16,0 0-11-16,118-28-32 15,-87 40-10-15,-5 12-8 16,-8 2-1-16,-9 5 4 16,-9 0-14-16,0-4 14 15,-15 0-3-15,-12-1 8 16,-2-9 2-16,2-6 18 16,6-3 5-16,13-4-11 15,8-4-14-15,0 0-59 16,16 0-46-16,17-1 58 15,9-10 22-15,6 3-26 16,-9 5-6-16,-5 3 37 16,-14 0 20-16,-11 0 21 0,-9 16 13 15,0 5 41 1,-16 8 21-16,-16-1-27 0,-7-3-15 16,-3-3 23-16,-1-3-18 15,5-5-33-15,11-6-22 16,10-4-4-16,15-4-89 15,2-10-118-15,0-8-1181 0</inkml:trace>
  <inkml:trace contextRef="#ctx0" brushRef="#br0" timeOffset="146371.69">28180 12918 1719 0,'0'0'217'0,"0"0"-188"0,0 0-12 16,0 0 177-16,0 0-37 15,0 0-51-15,0 0 45 16,0-18 5-16,0 18-11 16,0 0-12-16,0 0-33 15,0 0-46-15,0 0-31 16,0 0-16-16,0 0-7 15,0 0-1-15,0 0-11 16,0 9-8-16,-9 14 20 16,-2 9 28-16,-4 7 29 15,-1 2-17-15,3-1-26 16,4-6-2-16,1-4-12 16,8-6 0-16,0-7-69 0,10-8-113 15,5-9-756-15</inkml:trace>
  <inkml:trace contextRef="#ctx0" brushRef="#br0" timeOffset="148768.04">29913 13271 2204 0,'0'0'423'0,"0"0"-257"16,0 0-32-16,0 0-19 16,0 0-26-16,0 0-58 15,0 0-4-15,5-24 7 16,-5 24-14-16,0 0-20 15,0 0 0-15,-7 6-14 16,-6 16 4-16,-3 10 10 16,-1 6 14-16,1 6-14 15,5 0 0-15,9-5-12 16,2-2-5-16,0-11-2 16,11-8-25-16,9-7 44 15,5-11 0-15,4 0 8 16,6-9 1-16,1-15 1 15,-1-5 1-15,-4-4-5 16,-4 3 0-16,-10 5-1 16,-5 8 2-16,-7 7 20 0,-5 10-22 15,0 0-5-15,0 8-30 16,-3 19 30-16,-5 10 0 16,0 6 0-16,6-4-23 15,2-5-2-15,0-9 0 16,2-10-3-16,12-8 28 15,4-7 9-15,4 0 39 16,5-25-4-16,2-7-2 16,-4-8-16-16,-4-6-2 0,-9 0-7 15,-8 0-5 1,-4 6 15-16,-4 8 4 0,-21 10-29 16,-4 12-2-1,-4 10-17-15,-7 4-42 0,-16 43-84 16,9 0-125-16,9-1-555 15</inkml:trace>
  <inkml:trace contextRef="#ctx0" brushRef="#br0" timeOffset="149127.57">30524 13244 2377 0,'0'0'290'0,"0"0"-49"15,0 0-22-15,0 0-90 0,0 0-73 16,0 0-56-16,0 0-12 16,-9-1-33-16,1 23 36 15,-2 4 8-15,4 4 1 16,-1-2 5-16,5-2-5 16,2-2-6-16,0-4-7 15,0-2-1-15,13 0 4 16,3-2 10-16,1 0 1 15,1-1 6-15,-5-2-3 16,-1-1-4-16,-8-2-5 16,-4-1-27-16,0-2 32 15,0-1-10-15,-4 0 10 0,-10 0 5 16,1 0 12 0,-3-1 6-16,3-1-23 15,-5-4-35-15,5 0-158 0,1 0-288 16</inkml:trace>
  <inkml:trace contextRef="#ctx0" brushRef="#br0" timeOffset="149620.44">30916 13086 1728 0,'0'0'236'0,"0"0"-156"15,0 0 37-15,0 0 94 16,0 0-24-16,0 0-35 15,0 0-4-15,54-18-26 16,-39 16-38-16,6 0-22 16,0 0-33-16,0 2-15 0,1 0-9 15,-5 4-5 1,-1 14-10-16,-5 10-38 0,-9 10-14 16,-2 8 24-16,-8 6 0 15,-21 5-22-15,-11-3 30 16,-5-4 30-1,1-8 28-15,8-10 36 0,9-7 28 16,13-12-34-16,10-5-58 16,4-4-3-16,0-2-13 15,14 2 16-15,5-2 30 16,8 0-9-16,0 1-12 16,2-3-9-16,16 0-27 15,-7 0-132-15,-7-9-377 0</inkml:trace>
  <inkml:trace contextRef="#ctx0" brushRef="#br0" timeOffset="150058.17">31297 13265 2563 0,'0'0'210'16,"0"0"-124"-16,0 0-28 15,0 0-57-15,0 0 17 16,0 0 1-16,-25 130-12 15,19-88-6-15,6-7 0 16,0-5-1-16,0-13-5 16,2-7 5-16,12-8 17 15,3-2 21-15,6 0 21 16,4-20-17-16,4-6-21 0,-2-4-14 16,-5 0-7-16,-6 4-4 15,-7 8-10-15,-6 8 10 16,-5 10-16-1,0 0-60-15,0 12 25 0,0 13 55 16,-5 4 9-16,3-1-9 16,2-6-6-16,0-6 1 15,0-5 5-15,5-11 75 16,3 0 25-16,1-11 8 16,7-17-34-16,-1-12-46 15,-1-4-27-15,-5-4-1 16,-9 2-18-16,0 6 5 15,-9 5-21-15,-18 9-18 16,-6 13-75-16,-14 13-95 16,5 0-364-16,10 13-1083 0</inkml:trace>
  <inkml:trace contextRef="#ctx0" brushRef="#br0" timeOffset="150374.54">31861 12934 1328 0,'0'0'1026'15,"0"0"-748"-15,0 0-73 16,0 0-81-16,0 0-15 16,0 0-26-16,0 0-60 0,0 6-15 15,0 24-8-15,0 12 19 16,0 10 2-16,0 12-17 15,0 4 5-15,0 1-4 16,0-3 0-16,0-6-3 16,0-10-2-16,0-8 0 15,7-11 0-15,1-12-9 16,3-6 2-16,5-7 6 16,-1-6 1-16,12-6-72 15,-4-17-110-15,-5-5-562 0</inkml:trace>
  <inkml:trace contextRef="#ctx0" brushRef="#br0" timeOffset="150597.96">31745 13106 2663 0,'0'0'213'16,"0"0"-87"-16,0 0-28 15,0 0 3-15,0 0-53 16,0 0 42-16,150-9-29 16,-86 3-35-16,25-7-26 15,-15 1-55-15,-19-2-424 0</inkml:trace>
  <inkml:trace contextRef="#ctx0" brushRef="#br0" timeOffset="161465.94">14739 15486 400 0,'0'0'340'0,"0"0"-181"15,0 0 91-15,0 0 95 16,0 0 19-16,0 0-102 15,2 0-2-15,-2 0-84 0,0 0-75 16,0 0-49-16,0 0-12 16,0 0-11-16,0 0 3 15,0 4-27-15,0 10 3 16,0 11-8-16,0 17 1 16,-8 5 9-16,2 14-10 15,-3 3 2-15,3-1 3 16,1-4 12-16,0-5-16 15,5-5-1-15,0-13 0 16,-2-10-11-16,0-8 6 16,-7-12-43-16,-4-6-79 15,-5 0-251-15,-17-41-142 16,3 4 392-16,3-3-494 0</inkml:trace>
  <inkml:trace contextRef="#ctx0" brushRef="#br0" timeOffset="161730.46">14351 15641 1773 0,'0'0'540'0,"0"0"-140"16,0 0-176-16,0 0-91 16,0 0-99-16,0 0-25 15,0 0 142-15,66-70-115 16,-16 70-36-16,8 0 0 16,8 0-92-16,3 0-18 15,-2 0 11-15,-7 0-224 16,-8 0-383-16,-13 0 98 0,1-10 386 15,-11-3 222-15,-6 3 0 16</inkml:trace>
  <inkml:trace contextRef="#ctx0" brushRef="#br0" timeOffset="161975.82">14997 15494 2218 0,'0'0'682'16,"0"0"-608"-16,0 0-57 16,0 0 61-16,0 0-69 15,0 0-9-15,0 0 0 16,42 90 47-16,-26-27-36 15,-1 6-6-15,-1 4-5 16,-1-6 1-16,-5-5-1 16,-2-12 5-16,-4-14-5 15,-2-10 0-15,0-8 0 0,0-12-16 16,0-4-57 0,-14-2 16-16,5-8-255 0,-2-6-564 0</inkml:trace>
  <inkml:trace contextRef="#ctx0" brushRef="#br0" timeOffset="162944.6">15440 15404 1779 0,'0'0'500'0,"0"0"-230"16,0 0-191-16,0 0-42 16,0 0 48-16,0 0 9 15,0 0-54-15,0-2-38 16,0 2 37-16,0 0 19 0,0 12-17 16,7 14 24-1,0 14 15-15,1 14-39 0,3 13-12 16,3 5-21-16,-3-2 6 15,3-2-13-15,-4-14-1 16,-1-6 0-16,-1-12-6 16,-4-13-65-16,-4-15-110 15,0-8-484-15</inkml:trace>
  <inkml:trace contextRef="#ctx0" brushRef="#br0" timeOffset="163183.31">15603 15516 2723 0,'0'0'397'16,"0"0"-390"-16,0 0-7 15,0 0-29-15,0 0-61 16,0 0-145-16,2 121-2002 0</inkml:trace>
  <inkml:trace contextRef="#ctx0" brushRef="#br0" timeOffset="163454.79">15046 15709 1437 0,'0'0'1119'0,"0"0"-913"16,0 0-124-16,0 0-9 16,0 0-16-16,0 0-2 0,0 0 44 15,98-24-42 1,-45 16-22-16,7-1-20 0,2 0-14 15,-2 5 5-15,-1 0-6 16,-8 0 0-16,5-5-83 16,-16 4-150-16,-9-1-789 0</inkml:trace>
  <inkml:trace contextRef="#ctx0" brushRef="#br0" timeOffset="163669.59">15759 15490 2612 0,'0'0'309'16,"0"0"-188"-16,0 0 31 0,0 0-39 15,0 0-46-15,0 0-67 16,0 0 10-16,0 67-10 16,0-19 2-16,0 6-1 15,4-1-2-15,3-3-27 16,-3-6-18-16,-2-11-23 15,-2-13-37-15,0-20-37 16,0 0-30-16,0-22-400 0</inkml:trace>
  <inkml:trace contextRef="#ctx0" brushRef="#br0" timeOffset="163933.47">15714 15312 1710 0,'0'0'1195'0,"0"0"-986"16,0 0-77-1,0 0-60-15,0 0-53 0,0 0-12 16,0 0 3-16,120 44 5 16,-55-4-8-16,-1 8-7 15,-4 6-9-15,-14 5-23 16,-20-5-21-16,-19-4-4 16,-7-2 21-16,-38-8-11 15,-20-4 19-15,-14-10 20 16,-36-8-64-16,16-6-214 15,12-5-1435-15</inkml:trace>
  <inkml:trace contextRef="#ctx0" brushRef="#br0" timeOffset="164871.59">14397 16347 2491 0,'0'0'360'15,"0"0"-225"-15,0 0-2 16,0 0-56-16,0 0-58 16,0 0-11-16,0 0 5 15,74-9 35-15,-16 4 1 0,15 1-16 16,25-1-21-16,34 2-8 15,37-1 0-15,12-1-3 16,-7 4 3-16,-18 1 2 16,-48-5-6-16,-21 1-4 15,-26 0-5-15,-14-1 1 16,-3 0 3-16,-4 1-6 16,-9 4-37-16,-31 0-92 15,0 0-115-15,-25 0-1127 0</inkml:trace>
  <inkml:trace contextRef="#ctx0" brushRef="#br0" timeOffset="165207.88">14596 16681 2450 0,'0'0'346'15,"0"0"-206"-15,0 0 11 16,0 0-31-16,0 0-59 16,0 0-61-16,0 0 0 15,35 15 10-15,61-34 16 16,40-7 4-16,40-6-3 0,20-2-14 16,-4 5-2-1,-16 8-10-15,-47 7-1 0,-31 5 0 16,-31 6-17-16,-20 0-21 15,-7 3 5-15,-9 0 15 16,-13 0 0-16,-18 0 11 16,-7 0-8-16,-29 0 15 15,-33 6-145-15,7-1-113 16,6-1-1614-16</inkml:trace>
  <inkml:trace contextRef="#ctx0" brushRef="#br0" timeOffset="189101.23">17635 13451 477 0,'0'0'205'0,"0"0"-205"0,0 0-9 16,0-110-233-16,0 80-154 0</inkml:trace>
  <inkml:trace contextRef="#ctx0" brushRef="#br0" timeOffset="189348.93">17637 13278 512 0,'0'0'167'0,"0"0"75"0,0 0-242 16</inkml:trace>
  <inkml:trace contextRef="#ctx0" brushRef="#br0" timeOffset="190056.6">17160 15829 187 0,'0'0'2016'0,"0"0"-1693"16,0 0-223-16,0 0 27 15,0 0 31-15,0 0-17 0,-118 0-40 16,115 0-49 0,3 0-28-16,0 0-14 0,0 0-4 15,0 0-6-15,0 0 0 16,10 4-10-16,9 0 4 16,8 7 10-16,7-3-4 15,9 5 9-15,3-1-8 16,3 3-2-16,0-2-8 15,0-4-46-15,-7 0-64 16,-1-9-71-16,-17 0-181 16,-10 0-1565-16</inkml:trace>
  <inkml:trace contextRef="#ctx0" brushRef="#br0" timeOffset="190306.41">17093 16087 2698 0,'0'0'243'0,"0"0"-230"16,0 0-13-16,0 0 0 15,0 0 54-15,114-3-13 16,-63 3-38-16,5 0-3 16,16 0-90-16,-17 0-107 15,-8 0-717-15</inkml:trace>
  <inkml:trace contextRef="#ctx0" brushRef="#br0" timeOffset="191104.31">18658 15404 1198 0,'0'0'1293'0,"0"0"-1098"0,0 0-101 16,0 0 11-1,0 0-8-15,0 0-29 0,0 0-17 16,-14-63-18-1,14 63-4-15,0 0 4 0,0 0-8 16,0 0-25-16,0 2-9 16,0 23-34-16,2 15 43 15,12 16 15-15,3 10 1 16,3 5-8-16,3-7-1 16,4-6-1-16,-4-15 0 15,2-7-6-15,-4-17-1 16,-3-11-5-16,1-8 6 15,2-18 20-15,3-22 46 16,2-19-23-16,1-15-19 16,-2-3-5-16,-3-4-7 0,1 7-7 15,-6 14-5 1,-1 16-20-16,-5 18-33 0,-5 26-36 16,-1 0-95-1,-5 15-323-15</inkml:trace>
  <inkml:trace contextRef="#ctx0" brushRef="#br0" timeOffset="191378.87">19225 15571 2894 0,'0'0'276'15,"0"0"-211"-15,0 0-65 0,0 0 0 16,0 0 0-1,0 0 20-15,14 133 4 0,-7-81-11 16,1 7-8-16,1-15 0 16,3-5-5-16,1-14-26 15,-2-12-177-15,-2-13-587 0</inkml:trace>
  <inkml:trace contextRef="#ctx0" brushRef="#br0" timeOffset="191853.34">19292 15234 2384 0,'0'0'589'0,"0"0"-561"15,0 0 16-15,0 0-8 16,0 0 3-16,54-111 18 16,-9 85-12-16,5 6-20 15,4 4-20-15,0 9-5 16,-10 7 0-16,-6 0-6 16,-7 15 1-16,-11 18-11 15,-11 2-16-15,-9 14-10 16,-5 1 0-16,-24 4 3 15,-6-7 36-15,-5-1 3 16,7-15 55-16,10-15 12 16,10-6-14-16,13-10-48 15,0 0-5-15,26-4-23 0,19-18 18 16,40-5-11-16,-9 4-145 16,-8 7-460-16</inkml:trace>
  <inkml:trace contextRef="#ctx0" brushRef="#br0" timeOffset="192085.78">20168 15262 2705 0,'0'0'408'16,"0"0"-355"-16,0 0-5 15,0 0-38-15,0 0 3 0,0 0-5 16,0 0-2-1,0 142 4-15,2-88-1 0,0 0-5 16,1-5-4-16,1-9 0 16,0-8-9-16,-2-10-113 15,-2-12-123-15,0-7-734 0</inkml:trace>
  <inkml:trace contextRef="#ctx0" brushRef="#br0" timeOffset="192306.77">20061 15500 2442 0,'0'0'794'16,"0"0"-773"-16,0 0-6 0,0 0-15 15,136-6 26-15,-63 2-7 16,10-2-19-16,26-10-64 16,-18 2-285-16,-17-4-463 0</inkml:trace>
  <inkml:trace contextRef="#ctx0" brushRef="#br0" timeOffset="192579.06">20781 15096 2254 0,'0'0'837'16,"0"0"-755"-16,0 0-54 15,0 0-10-15,0 0-18 16,0 0 1-16,0 0 4 15,4 112 3-15,11-54-1 0,1 2-3 16,0-3-3-16,0-7-1 16,-3-10 1-16,0-11 3 15,0-8 3-15,-3-10 5 16,-4-11 0-16,1 0 0 16,-1 0 14-16,3-7 4 15,5-18 7-15,3-11-4 16,4-7-3-16,1-16-14 15,-1-3-3-15,-2-10-2 16,-1 1 5-16,-3 8-14 16,-1 10-2-16,-5 14-44 15,-9 24-64-15,0 15-243 0,0 0-966 16</inkml:trace>
  <inkml:trace contextRef="#ctx0" brushRef="#br0" timeOffset="193149.87">21153 15440 101 0,'0'0'33'15,"0"0"266"-15,0 0-66 16,0 0-133-16,0 0 118 16,0 0-68-16,0 0-25 15,0 0 121-15,0 0-55 16,0 0-24-16,0 0-109 16,0 0-58-16,0 0-99 15,-2 0-62-15,0 0-34 16,-3 0-81-16,2 0-213 15,1 0 337-15,2 0 34 0</inkml:trace>
  <inkml:trace contextRef="#ctx0" brushRef="#br0" timeOffset="193867.96">21269 15418 798 0,'0'0'1579'0,"0"0"-1319"15,0 0-76-15,0 0-28 16,0 0-81-16,0 0-45 16,0 0-20-16,11-34-4 15,9 29 1-15,4 0-7 16,-2 1 0-16,1 4-1 15,-8 0-12-15,-1 0-5 16,-7 9 18-16,-5 12 0 16,-2 6-7-16,0 4-21 15,-11 5-6-15,-14-1 6 16,-2 1 20-16,-4-4 8 16,0-6 0-16,0-4 48 15,6-6 4-15,10-4-26 16,3-4-8-16,12-2-18 15,0-2-6-15,0 4-10 0,21-3 16 16,5 0 2-16,8 2 16 16,6-5 3-16,5-2 9 15,1 0 7-15,-1 0-20 16,-1 0-3-16,-4 0-14 16,-6-6-23-16,-12-1-186 15,-12 1-779-15</inkml:trace>
  <inkml:trace contextRef="#ctx0" brushRef="#br0" timeOffset="194266.14">21476 14909 1816 0,'0'0'1096'16,"0"0"-976"-16,0 0-31 16,0 0-1-16,0 0-25 15,0 0-18-15,0 0-15 16,29-111-18-16,-3 103 0 16,3 2-10-16,0 5-2 15,-2 1-7-15,-4 1-16 16,-8 22-24-16,-9 8 22 0,-6 8 1 15,0 6-2-15,-10 1 1 16,-19-3 25-16,-3-5 7 16,6-12 40-16,3-8 14 15,12-6-16-15,9-12-32 16,2 0-13-16,4 0-15 16,25 0 15-16,11-12 15 15,14 2 3-15,8-4-18 16,25 14-11-16,-18 0-111 15,-15 0-257-15</inkml:trace>
  <inkml:trace contextRef="#ctx0" brushRef="#br0" timeOffset="194598.03">22439 15304 2699 0,'0'0'426'0,"0"0"-368"15,0 0-12-15,0 0-5 0,0 0 2 16,0 0-13-16,0 0-29 15,-2 16-1-15,-4 16 1 16,4 12 8-16,0 0-5 16,2 0-4-16,0-5-1 15,0-5-11-15,0-12-48 16,-9-8-85-16,-5-9-264 16,-5-5-1433-16</inkml:trace>
  <inkml:trace contextRef="#ctx0" brushRef="#br0" timeOffset="194823.89">22136 15433 3011 0,'0'0'223'0,"0"0"-174"16,120-23-6-16,-22 13-9 0,0 0-18 16,6 3-5-16,1 3-11 15,-7-5-104-15,-11 3-297 16,-27 2-1847-16</inkml:trace>
  <inkml:trace contextRef="#ctx0" brushRef="#br0" timeOffset="195701.92">23009 15177 2771 0,'0'0'302'0,"0"0"-261"0,0 0-41 15,0 0 0-15,0 0 0 16,0 0 3-16,0 0 20 16,31 139-10-16,-15-85-4 15,1-1-8-15,1-14 6 16,0-3-7-16,-2-13 0 16,-5-10 1-16,-2-7 8 15,0-6 28-15,-1-2 24 16,6-28 3-16,6-10-20 15,2-14-18-15,3-10-11 16,2-2-7-16,-1-5-1 16,-2 5-7-16,-1 10-14 15,-8 12-76-15,-3 18-266 16,-12 14-975-16</inkml:trace>
  <inkml:trace contextRef="#ctx0" brushRef="#br0" timeOffset="196144.68">23399 15310 2550 0,'0'0'534'0,"0"0"-453"15,0 0 21-15,0 0-32 16,0 0-34-16,0 0-15 0,0 0-21 16,44-12-21-1,-32 12 0-15,5 6-6 0,6 10 21 16,3 1 6-16,1 2 5 15,-1-5 0-15,-3 0-4 16,-5-2-1-16,-7-2 1 16,-5-2-1-16,-6 1 0 15,0-2 0-15,-15 4 1 16,-14 6 0-16,-6-2 5 16,-3-2-5-16,7 1 5 15,6-2-5-15,9-8-1 16,10 3-1-16,6-3-14 15,0-1-12-15,20 5 10 0,13 1 6 16,5 5 11 0,4-4 4-16,-7 3 7 0,-6 0-10 15,-15 1-1 1,-11-2 0-16,-3 3 8 0,-23 6 27 16,-15 1-16-1,-4 1-6-15,-3-6-4 0,8-3-9 16,-1-6-26-16,11-2-175 15,9-6-463-15</inkml:trace>
  <inkml:trace contextRef="#ctx0" brushRef="#br0" timeOffset="196494.91">23790 14909 3077 0,'0'0'211'0,"0"0"-159"16,0 0-19-16,0 0-9 15,0 0 10-15,0 0-11 16,0 0-19-16,126-52-4 16,-100 52-11-16,-4 14-5 15,-5 10 15-15,-11 10 1 16,-6 3 6-16,0 5-5 15,-9-3 8-15,-2-13 10 16,2-6 9-16,7-8-11 0,2-8-17 16,0-4 0-16,15 0-13 15,16 0-11 1,12 0 24-16,5 0-34 16,8 0-53-16,2-1-129 15,-13-2-213-15,-19 3-967 0</inkml:trace>
  <inkml:trace contextRef="#ctx0" brushRef="#br0" timeOffset="198430.1">18134 15739 1627 0,'0'0'940'0,"0"0"-821"16,0 0-58-16,0 0 3 16,0 0-4-16,0 0-9 15,0 0-41-15,-12-12-10 16,15 30 0-16,12 12 17 16,6 6 42-16,6 12-22 15,4 6-20-15,0 1 0 16,2-5-9-16,-1-2-7 15,-3-8 6-15,-10-10-7 0,-3-10 1 16,-7-8 3 0,-5-12-3-16,-4 0 21 15,0-14 51-15,0-16-10 0,0-20-34 16,0-11-8-16,-2-6-8 16,-2-27 6-16,-1-23 9 15,5-25-12-15,0 11-9 16,0 21-6-16,0 38-1 15,0 18 0-15,0-3-3 16,0 1-5-16,0-3 7 16,0 13 1-16,2 9 0 15,1 11 0-15,1 8 0 16,0 2 4-16,-2 4-4 0,4 1 4 16,-4 4-3-1,2 0-1-15,-2 4-1 0,0-3 1 16,3 2 0-16,-1-2-1 15,0 2-3-15,4-6 4 16,-4 3 0-16,3 2-6 16,-1-3-1-16,1 2-2 15,-3 2-2-15,3 0 5 16,-2-5 2-16,-1 5-2 16,0 0 2-16,-2 3-2 15,1 1 6-15,-3 0 4 16,0 0 4-16,2 0-8 15,-2 0-4-15,0 0-4 16,0 0 1-16,2 0 0 0,0 0 7 16,5 0 0-1,4 0 6-15,10 0 4 0,6-6 2 16,10 0 5-16,12 0-3 16,6-7-2-16,12 7-4 15,9-7 1-15,9 1-4 16,24-3-5-16,30-6 7 15,23 2-1-15,9-7 1 16,-8 7-2-16,-15 2-4 16,-15 3-1-16,3 1 8 15,2 0-8-15,-2 3 1 16,0 2 4-16,2-4-5 16,0 0 1-16,4 2 6 15,6-2 5-15,-5-1 5 16,-6 6-8-16,-8-2-1 0,-21 4-4 15,-24 1 4-15,-17 2-4 16,-6 0-4-16,12 0 0 16,10-1 0-16,8 2 1 15,0-2 0-15,-1 1-1 16,0-2 0-16,7 1 0 16,0-6 0-16,6 4 0 15,1-1-1-15,-3-1 1 16,-1 3 1-16,-6 3-1 15,-3-4 0-15,-6 4 0 16,0-2 1-16,-4 1 0 16,0-2-1-16,-3 2 5 15,0 1-5-15,-5-5 0 16,-1 2-2-16,-5 1 2 16,-5-1 1-16,-2 2 0 0,-2-6 10 15,3 4-1-15,-2-2 0 16,4 2-10-16,2-2 20 15,-1 0-19-15,3 2 6 16,-5-2 2-16,-2 2 2 16,-2 0 0-16,-5 0-1 15,-3 2 5-15,-5-1 7 16,-8 2-12-16,-8 1 0 16,-7 0-4-16,-8 0-6 15,-3 0 0-15,-7 0 1 16,0 0-1-16,-1 0-1 0,-3 0-5 15,0 0-35-15,-47 0-43 16,-9 8-89-16,-15 6-579 0</inkml:trace>
  <inkml:trace contextRef="#ctx0" brushRef="#br0" timeOffset="199761.76">17752 16455 1570 0,'0'0'1131'16,"0"0"-1006"-16,0 0-92 16,0 0 53-16,0 0 14 15,0 0 2-15,0 0-44 16,14-32 3-16,15 32-17 15,5 0-20-15,3 0 5 16,11 0-5-16,4 0-3 16,11-5-5-16,13 2-8 15,24-3-4-15,39-10 4 16,45-3 3-16,25-4 13 16,13 2-6-16,-6 3-11 0,-16 4-5 15,3 0 1-15,-1-3-3 16,3-2-7-16,7-3-24 15,2 0 8-15,7-8-9 16,-3 2 13-16,0-2 9 16,-2 6-1-16,-6-2 10 15,-10 3 1-15,-6 6 1 16,-9 3 11-16,-12-2 6 16,-5 1 9-16,-1 6-21 15,-2-4 7-15,0 3 8 16,-7 1 0-16,-4 0-2 15,-9 1-4-15,-5-2-10 16,-4 2 1-16,-5 1-5 16,-21 1 6-16,-20-5-2 0,-22 7-4 15,-8 0 0-15,5-4-1 16,3 2 6-16,3 2-6 16,-13 1 7-16,-8-1 2 15,-10-1 7-15,-5 3-4 16,-4-2 3-16,-6 2-10 15,-4 2-5-15,-9 0 13 16,-3 0-6-16,-7 0-7 16,1 0-1-16,-3 0 1 15,0 0 0-15,0 0-9 16,0 0-10-16,0 0-8 0,0 0-2 16,0 0-19-1,-20 0-30-15,-5 2-34 0,-8 4-236 16</inkml:trace>
  <inkml:trace contextRef="#ctx0" brushRef="#br0" timeOffset="200776.84">20638 16512 2273 0,'0'0'697'15,"0"0"-616"-15,0 0-45 16,0 0-6-16,0 0 0 16,0 0 9-16,0 0-39 15,0 5 10-15,2 39-10 16,16 20 46-16,5 15-5 16,8 3-23-16,5 2-14 15,3-8-3-15,6-10 4 16,-5-11-5-16,0-20 0 15,-4-13-5-15,-5-17-15 16,-2-5 20-16,2-31 51 0,2-19 7 16,3-18-9-1,2-12-27-15,0-4-1 0,-5-9-4 16,1 7 13 0,-9 10 1-16,-6 19-1 0,-7 15 2 15,-6 21-20-15,-6 17-12 16,0 4-40-16,-6 48-112 15,-15 6-97-15,2 5-612 16</inkml:trace>
  <inkml:trace contextRef="#ctx0" brushRef="#br0" timeOffset="201273.22">21434 16914 2423 0,'0'0'622'0,"0"0"-555"0,0 0-65 15,0 0 9-15,0 0 26 16,2 120 16-16,-2-66-26 16,0-5-11-16,0-7 0 15,0-12 0-15,0-12 3 16,0-14-7-16,10-4-12 16,9-13 42-16,5-22 23 15,8-11-28-15,1-11-10 16,0 3-13-16,-4 4-14 15,-4 14 0-15,-10 10 6 16,-6 18-6-16,-4 8-20 16,-5 4-18-16,0 26 38 15,0 10 10-15,-5 10-6 0,0-6 0 16,5-7 7-16,0-11-11 16,0-12-7-16,14-10 1 15,6-4 6-15,4-13 23 16,6-14 11-16,3-14-10 15,0-3-5-15,-2 0-16 16,-2 4 9-16,-6 12-12 16,-5 12 0-16,-7 10-8 15,-2 6-15-15,0 18 23 16,2 14 1-16,6 12 16 16,8 4-1-16,2-2-10 15,2-10-6-15,0-9-9 16,-2-18-19-16,0-18-19 15,-10-23-53-15,-5-4-256 0</inkml:trace>
  <inkml:trace contextRef="#ctx0" brushRef="#br0" timeOffset="-207075.82">24247 14111 516 0,'0'0'1356'0,"0"0"-1111"16,0 0-173-16,0 0-21 15,0 0 24-15,0 0-75 16,0 0 8-16,5 20-8 0,2 0 0 15,4 14-76-15,2-3-349 16,1-4-1247-16</inkml:trace>
  <inkml:trace contextRef="#ctx0" brushRef="#br0" timeOffset="-206453.39">25126 15571 1078 0,'0'0'1072'0,"0"0"-862"15,0 0-110-15,0 0 47 16,0 0-36-16,0 0-85 15,0 0-25-15,-56-6 45 16,56 3 13-16,0 3 49 16,0-1-6-16,0 1-16 15,0 0-28-15,16-4-27 16,8 4-23-16,14-5 11 0,13 0 7 16,9-2-10-16,4 5-11 15,-1-2 1 1,-3 4-6-16,-11 0-7 0,-9 0-41 15,-28 10-87-15,-10 3-118 16,-2 1-286-16</inkml:trace>
  <inkml:trace contextRef="#ctx0" brushRef="#br0" timeOffset="-206174.82">25076 15759 1989 0,'0'0'855'15,"0"0"-748"-15,0 0-53 0,0 0 84 16,147 7-34-16,-71-7-47 16,4 0-34-16,3 0-20 15,-8 0-3-15,0-5-95 16,-25 0-189-16,-19-2-1291 0</inkml:trace>
  <inkml:trace contextRef="#ctx0" brushRef="#br0" timeOffset="-203397">26971 15016 1356 0,'0'0'986'0,"0"0"-776"16,0 0-112-16,0 0 25 15,0 0 11-15,0 0-63 16,0 0-38-16,-3-21-12 16,3 21 16-16,0 0 3 15,0 0-7-15,0 0-10 16,0 4-21-16,0 18-2 15,9 15 0-15,9 13 23 16,4 10-7-16,5 6-3 16,0 2-3-16,2-6-10 0,-3-3 7 15,-3-14-7-15,-6-11 0 16,-3-12-4-16,-7-8-2 16,-1-12 0-16,-2-2 6 15,1-2 20-15,1-20 6 16,6-11 20-16,-1-10-18 15,5-10-11-15,1-1-11 16,-3-3 0-16,-1 3-2 16,-1 1-3-16,-6 9 4 15,1 6-5-15,-5 6 0 16,-2 6 1-16,0 6 0 0,0 4 3 16,0 0-3-1,0 1 0-15,0 2-1 16,0 1-1-16,0 4-3 0,-4 1 4 15,1 7-1-15,1 0-5 16,0 0-9-16,2 0-1 16,-2 0-5-16,2 0 4 15,-2 0-1-15,2 5 8 16,-3-3 10-16,3 0 5 16,0 2-4-16,0-4 5 15,0 2 5-15,0-2 3 16,0 0 0-16,0 0 0 15,0 0-9-15,0 0-4 16,0 0 3-16,-3 0-4 16,1-4-18-16,-4-2-37 0,-3 1 21 15,-3 5-28 1,-5 0-43-16,3 0-129 0,1 0-443 16</inkml:trace>
  <inkml:trace contextRef="#ctx0" brushRef="#br0" timeOffset="-202746.61">27367 15232 1913 0,'0'0'558'0,"0"0"-435"16,0 0-87-16,0 0 74 15,0 0-10-15,0 0-58 16,0 0-6-16,-7-46 7 16,7 47 0-16,0 24-36 15,0 9 55-15,5 10-25 16,4 3-20-16,-3 0-2 16,3-7-14-16,-2-6 6 15,0-15-7-15,-3-10 0 16,-2-7 21-16,0-2 19 15,3 0 4-15,1-11 3 16,4-16-7-16,1-5 5 16,5-7-26-16,-1-3-15 15,1 13-4-15,-5 8 6 0,-3 10-6 16,-3 7-8-16,0 4-6 16,-5 0-2-16,4 4-11 15,0 18 9-15,3 0 18 16,2 6 6-16,0-2-2 15,-2-4-3-15,-3-8-1 16,0-1-5-16,-2-12 1 16,1 2-5-16,-3-3 9 15,2 0 0-15,0-9 0 16,3-13 5-16,4-10 3 16,-1-3-8-16,3-7 0 15,1 7 0-15,-1 5 0 16,-3 12-2-16,-2 1 2 15,-2 16 0-15,-2 1-8 16,2 0-12-16,5 18-20 0,7 12 33 16,1 12 7-16,6 6 11 15,-3-4-3-15,0-2-7 16,-4-6 3-16,-7-5-4 16,-3-14-20-16,-6-9-66 15,0-3-135-15,-6-5-737 0</inkml:trace>
  <inkml:trace contextRef="#ctx0" brushRef="#br0" timeOffset="-200298.76">28594 15123 1132 0,'0'0'920'0,"0"0"-735"16,0 0-95-16,0 0 61 16,0 0-58-16,0 0-62 15,0 0-9-15,-17-40-16 16,15 36-4-16,-3-2 10 15,3 2 8-15,-3 0 20 16,3 4 22-16,0-4-6 16,2 4-4-16,0 0-3 15,0 0-16-15,0 0-16 16,0 0-5-16,0 0-9 16,0 14 3-16,0 19 0 15,0 11 17-15,0 16-7 16,0 8 5-16,0 0-16 15,9 7 3-15,2-12-7 16,0-1-1-16,1-9-12 16,-4-11-15-16,-1-12 18 0,-7-16-56 15,0-6-63-15,-5-8-183 0</inkml:trace>
  <inkml:trace contextRef="#ctx0" brushRef="#br0" timeOffset="-199845.22">28440 14995 2763 0,'0'0'422'0,"0"0"-392"0,0 0-30 16,0 0 0 0,0 0 20-16,114 2-5 0,-64 12-5 15,-6 4-10-15,-7 5-11 16,-10 0-22-16,-13 4-36 15,-14-4 12-15,0-1 28 16,-14-1 29-16,-7-7 0 16,0-6 15-16,5-2 37 15,10-6-24-15,6 0-28 16,0 0 0-16,0 0-18 16,16 0 14-16,9 0 4 15,3-5 6-15,-2 5-5 16,1 0-1-16,-6 0 0 0,-4 0-5 15,-5 8-13-15,-4 11 9 16,-3-5 9-16,-3 6 0 16,-2 4 0-16,0-2 0 15,-9-4 7-15,-9 3 4 16,-8-2 9-16,-5-5 20 16,-3 0 0-16,0-2-5 15,3-6-15-15,4 0-12 16,8-6-8-16,3 0-33 15,5-8-124-15,9-8-341 0</inkml:trace>
  <inkml:trace contextRef="#ctx0" brushRef="#br0" timeOffset="-199509.85">29165 14708 2158 0,'0'0'396'16,"0"0"-230"-16,0 0-31 15,0 0 36-15,0 0-88 0,0 0-79 16,0 0-4-16,-29 13 0 16,6 23 15-16,-8 9 13 15,0 5-5-15,-2 7-4 16,1-7-13-16,-3 6-6 16,6-13-90-16,6-18-458 0</inkml:trace>
  <inkml:trace contextRef="#ctx0" brushRef="#br0" timeOffset="-197939.5">29481 14855 1560 0,'0'0'481'16,"0"0"-259"-16,0 0-14 16,0 0 0-16,0 0-100 15,0 0-58-15,0 0-11 16,0-4 36-16,-2 4 12 16,2 0-15-16,0 0-23 15,0 0-3-15,0 0-21 16,0 0-4-16,0 0-13 15,-2 0-6-15,0 0-2 16,-7 6-4-16,-3 18 4 16,-5 10 11-16,-8 13-11 0,-4 16 4 15,-6 3-3 1,-3 6 4-16,-3 5 2 16,4-9-7-16,3-2 7 0,5-13-7 15,2-3 1-15,10-15-5 16,1-13 4-16,10-4-1 15,1-9-7-15,5-9-53 16,0 0-90-16,2-9-37 16,9-9-307-16</inkml:trace>
  <inkml:trace contextRef="#ctx0" brushRef="#br0" timeOffset="-197502.82">29551 15227 1918 0,'0'0'480'0,"0"0"-291"16,0 0-64-16,0 0-6 16,0 0-45-16,0 0-31 15,0 0-23-15,125-22-13 0,-112 26-2 16,-3 13-5-16,-4 3 0 16,-6 10-14-16,0 0 14 15,-8 7 6-15,-19 3-6 16,-6 0 0-16,-5-9 0 15,3-5 9-15,6-6 7 16,11-8 36-16,11-8-14 16,7-4-34-16,10 0-4 15,23 0 11-15,13-16 18 16,14 0-21-16,5-2-2 16,-3 6-1-16,3 4-5 15,-18 3-155-15,-20 5-589 0</inkml:trace>
  <inkml:trace contextRef="#ctx0" brushRef="#br0" timeOffset="-196205.59">27064 15915 908 0,'0'0'1440'0,"0"0"-1179"16,0 0-116-16,0 0-10 15,0 0-10-15,0 0-56 16,0 0-38-16,0-6 3 16,0 6 9-16,0 0-5 15,0 0-14-15,0 0-9 16,0 0 1-16,7 0 2 15,11 0 0-15,11 0 10 16,11 0-11-16,13 0-7 16,10 0 0-16,10 0-10 15,10 0 6-15,6 0 0 16,9 0-2-16,4 0-4 16,5 0 0-16,20-7 0 15,15 1 1-15,-13-3 3 16,-13 1-4-16,-18 2 4 0,-17 2-3 15,14 0-1 1,13-2 0-16,17 2 0 0,-15 4-1 16,2-3 1-16,15-1 0 15,2-5 1-15,37 3-1 16,0-2 0-16,-30 2 1 16,-31 2-1-16,-36 4-4 15,-7-4 4-15,11 4 0 16,12-5 0-16,9 1 0 15,-1 1-6-15,-5-3-7 16,-4 2 6-16,-6 0 7 16,-8-2 0-16,-6 2-4 15,-11 0 4-15,-8-1 4 16,-9 0 10-16,-12 0-4 16,-9 5-3-16,-7 0-7 0,-6 0 6 15,-2 0-5-15,0 0-1 16,0 0 0-16,0 0-33 15,-14 3-44-15,-34 15-51 16,-2-2-165-16,-3-3-1506 0</inkml:trace>
  <inkml:trace contextRef="#ctx0" brushRef="#br0" timeOffset="-194734.27">27937 16437 768 0,'0'0'951'16,"0"0"-567"-16,0 0-150 16,0 0-53-16,0 0-51 15,0 0-54-15,0 0-13 16,4 0 2-16,-4 0-10 16,0 0-10-16,0 0-19 15,0 0-14-15,0 0-2 16,0 0 1-16,0 0 13 15,0 0 7-15,0 0 9 16,0-6 4-16,0 2-5 0,0-5 0 16,0-4-22-16,-13-4-11 15,-7-3-6 1,-7-1-13-16,-4-2 7 16,-2 1 3-16,-3 8 2 15,-1 2-5-15,-3 12 6 16,-3 0 4-16,-3 0 7 0,0 17-10 15,4 7 5-15,7 6-2 16,10-3-3-16,9 4-1 16,14-7-14-16,2-4-19 15,0-2 15-15,20-8 18 16,5-6 0-16,4-4 0 16,2 0 2-16,1-13 8 15,-1 0-3-15,-2-5-1 16,-2 8-2-16,-8-2-4 0,-3 12 0 15,-3 0-1-15,-2 3-10 16,3 28 11-16,-1 19 4 16,3 16 4-16,-1 11 5 15,-1 3-4-15,-3-4-8 16,-5-4 2-16,-4-13-3 16,-2-12-17-16,0-15 17 15,-17-10 9-15,-3-8 13 16,2-14 9-16,-2 0-7 15,4-10-10-15,3-24-6 16,2-8-2-16,7-14-6 16,4-3 4-16,0 2-4 15,15 7 1-15,12 10 3 16,4 3-3-16,4 15-1 0,3 8 0 16,-2 6-9-16,0 8 2 15,-3 0 0-15,-6 27-12 16,-5 0 14-16,-6 8 4 15,-7 1-18-15,-5-4 11 16,-2-6 7-16,-2-12 1 16,0-6 6-16,0-8-6 15,2 0 10-15,6 0-4 16,-2-22-5-16,7-8 9 16,5-7 3-16,3-2-5 15,0 2-7-15,-3 7 13 16,-2 10-13-16,-7 13-1 15,-2 7-14-15,-3 0 9 16,-2 25 2-16,5 11 3 0,-3 9 10 16,1 0-1-16,-1-8-9 15,-1-7 2-15,-1-16-2 16,0-7-6-16,2-7-4 16,1 0 10-16,3-25 0 15,4-7 20-15,5-12-5 16,1 0-6-16,1 3-9 15,-4 9 8-15,-1 11-4 16,-8 8 6-16,-1 13-5 16,-1 0-5-16,0 20-15 15,3 12 15-15,2 12 21 16,6 1-15-16,1 1 3 16,0-10-5-16,-3-10-4 15,-2-8-30-15,-4-10-18 0,-5-8-72 16,-2-18-50-16,0-8-99 15</inkml:trace>
  <inkml:trace contextRef="#ctx0" brushRef="#br0" timeOffset="-14601.75">27440 9950 858 0,'0'0'175'15,"0"0"-113"-15,0 0-19 16,0 0 157-16,0 0-93 16,-85 114-41-16,73-100-15 15,0 2-11-15,1-4 19 0,-2 8-25 16,1-3-34-16,1-6-245 0</inkml:trace>
  <inkml:trace contextRef="#ctx0" brushRef="#br0" timeOffset="-12942.17">21888 11332 235 0,'0'0'202'0,"0"0"-147"16,0 0-42-16,0 0-13 0</inkml:trace>
  <inkml:trace contextRef="#ctx0" brushRef="#br0" timeOffset="-11977">23869 11550 1132 0,'0'0'422'0,"0"0"-422"15,0 0-147-15,0 0 104 16,0 0-202-16,0 0-386 0</inkml:trace>
  <inkml:trace contextRef="#ctx0" brushRef="#br0" timeOffset="-11698.91">23869 11550 1130 0,'44'16'295'15,"-44"-16"-213"-15,0 0-80 16,5 0 24-16,8 0 96 16,8 0 52-16,2-6 82 15,4-3-119-15,2 1-78 16,-6-1-38-16,-5 5-3 16,-7 2-10-16,-11 2-8 15,-2 5-133-15,-19 12-168 0,-6 3-269 16</inkml:trace>
  <inkml:trace contextRef="#ctx0" brushRef="#br0" timeOffset="-10472.87">22705 11233 1953 0,'0'0'356'15,"0"0"-214"-15,0 0-59 16,0 0 40-16,0 0-21 15,-29-112-51-15,46 96-18 16,5 2 8-16,2 4-22 16,-2 5-17-16,-3 5-2 15,-6 11-28-15,-7 27-32 16,-6 18 43-16,0 14 17 16,-19 8 0-16,-15 0-12 15,-2-5 12-15,0-10 9 16,7-16-4-16,10-9-5 15,7-12-5-15,12-9 5 0,0-7-44 16,12-4-32-16,9-4 50 16,4-2 26-16,-2 0 1 15,-8 0 0-15,-3 0 6 16,-8 0-7-16,-4 0 0 16,0 0-2-16,0 1-43 15,-7 5 16-15,-4 5-32 16,2 4-38-16,3 0-74 15,3-4-222-15</inkml:trace>
  <inkml:trace contextRef="#ctx0" brushRef="#br0" timeOffset="-10108.01">23314 11574 839 0,'0'0'0'0</inkml:trace>
  <inkml:trace contextRef="#ctx0" brushRef="#br0" timeOffset="-9725.38">23577 11114 833 0,'0'0'1120'0,"0"0"-762"15,0 0-175-15,0-106-7 16,0 79-42-16,7-4-27 16,-3 2-46-16,0-2-32 15,1 1 2-15,-3 4-8 16,-2 4 2-16,0 6 8 0,-7 7-9 15,-11 2-24 1,-3 7-8-16,-11 0 7 0,-3 9 1 16,-6 12 8-16,1 9-3 15,-2 4-5-15,-1 2-35 16,6 3-17-16,1-4-9 16,5 0-19-16,2-6-38 15,9-2-21-15,5-7-14 16,5-6-50-16,8-4-123 15,2-8-221-15</inkml:trace>
  <inkml:trace contextRef="#ctx0" brushRef="#br0" timeOffset="-9043.8">24283 10932 1936 0,'0'0'259'16,"0"0"-259"-16,0 0-124 0,0 0-220 15,0 0-116-15</inkml:trace>
  <inkml:trace contextRef="#ctx0" brushRef="#br0" timeOffset="-5646.6">19943 13262 1071 0,'0'0'556'0,"0"0"-388"0,0 0-121 16,0 0-42-16,0 0 6 15,0 0 22-15,22 103 46 16,-8-43-13-16,3 4 0 15,1 2-25-15,-3-2-19 16,2-7-2-16,-7-6-7 16,0-6 8-16,-6-7-21 15,-4-7-9-15,0-4 0 16,0-6-55-16,0-10-79 16,-7-7-224-16</inkml:trace>
  <inkml:trace contextRef="#ctx0" brushRef="#br0" timeOffset="-5376.15">20054 13365 1745 0,'0'0'401'15,"0"0"-215"-15,0 0-26 16,0 0-58-16,0 0-89 16,0 0-13-16,0 0-9 15,69 36-54-15,-69 6 2 16,0 4 24-16,-11-2 25 15,-9-2 10-15,-2-8 2 16,4-6 76-16,9-7-10 16,9-6-36-16,0-2-30 15,18-2 0-15,13 4 3 16,10-1 17-16,3-1 0 0,1 0-9 16,12 9-11-1,-12-2-198-15,-12-4-322 0</inkml:trace>
  <inkml:trace contextRef="#ctx0" brushRef="#br0" timeOffset="-3119.96">21388 13644 169 0,'0'0'1283'0,"0"0"-938"16,0 0-177-16,0 0-57 15,0 0 57-15,0 0-57 0,0 0-3 16,0-26-23 0,0 22 5-16,0 1-17 0,0 3-21 15,0 0-6-15,0 0-12 16,0 0-12-16,0 0-22 15,-2 3-13-15,0 16-62 16,0 12 33-16,2 10 41 16,0 14-6-16,0 1-6 15,0 2-9-15,0-2 5 16,0-8 6-16,0-5-4 16,0-16 0-16,0-6-67 15,0-19-107-15,0-2-193 16,0 0-786-16</inkml:trace>
  <inkml:trace contextRef="#ctx0" brushRef="#br0" timeOffset="-2783.98">21371 13499 2123 0,'0'0'433'15,"0"0"-316"-15,0 0-92 16,0 0-25-16,0 0 0 15,0 0-24-15,0 0 10 16,98 137-92-16,-98-93 63 16,-4 2 40-16,-17-10 3 15,-2-4 7-15,0-8 26 16,5-8 6-16,7-10 14 16,7-5 2-16,4-1-8 0,0 0-47 15,0 0 19-15,0 0-7 16,13 5 13-16,5 13-17 15,9 4 30-15,-1 10-23 16,3 4-8-16,-2 3-7 16,-7-2-44-16,-3-2-33 15,-7 1-131-15,-6-15-287 16,-4-2-537-16</inkml:trace>
  <inkml:trace contextRef="#ctx0" brushRef="#br0" timeOffset="-2523.32">21577 14015 893 0,'0'0'1328'16,"0"0"-1052"-16,0 0-171 0,0 0-68 15,0 0-22-15,0 0 12 16,0 0-8-16,31 96-13 16,-25-58-5-16,-4-4 1 15,0-6 16-15,1-6-5 16,-3-8 15-16,2-8 22 15,4-6-49-15,10 0-1 16,11-8 0-16,15-16 18 16,41-16-18-16,-8 2-27 15,-6 9-683-15</inkml:trace>
  <inkml:trace contextRef="#ctx0" brushRef="#br0" timeOffset="-1111.96">28037 13758 424 0,'0'0'316'15,"0"0"-206"-15,0 0-33 16,0 0-28-16,0 0-34 16,0 0-13-16,0 0-2 15,-35 54-19-15,26-54 19 0,3 0 12 16,-4 0 146-1,6 0 125-15,-1 0-111 0,1-6-135 16,2-3-35-16,0 2-4 16,0-5 4-16,-3 0 0 15,1-1 23-15,-1 1 12 16,0 3 61-16,1 3-37 16,0 0 80-16,-1 4 73 15,3 0-33-15,0 2-55 16,2 0-45-16,-2 0-40 15,2 2-40-15,0 19-1 16,0 8 29-16,0 9-6 16,0 10-8-16,2 2-7 0,4 3 3 15,1-8-11 1,-3-3-16-16,1-8-7 0,-3-10 5 16,1-7-37-16,-1-9-6 15,-2-8-54-15,0-5-132 16,0-12-604-16</inkml:trace>
  <inkml:trace contextRef="#ctx0" brushRef="#br0" timeOffset="-844.96">27910 13741 2063 0,'0'0'588'16,"0"0"-501"-16,0 0-72 0,0 0 4 15,0 0 16 1,0 0-21-16,0 0-14 15,89 93-86-15,-89-41-198 0,-19-8-506 16,-8-6-834-16</inkml:trace>
  <inkml:trace contextRef="#ctx0" brushRef="#br0" timeOffset="-593.8">27854 14033 1136 0,'0'0'654'0,"0"0"-270"16,0 0-242-16,0 0-112 16,0 0 103-16,0 0 21 15,0 0-66-15,141 22-40 16,-103-5-31-16,-5 4-3 15,-8 5-14-15,-5 0-42 16,-5 6-167-16,-5-6-206 16,-6-8-1495-16</inkml:trace>
  <inkml:trace contextRef="#ctx0" brushRef="#br0" timeOffset="333.7">30956 15058 2086 0,'0'0'410'0,"0"0"-236"16,0 0-20-16,0 0 12 15,0 0-81-15,0 0-51 16,0 0-29-16,7-4-5 16,-2 16 0-16,4 15 0 15,1 9 15-15,4 12 3 16,1 9-5-16,1 2-2 0,0 0-11 15,-3-5-20-15,-4-10-108 16,-5-10 12-16,-1-14-37 16,-3-8-26-16,0-12 128 15,0-8 37-15,-3-20-217 16,-5-16 42-16,-2-8 185 16,-1-6 4-16,5 0 239 15,-1 3-50-15,5 7 21 16,-1 12-37-16,3 12-19 15,0 6-60-15,0 8-45 16,14 4-35-16,9 4 2 16,8 2-9-16,2 0-7 0,0 0 0 15,-4 18-23-15,-9 3-58 16,-8 3-17-16,-10 7-25 16,-2-1 19-16,-9 4 83 15,-13 1 21-15,1-7 90 16,6-2 38-16,8-5-27 15,7-2-55-15,0-1-34 16,18-1-4-16,11-2 2 16,6 2 1-16,7-11-1 15,16-2-10-15,-8-4-148 16,-12 0-571-16</inkml:trace>
  <inkml:trace contextRef="#ctx0" brushRef="#br0" timeOffset="603.29">31558 15302 2423 0,'0'0'733'15,"0"0"-595"-15,0 0-87 16,0 0-16-16,0 0-35 16,0 0-6-16,0 0 2 15,7 112-10-15,-7-58-31 16,0 1-21-16,0-12 28 15,0-8 13-15,0-12 9 16,10-10 4-16,9-9-30 16,8-4 38-16,10 0 4 0,5-14 23 15,8-7 2-15,-1 2-6 16,-3 6-19-16,-12 5-248 16,-16 8-1868-16</inkml:trace>
  <inkml:trace contextRef="#ctx0" brushRef="#br0" timeOffset="969.07">30725 15909 1854 0,'0'0'729'0,"0"0"-585"16,0 0 28-16,0 0 9 16,0 0-74-16,160-36-53 15,-87 28-22-15,35 2-12 16,29 2-5-16,31 4 2 15,-12 0-11-15,-33 0-1 16,-44 0-5-16,-29 0 0 16,-2 0-17-16,-1 0-26 15,-5 0-49-15,-19 0-86 0,-17 0-305 16</inkml:trace>
  <inkml:trace contextRef="#ctx0" brushRef="#br0" timeOffset="1297.93">31039 16131 2287 0,'0'0'519'0,"0"0"-411"15,0 0-27-15,0 0 49 0,0 0-65 16,0 0-65-16,0 0-4 16,0 69 4-16,0-15 17 15,0 13-8-15,0 3 3 16,2 6-3-16,-2-4 3 16,2 0-4-16,-2-10 2 15,0-9 0-15,2-7 1 16,-2-16-11-16,3-6-3 15,-1-13-1-15,-2-6-12 16,0-5-32-16,-2-20-114 16,-11-4-392-16</inkml:trace>
  <inkml:trace contextRef="#ctx0" brushRef="#br0" timeOffset="1590.16">31114 16302 2453 0,'0'0'288'0,"0"0"-143"15,0 0 23-15,135-4-51 16,-102 4-53-16,-4 4-33 16,-14 11-31-16,-11 6-26 15,-4 9-24-15,-13 3-33 16,-18 7 42-16,-2 0 33 16,2-4 8-16,10-10 30 15,10-2-9-15,11-4-14 16,0-2-3-16,25 0 34 15,11-4 13-15,8 4-22 0,5-4-23 16,4-2-6-16,-4-1-17 16,-4-4-35-16,-5-2-67 15,-4-5-63-15,-9 0-77 16,-10 0-1120-16</inkml:trace>
  <inkml:trace contextRef="#ctx0" brushRef="#br0" timeOffset="2099.33">31903 16070 1882 0,'0'0'804'16,"0"0"-564"-16,0 0-60 15,0 0-41-15,0 0-57 16,0 0-66-16,-127 98 19 15,16-8-14-15,-3 0-14 16,5-1 2-16,11-14-5 16,20-12 0-16,-7 8-4 15,-3-4 0-15,11-12-9 16,11-3-73-16,18-20-142 16,17-18-642-16</inkml:trace>
  <inkml:trace contextRef="#ctx0" brushRef="#br0" timeOffset="2391.37">31825 15146 2618 0,'0'0'294'15,"0"0"-218"-15,0 0-52 0,0 0 84 16,0 0-4-16,0 0-56 16,0 0-48-16,-71 30 0 15,-36 60 2-15,-7 8 35 16,3 0 27-16,0 11-15 16,12 3-24-16,17-14-25 15,0-10-335-15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5:33:09.3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3368 2348 952 0,'0'0'563'16,"0"0"-206"-16,0 0-167 16,0 0 25-16,0-106-5 15,0 77-55-15,0 1-78 16,0 0-11-16,0 4 13 15,0 4-16-15,0 8 8 16,0 6-47-16,0 6-20 16,0 0-4-16,0 26-44 15,0 35 22-15,0 36 22 16,0 34 6-16,10 13 3 16,5-3-8-16,-1-17 0 15,-4-31 7-15,-3-20-3 16,-3-20-5-16,-2-14 0 0,-2 4-34 15,0-3-14-15,0-4-63 16,0-13-8-16,0-16-72 16,0-17-78-16,0-20-16 15,0-10-1316-15</inkml:trace>
  <inkml:trace contextRef="#ctx0" brushRef="#br0" timeOffset="469.09">3430 2687 167 0,'0'-118'342'15,"0"-13"-81"-15,-4 37 252 16,2 20-88-16,0 21 32 15,2 13-141-15,0 1-124 16,0-3-62-16,2 1-63 16,16 7-17-16,11 7-30 0,13 2-19 15,10 2 0 1,10 6 5-16,7 5-5 16,0 0 5-16,1 3-5 15,-8 2 6-15,-5 1-6 0,-6 0-1 16,-13 2 0-16,-9 0 0 15,-11 4 0-15,-9 0 0 16,-5 0-5-16,-2 0 4 16,1 0 1-16,-1 20-11 15,7 14 11-15,2 10 1 16,7 14 5-16,4 13 3 16,9 22-4-16,12 25-5 15,8 21 1-15,0 7 11 16,-6-9-12-16,-16-27 0 15,-11-32-8-15,-10-22 5 0,-6-8 1 16,-2 2 2-16,0 0-18 16,-15-1 18-16,-18-9 10 15,-19-10 20-15,-10-4 61 16,-13-5-27-16,-10-6-22 16,-4-3-1-16,-3-6-3 15,7-2-10-15,8-4-7 16,15 0-20-16,16 0-1 15,17 0-18-15,29-30-60 16,19 0-153-16,18-6-398 0</inkml:trace>
  <inkml:trace contextRef="#ctx0" brushRef="#br0" timeOffset="848.94">5817 2283 2235 0,'0'0'308'0,"0"0"-174"16,0 0-34-16,0 0-40 15,0 0 34-15,0 0-17 0,0 0-77 16,-40-50-17 0,40 99 9-16,5 33 8 0,5 32 5 15,1 32 4-15,-1 11-9 16,-4-25 0-16,-4-33-16 16,1-40-12-16,-1-11 14 15,4-7-1-15,2-3 8 16,0-6-6-16,1-18-6 15,3-14-89 1,7-40 1-16,1-14-130 0,-4-6-695 16</inkml:trace>
  <inkml:trace contextRef="#ctx0" brushRef="#br0" timeOffset="1299.09">5977 2270 2079 0,'0'0'598'15,"0"0"-455"-15,0 0-67 16,65-119-33-16,-14 94 0 15,16 2-14-15,18 8-8 16,11 2-12-16,6 3 9 16,3 0-17-16,-5-1-1 15,-4-6-19-15,-11-1 10 16,-12 3 9-16,-15-2-2 16,-18 5 2-16,-16 4 0 15,-15 6 5-15,-4-1 20 16,-5 3-6-16,0 0-19 15,5 13-17-15,6 17-5 16,7 19 22-16,15 33 9 0,16 31 0 16,13 34-9-16,2 13 0 15,-8 1-9-15,-15-7-32 16,-13-16-19-16,-7-3-13 16,-15-29 7-16,-6-23 35 15,0-28 16-15,-19-12 1 16,-27-1 14-16,-29 0 33 15,-41-8 91-15,-31-18 14 16,7-14-24-16,26-2-13 16,33-8-27-16,27-7-33 15,-9-2-31-15,3-4 3 16,2 0-13-16,17 0-21 16,22-1-44-16,19 1-82 0,44-23-111 15,20 4-104 1,11 0-1464-16</inkml:trace>
  <inkml:trace contextRef="#ctx0" brushRef="#br0" timeOffset="1604.14">8464 2121 2556 0,'0'0'331'0,"0"0"-239"0,0 0-82 15,0 0-10-15,0 0-40 16,-6 117 31-16,14 3 9 16,17 36 9-16,4 12-8 15,0-6-1-15,0-24-2 16,-5-38-13-16,-4-24-5 15,-2-21-11-15,0-14-40 16,13 6-15-16,-4-10-153 16,-3-8-265-16</inkml:trace>
  <inkml:trace contextRef="#ctx0" brushRef="#br0" timeOffset="2111.77">8798 2248 2341 0,'0'0'340'0,"0"0"-200"16,69-141-46-16,-25 97-50 15,14 12-3-15,17 8 8 16,27 8-14-16,39 10-26 16,32 6-2-16,9 0-6 15,-14 4 6-15,-41 1-6 16,-43-5 0-16,-24 0 6 15,-13 0-7-15,-2 0 0 16,-5 0 0-16,-4 0 5 16,-19 0-4-16,-7 0 10 15,-10 0 13-15,0 0-24 16,0 19-23-16,0 19 22 0,0 34 1 16,0 37 12-16,13 33 3 15,9 16-13-15,7 4-2 16,5-7-18-16,1-10-31 15,1-1-44-15,-3-8 2 16,-8-28 35-16,-9-21 29 16,-14-27 11-16,-2-10-7 15,-10 0 14-15,-27-2-21 16,-46 1 30-16,-57-23 62 16,-61-21 43-16,-26-5 53 0,0-22-34 15,28-14-30 1,43 4-30-16,38 4-25 15,33 6-29-15,33 6-10 0,20 0-39 16,21-2-57 0,49-20-70-16,25 1-243 0,28 2-506 0</inkml:trace>
  <inkml:trace contextRef="#ctx0" brushRef="#br0" timeOffset="2827.64">11784 2386 2637 0,'0'0'350'15,"0"0"-255"-15,0 0-95 16,0 0-81-16,0 0 53 15,-45 180 28-15,39-42 9 16,3 41-3-16,3 14-5 16,0-10-1-16,5-25-6 15,11-46 5-15,3-26-5 16,-1-24-1-16,2-16 0 16,2-3 2-16,3-5-5 15,2-10-18-15,-2-20-12 16,-6-8-2-16,-1-33 17 0,-5-35-52 15,-8-39-63-15,0-46-63 16,4-25 104-16,3-15 48 16,9 1 10-16,1 20-110 15,-2 15 151-15,-4 40 13 16,-7 37 348-16,-3 28-147 16,6 18-110-16,1 4-57 15,9 4-18-15,9 4 5 16,11 9 8-16,14 12-12 15,11 1 14-15,9 0-18 16,2 15-16-16,-4 4 0 16,-10-3-5-16,-13-4 1 15,-16-3 18-15,-10 0 36 16,-13-3 2-16,-6 0-26 16,-1 9-28-16,-1 6-8 0,5 13 4 15,2 18 3-15,9 32 0 16,21 38 3-16,17 41-9 15,13 21 0-15,2 0 9 16,-11-10-3-16,-21-23-7 16,-24-12 0-16,-15-24 0 15,-2-34-21-15,-33-22-10 16,-34-7 25-16,-49-2 6 16,-55-11 25-16,-30-11 18 15,-3-26 2-15,5-2-21 0,21-11-24 16,42 1-71-16,24-2-422 15</inkml:trace>
  <inkml:trace contextRef="#ctx0" brushRef="#br0" timeOffset="3993.65">4003 3398 1144 0,'0'0'717'15,"0"0"-526"-15,0 0-57 16,0 0 75-16,0 0-23 16,0 0-51-16,0 0-60 15,-18-44-49-15,18 44-26 16,0 9-12-16,2 19-1 16,14 20 13-16,7 34 6 0,8 50-1 15,9 57-4-15,2 28 5 16,1 10-1-16,-12 3-5 15,-8-20-20-15,-13 0-89 16,-10-7-29-16,0-14 1 16,-31-20 63-16,-16-24 74 15,-11-14 84-15,-7-15 52 16,5-20-9-16,10-15-23 16,7-17-35-16,1-6-9 15,-6 8-38-15,-2 4 2 16,-4 3-5-16,12-11-11 15,11-12-4-15,13-12-4 16,11-12-65-16,16-21-111 16,20-5-452-16,8-7-1341 0</inkml:trace>
  <inkml:trace contextRef="#ctx0" brushRef="#br0" timeOffset="4627.35">6534 4114 1879 0,'0'0'240'0,"0"0"-240"0,0 0-5 15,0 0-75-15,0 0 56 16,0 0-7-16,0 0 31 16,-2-5 30-16,4 5 51 15,3 0 12-15,2 8-11 16,-3 6 32-16,5 3-12 15,0 3-31-15,2 4-26 16,0 3-30-16,4-1-2 16,3 0-1-16,1-5-6 15,-4 0-5-15,-1-6 0 16,-6-8 0-16,-3-3 0 16,-3-2 12-16,-2-2 38 15,0 0 14-15,0 0 6 16,0 0 6-16,0 0-27 15,0-9-50-15,0-12-25 16,0-5-35-16,0-20-48 0,0 3-111 16,-2 4-570-16</inkml:trace>
  <inkml:trace contextRef="#ctx0" brushRef="#br0" timeOffset="5030.29">6893 3357 68 0,'0'0'1662'0,"0"0"-1216"0,0 0-212 15,0 0-47-15,0 0-59 16,0 0-11-16,0 0 13 16,9-33-66-16,-9 33-48 15,2 3-16-15,2 18-27 16,6 20 21-16,1 37 6 15,7 50 7-15,-3 56-7 16,3 27 1-16,0 8 11 16,-2-5-10-16,-3-14 5 15,-2 13-5-15,-6 6 4 16,-5-1-12-16,0-15-28 16,-14-20 12-16,-13-25 13 15,-4-40-3-15,-3-30 12 16,-1-25-7-16,-7-11 7 15,-14 2-6-15,-13 1 12 16,-11-2 39-16,-3-12 18 0,3-12 2 16,11-7 9-16,11-7-37 15,13-8-37-15,14-3-5 16,12-1-54-16,19-3-95 16,0 0-134-16,4-14-831 0</inkml:trace>
  <inkml:trace contextRef="#ctx0" brushRef="#br0" timeOffset="5692.09">9613 4081 2210 0,'0'0'206'16,"0"0"-172"-16,0 0-23 0,0 0-1 16,0 0-9-16,23 104 6 15,-17-62 14-15,5 29 20 16,-8 54 64-16,-3 75-8 15,-24 54-24-15,-28 36-29 16,-15 7-22-16,-4-27-16 16,-9-19-6-16,-9-33-10 15,-5-44-17-15,7-50 3 16,14-46 24-16,17-32 0 16,10-18 40-16,1-3 54 15,5-8-4-15,11-9-37 16,29-26-53-16,6-20-248 15,25-10-1493-15</inkml:trace>
  <inkml:trace contextRef="#ctx0" brushRef="#br0" timeOffset="6363.23">12171 4407 1205 0,'0'0'1101'0,"0"0"-986"16,0 0-115-16,0 0 20 15,0 0 30-15,0 0 56 16,0 0 9-16,92 75-31 15,-63-35-36-15,2 26-16 16,-2 49 27-16,-15 64-16 16,-14 42 11-16,-29 28-7 15,-34-1-24-15,-22-25-16 16,-15-17-1-16,-11-21-6 16,-14-25-22-16,-6-27 2 0,-6-27 2 15,2-24 18-15,4-17 4 16,23-23 40-16,21-12 25 15,23-15-9-15,3-2-35 16,-8-4-25-16,-35-5-28 16,13-1-201-16,17-3-582 15</inkml:trace>
  <inkml:trace contextRef="#ctx0" brushRef="#br0" timeOffset="8576.34">4696 6586 1101 0,'0'0'665'0,"0"0"-421"15,-134-47-68-15,70 25 71 0,-3-1-62 16,1 4-68-16,-1 3-33 16,1 1-54-16,2 3-14 15,-3 7-1-15,1 0-9 16,-3 4 1-16,-3 1 23 16,-1 0-4-16,-3 0 0 15,0 10-4-15,1 9 9 16,1 8-18-16,3 7-2 15,6 12-9-15,7 14 10 16,6 30-11-16,19 35 5 16,29 27 0-16,4-9-6 15,22-32-5-15,14-34 4 16,8-31-9-16,14 6 3 16,18-2 0-16,18-2 7 15,8-20 7-15,5-17 14 16,4-11 26-16,-3-26-12 15,-8-24 4-15,-5-35-18 0,-14-30 9 16,-28-39-14-16,-35-10-3 16,-27 8-12-16,-38 35 4 15,-9 43 6-15,1 24 15 16,-3 16-12-16,-12 6-1 16,-3 8-13-16,-2 12 0 15,13 12-57-15,19 27-98 16,38 52-85-16,5-9-117 0,23-2-1181 15</inkml:trace>
  <inkml:trace contextRef="#ctx0" brushRef="#br0" timeOffset="9169.65">6339 6584 1352 0,'0'0'1159'0,"0"0"-1016"16,0 0-56-16,0 0 1 16,0 0 7-16,0 0-28 15,0 0-30-15,-88-69-19 16,55 63-2-16,-7 4 3 16,-11 2-9-16,-7 0-10 15,-9 14 1-15,-6 13 3 16,-6 14-4-16,1 9 0 15,3 14 0-15,2 29 1 16,14 33-1-16,26 29-1 16,31 4-6-16,11-26-6 15,35-39-22-15,5-40-10 0,7-11-11 16,17-7 21-16,29-6 7 16,39-20 28-16,26-20 27 15,3-49 61-15,-33-11-24 16,-41-2-14-16,-28-22-4 15,-24-33-25-15,-17-27 4 16,-25-23 3-16,-23 21-4 16,-39 48 1-16,-38 22-17 15,-20 34 4-15,-4 29-12 16,2 16-19-16,37 8-12 0,1 54-60 16,28-5-101-1,14 6-473-15</inkml:trace>
  <inkml:trace contextRef="#ctx0" brushRef="#br0" timeOffset="9752.36">8589 6876 2189 0,'0'0'397'0,"0"0"-122"15,0 0-54-15,0 0-156 16,0-104-4-16,-4 81-3 16,-10 5-44-16,-6 4-10 15,-9 6 2-15,-12 8-6 16,-14 0 0-16,-19 19 6 16,-13 22-5-16,-21 33 0 15,-15 39-1-15,9 28-1 16,27 9 0-16,41-23 2 0,37-38-2 15,9-33-19-15,31-12-5 16,20 0-31-16,38-5 22 16,44-15 34-16,46-24 5 15,20-37 31-15,-8-29 10 16,-39-2 0-16,-52 4 3 16,-13-29-21-16,-27-40 4 15,-22-34 0-15,-30-15-21 16,-23 33 4-16,-39 55-15 15,-41 24-12-15,-34 30 6 16,-21 19-17-16,3 20-36 16,41 8-36-16,27 58-44 15,33-11-151-15,19 2-1085 0</inkml:trace>
  <inkml:trace contextRef="#ctx0" brushRef="#br0" timeOffset="10159.99">10879 6852 1936 0,'0'0'924'0,"0"0"-722"0,0 0 20 15,0 0-181 1,0 0-29-16,-142-63-12 0,72 93-2 16,-12 23 2-16,-25 36 4 15,-9 38-4-15,16-6 0 16,24-11-5-16,34-20 1 16,33-24-12-16,9-2 9 15,2 1-12-15,41-19 19 16,34-18 2-16,44-28 50 15,37-17 3-15,-4-31 12 16,-32-12-23-16,-39 2-20 16,-29-22-5-16,-12-49-4 15,-34-44-9-15,-8 0-6 0,-98 25-41 16,-62 58-101-16,24 55-96 16,-14 11-751-16</inkml:trace>
  <inkml:trace contextRef="#ctx0" brushRef="#br0" timeOffset="11265.75">1869 6461 1913 0,'0'0'361'0,"0"0"-141"15,0 0 9-15,0 0-71 16,0 0-49-16,0 0-40 16,0 0-36-16,-105-32-21 15,65 39-12-15,-14 20 0 16,-8 15 1-16,-7 18 10 16,-18 36-7-16,-11 46-4 15,9 49 15-15,16 9-8 16,34-15-7-16,31-48 1 15,8-56-1-15,16-24-1 16,19-17 1-16,17-4-27 0,36-9-1 16,42-16 28-16,43-26 15 15,12-48 20-15,-13-27 15 16,-32-15 10-16,-44-4-19 16,-31-10-3-16,-32-16 3 15,-33-13-9-15,-26 0 8 16,-37 23-11-16,-51 15-24 15,-23 30-5-15,-15 31 9 16,-16 18-4-16,46 31-5 16,28 0-14-16,28 20-55 15,1 22-90-15,13-6-216 16,15-6-1074-16</inkml:trace>
  <inkml:trace contextRef="#ctx0" brushRef="#br0" timeOffset="11764.84">1379 4032 1246 0,'0'0'836'15,"0"0"-559"-15,0 0-119 16,0 0-34-16,0 0-66 15,0 0-39-15,0 0-19 16,-12-8-13-16,12 38 13 16,0 12 0-16,0 13 6 15,-13 28-5-15,-5 38 18 16,-1 52-2-16,-4 31 16 16,3 17-3-16,0 2 1 0,2-15-14 15,1-11-6 1,3-21-10-16,5-28-1 0,5-37 4 15,0-34-3 1,-2-20-1-16,4-13 12 0,-2-4-11 16,2-4-1-16,-3-3 0 15,-3-25-22-15,-2-8-97 16,1 0-455-16</inkml:trace>
  <inkml:trace contextRef="#ctx0" brushRef="#br0" timeOffset="12035.45">826 5628 2557 0,'0'0'331'0,"0"0"-227"0,0 0-104 16,0 0-19-16,0 0 19 16,63 143 5-16,-24-65 8 15,4 4-12-15,-1-6 11 16,-2-14-12-16,-4-20 0 15,-7-17-14-15,-7-19 14 16,1-6 59-16,-4-19 74 16,4-20-17-16,1-16-45 15,1-13-28-15,4-8-14 16,-2-8-22-16,-1-6-7 16,-1-39-68-16,-9 23-157 15,-8 14-868-15</inkml:trace>
  <inkml:trace contextRef="#ctx0" brushRef="#br0" timeOffset="12410.4">1757 4291 2102 0,'0'0'453'16,"0"0"-250"-16,0 0-37 0,0 0-55 16,0 0-27-16,0 0-69 15,0 0-15-15,5 34-7 16,-3 42 6-16,0 39 1 15,-2-3 1-15,0-6 0 16,0-17-1-16,0-26-6 16,0 2-16-16,0-1-19 15,-2-16-4-15,-2-10-24 16,-3-13-24-16,-18-8-84 16,5-7-185-16,-6-6-650 0</inkml:trace>
  <inkml:trace contextRef="#ctx0" brushRef="#br0" timeOffset="12585.41">1325 5147 1986 0,'0'0'526'16,"0"0"-328"-1,0 0-134-15,0 0-63 0,0 0 54 16,0 0 73-16,183 14-79 16,-98-12-12-16,8-2-21 15,3 0-3-15,-7-8-13 16,-5-8-10-16,-5-18-70 15,-23 4-125-15,-23 0-502 0</inkml:trace>
  <inkml:trace contextRef="#ctx0" brushRef="#br0" timeOffset="12790.29">1550 4213 2251 0,'0'0'416'16,"0"0"-252"-16,0 0-108 16,0 0-28-16,118-40-23 15,-56 40-5-15,9 0 0 16,24 19-32-16,-20 8-94 16,-14-1-263-16</inkml:trace>
  <inkml:trace contextRef="#ctx0" brushRef="#br0" timeOffset="13717.19">1929 7253 2126 0,'0'0'386'16,"0"0"-243"-16,0 0-107 15,0 0-8-15,0 0 58 16,115-35 56-16,-43 26-74 15,33-6-21-15,38-1-11 16,42 1 16-16,19 1-15 16,1 7-10-16,-13 7-19 15,-29 0 3-15,-34 5-4 16,-33 1-7-16,-32-2-14 0,-16-2-10 16,-6-1 13-16,-9-1 10 15,-8 3-5-15,-19-3-13 16,-6 0 19-16,-2 0-7 15,-31 0-20-15,1 0-264 16,3 0-647-16</inkml:trace>
  <inkml:trace contextRef="#ctx0" brushRef="#br0" timeOffset="14922.29">3868 7203 2393 0,'0'0'258'0,"0"0"-144"15,0 0 63-15,0 0-104 0,0 0-60 16,0 0-13-16,0 0 26 16,150-35-17-16,-75 34-3 15,9 1-2-15,12 0 3 16,8 0-3-16,21 0 3 15,22 10-7-15,22 1-5 16,5 0-27-16,-6-3 15 16,-14-4-22-16,-10-2-2 15,1-2 30-15,-2 0 10 16,-3 2 0-16,-4 0 1 16,2 2 1-16,-2 0-1 15,-2-2 11-15,-7 2-11 16,-5-4 1-16,-19 2-1 0,-21-2-1 15,-17 0 1 1,-5 0 1-16,9 0 9 0,7 0 17 16,4-2 3-16,-8-2 3 15,-6-1-3-15,-3 1-11 16,-3 4-12-16,0 0-6 16,-2 0 0-16,1 0 0 15,5 0 3-15,-2 0-4 16,3 7 6-16,3-3-5 15,1 0 8-15,2-2 0 16,1-1-9-16,-1 1 0 16,0 1 6-16,3-2 5 0,0-1-10 15,2 0-1 1,1 0 8-16,2 0-8 0,2 0 2 16,4 0-2-16,0 0 0 15,-2 0 1-15,1 0 2 16,-3 0-3-16,-2-1 7 15,-3 1-7-15,0-3 5 16,-4 3 6-16,-1 0 4 16,-2-2 6-16,-3 2-17 15,-3-1-3-15,0-1 7 16,-4 0-7-16,-1 0 9 16,0 0-4-16,-2 0 2 15,-4-1-8-15,-4 2 6 16,-1-3 0-16,-7 2-2 15,-2-2-4-15,-7 2 0 0,-4 0 1 16,-2-1-2 0,-1 3 2-16,-1 0-2 0,-2 0 1 15,2 0 0-15,-5 0 1 16,-3 0-1-16,-2 0 1 16,-3 0 3-16,-4 0-4 15,1 0 0-15,-3 0-4 16,4 0-10-16,2 0-5 15,3 0-9-15,3 0 8 16,2 0 10-16,4 0 6 16,1 3 3-16,-1-3 2 0,0 0-1 15,-4 0 0 1,-7 0 0-16,-4 0 6 16,-7 0-6-16,0 0-12 15,0 0-56-15,-9 0 41 16,-8 0-11-16,-6 0 7 0,-4 0 16 15,-6-3-28-15,-1 2 4 16,-1 1 39-16,2 0 17 16,1 0 42-16,8 0 5 15,5 0-36-15,7 12-21 16,7 8-7-16,5 6-10 16,0 8 2-16,31 24 8 0,-2-8 0 15,-3-1-189-15</inkml:trace>
  <inkml:trace contextRef="#ctx0" brushRef="#br0" timeOffset="112122.12">2312 9769 1914 0,'0'0'697'16,"0"0"-607"-16,0 0 1 15,0 0-10-15,0 0 29 0,0 0 32 16,-17-57-50 0,17 57-51-16,0 0-33 0,0 0-3 15,0 0-5-15,0 17-27 16,9 19 27-16,15 18 1 15,5 10 3-15,2 7-1 16,-3-3-2-16,-1-10-1 16,-8-14 0-16,-9-14-1 15,-2-16 1-15,-4-10 6 16,-4-4 12-16,0-8 43 16,0-24 3-16,0-16-33 15,0-10-27-15,0-5-3 16,2 1 7-16,5 11-4 0,-1 8-4 15,3 15-8 1,3 11-16-16,5 6-61 0,8 11-60 16,24 6-65-1,-7 16-67-15,1 2-596 0</inkml:trace>
  <inkml:trace contextRef="#ctx0" brushRef="#br0" timeOffset="112804.02">3272 10307 2449 0,'0'0'278'0,"0"0"-201"0,0 0-66 15,0 0 2-15,-147-56-7 16,101 43-5-16,-2 7-1 16,4 6-7-16,5 8-1 15,5 26 8-15,9 5-7 16,12 7 0-16,10 0-3 16,3-6 0-16,12-6-1 15,12-14-14-15,5-12 14 16,2-8 11-16,6-16 62 15,7-43 77-15,-5-8-67 16,2-17-40-16,-7-10-20 16,-13 7-12-16,0-7 0 0,-11 12 7 15,-2 14-6-15,-8 18 8 16,0 19 7-16,0 25-16 16,0 6 0-16,0 50-23 15,4 44 23-15,21 39 6 16,4-4-2-16,2-23-4 15,0-36-3-15,-5-34 3 16,5-8-24-16,6-8 17 16,3-12 7-16,-3-8 9 15,-1-31 8-15,-7-22-1 16,-9-13-16-16,-11-6-23 16,-9 4 2-16,0 9-22 15,0 19 22-15,-7 16 13 16,1 20-1-16,6 4-9 0,0 28-8 15,6 22 26-15,19 17-1 16,4 9 1-16,0 3 1 16,-5 0 0-16,-6-10 6 15,-7-14 57-15,-11-15 8 16,0-16 11-16,0-11-8 16,-5-12-24-16,-5-1-51 15,1-33 0-15,2-6-216 16,2-5-502-16</inkml:trace>
  <inkml:trace contextRef="#ctx0" brushRef="#br0" timeOffset="112999.37">4502 9857 2263 0,'0'0'781'16,"0"0"-700"-16,0 0-70 15,0 0-11-15,0 0-20 16,0 0 11-16,0 0-14 16,177-7-159-16,-117 7-327 15,-14 0-1220-15</inkml:trace>
  <inkml:trace contextRef="#ctx0" brushRef="#br0" timeOffset="113155.98">4589 10140 2520 0,'0'0'377'16,"0"0"-282"-16,0 0-23 0,0 0-34 16,0 0-38-16,0 0 0 15,0 0 4-15,141 6-4 16,-39-28-124-16,-17 2-159 16,-16 4-738-16</inkml:trace>
  <inkml:trace contextRef="#ctx0" brushRef="#br0" timeOffset="113921.56">6131 9662 2618 0,'0'0'311'15,"0"0"-226"-15,0 0-64 16,0 0 52-16,0 0-35 16,0 0-27-16,0 0-11 15,-98 19-5-15,84 15-1 16,12 4-6-16,2 1-12 16,12 1-13-16,19-4 18 15,13 2 11-15,8 0-3 0,4 2 1 16,-10 6-1-1,-11 2-39-15,-21 6-11 0,-14 2 0 16,-33 3 41 0,-29-7 20-16,-17-8 19 0,-6-11 22 15,6-12-9-15,7-15-32 16,17-6-15-16,16-28-97 16,31-60-110-16,8 5-249 15,0-1-435-15</inkml:trace>
  <inkml:trace contextRef="#ctx0" brushRef="#br0" timeOffset="114291.15">6029 9631 1741 0,'0'0'824'0,"0"0"-561"16,0 0-62-16,79-106-83 15,-60 92-56-15,-1 8-41 16,4 6-21-16,4 0-10 0,8 14 6 16,3 8 4-16,9 2 1 15,-2 2-1-15,-1-4-5 16,-6 2 0-16,-6 2-8 15,-6 4-20-15,-10 12 3 16,-8 12 29-16,-4 13 1 16,-3 9 0-16,0 2 0 15,0-4-19-15,0-9 0 16,15-14 3-16,7-17-6 16,8-14 0-16,5-17 22 15,5-3 22-15,3-31 27 16,-1-19 13-16,-7-12-12 15,-8-12-18-15,-14-7-15 16,-13 2-5-16,-2 0-4 0,-31 11-3 16,-14 11 4-16,-9 20-9 15,-6 16-3 1,2 21-1-16,4 0-16 0,14 31-101 16,26 35-98-16,14-6-337 15,2-6-1513-15</inkml:trace>
  <inkml:trace contextRef="#ctx0" brushRef="#br0" timeOffset="114577.93">7183 9668 2354 0,'0'0'506'0,"0"0"-273"0,0 0-77 16,0 0-91-16,0 0-44 15,-134 3-16 1,116 50-5-16,9 12-7 0,9 9-23 15,0 1-20-15,23-7-53 16,8-17 51-16,5-14 20 16,6-23 32-16,5-14 21 15,1-18 62-15,-3-26-8 16,-9-18-25-16,-14-10-25 16,-17-8-9-16,-5-1-15 15,-19 5 8-15,-20 10-9 16,-11 16-54-16,-14 23-111 15,8 16-228-15,16 11-1930 0</inkml:trace>
  <inkml:trace contextRef="#ctx0" brushRef="#br0" timeOffset="114868.02">7824 9408 2974 0,'0'0'200'16,"0"0"-154"-16,0 0-37 16,-111 107-9-16,93-35-14 15,14 15-33-15,4 4-36 16,0 1-24-16,15-9 60 16,3-17 28-16,0-18 19 0,-4-20 94 15,-4-17 25 1,2-11-11-16,1-15 9 0,5-29 9 15,6-14-57-15,5-12-30 16,2-4-24 0,3 2-15-16,4-9-53 0,-9 21-125 15,-9 15-476-15</inkml:trace>
  <inkml:trace contextRef="#ctx0" brushRef="#br0" timeOffset="115016.25">8022 10066 3113 0,'0'0'226'0,"0"0"-144"0,0 0 6 15,164 138-51-15,-100-84-37 16,-12-5-196-16</inkml:trace>
  <inkml:trace contextRef="#ctx0" brushRef="#br0" timeOffset="118751.61">3812 11459 1161 0,'0'0'1126'0,"0"0"-969"15,0 0-80-15,0 0-39 16,0 0 35-16,-45-102 22 15,25 78-31-15,-4 3-6 16,-7 1 4-16,-5 3-18 16,-7 6 17-16,-3 4-43 15,-6 6-18-15,-4 1 8 16,-4 0-8-16,0 12-6 0,0 7-29 16,7 3 10-16,8 2 15 15,9-4 2-15,14-4 8 16,9-7 0-16,11-5-1 15,2-4-83-15,0 0 0 16,8 0 39-16,13-9 45 16,3-7 12-16,0-2 22 15,-3 2-10-15,-5 7-8 16,-6 2-1-16,-3 7-7 16,-1 0-8-16,8 21-1 15,6 19 1-15,11 15 20 16,10 16-7-16,9 13-9 0,6 6-4 15,4 4-52 1,-4 1-42-16,-6-9-77 0,-13-10-11 16,-16-12 83-16,-17-11 99 15,-4-16 112-15,-20-10 131 16,-14-11-67-16,-5-10-43 16,-4-6-42-16,-2-4-5 15,5-23-51-15,2-8 17 16,9-12-13-16,12-6-27 15,7-6 2-15,10 1-14 16,5 4 1-16,21 8-2 16,11 8 1-16,5 9 0 0,5 15-10 15,1 14-10-15,6 0 7 16,-2 26-9-16,-2 15 8 16,-5 9 0-16,-9 1-7 15,-11-1 17-15,-10-7 4 16,-7-10 6-16,-5-16-6 15,0-8 4-15,-3-9 6 16,0 0-2-16,0-22 5 16,2-15 9-16,0-7-11 15,4-5-11-15,5 6 10 16,1 5-10-16,-1 9-5 16,0 14 4-16,3 12-10 15,3 3-25-15,3 21 24 16,5 17 12-16,2 8 10 15,0 2-1-15,-6-2-9 0,0-10-4 16,-9-11 4-16,-4-14 0 16,-2-11-21-16,-1 0 12 15,1-23 9-15,3-17 28 16,5-13-7-16,1-3-10 16,3 2-1-16,-1 8 8 15,-1 16-4-15,-3 11-10 16,-1 18-4-16,3 1-30 15,3 28 27-15,5 13 3 16,6 12 19-16,7 0-19 16,1-3-11-16,21-6-117 15,-11-13-62-15,-7-16-549 0</inkml:trace>
  <inkml:trace contextRef="#ctx0" brushRef="#br0" timeOffset="118969.38">4810 11570 3065 0,'0'0'254'0,"0"0"-254"16,0 0 11-16,0 0-11 16,0 0 20-16,149 30 0 0,-82-22-5 15,5-4-7 1,1-4-8-16,-4 2-13 0,-7-2-75 15,-8 6-110-15,-16 2-237 16,-20 3-1564-16</inkml:trace>
  <inkml:trace contextRef="#ctx0" brushRef="#br0" timeOffset="119123.9">5013 11916 2743 0,'0'0'255'16,"0"0"-181"-16,0 0-62 15,0 0-6-15,0 0 86 16,185-19-49-16,-98 0-24 16,28-6-19-16,-21 3-173 15,-20 6-405-15</inkml:trace>
  <inkml:trace contextRef="#ctx0" brushRef="#br0" timeOffset="124063.33">6713 11323 2505 0,'0'0'258'0,"0"0"-204"0,0 0-18 16,0 0 60-16,0 0 0 16,0 0-36-16,0 0-29 15,-5-30-20-15,3 30 10 16,-4 3-21-16,-4 16-3 15,-5 17-8-15,-3 16 4 16,-7 11-24-16,4 4 2 16,0-11 19-16,8-14 6 15,4-15 3-15,9-17 1 16,0-10-31-16,2-12 14 16,22-30 17-16,10-18 4 0,1-12-4 15,4-4-71-15,-4-1-14 16,-8 13 43-16,-5 17 42 15,-10 11 14-15,-6 19 68 16,-4 17 18-16,-2 0-42 16,0 34-47-16,0 38-8 15,0 43 19-15,0 39-19 16,0 13-3-16,0-29-92 16,0-40-13-16,0-44 16 15,-2-16 16-15,-12-2 42 16,-1-4 31-16,-8-6 7 15,2-11 28-15,-8-15 34 0,-2 0 6 16,0-7-4 0,-4-12 7-16,9 1 16 0,6 1-7 15,9 5-19-15,6 6-19 16,5 5-49-16,5-1-11 16,26 2-5-16,13 0 10 15,15 0 6-15,34 0-75 16,-12 0-172-16,-15 0-384 0</inkml:trace>
  <inkml:trace contextRef="#ctx0" brushRef="#br0" timeOffset="124425.27">7066 11941 2426 0,'0'0'322'16,"0"0"-284"-16,0 0-13 16,0 0-25-16,0 0 120 15,0 0 0-15,160-32-52 16,-103-1-31-16,-2-6-8 16,-5-7-9-16,-10-5-6 15,-9 1-9-15,-11 3-5 16,-13 4-9-16,-7 9 9 15,0 11-41-15,-25 8 7 16,-8 15 21-16,-7 2 12 16,0 30 2-16,1 16 9 15,10 13 13-15,14 7-15 16,15 2-8-16,0-4 0 16,31-10-26-16,14-15 4 0,35-18-12 15,-11-15-66-15,-7-8-230 0</inkml:trace>
  <inkml:trace contextRef="#ctx0" brushRef="#br0" timeOffset="124612.04">7787 11683 2715 0,'0'0'632'0,"0"0"-632"0,0 0-51 15,0 0 51-15,0 0 5 16,127-29-5-16,-63 9-177 16,1 2-427-16</inkml:trace>
  <inkml:trace contextRef="#ctx0" brushRef="#br0" timeOffset="125026.24">8306 11306 2438 0,'0'0'215'0,"0"0"-93"15,0 0-13-15,0 0 168 0,0 0-245 16,0 0-32-16,0 0-32 16,-7-85 14-16,41 83 3 15,1 2 7-15,1 2 2 16,-5 16-49-16,-11 7-48 15,-13 7 64-15,-7 5 11 16,-18 8 21-16,-24-1 7 16,-10-2 67-16,1-5 43 15,9-5-24-15,10-14-21 16,19-5-65-16,13-7-15 16,0 0-87-16,24 1 48 0,17-1 54 15,10 2 4-15,4 5 4 16,1 5 4-16,-8 4-12 15,-17 6-14-15,-18 5 14 16,-13 3 27-16,-7 6 45 16,-30 0 6-16,-8-2-20 15,-7-6-2-15,1-6-26 16,-13-10-30-16,10-10-47 16,7-8-395-16</inkml:trace>
  <inkml:trace contextRef="#ctx0" brushRef="#br0" timeOffset="127450.34">4514 13677 1289 0,'0'0'171'16,"0"0"-65"-16,0 0 123 16,0 0 10-16,0 0-124 15,0 0-103-15,0 0 1 16,-5 14 46-16,3-3-29 16,-1 1-30-16,3 0-5 15,0 1-198-15,0 0-37 0,0 9 76 16,7-2 102-16,2-4-963 15</inkml:trace>
  <inkml:trace contextRef="#ctx0" brushRef="#br0" timeOffset="127690.39">4483 13850 963 0,'0'0'536'0,"0"0"-340"16,0 0-157-16,0 0-39 15,0 0-7-15,0 0-133 16,0 0-288-16</inkml:trace>
  <inkml:trace contextRef="#ctx0" brushRef="#br0" timeOffset="128185.25">4483 13850 1217 0,'26'-56'530'0,"-26"56"-174"15,0-8-100-15,0-6-111 0,0 0-62 16,-9 0-36-1,-8 0-29-15,-8 2-12 0,-8 3-6 16,-10 5-22-16,-6 4 15 16,-9 3 7-16,-4 19 5 15,-7 10-3-15,-1 12 7 16,-1 8 23-16,5 14-18 16,3 12-7-1,12 9-1-15,15 25 0 0,28 24 49 16,8-11-55-16,21-17-18 15,29-18-6-15,8-23-22 16,15-5 24-16,16-4 21 16,9-17-7-16,5-20 8 15,1-19 36-15,4-4 16 0,-4-36 4 16,-2-12-2 0,-8-14 18-16,-11-9-10 0,-15-5-2 15,-16-8 6-15,-21-19 12 16,-26-19 6-16,-5 10-21 15,-21 8 11-15,-19 19-26 16,-2 25-27-16,-7 4-8 16,-7 4-13-16,-2 18-15 15,3 18-21-15,-3 18-44 16,0 2-76-16,2 31-245 16,7 15 8-16,5 3-110 15,12 7 186-15,10 18 317 16,11-16 75-16,7-9-75 0</inkml:trace>
  <inkml:trace contextRef="#ctx0" brushRef="#br0" timeOffset="128441.3">4355 14243 1234 0,'0'0'0'0,"0"0"0"0,0 0 1116 16,0 0-943-16,0 0-69 16,0 0-5-16,0 0-58 15,-22-79-23-15,18 79-18 16,-1 0 12-16,-2 13 189 15,1 26-184-15,-1 16-17 16,3 13 0-16,-1 7-163 16,-2 0 21-16,3-8 90 15,-5-9-10-15,3-12-16 16,-2-16 46-16,2-8 31 16,4-16 1-16,2-6-14 0,0 0 14 15,0-44 13-15,0 3-13 16,0-8-1246-16</inkml:trace>
  <inkml:trace contextRef="#ctx0" brushRef="#br0" timeOffset="128615.02">4186 14373 1834 0,'0'0'220'0,"0"0"271"15,0 0-279-15,0 0-183 16,0 0-29-16,0 0 0 16,0 0 83-16,-27 95-9 15,50-47-54-15,4-6-20 16,2-7 11-16,0-8-11 15,-3-8-7-15,3-12 2 16,2-7-54-16,7-7-99 0,-6-18-44 16,-7 0-551-16</inkml:trace>
  <inkml:trace contextRef="#ctx0" brushRef="#br0" timeOffset="129686.35">4520 14916 2546 0,'0'0'235'0,"0"0"-235"15,0 0-14-15,0 0 13 16,0 0 1-16,0 0 5 0,0 0 72 16,-9-39-51-16,0 71-26 15,-2 17 6-15,3 14 47 16,-2 13 14-16,8 23-31 15,2-5-26-15,0 2-2 16,0 1-8-16,0-19-16 16,0-2 10-16,0-12 5 15,0-11-9-15,0-14-1 16,0-13-35-16,0-6-42 16,0-7 16-16,0-6-13 15,0-7-19-15,-2 0 85 16,-2 0 19-16,1 0 40 15,1-11 6-15,0 0-3 16,2-1-21-16,0 2-4 0,0-3-2 16,0 0-16-16,11 3 0 15,5 2 37-15,3-2 34 16,10 3-61-16,7-4-10 16,9 3-58-16,6 0 33 15,7-1 9-15,0 3 8 16,0-5-18-16,-7 1-6 15,-7 2 16-15,-8 2 14 16,-11-3-9-16,-11 6 11 16,-8 3 2-16,-6 0 19 15,0 0 22-15,0 0 61 16,-9 0 69-16,0 0-137 16,2 8-36-16,1 6 0 15,4 8-10-15,2 6 2 0,0 10 8 16,0 12 1-1,10 4-1-15,7 13-10 0,0 0-2 16,1 12-11-16,-1 2-5 16,2 0-44-16,-1 3 6 15,-7-4-16-15,-3-9 51 16,-6-6-3-16,-2-14 29 16,0-14 5-16,-8-6 12 15,-13-12-1-15,-8-7 1 16,-4-7 45-16,-9-5-23 15,-10 0-27-15,-3-17-12 16,-8-6 10-16,-3-4 22 16,-1 0-14-16,0 5 15 15,7 0 2-15,6 7 24 0,14 2-7 16,9 5-2-16,13 2-8 16,7 2-27-16,7 0-10 15,4 0-30-15,0 4-3 16,0 0 6-16,0 0 19 15,0 0 7-15,0 0-3 16,-2 0 4-16,0 4 0 16,-4 14 6-16,4 4 3 15,0 15 7-15,2 2-5 16,0 16-10-16,0 2 11 16,0 14-1-16,4 5-5 0,2 1 3 15,-4-2 2-15,-2-3 9 16,0-9 6-16,0-11 9 15,0-10-15-15,0-13-19 16,0-10-1-16,0-9-25 16,0-6-113-16,6-4-170 15,3-6-406-15,5-21-380 16,1-12 924-16,25-45 170 16,-6 7 702-16,4 1-702 15</inkml:trace>
  <inkml:trace contextRef="#ctx0" brushRef="#br0" timeOffset="130238.27">5044 16137 1936 0,'0'0'232'0,"0"0"-200"16,0 0-19-16,29-138 46 16,-25 102-41-16,1 0 1 15,-1 8-17-15,2 4-4 16,2 5 4-16,-2 6-2 15,1 3 0-15,-3-4 18 16,3 6 28-16,0-5-22 16,-3 0 7-16,1 3-1 15,-3-3 13-15,0 7-14 16,0-1-6-16,0-1 0 16,-2 2-7-16,3 2-8 15,-3 4 80-15,0-4 83 0,0 4-124 16,0 0-34-1,0 0-13-15,0 0 0 0,0 0 0 16,0 0-8-16,0 0 0 16,0 0 8-16,0 0 0 15,0-6 5-15,0 1 0 16,0-2-4-16,0 3 4 16,0 0 2-16,2 2 23 15,-2 2 22-15,0 0 10 16,0 0-10-16,2 0-18 15,-2 5-34-15,5 14-2 16,2 17 2-16,3 16 11 16,6 14 12-16,6 25-18 15,-2-1 7-15,1 2-11 16,-4 6-1-16,-5-22-1 0,1 9-13 16,-5-13-3-1,0-10-59-15,-4-16 32 0,-2-12-5 16,1-15-63-16,-3-10-61 15,0-9-203-15,0 0-171 16,0-9-417-16,0-32 964 16,6 7 241-16,3-2-241 0</inkml:trace>
  <inkml:trace contextRef="#ctx0" brushRef="#br0" timeOffset="131079.22">5391 16223 1338 0,'0'0'646'0,"0"0"-294"15,0 0-60-15,0 0-168 0,0 0-116 16,0 0 10-16,0 0 187 16,5-42-205-16,13 42-10 15,9 0-2-15,8 9 7 16,5 1 5-16,2-6 1 16,1 2 0-16,-3-2 0 15,-3 0 0-15,0 1-1 16,-9-5 1-16,-1 0 0 15,-9 0 0-15,-3 0 4 16,-1 3 2-16,-5-3-6 16,-3 0 0-16,2 0 1 15,-4 4-2-15,0-4-1 16,-2 1 1-16,-2-1-5 0,3 3 5 16,-3-3 17-16,0 0-4 15,0 0-6-15,0 0 15 16,0 0 4-16,2 0-11 15,-2 0-9-15,2-3-5 16,2-5 6-16,4-7 15 16,-2-12 0-16,3-8-11 15,-3-15 0-15,4-9-4 16,-2-10-3-16,1-7-2 16,0-12 7-16,-4-4-9 15,-3-2-5-15,-2 3-7 16,0 5-23-16,0 13 18 0,-12 15 9 15,2 18 8 1,1 16 14-16,-1 10 43 0,6 8 0 16,0 6-15-16,-1-4-5 15,5 4-19-15,-2 0-12 16,2 0-6-16,-4 0-12 16,0 0 0-16,-4 0-7 15,-5 0 6-15,-7 0-3 16,-5 0 16-16,-3 0 9 15,-8 0-5-15,-6 0-4 16,-10 4 0-16,-6-3-4 16,-11 2-6-16,-6 1 9 15,-8-2 0-15,-6-2 2 16,-2 4 24-16,-1-4-17 16,1 0-8-16,-1 0 14 0,-1 0 1 15,1 0-9-15,3 0 3 16,3 0 3-16,8 0 2 15,7 0-2-15,13 0 7 16,10 0-11-16,15 0 10 16,14-4-9-16,5 2-5 15,9 0-4-15,3 0-4 16,2-1-7-16,0 2 3 16,0 1 5-16,0 0 2 15,0 0-9-15,0 0-20 16,0 0-52-16,2 0-165 0,15 0-262 15,2 0-562-15</inkml:trace>
  <inkml:trace contextRef="#ctx0" brushRef="#br0" timeOffset="132136.31">4267 17442 1556 0,'0'0'191'15,"0"0"-46"-15,0 0 77 16,0 0-35-16,0 0-115 16,0 0-17-16,0 0-8 15,-12-77-13-15,3 68-13 0,-5 4-21 16,1 2 16-16,-3-2 326 15,3 1-287-15,3 4-51 16,2 0-4-16,6 0-7 16,2-4-3-16,0 4 3 15,0 0-18-15,0-2 11 16,12 2 9-16,7-4 5 16,10 0 26-16,8-4-6 15,5 2-12-15,0-1-3 16,5-4 5-16,-3 3-10 15,-3 4 0-15,-8 0-2 16,-9 4 2-16,-6 0-5 0,-9 0-10 16,-5 16 15-16,-4 8 38 15,0 7 0 1,0 4-3-16,-6 9-9 0,-5 6-11 16,-5 3-13-1,-4 1-2-15,-2-1-55 0,-5 2-87 16,-2-11 38-16,-2-12-53 15,-1-6 70-15,3-12 50 16,5-14 36-16,2 0-22 16,4-2 23-16,-2-20 10 15,2-4 4-15,0-6 11 16,-1-8-9-16,-2-9 0 16,1 4-16-16,0 1 0 0,4 9 10 15,6 8 13-15,3 8 31 16,2 11 0-16,5 8-20 15,0 0-34-15,0 0 561 16,9 22-561-16,20 10-40 16,11 13 27-16,12-1-42 15,27 18-165-15,-12-16 8 16,-9-12-592-16</inkml:trace>
  <inkml:trace contextRef="#ctx0" brushRef="#br0" timeOffset="138531.9">24562 5472 1689 0,'0'0'466'0,"0"0"-204"0,0 0-167 15,0 0 33-15,0 0-50 16,0 0-14-16,0 0-13 15,146-5-38-15,-87 5 14 16,1 7-27-16,-2-1 5 16,-4 0-5-16,-15-2-13 15,-8-2-20-15,-14-2-42 16,-11 0-101-16,-6 0-244 0</inkml:trace>
  <inkml:trace contextRef="#ctx0" brushRef="#br0" timeOffset="138937.34">25032 5492 1748 0,'0'0'719'0,"0"0"-534"16,0 0-76-16,0 0 69 15,0 0-43-15,0 0-90 16,0 0-20-16,0-102-24 16,0 46-1-16,-4-17 0 15,-17-22-22-15,-3-35-5 16,-3-32 16-16,3-16 7 16,4-1 2-16,6 13-5 15,7 13-28-15,5 12-7 16,2 24 23-16,0 29 19 0,0 34 0 15,4 12 0-15,4-1 11 16,-4 1 6-16,-2 3 22 16,-2 12 4-16,0 10 16 15,0 4-1-15,0 9-27 16,0 2-19-16,0 2-12 16,0 0-13-16,0 0-67 15,0 0-39-15,0 27-59 16,5 6-55-16,-1 1-423 0</inkml:trace>
  <inkml:trace contextRef="#ctx0" brushRef="#br0" timeOffset="142377.7">10386 11382 1948 0,'0'0'213'0,"0"0"-150"16,0 0 359-16,0 0-313 15,0 0-98-15,0 0-11 16,0 0 0-16,3 32 16 16,11 10 40-16,1 16 4 15,5 28-5-15,5 28-13 16,-4-6-19-16,-2-8-19 15,-3-14-4-15,-6-21-8 16,-3 3-47-16,-7 5-84 16,-4-1-218-16,-21-19-168 15,-4-18-987-15</inkml:trace>
  <inkml:trace contextRef="#ctx0" brushRef="#br0" timeOffset="145000.37">11263 16998 1816 0,'0'0'565'15,"0"0"-414"-15,0 0-107 16,0 0-15-16,0 0-9 16,146-18-20-16,-110 18-50 15,-10 28-54-15,-3 12 90 16,-5 14 28-16,-7 9 15 16,1 7-3-16,-6 1 11 15,-2-4-30-15,3-7-7 16,-3-4-48-16,-2-15-9 0,3-5 42 15,-5-15-42 1,0-6 56-16,0-5-1 0,0-10-126 16,-22 0-32-16,-3 0 62 15,1-6-113-15</inkml:trace>
  <inkml:trace contextRef="#ctx0" brushRef="#br0" timeOffset="145254.34">11381 17602 835 0,'0'0'1251'0,"0"0"-870"15,0 0-213-15,0 0-138 16,0 0-30-16,0 0-96 15,0 0 5-15,-29-30 79 16,69 10 12-16,8-2 68 16,6 4 10-16,0 1-26 15,-3 11-38-15,-9 6-14 16,-11 0-8-16,-10 23 8 0,-15 8 0 16,-6 13 16-16,-12 6 5 15,-23-1 15 1,-9-4-4-16,-8-3 8 0,4-13-10 15,5-4 118-15,12-18 4 16,11-7-113-16,13 0-39 16,7-17-67-16,20-27-60 15,14 7 41-15,-1 5-272 0</inkml:trace>
  <inkml:trace contextRef="#ctx0" brushRef="#br0" timeOffset="150057.34">11853 13475 505 0,'0'0'0'0,"0"0"-296"0</inkml:trace>
  <inkml:trace contextRef="#ctx0" brushRef="#br0" timeOffset="150115.03">11853 13475 286 0,'6'-123'583'16,"-6"105"-341"-16,0-9-70 16,0 0-172-16,0 4-669 0</inkml:trace>
  <inkml:trace contextRef="#ctx0" brushRef="#br0" timeOffset="151240.14">9725 14518 1627 0,'0'0'407'0,"0"0"-268"16,0 0 283-16,0 0-150 15,0 0-213-15,0 0-50 16,0 0-4-16,-49 98-4 0,38-56-1 15,2 8 1-15,-2 8 6 16,0 0-6-16,-1-3-1 16,1-1 12-16,1-6-11 15,0-8 6-15,1-9 0 16,5-14-6-16,0-7 4 16,4-10-5-16,0 0 0 15,0-10 42-15,0-20-7 16,0-14-12-16,8-12-10 15,6-6-3-15,-1-3 5 16,-2 10-11-16,1 10 1 16,-6 10 0-16,1 10-4 15,-5 13 12-15,0 8-2 16,0 4-11-16,0 0-2 16,8 4-29-16,3 16 31 0,9 11 5 15,7 12-4-15,5 7 5 16,1 4-6-16,1 5-4 15,-5-2-17-15,-2-7-6 16,-9-5-25-16,-9-7 27 16,-11-12 2-16,0-3 18 15,-13-10 5-15,-16 1 36 16,-11-9 12-16,-5-4 8 16,-3-1 2-16,1 0-12 15,2 0-7-15,7 0-23 16,9-6-12-16,9 2-4 15,9-3-7-15,6 2-28 0,5 4-91 16,0-12-91-16,12 7-383 16,3-2-1267-16</inkml:trace>
  <inkml:trace contextRef="#ctx0" brushRef="#br0" timeOffset="151553.19">9846 14824 1492 0,'0'0'289'15,"0"0"-128"-15,0 0 5 16,0 0 68-16,0 0 273 16,0 0-207-16,0 0-264 0,23-72-36 15,-11 82-62 1,9 21 62-16,4 9 1 16,7 10-1-16,1 4-14 15,1-2-20-15,-3-6 17 0,-5-10 9 16,-3-14-24-16,-7-10 22 15,-5-12 10-15,-3-12 0 16,4-27 84-16,3-20 3 16,3-14-43-16,4-11-11 15,-2 4-25-15,1 8 8 16,-4 15 5-16,-1 12-6 16,-7 19-15-16,-7 26-4 15,-2 0-187-15,0 18-1104 0</inkml:trace>
  <inkml:trace contextRef="#ctx0" brushRef="#br0" timeOffset="155545.22">24735 4506 328 0,'0'0'282'0,"0"0"54"16,0 0 74-16,0 0-126 15,0 0 62-15,0 0-60 16,-64-28-55-16,64 23-72 16,0 2-49-16,0-1-20 0,0 1-23 15,0 1-18 1,0 0 3-16,0 2 5 0,0 0 0 15,0 0-14-15,0 0-19 16,0 0-24-16,0 0-13 16,2 13-16-16,14 13 19 15,8 8 10-15,5 7 7 16,4 2-7-16,-4 0 2 16,0-8 0-16,-2-7-2 15,0-6 0-15,-2-7-6 16,-1-10 1-16,3-5 5 15,-1 0 11-15,1-24 1 16,4-9 4-16,0-10 4 0,1-5 12 16,-3-4-8-1,-3 4-4-15,-3 4-8 0,-6 7-7 16,-3 9-5-16,-5 7 0 16,-5 13-21-16,-4 6-101 15,0 2-305-15</inkml:trace>
  <inkml:trace contextRef="#ctx0" brushRef="#br0" timeOffset="156611.07">25660 4382 2161 0,'0'0'363'0,"0"0"-259"15,0 0-36-15,0 0-22 16,0 0-46-16,0 0-6 16,0 0 6-16,-38 84 1 15,16-40 6-15,2 2-6 16,0-2 0-16,4-4 0 15,3-8 0-15,4-8 5 16,5-11-6-16,1-8 0 16,3-5-13-16,0 0 13 15,0 0 4-15,0-10 68 0,5-8-44 16,2-2-20-16,-1 0 0 16,-2 2-8-16,1 4 1 15,-3 4-1-15,-2 2-6 16,0 6 6-16,0 0 0 15,0 2-12-15,0 0-60 16,0 0-20-16,0 0-90 16,0 0-22-16,-7 6 51 15,1 0 46-15,-3-1 74 16,2-3 31-16,3 3 1 16,-1-4 1-16,3-1-2 15,0 0 2-15,2 3 0 0,-2-3 2 16,2 0-2-16,0 0 1 15,-2 0-1-15,2 0 2 16,-3 0-1-16,1 2 19 16,0-2 4-16,0 0 19 15,0 0-10-15,-1 0-21 16,1 1-11-16,-1-1 1 16,1 0-1-16,-2 3 8 15,0-1-7-15,1-2 7 16,-3 2 36-16,2 0-3 15,-6 2 63-15,1 0-29 16,1 4-46-16,-4 3-15 16,1 2-14-16,0 1 6 0,4 0-6 15,1 0 6 1,3-4 0-16,1-6 17 0,2-2 15 16,0-2 28-16,0 0 16 15,5-8 42-15,13-18-17 16,3-11-70-16,8-8-25 15,5-5-12-15,0 0 1 16,-3 2-2-16,-2 5 1 16,-5 9 0-16,-6 10 4 15,-5 8 6-15,-3 6 10 16,-2 6-8-16,-1 4-13 16,7 1-13-16,5 24-5 0,10 13 6 15,5 12 5-15,1 11 7 16,-2 2-6-16,0 4 0 15,-10-7-41-15,-7-9 26 16,-5-11 16-16,-7-15 5 16,-4-9 0-1,0-7 0-15,-2-8 15 0,-19-1 29 16,-16 0-6-16,-5 0-2 16,-9 0 15-16,0-8 4 15,2 1-21-15,7 0-6 16,6 1-13-16,11 3-14 15,9 2-1-15,12 0-37 16,4-2-122-16,20-6-135 16,14-2-140-16,3-3-122 0</inkml:trace>
  <inkml:trace contextRef="#ctx0" brushRef="#br0" timeOffset="156860.9">26115 4378 2293 0,'0'0'370'0,"0"0"-210"16,0 0 23-16,0 0-54 16,0 0-86-16,0 0-43 15,0 0-83-15,4 50 43 16,-4 29 40-16,0 4 8 16,0 11-1-16,0-2-7 15,4-21-2-15,3-4 2 16,7-18-7-16,1-17-19 0,7-14 16 15,3-16 10 1,8-2 15-16,23-48 2 0,-7-5-17 16,-8-5-146-16</inkml:trace>
  <inkml:trace contextRef="#ctx0" brushRef="#br0" timeOffset="156998.03">26148 3878 2796 0,'0'0'248'16,"0"0"-219"-16,0 0-29 0,0 0-97 15,0 0-216-15</inkml:trace>
  <inkml:trace contextRef="#ctx0" brushRef="#br0" timeOffset="157698.51">26567 4707 141 0,'0'0'1821'0,"0"0"-1421"15,0 0-210-15,0 0-74 0,0 0-18 16,0 0-9 0,161-37 8-16,-97 26-35 0,1 2-19 15,-5 3-21-15,-6 2-17 16,-10 4 1-16,-9 0-6 16,-12 0 0-16,-13 6-101 15,-10 20-111-15,-19-4-25 16,-10 0-222-16</inkml:trace>
  <inkml:trace contextRef="#ctx0" brushRef="#br0" timeOffset="157865.38">26622 4895 1550 0,'0'0'473'0,"0"0"-240"0,0 0-181 16,0 0 134-16,0 0 18 15,0 0-43-15,135 22-16 16,-71-22-62-16,7 0-23 15,3 0-34-15,-5 0-17 16,0 1-9-16,-18 2-137 16,-19-1-341-16</inkml:trace>
  <inkml:trace contextRef="#ctx0" brushRef="#br0" timeOffset="190569.37">23611 13770 194 0,'0'0'1390'15,"0"0"-957"-15,0 0-187 16,0 0-29-16,0 0-34 15,0 0-47-15,-77 8-7 16,77-8-40-16,0 0-5 16,0 0-24-16,0 0-22 15,0 0-14-15,0 0-7 16,0 0 0-16,0 0-12 16,0 0-5-16,0 0-8 0,7 0-17 15,18 0-7-15,18 0 32 16,19 0 13-16,31 0-13 15,34 0 0-15,31-12 19 16,5-8-18-16,-27 4 0 16,-36 6 12-16,-37 4-8 15,-12 4-5-15,0-1 1 16,-2 3 6-16,-7 0-7 16,-15 0-4-16,-14 0-14 15,-8 0-54-15,-5 5-90 16,-2 21 8-16,-14 0-103 15,-4-3-1076-15</inkml:trace>
  <inkml:trace contextRef="#ctx0" brushRef="#br0" timeOffset="190970.21">23466 15065 2345 0,'0'0'266'16,"0"0"-219"-16,0 0-35 15,0 0 10-15,0 0 15 16,0 0 34-16,0 0-22 0,168 54-7 15,-93-50 2-15,9-4 4 16,29 0-22-16,37 0-1 16,37-8 0-16,16-2 17 15,-12-2 2-15,-26 8-12 16,-47 4-15-16,-31 0-5 16,-24 0-11-16,-16 0 9 15,-5 0-5-15,-7 0-4 16,-6 0-2-16,-20 2 5 15,-9 0-5-15,-15-2 1 16,-16 0-63-16,-5 0-318 0</inkml:trace>
  <inkml:trace contextRef="#ctx0" brushRef="#br0" timeOffset="191515.2">24110 14453 2155 0,'0'0'356'16,"0"0"-161"-16,0 0-93 15,0 0 67-15,0 0-53 0,0 0-47 16,0 0-16 0,0-39-24-16,0 39-29 0,0 5-9 15,0 16-3-15,0 7 12 16,0 7 12-16,2 2-4 16,11-7-3-16,3-7-5 15,4-6-11-15,2-11-5 16,5-6 7-16,4-10 9 15,2-26 33-15,8-16-10 16,-6-17-7-16,-1-3-6 16,-7-3 6-16,-12 4-6 15,-9 11 12-15,-6 10 11 16,0 12-2-16,-11 16-3 0,-9 5-28 16,-2 17-1-16,-2 0-8 15,-1 27 5-15,0 17 4 16,10 12 4-16,11 4-4 15,4 0 0-15,17-5-10 16,19-10-7-16,9-6 4 16,5-14-32-16,6-8-30 15,21-17-88-15,-17 0-120 16,-12 0-600-16</inkml:trace>
  <inkml:trace contextRef="#ctx0" brushRef="#br0" timeOffset="191695.31">24760 14397 2541 0,'0'0'363'0,"0"0"-184"16,0 0-94-16,0 0-55 16,0 0-23-16,0 0 3 15,0 155-2-15,0-89-7 16,9 2 8-16,0-6-9 16,2-13-7-16,2-13-3 15,3-17-17-15,13-19-78 16,-4-19-141-16,-6-16-526 0</inkml:trace>
  <inkml:trace contextRef="#ctx0" brushRef="#br0" timeOffset="191828.08">24845 14145 2944 0,'0'0'232'15,"0"0"-232"-15,0 0-15 16,0 0-373-16,0 0-1717 0</inkml:trace>
  <inkml:trace contextRef="#ctx0" brushRef="#br0" timeOffset="192888.15">27144 13359 2915 0,'0'0'240'15,"0"0"-187"-15,0 0-19 16,0 0 31-16,0 0-63 15,0 0-2-15,0 0-29 16,-2 96 29-16,15-30 14 16,0 6-8-16,6 3-6 15,-4-9-13-15,3-6-69 16,-5-13-60-16,-1-10-56 16,-2-15-4-16,1-14-22 15,1-8-95-15,-1-8 169 0,0-20 150 16,0-5 132-16,-4-6 167 15,-3 5-41-15,-4 4-47 16,0 10-17-16,-8 6-48 16,-22 9-64-16,-15 5-45 15,-12 15-25-15,-15 20 4 16,-7 20-2-16,0 13 0 16,10 8 1-16,11 6-5 15,14 4-3-15,20-7-7 16,19-7-11-16,5-8-6 15,29-14-3-15,20-10 10 16,11-12 9-16,14-16 1 16,6-12 1-16,5 0 3 15,2-23 1-15,-6-11 13 16,-6-9-7-16,-13-1-10 0,-16-12 6 16,-12 0 7-16,-14-4-5 15,-11 1 12-15,-9 3-13 16,-3 8 17-16,-18 7 4 15,-8 6 3-15,-8 9-26 16,-2 6-6-16,-1 9-22 16,0 10 6-16,6 1-48 15,8 26-64-15,10 6-129 16,9 3-561-16</inkml:trace>
  <inkml:trace contextRef="#ctx0" brushRef="#br0" timeOffset="193394.23">27229 13993 1897 0,'0'0'675'0,"0"0"-505"16,0 0-39-16,0 0 22 15,0 0-58-15,0 0-79 16,0 0 4-16,-67 76-14 16,36-36 5-16,-5 0-10 15,1-2 8-15,1-9-1 0,10-6-2 16,5-9 3-16,9-9-4 16,8-5-5-16,2 0 0 15,0-19-30-15,0-12 9 16,0-8 19-16,0-3 2 15,4 2 17-15,-2 4 0 16,-2 7 19-16,0 11 2 16,0 8 0-16,0 6-1 15,0 4-30-15,0 0-7 16,0 8-34-16,0 15 34 16,4 3 6-16,5-1 1 15,3-4-7-15,-2-7-4 16,4-7-7-16,-1-7-6 0,6-7 10 15,2-20 7 1,6-9 0-16,0-4-7 0,0 4-15 16,-3 8-4-16,-4 15-96 15,0 13-81-15,-5 37-74 16,-5 11-208-16,-6 9-1092 0</inkml:trace>
  <inkml:trace contextRef="#ctx0" brushRef="#br0" timeOffset="193730.42">27004 14616 2556 0,'0'0'432'0,"0"0"-284"16,0 0-34-16,0 0-1 15,0 0-63-15,0 0-33 16,0 0-12-16,0 17-5 16,0 18 0-16,0 18 2 15,0 16 5-15,0 13-2 0,4 5 1 16,7-3-6-1,3-14-6-15,-3-11-17 0,-5-13-36 16,-6-16-38-16,0-15-96 16,0-10-629-16</inkml:trace>
  <inkml:trace contextRef="#ctx0" brushRef="#br0" timeOffset="194153.57">25030 15287 2238 0,'0'0'437'16,"0"0"-245"-16,0 0-63 15,0 0-28-15,0 0-70 16,0 0 8-16,0 0 34 16,171-38-5-16,-64 29-24 15,35-4-11-15,45 4-14 16,27-4-1-16,12 7-7 16,5-3-4-16,-5 6 0 15,14 2-6-15,12 1 12 16,0 0-4-16,-9 0-1 15,-20 0 13-15,-32 0-11 16,-46 0 0-16,-47 0-3 16,-42 0 8-16,-27-4-15 0,-10-2 0 15,-9-2 0-15,-10-1-1 16,-37-9-27-16,-15 4-163 16,-4 0-328-16</inkml:trace>
  <inkml:trace contextRef="#ctx0" brushRef="#br0" timeOffset="194811.06">27202 13375 2034 0,'0'0'453'16,"0"0"-230"-16,0 0-61 15,0 0-7-15,0 0-101 16,0 0-54-16,0 0-3 16,64-14 3-16,-1 14 34 0,38 0-8 15,41-12 2 1,47-9-3-16,18-4-2 0,-8-3-11 15,-19 1 30-15,-35 7-18 16,-27 8 27-16,-29 3-14 16,-26 5-4-16,-17 4 1 15,-5 0-23-15,-6 0-10 16,-8 0-1-16,-16 0-10 16,-9 0-10-16,-2 0-6 15,0 0-40-15,0 1-47 16,0 6-148-16,0-4-519 0</inkml:trace>
  <inkml:trace contextRef="#ctx0" brushRef="#br0" timeOffset="195148.11">28689 12389 2557 0,'0'0'467'0,"0"0"-449"16,0 0-18-1,0 0 0-15,-21 155 55 0,21-80-28 16,0 1-27-16,0-6 0 16,0-12-32-16,2-13-8 15,-2-30-52-15,0-11-97 16,0-4-460-16</inkml:trace>
  <inkml:trace contextRef="#ctx0" brushRef="#br0" timeOffset="195377.08">28623 12197 2786 0,'0'0'378'0,"0"0"-302"0,0 0-48 15,0 0 4-15,0 0 6 16,130 67-9-16,-75-21-18 16,-3 8-11-16,-10 0-4 15,-18 0-3-15,-14-4-29 16,-10-6 30-16,-23-7 6 15,-22-7 12-15,-10-8-2 16,-10-5-10-16,-2-2-18 16,-2-5-62-16,-20-6-88 15,20 0-135-15,7-4-1097 0</inkml:trace>
  <inkml:trace contextRef="#ctx0" brushRef="#br0" timeOffset="196128.57">24156 12852 2587 0,'0'0'274'16,"0"0"-174"-16,0 0 15 15,0 0 10-15,0 0-72 0,0 0-20 16,0 0-21 0,-117-46-12-16,85 61-1 0,-4 16 1 15,-2 13-1-15,3 10 0 16,4 6-11-16,15 4 6 15,13-2 0-15,3-8 0 16,25-8-19-16,18-13-42 16,8-13 24-16,17-20-69 15,-12-2-159-15,-11-20-875 0</inkml:trace>
  <inkml:trace contextRef="#ctx0" brushRef="#br0" timeOffset="196361.57">24029 13091 723 0,'0'0'2108'16,"0"0"-1897"-16,0 0-197 16,0 0 13-16,0 0-23 15,0 0 62-15,118 29-35 16,-73-5-22-16,-5 6-5 16,-9 4-8-16,-11 6-5 15,-15 3 9-15,-5 3 0 16,-5 0 16-16,-15-2 0 15,-2-7 1-15,9-6 2 16,13-7-19-16,8-8-86 16,17-8-355-16</inkml:trace>
  <inkml:trace contextRef="#ctx0" brushRef="#br0" timeOffset="197814.21">28779 13225 2449 0,'0'0'482'0,"0"0"-368"0,0 0-92 15,0 0 3-15,0 0 39 16,0 0-41-16,0 0-23 16,-4-31-19-16,4 49-7 15,0 14 26-15,0 17 35 16,0 13-12-16,9 10-15 16,2 3-1-16,0-2 1 15,1-4-4-15,-2-8-4 16,-1-8 0-16,1-15-3 15,-4-10 3-15,-2-12-1 16,1-9-2-16,-3-4-20 16,-2-3 23-16,0 0 1 0,0 0 10 15,0 0-7 1,-7 0-4-16,-22 0-37 0,-17 6-61 16,-14 6-3-16,-16 4 77 15,-7 4 24-15,1 0 50 16,6 2 47-16,11-4-3 15,21-5-44-15,19-4-23 16,21-2-27-16,4-3-39 16,34 1-35-16,24-5 60 15,19 2 13-15,12 1-11 16,3 1-9-16,-3 1-12 16,-13 6-35-16,-17 5-1 0,-20 2-15 15,-22 1 40-15,-17 3 44 16,-4 0 15-16,-27 5 79 15,-9-1-4-15,-3 2-17 16,3 0-12-16,7 0-30 16,10 0-29-16,17 2-2 15,6 6-25-15,8 6 6 16,24 4 15-16,8 4 4 16,-2 3 14-16,-2 1-3 15,-14-2-7-15,-9-2-4 16,-13 0 0-16,0-8 22 15,-11 1 10-15,-11-8-11 16,-1-2 0-16,4-11-7 16,3-4-3-16,5-9-9 0,4-4-2 15,5-2-52-15,0 1-73 16,0 1-31-16,-1-1 44 16,1 0 59-1,2-2 29-15,-3-2 19 0,-1 0 4 16,0 0-47-16,0-4-564 0</inkml:trace>
  <inkml:trace contextRef="#ctx0" brushRef="#br0" timeOffset="198340.03">28276 15169 2444 0,'0'0'366'15,"0"0"-221"-15,0 0-67 16,0 0-68-16,0 0-1 16,0 0 46-16,185-28-17 15,-80 19-15-15,-5 0 32 16,4 1-20-16,2 2-17 16,-27 2-12-16,4 1-6 0,-21-3-27 15,-20-1-69 1,-17 5-104-16,-16-2-458 0</inkml:trace>
  <inkml:trace contextRef="#ctx0" brushRef="#br0" timeOffset="198525.34">29368 14265 1174 0,'0'0'204'0,"0"0"-204"16,0 0-261 0,0 0-159-16</inkml:trace>
  <inkml:trace contextRef="#ctx0" brushRef="#br0" timeOffset="198932.86">29368 14265 2404 0,'-54'-22'244'0,"54"22"-189"0,0 15-55 15,0 10 1-15,15 15-2 16,6 14 1-16,1 5-51 16,3 2-58-16,-1-2 17 15,-4-9-25-15,-5-15 50 16,-1-8 67-16,-7-21 88 15,-1-6 203-15,2-6-30 16,0-29-87-16,5-15-68 16,8-17-40-16,-1-6-14 15,4-2-24-15,0 6 7 16,1 9-18-16,-2 10-15 0,-2 14-2 16,0 14-58-16,-3 22-103 15,-7 0-260-15,-3 24-483 16</inkml:trace>
  <inkml:trace contextRef="#ctx0" brushRef="#br0" timeOffset="199360.31">29892 14506 2541 0,'0'0'297'0,"0"0"-69"16,0 0-62-16,0 0-61 15,0 0-48-15,73-120-32 16,-73 103-25-16,0 12-20 15,-23 5-48-15,-8 9 17 0,-4 27 44 16,-3 13 7 0,9 11 7-16,6 2-6 0,13-3-1 15,10-14-15 1,0-11-5-16,8-13-24 0,17-12 44 16,4-9 54-16,6-15-1 15,3-22-19-15,3-13-16 16,-6-7-6-16,-3-12-9 15,-9-2-3-15,-4 1-4 16,-9 7 4-16,-4 13 1 16,-6 15 15-16,0 18 27 15,0 14-38-15,-6 3-5 0,-2 28-24 16,-3 18 23 0,1 16-33-16,6 9-12 0,2 1-22 15,2-9-21-15,0-6-17 16,0-21 49-16,4-10 12 15,8-19-38-15,5-7-70 16,16-33 6-16,-3-9-300 16,1-2-1237-16</inkml:trace>
  <inkml:trace contextRef="#ctx0" brushRef="#br0" timeOffset="199610.68">30341 14337 213 0,'0'0'1858'0,"0"0"-1406"15,0 0-195-15,0 0-59 16,0 0-84-16,0 0-107 15,0 0 45-15,-4 77 14 16,-9-38-31-16,-1 1-10 0,1-7-3 16,3-3 6-1,8-6 5-15,2-2-26 0,0-2-7 16,21-1-11-16,8 2 11 16,6 0 5-16,1-2 10 15,-7 1-4-15,-9-3-11 16,-18 1-17-16,-2-1-12 15,-24 3 29-15,-21 1 13 16,-37-2-13-16,11-2-45 16,4-7-216-16</inkml:trace>
  <inkml:trace contextRef="#ctx0" brushRef="#br0" timeOffset="200225.12">27478 14476 2129 0,'0'0'684'0,"0"0"-464"16,0 0-103-16,0 0-41 15,0 0-28-15,0 0-32 16,0 0-16-16,2-4-12 15,-2 4-44-15,2 0-53 16,6 5-89-16,-4 4-114 0</inkml:trace>
  <inkml:trace contextRef="#ctx0" brushRef="#br0" timeOffset="200721.05">26699 13872 2294 0,'0'0'335'0,"0"0"-251"16,0 0-43-16,0 0 126 16,0 0-43-16,0 0-30 15,0 0-16-15,-3 6-15 16,-5-10 11-16,-8-20-55 15,-9-12-19-15,-8-12-1 16,-5-15 1-16,-2-8 1 0,-5-30-1 16,5-33-5-1,7-30-3-15,15-9 0 16,18 35 8-16,0 39 4 16,11 45-4-16,11 18-1 0,7 0 0 15,2 4-6-15,0 2 7 16,-6 11 1-16,-7 10-1 15,-9 5-50-15,-9 4-90 16,0 0-66-16,-2 0-312 0</inkml:trace>
  <inkml:trace contextRef="#ctx0" brushRef="#br0" timeOffset="200954.7">26482 12391 2147 0,'0'0'395'0,"0"0"-223"16,0 0 0-16,0 0 24 0,0 0-94 15,0 0-67-15,0 0-22 16,80-13-13-16,-41 45 0 16,3 11-1-1,-5 5-6-15,-1 6-19 0,-9-2-5 16,-11-4 11-16,-8-6 19 16,-5-8 2-16,-3-7 3 15,0-7-4-15,0-15-89 16,-3-3-163-16,3-2-888 0</inkml:trace>
  <inkml:trace contextRef="#ctx0" brushRef="#br0" timeOffset="201833">27162 11671 2457 0,'0'0'306'0,"0"0"-189"16,0 0-76-16,0 0 34 16,-120-101-32-16,88 101-11 15,-3 0-27-15,-1 27-5 16,1 16 0-16,8 4 0 16,11 0-7-16,14-3-3 15,2-10 0-15,14-9-16 16,12-13 17-16,8-12 9 15,-1 0 23-15,-2-10 1 16,1-17-4-16,-9 2 5 0,-7 0-8 16,-5 7 18-1,-7 8 13-15,0 9 1 0,-4 1-49 16,2 18-26-16,4 25-21 16,7 35 47-16,8 35 0 15,12 25-29-15,-4-9-96 16,-6-29 13-16,-8-31-49 15,-15-29 68-15,0-4 53 16,0-5 40-16,-5-2 28 16,-13-17 157-16,-6-12-6 15,-5 0-79-15,0-18-16 16,5-14-35-16,3-10-22 0,10-8 1 16,11-5-13-1,0-3-4-15,21 2-11 0,12 4-1 16,9 10 1-16,5 7-8 15,-3 15-6-15,-2 11-8 16,-8 9-3-16,-10 2-10 16,-3 25 6-16,-8 12 10 15,-6 2 19-15,-2 3 0 16,-5-7 0-16,0-11 9 16,0-9-2-16,0-10-1 15,2-7 1-15,2 0-6 16,3-6 0-16,1-18 46 15,4-10-24-15,3-3-23 0,1-6-10 16,-1 5-15 0,-1 9 2-16,-5 14 6 0,-3 9-2 15,-1 6-29-15,0 15-20 16,1 20 59-16,5 9 9 16,3 4 12-16,3-2-6 15,2-8-6-15,-2-12-9 16,-1-9-6-16,-5-11 10 15,-1-6 5-15,2-9 45 16,3-21 21-16,1-10-18 16,5-11-35-16,-4 1 0 15,1 5-13-15,-5 6 10 16,-4 11-2-16,-2 15-8 16,-5 8-9-16,-2 5-26 15,3 13-4-15,3 15 18 0,3 8-34 16,9 14-76-16,-3-9-153 15,1-10-704-15</inkml:trace>
  <inkml:trace contextRef="#ctx0" brushRef="#br0" timeOffset="202014.34">27964 11783 2691 0,'0'0'512'0,"0"0"-451"0,0 0-61 16,0 0-49-16,0 0-45 15,0 0-172-15,0 0-936 0</inkml:trace>
  <inkml:trace contextRef="#ctx0" brushRef="#br0" timeOffset="202403">28145 11416 2200 0,'0'0'299'15,"0"0"-157"-15,0 0-34 16,0 0 36-16,0 0-82 16,0 0-62-16,0 0-43 15,6 28 43-15,14 28 18 16,7 4 0-16,-1-8-18 0,3-8-1 15,2-13-1-15,-2-15 2 16,3-16 25-16,-1 0 54 16,2-31 23-16,1-17-26 15,2-10-33-15,-3-11-23 16,-2-2-12-16,-6-8-1 16,-10 1-7-16,-13 0-3 15,-2 6-29-15,-17 14-26 16,-19 18 29-16,-6 22 29 15,-2 18 10-15,-4 9-1 16,6 34 3-16,7 13 0 16,12 8-5-16,21 4-7 0,2-4-8 15,29-7-2-15,15-14-14 16,30-13-49-16,-11-11-145 16,-8-13-530-16</inkml:trace>
  <inkml:trace contextRef="#ctx0" brushRef="#br0" timeOffset="202642.93">28897 11392 1804 0,'0'0'448'0,"0"0"-163"0,0 0-81 16,0 0-86-1,0 0-116-15,0 0 26 0,12 126-4 16,-12-74-13-16,6-4 0 16,10-10-11-16,4-11-5 15,13-27-14-15,-2-5-58 16,-1-27-726-16</inkml:trace>
  <inkml:trace contextRef="#ctx0" brushRef="#br0" timeOffset="202765.11">28942 10925 3154 0,'0'0'0'0</inkml:trace>
  <inkml:trace contextRef="#ctx0" brushRef="#br0" timeOffset="205795.87">23017 14453 723 0,'0'0'465'0,"0"0"-54"16,0 0-133-16,0 0-73 15,0 0 0-15,0 0-11 16,-10 0-22-16,10-4-50 15,0 1 2-15,0-3-12 0,0 2-22 16,0 0-23-16,0 2-24 16,0-1-2-16,0 2-10 15,0 1-5-15,0 0-12 16,0 0-2-16,0 0-12 16,-3 0-10-16,-3 11-27 15,-6 16 3-15,-3 15 34 16,-3 10-1-16,-2 4 1 15,4 2 0-15,1-12-3 16,3-10 3-16,6-11 6 16,4-11-6-16,2-13-5 15,0-1-20-15,4-22-13 16,12-20 38-16,4-16 15 16,0-12-11-16,-2-2-4 15,-5 6-2-15,-4 10 2 0,-5 12 17 16,-2 12 4-16,1 9-5 15,-3 11-5-15,3 6-11 16,3 6-1-16,3 0-26 16,9 18-17-16,6 16 32 15,7 10 12-15,7 9 5 16,2 0-5-16,2 6-20 16,-3-9-32-16,-6-2-42 15,-6-8 7-15,-10-8 29 16,-12-6 5-16,-5-3 6 15,-13-14 47-15,-27 0 23 16,-16-5 28-16,-13-4 85 16,-9 0 10-16,2-3-36 15,4-8-33-15,19-2-24 16,19 4-31-16,21 0-22 0,13 1-91 16,52-5-72-16,5 2-20 15,6-3-300-15</inkml:trace>
  <inkml:trace contextRef="#ctx0" brushRef="#br0" timeOffset="206127.66">23318 14382 813 0,'0'0'1793'0,"0"0"-1520"16,0 0-129-16,0 0-26 15,0 0-26-15,0 0-70 0,0 0-22 16,-24-45-37-16,44 73 17 15,3 12 20-15,3 10 7 16,-2 7 5-16,1-7-5 16,-5-2 5-16,-5-14-11 15,-1-10 0-15,-7-13-1 16,-1-7 0-16,-1-4 12 16,0 0 18-16,3-25 42 15,3-11 8-15,7-12-27 16,7-18-30-16,3-1-11 15,1 3-1-15,0 3-11 16,0 11-16-16,0 13-48 16,5 7-60-16,-7 9-256 15,-5 12-1337-15</inkml:trace>
  <inkml:trace contextRef="#ctx0" brushRef="#br0" timeOffset="208364.9">28764 13172 749 0,'0'0'495'16,"0"0"-345"-16,0 0-150 16,0 0-245-16,0 0-347 0</inkml:trace>
  <inkml:trace contextRef="#ctx0" brushRef="#br0" timeOffset="209476.1">29657 12837 768 0,'0'0'378'15,"0"0"-79"-15,0 0-145 16,0 0-58-16,0 0 17 16,0 0-8-16,0 0 53 15,58 22-20-15,-45-22 43 16,1 0-10-16,-1-7-62 0,3-9-19 15,-1-2-18 1,4-7-23-16,-2-3-28 0,-3-2 11 16,-8 0-22-16,-4 2-1 15,-2 2 6-15,-4 6 10 16,-18 8-25-16,-7 8-15 16,-7 4 15-16,-2 4 0 15,-1 22-10-15,0 8-18 16,10 3 9-16,10 3-20 15,7-7-5-15,12-4 12 16,0-8-14-16,5-8 24 16,14-6-24-16,6-7 40 15,2 0 6-15,2 0 22 16,0 0 1-16,0 0-4 16,2 14-19-16,0 13-7 0,5 13 7 15,-3 11 0 1,-4 12 0-16,-4 5-147 0,-8-4 44 15,-10-10-31-15,-7-10 19 16,0-16 115-16,-22-13 129 16,-7-15 58-16,-2 0-58 15,2-22-50-15,9-12-25 16,7-10 12-16,8-6-26 16,5-3-15-16,2 3-20 15,18 6-5-15,5 8-21 0,1 12 15 16,-1 12 6-1,-2 12-14-15,-6 0-18 0,-3 22-36 16,-3 14 31 0,-5 10-11-16,1 0-29 0,-5-4 4 15,0-9 65-15,3-13 8 16,0-11 20 0,1-9 12-16,3 0 5 0,5-8 30 15,5-16 32-15,6-8-36 16,2-4-40-16,2 2-22 15,-7 6 0-15,-5 6 5 16,-5 10-4-16,-5 12-2 16,-7 0-28-16,0 12-23 15,0 18 51-15,0 8 11 16,0 2 8-16,4-2 2 0,7-5-19 16,5-13 20-16,-1-8 16 15,3-11 12-15,3-1 18 16,-2-12 10-16,8-18-30 15,0-10-38-15,15-18-10 16,-9 10-236-16,-4 8-711 16</inkml:trace>
  <inkml:trace contextRef="#ctx0" brushRef="#br0" timeOffset="209644.02">30740 12878 2758 0,'0'0'62'0,"0"0"-62"15,0 0-739-15</inkml:trace>
  <inkml:trace contextRef="#ctx0" brushRef="#br0" timeOffset="210168.26">31328 12572 2957 0,'0'0'194'0,"0"0"-123"16,0 0-54-16,0 0-17 15,0 0-6-15,0 0 6 16,0 0-8-16,-89 159-5 15,60-87-3-15,3-3 0 16,1-9 6-16,5-14 10 16,5-12 8-16,5-13-4 15,6-13-4-15,4-8 0 16,0 0-18-16,2-11-18 16,16-22 24-16,7-6-28 15,1-11-5-15,5-8 26 16,-2-3 18-16,0-1 1 15,-4 7-5-15,-5 14-4 16,-5 11 9-16,-5 16 28 0,-6 14 26 16,1 4-54-1,1 32-34-15,8 16 34 0,3 14 21 16,10 10-21-16,6 5-47 16,5-7-3-16,5-9-26 15,-3-10 13-15,-7-15 26 16,-4-14 12-16,-11-10 25 15,-9-11 20-15,-7-5 69 16,-2 0 79-16,-16-15-50 16,-22-9-103-16,-10-2-15 15,-10-2 8-15,-7 8 19 16,-2 6-16-16,4 8-11 16,-3 6-47-16,17 0-164 0,16 8-426 15</inkml:trace>
  <inkml:trace contextRef="#ctx0" brushRef="#br0" timeOffset="210471.12">31700 12551 1501 0,'0'0'1155'0,"0"0"-1042"16,0 0-108-16,0 0-5 15,0 0-3-15,0 0 2 16,54 134 2-16,-29-74 14 16,-1 3-8-16,0-6-6 15,-1-8 20-15,-3-11 43 0,-5-14 70 16,-3-11-8-16,1-12-34 16,1-1 3-16,7-10 3 15,8-23-16-15,12-8-33 16,3-13-24-16,6-7-7 15,-6-1-18-15,-7-6-25 16,-12 16-114-16,-16 15-686 0</inkml:trace>
  <inkml:trace contextRef="#ctx0" brushRef="#br0" timeOffset="-212272.63">14825 13028 1804 0,'0'0'361'0,"0"0"-88"16,0 0-103-16,0 0-33 15,0 0-55-15,0 0-42 16,-36-48-34-16,34 44 59 15,0 2 78-15,0 2-119 16,0 0-24-16,-3 4-15 16,-3 28-7-16,-6 36 22 15,-9 34-5-15,4 2 4 16,0-10-12-16,4-14-36 0,1-33 30 16,4-3 14-1,-2-7 5-15,8-21 2 0,4-16-2 16,0-9-15-16,4-45 15 15,12-13 21-15,4-14-8 16,-2-12-13-16,-7 11 0 16,0-6 1-16,-6 12 14 15,-3 15 27 1,-2 16 23-16,0 17-15 0,0 12-2 16,0 16-10-16,0 0-38 15,8 26-36-15,15 20 36 16,10 19 3-16,12 12 11 0,6 5-14 15,5 3-8 1,-2-4-13-16,-8-12-60 0,-8-9 49 16,-14-14 21-16,-12-12 11 15,-12-10 1-15,-2-6 6 16,-32-6 10-16,-15-6-3 16,-16-3 5-16,-8-3 0 15,-3 0 24-15,5 0-9 16,9-4-12-16,14-5-18 15,19 0-4-15,19-2-70 16,16-13-115-16,23 3-375 16,9-4-941-16</inkml:trace>
  <inkml:trace contextRef="#ctx0" brushRef="#br0" timeOffset="-211757.51">15204 13203 858 0,'0'0'1294'16,"0"0"-1180"-16,0 0 46 15,0 0-112-15,0 0-19 16,0 0 45-16,0 0-39 16,17-39-13-16,-12 35-10 15,-5 2 14-15,0 2 9 16,0 0 192-16,0 0-211 15,0 0-1-15,0 0-15 16,0 0-31-16,0 0 14 0,0 0-15 16,0 2 11-16,0 2 20 15,0-2-34-15,0 3 24 16,0-5-16-16,0 1 9 16,2-1 4-16,-2 0-9 15,0 0 14-15,0 0 9 16,0 0 11-16,0 0 40 15,0 0 6-15,3-6-6 16,-3-2-26-16,0 0-7 16,0 4-6-16,0 2-12 15,0 2 77-15,0 0-77 16,0 24-14-16,0 19 14 16,0 18 3-16,4 16 5 15,7 5-8-15,5-2 1 0,4-9 5 16,0-13-6-16,-1-21-7 15,4-12-11-15,0-15-4 16,-1-10 2-16,0-35-41 16,-6-9-105-16,-8-6-1315 0</inkml:trace>
  <inkml:trace contextRef="#ctx0" brushRef="#br0" timeOffset="-211609.83">15136 12714 2678 0,'0'0'239'0,"0"0"-183"16,0 0-56-16,0 0-29 15,0 0-674-15,0 0 183 16</inkml:trace>
  <inkml:trace contextRef="#ctx0" brushRef="#br0" timeOffset="-211370.55">15815 13106 1403 0,'0'0'995'0,"0"0"-815"16,0 0-180-16,0 0 14 15,0 0-24-15,0 0 20 0,0 0 126 16,140-26-8-16,-98 16 108 15,1 2-194-15,-4 2-42 16,-1 6-31-16,9 0-181 16,-11 8 25-16,-9 8-649 0</inkml:trace>
  <inkml:trace contextRef="#ctx0" brushRef="#br0" timeOffset="-211215.39">15886 13355 2404 0,'0'0'259'16,"0"0"-19"-16,0 0-195 0,0 0-44 16,0 0-1-1,127-12 157-15,-63 3-157 0,25 2-8 16,-13 1-134-16,-16 1-674 0</inkml:trace>
  <inkml:trace contextRef="#ctx0" brushRef="#br0" timeOffset="-209024.82">16665 12919 1627 0,'0'0'772'0,"0"0"-705"16,0 0-41-16,0 0 24 15,0 0 10-15,0 0-59 16,0 0-1-16,7 105 25 16,-3-49-18-16,1-2 9 15,-2-4-15-15,-1-13 13 16,-2-14 15-16,2-9 23 16,2-11-2-16,0-3 0 15,3-10-18-15,5-20 29 16,1-13-34-16,1-8-9 0,1-4-13 15,-1 3-5 1,-4 10 1-16,-3 10 15 0,-3 14 5 16,-2 8-12-16,1 10-9 15,2 5-37-15,1 28-9 16,7 14 46-16,3 18 5 16,4 7-5-16,-2 9-64 15,0-4 23-15,-7 0-24 16,-7-9-64-16,-4-12 105 15,0-12 24-15,-22-12 16 0,-5-7 33 16,-6-11 20 0,-1-9-23-16,1-2-11 15,4-3 19-15,2 0 6 0,5-8-24 16,8-4-36-16,10-1-14 16,4 1-14-16,2 4 9 15,27-3 10-15,16 2-17 16,8 1 21-16,12 2-2 15,5 4-19-15,16 0-37 16,-14 2-226-16,-14-4-404 0</inkml:trace>
  <inkml:trace contextRef="#ctx0" brushRef="#br0" timeOffset="-208653.3">17218 13469 2684 0,'0'0'144'0,"0"0"-144"16,0 0-10-16,0 0 10 16,0 0 12-16,133 26-1 15,-90-26 13-15,-1-23 14 16,1-8 21-16,-5-9-20 16,-5-10-10-16,-6-3-22 15,-10-1 0-15,-7 3-7 16,-10 4-2-16,0 5-3 15,-16 10 10-15,-11 10 19 16,-2 11 33-16,-2 11-22 16,0 1-35-16,4 29 0 0,9 12-11 15,12 12-10 1,6 7-32-16,15 1-12 0,23-6-27 16,13-8 36-1,7-12 26-15,7-14-9 0,-1-14 30 16,-1-8-30-16,10-20-168 15,-17-11-445 1,-9-6-760-16</inkml:trace>
  <inkml:trace contextRef="#ctx0" brushRef="#br0" timeOffset="-208541.72">17980 13208 2542 0,'0'0'306'0,"0"0"-122"15,0 0-184-15,0 0-21 16,0 0-14-16,0 0-295 0</inkml:trace>
  <inkml:trace contextRef="#ctx0" brushRef="#br0" timeOffset="-208413.64">18533 12919 1257 0,'0'0'240'15,"0"0"-240"-15,0 0-1255 0</inkml:trace>
  <inkml:trace contextRef="#ctx0" brushRef="#br0" timeOffset="-208075.84">18533 12919 1648 0,'-137'-19'410'0,"137"19"-366"16,14-4 108-16,9-10 146 16,8-3-132-16,7 2-59 15,1 1-16-15,-1 1-29 16,-7 9-15-16,-8 4-40 15,-15 9-7-15,-8 22-5 16,-12 13 5-16,-28 11 29 16,-12 1-10-16,-6-2-10 15,4-8-1-15,10-10 7 16,15-14-1-16,18-10-14 16,11-7-7-16,11-5-72 15,29 0 72-15,14 0 7 16,8 0 21-16,5 0 2 0,-7 0-23 15,-8 1-6-15,-19 16 5 16,-16 4-13-16,-17 8 14 16,-4 5 48-16,-34 3 36 15,-13 1-12-15,-6 1-2 16,-2-7-32-16,6-5-36 16,11-8-2-16,3-13-48 15,18-4-539-15,7-2-179 0</inkml:trace>
  <inkml:trace contextRef="#ctx0" brushRef="#br0" timeOffset="-207120.75">19414 12984 1582 0,'0'0'962'0,"0"0"-767"15,0 0-70-15,0 0-44 0,0 0-25 16,0 0-16-16,-68 144-22 15,39-95-5-15,2-1-13 16,0-8-10-16,7-8-60 16,-9-13-35-16,7-8-201 15,3-11-1674-15</inkml:trace>
  <inkml:trace contextRef="#ctx0" brushRef="#br0" timeOffset="-206970.68">19109 13047 2110 0,'0'0'481'15,"0"0"-192"-15,0 0-131 16,0 0-82-16,0 0-64 0,0 0-2 16,0 0-10-16,114 86 8 15,-58-36-8-15,2 0-133 16,19 0-96-16,-11-12-298 16,-13-16 29-16</inkml:trace>
  <inkml:trace contextRef="#ctx0" brushRef="#br0" timeOffset="-206763.35">19892 12621 2267 0,'0'0'517'16,"0"0"-300"-16,0 0-186 15,0 0-11-15,0 0-20 0,-36 166 23 16,22-88-10-16,1 4-13 15,5-3-67-15,0 3-60 16,4-22-106-16,2-20-414 0</inkml:trace>
  <inkml:trace contextRef="#ctx0" brushRef="#br0" timeOffset="-206461.72">20135 12619 1056 0,'0'0'1360'16,"0"0"-1162"0,0 0-86-16,-34 145-31 0,16-63-24 15,3 8-25 1,8-2 0-16,7-6-18 0,0-14 8 16,14-20 54-16,15-17-25 15,4-19 16-15,7-12 17 16,5-17-15-16,1-27-26 15,1-12-10-15,-5-12-11 16,-8-6-12-16,-16-2 1 16,-14 2-8-16,-4 7-3 15,-29 15-1-15,-18 16-20 16,-8 22-30-16,-26 18-29 16,13 24-88-16,10 9-374 0</inkml:trace>
  <inkml:trace contextRef="#ctx0" brushRef="#br0" timeOffset="-205280.59">20754 12841 437 0,'0'0'1974'15,"0"0"-1800"-15,0 0-172 0,0 0 18 16,0 0-20-16,0 0 20 16,0 0-19-16,-6 145 0 15,6-101 16-15,0-4-17 16,4-13 0-16,0-8 1 16,3-11 73-16,-3-8 20 15,3 0 32-15,4-14-34 16,6-13 6-16,4-10-49 15,1-7-21-15,3 1-28 16,-3 6-30-16,0 6-38 16,-3 16-66-16,-7 12 2 15,-3 3-10-15,-4 24 67 16,-5 15 75-16,0 9 40 16,0 1 2-16,3-4 12 0,5-7-7 15,1-10 2-15,-1-12 50 16,4-10 7-16,1-6-17 15,3 0-28-15,4-16-3 16,4-12-23-16,5-5-24 16,5-2-11-16,-3 5-99 15,2 6-109-15,-4 14-55 16,-6 10 102-16,-5 4 64 16,-7 24 97-16,-3 6 37 15,-3 0 43-15,2 0-39 0,-2-8-32 16,-1-8 1-16,4-18-10 15,1-2-117 1,-1-20-227-16</inkml:trace>
  <inkml:trace contextRef="#ctx0" brushRef="#br0" timeOffset="-205031.32">21473 12578 1352 0,'0'0'1530'0,"0"0"-1291"16,0 0-148-16,0 0-88 15,0 0-1-15,23 107 25 16,-10-36-6-16,1 5-3 16,1-2-10-16,1-8-3 0,-1-14 4 15,1-16-9 1,-5-16-7-16,1-11 5 0,-4-9 2 16,5-15 54-1,6-20 14-15,5-18-23 0,5-11-26 16,0-8-13-16,2 1-6 15,-2-9-35-15,-7 22-152 16,-12 16-465-16</inkml:trace>
  <inkml:trace contextRef="#ctx0" brushRef="#br0" timeOffset="-204348.78">15859 15004 1649 0,'0'0'924'15,"0"0"-742"-15,0 0-75 16,0 0-83-16,0 0 11 15,0 0 3-15,0 0 126 16,104-59-112-16,-59 53-28 16,4 6-24-16,5 0-5 15,-7 0-80-15,-1 15-36 16,-13 3-93-16,-12 5-408 0</inkml:trace>
  <inkml:trace contextRef="#ctx0" brushRef="#br0" timeOffset="-204172.2">15928 15262 1901 0,'0'0'781'15,"0"0"-708"-15,0 0-73 16,0 0-34-16,0 0 34 16,120-22 252-16,-62 4-201 15,2 1-51-15,3-1-92 16,8-6-540-16,-17 7 362 15,-10-2-873-15</inkml:trace>
  <inkml:trace contextRef="#ctx0" brushRef="#br0" timeOffset="-203947.62">16570 14721 1882 0,'0'0'874'0,"0"0"-681"16,0 0-114-16,0 0-79 15,0 0 2-15,0 0-2 16,0 120 70-16,0-48-34 16,0 8-31-16,0-2-5 15,0-3-35-15,0-12-22 16,0-10-10-16,4-17-162 16,10-22-43-16,-1-10-228 15,3-4-1046-15</inkml:trace>
  <inkml:trace contextRef="#ctx0" brushRef="#br0" timeOffset="-203680.89">16935 14811 2503 0,'0'0'234'0,"0"0"-151"16,0 0-33-16,0 0-49 16,0 144-1-16,0-66-78 15,0 2 49-15,9-6-57 16,7-13 86-16,3-16 14 15,8-18-13-15,6-21 28 16,8-6 60-16,3-24-41 16,2-26 45-16,-5-12-40 15,-7-9-16-15,-12-11-9 16,-15 0 61-16,-7 1 0 0,-11 9-57 16,-25 18 3-16,-4 18-35 15,-7 18-27-15,-15 26-34 16,13 20-92-16,11 8-703 0</inkml:trace>
  <inkml:trace contextRef="#ctx0" brushRef="#br0" timeOffset="-203064.67">17203 15606 2404 0,'0'0'210'0,"0"0"-117"16,0 0-80-16,0 0 35 15,75-108 43-15,-21 46-55 16,8-4-30-16,3-6 18 0,1 0 28 16,-5 0 35-1,-8 5-50-15,-9 15 46 0,-10 12-62 16,-12 16-1-16,-11 15-20 16,-9 9-15-16,-2 6-32 15,0 30 18-15,-4 9 28 16,-7 11 2-16,0 2-1 15,2-9 1-15,5-12 3 16,4-10-4-16,0-19-22 16,2-8-16-16,14-4 38 15,3-27 84-15,8-9-27 16,0-10-24-16,2-12-14 16,-4 2-1-16,-3 2 10 15,-2 10 10-15,-6 12-14 16,-8 13-15-16,-2 19-9 15,-4 4-6-15,2 25-29 16,1 21 30-16,1 14 5 0,6 6 0 16,0-2-3-16,5-6-35 15,2-13-37-15,-2-14-45 16,3-14-17-16,2-17-12 16,0 0-21-16,7-26 13 15,22-42-7-15,-5 5 153 16,-1-2-48-16</inkml:trace>
  <inkml:trace contextRef="#ctx0" brushRef="#br0" timeOffset="-202742.33">18330 14811 2203 0,'0'0'70'0,"0"0"193"16,0 0-69-16,62-121-60 15,-56 121 31-15,-6 0-74 0,0 44-91 16,-2 15 28-16,-15 19-20 16,-8 9 9-16,1-10-8 15,-3 1-9-15,5-14-7 16,6-19 3-16,7-18 4 15,7-14-5-15,2-13-24 16,0-16-4-16,13-25 33 16,10-17 20-16,2-14-9 15,1-12 8-15,-2-2-4 16,-1-4 14-16,-3 11 12 16,-5 15-16-16,-3 21-20 15,-3 20-5-15,-5 23-27 0,2 8 7 16,4 30 20-1,5 24 23-15,5 18-2 0,4 13-6 16,3 1-15-16,-2-2-26 16,-1-10-59-16,-3-1-178 15,-10-24-368-15,-7-20-1432 16</inkml:trace>
  <inkml:trace contextRef="#ctx0" brushRef="#br0" timeOffset="-202590.68">18325 14981 2875 0,'0'0'133'15,"0"0"-114"-15,0 0-3 0,225-32 17 16,-122 16-33-16,-9-1-233 16</inkml:trace>
  <inkml:trace contextRef="#ctx0" brushRef="#br0" timeOffset="-201146.16">27615 4991 2357 0,'0'0'246'0,"0"0"-196"0,0 0-37 16,0 0 46-16,0 0-20 15,0 0-3-15,91-113-18 16,-72 89-6-16,0 1-5 16,-4-2-2-16,-1-1-5 15,-8-3-3-15,-4-5 3 16,-2-5 0-16,0-3 4 16,0-6-3-16,0-2 9 15,0 4-1-15,0 2 1 16,0 7 29-16,0 10 25 15,0 6-17-15,0 9 9 16,0 3-18-16,0 8-14 16,0 1-15-16,0 0-9 0,0 0-7 15,0 4-15 1,0 22-38-16,0 20 60 16,7 30 9-16,4 7-2 0,5 7 3 15,0 4-6-15,-1-16 3 16,1 2 7-16,-3-13-14 15,-2-16-28-15,0-14-73 16,7-21-30-16,0-13-83 16,0-3-236-16</inkml:trace>
  <inkml:trace contextRef="#ctx0" brushRef="#br0" timeOffset="-200867.53">28332 4411 2131 0,'0'0'261'16,"0"0"-208"-16,0 0-53 16,-34 175-11-16,28-91 10 15,6 5 0-15,9-21-50 16,22-4-100-16,8-20 67 16,11-25 84-16,6-19 213 15,2-15-23-15,1-33-83 16,-1-19-39-16,-11-10-27 15,-11-9-25-15,-18 1 0 16,-16 7-5-16,-2 8-3 16,-24 13-8-16,-18 21-44 15,-30 33-76-15,7 3-262 0,11 13-980 0</inkml:trace>
  <inkml:trace contextRef="#ctx0" brushRef="#br0" timeOffset="-200346.36">28768 5234 2171 0,'0'0'390'15,"0"0"-226"-15,0 0-1 16,0 0 29-16,0 0-83 0,0 0-60 15,0 0 20 1,89-49 1-16,-20-8-15 0,3-14-31 16,4-9 3-16,4-19-18 15,4-19-9-15,-12 8-7 16,-16 16 3-16,-16 20-7 16,-18 28 11-16,-4 9 5 15,-5 9 1-15,-8 16-6 16,-5 12-42-16,0 14-26 15,-10 26 14-15,-7 20 54 16,-1 9 10-16,3 3-3 16,5-6-7-16,8-16 1 15,2-16-1-15,0-14-12 0,0-12 12 16,9-8 9-16,9 0 18 16,4-22 24-1,9-12-10-15,7-6-11 16,0-2-21-16,0 4 1 0,-6 4-8 15,-6 12-2-15,-8 12 0 16,-4 10-12-16,-4 10-32 16,3 30 8-16,6 13-23 15,5 8-51-15,29 11-38 16,-4-16-88-16,1-16-574 0</inkml:trace>
  <inkml:trace contextRef="#ctx0" brushRef="#br0" timeOffset="-199959.87">30582 4163 2763 0,'0'0'417'0,"0"0"-347"16,0 0-69-16,0 0 17 15,-123 146-6-15,84-66-3 16,3 10-4-16,9 1 3 15,15-27-4-15,4 0 3 16,4-22 7-16,4-16-9 16,0-14-5-16,0-12-2 0,2-10 2 15,13-28 8 1,7-20-8-16,7-12-65 0,7-15-22 16,7-19-37-16,3-24-20 15,-5 11-29-15,-8 22-52 16,-13 25 115-16,-11 41 110 15,-2 12 259-15,-3 17 10 16,-4 10-165-16,2 57-84 16,7 41 26-16,9 36-2 15,9 9-18-15,2-28-14 16,-2-35-12-16,-12-37-20 16,-11-3-43-16,-2-9-133 15,-2-11-474-15</inkml:trace>
  <inkml:trace contextRef="#ctx0" brushRef="#br0" timeOffset="-199797.61">30384 4445 2867 0,'0'0'387'0,"0"0"-301"16,0 0-8-16,131-24 3 15,-51 22-49-15,9 2-32 16,21 0-17-16,-23 0-205 15,-23 4-1815-15</inkml:trace>
  <inkml:trace contextRef="#ctx0" brushRef="#br0" timeOffset="-190453.7">5819 16324 1403 0,'0'0'218'0,"0"0"-139"16,0 0 14-16,0 0 54 0,0 0-49 16,0 0-39-1,0 0-18-15,-35-53-29 0,30 49-1 16,1-1 20-16,-1 1-10 15,-2-2-7-15,3-2 28 16,0 4 8-16,-3-6 7 16,2 3 0-16,1-2-35 15,-1 3-10-15,1 2-11 16,0 0 2-16,2 0 5 16,-1 0-6-16,3 2 10 15,0-2 17-15,0 4 2 16,-2-5-4-16,2 5-8 15,0 0 104-15,0 0 102 16,0 0-168-16,0 0-47 16,0 0-10-16,0 0 0 0,0 0-18 15,9 0 18 1,13 0 14-16,10 0 28 0,12 0-20 16,14 0 16-16,11 0 13 15,9 0-30 1,5 0-10-16,-1 0-11 0,0-4 1 15,-6-9 4-15,-4 3-4 16,-10-2 0-16,-11 1-1 16,-11 9 4-16,-8-3-4 15,-11 1-4-15,-7 4-14 16,-8 0-29-16,-3 0-30 16,-1 0-53-16,-2 4 2 15,0 1 21-15,0-3-27 16,0-2 32-16,0 0-33 0,0 0 23 15,0 0-38-15,0 0 150 16,0 0 110-16,0-19 54 16,0-1-164-16,4 2-1268 15,-4-4 1268-15,0 7 940 16,0 0-727-16,0-9-155 16,0-2-41-16,0-10 20 15,0-1 111-15,0 3-84 16,0-2-47-16,0 9-7 15,-2 4-2-15,2 10-6 16,-2 3 353-16,2 10-281 16,-2 0-45-16,2 0-23 15,0 0-6-15,0 15-21 0,0 13 21 16,6 10 1-16,10 17 22 16,-1 7-9-16,4 14-7 15,1 25-7-15,-1 26-1 16,0-6-10-16,-9-15-9 15,-1-20-45-15,-2-28 5 16,0 0 3-16,2-2 10 16,-5-13-52-16,0-17-80 15,-2-8-174-15,1-18 7 16,-3 0 193-16,5-8-57 16,12-38 210-16,1 1 61 15,3-3-61-15</inkml:trace>
  <inkml:trace contextRef="#ctx0" brushRef="#br0" timeOffset="-190170.3">7029 15998 1634 0,'0'0'359'0,"0"0"-117"16,0 0-168-16,0-102-51 16,0 79-1-16,0 9-6 15,0 10-16-15,0 4 0 16,0 0-41-16,0 18-4 15,9 14 45-15,4 12 236 16,2 11-99-16,4 3-106 16,-1 9-12-16,1 4 8 15,2 2 6-15,-3 6-15 16,-5 2 8-16,0-2-7 16,-6-8-12-16,-2-6-7 0,-5-14 0 15,0-7 0-15,0-7-88 16,0-15-173-16,0-8-589 0</inkml:trace>
  <inkml:trace contextRef="#ctx0" brushRef="#br0" timeOffset="-189572.26">7238 16651 1879 0,'0'0'432'0,"0"0"-269"0,0 0-73 16,0 0-70-16,0 0 8 16,0 0-27-16,0 0 307 15,-4-24-142-15,4 24-126 16,4 0-40-16,15 0-1 16,10 0 1-16,11 0 0 15,8-2 1-15,8 2 3 16,2-2-4-16,2-2-47 15,-4 0-32-15,-2-6-23 16,-10 3 16-16,-11-6 28 16,-6 3-23-16,-11 2 41 15,-7 2 11-15,-9-6 3 16,0 6 25-16,0-2 1 0,-9-2 8 16,-7 2 21-1,-7-3-10-15,0 4-19 0,-6-5 0 16,-2 2 9-16,-6-5 2 15,4 2 9-15,4 1 7 16,3 2 8-16,10 1-12 16,5 6 291-16,9-3-186 15,2 6-127-15,0 0-1 16,15 0-21-16,18 9 21 16,10 10-1-16,8 3-12 15,3 4-56-15,-3-2-23 16,-5 6 29-16,-8 2 26 15,-9-2 9-15,-9 2 4 0,-11 0-3 16,-9 2 27 0,0-2 16-16,-11-1 21 15,-13-3 76-15,-5-2-37 0,-3-8-8 16,1-4-29-16,4-2-39 16,6-2-8-16,-2-6-167 15,9 1-267-15,8-3-710 0</inkml:trace>
  <inkml:trace contextRef="#ctx0" brushRef="#br0" timeOffset="-188811.6">7932 16804 1811 0,'0'0'173'0,"0"0"-171"0,0 0 252 15,0 0-17-15,0 0-116 16,0 0-95-16,0 0 39 15,-72-68 371-15,70 68-395 16,2 0-41-16,0 4-39 16,0 18 30-16,0 18 9 15,0 14 18-15,8 26-7 16,2 7-11-16,-1 5 0 16,-3 2 0-16,-4-18 0 15,0 8 0-15,1-8 0 16,-3-13 0-16,3-9-6 15,1-14-112-15,-2-12-75 16,-2-8-482-16,0-14-197 0,0-2 94 16,0-4 778-1,0 0 1243-15,0-14-963 0,0-3-280 16,0 4-92-16,-12 3-1776 16,-1 10 1868-16,-5 0 2045 15,1 0-2006-15,-3 0 88 16,-1 0-65-16,4 0 39 15,3 0-83-15,5 0-18 16,3 0-89-16,2 0 89 16,-1 0 22-16,1 0 36 15,1 0 185-15,1-4-156 16,-1 0-2-16,3-1 13 16,0 4-19-16,0-4-20 15,0 5-17-15,0-3-36 16,0 3-6-16,0-4-12 0,19 4 4 15,5 0 7-15,10 0 1 16,6 0-10-16,5 13 0 16,1 6 10-16,1 3-18 15,-5 0-2-15,-8 1-19 16,-10-6 10-16,-13 1-2 16,-11 4 6-16,0 0 25 15,-13 8 12-15,-16 2-11 16,-4 4-1-16,2 0 1 15,2-1 20-15,6-3-20 0,8-6 6 16,5-12-7 0,6-4 2-16,4-10-2 0,0 0-10 15,0-14 10-15,0-16 56 16,0-17 15-16,2-10-18 16,0-14-28-16,-2-23-16 15,-4-36-9-15,-13 19-201 16,-10 12-979-16</inkml:trace>
  <inkml:trace contextRef="#ctx0" brushRef="#br0" timeOffset="-186248.46">7000 15584 605 0,'0'0'279'16,"0"0"63"-16,0 0 34 0,0 0-181 15,0 0-154-15,0 0-18 16,0 0 17-16,-36-80-8 16,36 66 7-16,0 1-13 15,0 0 12-15,0 7 112 16,0 2 14-16,0 0-35 15,0 4-18-15,0 0-65 16,0 0-45-16,0 0-1 16,0 0 0-16,0 0 253 15,0 0-221-15,0 0-32 16,9 0-27-16,18 0 25 16,11 8-12-16,13-2 8 15,9 3 5-15,7-2 0 16,3-4-21-16,-1-2 10 15,-1-1 12-15,1 0 0 0,-4 0 0 16,-1 0 10 0,-4 0 12-16,-4 0-4 0,-6-4-10 15,-8-3 8-15,-9-2 32 16,-10 3 1-16,-10 6-19 16,-8-4-3-16,-5 4 32 15,0 0-21-15,0 0-38 16,0 0-36-16,-10 4-31 15,-1 4-79-15,-1 3-3 16,-2-5 74-16,1-1 56 0,3 1 19 16,4-6 12-1,1 0-12-15,5 0 7 0,0 0-7 16,0 0-16-16,0 0-28 16,0 0 27-16,0 0 17 15,0 0 11-15,0 0 7 16,0 0 9-16,0 0-7 15,0 0-20-15,0 0 0 16,0 0-15-16,0 0-1 16,0 0 10-16,0 0 6 15,0 0 9-15,0 0-1 16,0 0-7-16,0 0 118 16,0 0-11-16,0 0-66 15,0 0-21-15,0 0 14 16,0 0-12-16,0 0-11 0,0 0 4 15,0 0 5-15,0 0 0 16,0 0 26-16,0 0 6 16,0 0-28-16,0 0 1 15,0 0 4-15,0 0-8 16,0-4 3-16,0-2-3 16,0 2-7-16,0-3 9 15,0-4 4-15,0-5-12 16,0 3-4-16,0-6 3 15,2-4 1-15,3 2-1 16,-1-3-2-16,0 2-2 16,2 0-5-16,-2 0 0 15,-2 4-1-15,-2-1-5 16,2 8 0-16,-2 1 4 16,0 0-3-16,5 2-1 0,-1-5 0 15,0 4-2-15,6-10 2 16,-2 2 1-16,3-4-1 15,3-2 0-15,-1-8 0 16,1-3 0-16,-3-6 1 16,2-6-1-16,-1-6 1 15,-2-4 4-15,-1-4 1 16,-4-5-6-16,-3-1 0 16,-2-2 2-16,0 0-1 15,0-5-2-15,0 3 5 16,0 6-1-16,0 0-3 15,0 4-4-15,5 3 4 0,3 3 0 16,1 2 0-16,1 4 0 16,-2 1 0-16,3 0 0 15,-1 3 0-15,-2 2 0 16,1-3 0-16,3 1-1 16,-2 1-5-16,3-1 6 15,3-3 0-15,2-1 0 16,6-4 0-16,5-5-1 15,5-8-5-15,7-4 1 16,3-3 4-16,5-6-2 16,2-6-8-16,7-6-1 15,11-19 0-15,9-16 7 16,11-16-2-16,-9 10-18 0,-16 27 7 16,-14 28 3-16,-10 15 14 15,5-11 0-15,15-26 1 16,9-30 0-16,4-14 8 15,-3-5 5-15,-8 11-5 16,-9 15-6-16,-8 15-2 16,1 2 0-16,-1-4 0 15,-1 1 5-15,-3 13-5 16,-7 16 0-16,-8 13 0 16,0 6-1-16,11-16 1 15,9-25-2-15,19-28 2 16,17-17 0-16,10-2 0 15,3 11-4-15,1 19 4 0,-2 10 5 16,6 0-5 0,3 4 1-16,-10 11-1 0,20-11 0 15,3 5-4-15,0 2 3 16,16-9 0-16,-14 15 1 16,2 2-1-16,3 3 1 15,2 4 2-15,-1 2-2 16,5 10 0-16,3 0-1 15,4 7 1-15,7 3-1 16,1 5-5-16,6 4 5 16,1 0-10-16,5 4 11 15,0 0 2-15,6 6-2 16,6 2-1-16,1 2 1 16,3 1 0-16,4 4 0 0,2-2-1 15,2 5-8 1,-1 2 5-16,-3 2 4 0,-1 1 0 15,2-2 0-15,1 6 7 16,0 0-6-16,1 5 8 16,-4 0-9-16,6 2 0 15,-1 0 0-15,-1 2 0 16,-4-1 0-16,-3 4-1 16,0-1 1-16,6-1 0 15,-2 4 1-15,2 1 6 16,5 2-7-16,-2-1 0 15,-1 3-1-15,-6-2 0 16,-2 2 0-16,-4 0 0 16,4 0 1-16,-1 0 0 15,-1 8-1-15,-3 7 2 0,1 1-2 16,0 0-8-16,-2 0 8 16,-6 0 1-16,-6 0 0 15,-7 2 0-15,-5 0 0 16,-1 0 5-16,-3-2-4 15,-6 1-1-15,-5 2 0 16,-5-1-2-16,-20-4 2 16,-17-4 0-16,-16-1 1 15,-2-4-1-15,11 1-2 16,14-1 1-16,10-1 1 16,-2-4 0-16,0 0 0 15,-1 0 0-15,-6 0-2 16,1-6 2-16,-5-3 4 0,-3-1-4 15,-3-1 0-15,-3 3-1 16,0-2 0-16,-4-3 1 16,-3 3 1-16,-6-3-1 15,-2 3-5-15,-7-3 4 16,-5 3 0-16,-5-3 1 16,-8 5 0-16,-9-1 0 15,-9 3 0-15,-7 0 0 16,-6 2 0-16,-2 0 0 15,0 2 7-15,-3-2-7 16,3-3 0-16,-1 3 7 16,2-1-6-16,0-1 3 15,-3 2-4-15,-1 0 9 0,0 2-4 16,-4-1 8-16,2 3-4 16,-2 0-3-16,0 0-6 15,0 0 1-15,0 0-1 16,-2 0-7-16,-15 0-80 15,-10 7-59-15,-6 7-68 16,-5 6 37-16,2 5 71 16,-6 12-49-16,8-5-148 15,7-6-178-15</inkml:trace>
  <inkml:trace contextRef="#ctx0" brushRef="#br0" timeOffset="-183247.76">22583 7841 1246 0,'0'0'370'15,"0"0"-204"-15,0 0 12 16,0 0 111-16,0 0-78 16,0 0-96-16,0 0-46 15,2-55 2-15,-2 53 20 16,2 0-19-16,-2 2-14 15,2-2-1-15,-2 2-8 16,6-2-2-16,2-2-21 16,5-2-13-16,10-2-2 15,6-2-3-15,13-2 1 0,7-4 6 16,11 0-6 0,5-2-1-16,4-2-1 0,3-2-6 15,1-2 12-15,0-1-7 16,3-3 13-16,0 1 4 15,-2-4-11-15,-1-1 6 16,-2-2-12-16,5-4-1 16,-1 0-4-16,4-2-1 15,1-4 4-15,-2-3-4 16,0 0 0-16,-2-3 0 16,-5-3-4-16,-1-1 4 15,-6-2 0-15,-9 4 1 0,-6 2 4 16,-9 3-5-16,-9 6-5 15,-4 0 1-15,-4 3 4 16,-5 1 1-16,-1-1-1 16,-1-1-6-16,2 3 6 15,-2 2 0-15,1 6 0 16,1-1-1-16,-1 5 1 16,4 2-6-16,-3 0 6 15,1-1 0-15,2-1 0 16,-3-1 0-16,-1-3 0 15,2 0 1-15,0-2-1 16,-1-1 0-16,5-2 1 16,-4-1-1-16,4 0 0 15,-3-1 0-15,-5 3-1 16,-1 0 1-16,-5-1 0 0,-5 0-4 16,-4 1 3-1,0-2-19-15,0 2 12 0,0 0-2 16,-2 1 10-16,-2-2 9 15,2 0-9-15,2 1 0 16,0 0 1-16,0 1 0 16,0-1-1-16,0 1 0 15,0 5 1-15,6 3-1 16,0 2 1-16,1 1 4 16,-2-2 1-16,0 2 11 15,-1 1 1-15,-2-2 2 0,-2 3 2 16,2 2-7-1,-2 0-10-15,0 4-5 0,0 2 0 16,0 1-37-16,0 0-58 16,-2 0-178-16,-9 5-824 0</inkml:trace>
  <inkml:trace contextRef="#ctx0" brushRef="#br0" timeOffset="-180915.91">11155 14807 982 0,'0'0'1315'0,"0"0"-1047"0,0 0-103 16,-160-128-46-16,114 88-66 16,3-3 21-16,5-1 2 15,7-2-24-15,8-7-22 16,6-3-1-16</inkml:trace>
  <inkml:trace contextRef="#ctx0" brushRef="#br0" timeOffset="-179583.77">16395 4951 1644 0,'0'0'343'0,"0"0"-30"0,0 0-159 15,0 0-45-15,0 0-34 16,0 0-50-16,0 0 20 15,-2-95-8-15,0 75 31 16,-4 2 10-16,1-2-7 16,-1 0 24-16,2 2-17 15,-4 0-36-15,6 4-22 16,-2 6-12-16,2 2 2 16,2 3-10-16,-3 3-24 15,3 0-11-15,0 0-4 16,0 5-9-16,0 17-2 15,0 16 36-15,0 17 14 16,7 15 0-16,1 6 9 16,-2 6 0-16,-2-5-9 0,-4-2-14 15,0-8-22 1,0-7-40-16,-2-8 9 0,-31 12-25 16,1-15-114-16,-2-10-492 0</inkml:trace>
  <inkml:trace contextRef="#ctx0" brushRef="#br0" timeOffset="-179340.76">15884 5595 1324 0,'0'0'1248'0,"0"0"-1031"16,0 0-82-16,0 0 0 0,0 0-80 16,0 0-25-1,0 0-16-15,142-79 20 0,-18 55-12 16,44-4-12-16,10 4-5 15,-9 6 0-15,-37 7-5 16,-48 6-5-16,-23 5-19 16,-16 0-53-16,-8 0-14 15,-3 4-36-15,-24 24-17 16,-10-5-67-16,0 2-455 0</inkml:trace>
  <inkml:trace contextRef="#ctx0" brushRef="#br0" timeOffset="-179118.8">16150 5903 2319 0,'0'0'306'16,"0"0"-115"-16,0 0-29 15,0 0-122-15,0 0 15 16,0 0-14-16,143-61-13 15,-76 48-16-15,5 3-12 16,-5 6-34-16,-5 4-147 16,5 0-6-16,-16 4-189 15,-15 6-606-15</inkml:trace>
  <inkml:trace contextRef="#ctx0" brushRef="#br0" timeOffset="-178406.3">16588 5929 1972 0,'0'0'444'16,"0"0"-273"-16,0 0-46 16,0 0-69-16,0 0-56 15,0 0-16-15,0 0 16 16,0 131 20-16,8-37 13 15,3 40 0-15,5 39 6 16,2 13-18-16,-2-8-3 0,-1-17-18 16,-1-44 0-1,-6-29 6-15,1-28-5 0,-2-19 4 16,0 2-4 0,-1-3 0-16,-1-4-1 0,-1-12 1 15,-4-12 7-15,2-6-1 16,-2-4 4-16,0-2 22 15,0 0 0-15,2 0-7 16,-2 0-23-16,0 0-3 16,0-8-55-16,0-4-80 15,0-4-18-15,-8-2-24 16,-3-1 15-16,1 4 66 16,2-1 96-16,1 1 65 15,3 7 43-15,0-3 47 16,1 5-5-16,3 2-7 0,0 0-17 15,0 4-52-15,0-2-47 16,0 2-13-16,0-2 0 16,7 0-14-16,8 2 0 15,5 0-6-15,1 0-14 16,0 16-2-16,-5 7-38 16,-7 4 14-16,-9 3 19 15,0 2 11-15,-13-4 16 16,-16 0 15-16,-4-3 16 15,4-9 31-15,6-6 0 16,10-7-3-16,11-3-6 16,2 0-18-16,0-16-29 0,7-4 1 15,12-1 2-15,3 0 4 16,5 7-13-16,-2 6-7 16,-2 8-34-16,-4 0-63 15,-5 17-7-15,-5 14-72 16,-7 8 24-16,-2 0-9 15,0 10-106-15,-9-10-83 16,-5-12-206-16</inkml:trace>
  <inkml:trace contextRef="#ctx0" brushRef="#br0" timeOffset="-178176.45">16790 7676 1281 0,'0'0'904'15,"0"0"-592"-15,0 0-12 0,0 0-45 16,0 0-122-16,0 0-106 15,0 0-10-15,-6 114-15 16,-1-37 13-16,3 13-4 16,-2 6-10-16,6-10 11 15,-2 8-12-15,0-2 0 16,0-1-17-16,-2-6-47 16,-3-2-68-1,-1-9-52-15,-8 3-103 0,0-19-352 16,0-20-1284-16</inkml:trace>
  <inkml:trace contextRef="#ctx0" brushRef="#br0" timeOffset="-177959.81">16273 8893 2587 0,'0'0'421'16,"0"0"-210"-16,0 0-160 15,0 0-21-15,0 0-30 16,0 0 11-16,0 0-1 15,176-40 8-15,-82 25-9 16,6 1-1-16,-1-3-6 16,-8 5-2-16,-14 4-31 15,-16 6-16-15,-16 2-63 16,-34 6-54-16,-11 14-97 16,-5 1-507-16</inkml:trace>
  <inkml:trace contextRef="#ctx0" brushRef="#br0" timeOffset="-177765.51">16416 9222 2319 0,'0'0'311'15,"0"0"-198"-15,0 0-105 16,0 0 50-16,0 0 167 16,120-21-61-16,-55 6-115 15,8-2-35-15,1 4 2 16,-5 1-12-16,-9 4 0 15,-13 4-4-15,-11 4-30 16,-23 6-48-16,-9 13-162 16,-4 4-704-16</inkml:trace>
  <inkml:trace contextRef="#ctx0" brushRef="#br0" timeOffset="-177554.68">16726 9625 2603 0,'0'0'202'16,"0"0"-141"-16,0 0-38 15,-3 149 58-15,-3-55-81 16,-4 26-7-16,2-4-79 16,1-13-240-16,1-19 76 15,-10-16-47-15,3-9 63 16,-1-9-44-16</inkml:trace>
  <inkml:trace contextRef="#ctx0" brushRef="#br0" timeOffset="-177309.75">16438 10359 2258 0,'0'0'432'0,"0"0"-125"16,0 0-141-16,0 0-94 15,0 0-53-15,0 0 64 16,0 0-83-16,90-28 0 15,-40 28-2-15,2 1-31 16,-6 12 11-16,-7-1 0 16,-12 0 6-16,-12-5-5 15,-9 2-1-15,-6-5 22 16,0-2 42-16,0 0 11 16,0 0-28-16,-4-2-25 15,4-8-41-15,0-11-303 16,0-8-1004-16</inkml:trace>
  <inkml:trace contextRef="#ctx0" brushRef="#br0" timeOffset="-176591.34">18026 8735 2444 0,'0'0'316'16,"0"0"-163"-16,0 0-62 15,0 0-12-15,0 0 12 16,0 0-41-16,0 0-37 0,-23-86-5 16,20 86-8-16,0 0 15 15,1 0-13-15,-2 9-2 16,0 20 0-16,-3 13 8 15,1 16 17-15,0 6-16 16,4-2-5 0,2-6-4-16,0-12-10 0,0-14-6 15,0-10-1-15,0-12-8 16,0-8-4-16,6 0 29 16,-2-25 9-16,2-14 8 15,1-13-9-15,-1-6-2 16,4-4-2-16,-6 2 5 15,1 7-5-15,-5 13 23 16,0 12 12-16,0 15 15 16,0 9-11-16,0 4-43 0,6 13-15 15,5 24-15-15,7 14 23 16,7 14-7-16,4 6-22 16,4-6 0-16,-2-5 3 15,-2-13 18-15,-6-11 8 16,-12-11 7-16,-9-10-17 15,-2-7 17-15,-23-8 54 16,-23 0-10-16,-16 0-24 16,-13-4 19-16,0-9-6 15,-1 1-6-15,9 3-27 16,11 3-14-16,19 3-63 16,14 3-158-16,19 0-519 0</inkml:trace>
  <inkml:trace contextRef="#ctx0" brushRef="#br0" timeOffset="-176305.95">18373 8713 2455 0,'0'0'513'16,"0"0"-265"-16,0 0-125 16,0 0-29-16,0 0-94 15,0 0-44-15,0 0 43 16,6 118-7-16,11-58-1 15,4-4-6-15,-1-11-3 16,0-13 6-16,-7-14 8 0,0-10 4 16,-4-8 12-16,3-4 47 15,3-26 18-15,5-15-27 16,5-11-20-16,4-10-13 16,0-4-7-16,-2 4-10 15,-3 3-38-15,-8 17-103 16,-8 14-270-16,-6 20-1600 0</inkml:trace>
  <inkml:trace contextRef="#ctx0" brushRef="#br0" timeOffset="-176131.7">18988 8793 2616 0,'0'0'289'16,"0"0"-55"-16,0 0-134 0,142-122 27 15,-95 101-104-15,-1 15-23 16,-3 6-127-16,-10 31-127 16,-11 9-163-16,-10 0-1636 15</inkml:trace>
  <inkml:trace contextRef="#ctx0" brushRef="#br0" timeOffset="-175986.08">19090 8921 2141 0,'0'0'442'16,"0"0"-162"-16,0 0-77 15,0 0-132-15,0 0-71 16,0 0 0-16,0 0-4 16,153-2-28-16,-86 2-51 0,18 0-19 15,-18 0-107 1,-16 0-692-16</inkml:trace>
  <inkml:trace contextRef="#ctx0" brushRef="#br0" timeOffset="-175452.67">20004 8482 2879 0,'0'0'281'0,"0"0"-118"15,0 0-83-15,0 0-2 16,0 0-29-16,0 0-49 15,0 0-24-15,-6 25-11 16,6 22 35-16,0 12 12 16,0 9-7-16,0 0-5 15,0-4-3-15,0-8-11 16,0-7-59-16,0-10-55 16,0-11-230-16,0-12-937 0</inkml:trace>
  <inkml:trace contextRef="#ctx0" brushRef="#br0" timeOffset="-175171.64">20235 8587 1981 0,'0'0'1087'16,"0"0"-922"-16,0 0-101 16,0 0-63-16,0 0 4 15,2 160 15-15,-2-94-20 16,11-4-8-16,9-8-10 15,7-14 9-15,6-14 1 16,5-11 6-16,3-15 2 16,-1-4 21-16,-3-28 9 15,-3-16-3-15,-10-7 11 0,-15-11-8 16,-9-2 2 0,-11-1 0-16,-29 9 10 0,-9 12-42 15,-7 14-13-15,0 18-20 16,-4 20-65-16,16 22-141 15,15 10-302-15</inkml:trace>
  <inkml:trace contextRef="#ctx0" brushRef="#br0" timeOffset="-174670.53">20901 8711 2906 0,'0'0'252'15,"0"0"-116"-15,0 0-82 16,0 0-54-16,0 0-8 0,0 0 3 16,-7 121-19-16,7-68-18 15,0-7 8-15,3-9 25 16,6-13-3-16,-3-15 3 16,1-9 9-16,2 0 37 15,4-26 32-15,5-14-32 16,2-10-18-16,2-3-10 15,1 2-1-15,-2 7-8 16,-4 14-9-16,-7 14-19 16,-5 16-8-16,-3 3-41 15,1 29 58-15,1 13 19 16,7 3 13-16,2-2-9 16,7-8-3-16,1-9 29 15,-2-10 9-15,2-11 15 16,-1-8-7-16,-1 0 4 0,2-12-1 15,1-14-4-15,-2-6-24 16,2 0-15-16,-3 4-7 16,-4 8-30-16,-7 12-51 15,0 8-60-15,-4 14-10 16,-2 18 43-16,3 10-36 16,5 0-22-16,4-2-147 15,7-10-213-15,0-12 71 16,17-18 335-16,-2-1 116 15,-4-24 4-15</inkml:trace>
  <inkml:trace contextRef="#ctx0" brushRef="#br0" timeOffset="-174371.67">21596 8444 2475 0,'0'0'340'16,"0"0"-196"-16,0 0-61 15,-2 164-4-15,18-96 35 16,8-1-53-16,2-9-29 16,1-14-18-16,-4-13-1 15,-5-12-3-15,-5-9 27 16,-4-6-13-16,0-4-3 16,-2-2 26-16,6-23 2 15,3-12-11-15,3-11-17 0,6-8-2 16,0-9 1-1,-1-3-5-15,-4 4-6 0,-4 10-3 16,-8 13-6-16,-8 14-19 16,-4 27-77-16,-21 0-217 15,1 22-1202-15</inkml:trace>
  <inkml:trace contextRef="#ctx0" brushRef="#br0" timeOffset="-174214.6">22252 8751 3189 0,'0'0'130'0,"0"0"-130"16,0 0-159-16,0 0-425 0</inkml:trace>
  <inkml:trace contextRef="#ctx0" brushRef="#br0" timeOffset="-168416.32">28151 13309 1140 0,'0'0'338'15,"0"0"-91"-15,0 0-15 16,0 0 35-16,0 0-65 15,0 0-66-15,0-20-35 16,0 15-14-16,0 4 4 16,0-2-20-16,0 3-24 15,0-2-8-15,0 1-14 16,0-5-6-16,0 0 9 16,0-6-14-16,0-2 17 15,0-4-5-15,0-7-12 16,2-5 3-16,14-6 1 0,4-10-18 15,7-8 18 1,4-12-13-16,18-30 1 0,18-37 3 16,24-45 5-16,18-17-14 15,9-3 10-15,7 10-4 16,5 23 4-16,5 4 0 16,13 8 1-16,8 13-1 15,8 12-2-15,10 6 4 16,-3 9-11-16,-3 12 7 15,-17 9-7-15,-35 25 5 16,-27 17-2-16,-29 15-4 16,-13 4 0-16,-3 0 2 0,-3 1-2 15,-5 4 0 1,-19 8 5-16,-7 8 14 0,-8 6 8 16,-2 4-23-16,0 0-4 15,0 0-23-15,0 0-4 16,0 0-37-16,-12 4-90 15,-1 5-232-15,-5 0-201 0</inkml:trace>
  <inkml:trace contextRef="#ctx0" brushRef="#br0" timeOffset="-167763.68">30985 9876 1263 0,'0'0'1143'16,"0"0"-963"-16,0 0-123 16,0 0 43-16,0 0 53 15,0 0-81-15,0 0-72 16,2-20-4-16,-19 60 4 0,-5 18 5 16,-5 14 34-16,2 8-27 15,2-4 1-15,8-9 3 16,4-19-3-16,2-16-1 15,7-16 5-15,2-12 3 16,0-4 22-16,0-6 13 16,0-22 5-16,2-16-26 15,12-12-27-15,1-6 3 16,3-4-5-16,3 3-4 16,-2 9 3-16,-3 10-4 15,-3 12 1-15,-2 14-1 16,1 11-1-16,-2 7-9 15,11 13-13-15,6 21 4 16,10 13-3-16,3 12-4 0,5 6-19 16,-3-3-14-16,-6-7 18 15,-7-8 18-15,-11-14 6 16,-10-8-6-16,-8-10 3 16,-6-7 20-16,-27-2 26 15,-19-1 28-15,-15-5-8 16,-4 0 17-16,-3-2-4 15,8-13-27-15,10 2-27 16,14 1-5-16,24-5-88 16,11 4-134-16,7 0-646 0</inkml:trace>
  <inkml:trace contextRef="#ctx0" brushRef="#br0" timeOffset="-167440.59">31301 9749 2572 0,'0'0'307'16,"0"0"-176"-16,0 0-51 15,0 0-15-15,0 0-65 16,0 0-41-16,0 0 33 16,2 120 8-16,17-53 3 15,-1 3-3-15,-1-8 0 16,-1-12-2-16,-3-14-3 15,-4-14 5-15,-2-14 3 16,-2-8 76-16,-1 0 29 0,2-8 26 16,3-22-26-1,7-15-52-15,7-12-30 0,3-11 0 16,3-4-5 0,-3 1-10-16,-1 12-7 0,-9 10-4 15,-16 21-59-15,-18 13-70 16,-18 15-622-16</inkml:trace>
  <inkml:trace contextRef="#ctx0" brushRef="#br0" timeOffset="-142888.53">13192 10943 1460 0,'0'0'552'0,"0"0"-381"0,0 0-29 16,0 0 21-16,0 0-48 15,0 0-36-15,18-111 3 16,-16 103 8-16,-2 2 5 16,0 4-13-16,0 0-40 15,0 2-34-15,0 0-8 16,0 0-8-16,-4 16-23 15,-8 14 1-15,-3 18 30 16,-3 16 1-16,0 7 4 16,4 4-1-16,4-8-4 15,3-9 0-15,5-12-2 16,2-12-7-16,0-14 8 16,0-10-5-16,0-10-26 0,0 0 32 15,0-10 10-15,0-18 14 16,0-8-12-1,0-6 3-15,0 0-6 0,0 2-4 16,0 7-4 0,-4 10-1-16,1 6 10 15,0 8-1-15,3 5 3 16,0 4-7-16,-2 0-5 0,2 0-16 16,0 0-17-16,-2 0-2 15,0 0-7-15,2 0-20 16,0 6 10-16,0 0-3 0,0 2-7 15,0 0-9 1,0-2-61-16,0 5-106 0,0-4-164 16,0-3-288-16</inkml:trace>
  <inkml:trace contextRef="#ctx0" brushRef="#br0" timeOffset="-141488.48">13170 10925 1527 0,'0'0'293'0,"0"0"-163"15,0 0-33-15,0 0 355 16,0 0-354-16,0 0-55 16,0 0-27-16,11-25-16 15,-11 28-13-15,0 19-3 16,-2 14 16-16,-9 14 22 16,-3 8 3-16,1 5 11 15,-1-2-15-15,3-9 5 16,0-10 0-16,4-11-12 15,5-13-6-15,2-11-7 16,0-7-1-16,0-4 0 16,4-29 10-16,14-20-10 0,5-13-16 15,4-10-58-15,-1-3 12 16,-2 9 44-16,-1 11 17 16,-5 16 1-16,-7 15 6 15,-2 14-5-15,-1 14 21 16,4 0-22-16,7 28 0 15,8 13 28-15,7 11 2 16,4 8-24-16,2 5 5 16,0-4-4-16,-5-1-2 15,-6-6-5-15,-8-10-1 16,-15-8-5-16,-6-8-14 16,-6-7 20-16,-30-7 19 15,-15-4-9-15,-14-6 26 16,-8-4 16-16,-1 0 39 0,5 0-11 15,11-2-36-15,16-9-20 16,15 0-24-16,19-8-24 16,8-6-64-16,48-35-92 15,6 6-100-15,4-3-534 16</inkml:trace>
  <inkml:trace contextRef="#ctx0" brushRef="#br0" timeOffset="-141193.45">13571 10663 516 0,'0'0'1792'16,"0"0"-1465"-16,0 0-180 0,0 0-105 16,0 0 184-16,0 0-226 15,0 0 0-15,65 127 0 16,-28-49 0-16,3 8-4 16,1-3-5-16,-4-11 2 15,-8-16 3-15,-9-16 4 16,-4-19 0-16,-10-12 0 15,1-9 0-15,-3-9 105 16,4-26-3-16,0-15-63 16,3-15-13-16,1-3-14 15,1-1 10-15,-1 4-7 16,-2 7-10-16,-1 14-3 16,-3 15-2-16,0 14-30 0,0 17-49 15,1 19-184 1,-3 10-293-16</inkml:trace>
  <inkml:trace contextRef="#ctx0" brushRef="#br0" timeOffset="-140855.71">13081 11714 2129 0,'0'0'325'16,"0"0"-156"-16,0 0-40 0,0 0-37 15,0 0-45-15,0 0-47 16,0 0 38 0,50-10 75-16,-5 0-57 0,11-1 2 15,11-5-14-15,8-3-25 16,10-1-8-16,4 0 1 15,-4 2-12-15,-5 2 0 16,-10 4-12 0,-13 1-20-16,-12 6-74 0,-16 3-68 15,-27 2-33-15,-2 0-204 16,-4 2-386-16</inkml:trace>
  <inkml:trace contextRef="#ctx0" brushRef="#br0" timeOffset="-140494.34">13256 11851 2161 0,'0'0'414'15,"0"0"-247"-15,0 0-70 16,0 0-29-16,0 0-56 15,0 0-12-15,0 0-9 16,16 48 9-16,7-21 4 16,0 5-4-16,9-1-2 15,4 5 2-15,-3 1 0 16,-1-2 4-16,-8 1-3 16,-9-1-1-16,-8-3-6 15,-7-4 2-15,0-9 4 0,-4-2 0 16,-12-9 15-16,-4-8-12 15,-2 0-3-15,0-12-66 16,2-18-99-16,6-34-92 16,5 7-178-16,9 4-821 0</inkml:trace>
  <inkml:trace contextRef="#ctx0" brushRef="#br0" timeOffset="-140181.6">13561 11778 1405 0,'0'0'456'0,"0"0"-211"16,0 0-93-16,0 0-57 0,0 0-35 15,0 0-24-15,0 0-16 16,96-34-18-16,-88 52 38 16,-2 4 32-16,-2 9 1 15,1 5 12-15,-1 6-20 16,0 4-29-16,4 0-24 16,3-6-8-16,1-3-4 15,7-12-12-15,3-9 3 16,3-7 1-16,4-9 8 15,-1 0 8-15,1-23 14 16,-2-8-17-16,-5-8 4 16,-5-1 9-16,-11-2-6 15,-6 6 13-15,0 6 33 0,-12 6-15 16,-7 10-43 0,-4 9-1-16,3 5-37 0,5 5-87 15,15 28-76 1,0 0-161-16,0-7-417 0</inkml:trace>
  <inkml:trace contextRef="#ctx0" brushRef="#br0" timeOffset="-139921.15">14203 11797 1370 0,'0'0'355'0,"0"0"78"16,0 0-58-16,0 0-61 15,0 0-230-15,0 0-80 16,-22 117-4-16,22-60 0 15,0 0-6-15,9-10-3 16,13-13-1-16,3-15-13 0,1-15 23 16,3-4 28-16,0-23 41 15,-4-18-29-15,-5-13-18 16,-11-7-6-16,-9-3-3 16,0 6 1-16,-16 5 14 15,-13 14-28-15,-2 12-2 16,-11 27-94-16,9 0-102 15,8 14-438-15</inkml:trace>
  <inkml:trace contextRef="#ctx0" brushRef="#br0" timeOffset="-139209.85">14517 11787 1845 0,'0'0'397'15,"0"0"-117"-15,0 0 99 16,0 0-279-16,0 0-61 16,0 0-27-16,0 0-12 15,10 32-13-15,3 14 13 0,3 10 23 16,-1 2-7-16,-1-6-10 15,-6-8-1-15,-3-13-1 16,-1-14 6-16,-2-11-9 16,0-6 22-16,3 0 31 15,0-17 7-15,-1-17-17 16,1-7-23-16,1-3-13 16,-2 4-8-16,3 6-37 15,-2 12-57-15,0 12-45 16,-1 10-17-16,-2 6-3 15,2 20 91-15,1 8 67 16,4-2 1-16,2-1 8 16,2-6 14-16,1-8 48 0,1-10 2 15,3-4 2-15,5-3-9 16,-2 0-32-16,18-16-33 16,-11-3-116-16,-1 5-375 0</inkml:trace>
  <inkml:trace contextRef="#ctx0" brushRef="#br0" timeOffset="-138934.39">15387 11342 2228 0,'0'0'581'16,"0"0"-353"-16,0 0-129 15,0 0-72-15,0 0 86 16,0 0-112-16,0 0-2 16,120-33-20-16,-69 27-117 15,23 3 52-15,-12 0-218 16,-13 3-122-16</inkml:trace>
  <inkml:trace contextRef="#ctx0" brushRef="#br0" timeOffset="-138776.42">15560 11520 1977 0,'0'0'446'0,"0"0"-207"16,0 0-137-16,0 0-38 15,0 0 152-15,0 0-136 16,0 0-79-16,116-23 11 15,-51 6-12-15,26-5-186 16,-18 1 56-16,-9 7-826 0</inkml:trace>
  <inkml:trace contextRef="#ctx0" brushRef="#br0" timeOffset="-137668.48">16964 10837 787 0,'0'0'1028'0,"0"0"-700"16,0 0-86-16,0 0-61 15,0 0-36-15,0 0-33 16,0 0-25-16,-22-77-10 15,22 70-27-15,0 5 2 16,0 2 70-16,0 0-94 16,0 0-28-16,0 0-10 15,0 6-3-15,0 19 13 16,0 9 1-16,0 12 13 16,0 6-5-16,0 5-5 0,0-2-4 15,2-3-18-15,2-5-72 16,6-3-137-16,-4-14-94 15,1-11-582-15</inkml:trace>
  <inkml:trace contextRef="#ctx0" brushRef="#br0" timeOffset="-137385.31">17222 10914 2575 0,'0'0'228'0,"0"0"-113"0,0 0-102 15,0 0 67 1,-2 137-17-16,2-89-63 0,20-6 0 16,5-8 0-16,1-12-8 15,3-14-15-15,4-8 23 16,0-12 20-16,-2-26 9 16,-5-14-1-16,-12-10-8 15,-12-4-4-15,-2-1-16 16,-29 8 0-16,-19 10-10 15,-9 15 10-15,-8 17-1 16,3 14-13-16,-3 23-61 16,17 18-185-16,16 7-748 0</inkml:trace>
  <inkml:trace contextRef="#ctx0" brushRef="#br0" timeOffset="-136886.84">17791 10962 2604 0,'0'0'220'0,"0"0"-62"15,0 0-81-15,0 0-44 16,0 0-33-16,0 0-29 16,-76 127 14-16,76-75 15 15,6-8 1-15,6-10-1 16,-6-10 1-16,1-14 14 15,-3-10 23-15,4 0 24 16,-2-27 25-16,5-14-24 0,5-13-43 16,-1-4-10-16,1-4-10 15,-3 9 0-15,-2 12 0 16,-4 13-5-16,-2 15-6 16,-1 13-10-16,-2 5-27 15,2 24 27-15,5 11 21 16,5 4 16-16,1 1-5 15,3-9-9-15,1-10 6 16,-2-8 18-16,-3-12 4 16,1-6-12-16,3-4 9 15,4-24-9-15,4-10-2 16,1-5-8-16,-2-1-3 16,-2 10 1-16,-8 10-6 15,-9 14 0-15,-1 10 0 0,-2 4-37 16,-1 29 24-16,4 12 11 15,5 14-4-15,5 7-25 16,9 24-45-16,-6-16-110 16,-1-13-328-16</inkml:trace>
  <inkml:trace contextRef="#ctx0" brushRef="#br0" timeOffset="-136459.12">16913 11558 1715 0,'0'0'471'16,"0"0"-213"-16,0 0-1 15,0 0-121-15,0 0 2 16,0 0-58-16,0 0-21 16,0-8 125-16,2 8-130 15,4-3-36-15,10 0-18 16,15-2 8-16,21-4-1 16,37-5-7-16,53-2 0 15,57-8 4-15,26-5-3 16,2-2 5-16,-18-2-6 15,-39 7 1-15,-36 6 2 16,-39 8-3-16,-35 5-14 16,-22 1-15-16,-7 1 20 0,-12 5 4 15,-11 0-14 1,-8 0-36-16,-25 0 14 0,-35 14-123 16,5 2-88-16,4 0-600 0</inkml:trace>
  <inkml:trace contextRef="#ctx0" brushRef="#br0" timeOffset="-135772.52">18286 10701 1263 0,'0'0'1419'15,"0"0"-1277"-15,0 0-50 16,0 0-53-16,0 0 30 16,0 0-41-16,0 0-28 0,31-32-9 15,-10 59 2-15,8 9 7 16,2 8 16-16,4 4-3 15,-2-2-5-15,-2-4-3 16,-5-8-5-16,-5-9 6 16,-7-9-2-16,-6-10 21 15,-4-6 33-15,-1 0 24 16,1-4 8-16,0-21-9 16,6-11-34-16,1-10-12 15,2-6-32-15,-2-4 3 16,0 4-6-16,-4 6-6 15,-2 12-16-15,-5 16-35 16,-5 18-52-16,-17 13-254 16,-5 16-1428-16</inkml:trace>
  <inkml:trace contextRef="#ctx0" brushRef="#br0" timeOffset="-134889.79">17340 11711 529 0,'0'0'1307'0,"0"0"-862"16,0 0-205-16,0 0-112 15,0 0-6-15,0 0-18 16,0 0-38-16,0-11-12 16,0 11-5-16,0 0 111 15,0 0-160-15,0 12-27 16,0 16 27-16,0 10 10 15,0 6-1-15,0 6-5 16,0-3-4-16,13-4-2 16,6-10 2-16,3-5-1 15,3-10-9-15,1-6 3 0,-1-3 7 16,-1-6 0-16,-3 0 0 16,-6 0 0-16,-3 5 0 15,-8 2-36-15,-4 9-9 16,0 1 14-16,-21 4-47 15,-8 0-30-15,-6-3-2 16,-23-2-5-16,8-7-36 16,6-8-504-16</inkml:trace>
  <inkml:trace contextRef="#ctx0" brushRef="#br0" timeOffset="-134357.78">17336 11753 2319 0,'0'0'322'0,"0"0"-37"16,0 0-141-16,0 0-107 16,0 0 154-16,0 0-156 15,118-35-35-15,-73 35-4 16,4 0-60-16,2 0 31 16,0 0-65-16,-6-1 0 15,-7-4 40-15,-11 4 6 16,-8-2 30-16,-9 3 21 15,-6-1 1-15,-2 1 10 0,-2 0 40 16,0-3 3-16,0 3-25 16,0 0-11-1,2 0-12-15,1 0-5 0,-1 0 1 16,2 18 6 0,0 11 9-16,-1 7-8 0,-1 5-1 15,1 6 7-15,-3-1-5 16,0-3-1-16,2-6-6 15,2-7 3-15,3-8-5 16,6-7-4-16,3-10 4 16,4-5 16-16,6 0 11 15,8-11 0-15,2-16-10 16,-1-5-8-16,1-7-2 16,-7-4-2-16,-9 0-4 15,-9 4-1-15,-9 1 16 0,-2 4 22 16,-15 6-8-16,-17 6-23 15,-6 5-3-15,-4 11-8 16,-3 6 4-16,3 0-31 16,5 17-50-16,-1 15-156 15,13-6-354-15,11-2-1279 0</inkml:trace>
  <inkml:trace contextRef="#ctx0" brushRef="#br0" timeOffset="-134057.59">18225 11703 1486 0,'0'0'918'0,"0"0"-673"0,0 0 29 15,0 0-73-15,0 0-143 16,0 0-51-16,0 0-5 16,-9 90 10-16,7-36-12 15,-1 2 0-15,3-4 0 16,0-10-1-16,3-10-12 15,8-14 12-15,4-7 1 16,1-10 6-16,2-1 57 16,0-6-29-16,0-19 10 15,-1-10 5-15,-3-7-10 16,-3-6-22-16,-9 0-4 16,-2 2-8-16,0 8-5 15,-16 7-3-15,-21 22-57 16,3 6-47-16,1 3-301 0</inkml:trace>
  <inkml:trace contextRef="#ctx0" brushRef="#br0" timeOffset="-133709.78">18620 11558 2626 0,'0'0'224'16,"0"0"-109"-16,0 0-8 0,0 0-79 16,0 0-28-16,0 0 0 15,0 0 7-15,6 118 35 16,1-68-28-16,-3-1 22 16,-2-8 6-16,0-10 35 15,-2-9-47-15,0-13-10 16,0-2 3-16,3-7-13 15,-1 0 23-15,3 0-6 16,2-14-6-16,1-10 16 16,10-14-5-16,4-9-15 15,3-4-16-15,4 0-2 16,-2 7-23-16,-5 11-63 16,-7 14-61-16,-5 11-244 15,-8 8-1277-15</inkml:trace>
  <inkml:trace contextRef="#ctx0" brushRef="#br0" timeOffset="-133562.65">18766 11843 358 0,'0'0'1967'15,"0"0"-1537"-15,0 0-119 16,0 0-150-16,0 0-65 16,130 50 9-16,-92-38-100 15,12-2-5-15,-9 0-173 16,-7-9-706-16</inkml:trace>
  <inkml:trace contextRef="#ctx0" brushRef="#br0" timeOffset="-123835.73">26832 6142 993 0,'0'0'214'0,"0"0"43"15,0 0 0-15,0 0-94 16,139 18-94-16,-113-14-52 0,-8 5-17 16,-10 0-137-1,-8-1-812-15</inkml:trace>
  <inkml:trace contextRef="#ctx0" brushRef="#br0" timeOffset="-123665.52">26618 6461 1409 0,'0'0'819'0,"0"0"-690"15,0 0-1-15,0 0 76 16,154 18-112-16,-90-13-58 16,6-4-34-16,24 0-9 15,-19-1-139-15,-13 0-521 0</inkml:trace>
  <inkml:trace contextRef="#ctx0" brushRef="#br0" timeOffset="-123329.25">27612 6266 2228 0,'0'0'532'16,"0"0"-401"-16,0 0-42 16,0 0-10-16,0 0-35 15,123-62-9-15,-85 61-20 0,-1 1-7 16,-1 0-8-16,-5 19-14 16,-4 12 9-16,-7 8 5 15,-13 10 8 1,-7 2-8-16,-9 1 2 0,-22 1 7 15,-6-9-7-15,4-6 11 16,9-10 3-16,8-10 2 16,12-8-18-16,4-6-29 15,9-2 8-15,26-2-7 16,14 0-10-16,16-6-54 16,39-22-80-16,-14 2-124 15,-8-4-463-15</inkml:trace>
  <inkml:trace contextRef="#ctx0" brushRef="#br0" timeOffset="-123084.8">28592 6328 492 0,'0'0'1979'0,"0"0"-1690"15,0 0-163-15,-121 158 16 16,96-91-75-16,9-3-45 16,11-3-5-16,5-11-17 15,9-15-15-15,18-10 15 16,8-20 18-16,8-5 18 15,3-20 0-15,4-25 8 16,-6-16-19-16,-11-7-8 16,-12-8-8-16,-19 3-9 15,-2 8 0-15,-23 10-36 16,-12 19-27-16,-21 28-98 16,8 8-134-16,7 5-1493 0</inkml:trace>
  <inkml:trace contextRef="#ctx0" brushRef="#br0" timeOffset="-122686.28">29232 6465 1289 0,'0'0'1390'15,"0"0"-1189"-15,0 0-133 16,0 0-59-16,0 0 6 15,0 0-9-15,-29 104 22 0,22-54-7 16,1-3 7-16,3-11 1 16,3-13 40-16,0-10 7 15,0-9-27-15,0-4 18 16,9-11-15-16,9-17-15 16,11-16-5-16,5-8-17 15,1 0-9-15,1 2-5 16,-9 12 0-16,-8 10-1 15,-5 16-1-15,-8 12 0 16,-1 0-11-16,1 26-25 16,2 15 37-16,5 13 9 15,7 5-8-15,3 1 7 16,0-8-5-16,4-10-3 16,0-11-8-16,0-16-41 0,8-16-57 15,-8-23-103-15,-2-13-720 16</inkml:trace>
  <inkml:trace contextRef="#ctx0" brushRef="#br0" timeOffset="-122305.79">29947 6092 2736 0,'0'0'420'0,"0"0"-341"15,0 0-61-15,0 112 18 16,0-36 16-16,0 11-22 0,0 3-14 15,0-5-9 1,0-10 1-16,0-17-4 0,5-16-4 16,-1-17 1-16,-2-11-1 15,1-14-1-15,-3 0-4 16,2-25-29-16,-2-20-49 16,2-12-8-16,2-15 42 15,3-10 44-15,2-7 5 16,2 0 5-16,-2 8 1 15,0 18 3-15,-4 16 66 16,-1 20 41-16,-2 17 2 16,2 10-50-16,5 3-68 15,5 27-10-15,11 21 10 16,8 30 7-16,13 35-4 16,-3-3-2-16,-5-11 9 15,-7-16-10-15,-16-21-50 16,-15 15-35-16,0-13-161 15,-15-20-1312-15</inkml:trace>
  <inkml:trace contextRef="#ctx0" brushRef="#br0" timeOffset="-122135.28">29593 6617 3185 0,'0'0'336'0,"0"0"-318"16,207-31 21-16,-9 18 44 15,32 1-30-15,-1 6-53 0,-31-1 0 16,-73 4-232 0,-36-6-686-16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5:52:25.70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9202 3160 2228 0,'0'0'296'0,"0"0"-293"16,0 0 18-16,-150 40-21 16,77 0-70-16,-10 11-989 0</inkml:trace>
  <inkml:trace contextRef="#ctx0" brushRef="#br0" timeOffset="1277.76">4743 1869 1829 0,'0'0'339'0,"0"0"-217"0,0 0-8 16,0 0-28-16,0 0 0 15,0 0-38-15,0 0-32 16,-31-45-16-16,31 58-7 15,0 19 7-15,0 16 1 16,0 37 8-16,0 51 9 16,0 50-12-16,8 27 7 15,6 5-4-15,-1-14-2 16,1-27 7-16,-1-15 4 16,-2-21-12-16,-6-29 4 15,-3-29 24-15,-2-26 20 0,0-9-8 16,0 1-3-16,0-3-3 15,0-7-13-15,0-12-9 16,0-14-9 0,0-10-8-16,0-3-1 0,-2-40-39 15,-7-8-160-15,-4-10-725 16</inkml:trace>
  <inkml:trace contextRef="#ctx0" brushRef="#br0" timeOffset="1782.64">4672 1985 1918 0,'0'0'366'0,"-39"-108"-222"16,18 50-43-16,-2-1 30 0,5 15-15 16,7 14 24-16,5 10-53 15,4 11-35-15,2 6-28 16,0 3-23-16,0 0-2 15,19 20-11-15,12 20 12 16,23 33-1-16,24 36-6 16,33 36 7-16,19 20 4 15,12-5 3-15,5-18-1 16,-1-15-6-16,-4-11-4 16,-6-10 3-16,-27-18-5 15,-29-21 1-15,-22-22 5 16,-9-4-11-16,0-1 2 15,-3-2 1-15,0-1 8 0,-17-14 0 16,-12-7 4 0,-10-8-4-16,-5-2-16 0,-2-3-29 15,0 4 33-15,0 5 12 16,-18 14 7-16,-11 12 8 16,-15 17 4-16,-18 13-10 15,-39 20-9-15,-48 18 0 16,-47 11 0-16,-14-5 0 15,16-22 13-15,55-30 53 16,58-26-5-16,29-13-31 16,23-11-17-16,6-2-9 15,9-8-4-15,14 0-34 16,29-39-119-16,20-6-25 16,4-10-220-16</inkml:trace>
  <inkml:trace contextRef="#ctx0" brushRef="#br0" timeOffset="2700.8">4882 2827 1815 0,'0'0'465'0,"0"0"-329"16,0 0-85-16,0 0-15 16,0 0 16-16,0 0-24 15,0 0 5-15,88 0-17 16,-49 0 15-16,-4 0-18 16,-2 0-4-16,-6 2-9 15,-5 7-6-15,-6-3-133 16,-10-4-559-16</inkml:trace>
  <inkml:trace contextRef="#ctx0" brushRef="#br0" timeOffset="4192.92">1969 2962 2108 0,'0'0'305'0,"0"0"-220"15,0 0 4-15,0 0 21 16,0 0-14-16,0 0-31 15,0 0-33-15,-2 0-14 16,2 0-3-16,0-3 1 16,6 0-16-16,15-4-1 15,17-4 1-15,13-4 12 16,16-3-10-16,10-2 5 16,8 0-6-16,7 1 0 15,-1 5 1-15,-4-3-1 16,-7 3-1-16,-15 2-1 15,-14 2 1-15,-16 6 0 0,-14 0 0 16,-15 4 0-16,-4 0-9 16,-2 0-14-16,0 0 21 15,0 0 2-15,0 0 0 16,0 0-5-16,2 0-36 16,6 0-6-16,0 0 41 15,1 2-10-15,0 0 16 16,-4-2 5-16,-1 0-4 15,-2 0 6-15,3 0 3 16,-1 0 13-16,3-14 18 16,4-8-15-16,2-6-18 15,3-2-8-15,2-2 8 16,-2-3-3-16,-1 3 4 0,-1 4-8 16,-3 6-1-1,-7 6 6-15,-2 8 4 0,-2 8-10 16,0 0-14-16,0 5-20 15,0 20 34-15,2 14 0 16,6 11 11-16,0 8-10 16,5 3 8-16,1 0-8 15,1-9 0-15,-1-10-1 16,-3-10 0-16,-2-13 0 16,-3-9-15-16,-1-9 15 15,-3-1 0-15,-2-6 30 16,3-22 38-16,1-13-30 0,2-12-27 15,3-7-2-15,1 2-3 16,0 4 1-16,-1 8-5 16,1 11-1-16,-6 16-1 15,0 8 0 1,1 11-7-16,1 0-10 0,6 29-27 16,5 17 44-16,3 14 1 15,7 12 10-15,0 7 0 16,2-8-5-16,0-7-6 15,-3-14-1-15,-3-16-10 16,-5-14 1-16,-5-9-5 16,-5-11 14-16,-2 0 1 15,-6-9 10-15,0-16-10 16,0-9-10-16,0-3 0 0,0-1 3 16,0 5-18-16,0 4 13 15,-3 5 11-15,-2 9 0 16,-1 6-4-16,2 6 5 15,1 3 32-15,-1 0-14 16,4 0-14-16,-2 0-4 16,2 13 0-16,0 3 0 15,0 2-10-15,13 1 3 16,14-1 6-16,10-2 1 16,17-7 0-16,15-5 7 15,16-4 10-15,13 0-6 16,7-12 2-16,4-2-5 15,-2 0-6-15,-3 3 2 0,-10 0 2 16,-11 5-5 0,-14 2 0-16,-18 2-1 0,-11 2-1 15,-11 0 1-15,-12 0 0 16,-5 0 0-16,-10 0 0 16,-2 0-12-16,-2 0-72 15,-18 0-49-15,-3 0-237 0</inkml:trace>
  <inkml:trace contextRef="#ctx0" brushRef="#br0" timeOffset="4545.75">3985 1496 1161 0,'0'0'391'15,"0"0"-54"-15,0 0 12 16,0 0-109-16,0 0-109 16,0 0-67-16,0 0-64 15,-15-38 3-15,9 96-3 16,-4 50 8-16,3 62 8 0,1 38-15 15,2 14 0 1,-1-25 7-16,3-40-8 0,-3-41 8 16,3-39-8-16,2-25-5 15,-2-14 5-15,2-1 0 16,0-6-5-16,0-8-25 16,0-16-113-16,0-7-329 0</inkml:trace>
  <inkml:trace contextRef="#ctx0" brushRef="#br0" timeOffset="5915.73">3945 1386 2183 0,'0'0'331'0,"0"0"-251"16,0 0-73-16,0 0 3 15,0 0 7-15,0 0 5 16,154-6 3-16,-56 6-4 16,31 0-4-16,28 0 10 15,7 0-2-15,-10-3-15 16,-18-1-4-16,-35-2-6 15,-22 0 0-15,-19-2 5 16,-6 1-5-16,6 0 0 16,3 0 0-16,1-2 0 15,-10 1-5-15,-14 2-13 0,-9 2-11 16,-11 1-28-16,-11 2 2 16,-5-4 20-16,-4 3 22 15,0-7-38-15,0-3-24 16,0-2 64-16,0-1 11 15,0-4 17-15,5-1 8 16,-1 2 38-16,0 4-7 16,2 2 21-16,-6 3-17 15,0 6-20-15,0 3-40 16,2 0-17-16,2 18 4 16,2 14-3-16,5 14 16 15,1 8 9-15,1 5-9 16,3-1 1-16,-1-7-1 15,1-10-1-15,-1-11-6 0,-3-12 5 16,-3-10-4-16,-5-8 6 16,2 0 23-16,4-20 90 15,-1-18-49-15,6-10-38 16,1-7 26-16,-1-2-19 16,3 6-18-16,-5 7 2 15,1 10 1-15,-5 11-12 16,-3 10 1-16,-4 9-7 15,1 4-5-15,2 4-31 16,3 23-30-16,3 14 54 16,7 11 5-16,5 6-10 0,3-4-1 15,5-5-2-15,0-12 8 16,4-9-1-16,-4-9-3 16,0-9 3-16,-5-8 0 15,1-2 2-15,-5-8 3 16,-3-16-16-16,-7-4-14 15,-5-4-3-15,-5 2 25 16,-2 3 3-16,0 6-77 16,0 2-6-16,-2 11-34 15,-2 6 85-15,-1 2 31 16,3 0-3-16,2 10 9 16,0 7-17-16,2-4 15 15,11 1 10-15,5-4 18 16,1-3-11-16,-2-4-7 15,1 0 0-15,-3-1 20 0,-5-2-19 16,-4 0 6-16,-3 0-5 16,-1 0 10-16,-2 0 11 15,0 0 48-15,2 0-32 16,0 0-14-16,4 0-23 16,8 0 11-16,8 0 8 15,11 0-6-15,10-5 2 16,13-1-14-16,11-1 7 15,12 0-10-15,29 3-5 16,30 0 5-16,34 2 1 16,6-2 7-16,-9 3-7 15,-22-3-1-15,-37-1 0 0,-26 2 0 16,-20-3-1-16,-10 2-18 16,0-5 11-16,-3 3 6 15,-9 0 1-15,-17 2 1 16,-16-1 11-16,-9 5 124 15,0-1 3-15,0 0-76 16,-5 1-33-16,1 0-10 16,4 0-16-16,0 5-3 15,0 28-17-15,0 30 17 16,0 46 9-16,0 47-8 16,0 21 1-16,0 1 5 15,6-14-1-15,3-27-6 16,1-13-11-16,-2-23 11 15,-3-25 10-15,-3-20-4 16,0-8-5-16,-2 6 4 0,0 3 1 16,0 5-12-16,0-8 4 15,-2-8-29-15,-34 2-138 16,5-14-218-16,-2-10-1172 0</inkml:trace>
  <inkml:trace contextRef="#ctx0" brushRef="#br0" timeOffset="6275.92">6356 3509 1757 0,'0'0'573'0,"0"0"-518"15,0 0-54-15,0 0 50 16,132-28 39-16,-65 12-13 16,8-3-29-16,10 4-31 15,19-3-4-15,31 0 5 16,29-3-6-16,12 4 6 16,-3 2-8-16,-5 4-3 15,-16 4 8-15,-1-1-9 16,-3 6-5-16,-29-2 5 15,-28 4-6-15,-25-1-3 16,-20-1 3-16,-4-1 0 0,-3 1 2 16,-12 1-2-16,-27 1-8 15,-27 0-124-15,-16 0-328 0</inkml:trace>
  <inkml:trace contextRef="#ctx0" brushRef="#br0" timeOffset="6702.65">5258 3274 1889 0,'0'0'423'15,"0"0"-227"-15,0 0-53 0,0 0-32 16,0 0-53 0,0 0-57-16,0 0-1 0,-16 6-42 15,18 27 24-15,6 8 18 16,0 9 21-16,1 5-12 16,-3-1 0-16,4 0-9 15,-10 8-22-15,0-12-67 16,0-13-275-16</inkml:trace>
  <inkml:trace contextRef="#ctx0" brushRef="#br0" timeOffset="6866.13">5124 3495 2207 0,'0'0'672'15,"0"0"-626"-15,0 0-46 16,0 0 1-16,0 0 7 15,0 0-8-15,130 10-94 16,-93 0-284-16</inkml:trace>
  <inkml:trace contextRef="#ctx0" brushRef="#br0" timeOffset="7421.72">4494 3615 1636 0,'0'0'796'0,"0"0"-710"15,0 0-53-15,0 0-8 16,0 0 45-16,0 0-27 16,0 0-43-16,-77-56-35 15,22 56 1-15,-9 0 26 16,-10 12 8-16,-2 2 10 15,4-3-9-15,4 0-1 16,5-3 7-16,10 0-1 16,11-4-5-16,10 1 1 15,14-5-1-15,10 0-1 16,5 0-10-16,3 0-36 16,0 0-11-16,0 0 15 15,-2 0 42-15,-4 0 0 16,-10 0 50-16,-2 3-29 0,0 0-8 15,1 0-7-15,3-1 1 16,8 0-7-16,3 1 14 16,3-2-14-16,0 3-16 15,0 2 11-15,0 6 5 16,3 6 8-16,5 6 4 16,-1 9 2-16,0 9 5 15,-3 12 1-15,3 13 7 16,-5 4-9-16,2 3-9 15,-2-1-8-15,1-8 7 16,-3-6-8-16,0-12 0 16,0-9 0-16,0-11 0 15,0-11 0-15,0-6-1 0,0-6 0 16,0-4-27 0,0-2-118-16,-5-11-641 0</inkml:trace>
  <inkml:trace contextRef="#ctx0" brushRef="#br0" timeOffset="8147.62">2836 4542 1362 0,'0'0'878'16,"0"0"-878"-16,0 0-198 16,0 0 158-16,22 118 39 15,3-56-18-15,4 4-132 16,-1 0-85-16,-1-7-43 16,-5-11 279-16,-3-17 119 15,-6-14 45-15,-3-15 156 16,2-2-41-16,3-26-16 15,4-20-95-15,3-12-38 16,4-9-42-16,-1-5-16 16,2 6-43-16,-5 6-28 15,5 8-2-15,-10 16-152 16,-3 14-239-16</inkml:trace>
  <inkml:trace contextRef="#ctx0" brushRef="#br0" timeOffset="8490.03">3326 4797 1495 0,'0'0'387'16,"0"0"-155"-16,0 0-10 0,0 0-146 15,0 0-53 1,0 0-4-16,-4 106-7 0,12-68 8 15,1-4-12-15,-2-6 24 16,0-10 23-16,-5-8-9 16,0-7 13-16,0-3 54 15,3-5-12-15,1-19-26 16,6-10-19-16,1-10-31 16,3-1-14-16,-1 4-4 15,-1 4-7-15,-1 11-4 16,-5 9-30-16,2 13-79 15,3 4-68-15,-4 4-172 16,0 13-560-16</inkml:trace>
  <inkml:trace contextRef="#ctx0" brushRef="#br0" timeOffset="8761.16">3689 4878 1732 0,'0'0'556'0,"0"0"-420"16,0 0-87-16,0 0 38 15,0 0-13-15,0 0-29 16,0 0-27-16,40-72-11 16,-36 54-6-16,-1 2 7 15,-3 5-8-15,0 10-56 16,-13 1-17-16,-10 10 15 16,-2 21 26-16,4 4 32 15,7 6 2-15,12 3 16 16,2-6 0-16,14-5-6 15,17-6 1-15,7-12 22 16,4-10 13-16,5-5-27 0,-1-8-21 16,12-42-2-16,-13 1-152 15,-9-2-681-15</inkml:trace>
  <inkml:trace contextRef="#ctx0" brushRef="#br0" timeOffset="8949.34">4095 4463 2336 0,'0'0'426'0,"0"0"-304"16,0 0-84-16,0 0-38 16,0 0 0-16,-2 147-1 15,2-53-1-15,12-1-7 16,7 5-79-16,1-1 49 16,-7-16 8-16,0 3-24 15,-13 7-37-15,0-25-201 0,-15-16-1101 0</inkml:trace>
  <inkml:trace contextRef="#ctx0" brushRef="#br0" timeOffset="9076.53">3945 5143 2309 0,'0'0'342'0,"0"0"-268"15,177-74-31-15,-46 33 4 16,-17 5-47-16,-21 9-311 0</inkml:trace>
  <inkml:trace contextRef="#ctx0" brushRef="#br0" timeOffset="28839.85">5441 7288 1360 0,'0'0'261'0,"0"0"-176"0,0 0 8 16,0 0 51-16,0 0-25 15,0 0-11-15,0 0 5 16,0 0 14-16,0 0 18 16,0 0-48-16,0-2-36 0,0 2-23 15,0-1 8-15,0 1-3 16,0-2-13-16,0-2-2 16,0 2 3-16,0-1 3 15,0-2-14-15,0 1-8 16,0 2 8-16,0 2-3 15,0 0-10-15,0 0-7 16,0 0-17-16,0 0 0 16,0 16-19-16,0 14 36 15,6 14 16-15,3 20 0 16,5 35-5-16,-1 42-10 16,0 45 9-16,3 12 9 15,-3-8-19-15,-2-22-3 16,-2-30 2-16,-5-15 1 15,-1-22 1-15,-3-25 4 0,0-24-4 16,0-10-1-16,0 3 1 16,0 0 9-16,0 0 7 15,0-15-1-15,0-13-16 16,0-8-8-16,0-7 2 16,0-2 0-16,0 0-4 15,0 0-3-15,2-5-19 16,2-31-45-16,-1 0-128 15,-1-1-689-15</inkml:trace>
  <inkml:trace contextRef="#ctx0" brushRef="#br0" timeOffset="29636.21">5369 7401 1702 0,'0'0'313'0,"0"0"-172"16,0 0 16-16,0 0 33 16,0 0-39-16,0 0-43 15,0 0-29-15,-20-72-6 16,20 72 10-16,0 0 4 0,0 0-40 15,0 0-42-15,0 7-5 16,20 18 0-16,13 9 8 16,14 10 17-16,14 6-10 15,10 8-7 1,11 5 1-16,10 5-5 0,19 15-4 16,25 23 1-16,-13-10 0 15,-9-8 11-15,-19-14-11 16,-17-14 0-16,7 6 0 15,6 5-1-15,-8-10-11 16,-12-8 10-16,-9-9 1 16,-10-8 0-16,-8-9 0 15,-11-8 0-15,-8-3-1 0,-8-6 1 16,-5-4 0 0,-8-1 0-16,-2-4 0 0,0-1 0 15,-2 0 0-15,0 1 1 16,0-1-1-16,0 0 10 15,0 0-5-15,0 5-5 16,0-1 0-16,0 8 0 16,-15 7 1-16,-7 8 4 15,-16 12 4-15,-11 9-1 16,-16 8-7-16,-28 18 7 16,-38 20-8-16,-31 20 11 15,-4 5-11-15,28-21 8 16,39-26 14-16,42-26-1 15,10-3-3-15,-3 3-5 16,0 4-5-16,3 1-2 0,11-14-5 16,11-10 5-16,10-8-6 15,9-11-6-15,6-5-33 16,0-3 9-16,0 0 16 16,0 0 2-16,0 0-8 15,0-5-7-15,0-5-19 16,0-5-24-16,2 2-16 15,0-5 0-15,0-1-20 16,0 2-4-16,3-1-144 16,-1-4-70-16,0 2 1 15,-2 3-228-15</inkml:trace>
  <inkml:trace contextRef="#ctx0" brushRef="#br0" timeOffset="29949.5">5447 8889 2018 0,'0'0'341'0,"0"0"-172"15,0 0-14-15,0 0-21 16,0 0-53-16,0 0-30 15,0 0-42-15,-12 6-8 0,18 34 11 16,5 20 23 0,-3 13-14-16,0 13-4 0,-4 6-2 15,-4-1 5-15,0-6-14 16,0-8-5-16,0-13 3 16,0-18-4-16,0-14-14 15,0-26-77-15,0-6-163 16,11-8-1638-16</inkml:trace>
  <inkml:trace contextRef="#ctx0" brushRef="#br0" timeOffset="30905.46">5705 8174 1595 0,'0'0'618'0,"0"0"-446"15,0 0-35-15,0 0 2 16,0 0-36-16,0 0-37 16,0 0-44-16,-2 0-16 15,14 0 4-15,1 0 15 16,2 0 0-16,8 0-8 0,-1 0-9 15,5 0-8-15,0 0 6 16,-3 0 0-16,-2 0-6 16,-4 0-29-16,-7 0-24 15,-7 0-77-15,-4 0-268 16,0 0-869-16</inkml:trace>
  <inkml:trace contextRef="#ctx0" brushRef="#br0" timeOffset="32035.6">5728 8145 169 0,'0'0'1524'0,"0"0"-1216"16,0 0-132-16,0 0-12 16,0 0-32-16,0 0-50 15,0 0-22-15,60-19 2 16,-33 17 5-16,2-3 0 16,0 4-24-16,-5-2-16 15,-2 3-18-15,-6 0-2 16,-5 0-7-16,-4 0 2 15,-5 0-2-15,0 0 5 16,-2 0-4-16,3 0-1 0,-1 0-53 16,7 0-28-16,-1-2-87 15,-1 2-550-15</inkml:trace>
  <inkml:trace contextRef="#ctx0" brushRef="#br0" timeOffset="32528.12">5705 8947 1488 0,'0'0'420'15,"0"0"-260"-15,0 0-15 0,0 0-18 16,0 0-23-16,0 0-49 16,0 0 11-16,0 0-1 15,0 0-12-15,0 2-13 16,10 0-6-16,3 2 3 16,5-2 6-16,4-2-19 15,7 0-12-15,0 0 1 16,4 0-6-16,0 0-6 15,-1 0 4-15,-3 0 0 16,-5 0-5-16,-5-4 0 16,-4-2-7-16,-7 2 7 15,-2 0-23-15,-6-6-71 16,0 2-122-16,-14 2-1556 0</inkml:trace>
  <inkml:trace contextRef="#ctx0" brushRef="#br0" timeOffset="32768.68">5846 8761 2245 0,'0'0'389'16,"0"0"-288"-16,0 0-69 16,0 0-31-16,0 0 0 15,0 0 43-15,0 0-21 16,40 138-1-16,-29-88-13 15,-4-2-8-15,0 1-1 16,-7 2-9-16,0-10-102 16,0-13-301-16</inkml:trace>
  <inkml:trace contextRef="#ctx0" brushRef="#br0" timeOffset="33310.65">5630 8145 1390 0,'0'0'405'0,"0"0"-134"16,0 0-43-16,0 0-22 15,0 0-60-15,0 0-69 16,0 0-55-16,-89-13-14 0,60 13 2 16,-7 0-5-16,-13 0 8 15,-11 0 16-15,-16 0 21 16,-31 0 5-16,-33 0-17 16,-36 0-1-16,-11 0-9 15,6 4 1-15,21-1-10 16,42-3 0-16,22 0 11 15,27 0 5-15,13 0 11 16,0 0-30-16,8 0 9 16,7 0 2-16,20 0-23 15,15-3-4-15,6 3-56 16,0 0 7-16,14 0 20 16,1 0-35-16,-3 7-85 15,-6 5-93-15,-6-2-340 0</inkml:trace>
  <inkml:trace contextRef="#ctx0" brushRef="#br0" timeOffset="33665.49">3993 8055 2263 0,'0'0'253'0,"0"0"-195"16,0 0-18-16,0 0 28 0,0 0-50 15,-141 38-9-15,99 0 7 16,1 7 2-16,8 8 13 16,13-3 3-16,13-4-29 15,7-9-5-15,12-13-1 16,19-11 1-16,6-13 4 15,5-3 63-15,-3-30 31 16,-8-11-23-16,-16-9-30 16,-15-6-16-16,-15 1-29 15,-32 6-31-15,-53 16-123 16,11 13-150-16,4 17-926 16</inkml:trace>
  <inkml:trace contextRef="#ctx0" brushRef="#br0" timeOffset="34720.07">2227 7868 1488 0,'0'0'779'15,"0"0"-596"-15,0 0-77 16,0 0 19-16,0 0-16 16,0 0-15-16,0 0-34 15,-46-24-39-15,46 24-21 16,0 24-16-16,0 12 10 0,0 13 4 15,6 5 2 1,5 0-1-16,5-6-4 16,5-10-3-16,-2-9-17 0,6-12 5 15,4-13 11-15,4-4 9 16,7-16 37-16,3-26-10 16,1-12 3-16,-1-14-4 15,-5-11-14-15,-9-1-12 16,-8 2 0-16,-11 2 0 15,-10 10 0-15,0 10-1 16,-10 12 2-16,-11 16 5 16,-2 13 3-16,3 15 10 15,0 0 5-15,9 30-13 16,4 17-11-16,7 9-4 16,0 8-11-16,23 0-1 0,6-4 16 15,4-6 0 1,0-10-74-16,5-1-51 0,-9-14-133 15,-9-10-834-15</inkml:trace>
  <inkml:trace contextRef="#ctx0" brushRef="#br0" timeOffset="35233.58">2758 8049 1529 0,'0'0'1336'16,"0"0"-1190"-16,0 0-72 15,0 0-60-15,0 0-14 0,0 0-26 16,0 0 26-16,0 130 0 16,0-71-16-16,0-4 4 15,0-5 4-15,0-13 4 16,-3-11 4-16,3-12 0 16,0-12-2-16,0-2 2 15,0-15 21-15,3-16 44 16,8-12-29-16,2-5-19 15,1-2-9-15,-1 6 11 16,-1 12-18-16,-4 8-1 16,-1 14 0-16,-3 10-7 15,0 0-33-15,4 22 9 16,0 16 31-16,5 6 12 16,1 5-4-16,1-5 3 15,-1-9-6-15,-3-10-5 0,-4-11 0 16,2-10-9-16,-2-4 5 15,1-6 4-15,3-22 30 16,5-10 4-16,1-8-13 16,4-3-21-16,-3 7 5 15,-3 8-4-15,-3 12 10 16,-3 11-11-16,-7 11 0 16,2 0-35-16,2 21 10 15,4 20 25-15,3 15 25 16,5 3-16-16,2 3-9 15,-2-3-7-15,-7-3-91 16,-5-16-164-16,-6-15-1477 0</inkml:trace>
  <inkml:trace contextRef="#ctx0" brushRef="#br0" timeOffset="36260.49">4105 9142 1180 0,'0'0'1152'0,"0"0"-957"16,0 0-72-16,0 0 10 0,0 0-13 15,0 0-37-15,0 0-37 16,0-2-20-16,0 2-12 15,0 0 4-15,0 0-1 16,0 0-5-16,12 0-12 16,10 0 0-16,16 0 28 15,15 0-2-15,19 0-22 16,30 0 11-16,34-2-13 16,27-10 10-16,-9-1-3 15,-34 4-9-15,-40 1-5 16,-22 0-1-16,0-1-7 15,0 1 2-15,-4 0-2 0,-23 2-1 16,-18 5-5 0,-13 1-12-16,-36 0-56 0,-11 0-197 15,-1 4-1047-15</inkml:trace>
  <inkml:trace contextRef="#ctx0" brushRef="#br0" timeOffset="36685.48">4103 9019 2152 0,'0'0'403'16,"0"0"-254"-16,0 0 16 15,0 0-41-15,0 0-57 16,0 0-40-16,0 0-27 16,-98 23 5-16,72 9 8 15,1 4-5-15,10 4-4 16,8-4-4-16,7-4-8 15,0-10-14-15,11-6 16 16,10-12 6-16,0-4 21 16,4 0 25-16,2-24 10 0,-5-8-19 15,-2-6-18-15,-9-4-9 16,-8 1-10-16,-3 9-39 16,-38 13-69-16,-9 11-180 15,-7 8-560-15</inkml:trace>
  <inkml:trace contextRef="#ctx0" brushRef="#br0" timeOffset="37262.58">2241 9057 2377 0,'0'0'272'0,"0"0"-197"16,0 0-75-16,0 0-6 15,0 0 6-15,2 135 0 16,11-77 2-16,5-2-2 16,5-4-6-16,-4-10 6 15,6-11 1-15,-2-13 17 16,1-14 27-16,2-4 29 15,3-10 57-15,3-25-14 16,-3-9-54-16,-3-10-25 16,-3-7-6-16,-6-4-4 15,-7-1 5-15,-8 4-28 16,-2 3 0-16,0 13-5 16,-14 10-4-16,-1 16-20 15,-5 12 5-15,2 8 19 16,0 10-12-16,5 24 12 0,6 10 5 15,7 9-5-15,3 1-21 16,25-3-13-16,8-2-19 16,17 3-49-16,-8-16-86 15,-9-7-297-15</inkml:trace>
  <inkml:trace contextRef="#ctx0" brushRef="#br0" timeOffset="37499.37">2838 9399 1766 0,'0'0'919'15,"0"0"-829"-15,0 0-76 16,0 0-13-16,0 0 17 16,0 0 1-16,33 158-2 15,-23-90-6-15,-6 4-10 16,0 0 4-16,-1-4-5 15,-1-6-12-15,-2-17-4 16,0-9-46-16,2-23-63 16,0-12-217-16,-2-1-1101 0</inkml:trace>
  <inkml:trace contextRef="#ctx0" brushRef="#br0" timeOffset="37744.98">2905 9370 1115 0,'0'0'1700'0,"0"0"-1529"16,0 0-100-16,0 0-50 16,0 0 7-16,0 0-8 15,118-24-20-15,-75 42-20 16,-8 6-47-16,-11 5-11 16,-12 0 8-16,-12 1 12 15,-5-1 58-15,-26-3 41 16,-7-4 22-16,-6-8-4 15,-1-6-27-15,5-8-32 16,0-1-69-16,13-20-178 16,12 0-1190-16</inkml:trace>
  <inkml:trace contextRef="#ctx0" brushRef="#br0" timeOffset="39292.87">6819 8711 1706 0,'0'0'352'15,"0"0"-218"-15,0 0 27 16,0 0 30-16,0 0-79 16,0 0-112-16,0 0 11 15,5 0-6-15,15 0 44 16,7 0 15-16,8 0-8 15,13 0-6-15,10 0-12 16,28 0-7-16,34 0-11 16,34 2-10-16,20 7-5 0,4 0 1 15,-4 1-6-15,-7-7 1 16,2 4 6-16,-3-3-2 16,-6-1-5-16,-13 2 4 15,-27-3-4-15,-26-2 20 16,-32 0 26-16,-15 0 5 15,-4 0-12-15,-8-7-5 16,-6 2-11-16,-18 3 1 16,-9 2 22-16,-2-2-10 15,0 2-36-15,-4-2-2 16,-5-1-62-16,-7 3-38 16,5 0-110-16,-3 0-260 0</inkml:trace>
  <inkml:trace contextRef="#ctx0" brushRef="#br0" timeOffset="40440.92">6987 7628 2090 0,'0'0'419'16,"0"0"-341"-16,0 0-38 16,0 0-7-16,0 0 10 15,0 0-12-15,0 0-31 16,-4-4-9-16,4 36 9 16,8 6 12-16,8 2-2 15,1 0-10-15,8-10 2 16,2-7-2-16,2-12 22 15,7-11 27-15,1 0 34 0,8-22-11 16,-1-18-18 0,-2-8-13-16,-5-10-19 0,-9-2-11 15,-8-4-2 1,-11 3-9-16,-9 4 0 16,0 4 7-16,-2 9 10 15,-18 12-3-15,0 8 5 0,-3 12 20 16,4 10-17-16,1 2-12 15,0 8-3-15,2 22 1 16,8 9-8-16,8 12-6 16,0 3-6-16,13-2 7 15,14-1 5-15,4-7 0 16,0-6-27-16,-2-6-50 16,0-6-92-16,-4-8-14 15,6-4-112-15,-4-8-209 0,-6-4-686 16</inkml:trace>
  <inkml:trace contextRef="#ctx0" brushRef="#br0" timeOffset="40627.56">7562 7722 1587 0,'0'0'547'0,"0"0"-148"16,0 0-159-16,0 0-49 15,0 0-91-15,0 0-88 16,0 0 3-16,0 82 4 16,-5-26-19-16,0 5 15 15,1 0-15-15,0-5-24 16,2-9 10-16,-3-8-3 15,3-14-10-15,2-6-43 16,-2-13-55-16,0-6-13 0,-1-9-52 16,-2-11-716-16</inkml:trace>
  <inkml:trace contextRef="#ctx0" brushRef="#br0" timeOffset="40859.11">7473 7720 2234 0,'0'0'362'0,"0"0"-164"15,0 0-49-15,0 0-49 16,0 0-43-16,0 0-28 16,0 0-13-16,98-74-16 15,-69 74-5-15,0 4-4 16,-6 12-17-16,-6 2-12 16,-9 2 4-16,-8 2 32 15,0 1 2-15,-21-4 14 16,-8-1 0-16,-5-1-1 15,0-6-13-15,-2-1-3 16,10-4-114-16,10-6-326 0</inkml:trace>
  <inkml:trace contextRef="#ctx0" brushRef="#br0" timeOffset="41070.67">7929 7761 2087 0,'0'0'660'16,"0"0"-570"-16,0 0 24 16,0 0-11-16,0 0-73 15,0 0-30-15,0 0 0 0,58-27 13 16,-15 23-6 0,5 0 3-16,-1-2-10 15,2 2-38-15,-13 1-95 16,-12 0-342-16</inkml:trace>
  <inkml:trace contextRef="#ctx0" brushRef="#br0" timeOffset="41588.32">8386 7495 1965 0,'0'0'468'0,"0"0"-289"0,0 0-16 16,0 0-3-16,0 0-54 15,0 0-40-15,0 0-66 16,-13-17-15-16,13 46 13 15,0 11 2-15,4 9 5 16,12-1-5-16,1 0-1 16,6-8-9-16,2-11-3 15,0-10 5-15,5-11 8 16,1-8 1-16,0-2 26 0,-2-28 8 16,0-13 2-16,-2-7-18 15,-5-9-9-15,-3-3-9 16,-6-2 13-16,-9 3-6 15,-4 7 7-15,0 8 14 16,-2 14 6-16,-17 12-1 16,0 12-14-16,-6 8-10 15,1 10-10-15,-3 22 0 16,7 14 5-16,4 8-5 16,12 0-18-16,4-1 2 15,2-7-8-15,21-8-29 16,12-4-52-16,-6-12-129 15,-2-8-832-15</inkml:trace>
  <inkml:trace contextRef="#ctx0" brushRef="#br0" timeOffset="41841.08">8798 7722 2215 0,'0'0'466'0,"0"0"-361"15,0 0 6-15,0 0-43 16,0 0-51-16,0 0-11 16,0 0-4-16,0 131 2 15,0-71-3-15,3 4 1 16,-1-3-2-16,2-4-4 16,0-11 4-16,3-8-11 15,-3-10 0-15,4-10-29 0,0-18-88 16,-1 0-402-1,-1-9-603-15</inkml:trace>
  <inkml:trace contextRef="#ctx0" brushRef="#br0" timeOffset="42067.65">8832 7646 2345 0,'0'0'359'0,"0"0"-258"16,0 0 11-16,0 0-46 15,0 0-20-15,113-6-32 0,-82 26-14 16,0 2-2-16,-6 3-11 16,-9 0-20-16,-12-3 1 15,-4-2 32-15,-18-4 10 16,-22 0 16-16,-11-4-26 16,-33-8-26-16,10-4-128 15,9 0-489-15</inkml:trace>
  <inkml:trace contextRef="#ctx0" brushRef="#br0" timeOffset="43531.46">7566 7856 1974 0,'0'0'439'0,"0"0"-299"16,0 0-4-16,0 0-26 15,0 0-33-15,0 0-43 16,0 0-34-16,0-6-7 16,0 6-64-16,-2 0-78 15,2 3-202-15,-2 0-818 0</inkml:trace>
  <inkml:trace contextRef="#ctx0" brushRef="#br0" timeOffset="44659.73">8892 7941 933 0,'0'0'515'16,"0"0"-374"-16,0 0-65 15,0 0-14-15,0 0-32 16,0 0-6-16,0 0-8 15,-60-97-14-15,53 89 12 0,2 2 143 16,1 0 25-16,-1 2-28 16,3 0-12-16,2 2-60 15,0-2 0-15,0 2-27 16,0 2-14-16,0 0-12 16,0 0-12-16,0 0-17 15,0 2 1-15,0 18-1 16,5 10 8-16,1 10-2 15,4 9-4-15,-4 1-2 16,-2 2 6-16,-1-4-6 16,-1-6 10-16,-2-9-10 15,0-10 0-15,0-9 0 16,2-7 14-16,0-7 32 16,2 0 40-16,6-19 19 15,3-15-43-15,3-7-34 0,3-8-16 16,2-5 8-1,-1 1-19-15,-3 3 11 0,2 9-4 16,-4 5 7-16,-1 9-15 16,-4 12 12-16,-3 4-5 15,-3 11-7-15,2 0-24 16,-2 16-5-16,0 16 29 16,5 13 5-16,-1 2-1 15,2 2-3-15,-3-9 0 16,1-12 0-16,0-10 5 15,-4-7-2-15,-2-10-4 16,2-1 0-16,1 0 14 0,1-18 25 16,6-13-10-16,3-7-13 15,3-3-12-15,0-3 4 16,4 1-8-16,-1 5-5 16,-4 9 5-16,-3 6 9 15,-4 13-9-15,-1 7 0 16,-1 3-16-16,2 19-7 15,3 16 23-15,6 14 16 16,-2 8-9-16,3 1-2 16,-2-4 0-16,-3-8-1 15,-1-10-4-15,-5-8 0 16,-9-12-20-16,0-6-79 16,0-7-170-16</inkml:trace>
  <inkml:trace contextRef="#ctx0" brushRef="#br0" timeOffset="45103.44">9418 7194 1394 0,'0'0'965'15,"0"0"-815"-15,0 0 28 16,0 0-12-16,0 0-48 15,0 0-46-15,0 0-36 16,27-35-16-16,8 57 15 16,14 15-11-16,13 16-17 15,18 31 3-15,5 36 2 16,-18 38-12-16,-27 13-19 0,-40-7-13 16,-38-37-28-16,-64-23-62 15,-32-15-84-15,-18-17-163 16,-25-4 52-16,13-24 270 15,40-17 18 1,17-12-225-16</inkml:trace>
  <inkml:trace contextRef="#ctx0" brushRef="#br0" timeOffset="45912.47">6924 7034 1318 0,'0'0'688'16,"0"0"-488"-16,0 0-94 0,0 0 8 15,-140 115-24 1,93-29-4-16,0 44-14 0,16 40-20 15,16 13-23 1,15-15-29-16,25-41-4 16,8-47 4-16,2-28-6 0,5-14 6 15,16 1-21-15,44-8-56 16,-9-5-136-16,-8-13-596 0</inkml:trace>
  <inkml:trace contextRef="#ctx0" brushRef="#br0" timeOffset="46559.55">9981 7652 1909 0,'0'0'0'16,"0"0"-87"-16,0 0-55 16,0 0-358-16,0 0 97 15,0 0-185-15</inkml:trace>
  <inkml:trace contextRef="#ctx0" brushRef="#br0" timeOffset="46741.21">9981 7652 984 0,'79'-22'378'0,"-75"22"-136"0,0 0 14 16,1 0-90-16,-5 0-52 16,2 0 4-16,-2 0-54 15,0 0-24-15,0 0 6 16,0 8 3-16,0 15 36 16,-9 15 24-16,-5 7-69 15,-3 11-16-15,-6 0-14 16,-4 1-8-16,-2-7-4 15,-4-8-4-15,-15-6-127 16,5-12-194-16,7-13-673 0</inkml:trace>
  <inkml:trace contextRef="#ctx0" brushRef="#br0" timeOffset="46919.99">9832 7776 1281 0,'0'0'1441'0,"0"0"-1281"0,0 0-107 16,0 0-29-16,0 0 6 16,0 0-16-16,93 118-14 15,-50-65-134-15,-7-14-112 16,-5-6-245-16</inkml:trace>
  <inkml:trace contextRef="#ctx0" brushRef="#br0" timeOffset="47052.45">10202 7654 1454 0,'0'0'194'16,"0"0"-157"-16,0 0-37 15,0 0-406-15</inkml:trace>
  <inkml:trace contextRef="#ctx0" brushRef="#br0" timeOffset="47654.47">10405 7732 2126 0,'0'0'263'15,"0"0"-147"-15,0 0 21 16,0 0-6-16,0 0-8 0,0 0-45 16,17-110-31-16,-17 94 2 15,0 3-14-15,-6 6-28 16,-12 4-7 0,-9 3-16-16,-8 7 11 0,-4 19 5 15,-3 10 1-15,2 11 7 16,9 3-7-16,7 4-1 15,13-4-27-15,11-4 5 16,0-10 17-16,11-10-4 16,13-10 9-16,10-11 21 15,1-5 18-15,5 0-13 16,3-21-2-16,-5-9-6 16,-5-4-3-16,-6 0-14 15,-8 3 10-15,-5 9-3 16,-7 6 42-16,-5 10 26 0,0 6 1 15,2 5-44-15,6 22-32 16,9 17 7-16,10 13 0 16,9 4-1-16,9 0-7 15,20-7 0-15,-13-19-87 16,-12-16-242-16</inkml:trace>
  <inkml:trace contextRef="#ctx0" brushRef="#br0" timeOffset="48917.98">9077 8799 1537 0,'0'0'775'15,"0"0"-742"-15,0 0-18 16,0 0-15-16,0 0 41 16,0 0 39-16,0 0-22 15,98 0-37-15,-67 0-9 16,4 0 25-16,3 0-10 15,7 4-10-15,11 4-10 16,9 0 10-16,12 2-16 16,31-4 9-16,31 0-9 15,33-2 26-15,11-4-7 0,-10 0 23 16,-19 0-20-16,-24 0 5 16,-26 0-14-16,-23-4-6 15,-24 0 7-15,-12-2 18 16,-1-1 22-16,-1-2-9 15,-5 3-2-15,-18 0-8 16,-11 4-21-16,-7 2 27 16,-2 0-4-16,0 0-38 15,0 0-16-15,0 0-75 16,4 0-72-16,3 0-61 16,-3 0-561-16</inkml:trace>
  <inkml:trace contextRef="#ctx0" brushRef="#br0" timeOffset="49619.71">11390 7927 1727 0,'0'0'349'16,"0"0"-139"-16,0 0 2 15,0 0-46-15,0 0-47 16,0 0-43-16,0 0-39 16,-3-10-12-16,3 10 8 0,0 0-4 15,0 0-12-15,-2 0-6 16,2 0-1-16,0 0-9 15,-2 0 0-15,-3 4-1 16,0 13 0-16,-1 8-8 16,0 5 7-16,-1 9 1 15,-3 10 0-15,4 6 5 16,-3 12-4-16,1 9-1 16,-4 23 1-16,-1 27-1 15,-1 24-14-15,1 5-7 16,2-11-20-16,4-31 8 15,3-35 18-15,1-16 7 16,1-6 3-16,0 8 4 16,-2 3 2-16,2 1-1 0,0-10 28 15,2-12 5-15,0-10-17 16,0-12-1-16,0-10 6 16,0-6-6-16,0-6-15 15,0 0 11-15,0-2-1 16,0 0-10-16,0-6-1 15,0-13-52-15,0-6-37 16,0-32-54-16,2 7-243 16,0 0-789-16</inkml:trace>
  <inkml:trace contextRef="#ctx0" brushRef="#br0" timeOffset="50033.77">11371 7804 1614 0,'0'0'412'0,"0"0"-324"15,0 0 36-15,0 0 70 16,0 0 1-16,0 0-38 0,0 0-80 16,-13-30-64-16,20 28-12 15,13 0 14-15,9-2-1 16,11-1-5-16,10 4-1 16,9 1-8-16,13 0 1 15,9 0 16-15,11 0-11 16,9 0-6-16,3 0 6 15,4-4 2-15,-2 2-1 16,-2-3-7-16,0 0-48 16,-11 1-33-16,-6 0-93 15,-11 4-135-15,-12 0-109 16,1 0 60-16,-20 0 53 16,-12 0 48-16</inkml:trace>
  <inkml:trace contextRef="#ctx0" brushRef="#br0" timeOffset="50531.51">13214 7696 1614 0,'0'0'593'0,"0"0"-442"15,0 0-143-15,0 0-3 16,0 0-5-16,0 0-27 15,0 0 17-15,27-10-6 16,-21 10 16-16,1 0 0 16,-2 0 0-16,-5 0-2 0,2 0 1 15,-2 0 1-15,0 0-9 16,0 0 1-16,0 0 8 16,0 0 0-16,0 0-1 15,0 0 1-15,0 0-13 16,0 0 13-16,0 0 0 15,0 0 80-15,0 0 37 16,0 10-23-16,0 12 24 16,0 9 14-16,0 13-62 15,0 12-40-15,0 12-1 16,-2 26-4-16,-7 30-11 16,-4 34-6-16,-1 17 0 15,-4-5-1-15,5-15-7 0,4-23 1 16,0-11 0-1,3-23-1-15,1-20 4 0,2-20-3 16,3-10 6-16,0 2 5 16,-2 4-12-16,-2 2 0 15,-19-3-64-15,4-13-113 16,-4-14-513-16</inkml:trace>
  <inkml:trace contextRef="#ctx0" brushRef="#br0" timeOffset="50855.5">10946 9689 2020 0,'0'0'640'15,"0"0"-603"-15,0 0 3 16,0 0-35-16,153-21 34 16,-18 2-6-16,47-4-12 15,23 0-4-15,2 1-17 16,-6 4 22-16,-23 2 21 16,-4 1-3-16,-31 4-8 15,-37 2-9-15,-35 5-11 16,-21 1-12-16,-6-1-13 15,-10 2-10-15,-27-4-39 16,-7 0-18-16,-16 1-311 0</inkml:trace>
  <inkml:trace contextRef="#ctx0" brushRef="#br0" timeOffset="54827.08">11901 8369 1617 0,'0'0'448'15,"0"0"-262"-15,0 0-29 16,0 0 15-16,0 0-76 15,0 0-46-15,0 0-28 16,0 27-13-16,-10 7 50 16,-11 16 28-16,-10 30-32 15,0 3-10-15,-7 6-9 16,-2 3-23-16,5-23 9 0,-1 4 5 16,5-18 18-1,9-13 9-15,6-13-19 0,9-14-6 16,5-9-19-16,2-6-10 15,0 0 0-15,0-17 8 16,16-17 27-16,1-10-21 16,8-12-14-16,0-11 0 15,-2-4-10-15,2-10-11 16,-2-4 3-16,-1 7-1 16,-2 8 10-16,-2 16 8 15,-5 16 1-15,-4 16 7 16,-2 14 13-16,-3 8-8 15,3 2-12-15,4 32 0 0,7 16 4 16,6 19 10 0,3 10-9-16,4 10 0 0,1-3-4 15,-1-2 3-15,-2-8-4 16,-7-8-16-16,-4-11 15 16,-7-13-15-16,-8-13-22 15,-3-10-41-15,-16-19-71 16,-11-2-84-16,-2 0-1229 0</inkml:trace>
  <inkml:trace contextRef="#ctx0" brushRef="#br0" timeOffset="55014.9">11610 8921 2526 0,'0'0'456'0,"0"0"-383"15,0 0-23-15,0 0-15 16,0 0 35-16,0 0-12 15,172-24-34-15,-103 14-24 16,20-2-14-16,-18 2-171 16,-13 2-716-16</inkml:trace>
  <inkml:trace contextRef="#ctx0" brushRef="#br0" timeOffset="56278.68">13401 8729 216 0,'0'0'1898'0,"0"0"-1654"0,0 0-90 16,0 0-3-16,0 0-13 16,0 0-22-16,0 0-35 15,-4-14-31-15,4 14-3 16,0-2-8-16,0 2-9 15,0 0-12-15,0 0-3 16,0 0-10-16,0 0 2 16,0 0-7-16,8 0-8 15,15 0 8-15,10 0 7 16,12 0-2-16,10 0-5 16,13 0 4-16,14 0-2 15,30 0-2-15,35 0 0 0,38 0 3 16,15 0-3-1,1 0 2-15,-10 0-2 0,-18 0 0 16,4 0 0-16,-7 0 0 16,-12 0 0-16,-16 0 0 15,-31 8 20-15,-28 0 3 16,-27 0-6-16,-18-2-6 16,-5 0-3-16,-6-2 0 15,-8 0-8-15,-11-3-4 16,-6 2 4-16,-2-3 15 0,0 0 2 15,0 0-12 1,0 0 7-16,0 0-12 0,0 0-3 16,0 0-42-16,-2 0-46 15,-21 0-49-15,3 2-85 16,-2-2-444-16</inkml:trace>
  <inkml:trace contextRef="#ctx0" brushRef="#br0" timeOffset="58199.77">13818 7636 1291 0,'0'0'167'16,"0"0"-114"-16,-49 107 85 16,26-42 56-16,2 13-61 15,0 8-59-15,3 1-64 16,5-7 22-16,2-10-21 16,2-13-8-16,4-16 7 15,3-15 90-15,2-13-8 16,0-12 28-16,0-1 35 0,0-18-60 15,14-19-27 1,1-13-35-16,6-9-33 0,0-6-24 16,0-6 24-1,-1-1 0-15,-5 0 0 0,-1-1 8 16,-7 7 12-16,-3 8 24 16,-4 9 46-16,0 14 2 15,0 13-9-15,0 8-19 16,0 10-3-16,0 4-40 15,0 6-21-15,4 25-26 16,8 20 26-16,1 15 4 16,0 16-3-16,3 8 5 15,1 3-1-15,-1-3-5 16,-3-7 0-16,-1-14-37 0,-3-9-7 16,-7-16-37-16,-2-8-68 15,0-13-36-15,-15-16-229 0</inkml:trace>
  <inkml:trace contextRef="#ctx0" brushRef="#br0" timeOffset="58342.89">13553 8159 2557 0,'0'0'179'0,"0"0"-114"16,0 0-64-16,164-10-1 15,-96 10-114-15,-11 0-1421 0</inkml:trace>
  <inkml:trace contextRef="#ctx0" brushRef="#br0" timeOffset="58810.59">14155 8207 2065 0,'0'0'182'0,"0"0"-141"15,0 0-28-15,0 0 20 16,0 0 76-16,0 0-31 16,0 0-14-16,57-32 59 15,-54 26 13-15,-3 0-46 16,0 0-17-16,0-2-11 0,0 2-18 16,-7 2-40-1,-6 1-4-15,-8 3-7 16,-3 0-6-16,-8 7 13 15,-3 13 5-15,-1 6 1 0,5 4-6 16,9 4-1-16,9-2-16 16,11 1-22-16,2-9 13 15,0-4 16-15,12-8 1 16,9-6 9-16,4-6 3 16,4 0 16-16,0-6-1 15,-4-12 1-15,0-5-8 16,-2 0-11-16,-10 1 5 0,-2 6 0 15,-4 6 4 1,-5 4 16-16,-2 6 11 0,0 0-36 16,2 4-1-16,5 14 1 15,7 4 6-15,1 3-6 16,5 0-2-16,3-6-57 16,6-6-63-16,-6-7-96 15,-4-6-847-15</inkml:trace>
  <inkml:trace contextRef="#ctx0" brushRef="#br0" timeOffset="60192.75">14910 7579 2060 0,'0'0'442'0,"0"0"-318"15,0 0-14-15,0 0 17 16,0 0-25-16,0 0-35 16,0 0-28-16,-21-32-38 15,6 37-1-15,-10 18 12 16,-8 12-4-16,-7 15-4 0,-3 10-4 15,-1 14-4 1,4 10-1-16,9 5-1 0,11 1-2 16,13-4-26-16,7-7-19 15,7-12 0-15,18-10 26 16,6-13 12-16,2-12-32 16,3-14-11-16,15-18-36 15,-9 0-143-15,-6-10-758 0</inkml:trace>
  <inkml:trace contextRef="#ctx0" brushRef="#br0" timeOffset="60606.78">14990 8025 1542 0,'0'0'459'0,"0"0"-140"16,0 0-89-16,0 0-87 16,0 0-50-16,0 0-38 15,0 0-36-15,2-97-19 16,-2 126 1-16,0 11 17 15,0 12 8-15,3 4-21 16,5 0-4-16,4-6 0 16,3-8-1-16,5-12 0 15,0-12 1-15,5-12 31 16,1-6 38-16,8-7 7 16,-1-25-14-16,5-11-37 15,-5-8-14-15,1-5-12 16,-10-7 0-16,-3-1-1 15,-11 0-9-15,-10 0-6 16,0 7-10-16,-4 8 0 0,-15 16 26 16,-4 12 31-16,0 14 10 15,-1 7-31-15,-3 14-3 16,3 20-2-16,4 8-5 16,7 6-18-16,11-1 10 15,2-3 8-15,13-6 2 16,16-7-2-16,4-6 0 15,2-9-4-15,17-13-82 16,-10-3-107-16,-7 0-976 0</inkml:trace>
  <inkml:trace contextRef="#ctx0" brushRef="#br0" timeOffset="60838.46">15564 8015 984 0,'0'0'1650'0,"0"0"-1489"15,0 0-8-15,0 0-36 16,0 0-66-16,0 0-42 16,0 0 4-16,0 90-8 15,0-36 3-15,0 9-8 16,3-3-21-16,4 0-8 16,2-8 5-16,-1-8-1 15,2-10 19-15,-4-9 5 16,-3-18-74-16,-3-5-78 15,0-2-478-15</inkml:trace>
  <inkml:trace contextRef="#ctx0" brushRef="#br0" timeOffset="61122.74">15589 7950 2560 0,'0'0'331'15,"0"0"-241"-15,0 0-5 16,0 0-26-16,123-6-21 16,-88 9-18-16,-2 13-20 15,-6 3-5-15,-11 4-6 16,-11-2 10-16,-5 0-9 0,-7-1 10 16,-20-5 11-1,-6 0 8-15,0-3 0 0,4-2-8 16,6-3-11-16,10-2-63 15,11-4-78-15,4-1-75 16,18 0-195-16,7 0-447 16</inkml:trace>
  <inkml:trace contextRef="#ctx0" brushRef="#br0" timeOffset="61284.61">16066 8079 2116 0,'0'0'578'0,"0"0"-345"15,0 0-49-15,0 0-90 16,0 0-54-16,0 0-28 0,0 0-12 16,32-3 0-16,-13 2-4 15,4 0-52-15,16-4-73 16,-2 1-82-16,-6 0-326 0</inkml:trace>
  <inkml:trace contextRef="#ctx0" brushRef="#br0" timeOffset="61749.52">16414 7794 2469 0,'0'0'234'0,"0"0"-172"16,0 0-62-16,0 0 1 15,0 0 6-15,0 133-6 16,0-83 8-16,4-2 0 16,10-8-9-16,3-6 1 15,4-9 17-15,0-14 23 16,4-7 50-16,4-4-5 16,4-7-12-16,6-20-30 15,3-11-44-15,0-10-12 16,1-8-75-16,-10-4-43 15,-4-5 5-15,-12-3-13 16,-12 2 23-16,-5 2 69 16,-9 12 46-16,-18 10 219 15,-8 12 0-15,-3 16-96 0,-2 11-74 16,-1 3-18-16,4 23-7 16,3 16-24-16,14 13 0 15,18 7 0-15,2 3 7 16,35 1 29-16,17-7-15 15,10-6-7-15,3-10-6 16,-3-11-8-16,12-8-30 16,-19-9-171-16,-10-6-442 0</inkml:trace>
  <inkml:trace contextRef="#ctx0" brushRef="#br0" timeOffset="62540.75">17022 8011 2144 0,'0'0'458'16,"0"0"-346"-16,0 0-64 15,0 0-9-15,0 0 57 16,0 125-36-16,0-66-34 16,-2 2-13-16,2-5-6 15,0-5-7-15,0-8-1 16,0-13 0-16,0-12 1 15,0-10 0-15,0-8 0 16,0 0-27-16,0-20-59 16,-2-15-65-16,0-6 0 15,2-7-14-15,0-4 59 0,0-3 46 16,0 3 60-16,0 2 51 16,0 8 166-16,0 11-9 15,0 12-12-15,2 9-39 16,0 6-75-16,2 4-36 15,-1 0-23-15,-1 0-21 16,0 10-2-16,4 8 12 16,-1 4-6-16,2 1-6 15,-3 2 0-15,1-4 0 16,-1-7 0-16,-2-3-6 16,-2-3-2-16,0-4-1 15,0-4-7-15,0 2-1 16,0-2 8-16,0 0 9 15,0 0 1-15,2 0 2 0,-2 0-3 16,2 0 0-16,1 0-7 16,4-2-1-16,2-12 8 15,4-7 19-15,5-8-19 16,1-1 0-16,0-3 6 16,-1 6-5-16,-5 4 5 15,-5 9-2-15,-2 9 11 16,-6 5-5-16,0 0-10 15,0 5-1-15,2 20-5 16,0 7 6-16,7 2 4 16,-1 2-4-16,6-5 0 15,-1-6 0-15,-2-7 0 16,-1-8 0-16,-4-8-4 16,0-2 4-16,1 0 6 0,5-16 34 15,1-8-16-15,5-4-13 16,-1 0-1-16,-1 6-4 15,-7 6 0-15,-3 5-6 16,-4 11-13-16,-2 0-8 16,0 2 11-16,0 19 4 15,0 5-4-15,4 2-40 16,6 4-80-16,1-5-58 16,1-14-134-16</inkml:trace>
  <inkml:trace contextRef="#ctx0" brushRef="#br0" timeOffset="62873.58">17386 7391 2116 0,'0'0'443'15,"0"0"-253"-15,0 0-2 16,0 0-56-16,0 0-62 16,0 0-29-16,0 0-32 15,17 24-4-15,10 16 9 0,8 18 9 16,17 33-18 0,8 33-1-16,-4 36-1 0,-14 9 3 15,-31-15-10-15,-11-36 4 16,-20-43-10-16,-11-22-12 15,-8-11 22-15,-9-3 2 16,-8-1-2-16,-29-10-2 16,18-14-149-16,12-14-1297 0</inkml:trace>
  <inkml:trace contextRef="#ctx0" brushRef="#br0" timeOffset="63710.37">15761 8744 2041 0,'0'0'496'0,"0"0"-317"15,0 0-42-15,0 0-33 16,0 0-21-16,0 0-21 15,0 0-20-15,75-9-13 16,-30 9-2-16,14 0-6 16,29 0-5-16,42 3-4 15,47 10-4-15,31-1-3 16,8 4-5-16,-4 2 12 0,-19-2-12 16,0-4 0-1,-12 0-4-15,-17-6 4 0,-40-4 5 16,-36 0-4-16,-38-2 4 15,-17 0-5-15,-6 0 13 16,-8 0 15-16,-7 0 19 16,-9 0 19-16,-3 0-4 15,0 0-40-15,0 0-22 16,0 0-32-16,0 0-28 16,0 0-58-16,0 0-258 0</inkml:trace>
  <inkml:trace contextRef="#ctx0" brushRef="#br0" timeOffset="104184.74">18219 7914 1993 0,'0'0'305'16,"0"0"-149"-16,0 0-49 15,0 0-8-15,0 0 18 16,0 0-30-16,-31-50-50 15,31 50-11-15,0-1-1 0,0-2 12 16,0 3-1-16,0-2-5 16,0 2-7-16,0-4 18 15,0-1-28-15,0-3-4 16,0-3-5-16,0-3 2 16,-3-3-7-16,-2-6-1 15,1 0 1-15,-3-2 1 16,1 3-1-16,-1 6-5 15,0 4 1-15,5 8 4 16,0 4 11-16,0 0-11 16,2 30-35-16,-3 34 34 15,3 42 1-15,0 52 4 16,9 28 10-16,7 9-10 16,-3 2 0-16,-3-20-4 15,-6-9 0-15,-2-16 2 0,-2-19-1 16,0-27 4-16,0-26 3 15,0-24-7-15,0-7 0 16,-2 1-1-16,0-2 1 16,2-1 5-16,0-10-6 15,0-11 1-15,0-8-1 16,0-7-12-16,0-8-9 16,0-3-49-16,6-20-142 15,5-13-139-15,1-10-1134 0</inkml:trace>
  <inkml:trace contextRef="#ctx0" brushRef="#br0" timeOffset="105094.34">18232 7847 2113 0,'0'0'369'0,"0"0"-246"15,0 0-89-15,0 0 15 16,120-71 9-16,-51 59-26 16,31 2-15-16,34 3 3 15,40-2-14-15,22 1 4 0,9-4-10 16,-7 0 1-1,-19 2 22-15,-8 0 36 16,-20 2-14-16,-8 0-28 16,-9-1-17-16,-10-2 0 0,-21 1-9 15,-18 2-6-15,-21 2-28 16,-10-1-30-16,2 1 18 16,2 3 35-16,-2-3 14 15,-14 4 6-15,-16 2-2 16,-10 0-7-16,-12 0-81 15,-4 0-50-15,0 0 107 16,-7 0 33-16,-3 0 37 16,-1 2 28-16,1 0 27 15,6-1-14-15,2-1-11 0,2 0-21 16,0 0-9-16,0 3-14 16,0 3-14-16,-2 4-9 15,-3 10 34-15,1 10 15 16,-3 7-1-16,0 16-17 15,1 9-13-15,3 24 4 16,3 32-7-16,0 35-6 16,5 18-4-16,19-1-5 15,3-9 9-15,2-22-9 16,3-10-7-16,-6-27 7 16,-4-19 7-16,-6-23-2 15,-1-4-4-15,6 4 9 16,-1 6-10-16,-1 5 0 0,2-9 0 15,-4-6 1-15,-3-8 3 16,-3-4-4-16,-2-6 6 16,-2-4-6-16,-7-4-4 15,0-2-3-15,0-2 7 16,-16-2 0-16,-13-4 0 16,-11 0 0-16,-14-2 5 15,-17-3-5-15,-33-3 6 16,-46-4 7-16,-51-4-4 15,-28-2 2-15,-7-2 17 16,5 0 11-16,9 0-10 16,2 0 11-16,8 0-12 15,18 0-3-15,28 0-11 16,45-6 14-16,36 2-11 16,32 2-6-16,19-2-6 0,5 0-5 15,10 1-17-15,7-3-30 16,12-8-73-16,25-2-297 15,2-2-367-15</inkml:trace>
  <inkml:trace contextRef="#ctx0" brushRef="#br0" timeOffset="105635.5">18813 8155 542 0,'0'0'1659'0,"0"0"-1386"16,0 0-129-16,0 0-41 0,0 0-4 15,0 0-99 1,0 0-26-16,-26 20 26 0,17 24 1 16,-5 6 15-16,1 0-2 15,1-6-1-15,2-11 3 16,3-13-15-16,7-10 18 15,0-10-12-15,0 0-1 16,0-13 14-16,17-18 47 16,8-15-46-16,4-8-21 15,2-2 0-15,-6 6-6 16,-5 13 8-16,-7 13-2 16,-4 18 7-16,-4 6-7 15,4 16-51-15,2 27 51 16,5 13 4-16,5 9 26 15,4 8-13-15,4-5-6 0,-2-5-11 16,-2-16 0-16,-6-13-40 16,-5-30-53-16,-8-4-120 15,-6-14-70-15</inkml:trace>
  <inkml:trace contextRef="#ctx0" brushRef="#br0" timeOffset="106244.85">18764 8207 2455 0,'0'0'326'15,"0"0"-181"-15,0 0-53 16,0 0-81-16,0 0-11 16,0 0-16-16,0 0 16 15,160-10 19-15,-83 10-19 16,-4 0-30-16,-1-16-9 16,-6-6-67-16,-10-2-23 0,-14 0 69 15,-13 4 60 1,-16 8 24-16,-8 7 81 0,-5 5-5 15,0 0-48-15,0 21-51 16,-5 15 19-16,3 12 18 16,0 8-13-16,2 2-11 15,0-4-1-15,0-7-13 16,6-15 0-16,2-9 0 16,-4-16-18-16,0-7 0 15,-4-14 17-15,0-28-31 16,0-15-146-16,0-8-151 15,-8-8-45-15,-2 7 216 16,1 6 158-16,5 16 255 16,0 12-13-16,4 14-47 15,0 12-53-15,15 6-110 0,16 0 16 16,5 20-22-16,2 10-14 16,-2 6-11-16,-9 4 0 15,-10-2-1-15,-13 0-3 16,-4-8 3-16,-8-3 0 15,-17-9 17-15,-1-8-2 16,1-8-15-16,7-2-9 16,9 0-34-16,9-2-25 15,3-8-26-15,23 3 84 16,10 5 10-16,2 2 38 16,1 2 12-16,-4 18-17 0,-9 7 17 15,-15 6-18-15,-11 6 7 16,-2 5 17-16,-31 1 0 15,-12-1-22-15,-9 2-34 16,-26 3-18-16,12-10-157 16,10-10-440-16</inkml:trace>
  <inkml:trace contextRef="#ctx0" brushRef="#br0" timeOffset="107078.61">18597 9071 2082 0,'0'0'329'0,"0"0"-148"16,0 0-77-16,0 0-19 16,0 0-22-16,-140 97-18 15,108-43-3-15,9 6-1 16,7-2-17-16,9-4-18 16,7-8-6-16,0-10-6 15,7-11-3-15,11-11-17 0,3-12 26 16,2-2 35-16,2-16 50 15,-3-18-13-15,-7-15-29 16,-6-6-38-16,-9-7-5 16,0 4-15-16,-9 5-24 15,-13 9 13-15,2 14-3 16,2 10-26-16,9 12 27 16,7 8 15-16,2 0-22 15,7 12 1-15,22 7 4 16,6 4-25-16,9-5 13 15,6-4 23-15,-3-8 0 16,-5-6 1-16,-6 0 10 16,-12-8 8-16,-7-7 8 15,-7 2-7-15,-10 5 38 16,0 4 8-16,0 4-31 0,-18 12 12 16,1 20-22-16,-4 14 0 15,5 6 1-15,7 6 14 16,9-3-21-16,0-7 0 15,3-11-15-15,17-10 9 16,5-14-2-16,4-13 8 16,2 0 59-16,2-30-14 15,3-12-18-15,-5-10-27 16,-2-4-9-16,-10 2 9 16,-7 10 0-16,-8 11-11 15,-4 14-11-15,0 17 0 0,0 2 22 16,-8 19 12-1,-2 18 4-15,6 7 12 0,4 4-7 16,0 0-7 0,0-6-14-16,16-7-9 0,1-13 0 15,4-9 9-15,-3-7 6 16,1-6 25-16,6-7 15 16,4-22-5-16,2-11-41 15,3-8-25-15,3-28-123 16,-8 12-156-16,-8 6-950 0</inkml:trace>
  <inkml:trace contextRef="#ctx0" brushRef="#br0" timeOffset="107297.3">19210 8775 1604 0,'0'0'567'0,"0"0"-223"16,0 0-115-16,0 0-49 16,0 0-113-16,0 0-67 15,0 0 41-15,-35 104 20 16,35-7-4-16,0 27-23 15,0-11-15-15,8-12-7 16,5-16-11-16,-3-26-1 16,-2 0-4-16,-1-5-36 15,-3-18-65-15,-4-24-51 16,0-12-85-16,-4 0-67 0</inkml:trace>
  <inkml:trace contextRef="#ctx0" brushRef="#br0" timeOffset="107781.22">19052 9288 1450 0,'0'0'1049'0,"0"0"-765"0,0 0-99 16,0 0-120-16,0 0-58 16,0 0 2-16,0 0-1 15,136-34 8-15,-81 44-16 16,-3-2-7-16,-10-2-10 16,-9-4-2-16,-10-2 7 15,-12 0 12-15,-9 0 58 16,-2 0 63-16,0 2-31 15,0 6-67-15,0 9-23 16,0 16-31-16,0 20 31 16,2 17 22-16,4 11-4 15,4 7-8-15,1 1-10 16,-2-9-39-16,0-9-5 16,-5-17-27-16,-4-21 30 0,0-18-33 15,0-15 11-15,0-18-8 16,0-31-168-16,-11-16 25 15,-2-28-3-15,-3-30 215 16,3 8 2-16,4 12 90 16,5 21 53-16,4 30 34 15,0 6-5-15,8 4-45 16,19 16-11-16,11 12-28 16,13 10-36-16,10 4-12 15,1 8-20-15,-2 20-10 16,-9 10-10-16,-16 3-7 15,-19 6-33-15,-16-1-1 0,-20-6 41 16,-26-4 12 0,-12-8 15-16,-5-11-6 15,5-12-21-15,9-5-1 0,18-13-125 16,13-13-245-16,18-1-1144 16</inkml:trace>
  <inkml:trace contextRef="#ctx0" brushRef="#br0" timeOffset="108577.33">19929 9216 2402 0,'0'0'284'0,"0"0"-122"16,0 0-56-16,0 0-53 16,0 0-53-16,0 0-5 15,-26 108 4-15,26-58 0 16,0-2 0-16,9-7-8 15,-2-14 9-15,1-9-13 16,1-9-10-16,1-9 17 16,0 0 6-16,9-27 74 15,2-10-9-15,6-10-60 16,-2-3-5-16,-3 6-30 16,-4 8-12-16,-9 11 7 15,-5 17 22-15,-4 8-46 0,0 7-12 16,0 23 51-16,0 14 20 15,0 8 52-15,0 0-16 16,9-1-25-16,6-13 25 16,3-11-11-16,3-12 7 15,0-13 6-15,6-2 10 16,7-24 3-16,4-20-11 16,0-14-40-16,0-14-53 15,-5-9-64-15,-6-5-46 16,-7-4 53-16,-13 5 38 0,-7 13 38 15,0 14 34 1,-17 22 95-16,2 16 111 0,-1 20-58 16,8 0-86-16,3 36-55 15,5 22-1-15,0 14-4 16,7 15 13-16,11 7 12 16,1-2-6-16,2-3-8 15,-3-12-13-15,-14-5-15 16,-1-23-103-16,-3-22-452 0</inkml:trace>
  <inkml:trace contextRef="#ctx0" brushRef="#br0" timeOffset="108712.49">20304 9138 2760 0,'0'0'102'0,"0"0"0"16,198-8-5-16,-93 8-97 15,-7 0-121-15</inkml:trace>
  <inkml:trace contextRef="#ctx0" brushRef="#br0" timeOffset="109125.72">21062 8819 2522 0,'0'0'268'0,"0"0"-113"16,0 0-28-16,0 0 3 15,0 0-130-15,0 0 1 16,0 0-1-16,145-37 69 16,-12 30 17-16,50-7-34 15,15 4-13-15,-2 2-1 16,-29 6-19-16,-49 2-19 16,-31 0 0-16,-29 0-19 15,-20 0 0-15,-9 0-3 16,-6 0 16-16,-13 0 6 0,-10 0-5 15,-4 0-11-15,-23 0-21 16,-29 0-78-16,5 0-118 16,2 0-499-16</inkml:trace>
  <inkml:trace contextRef="#ctx0" brushRef="#br0" timeOffset="136276.4">6310 9485 1380 0,'0'0'817'0,"0"0"-710"0,0 0-56 16,0 0 38-16,0 0-30 15,0 0-28-15,-3 0-30 16,3 2-1-16,0 4 14 15,0 4 14-15,-2 6 17 16,-4 8 14-16,-2 12-16 16,2 16-19-16,-3 30 13 15,3 45-6-15,0 47 10 16,4 23-2-16,0-3-2 16,2-21-9-16,0-35-11 15,0-26-8-15,2-23-3 16,0-25-5-16,4-13 13 15,-2 6-8-15,2-1-6 0,3-2 2 16,-2-12-2-16,2-14-8 16,-2-10-16-16,1-18-91 15,2-6-201-15,-4-19-629 0</inkml:trace>
  <inkml:trace contextRef="#ctx0" brushRef="#br0" timeOffset="137433.99">12113 9735 1745 0,'0'0'360'0,"0"0"-125"0,0 0-1 15,0 0-79-15,0 0-36 16,0 0-31-16,0 0-11 16,0-59 2-16,0 59-30 15,0 0-15-15,0 0-25 16,-2 5-9-16,-7 27-23 16,-11 40 23-16,-7 47 16 15,-6 47-8-15,2 15-1 16,9-11 1-16,12-23-7 15,8-47 0-15,2-19 0 16,0-23-1-16,-2-7 4 16,-2 3-4-16,2 2-2 0,-1 0 2 15,1-13 0-15,2-7-26 16,0-7-30-16,0-6-40 16,0-7-33-16,0-6-95 15,0-10-493-15</inkml:trace>
  <inkml:trace contextRef="#ctx0" brushRef="#br0" timeOffset="138431.65">19842 10275 1303 0,'0'0'286'0,"0"0"-48"16,0 0-53-16,0 0-2 16,0 0-20-16,0 0-37 15,23-119-39-15,-10 100-18 16,-1 0 10-16,-6 5 9 15,-2 3 15-15,-1 5-5 16,-1 1-19-16,-2 1-33 16,0 4-23-16,0 0-13 15,0 0-6-15,0 0-4 16,0 0-2-16,0 0 1 16,0 0 2-16,0 0-1 15,0 0 6-15,0 0-6 16,0 6-7-16,0 20-14 0,-5 20 18 15,-3 35 3-15,3 3 30 16,1 13-13-16,2 16-5 16,-1-22-11-16,1 11-1 15,-3-4 1-15,-1-20 16 16,-5 4-17-16,-3-9 0 16,-21-2-38-16,1-16-166 15,-1-21-553-15</inkml:trace>
  <inkml:trace contextRef="#ctx0" brushRef="#br0" timeOffset="142000.57">6690 11496 1287 0,'0'0'152'0,"0"0"-52"16,0 0 39-16,0 0 3 0,0 0-85 15,0 0 14-15,0 0 9 16,-116-6-6-16,107 2-20 15,-1 2-13-15,-2-4-41 16,-3 2-27-16,-3-2-85 16,-4-3-99-16,-5 3 17 15,-2 0-18-15,0 1 101 16,-4 0 64-16,-3 2 47 16,-2-1 37-16,0 2 23 15,0 0 55-15,1 2 51 16,3 0-75-16,3 0 63 15,4 0-5-15,5 0-15 16,1 0-3-16,6-3-36 0,4 3-10 16,2-1 11-1,2 1-27-15,1-3-28 0,4 3 0 16,0-1-30-16,2 1 7 16,0-2-13-16,0 2 1 15,0-2-6-15,0 2 0 16,0 0-14-16,0 0 14 15,0 0-11-15,8 0 11 16,15 0 0-16,10 0 36 16,13 0 10-16,17 0 7 15,11 0-20-15,15 0-7 16,24 2-3-16,30 0-12 16,31-1-3-16,11 2-1 15,-3 1-5-15,-12 0 2 16,-17 0-4-16,1 2 0 0,2-2 0 15,4 2 0-15,6-3 0 16,0 0 6-16,9-3 0 16,0 0-6-16,6 0 0 15,-3 0 11-15,-6 0-10 16,-10 0 4-16,-8 0 4 16,-2 2-8-16,-1 4 9 15,3 0-9-15,4 2 6 16,4 0-7-16,6 0-1 15,5 1 1-15,4 2-2 0,-3-3 2 16,-5 3 1-16,-5-4 0 16,4 0 0-16,-6 2 0 15,-2-3 7-15,-2-2-4 16,-1-2-4-16,-3 0-10 16,2-2 6-16,-4 0 4 15,-4 0 0-15,-1 0-1 16,1 2 1-16,-1-2 6 15,-1 2-5-15,-1 0 6 16,-10-2-7-16,-6 0 1 16,-23 0 2-16,-19 0-3 15,-18 0 0-15,0 0 0 16,11 0-1-16,14 0 1 0,16 0-1 16,12 2-5-1,22 0 6-15,24 1 5 0,5-3-1 16,-5 0-4-16,-17 0 0 15,-15 0 7-15,5-5-1 16,1-1-5-16,5 2 6 16,0 0-6-16,-2 0 8 15,2 0 2-15,-4-1 3 16,4 1-10-16,2 4 5 16,0 0 6-16,-4 0-7 15,-7 0-4-15,-2 0-3 16,-3 0-1-16,4 0 7 15,0 0-7-15,-8 0 6 16,-3 0-6-16,-9 0 10 16,0 0-10-16,-20 0 0 15,-16 0 1-15,-19-3 1 0,-4 2-2 16,7-3 0-16,6 2 0 16,7-5 9-16,-9 3-9 15,-2 0 0-15,-5 0-5 16,-4 0 5-16,2 0 0 15,3 0 0-15,3 1 1 16,9 1 4-16,4 2-4 16,8 0-1-16,5 0-1 15,-1 0 1-15,-2 0 8 16,-2 0-8-16,-5 2 0 16,1 3-1-16,-2-1 1 0,-4 0-1 15,-5 0 3 1,-10-4-2-16,-11 0 4 0,-13 0-3 15,-12 0 6-15,-7 0 7 16,-9 0 1-16,-3 0-14 16,-2 0 12-16,2-4-12 15,1 0-1-15,3 0 0 16,5-1 0-16,5 2-6 16,0-1 6-16,4 1-9 15,-3-1 2-15,-1 1 2 16,-8 1 5-16,-7 0 0 15,-1 2 1-15,-5 0 0 16,0 0 4-16,0 0-10 16,0 0 5-16,0 0-2 0,0 0 2 15,0 0 4-15,0 0-4 16,0 0-6 0,0 0-5-16,0 0-3 0,0 0 12 15,0 0-2-15,0 14-15 16,0 14 19-16,-3 10 4 15,-5 14 13-15,-3 12-4 16,-3 11-8-16,-1 6 8 16,-1 7-9-16,-1 2-3 15,3 0 7-15,1-5-8 16,5 0 6-16,4-5-6 16,2-4 0-16,2-6 5 15,0-3 0-15,0-10-5 16,0-4 1-16,0-9-1 0,0-5-1 15,0-10-6 1,0-7 3-16,0-6-7 0,0-5 4 16,0-6 7-16,0-3-7 15,0-2 7-15,0 3 0 16,0-2 0-16,-7 4 0 16,-6-1 1-16,-3 1-1 15,-1 3 0-15,-3-1 2 16,-7 0 2-16,-7 1 1 15,-5 1-1-15,-13-3 1 16,-8 2 1-16,-11-3-5 16,-12-1-1-16,-8 1 5 15,-28-1-4-15,-32 0-1 16,-32-3 0-16,-15 3 0 16,5-1 4-16,6-1-4 0,10-1 7 15,-8-1-3-15,-11 0-4 16,-9 0-5-16,-11-1 5 15,-8-9 0-15,-15-3 0 16,-4-1 1-16,0 1-1 16,-2 0 7-16,0 6-7 15,-3 0 0-15,-1 3-3 16,-3 0 3-16,-1 1 0 16,-4-2-1-16,1 2 2 15,0 0-2-15,-1 2-4 16,8 1 5-16,3 0 0 15,8 0 0-15,9 0-11 16,8 0 5-16,5 0-1 16,7 0-4-16,-1 0 10 0,2 0 1 15,4 0 0-15,5 0 0 16,12 0-1-16,14-9 1 16,10 1 0-16,14-3 0 15,8-5 0-15,8-3 0 16,1-3-5-16,5-4 0 15,2 2-1-15,7-4 6 16,16 6 0-16,17 4 0 16,18 2 8-16,3 3-7 15,-12-4 3-15,-8 1-1 16,-10-3-3-16,0 5-4 0,5 0 4 16,-2 2 1-16,-3 1 3 15,3 1-4-15,-3 2 1 16,-1 1-1-16,-1 5-1 15,-7 1 1-15,3 1 0 16,-2 0 0-16,4 0 0 16,3 0 0-16,7 0 5 15,5 0-4-15,-2 0 0 16,3 0-1-16,-2 0 1 16,-3 0 0-16,2 0-1 15,5 0-4-15,-1 0 4 16,8 0 0-16,3 0 0 15,6 0 0-15,4 0 0 16,2 0 0-16,5 0 0 0,-1 0 0 16,-2 1 0-16,0 5 0 15,-4 2 0-15,-2 5 0 16,0-3-3-16,1 2 3 16,3-1 0-16,6 2 7 15,0-5-7-15,8 2 0 16,-1-2 0-16,3 0 2 15,-1 0-2-15,1 2 5 16,0-3-5-16,1 2 0 16,-1-1 1-16,2 0-1 15,-3-4 0-15,4 0 1 16,-1-2 3-16,-1 0 3 16,1-2-6-16,3 0 6 0,-1 0 9 15,1-2-9-15,4-8 2 16,0-4 5-16,6-4-7 15,1-2 8-15,6-7-2 16,1-1-3-16,6-8 0 16,-1-8-6-16,4-10 5 15,1-9 9-15,3-10-6 16,3-1 4-16,3 2-2 16,0 1-7-16,7 5-6 15,10 0 3-15,4 2-4 16,1 4 4-16,3 6-4 15,1 6-8-15,1 7-47 16,2 9-55-16,0 12-59 16,14 18-60-16,-10 2-382 15,-2 6-828-15</inkml:trace>
  <inkml:trace contextRef="#ctx0" brushRef="#br0" timeOffset="142297.62">7236 11776 2417 0,'0'0'235'15,"0"0"-148"-15,0 0-61 16,0 0-26-16,0 0-2 16,0 0-48-16,0 0 49 0,85 25 1 15,-85 29 88-15,0 6-23 16,0 0-43-16,0-2-9 15,0-8-8-15,9-5-3 16,-1-11-2-16,2-9-20 16,3-6-60-16,0-9-70 15,1-10-7-15,1 0 25 16,10-34 65-16,-5-4 67 16,-1-4-10-16</inkml:trace>
  <inkml:trace contextRef="#ctx0" brushRef="#br0" timeOffset="142677.29">7504 11878 1799 0,'0'0'435'15,"0"0"-12"-15,0 0-301 0,0 0-44 16,33-111 37-16,-15 95-75 16,2 4-28-16,3 6 2 15,0 6 5-15,-2 1-19 16,-5 22-64-16,-10 9 18 16,-6 5-76-16,-12 3 67 15,-23 2 55-15,-9-9 1 16,2-5 92-16,3-8-37 15,14-10-12-15,17-6-44 16,8-4-37-16,4 0-114 16,27 0 131-16,14 0 20 15,11 0 14-15,5 0-4 16,1 0 11-16,-11 16-21 16,-14 4-17-16,-14 6 2 15,-23 0 15-15,0 2 9 0,-31 0 35 16,-14-2 31-16,-4-2-11 15,3-5 69-15,7-7-88 16,15-8-45-16,13-4-90 16,11 0-139-16,11 0-30 15,29-14 140-15,16-4 56 16,57-13 55-16,-10 3 8 16,-3 2 0-16</inkml:trace>
  <inkml:trace contextRef="#ctx0" brushRef="#br0" timeOffset="142842.94">8292 12031 1824 0,'0'0'450'0,"0"0"-298"15,0 0 19-15,0 0-134 0,0 0-30 16,0 0 22 0,0 0 2-16,87 92-8 0,-102-37-1 15,1 1-20 1,3-1 11-16,5-7 9 0,1-8-14 16,5-11-8-16,0-11-71 15,2-14-25-15,14-4-120 16,13-56-156-16,-4-2-18 15,-4-6-592-15</inkml:trace>
  <inkml:trace contextRef="#ctx0" brushRef="#br0" timeOffset="143673.37">8504 11703 2472 0,'0'0'170'16,"0"0"-170"-16,0 0-9 15,0 0-120-15,0 0-8 0,0 0 93 16,129 142 34-16,-77-90 2 15,8-2 8-15,2-8 62 16,5-12 3-16,-1-10-46 16,-3-10 104-16,-3-10-12 15,-6 0-63-15,-12-10-25 16,-6-8-6-16,-16-2-9 16,-16 0 126-16,-4 5-104 15,-17 7-21-15,-26 8-1 16,-10 0-7-16,-15 21 23 15,-3 15 2-15,5 11 3 16,10 3-2-16,18-3 82 16,20-4-77-16,18-6-32 0,0-14-4 15,31-7-22-15,14-10 23 16,13-6 3-16,5-10 25 16,1-20-8-16,-6-6-16 15,-5-4 0-15,-12 1-1 16,-10 6 1-16,-12 10 5 15,-5 9-6-15,-10 11-15 16,-4 3-32-16,0 8 2 16,0 19 45-16,0 8 10 15,0 1 4-15,0-1-7 16,7-4-6-16,7-9 4 16,1-10-5-16,3-10-10 15,2-2 10-15,9-14 36 16,9-18-13-16,6-10-23 0,10-5 0 15,4 4-18-15,7 4-4 16,1 11 2-16,3 17-15 16,0 11-14-16,-7 6-1 15,-4 29-9-15,-10 13 38 16,-8 11 21-16,-14 3 9 16,-15 0-8-16,-11-8 19 15,0-7 52-15,-31-16 19 16,-5-10 120-16,-1-11-146 15,1-10-37-15,9 0-28 16,7-25-8-16,9-12-78 16,7-7-4-16,4-7 10 15,6 1-67-15,17 5 68 0,6 7 39 16,4 8 22 0,1 10 18-16,-1 10 30 0,-2 8 45 15,0 2-26-15,-2 5-37 16,-2 18-12-16,-2 10 18 15,-3 6-8-15,-9 10 69 16,0 1-58-16,-6 0 1 16,-3-4-22-16,-4-8-26 15,0-9 7-15,0-14 13 16,-4-15-135-16,-9-4-5 16,-1-17-872-16</inkml:trace>
  <inkml:trace contextRef="#ctx0" brushRef="#br0" timeOffset="144081.97">10500 12147 2500 0,'0'0'334'0,"0"0"-191"15,0 0-87-15,0 0-40 16,0 0-16-16,0 0 0 16,0 0 98-16,9 106-63 15,-9-49-20-15,0 1-9 16,0-2-5-16,0-9 0 16,0-7 8-16,0-12-9 15,0-12-18-15,0-16-184 16,0-12-108-16,-4-16-943 0</inkml:trace>
  <inkml:trace contextRef="#ctx0" brushRef="#br0" timeOffset="144640.9">10035 11744 2244 0,'0'0'283'0,"0"0"-53"0,0 0-49 16,0 0-58-16,0 0-37 15,0 0-37-15,0 0-13 16,-12-88 59-16,12 88-95 16,0 0-32-16,0 16-19 15,0 10 3-15,0 2 48 16,0 3 12-16,0-7-12 15,0-8 0-15,0-6-8 0,0-10-1 16,0 0-16 0,0-6 22-16,5-20 2 15,0-10 1-15,-5-5-5 0,0 1-13 16,0 6 15-16,0 6 3 16,-5 10 0-16,-11 10-5 15,-1 8-20-15,-3 0 9 16,-5 24-40-16,5 10-33 15,7 6-34-15,10 6-29 16,3-2-141-16,27 7-122 16,9-13 223-16,1-10 132 0</inkml:trace>
  <inkml:trace contextRef="#ctx0" brushRef="#br0" timeOffset="145514.47">10384 12164 477 0,'0'0'1545'0,"0"0"-1406"15,0 0-139-15,0 0 0 16,0 0 45-16,0 0-20 16,0 0 18-16,-10 32 47 15,16-12 1-15,0 10-18 16,1 8-30-16,0 8-22 15,-2 7-2-15,-1-2-6 16,-4-1-5-16,2-3 3 16,-2-9-4-16,0-12 8 0,2-7 3 15,1-12 6-15,1-7-8 16,3 0 5-16,2-20 41 16,4-15-4-16,5-10-23 15,5-8-3-15,0-5 15 16,4-2-3-16,2 4 1 15,2 6-26-15,-4 9 38 16,0 14-34-16,-4 9-23 16,-6 10 14-16,-1 8-14 15,-1 0-19-15,3 18 19 16,2 14 8-16,5 8 10 16,4 4-7-16,2 0-4 15,2-2-7-15,6-8-11 0,-2-7-15 16,3-10-15-16,2-11-7 15,3-6 27-15,1 0 21 16,2-23 1-16,-2-10-1 16,-3-7 16-16,-5-6-7 15,-9-2 29-15,-9 0 1 16,-11 4-25-16,-9 8-1 16,0 9 67-16,-21 9-74 15,-8 10 9-15,-4 8 0 16,-5 0-7-16,3 17-8 15,4 11-10-15,8 6 4 16,10 1-1-16,9 2 2 16,4-7 5-16,0-5-4 0,15-8-16 15,5-9-14 1,5-4 28-16,-1-4 6 0,-2 0 11 16,-1 0-11-16,-6 0 12 15,-3 0-8-15,-4 0-4 16,1 21-30-16,5 14 30 15,3 31 13-15,10 33-4 16,0 3 1-16,-3-6-10 16,-4-10-18-16,-6-23-31 15,-8-2-2-15,-6-2 37 16,0-19 14-16,-18-16 11 16,-11-16 38-16,-2-8 36 15,0-6-40-15,5-27-19 16,7-16-5-16,15-13 7 15,6-27 13-15,61-25-8 0,57-20-12 16,36 7-14 0,20 23-7-16,-7 28-35 0,-61 36-103 15,-29 10-314-15</inkml:trace>
  <inkml:trace contextRef="#ctx0" brushRef="#br0" timeOffset="148937.21">22314 8562 253 0,'0'0'26'0,"0"0"-26"0,0 0-198 15</inkml:trace>
  <inkml:trace contextRef="#ctx0" brushRef="#br0" timeOffset="149508.04">22314 8562 522 0,'19'2'257'0,"-19"-2"61"15,0 0-77-15,0 0 31 16,0 0-2-16,0 0-173 16,3-4-57-16,1 0 13 15,-2-1-7-15,3 4-27 16,-5 1-10-16,3 0 36 15,-3 0 54-15,0 0-10 16,0 0-3-16,0 0-17 16,0 0-29-16,0 0-40 15,0 0-9-15,2 0-51 0,-2 0-36 16,0 0-69 0,0 0 17-16,0 0 55 0,0 1 83 15,2 4 10-15,0-1 2 16,2-2 12-16,-2 0-14 15,3 0-1-15,-3-2 1 16,2 0 22-16,-4 0 159 16,3 0 43-16,-3 0-42 15,0 0-63-15,0 0-9 16,0 0-37-16,0 0-48 16,0 0-25-16,0 8-24 15,0 6 22-15,-9 11 2 16,0 8 6-16,1 9 14 15,0 5-12-15,6-1-6 0,2-2-2 16,0-6-5-16,7-8-5 16,11-8-2-16,4-6 2 15,3-10-7-15,0-6 17 16,1 0 15-16,-4-16 9 16,-2-14 17-16,-4-8 0 15,-7-6-11-15,-9-4-5 16,0 5 3-16,0 6-28 15,-16 9-8-15,1 10 4 16,-1 9-27-16,1 9-2 16,5 0-82-16,6 15-193 0,4 2-543 15</inkml:trace>
  <inkml:trace contextRef="#ctx0" brushRef="#br0" timeOffset="150012.88">22882 8466 1486 0,'0'0'992'15,"0"0"-800"-15,0 0-108 16,0 0 69-16,0 0-30 15,0 0-77-15,0 0-46 0,-29-22-51 16,29 54 51-16,0 14 9 16,0 14 6-16,0 7-8 15,13 1 0-15,7-4 0 16,3-8-7-16,4-14 0 16,2-12-14-16,0-14-28 15,4-16 7-15,5-6 35 16,1-32 11-16,9-19 27 15,-2-16-2-15,1-11-22 16,-5-5 3-16,-6-3-4 16,-10 2 3-16,-9 4 5 15,-15 5 7-15,-2 15 9 16,-10 14 2-16,-18 16-12 16,-3 14-22-16,-8 18 26 15,2 4-24-15,-1 25-7 0,5 16-4 16,8 16-6-16,14 2 10 15,11 3-7-15,0-4-3 16,33-8-16-16,12-9-14 16,10-11-21-16,30-16-55 15,-16-7-133-15,-11-7-1150 0</inkml:trace>
  <inkml:trace contextRef="#ctx0" brushRef="#br0" timeOffset="150890.47">23472 8516 2348 0,'0'0'404'0,"0"0"-299"0,0 0-93 16,0 0 54-16,0 0-9 15,0 0-15-15,0 0-2 16,-2 133-18-16,2-83-15 16,0 6 2-16,0 2-7 15,4-6 2-15,3-5-2 16,7-12-2-16,3-11-15 15,3-10-36-15,7-11 20 16,0-3 19-16,0-17 12 16,-2-15 34-16,-8-10 6 15,-11-6-14-15,-6-6-24 0,-2 0-2 16,-23 1-12 0,-6 9 12-16,-2 10 23 0,2 15 6 15,7 8 5-15,6 11-34 16,9 0-3-16,9 16-13 15,0 8 10-15,11 2-28 16,16 0-21-16,2-5 28 16,2-10 26-16,-2-7-8 15,-4-4-12-15,-6 0 21 16,-3-9 3-16,-5-8 22 16,-5-1-5-16,-3 4 5 15,-3 7-5-15,0 5 1 16,0 2-11-16,0 13-9 15,-5 20 6-15,3 9 4 16,2 5-4-16,0 2-6 0,0-9 6 16,9-12-7-16,7-9-32 15,-1-13 19-15,5-6-3 16,7-9 16-16,4-21 35 16,3-12 0-16,1-7-35 15,-4-1 11-15,-4 11-10 16,-6 8 2-16,-11 16-3 15,-7 15-18-15,-3 0-13 16,0 23 31-16,0 18 11 16,0 7 25-16,0 2-17 15,0-6-9-15,14-8-10 16,5-10-1-16,1-15 0 16,5-11 1-16,4 0 0 0,4-29 28 15,5-19 8-15,2-19-17 16,-5-10-19-16,4-26-51 15,-12 9-21-15,-8-2 2 16,-9 6 9-16,-10 25 61 16,0 9 43-16,-10 23 74 15,-5 16-5-15,1 17-32 16,3 6-55-16,1 34-25 16,2 20 1-16,8 31 5 15,0 27 1-15,12-8-2 16,3-11 1-16,1-22-5 15,-3-26 3-15,-1-5-4 16,-1-4-27-16,-3-18-37 16,-8-24-79-16,0 0-208 15,0-18-379-15</inkml:trace>
  <inkml:trace contextRef="#ctx0" brushRef="#br0" timeOffset="151020.75">24072 8530 499 0,'0'0'2417'0,"0"0"-2146"15,0 0-181-15,0 0-67 16,0 0 8-16,138-33 3 16,-47 24-17-16,48-5-17 15,-33 2-149-15,-6 0-1269 0</inkml:trace>
  <inkml:trace contextRef="#ctx0" brushRef="#br0" timeOffset="-184380.7">15975 6792 1460 0,'0'0'344'0,"0"0"-94"0,0 0-50 16,0 0-74 0,0 0-21-16,0 0-35 0,-6-13-52 15,6 13-17 1,0 0-1-16,6 0 0 0,9 13-1 15,3 1 1-15,11 2-145 16,-2-2-287-16,-5-8-1370 0</inkml:trace>
  <inkml:trace contextRef="#ctx0" brushRef="#br0" timeOffset="-183748.59">18369 7355 1874 0,'0'0'498'15,"0"0"-337"-15,0 0-61 16,0 0-31-16,0 0-19 16,0 0 2-16,0 0-34 15,66 0-18-15,-55 0 0 16,-7 4-7-16,-4 12 8 15,-2 8-1-15,-29 10 17 16,-13 5-7-16,-12 0-5 16,-5 2-4-16,3-5 0 0,7-6 7 15,13-6-7-15,14-9-1 16,13-2-9-16,11-7-34 16,0-2-11-16,8-4 44 15,15 2 9-15,2-2 0 16,-4 0 0-16,0 0 1 15,-3 0 2-15,-7 0-1 16,-3 0-1-16,-1-2-41 16,-4 0-381-16</inkml:trace>
  <inkml:trace contextRef="#ctx0" brushRef="#br0" timeOffset="-182624.22">14714 4953 273 0,'0'0'193'16,"0"0"-193"-16,0 0-358 0</inkml:trace>
  <inkml:trace contextRef="#ctx0" brushRef="#br0" timeOffset="-182230.18">13891 5179 1223 0,'0'0'540'16,"0"0"-540"-16,-124 41-29 15,53-26-104-15</inkml:trace>
  <inkml:trace contextRef="#ctx0" brushRef="#br1" timeOffset="-165548.02">11585 1508 1423 0,'0'0'363'0,"0"0"-291"15,0 0-72-15,0 0-42 16,0 0 42-16,0 0 22 15,-6-31-18-15,6 30 12 16,0-1-16-16,0 2-13 16,0 0 13-16,0 0 11 15,0 0-7-15,0 0 11 16,0 0 36-16,-2 0 73 16,2 0 20-16,0 0 4 0,0 0-39 15,0 0-31-15,0 0-20 16,0 0-9-1,0 0-15-15,0 0-7 0,0 0-14 16,-5 0-13-16,-1 14 5 16,-8 17-5-16,-1 10 1 15,-3 15 8-15,-1 10-9 16,9 9 7-16,3 1-7 16,7-4 0-16,0-8-5 15,23-10-3-15,10-12 1 16,7-16 7-16,11-14 7 15,10-12 9-15,3-14 12 16,3-26 2-16,-3-13 0 16,-6-11-9-16,-7-10-3 0,-8-1-13 15,-14-6-4-15,-14 5 14 16,-13 4-14-16,-2 6 49 16,-13 4 35-16,-16 7 7 15,-4 9-31-15,0 10-23 16,-3 10-19-16,5 9-5 15,2 15-10-15,6 2-4 16,5 2-6-16,12 29-5 16,6 7 5-16,0 8 6 15,24 2-8-15,14-4 4 16,5-3 4-16,5-11 0 0,2-8 0 16,-4-6 0-1,16-9-53-15,-12-6-67 16,-13-1-152-16</inkml:trace>
  <inkml:trace contextRef="#ctx0" brushRef="#br1" timeOffset="-164948.65">12368 2127 1159 0,'0'0'1092'0,"0"0"-810"15,0 0-150-15,0 0-95 16,0 0 50-16,0 0 29 16,0-120-65-16,-14 96-35 15,-3 8-4-15,-8 6-6 16,-8 10-6-16,-10 4-12 16,-6 29 3-16,-7 14 2 15,3 15 3-15,9 8 3 16,10 5 1-16,16-4-11 0,18-13 10 15,0-9-9-15,16-17 9 16,17-20 1-16,9-12 0 16,8-13 28-16,5-31 6 15,1-15-2-15,-5-12-20 16,-7-9-7-16,-7-4-5 16,-14-2 0-16,-9 5-8 15,-9 10 7-15,-5 13 1 16,0 13 21-16,-11 18 83 15,-3 10-15-15,5 16-25 16,3 1-61-16,4 27-3 16,2 26-9-16,0 29 9 15,2 32 0-15,17-6 0 0,4-9-68 16,8-1-106-16,-11-41-43 16,-2-9-1046-16</inkml:trace>
  <inkml:trace contextRef="#ctx0" brushRef="#br1" timeOffset="-164452.02">13131 2019 2572 0,'0'0'432'0,"0"0"-333"15,0 0-35-15,0 0-48 16,0 0-5-16,0 0 2 15,0 0-8-15,152-28-5 16,-96 25-4-16,-2 3-2 16,-6 0-9-16,-7 0 4 15,-12 13-39-15,-10 5-27 16,-19 20-69-16,-11-6-88 16,-20 2-716-16</inkml:trace>
  <inkml:trace contextRef="#ctx0" brushRef="#br1" timeOffset="-164290.89">13021 2430 2635 0,'0'0'214'0,"0"0"-149"15,0 0-16-15,139-50-13 16,-58 18 15-16,15-2 15 16,4-1-37-16,3 8-29 15,12 7-39-15,-26 5-237 16,-22 10-809-16</inkml:trace>
  <inkml:trace contextRef="#ctx0" brushRef="#br1" timeOffset="-163723.22">14199 1917 2339 0,'0'0'280'0,"0"0"-137"0,0 0-29 15,0 0 2-15,0 0-7 16,0 0-76 0,0 0-33-16,-18 58-6 0,18-12 6 15,0 4-5-15,9-2 5 16,16-5 5-16,1-14-5 16,5-11-1-16,0-15-7 15,6-3 8-15,3-27 34 16,-1-20-3-16,4-20-12 15,-1-13-8-15,-6-9-11 16,-5-3 0-16,-6 1-12 16,-7 4 11-16,-9 11-9 15,-9 9 10-15,0 16 0 16,-14 12 19-16,-10 13 35 0,-3 14-20 16,-4 12-21-16,2 0-9 15,0 22-4-15,4 18-1 16,9 11-11-16,12 7 11 15,4 2-4-15,9 0 5 16,22-5 1-16,9-5 5 16,12-11-6-16,3-7-15 15,23-14-65-15,-11-9-130 16,-13-7-722-16</inkml:trace>
  <inkml:trace contextRef="#ctx0" brushRef="#br1" timeOffset="-163505.85">14939 1855 2516 0,'0'0'462'0,"0"0"-350"16,0 0-25-16,0 0-62 15,0 0-25-15,0 0-17 16,6 118 17-16,2-8 4 16,-4 1 2-16,2-7-6 15,-1-16-4-15,-1-28 4 16,0-4 0-16,1-4 0 15,4-18-6-15,2-31-53 16,0-3-108-16,-2-13-83 0</inkml:trace>
  <inkml:trace contextRef="#ctx0" brushRef="#br1" timeOffset="-163244.25">14889 1801 2705 0,'0'0'323'0,"0"0"-198"16,0 0-48-16,0 0-56 16,0 0-13-16,0 0-7 15,123-37-1-15,-69 42-7 16,-5 18 3-16,-9 9 4 16,-13 2-12-16,-17 4-13 15,-10 3 11-15,-10-3 14 16,-26-2 8-16,-9-3 7 15,-1-8 3-15,3-5-11 16,12-6-7-16,15-8-83 0,10-4-136 16,6-2-681-16</inkml:trace>
  <inkml:trace contextRef="#ctx0" brushRef="#br1" timeOffset="-162944.1">15396 2051 1413 0,'0'0'1183'15,"0"0"-996"-15,0 0 23 0,0 0-104 16,0 0-29-16,0 0-17 15,0 0-36-15,71-6-11 16,-36 0-3-16,10 2-10 16,4 2-28-16,0 2-20 15,-2 0-31-15,-5 0-41 16,10 5-31-16,-15-2-157 16,-8-3-1695-16</inkml:trace>
  <inkml:trace contextRef="#ctx0" brushRef="#br1" timeOffset="-162376.08">16071 1837 733 0,'0'0'1069'0,"0"0"-813"15,0 0-2-15,0 0-107 16,0 0-44-16,0 0-22 16,0 0-65-16,8 52 0 15,-1-18-10-15,7 8 0 16,1 2-6-16,7-4 7 0,1-6 31 15,-1-8 11-15,2-9 3 16,-1-11 74-16,2-6 17 16,4 0-28-16,4-25-47 15,5-11-30-15,1-8-14 16,2-10-2-16,1-6-17 16,-2-4 10-16,-1-7-11 15,-6 1-4-15,-4 0 1 16,-14 3 1-16,-13 6-2 15,-2 9 1-15,-11 7-1 16,-16 12 1-16,-6 12-1 16,-2 11-7-16,-4 10 6 15,-1 2 1-15,5 27-4 0,6 11 4 16,10 7-1 0,15 7 0-16,4 5 1 0,21-1 7 15,16-4-7-15,13-6-11 16,2-10 6-16,6-9-20 15,-2-9-23-15,0-13-32 16,7-7-123-16,-16 0-107 16,-12 0-1286-16</inkml:trace>
  <inkml:trace contextRef="#ctx0" brushRef="#br1" timeOffset="-161649.47">16919 2019 1291 0,'0'0'1253'0,"0"0"-1087"15,0 0-2-15,0 0-79 16,0 0-16-16,0 0-10 16,0 0-59-16,-13 0-5 15,7 32 4-15,-1 5 1 16,2 1 0-16,3-7 5 15,0-6-4-15,2-12-1 16,0-9 0-16,0-4 14 16,0 0 43-16,0-8 48 15,14-16-50-15,3-11-25 16,3-8-20-16,1-1-9 16,-2 0-2-16,-1 10-6 15,-7 8-17-15,-2 12 4 16,-6 12 6-16,-3 2-12 15,0 14-61-15,2 18 52 0,2 12 28 16,3 6 5-16,3 0 2 16,2-8-2-16,-1-11 2 15,2-12 0-15,-3-9 1 16,-2-10 0-16,3 0 65 16,3-18-4-16,8-14-28 15,4-14-13-15,3-4-21 16,3-2 0-16,-6 4 0 15,-3 8 0-15,-8 14 0 16,-5 10 5-16,-6 12 12 16,-2 4-2-16,2 11-13 15,3 25 2-15,5 15-4 16,5 10 6-16,6 0-1 16,1-3-5-16,-1-12 4 15,-6-11-3-15,-1-17-1 0,-9-18-1 16,-5-24-53-16,-2-12-411 15</inkml:trace>
  <inkml:trace contextRef="#ctx0" brushRef="#br1" timeOffset="-154636.5">13646 6414 1989 0,'0'0'267'0,"0"0"-189"15,0 0 20 1,0 0 33-16,0 0-52 0,0 0-54 16,-114-25-23-16,108 22-1 15,-3 3-1-15,-2 0-17 16,-5-1-38-16,-6 1-17 15,-16-4-124-15,5-3-95 16,0 3-738-16</inkml:trace>
  <inkml:trace contextRef="#ctx0" brushRef="#br1" timeOffset="-152996.83">11601 3565 1680 0,'0'0'369'16,"0"0"-235"-16,0 0 1 15,0 0 43-15,53-122-11 16,-43 100-61-16,-4 3-65 16,1 6 4-16,-5 5 15 15,0 1 8-15,-2 6-12 16,0 1-19-16,0 0-13 0,0 9-18 16,-4 18 5-16,-11 15-7 15,-2 12 1-15,2 16-5 16,1 24-1-16,8-1 0 15,6 4 1-15,0-3-1 16,6-23 1-16,19 0 0 16,6-20 0-16,5-18 0 15,4-20-5-15,5-13 5 16,6-3-7-16,2-35 7 16,1-21 6-16,-5-15-5 0,-7-16 7 15,-11-6 1 1,-6-2-4-16,-14-1-4 0,-7 6-1 15,-4 8 4-15,-6 9 9 16,-19 9-11-16,-6 16 3 16,-3 8-2-16,1 15 10 15,4 10 2-15,7 13-15 16,4 5-4-16,10 2-3 16,6 27-3-16,2 15 10 15,0 10-6-15,21 5 12 16,12 1-12-16,6-4 4 15,3-10 2-15,0-8 0 16,3-10-10-16,11-10-45 16,-12-8-83-16,-8-8-332 0</inkml:trace>
  <inkml:trace contextRef="#ctx0" brushRef="#br1" timeOffset="-152194.71">12472 3826 1870 0,'0'0'375'0,"0"0"-298"16,0 0 4-16,0 0 101 15,0 0 12-15,0 0-22 16,0 0-77-16,5 0-24 16,-21 0-35-16,-10 0-28 15,-10 0-8-15,-9 26-19 16,-3 16 19-16,0 12 0 0,11 7 0 15,12 3 1 1,16-5-1-16,9-6-13 0,9-11-5 16,24-12-4-16,9-9 13 15,10-15 9-15,2-6-3 16,1-6 3-16,-4-24 0 16,-8-3-15-16,-5-9-30 15,-14-7 3-15,-6-1-4 16,-9 2 13-16,-7 4 13 15,-2 10 20-15,0 10 31 16,0 10 46-16,0 10 14 16,-2 4-37-16,0 8-54 15,2 24-11-15,0 16 4 16,0 9 7-16,9-1 0 0,1-6 5 16,2-11-3-16,-3-12-2 15,-5-14 0-15,3-7-16 16,-3-6 8-1,3-1 8-15,2-25 42 0,2-12-12 16,5-12-21-16,1-3-1 16,-1 2-3-16,-1 8-5 15,-5 13 2-15,-4 14-2 16,-1 16 0-16,-5 2-28 16,4 29 3-16,0 20 25 15,3 8 10-15,5 1-3 16,1-8-1-16,3-10-6 15,-3-12 0-15,0-12-7 0,-2-11-8 16,-2-7 15 0,3-1 0-16,-2-25 38 0,7-12-1 15,-2-10-14-15,1-2-15 16,-3-3-3-16,-3 9-4 16,0 12 4-16,-3 9-5 15,-3 16-5-15,0 7-14 16,0 0-9-16,8 12-1 15,5 13 29-15,4 4 3 16,1 4-2-16,-2-8 2 16,-4-3 1-16,-5-8-1 15,-7-3 2-15,-2-5-4 16,0 1 3-16,-2 4-4 0,0 1-39 16,0-1-163-16,0-2-848 15</inkml:trace>
  <inkml:trace contextRef="#ctx0" brushRef="#br1" timeOffset="-151794.41">13923 3944 2417 0,'0'0'472'0,"0"0"-310"15,0 0-37-15,0 0-73 16,0 0-23-16,0 0-4 16,0 0-25-16,76-41 8 15,-30 30 4-15,10 1-12 16,6-1 0-16,1 6 0 16,-5 2-14-16,-8 3-41 0,-11 0-20 15,-15 10-75 1,-19 5-121-16</inkml:trace>
  <inkml:trace contextRef="#ctx0" brushRef="#br1" timeOffset="-151640.41">14005 4223 345 0,'0'0'2230'15,"0"0"-2073"-15,0 0-92 16,134-10-9-16,-68-5-27 0,3-1-22 15,26-9-7 1,-22 3-196-16,-11 1-1846 0</inkml:trace>
  <inkml:trace contextRef="#ctx0" brushRef="#br1" timeOffset="-151057.41">15313 3515 1029 0,'0'0'1531'0,"0"0"-1278"0,0 0-45 15,0 0-88-15,0 0-39 16,0 0-19-16,0 0-58 16,0-19-4-16,0 48-43 15,-2 11 35-15,-1 12 8 16,3 4-8-16,0 0 8 16,0-6 0-16,13-8 1 15,4-9-1-15,3-9 0 16,-1-12 1-16,4-8 3 15,4-4 8-15,2-10 9 16,6-20 1-16,1-14 2 16,4-10-7-16,0-11-7 0,0-7-10 15,2-6 6-15,-3-6-1 16,-6-2 2-16,-8-1-7 16,-10 7-4-16,-11 12-2 15,-4 11 2-15,-6 20-1 16,-21 12 0-16,-9 20-12 15,-1 5 8-15,-6 15 1 16,5 28 8-16,5 8 0 16,10 12 2-16,12 4-2 15,11-4-1-15,0-3 0 16,23-3 1-16,13-9 0 16,10-6-33-16,8-11-28 15,30-4-69-15,-13-14-110 16,-8-4-701-16</inkml:trace>
  <inkml:trace contextRef="#ctx0" brushRef="#br1" timeOffset="-150795.37">16140 3621 839 0,'0'0'1587'0,"0"0"-1398"16,0 0-7-16,0 0-51 15,0 0-27-15,0 0 24 16,0 0-54-16,0-12-22 15,0 12 3-15,0 0-22 16,0 0-33-16,0 23-24 16,0 12 4-16,0 18 19 0,0 9 0 15,0 6-20-15,0-1-4 16,0-4 7-16,0-9 9 16,8-11-22-16,0-16-17 15,0-8-17-15,1-19-45 16,-3 0-107-16,0-20-151 0</inkml:trace>
  <inkml:trace contextRef="#ctx0" brushRef="#br1" timeOffset="-150526.08">16198 3461 1541 0,'0'0'1159'0,"0"0"-966"0,0 0-61 15,0 0-90-15,0 0-42 16,0 0-5-16,0 0-5 15,95 24 10-15,-57 2-1 16,-5 4 0-16,-8-2-39 16,-13-2-40-16,-12-2 48 15,0 0 32-15,-27-1 22 16,-10-4 3-16,-5-2-1 16,3-6-12-16,3-1-12 15,14-10-87-15,11 0-93 16,11 0-581-16</inkml:trace>
  <inkml:trace contextRef="#ctx0" brushRef="#br1" timeOffset="-150297.25">16859 3392 1338 0,'0'0'1164'16,"0"0"-982"-16,0 0-18 15,0 0-5-15,0 0-32 16,0 0-77-16,0 0-50 16,-2 12-21-16,2 29 21 15,0 10 17-15,0 12-7 16,0-1-6-16,5 1-4 16,1-5-24-16,1-11-54 15,-3-4-84-15,-4-11-18 16,0-10-387-16,0-12-1166 0</inkml:trace>
  <inkml:trace contextRef="#ctx0" brushRef="#br1" timeOffset="-150123.08">16672 3671 895 0,'0'0'1886'15,"0"0"-1741"-15,0 0 1 16,0 0-100-16,0 0-33 15,0 0-2-15,0 0-10 0,156-72-1 16,-63 58-64 0,-14 2-150-16,-6 2-403 0</inkml:trace>
  <inkml:trace contextRef="#ctx0" brushRef="#br1" timeOffset="-149637.15">17401 3425 1653 0,'0'0'316'0,"0"0"-141"16,0 0 15-16,0 0-27 15,0 0 25-15,0 0-79 16,0 0-73-16,-40-40-2 16,40 40-26-16,0 10-8 15,0 18 0-15,0 14 20 0,0 12 5 16,0 9-11-16,2-2-14 15,13-1 0-15,6-6 0 16,3-11-10 0,1-14 20-16,-1-10-7 0,0-15 24 15,5-4 42-15,5-20 24 16,1-20-27-16,6-14-33 16,1-11-21-16,-4-7-4 15,-1-2-3-15,-8-2-5 16,-4-2 0-16,-11 1 0 15,-10 7-5-15,-4 8 1 16,-4 14 4-16,-16 11 9 16,-5 15 12-16,-2 13 18 15,2 9-31-15,-1 4 10 0,2 27-18 16,5 18-1-16,11 15 1 16,8 6-14-16,8 2-7 15,28-3 9-15,13-7 8 16,5-8 4-16,4-10 0 15,24-10-39-15,-15-12-122 16,-12-10-226-16</inkml:trace>
  <inkml:trace contextRef="#ctx0" brushRef="#br1" timeOffset="-149156.42">18216 3575 1962 0,'0'0'673'15,"0"0"-606"-15,0 0-12 0,0 0-50 16,0 0-5 0,0 0-21-16,-49 123-6 0,49-65-45 15,9 0 49-15,5-8-20 16,-3-11 2-16,2-14 41 16,-4-11 24-16,0-14 29 15,-3 0 34-15,4-16 131 16,-2-22-65-16,5-8-92 15,1-8-35-15,1-2-3 16,-1 3-2-16,-3 9 0 16,-2 12-10-16,-5 14 1 15,-2 10-6-15,-2 8-6 16,0 5-25-16,0 22 21 0,3 13 4 16,6 4 9-16,2 2-9 15,5-6-5 1,1-9-2-16,4-13-2 0,1-10 4 15,2-8 5-15,3-7 10 16,-3-18 6-16,-1-8-2 16,-4-4-2-16,-5 2-4 15,-5 9-1-15,-7 8 34 16,0 11 19-16,-2 7-16 16,0 0-44-16,8 18-7 15,2 18-4-15,11 14 6 16,8 10-48-16,15 20-41 0,-4-15-119 15,-7-15-319-15</inkml:trace>
  <inkml:trace contextRef="#ctx0" brushRef="#br1" timeOffset="-148325.78">15485 4332 1447 0,'0'0'314'0,"0"0"-81"16,0 0 67-16,0 0-57 16,0 0-78-16,0 0-84 15,0 0-34-15,-34 0 16 16,34 0 12-16,0 0-22 16,0 0-11-16,0 0-15 15,11 0-10-15,12 0-3 16,14 0 30-16,42 0 15 0,52 0-11 15,65 0-17-15,42-3-11 16,28 2-10-16,9 1 9 16,-5 0-1-16,6 0-3 15,-4 0-1-15,-16 1-9 16,-19 2-5-16,-30-1 6 16,-30-2-2-16,-48 0 6 15,-40 0-6-15,-36 0-3 16,-18 0 0-16,-6 0-1 15,-4 0 6-15,-7 0 0 16,-9 0-1-16,-7 0 1 16,0 0 5-16,-2 0-2 0,0 0-5 15,0 0-4-15,0 0-25 16,0 0-79-16,0 1-132 16,0 3-390-16</inkml:trace>
  <inkml:trace contextRef="#ctx0" brushRef="#br1" timeOffset="-147698.4">16773 4885 2581 0,'0'0'421'16,"0"0"-339"-16,0 0-38 16,0 0-35-16,0 0 6 15,0 0-2-15,0 0-8 16,93-81-5-16,-82 78 9 15,0-1-9-15,1 4-1 16,1-3-4-16,3 3-2 16,5-2 7-16,4 1 0 15,4-2 2-15,4 1-2 0,3 0 2 16,0 2 4 0,-2 0-6-16,-5 0 0 15,-8 8-9-15,-5 10-2 0,-9 10 10 16,-7 11-7-16,-7 5 4 15,-26 6-20-15,-12 2 18 16,-11-2 2-16,-9-1 4 16,-1-4 4-16,-3-5 3 15,4-5 27-15,7-7 17 16,11-6-7-16,14-7-18 16,11-5-16-16,13-4-10 15,9-1-3-15,0-4-30 16,26 2 33-16,24-3 8 15,32 0 14-15,43 0 9 16,36-9-7-16,10-4 15 0,-28 1 16 16,-41 2-12-16,-46 6-24 15,-25-1-6-15,-9 4-9 16,-15-1-4-16,-34-1-13 16,-25 0-99-16,-19-1-507 0</inkml:trace>
  <inkml:trace contextRef="#ctx0" brushRef="#br1" timeOffset="-111750.35">19689 1295 1082 0,'0'0'292'0,"0"0"-56"16,0 0-60-16,0 0 7 15,0 0-55-15,0 0-82 16,0-26 6-16,0 24 1 16,0 0 14-16,0 2 25 15,0 0 13-15,0-2-26 0,0 2-32 16,0 0-20 0,0-2-6-16,0 2-2 0,0 0 7 15,0 0-19 1,0 0 15-16,0 0-13 0,0 0 5 15,0 0-6-15,0 0-5 16,0 0-3-16,0 0-11 16,0 0 3-16,0 0-4 15,0 0-8-15,0 8 11 16,-5 8 9-16,3 8 0 16,-4 6 6-16,1 7 1 15,-4 4-7-15,2 9 1 16,-1 7 0-16,-1 7 0 0,2 8 0 15,0 4 5 1,3 4-4-16,2 0 3 0,-1 3-5 16,1 1 1-16,2 2 5 15,0 3-6-15,0 0 0 16,0-2 6-16,0-3-5 16,0-4-1-16,0-1 1 15,0-5-1-15,0 0 1 16,0-2 0-16,2 3-1 15,3-1 0-15,-1 0 0 16,0 2 0-16,-1 2 0 16,-3 5 0-16,3-1 0 15,-3 1 5-15,2 4-4 16,0 3 0-16,2 15-1 0,1-9 6 16,-1-2-7-1,-2-2 2-15,0-16 6 0,0 7 5 16,-2-3-7-16,3-3 8 15,-3 0-7-15,0 3 15 16,2 3 0-16,3-1 1 16,-1 2-1-16,3-1-10 15,1 0-1-15,4 4-3 16,1 0-5-16,-2-2 3 16,1 0 2-16,-1-1-6 15,-1-5 4-15,0 1-3 16,-4-12 17-16,-1-6-7 15,-1-11 5-15,0-6 15 16,-2-5-12-16,2-5-3 16,-2 2-2-16,0-5 14 0,0 2-16 15,0-4-2-15,3 2-2 16,-1-1 1-16,0-2-3 16,1 0 4-16,0-6-4 15,-1 0-6-15,-2-5 3 16,3 0 5-16,-3-2-9 15,0 4 0-15,0 2 7 16,0 2 6-16,3 2-13 16,0-1 5-16,-3 2 1 15,2-2-2-15,1-6-3 16,-3-1-1-16,0-1 1 0,0-9 5 16,-2-2-1-1,2-5 1-15,-2-1 2 0,0 0-2 16,0 0 4-1,2 0-10-15,-2 0 0 0,3-1-7 16,-1-30-27-16,-2 1-77 16,2-4-276-16</inkml:trace>
  <inkml:trace contextRef="#ctx0" brushRef="#br1" timeOffset="-106183.02">23653 762 1445 0,'0'0'498'0,"0"0"-321"16,0 0-114-16,0 0 19 15,0 0 108-15,0 0-51 16,0-26-87-16,0 26-28 16,0 0-8-16,0 0 11 15,0 0 17-15,0 0-23 16,0 0-19-16,0 0-2 0,0 0-17 16,0 8-30-1,0 17 35-15,0 10 12 0,0 13 16 16,8 14-16-16,0 29 14 15,0 35-7-15,-3 39-7 16,-3 25 6-16,0 10-6 16,-2-3 2-16,0-15 1 15,2-1 4-15,-2-8 0 16,0-10-6-16,0 0 8 16,0-5-8-16,-2 3 4 15,-7-1-3-15,1 5-1 16,-4-2 7-16,3 6-8 15,-1 2 14-15,-2-9-2 16,3-5 4-16,3-11-4 16,0-4 7-16,4-3-5 15,2-3-1-15,0-3 9 0,0-11-5 16,0-20 9-16,2-20-5 16,4-19-4-16,0-5-7 15,1 6 9-15,1 5-15 16,2 6 19-16,-1-13-4 15,-3-13-18-15,-2-13 8 16,1-10-4-16,0-12-1 16,-3-8-4-16,-2-5-14 15,2-1 8-15,-2 0 6 16,2 0-26-16,3-14-7 16,1-16-19-16,8-39-92 15,-3 2-93-15,-3-3-838 0</inkml:trace>
  <inkml:trace contextRef="#ctx0" brushRef="#br1" timeOffset="-105131.53">23640 605 1417 0,'0'0'514'15,"0"0"-207"-15,0 0-130 16,0 0-89-16,0 0-19 15,0 0-43-15,0 0-18 0,-41 18-2 16,12 14 8-16,-4 8-14 16,-5 9 16-16,-4 1 2 15,1 0-11-15,4-4 6 16,5-12-5-16,5-8 8 16,12-10 10-16,6-8-11 15,7-6 5-15,2-2-18 16,0 0-2-16,0 0-14 15,9-12 14-15,8-12 29 16,6-8-12-16,4-5-11 16,2 2 5-16,2-1-4 0,5 5 0 15,-1 1-7 1,1 7 22-16,-1 6 11 16,2 6 3-16,-6 11-36 15,2 0-6-15,0 10-13 0,1 18 12 16,3 8 7-16,-3 4 0 15,-1 2 0-15,-8-2-36 16,-7 3-90-16,-9-9-166 16,-7-11-949-16</inkml:trace>
  <inkml:trace contextRef="#ctx0" brushRef="#br1" timeOffset="-103855.2">22223 854 944 0,'0'0'626'15,"0"0"-453"-15,0 0-130 16,0 0-21-16,0 0 130 16,0 0 107-16,0 0-96 15,39-83-71-15,-36 81 22 16,-3-1-25-16,0 3-34 16,0 0-50-16,0 0-5 15,0 11-32-15,0 18 22 16,0 13 10-16,0 12 15 15,0 2 2-15,8 0-16 16,11-6-1-16,5-9 0 16,2-11-26-16,1-13 25 0,4-8 1 15,6-9 31-15,0-6 42 16,3-26 3-16,0-13-23 16,1-10-19-16,-6-7-21 15,-6-7 6-15,-7 1-15 16,-8 2-3-16,-12 6-1 15,-2 6-20-15,-7 9 4 16,-13 15-10-16,-5 12 26 16,2 12 6-16,-2 6-1 15,4 11-5-15,9 25 10 16,6 10-2-16,6 8-2 16,0 2-6-16,27-2-5 15,10-6-8-15,7-4 1 0,5-11-1 16,-3-6-36-16,-1-10-42 15,-7-4 16-15,-9-7-51 16,-9-4 49-16,-9-2 13 16,-6 0 56-16,-5 0 8 15,0-2 17-15,0-8 15 16,0 1 58-16,0 7 24 16,0-3 15-16,0 5-25 15,0 0-104-15,0 14-23 16,0 15 23-16,0 12 1 15,8 7 16-15,6 2-9 16,-1-2-8-16,0-13-3 16,1-12-35-16,-3-12-33 15,-2-13-65-15,-2-21-9 16,-5-10-538-16</inkml:trace>
  <inkml:trace contextRef="#ctx0" brushRef="#br1" timeOffset="-103718.14">22969 682 1761 0,'0'0'973'0,"0"0"-839"16,0 0-134-16,0 0-219 15,0 0-519-15</inkml:trace>
  <inkml:trace contextRef="#ctx0" brushRef="#br1" timeOffset="-102314.49">23626 5490 1468 0,'0'0'565'0,"0"0"-374"15,0 0-55-15,0 0-81 16,0 0-19-16,0 0-24 16,0 0-12-16,0 16 0 15,0 4 0-15,0 14 4 16,0 15 44-16,0 10 15 15,0 14-29-15,0 3-11 16,-2 4-7-16,2-2-15 16,0-1 5-16,-3-6 3 15,3-8 1-15,-4-11-10 0,0-12-1 16,-4-9-52 0,-2-12-54-16,1-9-229 0,0-7-1169 15</inkml:trace>
  <inkml:trace contextRef="#ctx0" brushRef="#br1" timeOffset="-100439.39">22476 6344 1710 0,'0'0'415'15,"0"0"-204"-15,0 0-99 16,0 0-39-16,0 0 30 15,0 0-27-15,0 0-76 16,-16 0-21-16,32 0 21 16,4 0 77-16,7 0 10 15,6-2-23-15,8 1-26 16,3-2-4-16,12 1-5 16,8 0-9-16,13 0-12 15,4 0 8-15,9 2-10 16,1 0-1-16,3 0-5 0,-1 0 10 15,3 0-3-15,0 0 3 16,-1 0-10-16,6 0 0 16,-1 0 4-16,5 0-3 15,19 0 4-15,21 0-5 16,32-2 0-16,5-6 0 16,-8-1 0-16,-13 4 9 15,-26 2-9-15,-1 0 0 16,-6 3 0-16,1 0 16 15,-5 0-16-15,1 0 1 0,0 0-1 16,-3 0 1 0,-3 0 0-16,-4 3 4 0,5-2-5 15,-2 1 0-15,3 1 0 16,-19-2 0-16,-17 3-4 16,-19 0 4-16,2 0 5 15,7 2 0-15,13 0-5 16,7 1 0-16,-3-1 4 15,-1 0-3-15,-4 0-2 16,2 2-3-16,0-1 4 16,0 1 2-16,2 1-2 15,3 0 0-15,-1 0 1 16,1-1 0-16,-3 0 3 16,-4-1-4-16,-4 2 0 15,-2-2 0-15,-4-1-1 0,1 1 0 16,-2-1 1-16,2-1 2 15,2 2-2-15,3 0 1 16,1 1 0-16,0-1 3 16,3 1-4-16,-2-2-8 15,0 0 8-15,-3 1-1 16,-3-1 1-16,-2-1 0 16,-3 1-12-16,-1 0 12 15,-2 0 1-15,-1-2 8 16,-1 2-1-16,0-2-8 15,-3 0 6-15,-1 2-6 16,0-2 9-16,0 0-9 16,2-2 4-16,-3 2-8 15,3 0 4-15,-1-2 0 16,1 2 0-16,1 0 0 0,-2-2 3 16,-1 0-3-16,-3 0 0 15,-1 0 0-15,1-2-1 16,0 2 2-16,3-2 3 15,1 0-3-15,-1 3-2 16,2-3 6-16,-2 1-3 16,0-1 8-16,-1 2 0 15,3-2 1-15,2 0 5 16,2 3-7-16,-1-3-5 16,1 0 4-16,-5 1 1 0,1-1-3 15,1 0-2 1,-6 0 4-16,-5 0 4 15,-3 0-4-15,-7 0-4 0,-5 0-2 16,-2 0-2-16,-2 0 1 16,-2 0 0-16,-3 0-1 15,-2 0 1-15,-2 0 6 16,0 0-7-16,-4 0 0 16,1 0 1-16,5-1 9 15,6-4-8-15,0 4-2 16,7-4 0-16,4 1 0 15,0 2 0-15,2-2 0 16,3 2-5-16,0 0 9 16,1 0-9-16,-3 0 10 15,-2 0-2-15,-4 0-3 0,-5-2 0 16,-5 2 1-16,2-2 9 16,-6 0 0-16,0 1-4 15,-3 0 0-15,-3 1-6 16,-3 0 0-16,-9 0 0 15,-3 2 2-15,-6-2 0 16,-4 2-2-16,0 0-1 16,0-2 1-16,-6 0-42 15,-17-4-32-15,-10-4-21 16,-17-3-43-16,-10-4-16 16,-9-3 72-16,-4 0 73 15,-3-3 9-15,-2 0 11 16,4-1 0-16,1 2 17 15,7 0 44-15,10 1 3 0,6 6-16 16,17 2-13-16,10 3 4 16,13 6-15-16,5 2-11 15,5 2-24-15,0 0-32 16,0 0 14-16,5 0-12 16,11 0 16-16,5 11 14 15,8 0 29-15,2 1-6 16,1 0-18-16,-6-2 6 15,-1 0 0-15,-2-2-5 16,-6 2-5-16,1-1 6 16,-5-2-2-16,-1 2 0 0,-1 1-5 15,2 0 2 1,3 4 5-16,-1 2-3 0,3 4-4 16,2 4-1-1,-2 3-16-15,-4 2 7 0,-6 5 10 16,-6 3-4-16,-2 2-11 15,-10 3 15-15,-19-2 27 16,-12-1-1-16,-3-10 0 16,-3-6 20-16,4-7-7 15,8-9-9-15,8-1-14 16,7-3-16-16,5-2 11 16,2 4-11-16,-10-1-69 15,5 0-163-15,5-4-800 0</inkml:trace>
  <inkml:trace contextRef="#ctx0" brushRef="#br1" timeOffset="-97892.22">23686 3475 2 0,'0'0'1634'15,"0"0"-1427"-15,0 0-148 0,0 0-30 16,0 0 12-16,116 6-31 15,-70 1-10-15,-5-4-443 0</inkml:trace>
  <inkml:trace contextRef="#ctx0" brushRef="#br1" timeOffset="-97744.09">24000 3517 2015 0,'0'0'251'16,"0"0"-209"-16,0 0-42 16,118 0-125-16,-73 0-420 0</inkml:trace>
  <inkml:trace contextRef="#ctx0" brushRef="#br1" timeOffset="-97547.45">24814 3573 1356 0,'0'0'934'0,"0"0"-805"16,0 0-20-16,0 0-68 15,0 0-16-15,0 0-21 16,137-18-4-16,-101 15-64 16,7 3 33-16,-1 0 8 15,25 0-20-15,-12 0-86 16,-5 0-290-16</inkml:trace>
  <inkml:trace contextRef="#ctx0" brushRef="#br1" timeOffset="-97433.31">25515 3579 1728 0,'0'0'364'16,"0"0"-115"-16,0 0-153 16,0 0-73-16,0 0-23 15,134 0-530-15</inkml:trace>
  <inkml:trace contextRef="#ctx0" brushRef="#br1" timeOffset="-97246.16">26242 3657 2413 0,'0'0'189'0,"0"0"-123"0,0 0-2 15,0 0-42-15,126-22-9 16,-80 16-13-16,20 4-107 15,-8 2-290-15,-7 0-661 0</inkml:trace>
  <inkml:trace contextRef="#ctx0" brushRef="#br1" timeOffset="-97138.06">27019 3634 1460 0,'0'0'206'16,"0"0"-153"-16,0 0-53 0,0 0-602 15</inkml:trace>
  <inkml:trace contextRef="#ctx0" brushRef="#br1" timeOffset="-96969.34">27677 3667 1174 0,'0'0'398'0,"0"0"-73"15,0 0-42-15,131 0-47 16,-102-1-19-16,0-6-59 15,-4 3-37-15,4 0-25 16,2 1-45-16,5-2-51 16,8 3-4-16,5 2-98 15,26 0-86-15,-12 0-184 16,-7 0-471-16</inkml:trace>
  <inkml:trace contextRef="#ctx0" brushRef="#br1" timeOffset="-96843.05">28525 3667 989 0,'0'0'510'0,"0"0"-91"0,0 0-63 15,0 0-153-15,0 0-52 16,135-1-55-16,-112-3-29 16,8 1-41-16,3 3-26 15,24 0 0-15,-7 0-104 16,-3 0-340-16</inkml:trace>
  <inkml:trace contextRef="#ctx0" brushRef="#br1" timeOffset="-96396.39">29421 3691 1591 0,'0'0'582'0,"0"0"-284"0,0 0-128 15,0 0-118-15,145-29-46 16,-96 20-6-16,2 4-239 16,7 5-211-16,2 0 14 15,5 0-73-15,1 0-165 16,4 0 477-16,-1 0 197 15,0 0 307-15,-5 0-19 16,-3 0 5-16,-8-3 48 16,-4-3-3-16,-4-1-37 15,-7 1-48-15,-3-3-62 16,1 3-59-16,-2 2-56 0,3 0-30 16,5 0-25-1,6 4-21-15,4 0-3 16,7 0-51-16,3 0-30 15,2 0-69-15,6 0-72 0,-1 0-140 16,0 0-68-16,0 2-17 16,-2 0 403-16,-4 0 47 15,-11 0 322-15,-6-2 67 16,-11 0-9-16,-4 0-62 16,-4 0-93-16,-2 0-98 15,-4 0-44-15,4-6-8 16,4 1-38-16,2 1-37 15,30 4-24-15,-8 0-138 16,-4 0-422-16</inkml:trace>
  <inkml:trace contextRef="#ctx0" brushRef="#br1" timeOffset="-96246.09">32340 3679 1234 0,'0'0'645'0,"0"0"-213"15,0 0-204-15,0 0-160 16,0 0-47-16,114-17-21 16,-70 17-106-16,-1 0-380 0</inkml:trace>
  <inkml:trace contextRef="#ctx0" brushRef="#br1" timeOffset="-95031.04">21120 3309 1515 0,'0'0'248'16,"0"0"-182"-16,0 0-35 16,0 0 10-16,-63 102 99 15,59-62 8-15,4 5-43 16,0 1-67-16,0 0 20 15,11-7-40-15,4-4-6 16,3-8-4-16,0-7 19 16,-3-6-13-16,1-10-11 15,-3-4 55-15,3 0 31 16,2-10 26-16,6-18-14 0,5-12-40 16,3-10-22-1,3-8-14-15,-2-6-20 0,-3-2 0 16,-4 0-5-16,-7 5 12 15,-9 7 30-15,-7 10 21 16,-3 10-3-16,0 12-28 16,-13 8-16-16,-1 11-15 15,-1 3-1-15,1 0-3 16,1 23 2-16,3 12 0 16,8 13 1-16,2 2-11 15,0 1-5-15,16 2-36 16,13 9-40-16,-4-13-134 15,-4-14-537-15</inkml:trace>
  <inkml:trace contextRef="#ctx0" brushRef="#br1" timeOffset="-94415.29">21660 3592 2221 0,'0'0'251'0,"0"0"-103"15,0 0-80-15,0 0-5 16,0 0 38-16,0 0-89 16,0 0 0-16,-21 35-3 15,-2-11-4-15,1 7 2 16,-1 0-7-16,6 2 0 16,5-6 0-16,6 2 0 0,4-8-29 15,2-2-18-15,0-5 12 16,8-6 15-16,6-6-35 15,4-2 28-15,2 0 27 16,0-16-18-16,3-13-88 16,-4-6-120-16,2-8 21 15,-6 2 122-15,-1-2 83 16,-4 7 79-16,-3 9 58 16,0 13 33-16,-5 7-20 15,-2 7-53-15,3 0-97 16,-1 16-46-16,4 16 45 15,3 8 1-15,3 10 24 16,1-1-12-16,0-5-1 0,0-8-3 16,0-12-8-16,1-12-2 15,1-12-35-15,1 0 37 16,7-14 2-16,1-18 35 16,3-8-37-16,-1-3-13 15,-3 6-23-15,-6 7 36 16,-3 10 0-16,-9 11 11 15,-3 9 44-15,0 0-55 16,0 16-15-16,4 13 15 16,4 7 45-16,5 1-5 15,3-1-3-15,0-5-27 16,4-10-10-16,3-14-6 16,4-7 6-16,2-6 9 0,5-22-9 15,1-8-79-15,6-18-76 16,-9 7-180-16,-11 11-582 15</inkml:trace>
  <inkml:trace contextRef="#ctx0" brushRef="#br1" timeOffset="-93452.39">23864 3525 29 0,'0'0'456'16,"0"0"-262"-16,0 0-194 16,0 0-246-16</inkml:trace>
  <inkml:trace contextRef="#ctx0" brushRef="#br1" timeOffset="-88665.2">23697 3378 183 0,'0'0'142'0,"0"0"-126"0,0 0 14 16,0 0 137-16,0 0 61 16,0 0-105-16,0 0-17 15,-22 20 21-15,22-16-53 16,0 1-40-16,0 1-32 15,0-2 10-15,0 0-10 16,0-2-2-16,0 0 0 16,0-2 19-16,0 0 78 15,0 0 74-15,0 0-23 16,0 0-27-16,0 0-60 0,0 0-35 16,0 0-26-1,0 2-28-15,0-2-4 16,0 2-11-16,0-2 23 0,0 0 20 15,0 0 0-15,0 0 25 16,0 0 51-16,0 0 10 16,0 0 10-16,0 0 1 15,2 0-10-15,1 0-26 16,-1 0-10-16,-2 0-10 16,2 0 32-16,0-4 2 15,2 0-22-15,1 0-10 16,2-2-8-16,0-3-2 0,1 2-2 15,1-6-6 1,0 2-1-16,2-1-3 0,-2-2-1 16,3-4 2-16,1 0 4 15,0-3 8-15,0-1-11 16,0-2 1-16,1 1-17 16,-1-2 3-16,-1 1-9 15,-3 2 6-15,1 0-2 16,0 2 0-16,1-3 0 15,0 4 4-15,-2-3 2 16,2-3 2-16,0 4-12 16,3-4 6-16,-4 3-2 15,4 2-4-15,-3 3 3 16,0-1-4-16,1 1 1 16,-4 1 4-16,3 0-5 15,1 0 0-15,1-2 0 16,1 1 2-16,-1-4 6 0,2 3-7 15,1-2-1-15,-1 2 1 16,-1 0-1-16,-1 1 0 16,1 4 0-16,-1-2 0 15,-4 3 5-15,2 2-5 16,-2 2 0-16,-1 1 0 16,2-2-1-16,1 2 0 15,0-3 0-15,2 0 1 16,0-1-1-16,1 1 1 15,-1 2 1-15,1-2-1 16,-1 2 0-16,1-2 0 0,-1 2-4 16,2 0 3-1,1 2-1-15,-1 0 2 0,1 0-1 16,-1 2 1-16,-1-2 5 16,-1 2-5-16,1-1-6 15,-1 3 5-15,-1-3 1 16,-3 1 0-16,-1 1 0 15,1-2 1-15,3-1 1 16,-2 2 5-16,7-2-7 16,0 0 0-16,1 0 5 15,1 1-5-15,2-1 0 16,-1-1-1-16,-3 1 1 0,0 0 0 16,-5 2 3-1,-2 0-3-15,-1 2 0 0,-3 0 0 16,1 0 0-16,0 2 0 15,2-3 0 1,2 3-1-16,0 0 0 16,7-1-3-16,0 1 4 15,7 0 0-15,-2-2 8 0,2-1-8 16,0 3-1-16,-1 0 0 16,-6 0 1-16,0 0 7 15,-5 0-7-15,1 0-14 16,-4 0 4-16,1 3 10 15,1 3 0-15,-1 0-7 16,3 2 7-16,-1 0 0 16,3 0 6-16,1 2-5 0,1 0 9 15,2 2 3-15,0 0-13 16,0 0 1-16,0 0-1 16,0 2 0-16,3 2 6 15,-2-1-7-15,4 0 2 16,2 1-1-16,-2-1 13 15,-1-3-9-15,-2-1-3 16,1 1 8-16,-3-2-8 16,-3 3 0-16,1-3 3 15,0 2 1-15,0 0-4 16,0 0 0-16,-1 2-1 16,4 1 6-16,-1 4-6 15,0-1-8-15,0 2 8 16,-1 0 8-16,0-3-8 15,-1 2 0-15,-5-1-14 0,1-2 13 16,-3 2 2-16,-1-2-2 16,2 0 3-16,-3 1-2 15,-1-1 0-15,1 0 4 16,1 3-3-16,-2 2 9 16,3-2-9-16,1 3-2 15,-1 3-3-15,-1-3 4 16,2 2 0-16,-1 2 0 15,1-2 0-15,1 2 5 16,-3 0-5-16,2 0 1 16,-1-2 0-16,-2 0 7 15,2 1-8-15,0-2 0 16,3 1 0-16,-1 2 1 16,0-2-1-16,1 3 4 15,1 0-3-15,-1 2-1 0,-1 1 1 16,1 1 0-16,-1 2 3 15,3 1-1-15,1 0 2 16,1 2-6-16,0 1 2 16,-2 0 2-16,1-1-2 15,1 1 4-15,-3 1-4 16,3-2-1-16,1 0 5 16,-2 2 2-16,1 1-7 15,-3-4 6-15,4 1-5 16,-4-2-1-16,1-4 4 0,-3-1-4 15,3-3 0-15,1 0 0 16,-1 0 0-16,1 0 0 16,2 0-4-16,-3 1 4 15,1-2 7-15,1 1-7 16,-1-2-5-16,2 1 5 16,-2-2 0-16,1-1 0 15,-2-2 5-15,1 1-5 16,0-3 0-16,-2 0 0 15,1-1 0-15,1 0 0 16,-1-1 0-16,1-2-5 16,2 0-3-16,1 0 8 15,-1-1-7-15,4 2 7 16,-1-3-2-16,2 0 7 16,3-1-5-16,-2 0 1 0,-1-1-1 15,1-2 1-15,-3 3 6 16,2-3-3-16,-1-3-3 15,0 3 5-15,0-2-2 16,0 0-4-16,2 1 0 16,1-1 0-16,6 0 0 15,1-3 6-15,2 1-6 16,3 2 1-16,1-2-1 16,-2 0 6-16,1 0-5 15,0 0-1-15,-1-2 4 16,0-2-3-16,-2 2-1 15,1-2 1-15,-1 0 0 16,-1 0-1-16,1 0 4 0,-2 0-3 16,2 0 0-16,-2 0 0 15,-2 0-1-15,0-2-1 16,1-1 1-16,-1-4 5 16,0 1-5-16,2-2 0 15,1 2 0-15,-1-1 0 16,3-2 1-16,-3 1 0 15,0 2 3-15,3-4 0 16,-2 3-4-16,-3-6 0 16,0 1 0-16,-3 0 1 15,-1-1 0-15,0-4-1 16,-2 0 6-16,-3 3-6 16,0-5 14-16,1 1 0 15,-1-2 0-15,-2-3-7 0,2 0-1 16,1 1-5-16,-1-2 0 15,0-1 4-15,-4 1-4 16,0 2 0-16,-1 2-1 16,0 2 6-16,-2 1 4 15,1-2 4-15,1 0-6 16,-1 2 4-16,1-1-12 16,-1-1 6-16,2 0 3 15,0-1-9-15,0 1-1 16,-1-4 1-16,-1 1 4 15,0-4-3-15,-3 0-1 16,0-4 0-16,0 0 0 0,1-5 0 16,-3 2 0-16,3-5 0 15,-1 1 1-15,1-1 5 16,-3 2-6-16,2 2 7 16,1 0-7-16,-4 2 0 15,4 1 4-15,-1-3-9 16,3 2 4-16,-3-2 1 15,3 0 0-15,-3 2 0 16,0 0-1-16,-1-3 1 16,1 4 3-16,1-2-2 15,-1 2-1-15,3 1-9 16,-1 0 3-16,3 3 6 0,-3 1-1 16,1 4 1-1,-1 2 0-15,-1 0-1 16,1 1-3-16,2-4 4 0,0 2 0 15,1-2 1-15,1-3 0 16,4 0-1-16,0 0-3 16,1-3 0-16,0 6 2 15,1-2 1-15,-3 6-1 16,1-2-4-16,-4 2 10 16,2 0-4-16,-3 1-1 15,1 2 0-15,-3 0 0 16,2-2 0-16,0 2 0 15,-1-5 0-15,3 2 1 16,1-1-1-16,0-2 0 0,2 0 0 16,2-1 0-1,-3 2 0-15,0 0-1 16,0 4 1-16,-1-1 0 0,-2 1 0 16,2 3 0-16,-1 3 0 15,5-3-6-15,-2-1 6 16,2 4 0-16,2-2 0 15,-2 3 0-15,-3 0 0 16,0 2-1-16,-2 0 1 16,-3 2 0-16,2 0-5 15,-1 1 5-15,-3 3 0 16,1-3 0-16,-1 1 0 16,1 2-2-16,2 1 2 15,2 1 0-15,3-3-1 16,0 3-5-16,4 0 6 0,2 0 4 15,0 0 0-15,0 0-4 16,2 0 0-16,1 0 0 16,-1 3 3-16,0 0-3 15,2 1 5-15,1 1-4 16,-1-3 0-16,-6 3-1 16,-3-1 0-16,-5-2 3 15,-4 2-3-15,1 0 0 16,-1 0 0-16,1 0 1 15,1 0 0-15,2 2 0 16,-2 0-1-16,3 3 0 16,3-2 1-16,1 1-1 15,0 2-4-15,1 0 3 0,0 2-11 16,-1 0 12 0,-1 1 0-16,-2-1-4 0,0-2 3 15,-1 4 0-15,0 0 1 16,0-1-1-16,-1 2 3 15,0-1-7-15,-1 0 5 16,-1 0 0-16,1 2 0 16,0-1 8-16,0 2-4 15,0 1-4-15,-1 0-7 16,2 0 7-16,-4-2 5 16,1 2-4-16,-3-2-1 15,3 2 2-15,1-2 2 16,-1 2-8-16,-3-2 2 0,1 2 2 15,-1-1-1-15,0 1 0 16,-1-3 1-16,1 3 1 16,-2 0 2-16,0 0-2 15,2 1 0-15,-1-1 3 16,1 2-4-16,-1-2-7 16,-2 2 6-16,1-2-5 15,1 2 1-15,-6 0 2 16,3 0-5-16,-2 1 8 15,-2-2 0-15,-1 3 4 16,0-1-4-16,1-3 4 16,-3 2-4-16,2 0 0 0,-2 0-9 15,3 0 9 1,-3 0 7-16,1 0-4 0,-1 0-2 16,-2 0-1-16,0-2 6 15,2-2-2-15,-2 0-3 16,3-5-1-16,-1 2 0 15,0-3 0-15,-2-1 2 16,2-2-2-16,0-3 0 16,-2 0-1-16,2-4-4 15,-2 2 5-15,0-2 0 16,2 0 4-16,-2 0 2 16,0 0-6-16,0 0 1 15,0 0 7-15,0 0-1 16,-15-10-7-16,-16-8-17 15,-18-14-357-15</inkml:trace>
  <inkml:trace contextRef="#ctx0" brushRef="#br1" timeOffset="-85001.4">24326 2212 938 0,'0'0'169'0,"0"0"50"0,0 0 7 16,0 0-39-16,0 0 123 15,0 0-26-15,17 45-65 16,-14-45-48-16,-1 0-19 15,-2 0-32-15,2 0-5 16,1-8-29-16,1-9-15 16,2-13-29-16,5-9-14 15,5-11-12-15,7-11-9 16,4-6 1-16,6-11 0 16,5-5-8-16,4-1-1 15,7 2-26-15,5 7 23 16,1 13-7-16,1 11 11 0,2 8-1 15,-7 10-8-15,-5 4-12 16,0 2-71-16,-17 8-108 16,-12 2-354-16</inkml:trace>
  <inkml:trace contextRef="#ctx0" brushRef="#br1" timeOffset="-84733.44">24822 1151 2426 0,'0'0'218'16,"0"0"-62"-16,0 0-92 15,0 0-46-15,0 0-18 0,0 0-8 16,0 0 8 0,52-2 0-16,-33 20 0 0,-3 9-7 15,-5 6-10-15,-6 9 17 16,-5 4 14-16,0 4-6 15,0-2-7-15,-9-3 9 16,5-7 3-16,4-7-13 16,0-6-66-16,13-7-190 15,7-11-866-15</inkml:trace>
  <inkml:trace contextRef="#ctx0" brushRef="#br1" timeOffset="-84214.29">25469 677 2442 0,'0'0'236'15,"0"0"-52"-15,0 0-108 16,0 0-76-16,0 0-27 16,0 0-4-16,-7 105 31 15,1-47 0-15,0 4-11 0,6-7-17 16,0-11-5-16,2-12-4 16,19-13 14-1,10-10-1-15,5-9 24 0,9 0 16 16,3-24 18-1,-1-12 22-15,-3-7-17 0,-5-2 3 16,-8-5 0-16,-9-1-3 16,-8-1 50-16,-8 2-31 15,-6 2 18-15,0 1-39 16,0 7-9-16,-11 9-21 16,-2 8-7-16,0 8 0 15,1 11-14-15,1 4-12 16,2 11 7-16,0 20 19 15,0 8 0-15,5 8-4 16,2-4 3-16,2-3 1 16,0-5-19-16,0-7-32 0,6-4-50 15,3-5-104-15,0-6-116 16</inkml:trace>
  <inkml:trace contextRef="#ctx0" brushRef="#br1" timeOffset="-83874.33">25930 821 2432 0,'0'0'216'16,"0"0"-57"-16,0 0-87 15,0 0-72-15,0 0-5 16,0 0-16-16,0 0 12 16,11 111 9-16,0-59 1 15,0-2 13-15,0-6-14 16,-1-9-1-16,-2-9-5 0,1-8-3 15,-3-11-19 1,2-4-17-16,0-9-45 0,-1-16-27 16,-3-6-804-16</inkml:trace>
  <inkml:trace contextRef="#ctx0" brushRef="#br1" timeOffset="-83640.16">26026 670 1870 0,'0'0'463'15,"0"0"-220"-15,0 0-153 16,0 0-44-16,0 0 5 16,126-15-14-16,-97 36-27 15,-2 5-10-15,-12 2-20 16,-7 2 5-16,-8-4 9 16,-2-2-2-16,-23-7 7 0,-6-4 1 15,-3-3 31-15,-15 3 7 16,9-6-38-1,7-1-255-15</inkml:trace>
  <inkml:trace contextRef="#ctx0" brushRef="#br1" timeOffset="-78877.16">23704 3429 1056 0,'0'0'455'0,"0"0"-121"15,0 0-42-15,0 0-78 16,0 0-78-16,0 0-49 16,0 0-44-16,0-31-14 15,0 31 12-15,0 0 18 16,0 0-8-16,0 0-18 15,0 0-11-15,0 0-22 16,0 0 0-16,0 0-1 0,0 0-7 16,0 11-3-16,0 3 11 15,7 6 6-15,-1 4 13 16,1 1-3-16,2 6-1 16,0 3-5-16,0 0-4 15,-1 2 2-15,2 0-8 16,-2 0 5-16,-1 0-4 15,2 2 3-15,-2-1-3 16,-1 1 5-16,1-2-6 16,-3 0 7-16,4 1 3 15,-2-2 8-15,3 1 4 16,2-1-12-16,0-2 2 16,0-2-3-16,1-1-2 0,-1-5-3 15,-1 0 3-15,2-1-6 16,-1-2 3-16,0-2-4 15,-2-1-1-15,0 2 1 16,2 0 1-16,-2-4 14 16,2 1 3-16,-2 2-14 15,3 0 7-15,-2 0-7 16,1 3 2-16,1-2-6 16,1-1 0-16,1 3 5 15,-1-4-5-15,-3 2-5 16,4-4 5-16,-3 0 5 0,-2-1-5 15,0-2 6 1,0 0-6-16,-2 2 0 0,2 0 5 16,2 2-4-16,-2 1 0 15,5 0 3-15,-2-1-4 16,5 1-4-16,-5-4-7 16,1-1 11-16,-1 1 1 15,-1-7-1-15,0 1 0 16,1 2-2-16,0-6-3 15,2 4 4 1,1-1 1-16,2-1 0 0,0 0 0 16,1 0 0-16,5 0 6 15,-4-2-5-15,4 1 6 16,1 0 1-16,-1-1-8 0,1-1 10 16,0-1-10-1,-1 1-1-15,2 0 0 0,-4-1 0 16,4-1 1-16,-5 0 5 15,0 0-4-15,-2-2 5 16,-2 2-6-16,-1 0 0 16,1-2 6-16,-1 1-6 15,-2 2 1-15,3-3-1 16,2 1 0-16,-2-1 0 16,4 3 4-16,-1-3-4 15,2 0 0-15,1 0 1 16,-2 0 1-16,2 0-2 15,-1 0 2-15,3 0-1 16,-2 0-1-16,3 0 0 16,-1 0 0-16,1 0 1 0,-1-3-1 15,-2-1 1-15,1 1 0 16,-6-1 0-16,1 0-1 16,1 0 0-16,-4 1 6 15,3-1-6-15,-1-2 7 16,4 3-1-16,-1-3 2 15,2 0 7-15,0-1-15 16,1 2 5-16,4-4 5 16,-1 4-8-16,2-4-2 15,2 0 7-15,-1 0-3 16,-3 1-4-16,1 0 1 16,-2-2 8-16,0 1-1 15,-2-1 4-15,2-5 5 0,0 0-6 16,2 1-10-1,2-3 5-15,-2-2-4 0,2 2 2 16,-3-1-4-16,-2 1 4 16,1 0 8-16,0-2-12 15,-5 5 0-15,2-5 2 16,0 1 5-16,-1-2-6 16,0-3 6-16,0 0-6 15,-1-4 4-15,-1 1 0 16,2 1-4-16,-1 0 9 15,-3 1-9-15,2 2-1 16,-4 1 4-16,-1 0-2 16,-1 1-1-16,0 0-1 0,0-2 4 15,0 0 4 1,1-2 0-16,1 2-8 0,1-2 4 16,0-2-3-16,-2 1-1 15,1 2 1-15,-1-4 0 16,-2 1-1-16,2 1 0 15,-3-2 0-15,0 4 5 16,1-6-5-16,-1 3 1 16,-1 2-1-16,0-2 0 15,-1 1 4-15,-1 3-4 16,2 4-3-16,-2 0 3 16,-1 3 0-16,1-2 0 0,2-1 0 15,-1 3 0 1,-1-3 0-16,4-1 2 0,-1 1-2 15,-2 1 1-15,2-2-1 16,0 0 0-16,0 2 1 16,-1-1-1-16,0 2 1 15,1-2 0-15,3 0-1 16,-3 0 0-16,1 0 0 16,-2-3 0-16,1 4 4 15,1-1-4-15,-1-1 0 16,-1 2 0-16,2-4 0 15,-1 3 0-15,-2 0 0 16,2-2 0-16,-2 3 3 16,2-1-3-16,3-3 1 15,-3 1 0-15,0 1-1 0,2-4 0 16,-2 3 0-16,1-2 0 16,-4 4 0-16,3 0 0 15,1 0 0-15,1 1 0 16,-1 1-2-16,1-2-3 15,0 0 5-15,0-1 6 16,5-4-5-16,0 0-1 16,2-1-9-16,2-3 9 15,3 4 0-15,-3-4 0 16,3 4 0-16,2-2 1 16,-3 3-1-16,-2-2 0 15,1 2 0-15,-1-2 0 16,0 3 0-16,-2-2 0 15,3 1 1-15,-6 0-1 16,1 2 0-16,-3 0 0 0,1 2 0 16,-1-3 0-16,2 3 0 15,-5 1-1-15,2 0 2 16,1 1-1-16,-1 0 0 16,-1 0 0-16,0-2 0 15,3 1 0-15,3-4 0 16,-4 3 0-16,3 0 0 15,-1 0 0-15,1 1 0 16,-2 3-4-16,0 1 3 16,-3 2 1-16,-4 5 0 0,0 0-1 15,-1 1 1 1,1 1-4-16,3-2 4 0,-1-1-1 16,3 2 1-16,-2-1-1 15,1 1-4-15,4 1 5 16,1 1-1-16,-3-2-3 15,3 4-2-15,-1 1-1 16,2 0 7-16,-2 0-1 16,-1 0-4-16,1 0 4 15,-1 0-5-15,3 0 5 16,-2 0 1-16,1 0-4 16,-1 4 4-16,4 1 0 15,-1 1-9-15,2 3 4 16,0-1 5-16,1 0-2 0,1 2 2 15,-4-1 0-15,2 1-7 16,-3 1 1-16,-2-4 2 16,1 5-2-16,-3-4 5 15,3 3 1-15,0 1 0 16,0 2 0-16,-1-1 0 16,-1 4-1-16,3 3-14 15,-4 0 15-15,1 0-1 16,-3 2 1-16,0-2 0 15,-2 0-6-15,0 2 2 16,1-3 3-16,-3 1 1 16,1-1 6-16,-1-1-5 15,3 3 0-15,-1-2 0 16,2 4-1-16,-2-4 15 0,2 4-15 16,1-1-2-16,-1 2 2 15,1 0 0-15,-1 0 16 16,3-2-8-16,-3 2-7 15,1-4 10-15,-3 0-5 16,-3-2-6-16,4 0 5 16,-3 0-4-16,-1-1 9 15,3 2-10-15,-3 2 4 16,0-2-4-16,-1 6-10 16,-1-2 10-16,-1 0 0 15,0 0 0-15,-1 2-11 16,-2-2 11-16,0 2 5 15,3-1-4-15,-3 0 4 16,0 2-4-16,0-2 3 16,2 1 1-16,0 1-5 0,0 0-4 15,-2-1 4-15,2 4 0 16,-1 0 0-16,-1 2 0 16,2 1 0-16,0 0 0 15,2 1 1-15,0-4 0 16,1 3 4-16,-1-4-5 15,0-1-3-15,4-4 3 16,-3 2-4-16,1-4 4 16,-1 0 6-16,2 1-6 15,0-3 7-15,0 2-6 16,0-1-1-16,0 2 1 16,-1 0 3-16,3 0-4 0,-1 2 3 15,1 0-3 1,2 1-3-16,0-2 3 0,4 4 0 15,-2-4 0-15,3 4 4 16,-3-4-3-16,-1-1 5 16,1-1 3-16,-4-4-9 15,3 2 0-15,-4-3 0 16,2-1 0-16,-1 0 0 16,0-1 0-16,-2 0 0 15,2 2 0-15,2 2 0 16,1-1 2-16,1 4-2 15,3 0-6-15,5 0-1 16,1 1-2-16,5 0 9 0,2 1 0 16,-2-4 1-16,2-1-1 15,0-1 4-15,-2-2 2 16,2 0 2-16,-2-1-7 16,3 0 6-16,-1 0-7 15,4 0 0-15,4 3 0 16,5 2 6-16,6 0-2 15,2 4-2-15,0-3-2 16,2 0 5-16,-6 0-4 16,1-3-1-16,-7-2 1 15,-1 0 6-15,-7-3-7 16,-8-5 0-16,-4 1 1 16,-8-3-1-16,-3-1 1 0,-3-3-1 15,2 2 0 1,1-2 0-16,-1-1 1 0,7 2 0 15,3-2-1-15,4 2 6 16,5 0-6-16,2 1 3 16,2 1-3-16,-2 2-1 15,1-3 1-15,-1 2 1 16,1-4-1-16,-1 3 1 16,-3-1-1-16,3-3 0 15,1 0 0-15,2 0 8 16,-3 0-6-16,0 0-4 15,0 0 2-15,-5 0 0 16,-1 0 0-16,-2 0-1 16,-3-4-3-16,-1 0 6 0,2-2-2 15,1-2 1-15,2-1 3 16,1 1-4-16,2-2 3 16,-1 2-3-16,3 1 0 15,-4-2 0-15,2 1 0 16,-5-2 4-16,0-2-4 15,1 1 5-15,-4-6-5 16,6-2 6-16,-3 0 2 16,3-3-8-16,2 0 7 15,2-4-2-15,-1 2-4 16,3-4 0-16,-2 0 0 16,0 0 3-16,0-4 2 15,-4 1 2-15,2-3-7 16,-5 0 8-16,0 2 0 0,1-2 5 15,-3 2 0-15,-1-2-13 16,4 0 3-16,-1-4 1 16,1-2-5-16,-1-7 3 15,-2-5-3-15,3-4-1 16,-4-6 1-16,1-3 0 16,1-2 2-16,-4 3 10 15,1 1-12-15,2 9 5 16,-4 4-10-16,2 4 8 15,-5 6-7-15,-2 2-3 16,-6-1-40-16,-5-12-28 16,-12 7-83-16,-13 3-359 0</inkml:trace>
  <inkml:trace contextRef="#ctx0" brushRef="#br1" timeOffset="-77975.3">27997 1261 2213 0,'0'0'220'0,"0"0"-39"16,0 0-64 0,0 0-54-16,0 0 55 15,0 0-23-15,5-10-52 0,-3 10-23 16,-2 0-6 0,0 0-3-16,0 0-11 0,0 20-37 15,0 18 14 1,-13 20 23-16,-5 19 4 0,3 9-4 15,-2 3-6 1,4-6-55-16,5-11 2 0,-2-9-30 16,2-19-69-16,-15-20-92 15,4-12-265-15,-2-12-842 0</inkml:trace>
  <inkml:trace contextRef="#ctx0" brushRef="#br1" timeOffset="-77762.33">27752 1696 1194 0,'0'0'640'16,"0"0"-232"-16,0 0-54 15,0 0-179-15,-20-116-20 0,20 107-36 16,0 7-55-16,0 2-50 16,0 0-14-16,0 7-49 15,0 17 0-15,0 8 49 16,0 6 11-16,0 0-10 16,7-2-2-16,6-7-2 15,3-8 2-15,6-8 1 16,7-12 10-16,10-1 24 15,5-10 2-15,27-37-36 16,-13 3-148-16,-7-3-525 0</inkml:trace>
  <inkml:trace contextRef="#ctx0" brushRef="#br1" timeOffset="-77243.42">28741 677 1042 0,'0'0'1362'0,"0"0"-1155"16,0 0-90-16,0 0-117 15,0 0-8-15,0 0-3 0,0 0 11 16,-13 159 10 0,11-99-8-16,2-4-2 0,0-10-1 15,5-10-7-15,10-12 8 16,5-12 25-16,3-8 23 16,6-4 28-16,4-11 6 15,5-19-45-15,-3-11-23 16,1-3-14-16,-3-4 0 15,-6-4-10-15,-2 2-15 16,-5-2-3-16,-9 0 15 16,-9 3 12-16,-2 5-25 15,0 8 13-15,-13 9 13 16,-3 10 0-16,1 11 11 16,1 6 5-16,1 4-14 0,1 22-2 15,3 8-2-15,7 10 2 16,2 3 0-16,0-1-1 15,16-2 1-15,6-6-7 16,5-9-11-16,16 0-44 16,-6-11-111-16,-3-6-620 0</inkml:trace>
  <inkml:trace contextRef="#ctx0" brushRef="#br1" timeOffset="-76673.09">29240 924 2004 0,'0'0'286'0,"0"0"-105"0,0 0-147 15,0 0-25-15,0 0 0 16,-8 150 5-16,5-93-12 16,3-1 7-16,0-4-9 15,0-14-7-15,0-10 0 16,0-14 7-16,0-10 0 15,0-4 155-15,3-8 73 16,3-19-127-16,6-9-70 16,3-3-21-16,3-1-3 15,-1 2-7-15,4 4 0 16,-5 3 4-16,-1 7 3 16,-6 6 10-16,-2 9 10 0,-3 6-14 15,-4 3-13 1,0 0-14-16,0 14-21 0,3 8 27 15,-3 4 8-15,2-2 10 16,2-3-10-16,0-7 0 16,-2-6 0-16,3-7-3 15,0-1 3-15,4 0 18 16,8-9 37-16,6-11-34 16,3-2-19-16,3-3 11 15,0 1-8-15,-2 4-4 16,-2 7 0-16,-6 5-1 15,-5 4-13-15,-7 4 7 16,-1 0-31-16,-1 18 4 16,-1 4 27-16,0 1 6 0,4 0 11 15,-6-5-7-15,2-4 1 16,-2-5 1-16,3 0-6 16,1-1 0-16,6 2-13 15,15-4-80-15,-1 0-110 16,1-4-973-16</inkml:trace>
  <inkml:trace contextRef="#ctx0" brushRef="#br1" timeOffset="-44844.01">8 12196 2457 0,'0'0'323'0,"0"0"-239"0,0 0-53 15,0 0 19-15,0 0 4 16,0-103-19-16,0 75 11 16,0-2-22-16,0 1-23 15,0-1 6-15,0 5-1 16,0 3-6-16,0 7-8 15,0 4-46-15,0 9-42 16,0 2-84-16,0 2-52 16,0 20 4-16,0 6 81 0,0 28 84 15,0-7-29-15,0-5-487 0</inkml:trace>
  <inkml:trace contextRef="#ctx0" brushRef="#br1" timeOffset="-43705.77">19518 8249 2228 0,'0'0'223'0,"0"0"-223"16,89-110-199-16,-36 66 126 15,9 0-54-15,6 4-28 16,0 4 142-16,1 8 13 16,-4 9 179-16,-7 13-27 15,-7 6-72-15,-11 31-48 16,-9 41-32-16,-14 46 0 15,-15 36 9-15,-2-2 8 16,0-31-17-16,0-41 0 16,0-30 1-16,10 1 0 15,11-3-1-15,5-9 0 0,30-16 0 16,-7-13 0-16,-3-10-258 16</inkml:trace>
  <inkml:trace contextRef="#ctx0" brushRef="#br1" timeOffset="-42314.06">8 14143 1702 0,'0'0'442'16,"0"0"-323"-16,0 0-119 16,0 0-22-16,0 0 11 15,0 0 22-15,0 0 2 16,0-24 41-16,0 52 467 15,0 14-463-15,0 12-58 16,0 6-29-16,0 5-87 0,0-6-256 16,0-4 105-16,0-15-333 15,0-10 518-15,0-20 82 16,0-10 0-16,0-15-173 16,0-8-875-16</inkml:trace>
  <inkml:trace contextRef="#ctx0" brushRef="#br1" timeOffset="-41204.35">2501 13134 1088 0,'0'0'1500'15,"0"0"-1378"-15,0 0-114 16,-133-10 5-16,108 10 48 16,10 12-13-16,3 23-24 15,8 12-23-15,2 18 9 16,2 11-9-16,0 8 5 15,0 4-6-15,-2-4 0 16,0-3-33-16,0 1-81 16,-1-21-219-16,3-20-721 0</inkml:trace>
  <inkml:trace contextRef="#ctx0" brushRef="#br1" timeOffset="-39397.96">1880 14077 2603 0,'0'0'263'0,"0"0"-216"0,0 0-30 16,0 0-5-16,0 0-6 15,0 0 14-15,0 0-20 16,-27 95 0-16,25-28 6 16,2 5-4-16,0 3-2 15,6-8 0-15,15-8-9 16,3-19-19-16,6-12 21 16,5-17 7-16,7-11 13 15,7-21 11-15,2-33-2 16,3-21 19-16,-3-11-17 15,-7-11-9-15,-5-2 2 16,-13 1-7-16,-12 5-10 16,-12 15 26-16,-2 12 30 15,-18 18 9-15,-16 16-5 0,-5 20-31 16,-5 12 0-16,1 14-18 16,5 30 0-16,13 12-11 15,17 10-6-15,8 2-7 16,22-4-15-16,24-7-59 15,37-21-1-15,-14-12-77 16,-7-19-319-16</inkml:trace>
  <inkml:trace contextRef="#ctx0" brushRef="#br1" timeOffset="-39171.33">2659 14178 1981 0,'0'0'1064'0,"0"0"-984"15,0 0-80-15,0 0 6 16,0 0-6-16,10 149 0 16,5-39-55-16,-1 0-72 15,-1-5 27-15,-7-17 59 16,-3-21 31-16,1-6 9 16,3 0 2-16,2-18-2 15,14-30-18-15,-2-13-150 16,-3-6-461-16</inkml:trace>
  <inkml:trace contextRef="#ctx0" brushRef="#br1" timeOffset="-38915.96">2597 14379 2729 0,'0'0'327'0,"0"0"-238"16,0 0-63-16,0 0-16 15,0 0-6-15,0 0-4 16,0 0-1-16,158-64-3 15,-102 86 4-15,-11 6-27 16,-14 4-10-16,-18 3 6 16,-13-1 31-16,-4-3 20 15,-27-2 11-15,-9-3 10 16,-1-12 3-16,4-6-21 16,3-8-23-16,14 0-4 15,11-4-50-15,13-27-86 16,23 4-94-16,7-1-553 0</inkml:trace>
  <inkml:trace contextRef="#ctx0" brushRef="#br1" timeOffset="-38705.19">3673 14135 2952 0,'0'0'237'0,"0"0"-215"16,0 0-22-16,0 0-15 0,0 0 15 16,0 0-1-1,139 10-23-15,-99 0-88 16,-5 7 0-16,-8 0-60 16,-13-1-432-16</inkml:trace>
  <inkml:trace contextRef="#ctx0" brushRef="#br1" timeOffset="-38563.82">3633 14396 1360 0,'0'0'1428'16,"0"0"-1273"-16,0 0-42 16,0 0 21-16,0 0-88 15,0 0-46-15,0 0 8 16,65 9 6-16,13-23 2 16,12 0-16-16,16-2-82 15,-19 7-296-15,-22 3-611 0</inkml:trace>
  <inkml:trace contextRef="#ctx0" brushRef="#br1" timeOffset="-38016.33">4899 13948 2404 0,'0'0'294'0,"0"0"-222"15,0 0 0-15,0 0 4 16,-31-108-20-16,29 108-56 16,2 16-22-16,0 28-59 15,0 22 81-15,0 15 29 16,6 9-14-16,8-2-6 15,1-8 6-15,1-12-5 16,-1-22 3-16,-1-16 26 0,-1-17 14 16,0-13 2-16,1-7 10 15,9-33 38-15,2-17-7 16,8-22-52-16,4-23-17 16,7-20-15-16,-8 11 3 15,-5 14-15-15,-6 24 0 16,-9 26-3-16,-1 7-46 15,-9 21-76-15,0 13-243 16,-6 6-691-16</inkml:trace>
  <inkml:trace contextRef="#ctx0" brushRef="#br1" timeOffset="-37295.66">5489 14227 1194 0,'0'0'1544'16,"0"0"-1425"-16,0 0-106 15,0 0 14-15,-2 119 29 16,0-75-14-16,2-2 2 16,0-6-13-16,0-8 24 15,0-8 4-15,0-10-33 16,0-6-5-16,2-4 4 15,0 0 9-15,-2-2-7 0,2-14-9 16,1-3 4 0,-3 2-11-16,0-1-11 0,0 7-1 15,0 5-7 1,0 6-3-16,0 0-4 0,0 0-5 16,0 0 9-16,0 0-12 15,0 0 2-15,0 0 8 16,0 0 8-16,0 0 5 15,0 0 0-15,0 0 0 16,0 0 0-16,0 2-1 16,0 2-25-16,0 2 2 15,0 3-17-15,0-3 7 16,0 2 0-16,0-4 6 16,0 0 4-16,2 2 1 15,1-3-6-15,-3 0-38 0,2-2-1 16,-2 1-7-16,0 1-4 15,2-2 0-15,0-1 34 16,0 0 22-16,1 0 23 16,-1 0 9-16,-2 0 44 15,0 0 24-15,0 0 25 16,0 0-9-16,2 0-6 16,-2 0-27-16,0 0-15 15,0 0-14-15,0 0 9 16,0 0 21-16,0 3-16 15,2 11-21-15,2 9-15 16,8 14 2-16,1 12-10 0,3 6 7 16,-1 9-8-1,-2-1-11-15,-1-3-13 0,-6-4-6 16,-1-15 16-16,-5-10-9 16,0-14-18-16,0-12-13 15,-5-18-76-15,-13-23-194 16,1-7-1381-16</inkml:trace>
  <inkml:trace contextRef="#ctx0" brushRef="#br1" timeOffset="-37048.42">5439 14145 2653 0,'0'0'286'0,"0"0"-229"0,0 0-37 15,0 0-20-15,0 0 0 16,129-17-9-16,-92 48-1 15,-6 5 2-15,-10 8-37 16,-12-2 3-16,-9-2 3 16,-3-6 39-16,-21-6 73 15,-8-8 28-15,3-8-16 16,3-5-25-16,6-7-34 16,8 0-26-16,10-14-105 15,2-17-61-15,14 0-166 16,3 1-832-16</inkml:trace>
  <inkml:trace contextRef="#ctx0" brushRef="#br1" timeOffset="-36834.99">5933 13894 774 0,'0'0'130'0,"0"0"27"16,0 0-142-16,0 0-15 0,0 0-239 16</inkml:trace>
  <inkml:trace contextRef="#ctx0" brushRef="#br1" timeOffset="-36298.26">6370 13962 2319 0,'0'0'355'0,"0"0"-246"15,0 0 56-15,0 0-61 16,0 0-42-16,0 0-33 15,-139-40-25-15,81 46-4 16,-4 16 0-16,7 6 14 16,10 5-10-16,11 0-4 0,19 0-11 15,13-1-16-15,2 0-3 16,19-8-37-16,19 2 39 16,14-3 16-16,4-2 12 15,2 2 1-15,-8-2 6 16,-5 3-7-16,-16-2-1 15,-16 0-22-15,-13-1 21 16,-4-2 2-16,-27-3 54 16,-7-4 11-16,1-8 0 15,0-4-10-15,13 0-28 16,13-17-27-16,11-16-20 16,0-7-12-16,20-6 14 15,18-4 9-15,11 2-13 16,7 6 10-16,4 8 11 15,-3 9 1-15,-3 12 1 0,-7 7 20 16,-9 6 3-16,-5 1-19 16,-4 26-5-16,-4 7 0 15,-6 8 4-15,-3 5 5 16,-7-4 1-16,-3-5-2 16,-3-6-8-16,-3-6-14 15,0-16-58-15,-18-2-85 16,-6-8-484-16</inkml:trace>
  <inkml:trace contextRef="#ctx0" brushRef="#br1" timeOffset="-36156.17">6686 13691 2796 0,'0'0'43'0,"0"0"-43"16,0 0-221-16,0 0-633 0</inkml:trace>
  <inkml:trace contextRef="#ctx0" brushRef="#br1" timeOffset="-35860.39">6924 14055 1795 0,'0'0'1149'16,"0"0"-1052"-16,0 0-57 15,0 0-5-15,0 0-19 16,0 0-16-16,36 123-14 0,-34-98-48 15,0-9 34-15,0-6 23 16,3-10-10-16,-1 0 15 16,8-13 23-16,3-18 20 15,7-9-25-15,5-4-4 16,0 4-5-16,-2 6 13 16,-8 11-9-16,-3 17-13 15,-7 6-20-15,-1 14-23 16,1 26 43-16,2 13 11 15,4 3-11-15,7 2-25 16,4-6-27-16,11-14-4 16,0-10-1-16,21-28-57 15,-12 0-15-15,-6-22-339 0</inkml:trace>
  <inkml:trace contextRef="#ctx0" brushRef="#br1" timeOffset="-35398.47">7639 13894 2689 0,'0'0'296'0,"0"0"-242"15,0 0-28-15,0 0 6 16,-49 143 5-16,43-97 11 16,6-2-26-16,0-6-11 15,0-4-3-15,11-14 7 16,9-8 0-16,4-8-12 15,3-4-2-15,5-4 6 16,-3-19-7-16,0-8-18 0,-7-3-35 16,-7 5-4-16,-6 6 28 15,-7 9 20-15,-2 11 6 16,0 3 3-16,0 19 0 16,-4 12-1-16,4 10 1 15,0-1 1-15,6-2-1 16,19-6 6-16,2-14 14 15,4-8 24-15,2-10 10 16,5-4-16-16,1-24 0 16,0-12-6-16,-3-10-14 15,-11-7-1-15,-13 2-9 16,-12-3-2-16,0 9-6 0,-25 5 1 16,-12 15-1-1,-1 10-14-15,3 17-29 0,6 4-85 16,11 19-238-16,11 4-1063 15</inkml:trace>
  <inkml:trace contextRef="#ctx0" brushRef="#br1" timeOffset="-35132.08">8645 13347 2283 0,'0'0'670'15,"0"0"-595"-15,-16-107 66 0,7 83-27 16,3 19-25-16,-2 5-31 16,-1 23-58-16,1 44 0 15,-3 41 1-15,8 38 12 16,3 11-1-16,10-9-12 16,19-34 0-16,-6-40 4 15,2-21 0-15,-2-13-4 16,3-3-3-16,8-1-44 15,3-9-22-15,13-27-52 16,-10-6-136-16,-11-21-949 0</inkml:trace>
  <inkml:trace contextRef="#ctx0" brushRef="#br1" timeOffset="-35007.67">8680 13753 2463 0,'0'0'821'0,"0"0"-701"16,0 0-63-16,0 0-36 15,0 0-11-15,241-59-10 16,-121 51-4-16,-15 2-224 0</inkml:trace>
  <inkml:trace contextRef="#ctx0" brushRef="#br1" timeOffset="-33763.72">1726 15400 2402 0,'0'0'451'15,"0"0"-451"-15,0 0 0 0,0 0 24 16,0 0-4-16,0 0-5 15,0 0-3-15,7 134 0 16,11-63-2-16,7 7 17 16,6-2-27-16,4-10-5 15,1-10 5-15,4-14-20 16,0-16 19-16,4-21 2 16,4-5 5-16,0-27 27 15,2-25-19-15,-4-17 10 16,-5-10-10-16,-8-10-2 15,-9 3 2-15,-10 7-13 0,-12 6 3 16,-2 14 2-16,-13 20 26 16,-16 13 45-16,-5 16-31 15,-4 10 6-15,2 14-12 16,10 26-38-16,8 14-1 16,16 5-2-16,2 2-8 15,24 2-15-15,19-14 24 16,5-4 0-16,6-17 0 15,2-8-28-15,11-15-97 16,-16-5-134-16,-9 0-1827 0</inkml:trace>
  <inkml:trace contextRef="#ctx0" brushRef="#br1" timeOffset="-33317.99">2622 15701 1427 0,'0'0'1399'0,"0"0"-1300"16,4 114-82-16,0-56-5 15,4 5-12-15,0-6-8 16,-1-10-8-16,-3-8-7 16,1-16 23-16,0-11 7 15,-1-12 43-15,3 0 4 16,3-27-37-16,9-12 18 16,5-16-10-16,8-2-10 15,1-4-10-15,-2 11-5 16,0 8 7-16,-4 15-7 0,-7 14-7 15,-2 13-21-15,-5 11-16 16,-4 24 33-16,0 11-9 16,0 6-10-16,-3-2 2 15,2-7 21-15,-4-15 7 16,2-10 23-16,1-14 19 16,-1-4-2-16,4 0 10 15,5-26 16-15,3-10-3 16,5-9-22-16,5-1-29 15,1 2 2-15,2 9-14 16,0 8 0-16,-2 12 0 16,-4 15-1-16,-5 0-2 15,3 33 3-15,1 11 6 16,2 10-1-16,8 5-5 16,13 8-56-16,-9-14-106 0,-5-17-273 0</inkml:trace>
  <inkml:trace contextRef="#ctx0" brushRef="#br1" timeOffset="-33099.08">4365 15583 3006 0,'0'0'232'16,"0"0"-181"-16,0 0-21 0,0 0-8 15,122-9-13 1,-82 9-9-16,4 9-5 0,1 5-56 16,11 4-67-16,-12 0-97 15,-10-4-464-15</inkml:trace>
  <inkml:trace contextRef="#ctx0" brushRef="#br1" timeOffset="-32953.96">4431 15931 2851 0,'0'0'276'0,"0"0"-242"16,0 0 15-16,0 0-17 0,129 0 16 15,-19-13-26 1,3-6-22-16,34-7-20 16,-37 5-163-16,-35 4-653 0</inkml:trace>
  <inkml:trace contextRef="#ctx0" brushRef="#br1" timeOffset="-32670.99">5614 15605 1608 0,'0'0'1464'0,"0"0"-1373"16,0 0-73-16,0 0-18 15,-131 86 0-15,100-28-2 16,10 8-11-16,13 0-17 15,8-1-12-15,10-12-2 0,31-9 43 16,12-13 1 0,21-21 60-16,28-10 29 0,29-36-3 15,-8-19-22 1,-18-2-11 0,-27-4-14-16,-45 11 1 0,-17-13-11 0,-27 0 5 15,-105 15-34-15,-102 35-77 16,8 13-121-16,5 17-1797 0</inkml:trace>
  <inkml:trace contextRef="#ctx0" brushRef="#br1" timeOffset="-29219.39">13615 12972 764 0,'0'0'127'0,"0"0"-114"16,0 0-13-16,-158 38-299 15,104-22 210-15,6 2-282 0</inkml:trace>
  <inkml:trace contextRef="#ctx0" brushRef="#br1" timeOffset="-28402.15">11234 13208 1014 0,'0'0'658'16,"0"0"-385"-16,0 0-48 15,0 0 89-15,0 0-117 16,0 0-67-16,0 0-42 16,0-58-34-16,0 58-15 15,0 0-6-15,0 14-33 16,0 20 1-16,0 34 6 16,6 47 30-16,9 51-16 15,6 34-5-15,-3 24-10 16,1 8 7-16,-3 6-2 15,-3 25-11-15,-8 8 0 0,-5 0-4 16,0-10-9 0,-13-29-2-16,-8-22 6 0,-2-30 9 15,2-33 7-15,3-35-1 16,9-27 20-16,5-33 5 16,2-10-16-16,2 2-9 15,0-9-6-15,0-4-27 16,8-21-20-16,21-28-14 15,-2-18-44-15,-2-18-193 0</inkml:trace>
  <inkml:trace contextRef="#ctx0" brushRef="#br1" timeOffset="-27811.16">12788 13640 1877 0,'0'0'239'0,"0"0"-182"15,0 0 138 1,0 0 38-16,0 0-66 0,0 0-23 16,0 0-69-16,-13-51-34 15,13 51-19-15,-2 8-22 16,-2 22-15-16,2 16 15 16,-1 15 28-16,3 11-21 15,0-4-5-15,7-3-2 16,13-14-11-1,4-14-4-15,12-17 11 0,5-20 4 16,9-4 1-16,10-42 12 16,7-17-2-16,1-17 1 15,-4-6-12-15,-9-6-3 16,-10 2-3-16,-14 6 6 16,-16 7 11-16,-15 13 18 0,0 14 40 15,-21 17-6 1,-15 17-29-16,-9 16-33 0,1 9 24 15,-1 31-11-15,10 14-14 16,12 8-8-16,17 0 1 16,6-8-11-16,20-10 10 15,20-9 8-15,13-13 6 16,8-13-6-16,5-9-10 16,17-6-86-16,-16-15-177 15,-17 0-1730-15</inkml:trace>
  <inkml:trace contextRef="#ctx0" brushRef="#br1" timeOffset="-27341.36">13842 13962 2137 0,'0'0'412'0,"0"0"-314"15,0 0 7-15,0 0 40 16,0 0-7-16,0 0-10 15,0 0-40-15,39-18-30 16,-49 10-14-16,-14 2-27 16,-7 6-4-16,-12 0-13 15,-7 14-7-15,-6 19 0 16,2 11 7-16,10 6 0 16,11 6-1-16,14-2-7 15,17-6 2-15,2-8 5 0,13-12-5 16,18-14 2-16,8-14-4 15,5 0 8-15,8-30 4 16,0-16-4-16,2-12-8 16,-9-12-41-16,-7-7-31 15,-11-5 3-15,-12 2 25 16,-9 3 18-16,-6 12 32 16,0 15 2-16,-15 18 90 15,-5 17 14-15,0 15-45 16,2 12-26-16,0 31-27 15,7 17-6-15,2 14 0 16,9 12 1-16,0-1 0 16,0-2-1-16,13-8 0 0,3-8-24 15,11-15-30 1,-3-15-114-16,-1-17-295 0</inkml:trace>
  <inkml:trace contextRef="#ctx0" brushRef="#br1" timeOffset="-26678.26">15095 13864 2404 0,'0'0'489'16,"0"0"-404"-16,0 0 36 0,0 0-15 15,0 0-38 1,0 0-32-16,0 0-36 0,-3-40 2 16,57 30 6-16,11 2 0 15,6 2-8-15,-3 2 4 16,-5 4-10-16,-7 0-14 16,-11 0-26-16,-12 24-79 15,-10 0-153-15,-19 0-1055 0</inkml:trace>
  <inkml:trace contextRef="#ctx0" brushRef="#br1" timeOffset="-26514.17">15153 14191 2692 0,'0'0'477'0,"0"0"-426"16,0 0-50-16,0 0 55 15,229-36 0-15,-70 8-15 16,-8 3-41-16,-11 7-19 15,-53 11-301-15,-47 4-1722 0</inkml:trace>
  <inkml:trace contextRef="#ctx0" brushRef="#br1" timeOffset="-25466.97">17095 13664 2747 0,'0'0'291'0,"0"0"-226"15,0 0-29-15,0 0 17 16,0 0 2-16,0 0-32 0,0 0-23 15,-10 9-15 1,29 36 15-16,6 17 13 0,6 14-2 16,2 8-7-1,6 3-3-15,-1-5 12 0,-1-14-10 16,-1-12-3-16,-9-18 0 16,-5-16 0-16,-9-13-12 15,1-9 12-15,1-21 8 16,5-27 40-16,5-20-13 15,1-17-29-15,3-9 0 16,-2-1-2-16,-2 4 0 16,-3 7-4-16,-5 12-2 15,-7 15-64-15,-10 23-87 16,0 18-209-16,-12 16-1066 0</inkml:trace>
  <inkml:trace contextRef="#ctx0" brushRef="#br1" timeOffset="-25259.85">17737 14022 2415 0,'0'0'396'15,"0"0"-276"-15,0 0 22 16,0 0-81-16,0 0-10 16,15 123-17-16,-15-63-23 15,0 10-11-15,0-4-28 16,0-2-67-16,0-14 39 15,2-15-7-15,15-32-18 16,-5-3-38-16,5-17-259 0</inkml:trace>
  <inkml:trace contextRef="#ctx0" brushRef="#br1" timeOffset="-25032.1">17864 13814 314 0,'0'0'2517'0,"0"0"-2294"16,0 0-100-16,0 0-51 15,0 0-64-15,0 0 1 16,0 0-9-16,58 54 14 16,-29-12-8-16,-6 2-6 15,-8-4 0-15,-11-6-23 16,-4-5-14-16,-13-6 31 16,-20-2 6-16,-14-11 25 0,-4 0-7 15,-1-7-18-15,-3-3-21 16,13 0-93-16,13-9-298 15</inkml:trace>
  <inkml:trace contextRef="#ctx0" brushRef="#br1" timeOffset="-24250.17">18916 13783 2294 0,'0'0'361'0,"0"0"-181"0,0 0 20 15,0 0-21-15,0 0-58 16,0 0-86-16,0 0-31 16,-154-49 9-16,81 68 1 15,2 6-8-15,7 3 0 16,18-4 6-16,21 2-12 16,21 1-25-16,4-4-14 15,33 1 18-15,23-2 20 16,13 0 1-16,12-3 3 15,-2 0 3-15,-5 2-5 16,-13-2 6-16,-19 3-7 16,-22 5-7-16,-20-4-17 15,-10 6 13-15,-34-4 11 0,-14 0 29 16,-8-6 12-16,1-8-4 16,13-5-11-16,17-6-26 15,20-6-20-15,15-18-14 16,13-8 7-16,29-12 15 15,16-5-11-15,14-1-3 16,5 2 5-16,6 8 17 16,-8 8 4-16,-10 9 13 15,-14 12 22-15,-13 9 2 16,-13 2-13-16,-7 11-13 16,-5 18-11-16,-4 10 0 0,-2 6 4 15,-3 0 12 1,1-5-9-16,-1-8-1 15,-2-10-6-15,0-12-23 16,0-10-27-16,-2-24-43 0,0-16-122 16,0-10-1109-16</inkml:trace>
  <inkml:trace contextRef="#ctx0" brushRef="#br1" timeOffset="-24122.04">19208 13439 2948 0,'0'0'229'15,"0"0"-211"-15,0 0-18 16,0 0-64-16,44 184-64 16,-15-105-132-16,2-9-1212 0</inkml:trace>
  <inkml:trace contextRef="#ctx0" brushRef="#br1" timeOffset="-23813.39">19470 13980 2235 0,'0'0'451'0,"0"0"-168"15,0 0-104-15,0 0-96 16,0 0-42-16,0 0-25 15,0 0-16-15,34 104 0 16,-30-77-24-16,1-5-5 16,-3-8 12-16,3-10 11 15,3-4 6-15,6-10 8 16,4-26 32-16,6-8-10 16,3-10-9-16,2-3-5 15,-2 7 17-15,-5 10 7 16,-4 10-2-16,-10 16-19 15,-1 10-13-15,-5 4-6 16,1 16-6-16,4 22 5 0,6 10 1 16,9 9 0-16,5-1-17 15,9-9-24-15,3-7-15 16,9-17-18-16,0-15-17 16,26-18-65-16,-14-18-128 15,-9-8-710-15</inkml:trace>
  <inkml:trace contextRef="#ctx0" brushRef="#br1" timeOffset="-23343.97">20289 13844 1155 0,'0'0'958'16,"0"0"-604"-16,0 0-82 16,2-104-16-16,-2 98-53 0,-7 6-85 15,-9 13-79 1,-6 29-25-16,-2 10-8 0,-1 13-6 16,9 3-1-16,10 1 1 15,6-15 0-15,0-8 0 16,8-17 0-16,15-10 0 15,6-17 0-15,6-2 0 16,8-24 14-16,1-14-14 16,-2-10-19-16,-5-1 2 15,-9 5 14-15,-10 6 3 16,-9 13 0-16,-7 8 1 16,-2 13 7-16,0 4-8 15,0 12-16-15,0 20 11 16,0 7 5-16,9 5 16 15,4-5-2-15,8-2-1 16,1-11 13-16,0-10 5 16,3-8-2-16,2-8-7 15,6-6-7-15,2-23 3 0,3-11-18 16,-2-5-13-16,-4-4 13 16,-11 5-5-16,-5 6 4 15,-7 10-6-15,-7 12 6 16,-2 8 1-16,0 6-7 15,0 2 7-15,-2 0-1 16,-9 2 2-16,-3 6-5 16,3-2 6-16,1-2-7 15,4-4 3-15,6-10-32 16,16-18-138-16,9-2-275 0</inkml:trace>
  <inkml:trace contextRef="#ctx0" brushRef="#br1" timeOffset="-23028.34">21195 13193 1986 0,'0'0'770'0,"0"0"-656"15,0 0 70 1,0 0-56-16,0 0-55 0,0 0-50 16,0 0-6-16,-20 200-12 15,25-58 2-15,14-4 7 16,4-25 3-16,-3-35 2 16,0-26-2-16,4 6-16 15,3 1 8-15,0-3-9 16,-4-21-38-16,-10-14-150 15,-7-21-1211-15</inkml:trace>
  <inkml:trace contextRef="#ctx0" brushRef="#br1" timeOffset="-22876.32">20901 13684 1198 0,'0'0'2088'0,"0"0"-1930"16,0 0-107-16,0 0-18 15,181-73-17-15,-88 58 0 16,45 5-16-16,-26 3-97 16,-37 5-455-16</inkml:trace>
  <inkml:trace contextRef="#ctx0" brushRef="#br1" timeOffset="-21145.99">12720 15727 2415 0,'0'0'319'0,"0"0"-253"15,0 0-41-15,0 0 54 16,0 0 33-16,0 0-33 16,0 0-56-16,0-15-23 15,0 15-17-15,0 15-8 16,0 14 25-16,6 13 24 15,4 8-9-15,-2 7-4 16,5 6 0-16,5-9-11 0,0-6-1 16,4-8 1-1,-1-19-18-15,-2-6 17 0,4-11 1 16,6-4 25-16,4-21 26 16,5-21-11-16,5-11-15 15,1-18-11-15,-1-9-8 16,-6-4 8-16,-6-6-10 15,-6-1-4-15,-12 0 0 16,-11 4 0-16,-2 11 5 16,-15 16 3-16,-21 18 32 15,-11 20 6-15,-4 16-14 16,-5 6-13-16,5 24-1 0,6 20-13 16,16 14-5-1,21 6-3-15,8 6-1 0,18-3-21 16,24-10-51-16,29-2-49 15,-9-16-139-15,-4-14-1152 0</inkml:trace>
  <inkml:trace contextRef="#ctx0" brushRef="#br1" timeOffset="-20447.34">13390 15829 2086 0,'0'0'344'0,"0"0"-278"15,0 0 22-15,0 0 8 0,0 0 23 16,0 0 37 0,0 0-38-16,25 0-6 0,-30 0-33 15,-17 0-46-15,-9 8-19 16,-4 20-14-16,-6 9 6 16,7 10-5-16,8 8-1 15,15 3-10-15,11-8-2 16,0-2-38-16,27-14 6 15,8-10 36-15,7-16 8 16,8-8 0-16,3-3 6 16,5-30-6-16,-3-7-14 15,-1-8-49-15,-9-6-19 16,-9 2 43-16,-10 5 38 0,-10 7 1 16,-8 14 21-1,-4 12 51-15,-4 14 14 0,0 0-37 16,0 14-36-16,0 21-12 15,0 6 3-15,0 8-1 16,0-5-3-16,0-4-1 16,8-12 1-16,-2-14 1 15,-1-6 11-15,-1-8 14 16,6-8-9-16,0-16-9 16,5-16 17-16,4-4-21 15,1-5-3-15,-3 9 0 16,2 8 3-16,-9 14-4 15,-1 8-6-15,-1 10-23 16,-8 4 6-16,0 28 16 0,0 9 7 16,0 3 7-16,2 1 2 15,0-8-4-15,4-7 20 16,3-11-2-16,3-14 4 16,1-5-2-16,3 0-13 15,3-18 13-15,2-11-2 16,3-6-8-16,-2-5-2 15,-2 5-13-15,-4 7 0 16,-3 10 2-16,-4 10-2 16,-5 8-14-16,1 0-7 15,0 26 12-15,6 11 9 16,7 7-11-16,6 5-47 16,25 3-49-16,-7-10-226 15,1-19-831-15</inkml:trace>
  <inkml:trace contextRef="#ctx0" brushRef="#br1" timeOffset="-20204.37">14953 15829 2556 0,'0'0'486'15,"0"0"-416"-15,0 0-11 16,0 0 1-16,0 0 26 0,121 0-25 16,-63 0-29-1,7-4-24-15,-3 4-8 0,10 0-57 16,-18 0-96-16,-14 0-440 16</inkml:trace>
  <inkml:trace contextRef="#ctx0" brushRef="#br1" timeOffset="-20039.63">15092 16079 3025 0,'0'0'403'0,"0"0"-335"16,0 0 6-16,0 0-23 16,0 0-36-16,0 0-15 15,143-36 0-15,-43 19-63 16,-10-1-171-16,-17 3-1099 0</inkml:trace>
  <inkml:trace contextRef="#ctx0" brushRef="#br1" timeOffset="-18629.51">16893 15127 2687 0,'0'0'251'16,"0"0"-159"-16,0 0-3 16,0 0-16-16,0 0-50 15,0 0-14-15,0 0 7 16,0 160 11-16,13-79-14 15,5 5-4-15,0-11 3 16,2-7-11-16,-1-14 8 16,0-18-8-16,-1-14 15 0,1-13 2 15,4-9-1 1,6-9 1-16,11-32 7 16,3-12 6-16,5-18-16 15,-3-7-7-15,-3-5-7 0,-2-7 9 16,-9 5-6-16,-4 4-4 15,-7 15 0 1,-7 17-4-16,-13 34-83 0,0 13-141 16,-2 2-839-16</inkml:trace>
  <inkml:trace contextRef="#ctx0" brushRef="#br1" timeOffset="-18403.41">17467 15587 2906 0,'0'0'236'0,"0"0"-151"16,0 0 11-16,0 0-36 16,0 0-41-16,0 0-15 15,0 0 2-15,14 122-6 16,-12-72-4-16,-2 6-10 16,3-12-15-16,-1-7 7 15,2-10 9-15,3-14-23 16,9-22-43-16,1-20-50 15,-1-10-170-15</inkml:trace>
  <inkml:trace contextRef="#ctx0" brushRef="#br1" timeOffset="-18209.34">17586 15356 1861 0,'0'0'919'0,"0"0"-766"0,0 0-11 16,0 0-17-1,0 0-50-15,0 0-38 0,0 0-36 16,66-44 5-16,-41 73-6 15,-7 9 0-15,-7 1-10 16,-11 1 10-16,-2-8 0 16,-25 1 14-16,-6-4-6 15,-5-7 0-15,-1-8-8 16,-5-5-63-16,11-4-212 16,6-5-1467-16</inkml:trace>
  <inkml:trace contextRef="#ctx0" brushRef="#br1" timeOffset="-17938.43">16401 16022 2244 0,'0'0'906'15,"0"0"-813"-15,0 0-93 16,0 0 7-16,173-24-4 16,-8 6 24-16,17 1 1 15,-1 9-18-15,-40 7-10 16,-50 1-2-16,-22 0-18 16,18 0-16-16,-14 0-107 15,-11 4-241-15</inkml:trace>
  <inkml:trace contextRef="#ctx0" brushRef="#br1" timeOffset="-17281.25">17010 16293 2723 0,'0'0'308'16,"0"0"-276"-16,0 0-23 16,0 0 12-16,0 0 6 15,143-39-5-15,-105 39-16 16,-7 8-6-16,-8 14 5 15,-12 11-5-15,-11 6-4 16,0 10-2-16,-20-3 5 16,-15 2 1-16,-8-4 6 0,1-8 41 15,8-9 34 1,10-8-19-16,13-7-22 0,11-7-21 16,0-5-12-16,31 0-7 15,15-5 13-15,23-13-13 16,56-22 0-16,-13 0-60 15,-12 5-199-15</inkml:trace>
  <inkml:trace contextRef="#ctx0" brushRef="#br1" timeOffset="-16518.31">18502 15727 2743 0,'0'0'255'0,"0"0"-221"16,0 0-18-16,81-112-2 15,-67 84 31-15,-9 7 70 16,-5 12-47-16,0 0-12 16,-11 8-3-16,-14 1-15 15,-6 0-26-15,-2 1-5 16,-1 13-7-16,7 4 0 15,5 7-6-15,11 3-6 16,11 1 5-16,0 8-5 16,13 3-11-16,18 4-14 15,3 2 1-15,-1 0 2 16,-8-3-28-16,-9-6-33 16,-14-2 8-16,-2-9 87 15,-12-5 6-15,-15-6 37 0,-4-5 21 16,0-6 9-16,3-4-21 15,7 0-36-15,11-8-16 16,10-14-57-16,0-6-23 16,17-8 4-16,14-5-6 15,9-3-10-15,5-6-4 16,3 2 24-16,2-2 37 16,1 2 35-16,-2 4 2 15,-4 8 42-15,-3 4 38 16,-7 5 30-16,-8 13 16 0,-8 5-39 15,-9 9-37-15,-3 0-44 16,-3 11-2-16,-4 23-6 16,0 7 19-16,0 9-7 15,0 1-6-15,0-5-2 16,0-6 3-16,0-13-7 16,2-4 0-16,1-16 2 15,0-1 14-15,-3-6 20 16,0 0-4-16,0 0-7 15,0 0-7-15,0 0-6 16,0 0-12-16,0 0 0 16,0 0 0-16,0 0-6 15,0 0-4-15,0 0-2 16,0 0 4-16,0 0 8 16,0 0 7-16,0 4-2 0,0-4 1 15,0 0-6-15,0 0 0 16,0 4-22-16,0-2-36 15,-8 6-34-15,-1 1-140 16,-3-5-463-16</inkml:trace>
  <inkml:trace contextRef="#ctx0" brushRef="#br1" timeOffset="-16324.47">18920 15115 2255 0,'0'0'725'0,"0"0"-630"16,0 0-31-16,0 0-64 15,0 0-60-15,0 0-60 16,0 0-143-16,-49 112-1741 0</inkml:trace>
  <inkml:trace contextRef="#ctx0" brushRef="#br1" timeOffset="-15565.03">19052 15462 2508 0,'0'0'272'0,"0"0"-167"15,0 0-46-15,0 0-58 16,0 0 41-16,2 109-8 16,-2-59-18-16,0 6-14 0,0-6 2 15,0-11-3-15,5-6 10 16,1-13 29-16,0-6 26 15,1-14-15-15,3 0 0 16,3-8 12-16,5-18-15 16,6-12-16-16,2-2-18 15,3 0-3-15,-2 6-7 16,-2 10-4-16,-5 12-3 16,-7 12-13-16,-4 0-14 15,-2 22-3-15,-2 13 33 16,1 13 5-16,1-2 0 15,2-2 6-15,2-2-11 16,2-17 0-16,1-6 0 0,1-13 15 16,3-6-11-16,7 0 0 15,4-23-4-15,6-11-10 16,3-8-87-16,-2-1-68 16,-5-1 20-16,-7 5 86 15,-5 7 59-15,-8 14 29 16,-5 10 84-16,-6 8 8 15,0 0-37-15,0 9-30 16,0 22-34-16,0 5-8 16,0 0-5-16,0-1-6 15,0 1 8-15,6-18-4 16,4-1 10-16,-3-11-5 16,1-6-5-16,3 0-5 15,5-23 7-15,4-4-7 0,2-8-20 16,3-3-13-16,-7 7 8 15,-3 7 19-15,-5 10 6 16,-6 8 0-16,-2 6 0 16,-2 4-7-16,2 19 7 15,3 8 18-15,3 5-2 16,6 4-5-16,3-9 5 16,2-2 21-16,0-9-12 15,-3-14-2-15,-5-6-4 16,1 0-4-16,-8-28 7 15,-2-16 1-15,-2-10-23 16,-4-8-13-16,-21-6 2 16,-10 1 3-16,-1 9 8 15,1 7 9-15,8 13-9 16,6 17-21-16,13 13-42 0,3 8-56 16,5 25-150-16,3 11-13 15,12-1-882-15</inkml:trace>
  <inkml:trace contextRef="#ctx0" brushRef="#br1" timeOffset="-15304.42">20433 15037 2907 0,'0'0'371'16,"0"0"-349"-16,0 0-21 15,0 0-1-15,-22 162 26 16,18-53 14-16,4 1-14 16,0-7-14-16,0-19 11 15,4-21 6-15,7 4-4 16,5 4-14-16,3-16-11 16,4-11-13-16,10-18-48 15,-4-11-135-15,-8-15-697 0</inkml:trace>
  <inkml:trace contextRef="#ctx0" brushRef="#br1" timeOffset="-15164.06">20230 15462 3270 0,'0'0'292'0,"0"0"-279"15,0 0 4-15,263-44-2 16,-122 26-15-16,-8 2-217 0</inkml:trace>
  <inkml:trace contextRef="#ctx0" brushRef="#br1" timeOffset="-9293.15">22454 9641 1542 0,'0'0'478'0,"0"0"-322"15,0 0-87-15,0 0-17 16,0 0 70-16,0 0 8 15,0-12-47-15,0 12-43 0,0 0-12 16,0 0 7 0,0 0-20-16,0 0 11 0,0 0-15 15,0 0 15-15,0 0-10 16,0 0-16-16,0 3-3 16,0 8 3-16,0 8 15 15,0 6 1-15,0 9-7 16,0 7 8-16,2 9-11 15,5 6 2-15,4 12-2 16,0 24-6-16,-2-3 10 16,2 6-2-16,-2 6-8 15,-5-15 0-15,3 14 0 16,0 13 0-16,-2 13 0 16,-1 18 8-16,0 5-3 15,-2-15 4-15,-2-10-2 0,0-16-7 16,0 1 2-1,0-1 10-15,0 3-12 0,-4-2 8 16,2 0-2-16,2 0 9 16,0-2 2-16,0 2-4 15,0 4-3-15,2 3-9 16,5-2 8-16,4 0-4 16,0 0-4-16,0-1 2 15,1-1-1-15,-4 1-2 16,1-1 0-16,-5-4 1 15,2-16 1-15,-2-16-2 16,-4-14-7-16,0 10 7 16,0 5 6-16,0 11-6 0,0 12 8 15,0-13-7-15,0 9 0 16,0-4-1 0,0-4 1-16,0-1-1 15,0-5 1-15,0 0 7 0,0 2-4 16,0 2-3-16,0-4-1 15,2 4 4-15,2 2 2 16,3-3-5-16,-3 2 10 16,0 0 0-16,2 6-6 15,-4-3-4-15,0 4 13 16,-2-1-6-16,2-5-2 16,0 2-1-16,3-5 0 0,1 0-5 15,1 0 5-15,0-1-3 16,0-4 3-16,-3 1-5 15,0-5 1-15,-4-4 10 16,2-6-5-16,-2-8 0 16,0-14-2-16,0-8 1 15,0-16-3-15,0-7-2 16,0-10-23-16,0 2-72 16,0-5 12-16,0 0 20 15,-2 0-40-15,-2-8-130 16,-3-7-153-16</inkml:trace>
  <inkml:trace contextRef="#ctx0" brushRef="#br1" timeOffset="-7795.25">22223 9553 1802 0,'0'0'446'0,"0"0"-304"16,0 0-134-16,0 0 11 0,0 0 73 16,0 0 66-16,0 0-60 15,119-54-23-15,-72 37 3 16,3 3-36-16,0 3-5 15,8-2-11-15,9 1-17 16,9 1 2-16,31-6 0 16,34 0-6-16,39-7-5 15,20-1 14-15,3 3 4 16,-7 7 11-16,-15 8-7 16,-1 1-5-16,1 2-13 15,6 0-4-15,0 0 0 16,0 0 0-16,2-2 0 15,3-4 0-15,7 0 0 0,7-4 0 16,8-2 2 0,10 1-2-16,-2 4-2 0,-6 3 2 15,-8 2 7-15,-21 6-5 16,-16 0 6-16,-13 0-7 16,-15 0 3-16,-4 0 7 15,-6 0-11-15,-2 0-6 16,6 0 0-16,3 0 6 15,0 0 0-15,0-4 0 16,-6-2 1-16,-4 0-1 16,-24 0-5-16,-15 2 5 15,-20 3 4-15,-1-2-1 16,12 1 1-16,15 0-4 16,9 2 0-16,1-2 0 0,0 2-4 15,18-4 3 1,20 0 0-16,17-2 0 0,1-1 1 15,-12 1-1-15,-20 0 0 16,-12 0 1-16,-1 1 2 16,-4 1 3-16,4-2-5 15,-3 2 0-15,3-3 0 16,3 3-5-16,1 1 5 16,5-2 0-16,0 4 1 15,-2-1 3-15,-20-1 13 16,-25 3-4-16,-20 0 16 0,-11 0-15 15,7 0-6 1,5 0 14-16,1-1-9 16,-8 1-3-16,-12 0-4 0,-3-3 3 15,-5 3 2-15,-1 0-2 16,-2 0-5-16,-2 0-3 16,-8 0-1-16,-15 0-1 15,-41 0-69-15,-26 0-270 16,-21 0-1067-16</inkml:trace>
  <inkml:trace contextRef="#ctx0" brushRef="#br1" timeOffset="-6474.98">23243 10401 2087 0,'0'0'284'0,"0"0"-170"16,0 0-17-16,0 0 13 15,0 0 41-15,0-108-28 16,4 94-61-16,-2 2-2 16,3 3-14-16,-3 4-11 15,-2 3-10-15,0 2-23 16,0 0-2-16,0 6-26 15,0 19-16-15,0 18 41 16,0 13 2-16,0 10 17 16,0 5 2-16,6-2-18 15,6-3 12-15,1-10-13 16,-1-8 3-16,1-11-4 16,-2-13-8-16,0-12-16 0,0-12-19 15,2 0 43-15,5-16 5 16,5-18 46-16,6-14 0 15,4-8-26-15,3-8-9 16,-3-2-16-16,0-6 7 16,-6-1 0-16,-6-2-7 15,-8 3 4-15,-9 8 6 16,-4 12-10-16,0 14 0 16,-11 12-7-16,-5 9-13 15,1 14 12-15,-1 3 8 16,1 8 0-16,1 24-1 15,5 14-10-15,9 13 5 16,0 4 6-16,9 4 0 0,20-3 0 16,4-6-18-16,15 4-114 15,-11-13-139-15,-6-15-746 0</inkml:trace>
  <inkml:trace contextRef="#ctx0" brushRef="#br1" timeOffset="-6165.34">23840 10644 2450 0,'0'0'354'0,"0"0"-277"15,0 0-59-15,0 0-17 0,-58 113 0 16,51-74 4-16,5-1-5 16,2-6 0-16,0-9-1 15,2-8-16-15,9-11 17 16,1-4 4-16,3 0 93 15,-1-21 31-15,1-15-37 16,1-3-44-16,-5-3-20 16,-7-2-17-16,-4 6-4 15,0 7-6-15,-4 10-4 16,-14 11-33-16,-2 10-23 16,2 0 2-16,1 25-76 15,7 12-67-15,10 18-33 16,0-11-159-16,18-9-507 0</inkml:trace>
  <inkml:trace contextRef="#ctx0" brushRef="#br1" timeOffset="-5622.84">24172 10632 512 0,'0'0'1287'16,"0"0"-752"-16,0 0-230 15,0 0-195-15,0 0-50 16,0 0-30-16,0 0-2 15,-87 138 5-15,83-96-16 16,4-10-15-16,0-8-2 16,0-11-7-16,0-13 7 15,4 0 9-15,4-13 71 16,9-18 7-16,0-12-44 0,1-2-19 16,0 2-23-16,-5 6-1 15,-6 17 1-15,-3 7-1 16,-4 13 0-16,0 0-23 15,0 14-20-15,5 18 43 16,6 10 17-16,0 2 9 16,5 0-15-16,1-6-7 15,-1-6-4-15,-3-11-7 16,1-12 6-16,-3-9-20 16,0 0 21-16,5-25 0 15,2-18 0-15,6-12-22 16,-2-8-187-16,3-7-154 15,-6-7-124-15,-2-15 37 16,-9 6 76-16,-6 0 374 16,-2 5 267-16,-2 28 368 0,-11 9 35 15,5 19-371-15,0 14-117 16,4 11-102-16,4 11-80 16,0 30-26-16,0 18 26 15,0 22 0-15,2 7 12 16,8 6-5-16,3-4 0 15,0-5-7-15,0-9-42 16,0-12-56-16,3-8-104 16,-3-18-74-16,-3-18-558 0</inkml:trace>
  <inkml:trace contextRef="#ctx0" brushRef="#br1" timeOffset="-5465.17">24386 10578 2832 0,'0'0'273'0,"0"0"-116"16,0 0-115-16,0 0-42 16,0 0 0-16,133-25 21 15,-48 23-20-15,29 1-1 16,-20-3-226-16,-21 1-760 0</inkml:trace>
  <inkml:trace contextRef="#ctx0" brushRef="#br1" timeOffset="-4897.7">25240 10690 1879 0,'0'0'813'16,"0"0"-666"-16,0 0 45 15,0 0-141-15,0 0-46 0,0 0 47 16,0 0-13 0,117-21-16-16,-63 15-22 0,1 2 10 15,-1 4-11-15,-8 0-7 16,-8 0-46-16,-15 0-89 15,-15 10-134-15,-8 3-928 0</inkml:trace>
  <inkml:trace contextRef="#ctx0" brushRef="#br1" timeOffset="-4712.25">25279 10946 2526 0,'0'0'476'16,"0"0"-421"-16,0 0-23 15,0 0 31-15,0 0 11 16,169-47-19-16,-106 30-33 16,-3 7-22-16,-7 0-75 15,-13 4-151-15,-17 1-834 0</inkml:trace>
  <inkml:trace contextRef="#ctx0" brushRef="#br1" timeOffset="1746.67">26331 10319 9 0,'0'0'1763'0,"0"0"-1388"15,0 0-203-15,0 0-42 16,0 0 53-16,0 0-150 15,20-38 46-15,-18 36-8 16,1-1-49-16,-1 2 5 16,-2 0 57-16,0-2-42 15,0 3-25-15,0 0-6 16,0 0 5-16,0 0-16 16,0 0-6-16,0 0-3 15,0 0-2-15,0 0 10 16,0 4-19-16,0 9 1 15,0 12 19-15,0 13 0 16,-5 12 13-16,-4 12-13 16,-2 10 16-16,-2 8-7 15,-3 1-4-15,-1-5-5 0,1-5 8 16,3-14-6-16,1-8-2 16,3-14 4-16,5-11-2 15,2-7-2-15,2-11-2 16,0-6-8-16,0 0-3 15,0-6 13-15,0-18 16 16,6-10 5-16,5-12-12 16,1-11 2-16,-1-7-3 0,-3-8-4 15,0-6-4 1,-4-4-8-16,-2-7 8 0,-2 1 10 16,0 0-9-16,0 6 5 15,2 11-5-15,5 14 3 16,-1 15-4-16,1 15 0 15,0 13-7-15,4 11 2 16,2 3-6-16,9 19-26 16,8 19 23-16,5 18 14 15,4 14 14-15,-2 14-14 16,1 5 0-16,0 5 18 16,-3 0-12-16,-4-3 1 15,-2-11-7-15,-8-9-1 16,-6-18-5-16,-6-10-9 15,-4-18-6-15,-5-8-18 0,0-17-67 16,0 0-79 0,-9-10-584-16</inkml:trace>
  <inkml:trace contextRef="#ctx0" brushRef="#br1" timeOffset="1904.86">26268 10686 2580 0,'0'0'333'0,"0"0"-211"16,0 0-122-16,0 0 0 16,0 0 2-16,175-24-2 15,-87 19-55-15,-14 5-292 16,-18 0-987-16</inkml:trace>
  <inkml:trace contextRef="#ctx0" brushRef="#br1" timeOffset="2545.66">26966 10846 1394 0,'0'0'390'15,"0"0"-152"-15,0 0-54 16,0 0-70-16,0 0 13 16,0 0-8-16,0 0-29 15,0-32-19-15,0 30-15 0,0 0-9 16,0-1-38 0,-5 2 27-16,3 1-16 15,-3-2 10-15,3 2-6 16,0-3 5-16,0 2 1 0,-2 1-21 15,-1-1 0-15,1 1-9 16,-6 0 0-16,0 0-4 16,-6 0-1-16,-2 0 4 15,-4 8 1-15,-3 9 5 16,-2 5-5-16,3 2 1 16,2 5 0-16,1 4-1 15,11 2 0-15,3 1-5 16,7-2 0-16,0-4-21 15,5-2 15-15,15-5-1 16,2-6 2-16,7-3 9 0,0-6-12 16,0-6 13-1,2-2 0-15,-2 0-9 0,-2-4-78 16,8-30-45-16,-6 4-169 16,-6-2-646-16</inkml:trace>
  <inkml:trace contextRef="#ctx0" brushRef="#br1" timeOffset="3111.94">27135 10820 1689 0,'0'0'392'15,"0"0"-187"-15,0 0 11 16,0 0-93-16,0 0-53 16,0 0-70-16,0 0-2 15,-4 26 2-15,-1 6 28 16,3 8 3-16,0 4-15 0,0 1-7 15,2-4-4-15,0-5-4 16,0-6 9-16,0-12-4 16,0-7-6-16,0-7 0 15,0-4 31-15,4 0 49 16,3-19-3-16,1-8-22 16,4-9-22-16,-1-4-10 15,2 2-13-15,-1 1-3 16,-6 9 1-16,-2 10-3 15,-1 8-1-15,-3 9-4 16,0 1-19-16,0 6-30 16,0 20 31-16,0 10 18 15,0 6 15-15,0-1 5 16,0-1-4-16,0-10-16 0,0-12-8 16,0-7 7-16,2-7-10 15,2-4 11-15,1 0 18 16,4-19 32-16,4-8 16 15,3-10-44-15,1-6-8 16,4-2-8-16,-5 3-6 16,-1 11 1-16,-7 6 11 15,0 11-12-15,-6 10-4 16,-2 4-20-16,0 10-27 16,2 23 47-16,3 13 4 15,3 6 6-15,3 4-6 16,3-6-10-16,-1-8-2 15,-1-10-1-15,1-10-18 16,-5-22-70-16,0 0-176 16,-6-6-978-16</inkml:trace>
  <inkml:trace contextRef="#ctx0" brushRef="#br1" timeOffset="3529.07">27590 10615 2781 0,'0'0'271'15,"0"0"-182"-15,0 0-43 16,0 0-35-16,0 0-6 16,0 0-5-16,0 0-57 15,15-12-37-15,-15 12-9 16,0 10 51-16,0 1 52 16,-9-2 0-16,-1-2 50 15,0-1 28-15,1-3 7 16,5-3-19-16,2 0-12 15,2 0-31-15,0-3-23 0,0-10-18 16,0 2 12-16,0-2-1 16,0 5-4-16,0 7-59 15,0-2-188-15,-5 3-1169 0</inkml:trace>
  <inkml:trace contextRef="#ctx0" brushRef="#br1" timeOffset="4111.62">28084 10343 2147 0,'0'0'412'0,"0"0"-202"15,0 0 3-15,0 0-97 16,0 0-42-16,0 0-74 16,0 0-2-16,-10 32-25 15,-2 11 27-15,1 8 7 16,-1 5-7-16,4 2-5 0,6-4-1 15,2-5-13 1,0-11-1-16,4-11 14 16,12-10-1-16,-1-7 7 0,3-8 6 15,5-2 32-15,1-4 16 16,2-19 4-16,6-10-3 16,1-11-9-16,0-10-23 15,-2-11-5-15,-4-9-6 16,0-20-2-16,-11 4-1 15,-11-5-4-15,-5 5-4 16,-7 22 2-16,-18 2-2 16,-4 18 6-16,2 16-7 0,3 15-14 15,-1 16-3 1,-1 1 8-16,-1 36 9 0,3 16 2 16,5 12-2-1,13 10-2-15,6 2-9 16,9-6-2-16,22-7 13 0,7-9-27 15,17-10-58-15,-5-14-130 16,-11-12-494-16</inkml:trace>
  <inkml:trace contextRef="#ctx0" brushRef="#br1" timeOffset="4938.86">28706 10653 1564 0,'0'0'423'0,"0"0"69"16,0 0-162-16,0 0-121 15,0 0-52-15,0 0-64 16,0 0-54-16,0-7-17 15,-11 5-6-15,-3 2-16 16,-3 0 0-16,-6 0 3 16,1 15-3-16,-3 12 0 15,4 7 0-15,4 2 6 16,9 2-6-16,6-4-7 16,2-6-1-16,0-8-1 15,13-7-11-15,9-8-8 0,7-5 4 16,7 0 16-16,3-24-20 15,4-9-104-15,-3-11-90 16,0-3-29-16,-7 1-153 16,-8 3 47-16,-9 12 357 15,-9 6 218-15,-7 11 137 16,0 14-83-16,0 0-139 16,-9 14-103-16,-5 22-2 15,5 9-10-15,3 7-13 16,2 3-5-16,4-7-12 15,0-9 6-15,0-11 6 16,4-10-9-16,7-12-11 16,3-6 20-16,3-3 54 15,5-23 50-15,5-11-51 16,2-5-29-16,3-2-12 0,-6 6-5 16,-6 9 0-16,-4 10-7 15,-10 13 0-15,-6 6-15 16,0 2-40-16,0 25 41 15,-2 10 14-15,-4 6 33 16,1-2-11-16,2-5-21 16,3-7 12-16,0-11-3 15,0-10 8-15,8-8-2 16,5 0-6-16,7-15 28 16,7-14 20-16,8-9-34 0,1-5-14 15,2 0-10 1,-3 4-11-16,-8 7 1 0,-7 12-2 15,-9 7 4-15,-9 13-11 16,-2 0-35-16,0 29 17 16,-4 11 37-16,-2 12 30 15,1 4-1-15,5-2-7 16,0-4-10-16,5-9-8 16,10-13-4-16,16-24-13 15,-4-4-193-15,-5-10-1188 0</inkml:trace>
  <inkml:trace contextRef="#ctx0" brushRef="#br1" timeOffset="5615.65">29925 10317 288 0,'0'0'2342'15,"0"0"-2105"-15,0 0-28 16,0 0-103-16,0 0-59 16,0 0-10-16,0 0-19 15,0-8-18-15,0 14-8 16,0 16 0-16,0 12 8 16,0 10 16-16,-2 10-8 15,2 5 2-15,0 0 0 0,0 0-10 16,0-9-23-1,0-6-48-15,0-10-74 16,-5-12-21-16,-2-8-316 16,-4-10-1327-16</inkml:trace>
  <inkml:trace contextRef="#ctx0" brushRef="#br1" timeOffset="5803.11">29705 10531 2968 0,'0'0'167'0,"0"0"-113"16,0 0-54-16,0 0 0 0,0 0 12 15,156-3-1 1,-68 3-11-16,-14 0-286 0,-16 0-934 0</inkml:trace>
  <inkml:trace contextRef="#ctx0" brushRef="#br1" timeOffset="6825.77">30588 10124 2171 0,'0'0'171'0,"0"0"-134"16,0 0-37-16,0 0-17 15,0 0-5-15,0 0-34 16,0 0-25-16,-13 0 81 15,7 14 102-15,-6 10 13 16,-3 10 2-16,-1 17-28 16,-3 11-33-16,-2 11-25 15,-1 10-4-15,2-1-14 16,2 0-12-16,0-8 10 16,5-9 28-16,4-15 33 15,0-12-3-15,6-16 7 16,3-7-23-16,0-14-14 0,0-1-8 15,0 0-7-15,12-24-24 16,6-14 36-16,4-14-36 16,3-12-59-16,-4-10-50 15,4-21 24-15,-5-23-28 16,-7 10 4-16,-5 12 35 16,-8 21 74-16,0 29 44 15,-5 6 101-15,-4 6 10 16,2 16-34-16,5 10-49 15,0 8-24-15,2 0-48 0,0 18-9 16,0 20 5 0,7 14 4-16,9 17 11 0,3 7-4 15,8 8-7-15,4 0 4 16,2 0-4-16,3-3-7 16,-1-9-10-16,0 2-63 15,-9-17-101-15,-12-20-257 16</inkml:trace>
  <inkml:trace contextRef="#ctx0" brushRef="#br1" timeOffset="6982.85">30404 10553 2505 0,'0'0'574'0,"0"0"-506"15,0 0-44-15,0 0-3 16,0 0-21-16,0 0 0 15,194-24-106-15,-121 32-209 16,-10 5-614-16</inkml:trace>
  <inkml:trace contextRef="#ctx0" brushRef="#br1" timeOffset="7482.13">30958 10794 2079 0,'0'0'382'15,"0"0"-214"-15,0 0-50 16,0 0-69-16,0 0 29 16,0 0-17-16,0 0-25 0,38-7-18 15,-35 0-4 1,-3 1 15-16,0 0-29 0,-7 2-20 16,-15 0 20-16,-7 4 2 15,-10 0 15-15,0 4-4 16,-6 14 12-16,5 10 4 15,8 2-15-15,11 6-13 16,9-2-2-16,12-4-17 16,0-2 18-16,8-7 20 15,13-7 22-15,8-10-29 16,2-4-5-16,5 0 3 16,5-25 3-16,-2-11 19 0,3-7-33 15,-1-14-27 1,-3-5-93-16,-5-4-13 0,-4-3 18 15,-8-1 40-15,-11 12 75 16,-7 12 44-16,-3 14 125 16,0 14 11-16,-5 11-91 15,-3 7-23-15,-4 7-58 16,-3 30-4-16,-3 13-4 16,-1 16 0-16,6 7 0 15,5 4 0-15,3-4 5 16,3-6-2-16,2-9-3 15,0-9-55-15,0-16-146 16,-3-13-618-16</inkml:trace>
  <inkml:trace contextRef="#ctx0" brushRef="#br1" timeOffset="8223.62">31604 10586 2200 0,'0'0'404'0,"0"0"-149"16,0 0-77-16,0 0-75 15,0 0-68-15,0 0-35 0,0 0-92 16,-2 0-38-1,-13 15 117-15,-3 2 13 16,0-2 0-16,3-2 13 16,4-6-3-16,3-3 9 0,6-4 19 15,2 0 8-15,0 0-36 16,5-8 7-16,11-12 3 16,2-2 1-16,-1 1-10 15,-1 3-1-15,-7 6 1 16,-3 3-11-16,-6 9-21 15,0 0-203-15,-8 10-733 0</inkml:trace>
  <inkml:trace contextRef="#ctx0" brushRef="#br1" timeOffset="8753.77">31918 10353 2370 0,'0'0'223'16,"0"0"13"-16,0 0-111 16,0 0-30-16,0 0-21 15,0 0-44-15,0 0-24 16,-2 54-4-16,0-14 15 15,2 6-4-15,0 7-8 16,0-2-5-16,0 1 5 16,2-9-3-16,8-7-2 0,-4-11-1 15,3-6-4-15,-3-11-15 16,4-6 0-16,1-2 20 16,5 0 21-16,8-18 43 15,7-10-8-15,7-9-30 16,4-9-2-16,3-6-16 15,0-7-1-15,-3-12-7 16,-5-9 0-16,-10-6 4 16,-11-1-4-16,-14 7-12 15,-2 18 12-15,-6 16 39 16,-15 16 15-16,-3 16-23 16,-3 14-12-16,-2 2-19 0,-2 34-12 15,2 14 3 1,5 14 9-16,6 9 0 0,9-3-4 15,9-2-4-15,0-12 4 16,9-8 4-16,31-6-53 16,-2-16-78-16,0-10-298 0</inkml:trace>
  <inkml:trace contextRef="#ctx0" brushRef="#br1" timeOffset="9265.54">32398 10774 2179 0,'0'0'572'0,"0"0"-474"16,0 0 60-16,0 0-45 16,0 0-21-16,0 0-35 15,0 0-23-15,51-23-12 16,-44 16-14-16,-5-3 7 15,-2 2-15-15,0 0-17 16,-9 3-22-16,-15 5 27 16,-12 0-2-16,-9 13 4 15,-1 17 9-15,-1 10 1 0,5 4 0 16,10 0-16 0,10-2-7-16,13-7 17 0,9-7-22 15,0-10 28 1,11-8 34-16,20-10 10 0,9 0-12 15,9-16 13-15,7-17-19 16,5-9-22-16,-1-10 0 16,-2-8-4-16,-10-10-24 15,-10-6 0-15,-13-5-4 16,-14 3-6-16,-11 10 34 16,0 14 30-16,0 16 53 15,-11 15 7-15,2 21-38 16,5 2-42-16,-10 31-10 15,-1 40 0-15,6 38 0 16,9 30 4-16,0-9-4 16,9-24 0-16,-1-12 0 0,-8-39-31 15,0-15-370-15</inkml:trace>
  <inkml:trace contextRef="#ctx0" brushRef="#br1" timeOffset="44554.75">23314 12297 1169 0,'0'0'352'15,"0"0"-225"-15,0 0-88 0,0 0-20 16,0 0 109 0,0 0 44-16,-13-88-59 0,13 81-10 15,-2 1 43-15,2 0-18 16,0 3-73-16,0 0-34 16,0 1-2-16,0 0-19 15,0-2 0-15,0 1 6 16,0 2-4-16,0-2 13 15,-3 0 5-15,1 1 15 16,-1 0 16-16,1 2 8 16,0 0-6-16,0 0-53 15,-2 16-5-15,-1 20 5 0,-3 18 13 16,-2 15-1-16,1 4-1 16,-1 6-5-16,0-9 7 15,1-8-8-15,1-14 9 16,0-12-3-16,6-14 12 15,2-14-4-15,0-8-8 16,0-20-11-16,6-44 1 16,22-39-1-16,10-35-130 15,0-12-88-15,-5 8-52 16,-10 32 9-16,-12 35 231 16,-7 27 30-16,0 18 255 15,-2 9-15-15,1 13-99 16,2 8-56-16,1 35-78 15,7 53 44-15,12 41 32 16,6 15-39-16,0-19-19 16,-2-28-13-16,-11-38-8 0,0-7 0 15,0-2-4-15,-5 0 0 16,-1-10-44-16,-12-26-53 16,0-14-134-16,-6 0-423 0</inkml:trace>
  <inkml:trace contextRef="#ctx0" brushRef="#br1" timeOffset="45317.45">23260 12334 2433 0,'0'0'352'15,"0"0"-187"-15,0 0-133 0,0 0-32 16,0 0 0 0,0 0 5-16,156 57 9 0,-84-36-14 15,-1-2-12-15,-2-7-49 16,-5-2-30-16,-5-9 8 15,-10-1 48-15,-7 0 20 16,-11-4 15-16,-11-6 32 16,-9 3 59-16,-4 1 37 15,-7 3 12-15,0 3-48 16,0 0-27-16,-5 16-37 16,-8 15-20-16,0 14-2 15,-3 14-4-15,6 5 2 16,0 0-4-16,8-6 0 15,2-8 0-15,0-9-8 16,6-14 0-16,15-10-18 16,3-11 1-16,3-6 17 15,5-5-1-15,-1-24-4 0,-2-11-3 16,0-7-18-16,-6-3-46 16,-2 0-3-16,-5 8 28 15,-7 8 50-15,-3 12 5 16,-4 10 43-16,-2 7 24 15,0 5-24-15,0 11-43 16,5 19 0-16,1 12 7 16,1 8 9-16,4 4-8 15,0-1 5-15,1-12-6 16,-4-9 9-16,-1-14 5 0,-3-9 2 16,4-9-5-16,-4 0-5 15,7-12-5-15,3-18 32 16,5-11-6-16,4-4-14 15,-3-2-6-15,-1 7-7 16,-5 13-7 0,-5 8-5-16,-5 15-7 0,-4 4-47 15,2 10-6-15,1 20 65 16,1 8 16-16,6 2-4 16,-2-3-3-16,3-10-4 15,3-9 3-15,-3-9-1 16,0-9-2-16,5 0-4 15,0-22 23-15,3-15 25 16,4-7-31-16,-3-2-3 16,-3 3-15-16,-3 6-37 0,-5 15-34 15,-5 14-6 1,-4 8-42-16,0 2-31 0,0 24 79 16,4 4 47-16,19 8-21 15,0-6-52-15,-2-10-215 0</inkml:trace>
  <inkml:trace contextRef="#ctx0" brushRef="#br1" timeOffset="45888.92">24922 12443 2126 0,'0'0'386'0,"0"0"-130"16,0 0-60-16,0 0-71 16,0 0-23-16,0 0-44 15,0 0-33-15,50-99-13 16,-42 95-12-16,-1 4-8 15,3 4-46-15,2 29 7 16,9 11 47-16,0 7 19 16,4 5-4-16,2-6-4 15,0-7 7-15,0-13-18 16,0-15-16 0,2-15 16-16,4-1 7 0,9-36 62 15,7-14-11-15,2-18-30 16,5-8-20-16,-5-7 2 0,1 5-10 15,-10 8 0-15,-4 15 0 16,-11 17-35-16,-9 19-36 16,-18 20-82-16,0 26-265 15,0 10-460-15</inkml:trace>
  <inkml:trace contextRef="#ctx0" brushRef="#br1" timeOffset="46238.78">26099 12268 1437 0,'0'0'1102'15,"0"0"-897"-15,0 0 37 0,0 0-109 16,0 0-28 0,0 0-24-16,0 0-77 0,24-8 8 15,-55 60-4-15,0 13 6 16,2 6-3-16,12 2-2 15,9-7-9-15,8-14-7 16,14-16-20-16,22-16 27 16,13-20 1-16,11-2 50 15,9-33 9-15,4-18-7 16,-4-13-11-16,-11-9-10 16,-17-5-10-16,-22 4 8 15,-19 4-9-15,-13 14-19 16,-32 17-2-16,-12 22-45 15,-32 27-35-15,15 22-115 16,14 11-600-16</inkml:trace>
  <inkml:trace contextRef="#ctx0" brushRef="#br1" timeOffset="47500.62">23443 13708 1670 0,'0'0'545'16,"0"0"-316"-16,0 0-76 15,0 0-21-15,0 0-10 16,0 0-28-16,-35-103-51 16,35 103-24-16,-3 0-19 0,1 0-3 15,-2 27-8-15,0 14 11 16,-6 25 22-1,-1 13-3-15,-2 9-4 0,-3 3-3 16,1-10-6 0,1-10 0-16,3-19 0 0,2-18-4 15,7-16 4-15,2-18 10 16,0 0 1-16,0-37-17 16,16-18 11-16,4-17-11 15,-1-13-40-15,0-3 4 16,-4 2 26-16,-9 3 10 15,-3 13 10-15,-3 12 22 16,0 16 27-16,0 18-1 16,-3 12-5-16,-1 12-18 0,2 5-35 15,2 31 6 1,0 18-6-16,0 19 7 16,20 14 5-16,7 7-6 0,6 2-2 15,7-4 2-15,3-5-2 16,1-9-4-16,-2-10 0 15,-1-11-15-15,-5-7-59 16,-10-2-81-16,-10-12-116 16,-12-10-525-16</inkml:trace>
  <inkml:trace contextRef="#ctx0" brushRef="#br1" timeOffset="47689.4">23285 14151 2720 0,'0'0'309'0,"0"0"-308"15,0 0 14-15,0 0 47 16,170-4-25-16,-97 4-37 16,8 0-22-16,19 8-141 15,-19 1-74-15,-15-2-484 0</inkml:trace>
  <inkml:trace contextRef="#ctx0" brushRef="#br1" timeOffset="48116.67">24081 14229 1674 0,'0'0'761'15,"0"0"-548"-15,0 0 54 16,0 0-90-16,0 0-57 16,0 0-39-16,0 0-42 15,26-96-24-15,-26 78-11 16,-9 4-4-16,-15 6-31 15,-11 8-2-15,-8 0 33 16,-6 28 1-16,0 15-1 16,5 9 2-16,9 7-2 15,14 3 0-15,11-8-1 16,10-8 1-16,0-11-18 16,18-14-4-16,9-18 4 15,4-3 18-15,7-20 18 16,7-26 25-16,-1-19-15 15,-2-13-12-15,-1-22-16 16,-10 4-3-16,-9-1 2 16,-10 7-10-16,-12 20 11 0,0 8 0 15,0 20 29-15,-10 20 23 16,1 19 4-16,3 3-38 16,4 34-18-16,2 39 0 15,0 37 4-15,27 25 6 16,6-3-10-16,0-28-5 15,-4-33-52-15,-4-21-86 16,17 0-39-16,-4-6-202 16,0-12-1048-16</inkml:trace>
  <inkml:trace contextRef="#ctx0" brushRef="#br1" timeOffset="48358.6">24789 14155 3003 0,'0'0'264'16,"0"0"-174"-16,0 0-43 16,0 0-43-16,0 0-4 15,0 0 28-15,156 6-16 16,-92 2-6-16,7 0 9 16,6-8-15-16,-2 0-19 15,4 0-12-15,-8 0 10 16,-5-5-30-16,-10-6-3 0,-11-1-20 15,-16-4-69-15,-14 2-87 16,-13 4-339-16</inkml:trace>
  <inkml:trace contextRef="#ctx0" brushRef="#br1" timeOffset="48642.62">25213 14062 2472 0,'0'0'496'15,"0"0"-331"-15,0 0-25 16,0 0-80-16,0 0-26 16,0 0 7-16,0 0-22 15,50-38-14-15,-7 38-5 0,8 0-4 16,9 15 4-16,2 7 0 16,-1 4 5-16,-6 6-5 15,-13-4-5-15,-9 3 5 16,-18 0 1-16,-15-1-1 15,0-3 1-15,-23 4 7 16,-12-9 6-16,-5-2-6 16,2-4-8-16,2-13-23 15,12-3-102-15,10 0-264 0</inkml:trace>
  <inkml:trace contextRef="#ctx0" brushRef="#br1" timeOffset="49333.81">26268 13673 2635 0,'0'0'242'16,"0"0"-65"-16,0 0-54 15,0 0-28-15,0 0-40 16,0 0-55-16,0 0-25 0,-45 57 25 16,45 10 13-1,-2 16-4-15,2 3-4 0,0 0-5 16,0-5 16-16,0-15-16 15,0-16 0-15,0-18 0 16,0-14-17-16,2-15 10 16,8-3 7-16,5-19 10 15,8-21 37-15,6-16-16 16,2-12-17-16,2-7-10 16,-4 3-4-16,-6 10-17 15,-6 16-15-15,-7 16-7 16,-6 24 9-16,-4 6-37 15,0 38-12-15,4 18 79 16,7 19 12-16,9 2 4 16,9 4-3-16,9-11-13 0,4-14 0 15,5-18 32-15,5-18-24 16,1-20 14-16,3-2 1 16,-1-32-9-16,-1-11 0 15,-10-18-8-15,-8-1-6 16,-9 2 0-16,-11 8 0 15,-8 11-18-15,-8 17 1 16,0 20-11-16,0 6 10 16,-2 22 18-16,-6 18 7 15,2 13-1-15,6 1-5 16,0 1-1-16,3-10-2 16,13-9 2-16,2-12 14 15,-5-12-14-15,1-12-8 16,-6-28-15-16,-1-14-18 0,-7-5-341 15</inkml:trace>
  <inkml:trace contextRef="#ctx0" brushRef="#br1" timeOffset="49466.11">26883 13459 2706 0,'0'0'419'0,"0"0"-419"16,-24 124-4-16,24-66-264 0,2-3-589 15</inkml:trace>
  <inkml:trace contextRef="#ctx0" brushRef="#br1" timeOffset="50296.63">27525 13910 1198 0,'0'0'1338'16,"0"0"-1088"-16,0 0-15 15,0 0-131-15,0 0-26 16,0 0-17-16,0 0-38 15,71-80-23-15,-84 62-61 16,-14 3-4-16,-10 7 36 16,-10 3 29-16,-7 5 4 15,-2 0 43-15,3 22-13 16,6 0 5-16,11 8-19 16,16 3-15-16,14 3-5 0,6-1-10 15,14-3-15 1,17 1 25-16,8-8 16 0,3 0 12 15,1-1-16-15,-1-6-2 16,-6 8-10-16,-3 6 0 16,-2 10 1-16,-4 10-5 15,-4 9 4-15,-6 4-42 16,-7 2 1-16,-6-3-11 16,-4-6-10-16,-2-10 28 15,-23-10 19-15,-6-14 15 16,-5-8 57-16,-1-12 38 15,3-4-12-15,8 0-18 16,5-8-37-16,10-16-28 0,9-6 0 16,2-10-4-1,9-10 4-15,20-15 0 0,15-29 6 16,16-36-6-16,9-38-20 16,1-5-69-16,-17 29-48 15,-15 45-31-15,-18 52 63 16,-6 17 105-16,-4 5 88 15,-3 5 55-15,-5 6-32 16,-2 12-16-16,0 2-48 16,0 2-47-16,-6 22-1 15,-3 19 1-15,2 15 0 16,3 30-30-16,4 2-21 16,0 4-22-16,9 1-10 15,10-23 42-15,6 2 36 16,2-18 1-16,4-16 4 0,0-14 0 15,-2-20 47 1,2-6 15-16,-2-10 14 0,0-22-12 16,-2-14-28-16,0-9-1 15,-2-2-6-15,-6-2-6 16,-3 12-12-16,-5 9-5 16,-2 18-6-16,-4 17-11 15,-1 3-35-15,5 30 14 16,9 19 32-16,4 11 12 15,7 2 6-15,6-3-17 16,6-12-2-16,3-11-6 16,1-18-4-16,2-18 6 15,0 0-11-15,-3-36 7 0,3-22-12 16,4-49-114-16,-14 14-283 16,-8-4-1272-16</inkml:trace>
  <inkml:trace contextRef="#ctx0" brushRef="#br1" timeOffset="50425.67">28673 13559 978 0,'0'0'2064'16,"0"0"-1914"-16,0 0-97 16,-81 168-11-16,70-49-11 15,11-1 12-15,0-11-30 16,0-14-13-16,13-12-31 16,-1-11-231-16,-4-12-2127 0</inkml:trace>
  <inkml:trace contextRef="#ctx0" brushRef="#br1" timeOffset="50585.91">28356 13939 3159 0,'0'0'288'0,"0"0"-288"15,0 0-26-15,152-33-8 16,-75 18-464-16</inkml:trace>
  <inkml:trace contextRef="#ctx0" brushRef="#br1" timeOffset="82623.78">7619 9843 774 0,'0'0'181'0,"0"0"-124"16,0 0-57-16,0 0-47 16,0 0-387-16</inkml:trace>
  <inkml:trace contextRef="#ctx0" brushRef="#br1" timeOffset="83453.27">4400 11394 1198 0,'0'0'180'0,"0"0"84"15,0 0 207-15,0 0-79 16,0 0-264-16,0 0-35 0,0 0 28 16,104 6-13-16,-81-10-6 15,8-9-34-15,7-1-27 16,7-4-31-16,8-1-10 16,5 1-2-16,4-3-50 15,3 1-115-15,17-6-84 16,-17 4-430-16,-11 4-1082 15</inkml:trace>
  <inkml:trace contextRef="#ctx0" brushRef="#br1" timeOffset="84983.19">3364 6039 1833 0,'0'0'344'15,"0"0"-189"-15,0 0 69 16,0 0-74-16,0 0 10 0,0 0-36 15,0 0-42-15,-107-64-29 16,107 62-10-16,0 2-6 16,0 0-4-16,0 0-7 15,0 0-10-15,0 0-6 16,0 0-10-16,0 0-4 16,15 0-20-16,19 0 7 15,21 2 17-15,43 4 2 16,50-2 8-16,50-4 1 15,25 0-11-15,2 0 0 16,-18-1 4-16,-24-5 0 16,-18 1 0-16,-36 4 10 0,-32-1-6 15,-29 2 2 1,-19 0-10-16,0 0 0 0,-7 0 0 16,-7 0 0-1,-16 0-1-15,-15 0-21 16,-4 0 0-16,0 0-2 0,0 0-31 15,-20 0-70-15,-2 0-99 16,-3 0-363-16</inkml:trace>
  <inkml:trace contextRef="#ctx0" brushRef="#br1" timeOffset="85363.9">4273 6022 1190 0,'0'0'1216'0,"0"0"-1066"15,0 0-40-15,0 0 48 16,0 0-13-16,0 0-33 15,0 0-43-15,0-41-39 16,0 41-5-16,0 0-12 16,0 0-13-16,0 11-22 15,0 17-13-15,0 16 35 16,0 15 5-16,0 14 23 16,7 3-10-16,-3 0-18 15,0-6 10-15,1-4-1 16,-3-14-9-16,1-7-7 0,-3-7-23 15,0-10-52-15,0-2-80 16,0-10-78-16,-10-6-464 0</inkml:trace>
  <inkml:trace contextRef="#ctx0" brushRef="#br1" timeOffset="85629.05">3785 6681 2447 0,'0'0'250'0,"0"0"-159"0,0 0 42 16,0 0 1-16,0 0-58 16,0 0-76-16,0 0-55 15,0-3 55-15,60 0 36 16,13 1 4-16,12 1-17 16,7-5 4-16,-1-3-23 15,-4 1 0-15,-5 0-4 16,-10 2 21-16,-12 0-17 15,-11 2-4-15,-18 2-41 16,-11 2-55-16,-20 0-59 16,0 0-32-16,-20 8-167 0</inkml:trace>
  <inkml:trace contextRef="#ctx0" brushRef="#br1" timeOffset="85855.45">3879 6940 2079 0,'0'0'504'15,"0"0"-469"-15,0 0-34 16,0 0-1-16,0 0 81 16,0 0-13-16,131-36-22 15,-75 24-34-15,2-2-9 16,0 3-3-16,-8 4-103 15,6 6-129-15,-18-2-200 16,-11 3-571-16</inkml:trace>
  <inkml:trace contextRef="#ctx0" brushRef="#br1" timeOffset="86138.16">4211 6880 1989 0,'0'0'313'15,"0"0"-88"-15,0 0-18 16,0 0-77-16,0 0-112 15,0 0-4-15,0 0-14 16,19 64 0-16,-7-16-1 16,1 16 1-16,-1 12 8 15,-6 13-6-15,1 5 6 16,-3 2 0-16,0-1-8 16,-2-4-1-16,-2-8 1 15,0-10 1-15,3-12-1 16,-3-11 0-16,0-10 0 0,2-8-12 15,1-7-30-15,1-7-9 16,-2-6-14-16,3-4-27 16,-5-2-79-16,2-3-225 15,-2 0-291-15</inkml:trace>
  <inkml:trace contextRef="#ctx0" brushRef="#br1" timeOffset="86565.39">4286 8035 1303 0,'0'0'605'0,"0"0"-363"15,0 0-30-15,0 0-88 0,0 0-34 16,0 0-39 0,0 0 2-16,62-32 14 0,-35 32-51 15,2 0-6-15,-2 14 3 16,-2 4-13-16,-6 2-2 16,-5-1-3-16,-9-5 4 15,-5 1 1-15,0-5 0 16,-7-5 81-16,-11-5 3 15,-3 0 7-15,0-9-24 16,-2-12-34-16,5-2-13 16,7 1-7-16,3 3-3 15,6 2-10-15,2 9-2 16,0 3-12-16,0 5 13 16,0 0-36-16,2 5-5 15,8 11-45-15,-1 1-17 0,-4 2-5 16,-2-3 36-1,-3-4 49-15,0-5 24 0,0 0 11 16,-12-7 54-16,1 0 21 16,-3 0-30-16,1-2-15 15,2-8 2-15,2 3-43 16,2 2-11-16,5 5-126 16,2 0-71-16,0 5-570 15,7 6-388-15</inkml:trace>
  <inkml:trace contextRef="#ctx0" brushRef="#br1" timeOffset="87658.63">5069 6047 2105 0,'0'0'354'16,"0"0"-242"-16,0 0-42 15,0 0-70-15,0 0 0 16,0 0 58-16,187 0-14 16,-67 0-9-16,36 0-11 15,7-1 11-15,-26-2 16 16,-31 3-4-16,-42 0-11 15,-10 0-25-15,1 0 4 16,-6 0-10-16,-5 0-5 16,-21 0-31-16,-21 4-75 0,-21 15-36 15,-22-3-37-15,-6-1-583 0</inkml:trace>
  <inkml:trace contextRef="#ctx0" brushRef="#br1" timeOffset="87980.9">5164 6159 2171 0,'0'0'237'0,"0"0"-163"0,0 0 38 16,0 0 10-16,0 0-19 15,0 0-16-15,0 0-36 16,13-33-14-16,-13 33 9 16,0 4-46-16,0 20-12 15,0 16 12-15,3 16 10 16,1 14 6-16,0 13 7 16,1 3-6-16,0 4-17 15,-3-3-11-15,0-6-22 16,-2-6-47-16,0-9-66 15,-4-4-101-15,-10-20-227 16,3-14-1050-16</inkml:trace>
  <inkml:trace contextRef="#ctx0" brushRef="#br1" timeOffset="88218.16">4830 7000 1388 0,'0'0'998'0,"0"0"-825"16,0 0-14-16,0 0-7 16,0 0-148-16,0 0 16 15,0 0-13-15,65-37 30 16,-12 30 5-16,10-1-18 16,3 0-1-16,3 0-7 0,-4-1-16 15,-5 3-15-15,-11 0-62 16,-9 5-102-16,-15 1-151 15,-14 0-1045-15</inkml:trace>
  <inkml:trace contextRef="#ctx0" brushRef="#br1" timeOffset="88488.82">4787 7163 2183 0,'0'0'242'0,"0"0"-182"16,0 0-10-16,0 0-8 15,150-25-15-15,-92 18 18 16,2-2-22-16,-4 4-23 15,-10 1-5-15,-12 4-88 16,-12 0-130-16,-16 0-270 0</inkml:trace>
  <inkml:trace contextRef="#ctx0" brushRef="#br1" timeOffset="89366.67">4872 7283 1542 0,'0'0'362'15,"0"0"-203"-15,0 0-21 16,0 0-44-16,0 0-27 16,0 0-48-16,0 0-3 0,10 0-6 15,-8 0 76 1,-2 0 1-16,0 0-11 0,0 0-5 16,0 0-9-16,0 0-13 15,0 0-17-15,0 0-24 16,0 0-8-16,0 9-3 15,0 10 3-15,0 11 0 16,0 15 13-16,0 21-3 16,0 28-5-16,0 30 5 15,0 24 2-15,0 5-11 16,0-29 3-16,0-33-4 16,0-28 0-16,-2-6-5 15,-1 9 4-15,3 11 0 0,-3 4-4 16,1-1 4-1,2-5-4-15,-2-7-12 0,0-4 2 16,0-7-5-16,-3-7 11 16,3-5-5-16,-4-4-4 15,1-8 7 1,0-5 2-16,-1-7-3 0,1-9-11 16,3-4 23-16,0-4 9 15,2-4-8-15,-2 0-1 16,0 0-7-16,-3-9-34 15,-4-2 41-15,-2-6 0 16,0 4 8-16,-3-3-8 16,1 1 0-16,4 1 0 15,2 3-13-15,5-2-27 16,2 4 19-16,0 4 21 0,0 3 17 16,18 2 7-16,2 0-7 15,7 12-6-15,0 11-5 16,-1 7-6-16,-3 2-6 15,-8 3-31-15,-8 1 6 16,-7-5 7-16,-7-5 24 16,-24-6 23-16,-11-8 3 15,-7-12 79-15,-2 0 9 16,4-10-32-16,9-18 2 16,9-4-21-16,13 0-40 15,14 0-14-15,2 3 14 16,9 7-9-16,19 8 2 0,7 7-16 15,5 7-14 1,11 6-24-16,-11 16-136 16,-9 0-616-16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6:17:13.1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3397 2096 446 0,'0'0'790'0,"0"0"-595"16,0 0-131-16,0 0-42 15,0 0-2-15,0-11 1 16,0 11 20-16,0 0-11 16,0 0-15-16,0 0-15 15,0 0 0-15,0 0-43 16,0 4-200-16,0 3-772 0</inkml:trace>
  <inkml:trace contextRef="#ctx0" brushRef="#br0" timeOffset="1020.03">3141 2049 929 0,'0'0'407'0,"0"0"-159"0,0 0-62 16,0 0 1-16,0 0-16 15,0 0 41-15,0 0-93 16,-16-14-48-16,16 12-24 16,0 2 0-16,0 0-20 15,0 0-27-15,0 0 11 16,0-2 11-16,0 2-6 15,0 0-5-15,0-2-10 0,0 2-1 16,0 0-10-16,0 0-10 16,0 0 20-16,0 0-1 15,0 0-1-15,5 0 2 16,2 0 16-16,-1 0-8 16,-1 0-8-16,-1 0 1 15,-2 0 3-15,-2 0-3 16,2 0-1-16,-2 0 0 15,0 0 0-15,3 0-1 16,-3 0 1-16,0 0 0 16,0 0 1-16,0 0 0 15,0 0 16-15,0 0-17 16,0 0 0-16,0 0 0 16,0 0 0-16,0 0-5 15,0 0 2-15,0 0 3 16,0 0 1-16,0 0 8 15,0 0 0-15,0 0 14 16,0 0 16-16,0 0 2 0,0 0-5 16,0 0-12-16,0 0-15 15,0 0-9-15,5 0-23 16,5 0 6-16,11 0 17 16,10 0 0-16,17 0 5 15,19 0-5-15,32 0 2 16,32-2 4-16,29-8-6 15,6 0 0-15,-28 4-19 16,-36 0-20-16,-40 2-6 16,-8-2-7-16,-3 2 10 15,-4-2 33-15,-7 0-4 0,-18 2 13 16,-12 2 8-16,-10 2 56 16,0-2 30-16,-6 2-65 15,-4-3-23-15,-1 2-6 16,-3 1-126-16,5 0-145 15,1 1-559-15</inkml:trace>
  <inkml:trace contextRef="#ctx0" brushRef="#br0" timeOffset="3549.01">3640 2111 1277 0,'0'0'238'0,"0"0"-154"15,0 0 76-15,0 0 67 16,0 0-9-16,0 0-77 16,0 0-65-16,0-15-34 15,0 14-3-15,0 1-25 16,0 0-14-16,0 0 1 16,0 0-2-16,0 0 1 15,0-1-2-15,0-4 2 16,0 1 0-16,0 1 18 15,0-2-16-15,0 3-2 0,0 2 1 16,0-2 3-16,0 2 2 16,0 0-6-16,0 0-2 15,0 0-8-15,0 0-9 16,0 0-14-16,2 6 8 16,0 11 25-16,6 19 3 15,0 9-3-15,3 20 0 16,3 12 14-16,3 6 3 15,2 7-17-15,0 2 14 16,1 1-13-16,-1-1 14 16,-2-6 4-16,-3-3-9 0,-1-11 2 15,-1-11 2-15,-2-9 2 16,-1-9-5-16,-3-11 12 16,0-10-5-16,-4-8-11 15,-2-6 10-15,0-6 0 16,0-2 0-16,0 0-5 15,0 0-12-15,0 0 0 16,0 0-21-16,-5 0-191 0</inkml:trace>
  <inkml:trace contextRef="#ctx0" brushRef="#br0" timeOffset="4236.3">3974 3319 1745 0,'0'0'342'0,"0"0"-202"15,0 0 4-15,0 0-30 16,-29-112 15-16,7 82-48 15,-9 3-38-15,-5 0-18 16,-10 4-8-16,-10 2-8 16,-9 6 13-16,-3 5 0 15,-4 6 12-15,3 4-13 0,2 0-3 16,3 10-8-16,6 12-10 16,2 6 1-16,6 8-1 15,8 8 1-15,7 8-1 16,4 13 7-16,10 6-7 15,8 8-15-15,9 3 8 16,4 5 7-16,0-6-10 16,21 1 10-16,8-7-10 15,12-7 4-15,3-8 6 16,10-10 0-16,4-10 6 16,5-12-5-16,1-10-1 15,5-7 1-15,2-9 5 16,3-2 0-16,-1 0-1 15,1-10 1-15,-1-11-6 0,-4-1 0 16,0-7 0-16,3-10 1 16,-3-3 6-16,0-8 3 15,-3-5 10-15,-3-2 9 16,-7-6 14-16,-11-1-13 16,-12 1-4-16,-13-6 9 15,-18 1 17-15,-2 0-7 16,-24-1 20-16,-19 5-3 15,-13 4-41 1,-3 8-6-16,-9 10-11 0,2 12-4 16,1 9 0-16,3 14-21 15,6 7-10-15,5 6-37 16,4 25-43-16,5 8-52 0,-1 23-40 16,12-7-184-16,9-10-1202 0</inkml:trace>
  <inkml:trace contextRef="#ctx0" brushRef="#br0" timeOffset="4562.74">3747 3274 1957 0,'0'0'295'16,"0"0"-161"-16,0 0-20 16,0 0-20-16,0 0-11 15,0 0-47-15,0 0-36 16,-7 24 0-16,7 19 6 16,0 11-6-16,0 8-7 15,3 4 7-15,6 0 0 16,-3-4-48-16,1-4-19 15,-3-10-70-15,-4-9-83 16,0-12-126-16,0-8-56 31,-11-13-326-31</inkml:trace>
  <inkml:trace contextRef="#ctx0" brushRef="#br0" timeOffset="4832.52">3522 3599 1433 0,'0'0'458'16,"0"0"-268"-16,0 0 9 15,0 0-11-15,0 0-86 16,0 0-85-16,0 0-17 16,-7 20-5-16,41 30 5 15,3 8 1-15,6 3 11 16,-5-3-11-16,-5-10 7 16,-4-8-7-16,-8-14 27 15,-6-10 11-15,-4-12 7 16,-2-4 58-16,-2-9 19 15,1-24-9-15,4-15-62 16,1-10-24-16,3-3-8 16,-3 3-12-1,1 7-8-15,-3 10-12 0,-1 11-62 0,-2 14-152 16,-4 10-453-16</inkml:trace>
  <inkml:trace contextRef="#ctx0" brushRef="#br0" timeOffset="5340.17">3789 4353 884 0,'0'0'972'15,"0"0"-742"-15,0 0-54 16,0 0 18-16,0 0-55 16,0 0-24-16,0 0-37 15,-20-55-44-15,18 55-34 16,2 9-14-16,0 19-2 15,0 21 16-15,0 20 15 16,0 32 6-16,7 31-15 0,11 29-1 16,4 3-5-1,1-12 0-15,-6-33 1 0,-5-40 7 16,-6-18-8-16,1-9-8 16,-5 2 8-16,0 4 0 15,0 1 8-15,-2-12-8 16,0-5 0-16,0-13 4 15,0-6-4-15,0-4 0 16,0-5 17-16,-2-5-6 16,-2-3-9-16,1-4 4 15,1 1-6-15,-6-3-97 16,-2 0-88-16,1 0-906 0</inkml:trace>
  <inkml:trace contextRef="#ctx0" brushRef="#br0" timeOffset="5787.68">3179 6010 1320 0,'0'0'895'16,"0"0"-777"-16,0 0-22 15,0 0 7-15,0 0-103 16,0 0-2-16,0 0-22 16,24 0 24-16,8 0 2 15,3 1 19-15,10-1 16 16,4 3-28-16,7-3-8 0,2 0-1 16,-3 0 18-1,-2 0-18-15,-3 0 15 16,-11 0-8-16,-7 0-7 15,-10 0 0-15,-8 0 0 0,-7 0-33 16,-5 0-75-16,-2 2-376 16</inkml:trace>
  <inkml:trace contextRef="#ctx0" brushRef="#br0" timeOffset="6249.91">3264 6114 1858 0,'0'0'364'16,"0"0"-207"-16,0 0-34 15,0 0-44-15,0 0-38 16,0 0-19-16,0 0-16 16,0-3-5-16,0 22-1 0,0 10 8 15,0 8-1 1,2 14-6-16,2 8 6 0,-2 7 8 15,3 3-9-15,-5-1-4 16,0-2-2 0,0-7 0-16,0-12 0 0,0-6 0 15,0-10 0-15,0-6 0 16,0-7-1-16,0-3 0 16,0-3-1-16,0 3-16 15,7-6-223-15,0-2-662 16</inkml:trace>
  <inkml:trace contextRef="#ctx0" brushRef="#br0" timeOffset="6645.23">3235 6938 1960 0,'0'0'344'0,"0"0"-188"15,0 0-24-15,0 0-36 16,0 0-15-16,0 0-21 16,0 0-60-16,0 0 0 0,2 0 13 15,16 0 8 1,11 0 20-16,9 0 17 0,13 0-32 15,6 0-14-15,9 0-5 16,1 0 2-16,-1 0-4 16,-6 0-5-1,-11 0 1-15,-8 0 0 0,-18 0 9 16,-7 2-10-16,-11-2-1 16,-3 0 1-16,-2 0 7 15,0 0-7-15,0 0-24 16,0 0-93-16,-2 0-127 15,-5 0-1653-15</inkml:trace>
  <inkml:trace contextRef="#ctx0" brushRef="#br0" timeOffset="7195.28">3652 6628 1942 0,'0'0'418'16,"0"0"-219"-16,0 0-65 15,0 0-9-15,0 0-41 16,0 0-22-16,0 0-29 0,-14-5-14 15,14 5-19-15,0 0 0 16,0 5-14-16,6 8 13 16,13 5 1-16,3 4 0 15,5 2 0-15,4 0-5 16,2 0 5-16,1 1 0 16,-1-1 0-16,-4-4-3 15,-4-2 3 1,-6-2 5-16,-3-3-4 0,-5 0-1 15,-7-3 1 1,1 2 0-16,-5-3 0 0,0 4 4 16,0-1-4-16,0 3 3 0,0-2-4 15,-2 5-5 1,-9 4 4-16,-7 4-25 16,-6 3-6-16,-5 4 10 15,-8 0-3-15,0-1 14 0,-3-5 11 16,2-2 1-16,7-7 12 15,4-3-1-15,7-4-7 16,9-5-5-16,5-2-8 16,6-2-46-16,0 0-118 15,0 0-140-15,10-2-419 0</inkml:trace>
  <inkml:trace contextRef="#ctx0" brushRef="#br0" timeOffset="7632.14">3952 7028 2194 0,'0'0'299'16,"0"0"-148"-16,0 0-43 15,0 0-1-15,0 0-24 16,0 0-42-16,0 0-33 16,0-6-3-16,0 16 8 0,0 12-13 15,0 12 5-15,2 14 2 16,3 8 0-16,2 9 0 15,1 2 1-15,-1-2-8 16,-1-1 0-16,0-1 5 16,-4-7-5-16,-2-6 9 15,2-4-8-15,-2-7-1 16,2-6-7-16,-2-12 2 16,0-4 7-16,2-7-7 15,-2-8-10-15,0-2-82 16,0 0-93-16,0-2-577 0</inkml:trace>
  <inkml:trace contextRef="#ctx0" brushRef="#br0" timeOffset="8212.94">3723 7971 1969 0,'0'0'394'15,"0"0"-162"-15,0 0-64 16,0 0-82-16,0 0-57 16,0 0-28-16,0 0 22 15,17 0-13-15,6-4 2 16,6 2 0-16,4-2-6 16,8 0-1-16,3 0 0 15,0 1 0-15,1 0-4 16,-3 0-1-16,-1 3 1 15,-6-1 4-15,-4 1-5 16,-7 0 0-16,-6 0 4 16,-5 0-4-16,-5 0 0 0,-4 0 0 15,-2 0 0 1,0 0 0-16,-2 0 0 0,0 0 2 16,0 0-1-16,0 0 0 15,0 0 10-15,0-2-10 16,0 2 0-16,0 0 1 15,0 0-2-15,0 0 0 16,0 0-9-16,0 0-12 16,0 0-15-16,0 0-17 15,0 0-30-15,0 0-20 16,0 0-57-16,0 3-137 16,0 2-811-16</inkml:trace>
  <inkml:trace contextRef="#ctx0" brushRef="#br0" timeOffset="8661.93">3870 8195 2087 0,'0'0'342'15,"0"0"-180"-15,0 0-151 16,0 0 14-16,0 0-25 16,0 0 54-16,0 0-14 0,127-42-26 15,-85 30-4 1,-5 2-9-16,0 3 16 0,-9 2-17 16,-5 5-9-16,-10 0 3 15,-10 0-46-15,-3 10 52 16,-8 14 15-16,-18 6 8 15,-12 6-9-15,-2 2-7 16,-2 1 6-16,3-6 8 16,8-2-12-16,7-8 1 15,10-6-10-15,10-7-1 16,4-4-24-16,7-6-26 16,19 0 15-16,10 0 36 0,5-3 20 15,-1-6-20-15,-5-1 0 16,-4-1-15-16,-8 6 4 15,-10-1 5-15,-11 3 3 16,-2 3-28-16,0-1-118 16</inkml:trace>
  <inkml:trace contextRef="#ctx0" brushRef="#br0" timeOffset="9584">2938 6116 1348 0,'0'0'585'0,"0"0"-395"16,0 0-95-1,0 0 37-15,0 0-2 0,0 0-33 16,0 0-51-16,0 0-18 16,0 0-3-16,0 0 6 15,0 10-10-15,0 18-9 16,-2 14-10-16,-5 16 6 16,3 10-8-16,4 10 11 15,0 3 0-15,0-3-10 16,2-6-2-16,9-6-6 15,1-7 7-15,-2-8 2 16,-1-8-2-16,-1-11 1 16,-4-8 0-16,0-10-1 0,-4-4 0 15,0 0 0 1,0-4-64-16,-16-4-323 0</inkml:trace>
  <inkml:trace contextRef="#ctx0" brushRef="#br0" timeOffset="10032.76">1987 6528 1879 0,'0'0'547'0,"0"0"-358"16,0 0-83-16,0 0 13 16,0 0-14-16,0 0-37 15,0 0-67-15,-26-19-1 16,26 19-24-16,0 0 17 15,6 0-1-15,17 0 8 16,14 0 0-16,14 4 18 16,16 6-5-16,9-2-8 15,9-3-5-15,4 0 0 16,0-1 0-16,-7-4 7 16,-8 0-9-16,-14 0 4 0,-18 0 4 15,-15 0-5-15,-16 0-2 16,-11 0-5-16,0 3-53 15,-17 6-70-15,-4-3-464 0</inkml:trace>
  <inkml:trace contextRef="#ctx0" brushRef="#br0" timeOffset="11763.06">3870 4961 1574 0,'0'0'369'0,"0"0"-144"16,0 0 1-16,0 0-57 16,0 0-53-16,0 0-32 15,0 0-28-15,-14-25-15 16,14 25-8-16,0-1-5 16,0 1-11-16,0 0-9 15,0 0-8-15,0 0-1 16,0 0-17-16,0 0-4 0,10 1-17 15,3 14 15 1,2 5 11-16,-1 4 5 0,-6 4-32 16,-3 2-2-1,-5-2 5-15,-3 0 11 0,-21-3 19 16,-10-6 7-16,-5 0 1 16,-3-7 34-1,1-5 9-15,3-5 10 16,7-2-1-16,6 0 25 0,8-14-22 15,3-6-47-15,12-4 5 16,2-4 0-16,0-1-14 16,14-2-8-16,5 5-7 15,4 6-21-15,-3 4-5 16,2 8-4-16,-4 8-28 16,0 0-4-16,-3 0-2 0,-1 14 24 15,4 14-44-15,-5-2-96 16,-2-4-244-16</inkml:trace>
  <inkml:trace contextRef="#ctx0" brushRef="#br0" timeOffset="12248.93">3754 5141 727 0,'0'0'603'15,"0"0"-349"-15,0 0 23 16,0 0-54-16,0 0-56 16,0 0 11-16,0 0-43 0,0-22-22 15,0 22-39 1,0 0-2-16,0 0-10 0,0 0-20 16,0 0-20-16,0 0-14 15,0 0 2-15,0 0-10 16,0 0 0-16,0 0 1 15,0 0-1-15,0 0 0 16,0 0-2-16,0 0-8 16,0 0-18-16,0 0-33 15,0 0-15-15,0 0-29 16,0 0-37-16,0 0-7 16,4 0-212-16,5 0-140 15,-2 0-1032-15</inkml:trace>
  <inkml:trace contextRef="#ctx0" brushRef="#br0" timeOffset="12973.83">3767 5136 1610 0,'0'0'423'0,"0"0"-221"16,0 0-58-16,0 0-24 15,0 0-25-15,0 0-30 16,0 0-28-16,0 0-15 16,0 0-22-16,0 0-4 15,7 0-24-15,8 0 28 16,10 0 3-16,8 0 6 15,9 0-2-15,12 0-7 16,4 0 2-16,7 0-1 16,6-2 0-16,3-1 0 15,-1 1 11-15,-4 2-4 16,-5-1-2-16,-12-1 0 16,-10-2-3-16,-15 1-2 0,-9 1 0 15,-9 2 41 1,-7 0 61-16,-2 0-2 0,0 0-43 15,0 0-22 1,0 0-21-16,0 0-8 0,0 0 4 16,0 0-6-16,0 0-5 15,0 0-23-15,0 0-40 16,0 0-98-16,0 0-85 16,-7 5-404-16</inkml:trace>
  <inkml:trace contextRef="#ctx0" brushRef="#br0" timeOffset="13897.81">4525 5163 1136 0,'0'0'865'0,"0"0"-610"16,0 0-73-16,0 0-46 16,0 0-67-16,0 0-38 15,0 0-22-15,8 0-2 16,4 0 2-16,3 0-7 15,6 0-1-15,-2 0 5 16,6-2-6-16,2 0 2 16,-3 0 3-16,-1 0-4 0,-4 0 1 15,-5 0-1-15,-5 2-1 16,-7 0 1-16,0 0 0 16,-2 0 10-16,0 0 12 15,0 0-6-15,0 0-8 16,0 0-9-16,0 0-43 15,-2 0-551-15</inkml:trace>
  <inkml:trace contextRef="#ctx0" brushRef="#br0" timeOffset="15436.25">2000 6459 1169 0,'0'0'334'0,"0"0"-178"16,0 0 36-16,0 0 35 15,0 0 6-15,0 0-57 16,0 0-75-16,-2 0-36 16,0 0-19-16,2 0 3 15,0 0-16-15,-2 0-2 16,2 0-8-16,-2 0-7 15,0 0-8-15,-4 0-2 16,2 0-5-16,-3 0-1 16,-1 0-6-16,-4 6-1 15,-1 1-15-15,-5 6 9 0,3 0 3 16,-3 4 9-16,0-1 0 16,0 0 0-16,3 0 0 15,1 2 0-15,3-2 1 16,5 0-1-16,4-1-7 15,2 0-6-15,0 3-3 16,8 0-4-16,15 0 6 16,3-2-18-16,3-4 3 15,2-3 0-15,-4-8 30 16,-3-1 5-16,-1 0 4 16,-6-7 4-16,2-12 15 0,-9-1-1 15,0-6 8-15,-4-2-6 16,-3 0 12-16,-3-1-25 15,0 2 13-15,0 5-28 16,-17 4-1-16,-2 8-34 16,-8 7 28-16,2 3-76 15,3 0-273-15</inkml:trace>
  <inkml:trace contextRef="#ctx0" brushRef="#br0" timeOffset="18017.84">7706 1945 955 0,'0'0'336'16,"0"0"-137"-16,0 0 2 15,0 0-58-15,0 0 37 16,0 0-41-16,0 0-15 16,-19-31 23-16,17 30-25 15,2-1-22-15,-4-1-12 16,4 2-11-16,0 1-8 15,0 0-11-15,0-2-21 16,0 2-15-16,0 0-22 16,0-3-5-16,0 2-23 15,4 1-6-15,9-2 14 16,9 2 20-16,9-3 11 16,11 2 0-16,12-3-10 0,8-2 11 15,7 2 4 1,7 0-16-16,2 1 0 0,-2 3 13 15,-5 0-13-15,-6 0-8 16,-9 0 8-16,-10 0 1 16,-9 0 6-16,-7 0-7 15,-8 0 1-15,-6-1 0 16,-5 1-1-16,-2-2 0 16,-5 0-8-16,-1 2 8 15,-1 0-4-15,-2 0 3 16,0 0-34-16,0 0-59 15,0 0-97-15,-7 5-521 0</inkml:trace>
  <inkml:trace contextRef="#ctx0" brushRef="#br0" timeOffset="18569.78">8138 2082 1608 0,'0'0'401'0,"0"0"-215"15,0 0-61 1,0 0 8-16,0 0-15 0,0 0-27 16,0 0-30-16,0-19-7 15,0 19 1-15,0 0-13 16,0 0-7-16,0 0-13 16,0 0-8-16,0 0-14 15,0 0 0-15,0 0-12 16,0 8-11-16,0 16 3 15,3 13 14-15,6 13 6 0,2 12 8 16,0 8-7 0,0 4-1-16,-4 4 7 0,-1-3-7 15,-3-3 6 1,-3-6-6-16,0-6 0 0,0-5 4 16,0-8-3-16,0-9-1 15,-3-8 1-15,-1-6-1 16,2-5 1-16,0-8 6 15,2-1-7-15,0-4-1 16,0-2-6-16,0-2 7 16,0 2-7-16,-2-4-117 15,-3 0-175-15,0 0-483 0</inkml:trace>
  <inkml:trace contextRef="#ctx0" brushRef="#br0" timeOffset="19270.82">8208 3003 2026 0,'0'0'402'0,"0"0"-216"15,0 0-50-15,0 0-35 16,0 0 3-16,0 0-55 15,0 0-28-15,-41-80-14 16,24 70 0-16,-5 4 10 16,-5 2-13-16,-4 2-2 15,-7 2-2-15,-5 0 1 16,-3 11-1-16,-4 6 0 0,2 7 0 16,-2 2 3-16,6 7-2 15,6-1-1-15,4 3-4 16,7 6 4-16,8 2-7 15,5 4 0-15,5 6 1 16,7 4-3-16,2 5 4 16,0 7 4-16,7 1 0 15,13 5 0-15,7 0 0 16,2-4-8-16,9-6 9 16,4-5-2-16,7-6 2 15,5-8 0-15,1-6 0 16,5-10-1-16,0-10 1 15,2-11-9-15,1-7 4 16,-1-2-4-16,1-5 9 0,-3-17 7 16,2-9-7-16,-4-8 0 15,0 0 11-15,-4-7-5 16,-2-2 29-16,-6-2-7 16,-1-3-7-16,-7 2 0 15,-9-4-9-15,-8 1 0 16,-9-2 10-16,-8-4 0 15,-4-4 0-15,-8-3-5 16,-21-1 6-16,-7 0-8 16,-7 6 7-16,-3 5-13 15,-1 11 2-15,-2 8 2 16,0 11 3-16,-1 9-16 16,2 7 0-16,-4 11-13 15,-1 0-22-15,0 23-44 16,-17 27-66-16,17-4-74 15,8-4-467 1</inkml:trace>
  <inkml:trace contextRef="#ctx0" brushRef="#br0" timeOffset="19614.84">8103 3263 2158 0,'0'0'219'0,"0"0"-142"16,0 0-5-16,0 0 35 15,0 0-9-15,0 0-76 16,0 0-22-16,0 6-8 15,0 19 8-15,0 13 0 16,0 12 13-16,6 11-6 16,4 3-1-16,1 0 0 15,0-1-6-15,-2-6-10 16,-2-6-47-16,-3-9-69 16,-2-10-76-16,-2-12-85 15,0-8-51-15,-2-10-214 0</inkml:trace>
  <inkml:trace contextRef="#ctx0" brushRef="#br0" timeOffset="19926.08">7947 3546 1748 0,'0'0'506'0,"0"0"-232"16,0 0-134-16,0 0-63 15,0 0-20-15,0 0-24 16,0 0-33-16,-13-11-19 15,15 33 19-15,11 12 8 16,3 4-2-16,1 2-5 0,4-2-1 16,-4-6 0-16,4-5-1 15,-3-9 1-15,-5-6 0 16,-5-8 69-16,0-4 30 16,-2 0 11-16,1-8-4 15,3-17-27-15,4-8-23 16,2-10-23-16,2-3-17 15,-1-3-16-15,3 5-4 16,-1 7-67-16,0 6-61 16,-3 10-129-16,-7 12-622 0</inkml:trace>
  <inkml:trace contextRef="#ctx0" brushRef="#br0" timeOffset="20948.66">8252 4173 55 0,'0'0'463'0,"0"0"-328"0,0 0-93 16,0 0 3-1,0 0 108-15,0 0 115 0,0 0 41 16,-10-91-67-16,4 90-86 16,4 1-33-16,0 0-40 15,2 0-28-15,0 0-22 16,0 0-19-16,0 0-1 15,0 0-1-15,0 0-1 16,0 0 2-16,0 0-11 16,0 0-2-16,-2 6 0 15,2 8 1-15,-2 6 1 16,-1 5-1-16,1 6 12 16,-2 3-5-16,2 1 24 15,2 5 24-15,-2 2-2 16,2-1-19-16,0 3-13 15,0 4-8-15,0 2-2 16,0 0-5-16,0 0-6 0,0-1 6 16,0-6 3-16,0-6 5 15,0-7-2-15,0-8 1 16,0-8 4-16,0-4 17 16,0-6 2-16,0-1-6 15,0-3 5-15,0 0 0 16,0 0-7-16,0 0-3 15,0 0-6-15,0 0-10 16,0-7-10-16,0-5-7 16,0 0-8-16,-3 0-64 0,1-2-136 15,2 2-241 1,0 5-193-16</inkml:trace>
  <inkml:trace contextRef="#ctx0" brushRef="#br0" timeOffset="21599.56">8159 4399 1454 0,'0'0'359'0,"0"0"-150"15,0 0-72-15,0 0 50 16,0 0-28-16,0 0-90 15,0 0-57-15,-7-14-12 16,7 22-15-16,0 12 15 16,0 8 0-16,0 7 9 15,0 9-8-15,2 3 0 16,3 8 10-16,-1 3-9 0,0 6-2 16,-1 1 1-1,-1 3 0-15,-2-3 6 0,0 4-7 16,0-1 0-16,0 2 2 15,0-2-2-15,0 3 2 16,0 0-1-16,0-7 6 16,0 1-7-16,0-5 0 15,0-5 0-15,0-10 0 16,0-4 1-16,0-8-1 16,2-7 0-16,3-3 1 0,-5-8-1 15,0 0 0 1,0-5 2-16,0-2 0 15,0-2-1-15,0 0 9 16,0-3-9-16,0-2 0 0,0 0-1 16,0-1 1-16,0 0 1 15,0 0-1-15,0 0 5 16,0 0 2-16,0-2-8 16,0-11-241-16,0 1-505 15</inkml:trace>
  <inkml:trace contextRef="#ctx0" brushRef="#br0" timeOffset="22397.71">8159 5841 1067 0,'0'0'381'16,"0"0"-195"-16,0 0-23 15,0 0 62-15,0 0-65 16,0 0-45-16,0 0-46 15,114 0-15-15,-81-2-6 0,3-1-12 16,3 2 4-16,6 0-14 16,2 1-13-16,0 0-13 15,-1 0 8-15,-1 0-8 16,-5 0 0-16,-6 0-7 16,-8 0 6-16,-5 0-15 15,-10 0 9-15,-5 0 4 16,-4 0-81-16,-2 0-167 15,0 0-306-15</inkml:trace>
  <inkml:trace contextRef="#ctx0" brushRef="#br0" timeOffset="23093.56">8782 5872 1366 0,'0'0'463'16,"0"0"-175"-16,0 0-59 15,0 0-84-15,0 0-46 16,0 0-43-16,0 0-28 16,3 0-4-16,-3 0 14 0,0 0 3 15,0 0 9-15,0 0 5 16,0 0-14-16,0 0-22 16,0 0-11-16,0 0-3 15,0 0-4-15,0 0-1 16,0 0-1-16,0 0 0 15,0 0 1-15,0 0 0 16,0 0-6-16,0 9 0 16,0 5 6-16,0 4 1 15,2 5 1-15,2 8 4 16,6 5-5-16,-4 4-2 16,3 3 1-16,2 3 0 0,-4 4 5 15,2 2-5 1,-3 2-14-16,-2 0 14 0,4-2 0 15,-4-2-1-15,0-2 0 16,1-1 1-16,-1-2 0 16,0-6 0-16,4-1 0 15,-4-4 0-15,0-4 1 16,-1-6-1-16,-3-4 1 16,0-4-1-16,0 1 1 15,0-3 1-15,0-2 3 16,0 0-3-16,0-2-2 15,0-1 1-15,0-5-1 16,0 0-1-16,0 1-4 16,0-4-11-16,0 4-100 15,0-1-34-15,0 0-12 0,0 2-86 16,0 0-106 0,0-4-660-16</inkml:trace>
  <inkml:trace contextRef="#ctx0" brushRef="#br0" timeOffset="23598.02">8969 6878 1063 0,'0'0'523'0,"0"0"-298"16,0 0-47-16,0 0-78 15,0 0-58-15,0 0-23 16,0 0-16-16,0 0 33 16,0 0 94-16,0 0 1 15,0 0-11-15,0 0-35 16,0 0-21-16,0 0-12 15,0 0-18-15,0 0-13 16,-8 0-12-16,-13 0-9 16,-2 0-7-16,-14 0 7 15,-7 0 6-15,-7 0 22 16,-10 0 35-16,-3 0-15 16,-3 0-9-16,-2 0-7 0,3 0-12 15,1 0-9 1,2 0-11-16,6 0 4 0,3 0-4 15,5 0 0-15,11 0 0 16,7 0 1-16,8 0 3 16,10 0-4-16,7 0 0 15,4 2-8-15,2-2-26 16,0 0-52-16,6 0-13 16,7 0-23-16,1 0-473 0</inkml:trace>
  <inkml:trace contextRef="#ctx0" brushRef="#br0" timeOffset="24109.09">8061 6988 1574 0,'0'0'488'0,"0"0"-290"16,0 0-85-16,0 0 12 15,0 0-6-15,0 0-48 16,0 0-31-16,0 0-9 16,0 9-19-16,0 5-10 15,0 15 21-15,0 11-4 16,0 8-8-16,4 10-10 16,1 5 9-16,-1 3-4 15,0 4-6-15,-2 0 5 16,-2 3 0-16,0-5-3 15,0-3-2-15,0-4 2 16,0-9-1-16,-2-6 4 16,-4-6 1-16,1-6-5 0,1-7 0 15,0-7 0 1,-1-7 0-16,2-2 0 0,3-8-1 16,0-3-8-16,0-1-87 15,0-13-248-15</inkml:trace>
  <inkml:trace contextRef="#ctx0" brushRef="#br0" timeOffset="24614.57">8417 6551 1610 0,'0'0'439'0,"0"0"-296"15,0 0-24-15,0 0 11 16,0 0-16-16,0 0-67 15,0 0-19-15,-34 12 6 16,13 4 33-16,-6 8-21 0,-2 4 14 16,-2 7-20-16,-2 1-15 15,-1 4-3-15,2 0-17 16,4 0 6-16,5-6-1 16,7-2-1-16,10-4-9 15,6-4 0-15,0-3 0 16,0 2 2-16,8-4-4 15,11-4 2-15,3 3 0 16,7-1-3-16,2-4 2 16,7 3 1-16,0 1 0 15,2-3-6-15,0-3-1 16,-2 1-14-16,-5-4-28 16,-6-3-4-16,-4-1 19 15,-4-4-47-15,-7 0-56 16,-6 0-293-16</inkml:trace>
  <inkml:trace contextRef="#ctx0" brushRef="#br0" timeOffset="25493.76">7760 8118 774 0,'0'0'936'0,"0"0"-865"15,0 0-23-15,0 0 32 16,0 0 103-16,0 0 19 15,0 0-70-15,-102-59-28 16,100 57-17-16,-2 0-17 16,4 0 1-16,0 2-18 15,0-2-27-15,0 2-4 16,0-2 9-16,0-2 0 16,17-3 14-16,5 1 21 15,9-1-15-15,9 1-14 16,4-2-21-16,6 0-3 15,5-1-8-15,1 3-3 16,2 3-2-16,-5 0 1 0,-3 2-1 16,-13 1-12-16,-6 0-4 15,-10 0-6-15,-10 0-11 16,-7 1 4-16,-2 5-18 16,-2 5-31-16,0 7-27 15,-4-3-106-15,-7 2-569 0</inkml:trace>
  <inkml:trace contextRef="#ctx0" brushRef="#br0" timeOffset="25848.26">7872 8213 2009 0,'0'0'362'16,"0"0"-157"-16,0 0-54 16,0 0-38-16,0 0-74 15,0 0-38-15,0 0 7 16,2 3 0-16,25-3 6 15,1-5-4-15,1 1-3 16,2 0-2-16,-4 0-5 16,-5 4-1-16,-6 0 0 15,-5 0-22-15,-6 0-8 16,-5 10 31-16,0 7 6 16,-5 8 10-16,-13-1-8 15,-1 2 7-15,0-3 1 16,4-7-6-16,3-5 8 0,8-5-15 15,4-1-3 1,0-5-23-16,0 0-27 0,13 0 50 16,10-2 25-16,1-11 2 15,3-2-27-15,0-4-40 16,2-6-51-16,-9 0-171 16,-4 5-1202-16</inkml:trace>
  <inkml:trace contextRef="#ctx0" brushRef="#br0" timeOffset="26944.7">9239 5995 1223 0,'0'0'255'0,"0"0"-134"0,0 0 8 15,0 0 57-15,0 0 74 16,0 0-84-16,0 0-55 16,31-76 1-16,-26 68 0 15,-1 0-12-15,-2 4 6 16,0 0-34-16,-2 0-39 15,0 2-14-15,4 2-13 16,-4 0-4-16,0 0-4 16,0 0 5-16,0 0-7 15,0 0-6-15,0 0 0 16,0 0-5-16,0 0 4 16,0 0-4-16,0 4-6 0,0 12-6 15,2 10 17-15,4 11 1 16,1 11 8-16,-1 10-2 15,1 6-7-15,0 5 6 16,0 4-5-16,-1 2 0 16,0-3 5-16,2-5-5 15,-4-4 0-15,1-5 4 16,-3-10-4-16,-2-8 0 16,0-8 0-16,0-8 0 15,0-9 4-15,0-8-5 16,0-4 4-16,0-2-4 15,0-1 0-15,0 0-1 16,0 0-10-16,0 0-1 0,0 0-120 16,0 0-106-16,0 0-436 15,0 0-1330-15</inkml:trace>
  <inkml:trace contextRef="#ctx0" brushRef="#br0" timeOffset="27549.94">9480 6270 1458 0,'0'0'400'0,"0"0"-236"16,0 0-3-16,0 0 36 15,0 0-25-15,0 0-70 16,0 0-38-16,-22 0-24 16,22 0 15-16,0 0-5 15,0 0-4-15,0 0-6 16,0 0-17-16,0 0 1 0,0 0-15 16,6 0-8-16,14 0 9 15,12 0 33-15,12 0-12 16,14 0-7-16,12 0-15 15,5 0 8-15,8-4-6 16,-4-2-6-16,2 0-5 16,-8-1 7-16,-8 0-6 15,-7 1 0-15,-13 0 3 16,-10 2-4-16,-10 0 1 16,-10 1-1-16,-6 3 0 15,-4 0-2-15,-5 0 2 0,0 0 0 16,0 0 2-16,0 0-2 15,0 0-7-15,-2 0-63 16,-12 0-116-16,-7 0-642 0</inkml:trace>
  <inkml:trace contextRef="#ctx0" brushRef="#br0" timeOffset="28576.83">8290 5042 1136 0,'0'0'532'0,"0"0"-174"15,0 0-105-15,0 0-83 16,0 0-43-16,0 0-37 0,0 0-47 15,0-7-22-15,0 6 8 16,0 1 16-16,0 0 5 16,0 0 6-16,0 0-7 15,0 0-22-15,0-3-2 16,0 1-25-16,0-2-14 16,-9 0-5-16,-5-2 5 15,-5 0-10-15,-10 0-4 16,-9 0 13-16,-9 0 9 15,-9 0 6-15,-6 5 7 16,-5-2-6-16,-6 1 21 16,-1 2-7-16,-1 0 2 15,-2 0 5-15,6 0-10 16,5 0 19-16,3 0 2 16,12 0-10-16,7 0-7 0,10 0-10 15,7 2 1-15,11-2-7 16,10 0 1-1,4 0-1-15,2 0-36 0,0 0 3 16,0 0 22-16,0 0-61 16,0 0 22-16,2 0-21 15,6 5-76-15,-2 4-160 16,-2-3-277-16</inkml:trace>
  <inkml:trace contextRef="#ctx0" brushRef="#br0" timeOffset="28961.06">7328 4959 551 0,'0'0'1050'0,"0"0"-939"0,0 0-96 15,0 0-15 1,0 0-17-16,0 0 17 0,-116 80 28 16,100-50 52-16,5-2 6 15,9-3-42-15,2-6-28 16,2-5-1-16,16-8 44 15,5-6 244-15,-2 0-90 16,4-12-54-16,-5-14-26 16,-5-6-33-16,-5-6-51 15,-10-2-49-15,-18-6-60 16,-14 11-183-16,-5 12-1201 0</inkml:trace>
  <inkml:trace contextRef="#ctx0" brushRef="#br0" timeOffset="31221.41">10480 6167 1228 0,'0'0'338'16,"0"0"-105"-16,0 0 12 15,0 0-77-15,0 0-22 16,0 0-69-16,0 0-16 15,0-6-14-15,0 6 29 16,0-1-10-16,0 0 1 16,0-2-23-16,0 1-19 15,-2 1 8-15,0-2-8 16,-3 3-21-16,1 0-4 16,-2 0-1-16,-6 0-14 0,-3 4-20 15,-6 15 18-15,-1 6 10 16,0 3 7-16,2 5 0 15,5-1 0-15,5-3 0 16,8 4-1-16,2-5-7 16,4-5-17-16,19 0 7 15,10-9 17-15,5-11 0 16,7-3-5-16,1 0 6 16,1-17 6-16,-5-10-5 15,-8-5 21-15,-12-4 15 16,-13-5 21-16,-9-3 18 15,-13 0 4-15,-25 1-41 16,-13 9-12-16,-5 10-27 16,-31 24-57-16,16 0-186 15,6 8-1467-15</inkml:trace>
  <inkml:trace contextRef="#ctx0" brushRef="#br1" timeOffset="44048.1">4814 3551 878 0,'0'0'348'0,"0"0"-177"15,0 0 0-15,0 0-18 16,0 0 54-16,0 0-19 15,-4-78 21-15,4 66-75 16,0-3-56-16,0 4 28 16,0-1-23-16,0-2-21 15,0 0-12-15,0 0 43 0,0-3-32 16,0 4-33-16,0-4 3 16,0 3-17-16,0 3-13 15,0-2-1-15,0 1 0 16,0 2 0-16,0 2 7 15,0-1-7-15,0 0 0 16,0 3 0-16,0 2 0 16,0 0-3-16,0 4-2 15,0 0 5-15,0 0-1 16,0 0 0-16,0 0-6 16,0 8-10-16,0 14 17 15,0 12 0-15,0 9-4 16,0 7 4-16,0 5 0 15,2 8 1-15,0-1 4 16,0 1-5-16,0-8-2 0,-2-5 2 16,3-7 0-16,-3-13-4 15,0-8 3-15,0-8 1 16,0-3-5-16,0-6 1 16,0 1-1-16,-9-3-8 15,-4 4-7-15,-1-3 1 16,-1 0 0-16,-3 0 18 15,3-2 1-15,1 0 0 16,3 0 0-16,2 0 1 16,2-2-1-16,2 0 5 15,3 3-5-15,2-3 0 16,0 0 0-16,0 0-1 16,0 0 1-16,0 0-1 15,0 0-6-15,0 0 0 16,0 0 6-16,0 0-23 0,0 0-7 15,5 0 25-15,9 0 6 16,6 0 6-16,6 0 1 16,5-5 12-16,5-1-9 15,2-2 0-15,-5 2-8 16,-4-1 3-16,-6 2 8 16,-10 3-13-16,-4 1 0 15,-7 1 9-15,-2 0 13 16,0 0 7-16,0 0-19 15,0 0-3-15,0 0-7 16,0 0-8-16,0 0-74 0,-5 0-144 16,-3 0-756-16</inkml:trace>
  <inkml:trace contextRef="#ctx0" brushRef="#br1" timeOffset="44564.88">4633 3224 1634 0,'0'0'469'15,"0"0"-195"-15,0 0-91 16,0 0-63-16,0 0-30 15,0 0-8-15,0 0-11 16,-2-17-14-16,2 14-5 16,0 1-6-16,2 0-33 0,12-4-12 15,9-4 21 1,6-3-9-16,9 0-6 0,1-1-2 16,3 2 1-16,1 1 0 15,-7 4-5-15,-5 1 5 16,-6 4-6-16,-8 0-8 15,-7 2 1-15,-6 0-2 16,-4 0-2-16,0 0-17 16,0 9-35-16,-7 4-111 15,-4-3-213-15</inkml:trace>
  <inkml:trace contextRef="#ctx0" brushRef="#br1" timeOffset="45955.18">7093 3337 757 0,'0'0'358'16,"0"0"-91"-16,0 0 12 15,0 0-49-15,0 0-91 16,0 0-20-16,0-105-14 16,0 93-17-16,0 1-27 15,0 2 35-15,-2 1 4 16,0 0-23-16,0 1-15 15,0 1 10-15,0 1-16 16,2-1-8-16,0-2-17 16,0 0-22-16,-3 0 1 15,3-1-5-15,0 3 14 0,0 5 4 16,0 0 13-16,-2 1-10 16,2 0-26-16,0 0-9 15,-2 0 9-15,2 0 0 16,-2 0 0-16,2 1-20 15,0 15 11-15,0 8 5 16,0 12 4-16,0 8 5 16,0 12-3-16,0 5 5 15,0 5-6-15,2 0 4 16,0-3-5-16,3-4-4 16,-1-4 4-16,0-9 1 15,-2-9 3-15,0-4-4 16,1-9-1-1,-3-9-4-15,0-4-6 0,0-7-26 16,0-2 6-16,0-2 21 0,-5 0 10 16,-5 0 12-16,-7 0-4 15,0 0-4-15,-3-2-3 16,-2-5 3-16,4 1-3 16,0 3 2-16,3-3-2 15,3 4 4-15,5-3 0 16,3 4 5-16,0 1 3 15,4 0 1-15,0 0 8 16,0-2-18-16,0 2-3 16,0 0-2-16,0 0-4 0,0 0-29 15,0 0-4-15,8 0-1 16,13 0 39-16,6 0 12 16,6 0-4-16,5 0 2 15,4 0-3-15,-4 0 3 16,-2 0 2-16,-9 0-11 15,-8 0 4-15,-5 0-5 16,-10 0 10-16,-4 0-10 16,0 0-6-16,-6 2-34 15,-15 4-74-15,-1-2-787 0</inkml:trace>
  <inkml:trace contextRef="#ctx0" brushRef="#br1" timeOffset="46426.54">6648 3016 714 0,'0'0'986'16,"0"0"-760"-16,0 0-5 15,0 0-15-15,0 0 4 16,0 0-138-16,0 0-72 15,-2-14-26-15,21 14 26 16,10 0 36-16,5 0 19 16,7 0-3-16,3 0 0 15,1 0 30-15,-1 0-19 16,-4 0-10-16,-4-4-17 16,-12 0-19-16,-6 4-8 15,-9 0-9-15,-7 0 0 16,-2 0-115-16,0 8-126 0,-2 7-369 15,-9 0-757-15</inkml:trace>
  <inkml:trace contextRef="#ctx0" brushRef="#br1" timeOffset="48378.4">1207 5851 1953 0,'0'0'287'0,"0"0"-164"16,0 0-11-16,0 0-14 15,0 0 2-15,0 0-37 16,0 0-35-16,0-22-11 15,0 22 1-15,0 0-7 16,0 0-11-16,0 6-1 16,0 16-6-16,0 14 6 0,0 14 0 15,2 13-16 1,10 3-43-16,3 2-39 16,5-4-65-16,5-8 4 0,1-12-50 15,3-14 99-15,2-14 57 16,0-13 37-16,4-3 17 15,0-17 152-15,3-13-12 16,-1-10 19-16,-3-6-14 16,-3-7-22-16,-6 0-40 15,-5-1 3-15,-5-3-31 16,-6 3-34-16,-6 0-20 16,-3 4 2-16,-5 3-3 15,-19 10-22-15,-7 5-14 16,-6 10 7-16,0 10-2 15,3 8 14-15,3 4 1 0,4 1 2 16,10 20 6 0,3 2 8-16,10 6 1 0,4 4-1 15,0 3-17-15,20-3 11 16,11-1 6-16,9-3 0 16,0-5 0-16,3-9 0 15,-6-3 0-15,1-6-40 16,-11-6-242-16,-9 0-305 15</inkml:trace>
  <inkml:trace contextRef="#ctx0" brushRef="#br1" timeOffset="53463.04">2007 5999 437 0,'0'0'766'16,"0"0"-411"-16,0 0-134 16,0 0 22-16,0 0-80 15,0 0-18-15,0 0-19 16,0-7-26-16,0 7-14 15,0 0-14-15,0 0-20 0,0 0-17 16,0 0-15 0,0 0-10-16,0 0-4 0,0 0-6 15,-5 11-1 1,-3 8 0-16,-4 6-9 16,1 7 10-16,3 5 0 15,-2 1 0-15,4 0 0 16,6-2-2-16,0-5-3 0,0-8 4 15,0-5-12-15,8-8 13 16,6-4-8-16,4-6 8 16,-3 0 6-16,6 0 13 15,-4-13-19-15,6-16 0 16,-5 3-124-16,-5 0-735 0</inkml:trace>
  <inkml:trace contextRef="#ctx0" brushRef="#br1" timeOffset="53951.06">1898 5636 1617 0,'0'0'263'0,"0"0"-200"15,0 0-63-15,0 0-7 16,0 0-37-16,0 0 34 16,0 0 10-16,0 5 15 0,0-4-13 15,2-1 15 1,-2 0 3-16,0 0-16 0,0 0 11 16,2 0 2-16,-2 0 12 15,3 0-15-15,-3 0 2 16,0 0-13-16,0 0 21 15,0 0 2-15,0 0 1 16,0 0-9-16,0 0 50 16,0 0-24-16,0 0 2 15,0 3-33-15,0 5-13 16,0 2 1-16,0 2-1 16,0-5-17-16,4 0-22 0,7-5 32 15,1-2 7-15,-2 0 70 16,3 0 65-16,1-10-26 15,1-12-48-15,1-2-38 16,-3-2-12-16,-3 1-11 16,-4 5 1-16,-6 9-1 15,0 11-26-15,-6 0-147 16,-8 6-323-16</inkml:trace>
  <inkml:trace contextRef="#ctx0" brushRef="#br1" timeOffset="54348.61">2221 5981 1948 0,'0'0'519'0,"0"0"-342"0,0 0-40 15,0 0-2-15,0 0-24 16,0 0-52-16,0 0-33 16,2 0-24-16,-2 3-2 15,0 6-6-15,0 12-14 16,0 8 19-16,0 14 1 15,2 5 1-15,0 4-1 0,3-2 0 16,0-4-18-16,-1-1-20 16,0-5-50-16,1-4 11 15,-3-4-11-15,0-4-13 16,-2-6-18-16,0-9-56 16,2-2-170-16,-2-9-344 0</inkml:trace>
  <inkml:trace contextRef="#ctx0" brushRef="#br1" timeOffset="54654.03">2204 5963 2379 0,'0'0'281'0,"0"0"-218"16,0 0-46-16,0 0-7 15,0 0 16-15,0 0-18 16,0 0-7-16,137-70 0 16,-110 70 6-16,-4 2-7 15,-4 16-1-15,-7 4 0 16,-8 6-6-16,-4 4-4 16,-6 1-9-16,-26-1 20 15,-4-2 7-15,-6-6 6 0,4-6 8 16,3-10 0-16,8-8-21 15,7-4 0 1,9-21-139-16,9 0-1085 0</inkml:trace>
  <inkml:trace contextRef="#ctx0" brushRef="#br1" timeOffset="56000.18">4824 5079 1897 0,'0'0'462'0,"0"0"-279"0,0 0-42 16,0 0-46 0,0 0-32-16,0 0-27 0,0 0-25 15,-29-4-10-15,17 7-1 16,-1 10 0-16,-3 5 0 16,5 8-14-16,2 0 7 15,5 2 6-15,4-6-8 16,0-2-5-16,0-8-4 15,4-7 13-15,9-4-7 16,1-1 12-16,1 0 43 16,1-15-18-16,-3-6-5 15,0-1-10-15,-1-3-2 16,-5 0-8-16,-3 3 1 0,-4 6-1 16,0 8-29-16,-9 4-84 15,-5 4-306-15</inkml:trace>
  <inkml:trace contextRef="#ctx0" brushRef="#br1" timeOffset="56636.12">5086 4951 1513 0,'0'0'528'16,"0"0"-246"-16,0 0-52 0,0 0-76 15,0 0-34-15,0 0-19 16,0 0-24-16,-6-73-39 16,3 68-5-16,1 3-15 15,0-1-18-15,0 3 1 16,0 0-1-16,2 0-4 15,-2 3-6-15,-4 15 4 16,2 10 6-16,-2 9 1 16,1 12 3-16,3 7 0 15,2 2-4-15,0 3 0 16,2-4-7-16,13-7 0 16,4-7-19-16,1-12 5 15,-3-14-5-15,4-9 16 16,-4-8 10-1,5 0 11-15,3-23 33 0,4-10 14 0,2-11-19 16,3-9-12-16,-3-5-7 16,-2 0 3-16,-4-4-8 15,-4 1 10-15,-5 0-13 16,-7 1-12-16,-9 3 5 16,0 3-5-16,-7 8-8 15,-15 8-8-15,-7 10 16 16,2 12-23-16,-1 10 2 15,-1 6 0-15,2 0-4 16,0 22 12-16,5 6 8 16,4 6 5-16,9 3-7 15,7-2 6-15,2 1-19 0,6-3 11 16,21-3-1-16,6-7 9 16,8-2 1-16,-1-7-1 15,0-6-19-15,-3-4-63 16,-2-4-38-16,-12 0-91 15,-9 0-953-15</inkml:trace>
  <inkml:trace contextRef="#ctx0" brushRef="#br1" timeOffset="57022.93">5543 5097 1356 0,'0'0'322'0,"0"0"-173"16,0 0 84-16,0 0-122 16,-38 125 38-16,27-83-34 15,2 0-44-15,7-4-45 16,2-4-15-16,0-6-11 15,4-11-13-15,12-4 13 16,-1-9 37-16,3-4 143 16,0 0-21-16,2-12-29 15,1-12-29-15,-4-8-38 0,1-2-18 16,-7-4-22 0,-5-1-1-16,-6 6-5 15,0-2-16-15,-6 9-1 16,-21 4-38-16,-11 11-18 0,-26 11-86 15,8 2-270-15,4 13-676 16</inkml:trace>
  <inkml:trace contextRef="#ctx0" brushRef="#br1" timeOffset="57666.7">5684 5184 1608 0,'0'0'425'16,"0"0"-261"-16,0 0 52 16,0 0-109-16,0 0-65 15,0 0-22-15,0 0-19 16,50 45 10-16,-38-10 4 15,-1 1-6-15,-2 0-8 16,0-8-1-16,-2-6 16 16,-5-10-11-16,2-4-4 15,-4-5 34-15,0-3 129 16,2 0-7-16,-2 0-59 0,2-11 11 16,3-11-51-1,-1-8-38-15,3-5-13 0,0-3-6 16,-1 3 7-16,1 3-8 15,-1 7-3-15,0 10-3 16,-4 6-24-16,0 9-34 16,0 0-14-16,0 4 10 15,5 19 37-15,-1 4 9 16,4 4 22-16,-2-3-1 16,1-6-7-16,-2-8 7 15,-2-6-7-15,-1-5 6 16,-2-3 2-16,0 0 1 15,1 0 78-15,-1-6 11 16,4-13-28-16,6-9-33 0,-1-7-25 16,2-3 2-16,1 0-6 15,-1 7 13-15,-2 6-13 16,-2 9 0-16,-5 10 8 16,-2 6-8-16,-2 0 0 15,5 14-18-15,-1 23 1 16,6 10 17-16,-2 9-15 15,3 3-35-15,1-5-1 16,-1 4-31-16,-5-16-58 16,-4-12-336-16</inkml:trace>
  <inkml:trace contextRef="#ctx0" brushRef="#br1" timeOffset="60163.65">10906 6444 904 0,'0'0'745'0,"0"0"-350"15,0 0-160-15,0 0-84 0,0 0-44 16,0 0-1-1,0 0-35-15,0-44-19 0,0 35 20 16,0 0-4-16,0-1-36 16,0 1-24-16,0-1 1 15,0-2 1-15,0 1-5 16,0-1-5-16,0 0 0 16,0 0 0-16,0-2 1 15,2 0 10 1,2 2-3-16,1 2-1 0,-2 4 3 15,-3 2 1-15,2 2 10 16,-2 2-8-16,0 0-5 16,0 0-8-16,2 0-6 15,0 16 0-15,2 8 6 16,1 10 1-16,3 8-1 0,2 7 6 16,3 4-6-1,1 4 0-15,1-7-43 16,3-8 33-16,-3-10 5 0,1-12-3 15,2-10 8-15,2-10 0 16,3 0 1-16,0-8 21 16,6-17 1-16,3-8 7 15,-1-7-12-15,0-4-6 16,-2-6 0-16,2-4 4 16,-4-3 5-16,0-5 5 15,-7-4-5-15,-5-3 0 16,-6-2-4-16,-9 5-5 15,0 5-6-15,-15 13-6 16,-12 14-18-16,0 14-6 16,-4 16-1-16,0 4 2 0,0 16 15 15,2 22 7 1,7 11-7-16,8 5 3 0,14 4-2 16,0-3 7-16,18-4-3 15,11-10 3-15,5-4 0 16,1-11 0-16,1-8-7 15,-3-6-45-15,9-12-36 16,-11 0-67-16,-6 0-545 0</inkml:trace>
  <inkml:trace contextRef="#ctx0" brushRef="#br1" timeOffset="60466.92">11590 6398 1088 0,'0'0'927'15,"0"0"-675"-15,0 0-62 16,0 0-85-16,0 0-69 16,0 0-18-16,0 0-2 15,0 96-1-15,0-51 0 16,0 1-5-16,0-2-9 0,0-6 0 15,0-8 7 1,7-5-8-16,0-9-1 0,-3-9 0 16,-2-3 0-16,2-4-8 15,-4-7-84-15,2-12-298 0</inkml:trace>
  <inkml:trace contextRef="#ctx0" brushRef="#br1" timeOffset="60576.64">11521 6114 2384 0,'0'0'307'15,"0"0"-251"-15,0 0-56 16,0 0-344-16,0 0-505 0</inkml:trace>
  <inkml:trace contextRef="#ctx0" brushRef="#br1" timeOffset="61164.21">11808 6653 1242 0,'0'0'326'16,"0"0"-27"-16,0 0-13 16,0 0-53-16,0 0-28 0,0 0-60 15,0 0-20-15,18 19 15 16,-14-28-38-16,1-9-56 16,-1-8-22-16,6-4-10 15,-4-4 0-15,3 0 0 16,3 4-14-16,-6 4 8 15,0 8-8-15,-1 6 0 16,-3 8-11-16,2 4-33 16,-2 1-21-16,4 24 25 15,0 7 26-15,1 8 0 16,1 2-13-16,2-4-2 0,-2-4 7 16,-1-10 7-1,-1-10 14-15,2-6 1 0,-6-6 0 16,0-2 2-16,0 0 73 15,3-6 25-15,1-13-36 16,5-12-31-16,1-5-12 16,3-2 6-16,-1 0-5 15,1 6-17-15,-3 8 4 16,-4 10-9-16,-1 8-13 16,-1 6 2-16,4 3-9 15,3 22 17-15,7 11 2 16,2 8-2-16,5 2 3 15,-1-2-47-15,-3 4-29 16,-10-13-64-16,-8-11-377 0</inkml:trace>
  <inkml:trace contextRef="#ctx0" brushRef="#br1" timeOffset="63024.88">7278 5057 273 0,'0'0'334'16,"0"0"-195"-16,0 0-57 15,0 0-11-15,0 0-52 16,0 0 20-16,0 0 24 16,0-22 41-16,0 21-32 15,0-2 41-15,0 0 66 16,0 0-51-16,0-1 19 0,0 0 45 16,0 2-12-1,0-2-32-15,0 2-32 0,0-2-43 16,0 2-23-16,0 2-3 15,0-2-23-15,0 2 15 16,0 0-11-16,0 0-7 16,0 0-21-16,-4 0 11 15,-3 0 5-15,-3 0-11 16,-4 8-5-16,-1 6 0 16,-4 5 1-16,4 2 0 15,1 2 0-15,4 2-1 16,3-1 0-16,5-4 0 15,2-3-1-15,0-5-11 16,0-7-40-16,13-3 27 16,5-2 25-16,6 0 36 15,1-15 11-15,1-10-12 0,-3-4-9 16,-8-12-12-16,-8-1 7 16,-7-5-21-16,-5 2-14 15,-22 5 2-15,-8 6 12 16,-5 12 6-16,-11 16-6 15,6 6-29-15,12 0-408 0</inkml:trace>
  <inkml:trace contextRef="#ctx0" brushRef="#br1" timeOffset="66555.59">6885 5597 1554 0,'0'0'326'0,"0"0"-178"15,0 0 46-15,0 0-30 16,0 0-57-16,0 0-39 16,0 0-33-16,-8-53-20 15,8 51 7-15,0-2-13 16,0 2 7-16,0 0-7 16,0 0 4-16,0 0-7 15,0 2-4-15,0-2-1 16,-2 0-1-16,2 0 1 15,0 2-1-15,-2 0 9 16,2 0-8-16,-2 0-2 16,2 0-7-16,-2 0-9 15,2 0 10-15,-3 0-2 16,3 10-10-16,-2 12 13 0,2 10 6 16,0 11 1-16,0 5 7 15,0 4-7-15,0-2 8 16,5-6-9-16,5-8 0 15,6-8 0-15,0-10-32 16,2-8 27-16,0-8 5 16,1-2 80-16,6 0 28 15,2-14 7-15,4-10-51 16,0-4-28-16,1-4-15 16,-1-3-8-16,-4 2-7 15,-5-2-6-15,-5-1 1 16,-3-1 3-16,-7-5-4 15,-7-5 0-15,0 2-20 0,-7 4-10 16,-13 7-2 0,-5 7-4-16,-4 8 36 0,0 9 4 15,2 8-4-15,0 2 0 16,4 6 1-16,2 16-1 16,6 8-8-16,6 1 1 15,9 5-3-15,0-3-9 16,6-3-5-16,19-4-2 15,6-4 26-15,2-4 0 16,6-8 0-16,7-7-10 16,-8-3-70-16,-9 0-256 0</inkml:trace>
  <inkml:trace contextRef="#ctx0" brushRef="#br1" timeOffset="68030.08">7259 5786 371 0,'0'0'1638'0,"0"0"-1422"15,0 0-147-15,0 0 45 16,0 0 58-16,0 0-42 16,0 0-58-16,0 0-33 15,0 0 20-15,0 0 1 16,0 0-21-16,0 0-15 16,0 0-12-16,0 0-1 15,0 0-4-15,0 0-2 0,0 0-1 16,-2 0 0-16,-6 5-4 15,-3 7-7-15,-1 8 2 16,-5 6 5-16,0 3 0 16,3 2 1-16,3 1-1 15,5-3-11-15,3-4 4 16,3-4 2-16,0-5-13 16,0-5 18-16,14-4-5 15,1-3-2-15,3-4 7 16,3 0 2-16,-2 0 8 15,1-12 10-15,1-7 5 16,-6 2-5-16,-1-5 3 16,-3-3-1-16,-5 0-5 0,-2-2-4 15,-4 4 3 1,0-2-3-16,0 5-8 0,-6 2-5 16,-5 6 0-1,-5 6-34-15,1 4-89 0,-14 2-49 16,4 4-230-1,3 8-742 1</inkml:trace>
  <inkml:trace contextRef="#ctx0" brushRef="#br1" timeOffset="68375.42">7434 5803 1234 0,'0'0'359'16,"0"0"-197"-16,0 0 164 15,0 0 12-15,0 0-110 16,0 0-100-16,0 0-28 16,2-2-37-16,-2 2-30 15,0 0-26-15,0 0-7 16,0 4-22-16,0 16 12 15,0 10 10-15,0 10 5 16,0 8 0-16,3 6 2 16,2 5-6-16,1-1 9 0,1-2-10 15,-1-6 1-15,2-4 3 16,-4-8-4-16,0-10 0 16,-2-6-27-16,1-8-28 15,-3-8-17-15,0-6-131 16,0 0-672-16</inkml:trace>
  <inkml:trace contextRef="#ctx0" brushRef="#br1" timeOffset="68708.8">7432 5817 2254 0,'0'0'385'0,"0"0"-283"15,0 0-59-15,0 0 7 16,0 0 25-16,0 0-22 16,0 0-42-16,76-48-11 15,-53 48-1-15,-2 2 0 16,2 12-4-16,-3 4 5 16,-5-2-1-16,-1 0-4 15,-5-2 5-15,-5-4 0 16,-2-2 0-16,-2-3 0 15,0 1-7-15,0-3-15 16,-12 1 22-16,-9 2 0 16,-6 2-15-16,-24 4-20 0,7-1-112 15,-1-2-796-15</inkml:trace>
  <inkml:trace contextRef="#ctx0" brushRef="#br1" timeOffset="75257.11">10854 1634 1454 0,'0'0'359'0,"0"0"-130"15,0 0-76-15,0 0-46 16,0 0 8-16,0 0-20 16,-6-7-54-16,6 7-41 15,-2 0 8-15,-1 5 4 16,1 11 31-16,-2 5-11 15,0 6-26-15,-1 10 10 16,-2 8-6-16,0 11-4 16,1 12 2-16,2 9-8 0,-1 1 0 15,5 0 0 1,0-7-1-16,0-11 1 0,11-16-2 16,5-16 2-16,4-10 0 15,2-14 65-15,7-4-4 16,2-10 6-16,7-20 1 15,0-13-8-15,0-7-28 16,-2-8-10-16,-3-6-12 16,-2-2-4-16,-4-6 4 15,-7-1-10-15,-7-5 12 16,-6 2-5-16,-7 2-7 16,0 8-2-16,-4 8-4 15,-15 12-7-15,2 12 7 0,-5 10 6 16,3 7 0-1,2 13-1-15,1 4-10 0,3 9 4 16,-1 18 6-16,1 12 0 16,7 5 1-16,1 3 0 15,5-3-9-15,0-1-6 16,18-6-5-16,4-8 20 16,5-7 5-16,2-7-5 15,0-5-5-15,13-6-21 16,-6-3-78-16,-7-1-229 0</inkml:trace>
  <inkml:trace contextRef="#ctx0" brushRef="#br1" timeOffset="75651.11">11477 2007 1078 0,'0'0'333'0,"0"0"-108"15,0 0-27-15,0 0-62 16,-21 141-57-16,15-95 22 16,1 2-56-16,3-1-34 15,2-4 23-15,0-6 5 16,0-10 15-16,5-9 32 15,5-8 30-15,3-4-46 16,6-6 6-16,-1 0-23 0,1 0-21 16,2-9 5-1,1 1-31-15,0-5-6 0,-2-7-36 16,-4 6-136-16,-7-2-516 16</inkml:trace>
  <inkml:trace contextRef="#ctx0" brushRef="#br1" timeOffset="75739.89">11458 1744 2604 0,'0'0'178'0,"0"0"-178"0,0 0-19 15,0 0-247-15,0 0-443 0</inkml:trace>
  <inkml:trace contextRef="#ctx0" brushRef="#br1" timeOffset="76360.48">11886 2088 1447 0,'0'0'328'0,"0"0"-75"15,0 0 82-15,0 0-90 16,0 0-56-16,0 0-47 16,0 0-82-16,0-3-45 15,0-3-15-15,-8 4-6 16,-4 0 0-16,-5 2-14 15,-8 0 2-15,-4 21 9 16,-2 13 9-16,-3 7 0 16,3 9 0-16,6 5 0 15,10-5-10-15,8-6-5 16,7-10-2-16,0-8-12 0,7-10 29 16,13-5 11-16,2-10 31 15,3-1 8-15,2-6-6 16,4-20 1-1,0-12-19-15,5-12-8 0,-5-9-3 16,0-4-15-16,-4-9 4 16,-8-3-3-16,-7-3 1 15,-5 1-2-15,-7 5-2 16,0 8 2-16,-7 12 2 16,-7 14 3-16,3 13 7 15,3 10 22-15,0 15-10 16,2 0-24-16,-1 23-18 15,-3 27 14-15,-4 20 4 16,5 12 4-16,3 3-4 16,4-4-1-16,2-9 1 15,0-12-9-15,6-10-2 16,9-11-1-16,1-10 6 0,1-8-23 16,8-12-97-16,-7-8-112 15,0-1-1222-15</inkml:trace>
  <inkml:trace contextRef="#ctx0" brushRef="#br1" timeOffset="76948.16">12466 1996 1693 0,'0'0'850'0,"0"0"-727"16,0 0 61-16,0 0-67 15,0 0-63-15,0 0-34 16,0 0-11-16,15 0 6 16,3-1-7-16,9 1 6 0,4-1-7 15,7-2 11 1,-1 1-17-16,3 1 16 0,1 1-16 15,-8 0 2-15,-1 0-2 16,-10 0 0-16,-7 0-1 16,-6 1-58-16,-9 19-85 15,0-2-49-15,-15 0-101 0</inkml:trace>
  <inkml:trace contextRef="#ctx0" brushRef="#br1" timeOffset="77151.67">12564 2270 1894 0,'0'0'547'0,"0"0"-384"0,0 0 5 15,0 0-38-15,0 0-33 16,0 0-9-16,0 0-22 16,73-21-46-16,-42 10-9 15,2 0-6-15,2 4-4 16,0 0-1-16,5 1-45 15,9 2-130-15,-7 0-271 16,-6 3-1525-16</inkml:trace>
  <inkml:trace contextRef="#ctx0" brushRef="#br1" timeOffset="78050.67">13382 1798 753 0,'0'0'364'0,"0"0"67"16,0 0 38 0,0 0-171-16,0 0-102 0,0 0-70 15,0 0-38-15,0-54 16 16,0 52-5-16,0 2-19 16,0 0-18-16,0 0-23 15,0 0-39-15,0 0-11 16,0 16 6-16,0 14-7 15,0 13 12-15,0 7 12 16,2 6-2-16,2 2-4 16,5-2-1-16,-1-6-5 15,4-6-3-15,-1-9-5 16,2-12 4-16,-3-5 3 16,-2-10-10-16,1-5 11 15,3-3 5-15,3-3 17 16,5-23 24-16,7-10-10 15,2-10-8-15,7-8-10 0,1-6-5 16,3-6-1-16,1-4-8 16,-6-7-4-16,-1-1 6 15,-10 2-6-15,-9 5-4 16,-12 8-18-16,-3 10-26 16,-9 13-14-16,-18 13 51 15,-4 12 5-15,-7 15 5 16,-7 0-8-16,1 30 9 15,0 13 0-15,3 11 6 16,12 8-6-16,14 5-6 16,13 2 0-16,2-1-7 0,19-1-36 15,20-7-24 1,3-7-46-16,9-12-14 0,2-11-90 16,1-10-221-1,-3-10 34-15,-2-6 49 0,-6-4 361 16,-8 0 61-1,-6-3 194-15,-6-8 89 0,-8-1-13 16,-6 0-56-16,-2 0-67 16,-3 4-30-16,-4 5-39 15,0 3-52-15,0 0-87 16,0 1 0-16,0 23-71 16,0 14 43-16,0 12 28 15,3 4 4-15,1 0-4 16,2-7-14-16,1-11 6 0,-3-12-11 15,-1-11 19-15,-1-4 0 16,-2-9-4-16,-7-18-169 16,-6-6-1487-16</inkml:trace>
  <inkml:trace contextRef="#ctx0" brushRef="#br1" timeOffset="78200.92">14034 1696 2945 0,'0'0'211'0,"0"0"-158"16,0 0-53-16,0 0-51 15,0 0-39-15,0 0-93 0,0 0-564 16</inkml:trace>
  <inkml:trace contextRef="#ctx0" brushRef="#br1" timeOffset="78690.78">14201 1963 1431 0,'0'0'170'15,"0"0"-19"-15,0 0 99 16,-6 125-94-16,-3-72 16 16,2 8-85-16,4 1-13 15,3 0-35-15,0-2 8 16,0-6 12-16,10-10 31 15,-1-8-37-15,1-8-9 16,-3-10-9-16,-2-7-14 16,-1-4 1-16,-4-3-21 0,3-4 4 15,-3 0 7-15,0 0-9 16,4 0-3-16,0-10-31 16,3-11-62-16,5-12 34 15,-2-11 22-15,1-10 26 16,3-12 1-16,-3-8 9 15,1-6 1-15,-4 1 8 16,-1 11 57-16,-1 10 51 16,-2 18 53-16,2 11-16 0,-4 16-72 15,0 7-23 1,0 6-36-16,0 0-14 16,3 0-8-16,1 14-24 15,4 14 11-15,-2 8-8 0,-1 4-19 16,-7 2-4-16,0-4-1 15,-7-4 21-15,-17-8 11 16,-5-3-17-16,-7-10-9 16,-15-7-16-16,11-3-78 15,6-3-224-15</inkml:trace>
  <inkml:trace contextRef="#ctx0" brushRef="#br1" timeOffset="80399.75">14667 2031 1305 0,'0'0'391'15,"0"0"-32"-15,0 0-56 16,0 0-105-16,0 0-50 16,0 0-53-16,0 0-18 15,0 0-10-15,0 0-4 16,0 0-24-16,4 0-18 15,6 0-21-15,9 0 1 16,12 0 8-16,12-4-5 16,8-4 1-16,7 2 6 15,4-2-11-15,-4 4 7 16,-4-1-5-16,-10 4-1 16,-11 0 0-16,-10 1-1 0,-11 0 1 15,-12 0-2-15,0 0 1 16,-3 0-72-16,-13 0-77 15,0 5-182-15</inkml:trace>
  <inkml:trace contextRef="#ctx0" brushRef="#br1" timeOffset="80959.03">15473 1740 2313 0,'0'0'279'0,"0"0"-196"15,0 0-14-15,0 0-50 16,0 0-18-16,0 0-1 16,0 0-12-16,5 56 11 15,0-11 1-15,-1 8 11 16,2-1-2-16,3 3-8 15,3-5 1-15,3-5 4 16,1-8-6-16,-1-7 16 16,1-10 9-16,-3-8 23 15,1-8 41-15,-1-4-16 16,3 0-2-16,6-19 10 16,2-12-24-16,5-7-37 0,0-8-6 31,0-8-4-31,0-5 2 0,0-4-11 0,-4-3 0 15,-1-2 4-15,-6 1-5 16,-7 3 0-16,-4 4-9 16,-7 6-25-16,0 7-12 15,-3 14 28-15,-14 8 18 16,-6 11 2-16,-6 12-2 16,-6 2-1-16,-7 19 1 15,-3 17 1-15,5 9 0 16,7 10-1-16,8 5-1 15,14 0 0-15,11 0-2 16,0-1-2-16,29-9-11 16,9-5 12-16,8-10-2 15,8-9-34-15,29-13-58 0,-15-7-135 16,-5-6-1615-16</inkml:trace>
  <inkml:trace contextRef="#ctx0" brushRef="#br1" timeOffset="81180.98">16264 1887 2614 0,'0'0'338'0,"0"0"-181"15,0 0-75-15,0 0-68 16,0 0-14-16,0 0 0 0,0 0-5 16,0 124 5-16,0-72-6 15,0 0-1-15,5-4-3 16,-1-9 5-16,3-8 5 15,-2-8-8-15,-5-8-17 16,0-12-69-16,-5-3-133 16,-11 0-1143-16</inkml:trace>
  <inkml:trace contextRef="#ctx0" brushRef="#br1" timeOffset="81325.82">16182 1571 1248 0,'0'0'1574'16,"0"0"-1574"-16,0 0-25 0,0 0-577 15,0 0-754-15</inkml:trace>
  <inkml:trace contextRef="#ctx0" brushRef="#br1" timeOffset="81863.83">16333 1995 1663 0,'0'0'268'15,"0"0"-173"-15,0 0-71 16,-29 116-24-16,27-86 29 16,2-4 99-16,0-5-47 15,0-6 8-15,0-6 69 0,0-5-27 16,0-3-28-16,2-1 6 15,3 0 43-15,0-11-8 16,3-15-76-16,5-9-44 16,8-7-15-16,1-2-4 15,3 0 8-15,-1 4-13 16,-6 9 7-16,-5 8-6 16,-6 10-1-16,-7 12-5 15,0 1-18-15,0 12-10 16,0 20 15-16,-2 13 18 15,-1 5 9-15,3 3 0 16,0-7-8-16,0-9 2 16,0-13-2-16,3-10 0 0,1-7 4 15,-1-7 6 1,-1 0 25-16,2 0 31 0,3-14-8 16,6-14-11-16,5-9-31 15,4-10-9-15,5-5-7 16,-2 2 0-16,-4 6-1 15,-2 8 0-15,-9 12 0 16,-5 12-5-16,-3 12-1 16,-2 2-44-16,0 27-1 15,0 22 48-15,0 13 3 16,0 10 9-16,0 6-7 16,0-3-2-16,0 11-28 15,0-17-85-15,0-21-299 0</inkml:trace>
  <inkml:trace contextRef="#ctx0" brushRef="#br1" timeOffset="83678.05">10899 3238 2386 0,'0'0'250'0,"0"0"-87"16,0 0 1-16,0 0-54 15,0 0-20-15,0 0-34 16,0 0-38-16,-8-22-12 16,8 22-1-16,0 0-5 15,0 0-3-15,0 0-15 16,-2 5-15-16,-2 18-5 16,4 13 29-16,0 8 8 15,0 10 1-15,0 5-4 16,0-1-7-16,0-4-3 15,0-7 3-15,10-5 3 16,-1-14 2-16,1-9-2 0,0-9 3 16,1-6 1-16,0-4 4 15,5 0 5-15,4-10 10 16,4-16 0-16,3-5-5 16,4-10-2-16,0-8-2 15,0-2 2-15,0-8 0 16,-4-2 3-16,-2-3 0 15,-10-3 1-15,-5 3-7 16,-10 4 0-16,0 8-5 16,-5 9-17-16,-17 14 5 15,-3 10-6-15,-2 12 7 16,0 7 0-16,-2 4 11 16,6 22-1-16,0 11 0 15,9 9 0-15,8 7-12 16,6 3 6-16,4-2 1 0,21-2 5 15,8-5-3 1,2-7 3-16,17-7-50 0,-12-8-86 16,-11-13-212-16</inkml:trace>
  <inkml:trace contextRef="#ctx0" brushRef="#br1" timeOffset="84031.72">11376 3511 1356 0,'0'0'233'0,"0"0"-103"15,0 0 3-15,0 0-33 16,0 0 70-16,0 0-4 16,33 115-92-16,-30-75-41 15,-3 0-8-15,2 0 33 16,0-9-10-16,5-4 1 15,-1-10 5-15,3-6 10 16,1-9 29-16,0-2-24 16,3 0-7-16,3-14 15 15,3-14-29-15,-4-7-22 16,-1-5-14-16,-6-1-11 16,-8-3 3-16,0 1-4 15,-8 5-19-15,-19 8 2 16,-10 7 17-16,0 13-30 0,-5 10-80 15,-12 7-55-15,12 17-191 16,9 2-933-16</inkml:trace>
  <inkml:trace contextRef="#ctx0" brushRef="#br1" timeOffset="84477.75">11656 3509 2060 0,'0'0'444'16,"0"0"-345"-16,0 0-78 15,0 0-20-15,0 0 0 16,0 0 0-16,-33 118-1 0,33-76 1 16,0-4 0-16,10-7 15 15,-2-12 33-15,3-5 19 16,-4-9 4-16,0-5 15 15,-1 0-24-15,3-5-5 16,5-14 14-16,-1-12-30 16,5-5-24-16,-3-1-12 15,1 0-2-15,-5 8-4 16,-5 4 0-16,-3 10 0 16,-3 11-12-16,0 4-27 0,0 1 0 15,0 25 17-15,-3 10 17 16,-1 6 4-16,4 3-6 15,0-6 7-15,0-6-7 16,9-14 6-16,0-6 1 16,-2-12 10-16,2-1 6 15,2-9 0-15,4-23-10 16,6-17-6-16,12-35-147 16,-4 7-206-16,-2 6-2019 0</inkml:trace>
  <inkml:trace contextRef="#ctx0" brushRef="#br1" timeOffset="84679.67">11967 3092 2026 0,'0'0'616'0,"0"0"-564"15,0 0-32-15,-56 102 10 16,46-39 9-16,10 7-2 16,0 4-28-16,0 0-9 15,19-7-7-15,-1-8 2 16,1-11 4-16,2-9-9 15,-6-14 8-15,-1-6 1 16,-8-12 1-16,-6-7-103 16,0 0-212-16,-11-16-793 0</inkml:trace>
  <inkml:trace contextRef="#ctx0" brushRef="#br1" timeOffset="84814.55">11830 3454 2444 0,'0'0'492'15,"0"0"-417"-15,0 0-45 16,0 0-8-16,0 0-6 16,139-19-16-16,-79 15-2 15,-7-2-256-15</inkml:trace>
  <inkml:trace contextRef="#ctx0" brushRef="#br1" timeOffset="85060.42">12528 3387 2126 0,'0'0'374'0,"0"0"-251"16,0 0-30-16,0 0-64 16,0 0-12-16,0 0-3 15,0 0 3-15,116 0-9 16,-80 0 1-16,-1 0-4 15,-1 0 3-15,-8 0 0 16,-3 0-7-16,-6 0-1 16,-6 2-7-16,-6 1-267 0</inkml:trace>
  <inkml:trace contextRef="#ctx0" brushRef="#br1" timeOffset="85276.3">12514 3621 2399 0,'0'0'621'16,"0"0"-556"-16,0 0-27 15,0 0-16-15,0 0-1 16,0 0 22-16,116-18-12 16,-66 6-17-16,-2 0-8 15,2 2 2-15,-6 0-7 16,-4 2-1-16,-4 2 0 15,-5 2-34-15,-11 2-118 16,-9-2-250-16</inkml:trace>
  <inkml:trace contextRef="#ctx0" brushRef="#br1" timeOffset="86899.81">13318 3228 114 0,'0'0'2377'0,"0"0"-2166"16,0 0-107-1,0 0-25-15,0 0-53 0,0 0 51 16,0 0-43-16,-2-12-34 16,2 17-7-16,0 20-7 15,0 11 14-15,0 10 7 16,0 8-3-16,2 3-2 16,10-5 2-16,-1-5-3 15,5-8 5-15,-1-11-6 16,1-7 1-16,-1-12 0 15,-3-5 21-15,3-4 6 16,1 0 10-16,2-16 29 16,4-11-15-16,5-8-24 0,0-7-15 15,2-6-5 1,-3-2-2-16,-2-2-5 0,-3-1 5 16,-8 0-6-16,-6 3-4 15,-7 6 0-15,0 5 0 16,-5 13 4-16,-10 8 0 15,-6 8-2-15,0 10-4 16,-2 0 5-16,1 3 1 16,-1 22 0-16,8 5-4 15,1 10 4-15,10 2-8 16,4 6 7-16,0 1 0 16,9-5-5-16,13-3-36 15,5-7-51-15,4-3-43 16,2-10-15-16,15-9-19 15,-8-3-151-15,-7-5-516 0</inkml:trace>
  <inkml:trace contextRef="#ctx0" brushRef="#br1" timeOffset="87180.25">13827 3509 1423 0,'0'0'573'0,"0"0"-63"0,0 0-213 16,0 0-89-16,0 0-61 16,0 0-56-16,0 0-80 15,2 14-11-15,-2 9-28 16,0 13 27-16,0 5 1 15,4 2-6-15,3-3 0 16,2-7 6-16,2-5-8 16,0-7 7-16,-1-9-2 15,-2-6 3-15,-3-6 21 0,-1 0 18 16,0-6 5 0,2-15 23-16,0-6-34 0,-2-8-8 15,-2-3-15-15,-2 2-2 16,0 0-8-16,-8 6-12 15,-15 5 3-15,-8 12-23 16,-20 13-66-16,4 3-171 16,2 16-406-16</inkml:trace>
  <inkml:trace contextRef="#ctx0" brushRef="#br1" timeOffset="87459.03">14184 3546 1773 0,'0'0'851'16,"0"0"-731"-16,0 0 91 15,0 0-82-15,0 0-63 16,0 0-11-16,0 0-55 16,-12-39-2-16,12 61-7 15,0 12 9-15,0 12 2 16,4 11 3-16,6 4-5 15,-1 5 1-15,1 4-1 16,2-5 1-16,-3-5 0 16,2-7-1-16,-5-12-33 15,2-9-24-15,-4-11-101 16,-4-10-35-16,0-6-123 16,0-5-807-16</inkml:trace>
  <inkml:trace contextRef="#ctx0" brushRef="#br1" timeOffset="87727.08">14120 3432 2224 0,'0'0'417'0,"0"0"-169"16,0 0-95-16,0 0-89 16,0 0-22-16,0 0-31 15,0 0-11-15,81-54-6 0,-41 65 0 16,5 11 6-16,-5 6-8 15,-9 6 3-15,-11 2-10 16,-11 1-44 0,-9 1 21-16,-13-5 24 0,-22-5 14 15,-13-2 8-15,-1-8 6 16,-2-4 2-16,-9-8-16 16,13-2-61-16,13-4-268 15</inkml:trace>
  <inkml:trace contextRef="#ctx0" brushRef="#br1" timeOffset="88142.79">14620 3601 2357 0,'0'0'370'16,"0"0"-195"-16,0 0-31 16,0 0-84-16,0 0-11 15,0 0-24-15,0 0-25 16,20 0 0-16,2 0 8 15,5 0-7-15,4 0 5 16,1 0-6-16,-3-2 0 16,0-1 0-16,-7-1 1 0,-2 3-1 15,-7-1 1-15,-4 1 5 16,-5-2-6-16,-1 3-27 16,-1-1-29-16,0-4-71 15,2-1-103-15,-1 2-641 0</inkml:trace>
  <inkml:trace contextRef="#ctx0" brushRef="#br1" timeOffset="88834.73">15331 3292 2530 0,'0'0'313'16,"0"0"-196"-16,0 0-42 15,0 0-47-15,0 0-3 16,0 0-14-16,0 0-11 16,-12 2-23-16,6 24 18 15,-1 13 4-15,1 4 1 16,4 6 0-16,2-2 0 15,0 1 0-15,0-3 1 16,4-7-1-16,9-8-13 16,3-5 13-16,-1-11 5 15,3-6 2-15,0-8 13 16,2 0-5-16,5-4 27 16,2-19 2-16,2-7 6 0,2-6-17 15,4-8-7 1,3-4-13-16,2-8-4 0,-2-7-2 15,-4-2-7-15,-10-3 1 16,-8-3-1-16,-12 3-1 16,-4 4 1-16,-2 12-8 15,-21 9 0-15,-3 16 0 16,-5 10-3-16,-8 16-3 16,2 1 10-16,-3 15 4 15,2 21 0-15,6 13 0 16,8 4-4-16,11 10 4 15,10-1-7-15,3-3 7 16,14-3-1-16,15-8-6 16,5-6-28-16,5-10-37 15,17-8-1-15,-9-10-73 0,-7-8-347 16</inkml:trace>
  <inkml:trace contextRef="#ctx0" brushRef="#br1" timeOffset="89167.11">15826 3484 1933 0,'0'0'373'0,"0"0"-147"15,0 0-66-15,0 0-15 16,0 0 15-16,0 0-67 0,0 0-73 16,-3 37-19-1,-8 3 5-15,-2 8 0 0,4 2-6 16,2-2-15-16,7-6 3 15,0-7 11-15,0-12-11 16,5-9 12-16,8-6 31 16,1-8 15-16,1 0 4 15,5-13 32-15,0-15-16 16,2-11-29-16,-3-4-12 16,-4-6-13-16,-9 3-5 15,-6 2-7-15,0 6-9 16,-9 7-17-16,-17 14-24 15,-8 9-48-15,-6 8-64 16,-13 12-66-16,11 14-148 16,6-2-495-16</inkml:trace>
  <inkml:trace contextRef="#ctx0" brushRef="#br1" timeOffset="89751.93">16079 3496 1986 0,'0'0'301'0,"0"0"-126"16,0 0-76-16,0 0-91 15,0 0 24-15,0 0-3 16,0 0-15-16,-8 130 14 16,8-101 14-16,8-5 26 15,1-10 22-15,-4-5 16 0,0-8-1 16,-3-1-15-1,0 0-5-15,4-8-8 0,3-11-24 16,5-9-30-16,3-3-7 16,1-2-15-16,5-2-1 15,-1 5 0-15,0 2-25 16,-4 8-28-16,-5 8-7 16,-2 10-22-16,-3 2 5 15,-4 2 19-15,2 20 37 16,-1 4 21-16,1 5 15 15,2-4 18-15,-2-1 6 16,-2-8 13-16,1-6 8 16,-3-4-27-16,0-5-6 15,0-3-8-15,0 0-1 0,0 0-1 16,2 0 7-16,4-3-7 16,3-11-3-16,7-6-4 15,5-6-3-15,-2-2 0 16,6-2-4-16,-2 3-3 15,-5 2-19-15,-5 9 1 16,-6 8 0-16,-7 8-1 16,-2 0-1-16,0 4-31 15,0 20 27-15,0 5 24 16,0 6 1-16,2-3 6 16,6 0-7-16,-4-6 6 15,-2-4-6-15,0-6-30 16,-2-12-325-16</inkml:trace>
  <inkml:trace contextRef="#ctx0" brushRef="#br1" timeOffset="90940.64">14656 3669 1610 0,'0'0'413'16,"0"0"-316"-16,0 0-34 15,0 0-22-15,0 0 94 16,0 0 18-16,0 0-94 0,100-3-38 15,-82 0-11 1,-3 3-10-16,-1 0-22 0,-1 0-110 16,-4 0-202-16,-2-1-544 15</inkml:trace>
  <inkml:trace contextRef="#ctx0" brushRef="#br2" timeOffset="201014.73">2840 7707 2102 0,'0'0'296'16,"0"0"-231"-16,0 0-4 15,0 0-26-15,0 0-12 16,0 0-10-16,0 0-1 16,0-15-2-16,0 15-10 15,0 0-32-15,-4 0-73 16,-1 0-174-16,1 0-273 0</inkml:trace>
  <inkml:trace contextRef="#ctx0" brushRef="#br2" timeOffset="202860.79">1862 7957 828 0,'0'0'451'0,"0"0"-219"0,0 0 18 15,-115-26 4-15,81 23-111 16,3 3-43-16,2 0-38 16,4 3-28-16,3 10-22 15,5 1-10-15,3 0 0 16,7-1-2-16,5-7-4 16,2-3-28-16,0-3-39 15,0 0 39-15,2 0 32 0,7-6 59 16,-1-5-1-1,2 1 0-15,-4-3-26 16,-1 3-14-16,-1 1-8 16,-2 2-9-16,0 4 6 0,2 0-7 15,-4 3 0-15,0 0-26 16,2 0-54-16,-2 0-82 16,2 0 24-16,2 0-26 15,3 5 57-15,1 0-41 16,2-1 28-16,-1 3 2 15,-3-1 33-15,0-2 40 16,-1 0 27-16,-2-3 18 16,-3-1 30-16,0 3 98 15,0-3 112-15,0 0 95 16,0 0-52-16,0 0-78 0,0 0-65 16,0 0-56-16,0 0-29 15,0-7-37-15,-10 0-7 16,-5-2-11-16,-3-1-1 15,-5 4-8-15,-2 1 9 16,-2 5 10-16,-5 0-10 16,1 0 0-16,0 10-2 15,-2 10-3-15,2 8 5 16,-4 4 0-16,7 2 0 16,6 1-1-16,8 0-5 15,9-1 6-15,5-5-17 16,7-4-15-16,20-6 8 15,6-11 24-15,6-8 0 16,1 0 0-16,4-7 21 16,-1-15-7-16,-4-3 0 0,-5-4-5 15,-7 4-3-15,-9 2 17 16,-7 7 20-16,-7 6 24 16,-2 6-14-16,-2 4-7 15,2 0-46-15,3 16-35 16,4 18 12-16,4 16 23 15,5 16 21-15,0 13-21 16,0 5-46-16,-7 2-25 16,-7-2 39-16,-4-5-4 15,0-9 19-15,-22-9 17 16,-7-16 11-16,-4-11 15 16,2-16 12-16,0-10 4 15,2-8 2-15,2-4-27 16,6-22-2-16,6-10 9 0,6-8-9 15,9-4-8-15,0-5 2 16,2 5-5-16,18 8-3 16,7 9 0-16,2 8 16 15,4 13-8-15,7 10-9 16,3 0-11-16,6 21 1 16,0 12-10-16,0 11-41 15,-4 6-37-15,-12 4 1 16,-8 2-32-16,-15-11 46 15,-7-9 83-15,-3-10 7 16,0-14 71-16,-9-10 31 0,0-2 18 16,0-13-74-16,2-16-8 15,3-7-16-15,2-7-6 16,2 0-8 0,0 5-4-16,0 8-3 0,6 11 0 15,1 12-8-15,2 7-4 16,4 0-27-16,3 23-4 15,4 11 3-15,-2 7-6 16,-1 0-7-16,-3-2 1 16,-7-9 33-16,-1-10 11 15,-2-10 0-15,-1-10 6 16,2 0-3-16,-1-16 56 16,3-19-2-16,4-10-32 0,2-5-13 15,3 3 8-15,-3 8 20 16,-2 13-9-16,-4 9-8 15,2 16-23-15,-2 1-3 16,1 18-34-16,5 22 34 16,3 10 3-16,0 6 20 15,0 5-16-15,-6-6-4 16,-2-3-7-16,-4-9-44 16,-2-10-102-16,-2-8-123 15,0-18-1534-15</inkml:trace>
  <inkml:trace contextRef="#ctx0" brushRef="#br2" timeOffset="203480.94">2522 8835 1376 0,'0'0'363'0,"0"0"-280"15,0 0 96-15,0 0 50 16,0 0-43-16,0 0-57 15,0 0-49-15,0-10 1 16,0 10 19-16,0 0-15 16,-2 0-64-16,-3 0-21 15,-2 7-29-15,-4 14 24 16,-4 7-26-16,-3 10-41 16,-13 19-113-16,6-8-199 15,0-6-498-15</inkml:trace>
  <inkml:trace contextRef="#ctx0" brushRef="#br2" timeOffset="203950.9">2676 8356 727 0,'0'0'1696'0,"0"0"-1494"0,0 0-103 16,0 0-2-1,0 0-24-15,0 0-27 0,0 0-19 16,10-59-27-16,4 59-10 16,6 22-3-16,2 13 13 15,5 11 5-15,0 8 7 16,-2 2 2-16,-4 0-8 15,-3-5-6-15,-7-10-16 16,-4-11 10-16,-4-11 5 16,-3-9 1-16,0-10 3 15,0 0 35-15,0-24-2 16,0-16-3-16,0-13-20 16,0-7 0-16,6-6-4 15,7-1 0-15,5 10-1 16,2 7-1-16,2 10 0 15,5 9 0-15,0 9 4 16,0 8 2-16,0 10-13 0,-1 4-5 16,1 0-5-16,-5 18-44 15,-4 26-87-15,-7-3-112 16,-9-8-914-16</inkml:trace>
  <inkml:trace contextRef="#ctx0" brushRef="#br2" timeOffset="204742.29">3237 8835 2179 0,'0'0'409'0,"0"0"-315"15,0 0-23-15,0 0 55 16,0 0-8-16,0 0-51 16,0 0-67-16,-5-64-13 15,-11 48-6-15,-5 5-24 16,-4 10-15-16,-4 1 16 16,0 12 36-16,2 15 6 15,2 6 6-15,10 5-6 16,9-2-3-16,6-1-16 15,0-10 6-15,9-5-9 16,11-10 22-16,-1-10 19 0,6 0 7 16,2-22 28-16,0-17 8 15,4-16-32-15,-4-7-14 16,0-8-10-16,-4-3-1 16,-4 3-4-16,-6 6 9 15,-4 12-9-15,-4 12 9 16,-5 15 8-16,0 14 19 15,0 11-37-15,0 0-7 16,0 30-6-16,0 14 13 16,0 16 5-16,0 10-5 15,4 5-19-15,4-6-5 16,6-6-28-16,-1-11-8 16,3-16-8-16,2-16 10 15,4-11 21-15,3-9 21 0,4-15 16 16,2-19 15-16,2-12-13 15,1-8 9-15,-5-4-5 16,-2-1 10-16,-8 9 6 16,-7 8 12-16,-8 14 18 15,-4 12 40-15,0 10-14 16,-4 6-56-16,-10 2 2 16,3 20-15-16,-3 14-8 15,3 6 10-15,7 7-11 16,4 1-2-16,0-2-16 15,0-4 7-15,15-6 3 16,-1-4 8-16,-1-6-1 16,-5-5-17-16,-8-2-9 0,0-5-26 15,-21-2 53-15,-14-4 0 16,-8-4 19-16,-4-4-9 16,-8-2-10-16,13-9-181 15,8-8-1191-15</inkml:trace>
  <inkml:trace contextRef="#ctx0" brushRef="#br2" timeOffset="209709.77">8867 7768 1942 0,'0'0'312'16,"0"0"-181"-16,0 0 39 16,0 0-46-16,0 0-36 15,0 0-1-15,0-21-27 16,2 12-7-16,3 3 6 16,-5-2-9-16,2 0-20 15,-2-1-12-15,0-2-11 16,0-5-3-16,-2-3-4 0,-19-2-17 15,-5-3-12-15,-10 0-15 16,-8 1 37-16,-2 10-14 16,-6 4 3-1,0 9 4-15,4 0 13 0,3 20 1 16,5 13 13 0,13 9-13-16,11 2-1 0,14 4-13 15,2-4-8-15,18-6 22 16,13-5 0-16,7-10 0 15,5-10 1-15,1-12 8 16,-2-1-8-16,-3-5 13 16,-8-16-14-16,-7-3 5 15,-8-2 0-15,-8 4-3 0,-3 2 8 16,-5 8 3-16,0 9-6 16,0 3-7-16,0 8-23 15,0 30 13-15,7 19 10 16,10 31 6-16,10 31-6 15,4 23-51-15,-4-11-68 16,-14-29-4-16,-11-33-27 16,-2-25 89-16,-8 4 45 15,-19-9 16-15,-4-2 26 16,-7-21 92-16,-4-14-13 16,-1-2 10-16,3-29-15 15,5-13-33-15,6-12-22 16,11-7-3-16,11-2-28 15,7 1 3-15,0 4-1 16,27 9-16-16,8 13 4 0,11 8-3 16,2 12-1-16,6 12-5 15,-3 4-9-15,0 10-3 16,-4 18 1-16,-5 6 5 16,-9 4-27-16,-8-1-3 15,-10-3 15-15,-7-6 17 16,-6-6 9-16,-2-10 8 15,0-4-1-15,0-8 13 16,0 0 14-16,0-6 12 16,0-17-38-16,0-4 8 15,-2-8-10-15,2 2 1 16,0 3-1-16,0 4 3 16,4 9-4-16,5 10-5 15,1 7 0-15,7 0-27 16,1 15 4-16,1 14 9 0,2 5 7 15,-4-3-2-15,-5 0-15 16,-4-9 12-16,-3-10 12 16,-3-6 6-16,0-6 8 15,-2 0 0-15,2-8 24 16,-2-19 8-16,5-6-35 16,0-5-3-16,3 1 4 15,3 5 1-15,1 13-6 16,-1 8-7-16,3 11-13 15,-2 5-13-15,7 24 18 0,0 17 1 16,-1 8 7 0,0 6 13-16,-2 1-13 15,-6-7-31-15,0-8-48 16,-8-10-63-16,0-14-37 0,-2-13-468 16</inkml:trace>
  <inkml:trace contextRef="#ctx0" brushRef="#br2" timeOffset="210118.73">9745 8428 1101 0,'0'0'1387'15,"0"0"-1231"-15,0 0-102 16,0 0 43-16,0 0 32 15,0 0-8-15,0 0-78 16,11-27-43-16,-11 50-18 16,0 10 18-16,0 11 11 0,0 11-3 15,-14 2-7-15,-7-2-2 16,-6-5-42-16,-6-3-81 16,8-15-145-1,5-14-395-15</inkml:trace>
  <inkml:trace contextRef="#ctx0" brushRef="#br2" timeOffset="210745.2">10064 8051 1564 0,'0'0'362'16,"0"0"-144"-16,0 0-2 0,0 0-108 15,0 0-36-15,0 0-17 16,0 0-14-16,-20-74 10 16,15 62 1-16,1 4 21 15,0 0 2-15,1 2 2 16,1 4-13-16,2-1-16 15,0 3-25-15,0 0-23 16,0 9-15-16,0 16-3 16,11 18 18-16,6 11 0 15,2 12 10-15,3 6 0 16,-3 3-10-16,0-6-2 16,-3-7-33-16,-5-12 21 15,-5-14-13-15,-2-17 27 16,-4-13 0-16,3-6 27 0,-3-17 38 15,2-22-17-15,5-17-21 16,2-13-14-16,4-6 4 16,5-7 2-16,-1 3-14 15,1 3 21-15,1 8-16 16,0 9 3-16,-1 18-6 16,0 12-7-16,0 13-32 15,2 16-95-15,-5 2-154 16,-3 16-689-16</inkml:trace>
  <inkml:trace contextRef="#ctx0" brushRef="#br2" timeOffset="211459.07">10646 8222 2210 0,'0'0'301'0,"0"0"-232"0,0 0 23 15,0 0-2-15,0 0 45 16,0 0-115-16,0 0-20 16,-59-50 0-16,26 75 8 15,-2 9 3-15,-2 10-11 16,6 3 5-16,7-3-5 16,8-4 0-16,10-10-7 15,6-10-18-15,0-10 22 16,19-10 3-16,12 0 48 15,6-22 7-15,0-16-16 0,3-11-21 16,-4-8-3-16,-7-5-10 16,-5-2 6-16,-7-1-3 15,-9 5-8-15,-6 10 1 16,-2 12 11-16,0 13 47 16,0 17-3-16,-8 8-49 15,-2 15 8-15,4 24-15 16,-1 22 0-16,7 11-6 15,0 8-45-15,4-1-22 16,15-6-48-16,2-13 14 16,4-13 48-16,0-19 9 15,4-17 3-15,0-11 5 16,0-9 27-16,2-24 15 16,-2-8 0-16,-2-7 15 15,-3-4 35-15,-4-2 16 0,0 3 40 16,-7 7-5-16,-1 8 0 15,-8 10-33-15,-4 9-9 16,0 11-18-16,0 5-38 16,0 1-3-16,-11 6-8 15,-4 20 3-15,-4 8 9 16,0 8-4-16,1 6 5 16,2 3-5-16,5-4-4 15,6 2-3-15,5-5-1 16,0-3-2-16,13-3 1 15,8-1-9-15,4-7-29 0,-1-5-10 16,-2-8 10-16,-6-5-46 16,-10-6 0-16,-6-6 40 15,-8 0 12-15,-57-4 20 16,7-12-26-16,-4-1-247 16</inkml:trace>
  <inkml:trace contextRef="#ctx0" brushRef="#br2" timeOffset="-209285.48">1329 11037 2068 0,'0'0'318'0,"0"0"-242"15,0 0-26-15,0 0 19 16,0 0-9-16,-6-26-6 16,6 23-9-16,0 2-5 15,0-2 26-15,0 2 31 16,0 1-36-16,0 0-19 16,0 0-15-16,0 0-24 15,0 0-3-15,0 0-20 0,0 16-14 16,0 12 10-16,0 14 24 15,2 12 7-15,11 10 7 16,3 8-14-16,2 0 0 16,0-4-20-16,0-5-24 15,1-11 5-15,4-16 39 16,2-13-17-16,-1-16 11 16,7-7 6-16,7-13 25 15,2-24 21-15,7-12 25 16,-3-6-34-16,-4-9-28 15,-3-4 11-15,-12-3-2 16,-4-1-10-16,-9-4 7 16,-12 2-4-16,0 2-3 15,-8 1 5-15,-13 11-12 16,-6 10 9-16,0 14-10 0,2 11-8 16,5 14 7-16,3 11-9 15,0 3 10-15,0 26 7 16,-1 13-3-16,5 10-3 15,1 4-1-15,10 0-3 16,2-3-4-16,8-12-8 16,15-4-2-16,16-13-1 15,3-8-8-15,9-12-24 16,16-4-61-16,-11-6-118 16,-14-8-1076-16</inkml:trace>
  <inkml:trace contextRef="#ctx0" brushRef="#br2" timeOffset="-208947.72">2032 11229 2342 0,'0'0'214'15,"0"0"-177"-15,0 0-22 16,-40 130-14-16,32-80 17 15,4 3-6-15,4-5-12 16,0-8 0-16,4-12 52 16,10-12-2-16,1-10-15 0,6-6 18 15,1-4 84 1,0-20-16-16,0-9-47 0,-3-9-32 16,-9 1-12-16,-5-1-6 15,-5 1-6-15,0 10-4 16,-18 3-3-16,-8 11-11 15,-6 9-23-15,1 8-45 16,-4 18-113-16,6 12-72 16,8 1-176-16</inkml:trace>
  <inkml:trace contextRef="#ctx0" brushRef="#br2" timeOffset="-208450.38">2279 11337 2192 0,'0'0'393'0,"0"0"-219"16,0 0-2-16,0 0-121 16,0 0-51-16,0 0 14 15,0 0-14-15,0 141-11 16,4-95 11-16,0-6 0 16,-1-14 1-16,-1-8 8 15,3-12 12-15,-3-6 24 16,3 0 20-16,3-25 26 15,6-14-37-15,1-10-31 16,3-6-12-16,0 1-1 16,0 5-6-16,-1 12-4 15,-3 9 0-15,-3 15-1 0,3 13-41 16,-3 4-52-16,4 30 4 16,1 14 44-1,-3 13-16-15,1 1 18 16,-6-3 29-16,-1-12 15 0,-3-13 21 15,1-14 15-15,0-11 12 16,-1-9 14-16,7-6 29 16,3-27-15-16,7-13-35 15,4-9-28-15,4-2-1 16,0 3-8-16,-4 9 0 16,-5 16-4-16,-7 12-1 15,-4 17-11-15,-3 0-51 16,-1 35-3-16,0 12 53 0,1 14-26 15,3 3-24 1,5 17-54-16,-1-17-95 0,-3-19-951 16</inkml:trace>
  <inkml:trace contextRef="#ctx0" brushRef="#br2" timeOffset="-208137.73">3382 11135 2054 0,'0'0'666'0,"0"0"-583"16,0 0 58-16,0 0-1 15,0 0-58-15,0 0-64 16,0 0 6-16,17 0-24 15,-5 0 0-15,5 0 0 16,8 0 29-16,6 0-13 16,2 0-12-16,1 4 1 15,-1 2 7-15,-2 2-12 16,-4 3 0-16,-2 6-48 16,-7-1-175-16,-9 1-359 0</inkml:trace>
  <inkml:trace contextRef="#ctx0" brushRef="#br2" timeOffset="-207933.72">3386 11462 2837 0,'0'0'269'16,"0"0"-219"-16,0 0-43 15,0 0-3-15,0 0 16 16,0 0 31-16,138 0-28 15,-82 0-7-15,0 0-5 16,-3 0-10-16,-6 0 4 16,-9 0-5-16,-7 8-52 15,-13 0-135-15,-12-2-317 0</inkml:trace>
  <inkml:trace contextRef="#ctx0" brushRef="#br2" timeOffset="-201141.7">4369 11185 1515 0,'0'0'474'16,"0"0"-317"-16,0 0 3 16,0 0-7-16,0 0-51 0,0 0-46 15,0-13-16 1,0 12 7-16,0 1 9 16,0 0-2-16,0 0-24 15,0 0-14-15,0 0-10 0,0 0-6 16,0 0-18-16,0 0-12 15,0 16-3-15,0 12 24 16,0 8 9-16,0 10 1 16,0 4 11-16,0-1-2 15,6-8-4-15,3-2-6 16,5-12 0-16,-3-6-7 16,3-6 7-16,-1-11 1 15,3-4 17-15,5 0 43 16,4-17 29-16,6-9-26 15,0-12-17-15,5-8-7 0,-3-6-17 16,-2-6-11 0,-4-5-1-16,-9 1-10 0,-9-1 0 15,-7 0-1-15,-2 5-9 16,-6 10 3-16,-17 9 6 16,1 13 4-16,0 12-4 15,-1 12 1-15,5 2 5 16,1 22-5-16,3 20 8 15,5 13-6-15,7 5-3 16,2 2-15-16,0-6 15 16,14-6 4-16,6-9 0 15,2-10-4-15,1-9-22 16,-2-6-17-16,2-8-44 0,8-5-43 16,-4-3-44-16,-5 0-449 0</inkml:trace>
  <inkml:trace contextRef="#ctx0" brushRef="#br2" timeOffset="-200903.69">4879 11328 1820 0,'0'0'393'15,"0"0"-147"-15,0 0-113 16,0 0-81-16,0 0-29 16,0 0-20-16,0 0 5 15,0 0-12-15,0 8 4 16,0 15 0-16,3 12 26 15,-1 8 1-15,0 10 5 16,-2 3-11-16,0-2 9 0,0-4-18 16,0-7 1-16,0-10 7 15,-2-6-20-15,0-13-1 16,-6-14-39-16,4 0-84 16,-3-6-463-16</inkml:trace>
  <inkml:trace contextRef="#ctx0" brushRef="#br2" timeOffset="-200757.77">4855 11081 2689 0,'0'0'301'0,"0"0"-216"16,0 0-57-16,0 0-28 0,0 0-106 15,0 0-380-15</inkml:trace>
  <inkml:trace contextRef="#ctx0" brushRef="#br2" timeOffset="-200523.66">4855 11081 2520 0,'160'137'228'0,"-158"-124"-169"15,-2 9-47-15,2 17 40 16,3 8 10-16,-1 15-35 15,0 13-12-15,2 3-6 0,-4 7-6 16,0-6-3 0,-2-4-1-16,0-13 1 0,0-12 1 15,0-14 3-15,0-11-4 16,0-12-1-16,0-13-61 16,2 0-109-16,-2-13-631 0</inkml:trace>
  <inkml:trace contextRef="#ctx0" brushRef="#br2" timeOffset="-200252.68">5090 11221 2632 0,'0'0'403'0,"0"0"-368"15,0 0-28-15,0 0 2 0,0 0 7 16,123 12-16-16,-80 8-1 15,-8 6-56-15,-10 4 8 16,-12 0-29-16,-13-1 7 16,-4-1 42-16,-25-2 29 15,-11-4 29-15,-3-7 25 16,1-2-8-16,6-7-25 16,7-6-21-16,9-2-137 15,9-12-702-15</inkml:trace>
  <inkml:trace contextRef="#ctx0" brushRef="#br2" timeOffset="-198774.76">4003 11165 1188 0,'0'0'621'0,"0"0"-362"0,0 0-25 15,0 0-13-15,0 0-89 16,0 0-56-16,0 0-41 16,-24 3-3-16,24-3 55 15,0 0 29-15,0 0-16 16,0 0-26-16,0 0-16 15,0 0-20-15,0 0-20 16,0 0-18-16,0 0 1 16,0 0 12-16,0 0-5 15,0 0 0-15,0 0-8 0,0 0 1 16,0 0 5 0,0 0-5-16,0 0-1 0,0 0 0 15,0 0-12-15,0 0 2 16,0 0 3-1,0 0-13-15,0 0 11 0,0 0-6 16,-3 0 3-16,1 0 12 16,-2 0 0-16,2 0 5 15,2 0-1-15,0 0-4 16,0 0 0-16,0 0 1 16,-2 0-1-16,2 0 1 15,0 0 3-15,0 0-4 16,0 0 0-16,0 0-9 15,0 0-35-15,0 0 3 0,6 0 4 16,9 0 37-16,8 0 2 16,8 3 12-16,2 2-8 15,3 0-1-15,0-1-4 16,-2 0-1-16,-11 0-8 16,-7-2-7-16,-7-2 14 15,-5 0 2-15,-4 0 8 16,0 0 25-16,0 0 6 15,0 0-10-15,0-4-26 16,-10-6-4-16,-5 0-40 16,-6 1-2-16,-4 0 2 0,-4 1 40 15,0 4 2 1,-2 0 10-16,2-1-5 0,8 4 1 16,2-4-1-1,9 4 10-15,4 1-3 0,6-3-14 16,0 3-6-16,0-1-7 15,0 1 13-15,0 0 5 16,0 0-5-16,0 0-6 16,3 0-13-16,10 0 4 15,10 0 14-15,6 4 1 16,9-1-1-16,1 0 1 16,6-3-9-16,-5 0-43 15,-6 0-18-15,-10 0 32 16,-13 0 15-16,-9 0 23 15,-2 0 60-15,-13 0 37 0,-16 0-53 16,-6 0-28 0,-4 0-8-16,4 0 1 0,3 0 7 15,9 0-16-15,5 0 0 16,15 0-46-16,3-3-175 16,0-3-723-16</inkml:trace>
  <inkml:trace contextRef="#ctx0" brushRef="#br2" timeOffset="-197909.99">5779 11265 1194 0,'0'0'1259'0,"0"0"-1092"16,0 0-10-16,0 0-31 16,0 0-46-16,0 0-20 15,0 0-40-15,-7 0-20 16,-4 0-23-16,-7 0 18 15,1 3-14-15,-2 0 19 16,7-3 9-16,1 0-9 16,5 0 0-16,6 0-23 0,0 0 23 15,0 0-12-15,3 0 12 16,8-2 7-16,0 2-7 16,-2 0-16-16,0 0-1 15,-4 0-1-15,-1 6 18 16,-4 2-6-16,0 1 0 15,0-1 6-15,0-5 0 16,0 1 18-16,0-4 35 16,-2 0-16-16,0 0-37 15,2 0-28-15,0-20-100 16,0 4-47-16,0-2-894 0</inkml:trace>
  <inkml:trace contextRef="#ctx0" brushRef="#br2" timeOffset="-196886.98">6169 11209 1332 0,'0'0'548'15,"0"0"-284"-15,0 0 57 16,0 0-124-16,0 0-56 15,132-77 13-15,-117 60-65 16,-4-5-43-16,-4 0-17 16,-5-2 9-16,-2 1 1 0,0 0-6 15,-18 6-30 1,-7 5-3-16,-4 11-40 0,-4 1 30 16,-2 5-8-16,-1 22 12 15,5 7 6-15,6 4 9 16,10 5-9-16,11-2-13 15,4-3 2-15,0-9-15 16,6-6 24-16,14-10-3 16,2-10 9-16,3-3-4 15,2 0 14-15,0-6 6 16,2-6 1-16,-6 0-12 16,0 2-8-16,-5 7 5 15,-3 3-6-15,-1 9-34 16,-1 28 15-16,1 18 19 15,3 36 6-15,-1 32 5 0,-5-7-11 16,-6-12-4 0,-5-18 4-16,0-28-5 0,-21-1-9 15,-5-3 14-15,-3-19 38 16,2-13 29-16,3-12-6 16,1-10 1-16,8 0-27 15,1-20-31-15,3-18 4 16,5-11-1-16,4-9-6 15,2-11-1-15,0 0-16 16,2 4-10-16,15 8-2 16,8 11 21-16,6 14 7 0,2 10 1 15,3 11-1-15,0 11-4 16,0 0-12-16,-3 27 8 16,-2 13 8-16,-6 8-20 15,-6 5 9-15,-5-6-6 16,-7-2 4-16,-5-14 12 15,-2-10 1-15,0-10 10 16,0-5 12-16,0-6-2 16,0 0-10-16,2 0-10 15,2-15 0-15,3-11 17 16,0-11-4-16,2-4-13 16,4-5-4-16,-1 1-2 15,3 9-7-15,-1 7 6 16,-1 16-1-16,1 12-3 0,-1 1-10 15,5 23 9-15,3 19 12 16,2 13 6-16,-1 3-2 16,-2 2 0-16,-2-10-4 15,-7-7 0-15,-2-18 0 16,-2-9-1-16,-3-9 1 16,1-7-8-16,-1-7 8 15,2-23 30-15,6-14-6 16,1-11-15-16,3-4 3 15,1 0-3-15,-1 7-5 16,0 10 6-16,-2 15 9 16,-6 10-19-16,-1 13 11 15,-3 4-11-15,1 14-4 16,4 22 4-16,2 15 0 16,3 7-7-16,-2 24-75 0,-3-14-92 15,-1-17-333-15</inkml:trace>
  <inkml:trace contextRef="#ctx0" brushRef="#br2" timeOffset="-196541.34">7446 11440 2627 0,'0'0'495'0,"0"0"-443"0,0 0-36 16,0 0-10-16,0 0-6 16,0 0-48-16,0 0-92 15,4 22 49-15,-4-2 31 16,-14-2-2-16,-1-2-6 15,-5-8 29-15,5-4 39 16,1-4 47-16,5 0-12 16,7-14 20-16,2-10-5 0,0-2-39 15,11-8-11-15,7 5-77 16,-3 7-637-16</inkml:trace>
  <inkml:trace contextRef="#ctx0" brushRef="#br2" timeOffset="-196136.85">7822 11201 2627 0,'0'0'200'0,"0"0"-145"15,0 0 53-15,0 0-13 0,0 0-65 16,0 0-25 0,0 0-1-16,21 78-4 0,-4-18 5 15,5 13 2-15,1 4-7 16,-1-2-56-16,-2-8-10 16,-2-14 15-16,-5-12 28 15,-4-18 23-15,-2-14 0 16,-5-9 35-16,3-17 87 15,-1-25-32-15,7-16-62 16,7-12-12-16,5-10 7 16,6-7 26-16,2-1-5 15,6 2-9-15,-1 6-20 16,2 12-15-16,-5 18-28 16,-4 18-16-16,0 30-77 15,-9 2-135-15,-7 14-817 0</inkml:trace>
  <inkml:trace contextRef="#ctx0" brushRef="#br2" timeOffset="-195347.02">8609 11643 11 0,'0'0'2668'0,"0"0"-2347"16,0 0-130-16,0 0-51 15,0 0-71-15,0 0-29 16,0 0-30-16,-54-96-10 16,21 96-22-16,-10 0 11 15,-3 15 4-15,-4 17 3 16,4 11-4-16,3 7 8 15,10 2-20-15,8 0-7 16,12-9 10-16,9-8 1 16,4-11 15-16,2-9-3 15,19-14-8-15,4-1 11 16,7-6 2-16,4-22 12 16,0-10 2-16,-1-8-10 0,-2-8 5 15,-4-7 0-15,-6-3-10 16,-6-1 0-16,-5 8 0 15,-10 7 6-15,-2 16-1 16,0 15 4-16,0 18-12 16,-12 1 9-16,-3 23-5 15,1 24 0-15,1 15-2 16,5 9-19-16,8 4-15 16,0-2 10-16,2-12 9 15,13-10 16-15,8-15 5 16,-3-13-5-16,4-15-5 15,3-8 5-15,-1-2 8 16,8-27 15-16,1-9 0 16,4-12-3-16,-1-7-7 0,1-2 9 15,-5-4 4-15,-3 5 11 16,-9 8-14-16,-5 10 6 16,-9 14-22-16,-8 12-7 15,0 10-13 1,0 4 12-16,-8 2-16 0,-11 21 17 15,-1 15 0-15,0 6 0 16,2 6 0-16,7 1-3 16,4 4-8-16,7-5-3 15,0-2-18-15,12-4-1 16,3-4-17-16,1-6-10 16,-10-8-47-16,-6-4-32 15,-8-9 3-15,-28-4 38 0,-11-9 72 16,-7 0 26-1,-12-26 25-15,17-7-25 0,11-2-892 0</inkml:trace>
  <inkml:trace contextRef="#ctx0" brushRef="#br2" timeOffset="-147123.87">1354 12714 1631 0,'0'0'570'0,"0"0"-387"0,0 0-125 16,0 0-40-16,0 0 18 15,0 0 39-15,-2-21-19 16,2 21-16-16,0-2 19 16,0 2-17-16,0 0-2 15,0 0-7-15,0 0-9 16,0-2 0-16,0 2-10 16,0 0-3-16,0 0-2 15,0 0-8-15,0 0-1 16,0 0 13-16,0 0-5 15,0 0-7-15,0-2 0 16,0 2 4-16,0 0-4 0,0-4-1 16,0 2 1-16,0-4 0 15,0-3 0-15,0 1 0 16,0-3-1-16,0-1 0 16,4-2 0-16,1 0-7 15,-1-2 7-15,3 2-1 16,0-2-13-16,-3 2 14 15,1 1 0-15,-1 6 5 16,-2-1-5-16,-2 5 5 16,0 3-5-16,0 0-6 15,0 0-17-15,0 0 5 0,0 12 3 16,0 15 2 0,0 13 13-16,0 10 10 0,0 8-2 15,2 3-7-15,2-4 4 16,4-2 1-16,-2-8-5 15,1-6-1-15,1-11-1 16,2-8-6-16,-1-10-4 16,1-6-13-16,2-6 24 15,1 0 19-15,5 0 0 16,0-8 3-16,4-8-9 16,1-8 0-16,2-3-3 15,-4 0-1-15,2-5-9 16,-3-3 5-16,-3-1-5 15,2 3 0-15,-9-2 5 16,2 3-3-16,-8 4 4 0,-4 4-5 16,0 5 0-16,0 6 3 15,0 7-4-15,0 2-12 16,-2 4 9-16,0 0 2 16,-3 0 1-16,3 0-9 15,2 6 8-15,0 4-7 16,0 0 7-16,0-5-3 15,0 0 3-15,0-4 1 16,0-1-1-16,0 0-5 16,0 0-10-16,0 0 10 15,0 0 6-15,0 0 6 16,0 0-5-16,0-6 10 16,0-2-3-16,0-3-3 15,0-3-5-15,0 0 1 0,0-2-1 16,2 0 1-16,3-2-1 15,-1-3 2-15,1 0-2 16,-1-2 1-16,-4 2-1 16,0 0 1-16,0 3-1 15,0 1 1-15,0 2-1 16,0 1 6-16,0 2-4 16,-6 4-2-16,-4-2 0 15,1 4-12-15,-1 0 12 16,-2 2 7-16,3 2 0 15,1 2-7-15,-1 0 0 16,-1 0-6-16,4 0 5 16,-1 14-9-16,3 12 6 0,2 11 4 15,2 2-1-15,0 3 0 16,4 1-11-16,11-5-21 16,8-6-25-16,2-6-17 15,16-4-44-15,-5-8-56 16,-5-6-223-16</inkml:trace>
  <inkml:trace contextRef="#ctx0" brushRef="#br2" timeOffset="-146728.93">1965 12701 1303 0,'0'0'1026'0,"0"0"-907"16,0 0-79-16,0 0 46 15,0 0-7-15,0 0-53 16,0 0-25-16,0 96 3 16,0-46-4-16,-2 5-1 15,2-4 0-15,0-7 1 16,0-8-2-16,0-13 1 15,10-11-15-15,7-8 16 16,0-4 6-16,-1-6 16 0,-3-14 14 16,-5-8 30-16,-5-1 6 15,-3-4-10-15,-7 3 4 16,-14 6-17-16,-8 4-18 16,-3 6-11-16,3 7-20 15,2 7-24-15,7 0-89 16,14 29-137-16,3 0-425 15,3-2-1231-15</inkml:trace>
  <inkml:trace contextRef="#ctx0" brushRef="#br2" timeOffset="-146276.9">2279 12791 1764 0,'0'0'918'16,"0"0"-787"-16,0 0-17 0,0 0 22 15,0 0-68-15,0 0-68 16,0 0-10-16,-21 65 9 16,21-3 1-16,10 9 0 15,-1 4 0-15,-1 1-11 16,-3-9 2-16,-5-12-1 16,0-12 10-16,0-15 0 15,0-14 0-15,2-10-47 16,-2-4-43-16,0-17-2 15,0-16-53-15,0-14-252 16,0-11-147-16,0-4 64 16,-5-6 288-16,-3 2 192 15,-1 2 371-15,0 7 88 0,6 10-41 16,3 11-172-16,0 5-130 16,16 9-66-16,16 4-10 15,10 8 2-15,9 9-42 16,3 1 6-16,-3 11-12 15,-11 16-9-15,-14 4-38 16,-16 4-44-16,-10 3 75 16,-16 0 22-16,-22-4 52 15,-6-6 26-15,-1-6 15 16,5-10-33-16,5-12-60 16,10-1-113-16,11-16-542 0</inkml:trace>
  <inkml:trace contextRef="#ctx0" brushRef="#br2" timeOffset="-145775.65">3214 12890 1132 0,'0'0'598'0,"0"0"-244"15,0 0-133-15,0 0 168 16,0 0-89-16,0 0-231 16,0 0-69-16,0-3 0 15,0 2 0-15,16-2-4 16,9 2 3-16,8-2-3 15,9 0 4-15,3 3 6 0,4 0-3 16,0 0-2 0,-5 0-2-16,-6 0 2 0,-7 0-2 15,-8 2-42-15,-7 3-28 16,-8 2-38-16,-8 5-130 16,0-2-195-16,-10-3-672 0</inkml:trace>
  <inkml:trace contextRef="#ctx0" brushRef="#br2" timeOffset="-145542.84">3306 13080 1906 0,'0'0'229'0,"0"0"-188"16,0 0 16-16,0 0 469 15,0 0-512-15,0 0 4 16,0 0 5-16,163-8-6 15,-105 0-4-15,1 0-1 16,-5 4-4-16,-2-1-8 16,-11 5-1-16,-3 0-78 15,-4 0-134-15,-12 0-274 16,-8 3-541-16</inkml:trace>
  <inkml:trace contextRef="#ctx0" brushRef="#br2" timeOffset="-144243.66">3950 13020 453 0,'0'0'1738'0,"0"0"-1604"0,0 0-99 16,0 0-7-16,124 0-10 15,-74 0 2-15,1 0 3 16,0 0 1-16,-2 0 2 16,-9 0 3-16,-4 0 0 15,-7 0-29-15,-11-4-12 16,-5 0-356-16</inkml:trace>
  <inkml:trace contextRef="#ctx0" brushRef="#br2" timeOffset="-143829.74">4618 12739 2591 0,'0'0'316'16,"0"0"-250"-16,0 0-66 16,0 0-9-16,0 107 9 15,0-56-24-15,11 4 0 16,5-10-4-16,1-3 13 16,4-17 4-16,1-9 2 15,5-16-9-15,4-2 18 16,5-35 29-16,6-15 1 15,1-18-3-15,-6-6-17 16,-5-1-5-16,-15 4 1 16,-7 11-5-16,-10 9 20 15,0 14 39-15,-23 12 30 16,-2 16-9-16,-2 11-35 0,-2 0-30 16,6 30-15-16,2 16 0 15,13 8 10-15,8 8-11 16,0-2-15-16,19-5 5 15,17-10-37-15,9-11-29 16,23-13-60-16,-7-10-78 16,-10-11-1176-16</inkml:trace>
  <inkml:trace contextRef="#ctx0" brushRef="#br2" timeOffset="-143627.52">5309 13028 2255 0,'0'0'271'16,"0"0"-205"0,-22 136-49-16,18-70-10 0,4 2-6 15,0-2-1-15,4-15-6 16,11-8-33-16,6-16-9 16,1-10-17-16,6-17 12 15,-7-17-167-15,-5-10-1140 0</inkml:trace>
  <inkml:trace contextRef="#ctx0" brushRef="#br2" timeOffset="-143497">5235 12779 2825 0,'0'0'231'0,"0"0"-231"15,0 0-35-15,0 0-225 16,0 0-587-16</inkml:trace>
  <inkml:trace contextRef="#ctx0" brushRef="#br2" timeOffset="-142993.78">5612 13046 2309 0,'0'0'300'16,"0"0"-248"-16,-13 102-34 15,13-50-18-15,0 9-9 16,11-3-27-16,5-2-65 16,-3-9 45-16,-5-11 48 0,2-15 8 15,-6-11 64 1,1-10-41-16,-5-2 54 0,2-27 106 16,0-15-84-16,0-11-66 15,2-6-24-15,1-1 9 16,2 6 10-16,-3 9 8 15,3 8-13-15,-5 13-5 16,2 12-5-16,-2 12-13 16,3 2-22-16,4 8-28 15,6 21 50-15,4 9 0 16,3 6-6-16,-2 1-1 0,0-4-9 16,-5-9 16-16,-1-10 0 15,-3-11 0-15,-2-6-10 16,-2-5-9-16,-1-5 19 15,3-19 71-15,3-9-15 16,1-10-31-16,3 1-12 16,-3 6-7-16,-5 8-6 15,2 12 0-15,-6 12 0 16,-1 4-35-16,1 16 28 16,2 22 7-16,5 15 0 15,1 5-11-15,7 22-92 16,-3-13-207-16,-3-20-1892 0</inkml:trace>
  <inkml:trace contextRef="#ctx0" brushRef="#br2" timeOffset="-142013.33">6584 13168 2488 0,'0'0'245'16,"0"0"-214"-16,0 0-17 15,0 0 0-15,0 0-2 16,0 0-12-16,0 0-28 16,-27-27-15-16,27 27 30 15,-2 5-12-15,2-1 4 16,0 0 4-16,0-4-34 0,0 0-4 16,0 0 55-16,0 0 35 15,0 0 45-15,-3 0 22 16,1 0-12-16,-2 0 4 15,-1 0-38-15,3 0-6 16,-3 0-13-16,3 0-18 16,0 0-13-16,0 0-6 15,2 0-22-15,0 2-42 16,0 2-45-16,-2 2-48 16,2-1-154-16,0-2-536 0</inkml:trace>
  <inkml:trace contextRef="#ctx0" brushRef="#br2" timeOffset="-141199.86">7125 13002 1877 0,'0'0'518'15,"0"0"-263"-15,0 0-24 16,0 0-58-16,0 0-58 15,13-105-48-15,-13 91-37 16,-13 3-5-16,-11 4-25 0,-7 7 0 16,-10 4-47-1,-8 27-24-15,-2 9 14 0,4 9 16 16,9 1 15-16,11-3 25 16,16-6-31-16,11-10-55 15,0-15 19-15,27-12 27 16,15-4 41-16,10-24 0 15,8-14 1-15,0-8 14 16,-2-2-10-16,-12 4-4 16,-10 7 0-16,-11 14 52 15,-14 7-15-15,-4 14-16 16,-3 2 3-16,0 23-11 16,5 24-5-16,9 16-8 15,9 26 0-15,7 29-1 16,-3-7-2-16,-9-13 2 0,-11-18-7 15,-11-27-2 1,0-2 4-16,-4-2 5 0,-17-17 43 16,-6-12 26-16,1-15 7 15,0-5-42-15,1-13-1 16,2-23-9-16,8-8-15 16,8-13-8-16,7-5 3 15,0 0-1-15,7 2-3 16,17 7-10-16,9 13-1 15,6 12-9-15,3 15 19 16,0 11-5-16,-1 2 1 16,-6 11-48-16,-4 18 18 15,-10 5 2-15,-10 1-7 16,-7 1 17-16,-4-9 10 16,0-4 13-16,0-10 13 0,-2-9 26 15,-3-4 7-15,3-4-15 16,2-18-14-16,0-12-16 15,0-6 3-15,0-2-3 16,0-3 0-16,11 9-1 16,3 6 1-16,1 13-1 15,1 10-8-15,-1 7 0 16,8 14-5-16,-2 22 13 16,6 11 4-16,0 7-2 15,-2-1-1-15,-5-3 4 16,-5-11-5-16,-3-11 2 0,-3-10-2 15,-5-8 0-15,-2-10 0 16,-2-6-5 0,0-16-78-16,-2-4-384 0</inkml:trace>
  <inkml:trace contextRef="#ctx0" brushRef="#br2" timeOffset="-140315.84">7731 13573 1914 0,'0'0'674'16,"0"0"-525"-16,0 0-46 0,0 0 18 15,0 0-26 1,0 0-28-16,29-114-34 0,-14 76-19 16,3-5-3-16,-2 2 4 15,-1 1-4-15,1 4-5 16,-3 5-5-16,-2 12 7 16,-3 6-8-16,-4 8 0 15,-2 5-1-15,0 0-3 16,3 1-10-16,5 19 9 15,4 10 5-15,1 6-1 16,1 5-8-16,-3-1-29 16,1 7-77-16,-7-16-89 15,-3-6-453-15</inkml:trace>
  <inkml:trace contextRef="#ctx0" brushRef="#br2" timeOffset="-139496.09">8281 12926 1732 0,'0'0'338'15,"0"0"-253"-15,0 0-42 16,0 0 110-16,0 0 1 16,0 0-45-16,0 0-70 15,2-12-38-15,-2 24 10 0,0 8 27 16,5 6-16-16,-1 10 0 16,3 6-14-16,0 8-7 15,2 4-1-15,-1 0 5 16,2-4-5-16,-1-10 0 15,-5-7 1-15,0-12 7 16,-2-9-8-16,0-7 0 16,-2-5 42-16,0 0 40 15,0 0 8-15,0-5-25 16,0-8-48-16,0-1-17 16,0 2-23-16,0 2-4 15,-4 2-16-15,0 2-7 0,0 2-30 16,-1 1-8-16,1-2 1 15,1 0 17-15,1-1 2 16,2 0 37-16,-3 0 31 16,3-2 50-16,0 3 46 15,0-1-11-15,0 2-26 16,0 1-28-16,0 2-13 16,0 1-10-16,0 0-8 15,0 0-2-15,0 0 2 16,0 0 23-16,0 0-4 15,0 5-14-15,0 4 13 16,0-4-7-16,0 2-10 16,0-1 4-16,0 0-4 0,0-3-1 15,0 1-13 1,0-4 8-16,0 0 5 0,0 0 1 16,0 0 6-16,3-1 2 15,6-20 27-15,4-5-11 16,8-10-10-16,1-6-15 15,4-4 14-15,3 0 3 16,0 2 13-16,2 6-7 16,-2 4-5-16,0 7-8 15,-2 10 4-15,-2 2 3 16,0 7-10-16,-2 4-7 16,2 4-6-16,0 0 5 15,-3 0-40-15,7 8-70 0,-7 5-15 16,-6-5-189-16</inkml:trace>
  <inkml:trace contextRef="#ctx0" brushRef="#br2" timeOffset="-138680">8907 13387 2076 0,'0'0'487'0,"0"0"-374"15,0 0 2-15,0 0 32 16,0 0-43-16,0 0-44 16,0 0-53-16,18-72-1 15,-29 55-6-15,-7 3-2 16,-4 5-21-16,-1 5-26 15,-1 4-10-15,0 1 2 16,1 24 8-16,8 6 25 16,1 7 16-16,10 5 1 15,4-3 2-15,0-6-5 16,4-6-5-16,12-12 9 16,-1-6 6-16,1-10 6 15,4 0 21-15,0-21 21 16,5-16-17-16,0-11-18 0,-2-11-7 15,0-4-6 1,0-7 7-16,-6-1-7 0,-1 0 1 16,-5 7 8-16,-2 7 63 15,-7 15-18-15,-2 14-27 16,0 16-3-16,0 12 13 16,0 0-16-16,0 32-21 15,-5 18-2-15,1 14-22 16,2 10-22-16,2 5-52 15,0-6 13-15,0-6-10 16,11-13 5-16,7-14 19 16,0-18 17-16,3-13 5 15,4-9 29-15,0-13 20 16,4-21 25-16,2-11-2 0,0-9-9 16,0-4 30-16,-4-2 72 15,-4 2 37 1,-6 6-8-16,-5 8-43 0,-8 12-23 15,-4 13-34-15,0 10-4 16,0 9 5-16,0 0-25 16,-2 10-21-16,-8 20 0 15,4 8 0-15,-1 10 0 16,7 2-22-16,0 1-6 16,0-1 7-16,9-2-15 15,9-4-6-15,0-2-36 16,-2-6-31-16,-8-5-45 0,-8-6 62 15,0-5-41 1,-22-7 15-16,-18 0 84 0,-12-9 27 16,-27-4-68-1,10 0 23-15,11-2-226 0</inkml:trace>
  <inkml:trace contextRef="#ctx0" brushRef="#br2" timeOffset="-133832.41">1479 14553 1027 0,'0'0'1345'0,"0"0"-1203"16,0 0-102-16,0 0 10 16,0 0 26-16,0 0-22 15,-4-13-27-15,4 13-13 0,0 0 3 16,0 0 11 0,-3 0 1-16,1 0-17 0,0 0-3 15,-2 7-9-15,1 16 0 16,3 11 0-16,0 14 10 15,0 12-8-15,9-1-2 16,9-1-10-16,4-6 9 16,1-11 1-16,-2-9-5 15,4-18-22-15,0-11 3 16,4-3 24-16,6-34 1 16,5-20 31-16,3-18-24 15,-1-12-8-15,-7-4-27 16,-6 1 0-16,-13 7 16 0,-9 4 11 15,-7 12 12 1,-4 11 23-16,-19 9 44 0,-4 14-4 16,-2 14-47-16,2 12 4 15,4 4-13-15,0 20-18 16,5 20-1-16,9 14 7 16,9 5-7-16,0-2-6 15,21-4-30-15,12-15 31 16,7-10 3-16,5-10 2 15,1-14-7-15,14-4-34 16,-10-13-119-16,-10-2-527 0</inkml:trace>
  <inkml:trace contextRef="#ctx0" brushRef="#br2" timeOffset="-133541.16">2214 14606 2368 0,'0'0'547'15,"0"0"-460"-15,0 0-50 16,0 0-10-16,0 0-27 16,0 0-28-16,0 115-2 15,0-52-66-15,0 5 45 16,2-2 33-16,7-9 5 16,5-17-4-16,3-18-16 15,8-16 3-15,4-6 30 16,0-35 81-16,2-14-10 15,-8-11-44-15,-10-5-27 16,-11 5 0-16,-2 7-5 16,-15 9-6-16,-16 13-49 0,-8 18-19 15,-14 13-5 1,10 23-137-16,12 7-460 0</inkml:trace>
  <inkml:trace contextRef="#ctx0" brushRef="#br2" timeOffset="-133285.83">2696 14614 2231 0,'0'0'615'0,"0"0"-532"16,0 0-25-1,0 0-37-15,-60 104-7 0,54-33-2 16,6 8-7-16,0 7 2 15,0-1-7-15,10-5 1 16,1-12 4-16,-3-12-5 16,2-19-9-16,-3-15-33 15,-3-16-51-15,-4-16-50 16,0-20-56-16,0-8-1086 0</inkml:trace>
  <inkml:trace contextRef="#ctx0" brushRef="#br2" timeOffset="-133083.87">2566 14644 2129 0,'0'0'473'0,"0"0"-296"0,0 0-90 16,0 0-4-16,0 0 12 15,0 0-50-15,143-53-15 16,-97 80-13-16,-5 9-17 16,-12 6-14-16,-16 1 1 15,-13 1-2-15,0-3 15 16,-27 0 8-16,-6-13 1 15,-16-6-9-15,8-8-23 16,10-12-281-16</inkml:trace>
  <inkml:trace contextRef="#ctx0" brushRef="#br2" timeOffset="-132463.5">3152 14824 2102 0,'0'0'706'0,"0"0"-600"16,0 0-42-16,0 0-6 16,0 0-43-16,0 0-15 15,0 0-16-15,9 0 16 16,17 0 12-16,9 0-7 16,9 6 2-16,5 2 0 15,4 1 0-15,3-5-6 16,2 2-1-16,-4-2-9 15,-6-4-52-15,8 0-41 16,-13-6-55-16,-10-8-471 0</inkml:trace>
  <inkml:trace contextRef="#ctx0" brushRef="#br2" timeOffset="-131986.87">3995 14512 2593 0,'0'0'420'16,"0"0"-420"-16,0 0-20 15,0 0-10-15,0 0 30 16,-2 115 5-16,-4-58 0 16,4 7 3-16,2-1-3 15,0-9-4-15,0-6 8 0,2-12 14 16,10-14 0-1,-1-8 1-15,3-10 3 0,3-4 10 16,3-8 2-16,5-15 18 16,2-13-23-16,-1-7-10 15,-1-7-5-15,-5-5-1 16,-5-5 3-16,-3-2 6 16,-10-1-1-16,-2-4 0 15,0 4-8-15,-12 6-11 16,-3 10-7-16,-3 8-14 15,1 20-12-15,-2 11-26 16,2 8 23-16,-3 8 8 16,-1 18 19-16,4 12 2 15,1 10 4-15,7 2-3 16,7 3-1-16,2-9-14 16,7-3 9-16,17-4 0 0,8-7-4 15,7-10-44-15,19-6-96 16,-8-10-131-16,-8-4-1126 15</inkml:trace>
  <inkml:trace contextRef="#ctx0" brushRef="#br2" timeOffset="-131639.43">4452 14716 562 0,'0'0'1832'0,"0"0"-1653"0,0 0-98 15,0 0 29-15,0 0-23 16,0 0-32-16,0 0-48 16,-19 45 8-16,13-8 2 15,-6 12 15-15,4 3-8 16,1 4-7-16,3-2-11 16,4-8-6-16,0-10-11 15,0-12 1-15,11-14 5 16,9-10 5-16,9 0 10 15,2-20 72-15,2-19-32 16,1-6-16-16,-5-5-17 16,-10-3 0-16,-9 3-6 15,-10 6 3-15,0 9-9 16,-21 7-5-16,-5 11-34 16,-21 17-26-16,7 0-130 0,2 18-757 0</inkml:trace>
  <inkml:trace contextRef="#ctx0" brushRef="#br2" timeOffset="-130970.04">4857 14772 1918 0,'0'0'380'16,"0"0"-206"-16,0 0-16 15,0 0-62-15,0 0-42 16,0 0-29-16,0 0-7 15,29-11-10-15,-27 39 5 16,5 7 15-16,-1 6-8 16,1 3-9-16,0-2-9 15,-3-8 9-15,1-8 18 16,-3-10 20-16,-2-8 17 16,2-8-14-16,0 0-36 15,2 0-2-15,-1-14 35 16,4-18-5-16,0-6-24 0,1-4-11 15,5-2-1-15,-1 3-8 16,3 10-2-16,-1 10-25 16,1 15-18-16,-1 6-26 15,1 17-1-15,1 16 45 16,-1 16 10-16,1-1-24 16,-1 1-2-16,-3-7 27 15,-3-13 11-15,-3-8 4 16,3-14 1-16,-2-7 12 15,2-3 65-15,2-22 29 16,3-13-55-16,1-6-28 16,3-6-13-16,-1 0-3 0,6 1-2 15,-3 13-5-15,0 13-5 16,-2 13-9-16,-3 10-32 16,-1 10-1-16,-1 26 47 15,-1 14 3-15,1 4 7 16,-3 8-10-16,6 4-59 15,-7-12-79-15,-3-14-238 0</inkml:trace>
  <inkml:trace contextRef="#ctx0" brushRef="#br2" timeOffset="-128746.15">6262 14780 1285 0,'0'0'988'0,"0"0"-805"15,0 0-78-15,0 0-1 16,0 0-11-16,0 0-15 16,0 0-20-16,0-8-26 15,2 7-3-15,4 1 4 16,0-5 4-16,5 5-14 15,5-4-10-15,8 3 1 16,5 1-13-16,9 0-1 16,4 0 0-16,3 0-8 15,2 11 8-15,-1 1-7 16,-1-2-19-16,-5 3 12 16,-7-8 2-16,-6-1-9 15,-9-4-50-15,-9 0-87 0,-9 0-634 16</inkml:trace>
  <inkml:trace contextRef="#ctx0" brushRef="#br2" timeOffset="-128510.8">6327 15021 2663 0,'0'0'303'0,"0"0"-281"15,0 0-13-15,0 0 11 0,0 0 18 16,0 0-9-16,154 0-4 16,-99 0-17-16,1 0 0 15,-2 0-8-15,-6 0-15 16,-5 0-24-16,-1 0-65 16,-13 0-97-16,-13 0-581 15</inkml:trace>
  <inkml:trace contextRef="#ctx0" brushRef="#br2" timeOffset="-122214.86">7388 14610 1217 0,'0'0'610'0,"0"0"-458"15,0 0-103-15,0 0 108 16,0 0 66-16,0 0-88 16,0-50-75-16,0 42-29 15,0-1 8-15,0 0 15 0,-4-5-14 16,-6 2 6-1,-5 0 15-15,-6 0-5 0,-5 4-1 16,-8 8-44-16,-6 0-11 16,-6 8-16-16,-5 20 5 15,-1 6 11-15,8 6 0 16,6 7 2-16,14-8-2 16,10 1-9-16,11-4 4 15,3-7-5-15,5-12-25 16,17-4 22-16,7-13 13 15,5 0 8-15,5-9 21 16,4-12-16-16,-1-4-13 16,-2 0 1-16,-9 6-1 15,-6 2-1-15,-7 16-4 0,-5 1-13 16,-1 26-40-16,1 24 58 16,7 31 15-16,0 3-15 15,2 10-25-15,-1 4-179 16,-8-17-38-16,-2 5-290 15,-8-12-195-15,-3-15 727 16,0-18 227-16,-12-15 267 16,-3-14-50-16,-1-12-149 15,1-4-156-15,1-28-61 16,3-10-33-16,4-8-25 16,7-8 25-16,0 0-19 15,0-1-18-15,18 7 0 16,4 10-8-16,7 8 0 15,0 12-10-15,5 16-7 16,-1 6-6-16,-2 4-4 0,0 24-14 16,-2 10-4-16,-6 4 0 15,-8 2 1-15,-5-7 12 16,-10-5 9-16,0-9 23 16,0-8 74-16,0-9 47 15,0-6-28-15,0 0-29 16,0-8-40-16,0-16-14 15,0-4-8-15,0-2-2 16,6-5 5-16,5 7-4 16,1 6-1-16,-4 8 0 15,3 10 0-15,1 4-20 16,1 0-31-16,2 22 23 16,5 6 20-16,3 8-6 0,-1-1-17 15,-2 1 11-15,-4-14 6 16,-5-4 13-16,-3-10 1 15,-2-8-8-15,-2 0 8 16,-2-8 69-16,0-21-31 16,2-4-20-16,1-8-13 15,-1 4-5-15,3 2 9 16,-2 7-4-16,-3 11-3 16,2 8-2-16,1 9-10 15,1 6-41-15,1 26 51 0,4 12 13 16,4 9-13-1,2 1-22-15,4 11-75 16,-1-16-127-16,-3-12-635 0</inkml:trace>
  <inkml:trace contextRef="#ctx0" brushRef="#br2" timeOffset="-122064.72">8179 15069 2840 0,'0'0'284'16,"0"0"-219"-16,0 0-63 16,0 0-2-16,0 0-135 0,0 0-680 15</inkml:trace>
  <inkml:trace contextRef="#ctx0" brushRef="#br2" timeOffset="-121699.09">8292 14761 2429 0,'0'0'261'0,"0"0"-188"16,0 0-17-16,0 0 28 16,0 0-66-16,0 0-18 15,0 0 5-15,38 104 1 16,-6-53-5-16,-1 5 1 15,-5 1 3-15,-1-3-5 16,-7-10 0-16,-7-8 5 16,-7-8 16-16,-4-7 0 0,0-11 33 15,0-6 17-15,0-4-13 16,0-8-13-16,0-20-3 16,2-10-37-16,2-9 9 15,2-11-3-15,2-4-7 16,3-1 3-16,3 6-7 15,3 3 0-15,4 9 0 16,10 6-111-16,-6 8-154 16,-4 15-1459-16</inkml:trace>
  <inkml:trace contextRef="#ctx0" brushRef="#br2" timeOffset="-120933.93">8847 15125 1833 0,'0'0'391'0,"0"0"-290"16,0 0 67-16,0 0 78 15,0 0-17-15,0 0-83 16,0 0-88-16,14-17-36 16,-14-2-9-16,-2 1-8 15,-12 1-5-15,-9 6-12 16,-3 3-77-16,-5 8 30 0,-8 8 1 15,0 20 19-15,1 12 32 16,5 12 7-16,6 3-5 16,13-3 4-1,10 2 0-15,4-14-24 0,2-8 6 16,22-14 19-16,3-9 27 16,9-9 46-16,1-9-19 15,6-19-15-15,2-12-9 16,-3-8-11-16,-2-7-7 15,-9-2-7-15,-6-6 5 16,-8 1-9-16,-5 5 5 16,-7 7 13-16,-5 11-2 15,0 17-5-15,0 16-12 16,0 6-38-16,0 24 11 16,-3 23 27-16,1 11 0 0,2 9 1 15,0-4 3-15,2-5-3 16,13-19-1-16,6-6-14 15,1-18 14 1,0-4 0-16,3-11 19 0,-3-4 11 16,3-18-9-1,-4-11-8-15,0-6-3 0,-3-6-9 16,-3-1 0-16,-1-1 5 16,-5 6 5-16,-3 7 17 15,-1 9-5-15,-3 13-14 16,-2 7 0-16,0 5-9 15,0 9 1-15,-5 18 5 16,-8 9 1-16,0 8 0 0,0-1-7 16,1-4 4-1,3-4 0-15,7-5-4 0,2-8 0 16,0-2-13-16,0-4-6 16,16 1 1-16,1 2-4 15,4-1 0-15,-4-1-2 16,-1 2 13-16,-7-5 0 15,-9-1-4-15,0 0 15 16,0-9 16-16,-11-2 16 16,-7-2-7-16,-11-6-25 15,5-15-78-15,1-2-272 0</inkml:trace>
  <inkml:trace contextRef="#ctx0" brushRef="#br2" timeOffset="-120522.74">9875 14333 1719 0,'0'0'1001'0,"0"0"-913"0,0 0-68 15,0 0-12-15,0 0 67 16,0 0 9-16,0 0-57 16,-58 64-24-16,10 15-1 15,-12 34 5-15,-2 41 0 16,4 12 0-16,18-10 5 15,20-35 3-15,20-45 11 16,0-22-13-16,7-14-12 16,19 0 5-16,10-3-6 15,8-4 0-15,8-16-1 16,6-16-7-16,28-12-20 16,-12-22-117-16,-13-7-597 0</inkml:trace>
  <inkml:trace contextRef="#ctx0" brushRef="#br2" timeOffset="-120063.14">10104 14733 2186 0,'0'0'477'0,"0"0"-356"16,0 0-89-16,0 0-9 15,0 105 25-15,6-42-17 16,8 4-17-16,-1 2-13 16,5-9 5-16,-3-10-6 15,4-11-9-15,-4-16 4 16,5-14 5-16,1-9 50 0,4-6 21 16,2-29 17-16,4-13-30 15,-2-10-35-15,0-9-8 16,-4-10 0-16,-4-3-8 15,-11-1 1-15,-5 5 4 16,-5 10 11-16,0 16 1 16,0 16-8-16,-7 14 4 15,-9 16 7-15,-3 4-18 16,-6 18-9-16,-4 22 0 16,0 6 1-16,2 13 3 15,6-4 0-15,7 0-4 16,5-15-1-16,9-8 1 0,0-6-8 15,2-14 7 1,21-6-8-16,8-2 8 0,4-4-34 16,21 0-91-16,-9-10-221 15,-10 4-1592-15</inkml:trace>
  <inkml:trace contextRef="#ctx0" brushRef="#br2" timeOffset="-119791.8">10654 15009 2348 0,'0'0'348'0,"0"0"-242"0,0 0 23 16,0 0-23-16,0 0-20 16,0 0-34-16,0 0-46 15,-4 57 0-15,2 0 3 16,2 2-7-16,0 2-2 15,0-6 7-15,0-10-7 16,0-5 0-16,0-17-11 16,0-11-45-16,0-16-121 15,0-19-80-15,0-8-1188 0</inkml:trace>
  <inkml:trace contextRef="#ctx0" brushRef="#br2" timeOffset="-119674.75">10690 14754 2784 0,'0'0'221'0,"0"0"-163"16,0 0-58-16,0 0-64 15,0 0-151-15,0 0-554 0</inkml:trace>
  <inkml:trace contextRef="#ctx0" brushRef="#br2" timeOffset="-119217.25">10885 14951 2204 0,'0'0'377'0,"0"0"-235"16,0 0-38-16,0 0-1 0,0 0-30 15,19 120-36 1,-17-64-22-16,2 8-7 0,0 7-8 16,-1-4 11-16,2-6-11 15,-1-7 5-15,0-12-4 16,3-7 13-16,-3-18 16 15,-2-3 7-15,4-9-20 16,-4-5-8-16,0 0 7 16,0-13-16-16,0-10-18 15,1-12-62-15,-3-5-32 16,0-10-8-16,0-5 4 16,0-14-86-16,-14-7-171 15,-2-5-148-15,3 3 54 16,2 9 467-16,4 16 642 15,3 15 32-15,4 16-469 16,0 10-91-16,0 10-56 16,2 2-38-16,15 2-8 0,10 20 28 15,2 8-38-15,2 8-2 16,1 4-61-16,-10 4-6 16,-11-2 7-16,-9-7 26 15,-2-7 19-15,-15-8 15 16,-16-7 30-16,-2-7 11 15,-17-8-41-15,10-1-72 16,9-16-1432-16</inkml:trace>
  <inkml:trace contextRef="#ctx0" brushRef="#br2" timeOffset="-118948.14">11329 14993 2767 0,'0'0'403'16,"0"0"-369"-16,0 0-27 16,0 0-6-16,0 0-1 15,0 0-4-15,0 0-21 16,87 16-31-16,-45-13-6 15,21-3-61-15,-12 0-88 16,-4-4-727-16</inkml:trace>
  <inkml:trace contextRef="#ctx0" brushRef="#br2" timeOffset="-118526.9">11759 14683 2554 0,'0'0'313'16,"0"0"-313"-16,0 0-24 15,0 0 24-15,-22 114 16 16,20-54-6-16,2 5-10 16,0 2 0-16,0-7-7 0,0-4 2 15,0-15 5 1,8-11 1-16,6-13 56 0,1-11 36 15,4-6 8-15,5 0-19 16,2-22-33-16,9-14 0 16,-2-8-24-16,2-6 1 15,-3-12-20-15,-6-5 15 16,-4-4 0-16,-6-4-7 16,-7 1-8-16,-7 10-6 15,-2 14-10-15,0 18-14 16,-11 14-27-16,-9 18 23 15,-2 5 19-15,-7 26 9 16,2 13 5-16,2 10-1 16,13 5-4-16,6-6-6 15,6-3 6-15,8-6-5 0,15-9-5 16,25-9-55-16,-6-12-185 16,-2-8-891-16</inkml:trace>
  <inkml:trace contextRef="#ctx0" brushRef="#br2" timeOffset="-117017.83">12312 14977 1906 0,'0'0'410'16,"0"0"-276"-16,0 0-29 15,0 0-6-15,0 0 3 0,0 0-24 16,0 0-41-16,0-11-16 16,-2 11 4-16,0 2-5 15,0 19-20-15,-2 5 1 16,0 11 10-16,2 7-4 15,2 6 0-15,0-6-7 16,0-2 1-16,0-6-1 16,-2-11 2-16,2-6 3 15,0-11 1-15,0-4 15 16,0-4 32-16,0 0 16 16,0 0-14-16,0 0-20 15,0-14-28-15,0 2-6 16,0-2-1-16,0-7-6 15,0 1-10-15,0-5-4 16,0-3 3-16,0-7 6 0,0-1 2 16,2 0-2-16,8-4-14 15,2 9 6-15,1 8-2 16,-1 6 15-16,-1 13-2 16,-5 4-9-16,4 7 13 15,1 22 4-15,0 10 14 16,5 7-14-16,-1 1-11 15,1-1-30-15,-1-6-35 16,-1-10 14-16,-3-6 27 16,-3-14 21-16,0-10 11 15,-2 0 3-15,1-10 30 16,-1-18-5-16,0-7-13 0,-6-19-12 16,0 6-23-16,-4 6-684 15</inkml:trace>
  <inkml:trace contextRef="#ctx0" brushRef="#br2" timeOffset="-116683.93">12192 14610 2001 0,'0'0'972'16,"0"0"-862"-16,0 0-71 15,0 0-16-15,0 0-17 16,0 0-4-16,0 0-2 16,8 4-152-16,-6 6-133 15,1 2-1249-15</inkml:trace>
  <inkml:trace contextRef="#ctx0" brushRef="#br2" timeOffset="-116092.4">12566 14887 1964 0,'0'0'213'15,"0"0"-183"-15,0 0-21 16,0 0 27-16,0 0 70 16,0 104-32-16,0-52-47 0,0-2 0 15,0 3-8-15,0-13 2 16,4-4 40 0,3-12 44-16,0-8-17 0,-3-8 20 15,3-8-4-15,-3 0 9 16,5 0-35-16,3-21-24 15,3-6-25-15,5-9-9 16,5-9-8-16,2 0 3 16,2 1 2-16,-4 1-2 15,0 9-2-15,-2 8-13 16,-8 14 0-16,-6 12-19 16,-4 0-9-16,-3 22-9 0,0 16 30 15,-2 8 6-15,0-2-15 16,4-6 11-16,1-4 0 15,4-16-6-15,2-5 10 16,0-13-4-16,7 0 5 16,3-14 9-16,0-16 3 15,6-7-6-15,-2-6 1 16,-1 6-6-16,-6 5 7 16,-4 10 29-16,-8 9-5 15,-2 13-13-15,-1 0-1 16,-1 23-12-16,2 13-6 15,10 32-25-15,-3-10-113 16,-3-6-417-16</inkml:trace>
  <inkml:trace contextRef="#ctx0" brushRef="#br2" timeOffset="-114837.02">2112 15047 1541 0,'0'0'606'16,"0"0"-427"-16,0 0-104 0,0 0-29 16,0 0-39-16,0 0-7 15,0 0-39-15,-5 0-8 16,3 11-16-16,-5 6-102 15,-1-1-95-15,1-2-325 0</inkml:trace>
  <inkml:trace contextRef="#ctx0" brushRef="#br2" timeOffset="-113941.68">1708 15129 1811 0,'0'0'548'16,"0"0"-398"-16,0 0-106 15,0 0-11-15,0 0 15 16,0 0-15-16,0 0-2 16,43 97-1-16,-12-53-2 15,7 6-19-15,7-2 2 16,3-2 10-16,4-10-19 0,-4-9 29 15,2-10-13-15,-4-9 31 16,-1-8 21-16,-1 0-24 16,6-19-11-16,-1-14-13 15,6-7-11-15,1-8-11 16,0 2 0-16,0 0 0 16,-3 6 0-16,-2 14-10 15,-4 8-16-15,-5 14-9 16,-2 4-28-16,-1 22-23 15,-4 14 47-15,1 8 23 16,-1 1 16-16,-4 0 6 16,0-9-1-16,-2-6-3 0,3-12 25 15,3-12 31-15,6-6 25 16,7-2-47-16,8-20-3 16,9-12-28-16,4-2-4 15,0 3 0-15,0 4-1 16,-4 8-9-16,-5 14-9 15,-4 7-7-15,-3 4-30 16,-2 24 37-16,1 8 16 16,-2 2 1-16,2 0 1 15,2-4 1-15,2-12 0 16,4-12 12-16,9-10 48 0,10 0-24 16,13-26-10-16,6-8 1 15,5-6-4-15,-1 2-13 16,-9 6-7-16,-10 3-4 15,-10 18-6-15,-13 3 6 16,-8 8-7-16,-8 4-21 16,-5 18 28-16,-2 0 8 15,-1-1 2-15,-1 0-6 16,1 0-4-16,-1-14 0 16,2-6 0-16,-2-1 13 15,5 0 7-15,2-12-9 16,1-5-5-16,-5-2-6 15,-5 5-12-15,-10 1-37 16,-17 13-49-16,-6 0-117 16,0 0-814-16</inkml:trace>
  <inkml:trace contextRef="#ctx0" brushRef="#br2" timeOffset="-113308.05">3161 15691 2129 0,'0'0'430'15,"0"0"-335"-15,0 0-71 16,0 0 4-16,0 0 21 0,0 0-35 16,0 0 12-16,32 111-18 15,-13-65 4-15,4-2 6 16,6-9-5-16,0-3 9 16,2-11 31-16,0-8 22 15,0-13 27-15,5 0-35 16,1-13-20-16,2-18-12 15,3-9-15-15,-2-8-7 16,-5-7-2-16,-6 3-11 16,-6-3 4-16,-9 1 1 15,-8 7-1-15,-6 10 0 16,0 3 6-16,-16 9-10 16,-5 13-14-16,-2 6-11 15,0 6-1-15,3 2-5 16,3 16 14-16,8 7 8 0,4 3 8 15,5-1 1 1,0 0 1-16,20-5 8 0,24 0-9 16,-5-9-49-16,-1-4-363 15</inkml:trace>
  <inkml:trace contextRef="#ctx0" brushRef="#br2" timeOffset="-112964.77">4037 15806 2799 0,'0'0'154'15,"0"0"-154"-15,0 0-68 16,0 0 68 0,0 0 0-16,0 0-25 0,-90 121-22 15,71-71 38-15,5-1 9 16,5-5 33-16,9-8-6 15,0-13-26-15,7-10 20 16,11-9 52-16,6-4 14 16,1-10-35-16,-3-14-7 15,1-4-14-15,-10-8-17 16,-9 4 7-16,-4 6 6 16,-2-1 3-16,-21 10 9 15,-10 7 6-15,-5 10-45 16,-2 0-10-16,-2 10-37 15,2 17-14-15,4 22-58 0,12-9-77 16,11-6-274-16</inkml:trace>
  <inkml:trace contextRef="#ctx0" brushRef="#br2" timeOffset="-112338.95">4195 15927 1867 0,'0'0'537'0,"0"0"-258"15,0 0-80-15,0 0-36 16,0 0-83-16,0 0-80 16,0 0 0-16,4 81-11 0,-6-41 2 15,2-1 1 1,0-6 1-16,0-7 0 0,6-16-1 16,6-6 8-1,3-4 1-15,1-10 7 0,5-16 6 16,-2-11 6-16,-1 2-20 15,-3-4-12-15,-5 12 11 16,-6 9 1-16,-1 8 0 16,-3 10-4-16,0 5-1 15,0 25-4-15,0 17 4 16,0 6 1-16,0 6-2 16,12-3 6-16,11-10-5 15,4-10 4-15,2-14 1 16,2-13 0-16,2-9 5 15,1-19 7-15,3-21 3 0,3-12-15 16,1-12-40 0,-3-3-103-16,-5-4 2 0,-6 0 55 15,-2 7 52-15,-10 2 29 16,-1 10 5-16,-8 11 27 16,-4 18 64-16,-2 7 43 15,0 10-1-15,0 6-23 16,0 0-39-16,0 0-37 15,0 14-29-15,0 11 1 16,-4 8-2-16,0 5 0 16,-4 4 6-16,6 2 8 15,-2 0-10-15,4-2 1 0,0 2-8 16,0 0 4 0,0-3-5-16,0-5 0 0,4-2-23 15,6-2-16-15,-2-8-29 16,1-4-16-16,0-10-22 15,0-10-72-15,-2 0-348 16,-3-4-1332-16</inkml:trace>
  <inkml:trace contextRef="#ctx0" brushRef="#br2" timeOffset="-112180.47">4919 15677 1713 0,'0'0'373'0,"0"0"-238"16,0 0 2-16,0 0-137 15,0 0-332-15</inkml:trace>
  <inkml:trace contextRef="#ctx0" brushRef="#br2" timeOffset="-111932.64">4598 15839 2333 0,'0'0'655'0,"0"0"-576"15,0 0-10 1,0 0-23-16,0 0-26 0,0 0-7 15,116 0 1-15,-45 0 2 16,10 0-2-16,4-6-14 16,4-2-21-16,-23-2-190 15,-21-1-2124-15</inkml:trace>
  <inkml:trace contextRef="#ctx0" brushRef="#br2" timeOffset="-100787.75">18005 11401 1591 0,'0'0'317'0,"0"0"-171"15,0 0-50-15,0 0-33 16,0 0-36-16,0 0-26 15,50 15-1-15,-43-12-10 16,-2 1-3-16,2 3 11 16,-3-3-1-16,-2-1 3 15,-2 0-105-15,0-1-1601 0</inkml:trace>
  <inkml:trace contextRef="#ctx0" brushRef="#br2" timeOffset="-100293.53">18526 11364 1587 0,'0'0'363'16,"0"0"-166"-16,0 0-117 16,0 0-53-16,0 0-5 0,0 0-22 15,0 0-10-15,89-57-15 16,-75 51-4-16,-2 1 29 15,2-4 0-15,1 1 0 16,2-2 9-16,-7 3-8 16,1-2 15-16,-3 3 6 15,-6 4 33-15,-2 0 62 16,0 0 24-16,0 0-37 16,0 0-62-16,-5-2-24 15,-2 2-12-15,0-3 21 16,1 0-18-16,2 2-9 15,2-6 0-15,2-3-11 16,0-4-17-16,0-3-19 16,0-2-29-16,0-1-86 0,2 0-191 15,8 6-11-15,4 4-305 0</inkml:trace>
  <inkml:trace contextRef="#ctx0" brushRef="#br2" timeOffset="-99899.52">20061 10070 2007 0,'0'0'130'0,"0"0"-130"16,0 0 0-16,0 0 90 16,0 0-20-16,0 0-58 0,-134-77 27 15,103 68 6-15,-25 3-45 16,8 0-82 0,-2 2-1006-16</inkml:trace>
  <inkml:trace contextRef="#ctx0" brushRef="#br2" timeOffset="-98638.85">14863 12864 1122 0,'0'0'411'0,"0"0"-238"15,0 0-131-15,0 0-13 16,0 0-29-16,0 0-38 16,0 0-115-16,-64 108-1195 0</inkml:trace>
  <inkml:trace contextRef="#ctx0" brushRef="#br2" timeOffset="-97697.04">13031 14591 1782 0,'0'0'379'0,"0"0"-228"0,0 0 47 15,0 0-55-15,0 0-53 16,0 0-44-16,0 0-13 16,-17 5 44-16,17-5 9 15,0 0 4-15,0 0-40 16,0 0-23-16,0 0-16 16,7 0-11-16,12 1-8 15,8 12 8-15,14 4 1 16,9 6 3-16,8 10-4 15,7 5 6-15,-1 12-6 0,-4 0-41 16,-8 10-53 0,-14 8 18-16,-16 4 38 15,-17 12 29-15,-5 20 9 0,-40 24 0 16,-10-7 0-16,2-17 13 16,-4-11 25-16,13-30 35 15,-4 8-4-15,3-8-23 16,6-16-24-16,14-19 5 15,14-19-27-15,6-9-47 16,10-44-98-16,17 0 2 16,-2-5-544-16</inkml:trace>
  <inkml:trace contextRef="#ctx0" brushRef="#br2" timeOffset="-51030.4">17887 16964 407 0,'0'0'1212'15,"0"0"-1049"-15,0 0-105 16,0 0 50-16,-125-104 15 15,100 81-53-15,1-2 26 16,3 3-38-16,2 0 27 16,-2-3 1-16,-1 4-49 15,2-2-23-15,2 5-14 0,-1 0-98 16,0 3-259-16,9 9-1193 0</inkml:trace>
  <inkml:trace contextRef="#ctx0" brushRef="#br2" timeOffset="-50427.78">12049 16918 2516 0,'0'0'43'15,"-169"-175"-43"-15,90 87-1577 0</inkml:trace>
  <inkml:trace contextRef="#ctx0" brushRef="#br2" timeOffset="-49301.82">7795 15673 1018 0,'0'0'395'15,"0"0"-289"-15,0 0-77 16,94 102-17-16,-67-84 62 15,-5-9 60-15,-2-5-25 0,-4 1-73 16,-8-5-26 0,-3 0-10-16,-5-5-124 0,0-8-547 0</inkml:trace>
  <inkml:trace contextRef="#ctx0" brushRef="#br2" timeOffset="-48195.49">7350 15673 1478 0,'0'0'1175'0,"0"0"-1107"16,0 0-46-16,0 0 76 16,0 0 4-16,0 0-31 0,0 0-22 15,-12-28-49-15,12 42-2 16,10 14-3-16,12 16 5 15,9 18 21-15,7 1 0 16,0 8-7-16,2-5-1 16,-5-7-2-16,-1-15-11 15,-3-11 6-15,-6-16-6 16,-3-9-23-16,1-8-17 16,-2 0 36-16,2-20 4 15,4-12 23-15,4-8 4 16,0-10-13-16,5-3 5 15,3 7-19-15,2-2 5 16,3 4-4-16,4 4 0 16,0 8 0-16,4-1-1 15,-4 12-5-15,1 3-3 0,-3 9 2 16,0 9-5-16,1 0 0 16,-1 9 7-16,4 13-7 15,-2 10 11-15,-3 8 4 16,-3-5-3-16,-8 7 0 15,-5-9 14-15,-5-5 2 16,-5-6-9-16,-4-7-8 16,-2-12-10-16,-2-3-21 15,2 0 14-15,3-13 17 16,2-18 30-16,4-5 7 16,1-8-18-16,2-2-8 15,-2 10-5-15,4 9-2 16,2 10-4-16,4 17-36 0,5 0 14 15,5 13 4 1,1 14 18-16,1 9 14 0,-3-5 1 16,-2-4-3-16,-1-8-12 15,-4-15-9-15,1-4-5 16,-1-4 14-16,1-27 25 16,-1-11-1-16,-4-10-6 15,-6-2-8-15,-7 5 0 16,-7 12-10-16,-7 12-4 15,-1 20-14-15,-3 5-35 16,0 14-94-16,7 44-95 16,-1 0-79-16,3-2-380 0</inkml:trace>
  <inkml:trace contextRef="#ctx0" brushRef="#br2" timeOffset="-47539.97">8123 16512 2280 0,'0'0'387'15,"0"0"-275"-15,0 0-17 16,0 0 22-16,0 0-51 16,0 0-23-16,0 0-23 15,0-79 8-15,0 79-18 16,0 12-10-16,0 20-16 15,2 16 16-15,7 14 8 16,-5 14 2-16,1 7 4 16,-5-3-1-16,0-14-3 15,0-12 12-15,0-14-21 16,0-18 4-16,0-10-4 0,0-12-1 16,0-3-68-16,0-33 8 15,-2-14 60-15,2-21-15 16,0-9-28-16,0-8 0 15,0 1 21-15,0 9 22 16,0 13 0-16,0 18 29 16,0 15 19-16,0 17 13 15,0 15-46-15,11 11-15 16,11 25-22-16,9 22 22 16,12 17 30-16,1 10-11 15,1 4 5-15,-3 1-14 16,-6-10-5-16,-7-8-5 15,-7-13 0-15,-7-12-7 16,-5-19-53-16,-10-11-85 0,-2-12-117 16,-16-5-573-16</inkml:trace>
  <inkml:trace contextRef="#ctx0" brushRef="#br2" timeOffset="-47410.61">8096 16914 2698 0,'0'0'318'0,"0"0"-196"15,0 0-80-15,0 0-42 16,0 0 21-16,0 0 40 16,161-80-61-16,-88 54 0 15,5-2-67-15,24-3-131 0,-19 9-132 16,-14 4-1005-16</inkml:trace>
  <inkml:trace contextRef="#ctx0" brushRef="#br2" timeOffset="-46948.96">8927 16802 1657 0,'0'0'918'0,"0"0"-878"16,0 0-23-16,0 0 103 16,0 0 22-16,0 0-43 15,0 0-49-15,-20-53-30 16,1 47-13-16,-6 6-7 0,-2 0 0 15,-2 11 4 1,-2 21 14-16,4 8-7 0,4 8-2 16,11 2-9-16,7-1 26 15,5-10-26-15,5-7-2 16,15-9-11 0,6-11-11-16,3-12-9 0,2 0 13 15,6-23 20-15,-4-21 42 16,-2-10-20-16,-7-17 9 15,-4-8-18-15,-6-3-4 16,-10-2-8-16,-4 3-1 16,0 9 2-16,-2 16 8 15,-10 16 14-15,4 18 58 16,4 16 4-16,4 6-44 16,0 22-42-16,8 22-11 0,21 24 11 15,9 12 18-15,7 10-9 16,3-1-1-16,0-10-8 15,-4-10-11-15,-7-17-60 16,4-20-64-16,-12-18-114 16,-12-14-591-16</inkml:trace>
  <inkml:trace contextRef="#ctx0" brushRef="#br2" timeOffset="-34493.85">17299 2224 101 0,'0'0'391'0,"0"0"-195"15,0 0-118-15,0 0-26 16,0 0-35-16,0 0 15 15,48-94 0-15,-36 71-4 0,1 4-3 16,-5 0-10-16,2 5-15 16,-6 0-2-16,-2 0-13 15,1 0 15 1,-1-3 19-16,-2-2 62 0,2-3-3 16,-2-2-30-16,2-12-11 15,2 5-37-15,-2 4-575 0</inkml:trace>
  <inkml:trace contextRef="#ctx0" brushRef="#br2" timeOffset="-34116.69">17419 1627 940 0,'0'0'290'0,"0"0"-134"16,0 0-101-16,0 0-1 0,0 0 50 16,0 0 65-16,2-106-62 15,-2 97-47-15,0-1 39 16,0 4 34-16,0 6-53 15,0 0-80-15,0 0-23 16,0 3-36-16,2 22 19 16,3 20 40-16,8 34 24 15,5 49-8-15,4 63-2 16,0 30 5-16,0 7 13 16,1-9 8-16,-4-31-13 15,4-12-8-15,2-12-2 16,-3-20-17-16,-2-30 71 15,-6-28-8-15,-6-24-9 16,-1-8-26-16,-3 5 1 16,1-3-2-16,0-2-7 0,-3-17-6 15,0-12-3 1,-2-13-5-16,2-7-6 0,-2-3 9 16,0-2 1-16,0 0-10 15,0 0-26-15,-11 0-107 16,-5-10-856-16</inkml:trace>
  <inkml:trace contextRef="#ctx0" brushRef="#br2" timeOffset="-32179.01">19453 1610 1666 0,'0'0'344'15,"0"0"-189"-15,0 0-110 16,0 0 47-16,0 0 79 16,0 0-57-16,0 0-58 15,-14-46-40-15,12 46 0 16,2 0 10-16,-2 0-26 16,0 0-24-16,-5 26-18 15,-5 38-6-15,-5 52 46 16,-3 46 1-16,0 15 0 15,4-12-10-15,6-49-12 16,5-46 23-16,2-26 1 16,3-18 5-16,0-4-1 0,0-8-5 15,0-7 0-15,0-7 3 16,5-25 97 0,10-25-55-16,6-32-18 0,0-36-18 15,4-29-9-15,-9-8-57 16,-7 11-41-16,-7 36-1 15,-2 35 40-15,0 23 35 16,0 17 24-16,0 3 78 16,0 4 37-16,0 6-33 15,0 16-41-15,7 4-41 16,6 34-67-16,12 43 67 16,15 42 9-16,12 39 16 0,5 7-13 15,-10-28-3 1,-12-43 0-16,-14-38-3 0,-4-10-6 15,-1-4-21-15,-3-2-28 16,-1-3-32-16,-12-22-69 16,-18-6-150-1,-11-9-719-15</inkml:trace>
  <inkml:trace contextRef="#ctx0" brushRef="#br2" timeOffset="-32040.5">19308 2274 2444 0,'0'0'205'16,"0"0"-190"-16,114-8-13 16,-37 4-2-16,55-6-30 15,-21 2-174-15,-8-3-535 0</inkml:trace>
  <inkml:trace contextRef="#ctx0" brushRef="#br2" timeOffset="-31316.24">20310 2073 1482 0,'0'0'434'0,"0"0"-268"16,0 0-38-16,0 0 130 15,-117-42-104-15,94 34-79 16,1 2-34-16,-1 4-24 0,-3 2-17 16,-3 10-1-1,-4 24-6-15,0 12-4 0,-2 12 10 16,9 6-5-16,8 3 0 15,10-5 6-15,8-4 22 16,0-12-22 0,17-10 6-16,16-9-3 0,8-13 3 15,7-13-6-15,8-1 1 16,2-12-1-16,0-20-38 16,-4-8-81-16,-8-10-152 15,-10-2-53-15,-9-2 133 16,-11 2 77-16,-10 8 114 15,-6 8 143-15,0 9 189 0,0 11-23 16,-2 10-113 0,0 6-102-16,0 6-94 15,2 24-23-15,0 15 13 16,6 6 10-16,9 2-13 0,1-7-14 16,2-12 16-1,-2-12-4-15,-5-10-2 0,-5-8 17 16,1-4 4-16,0-6 54 15,-1-20 7-15,6-12-31 16,1-8-18-16,2-5-8 16,-1 4-8-16,-3 8-8 15,-1 16 8-15,-6 9 5 16,-2 14-5-16,-2 0-45 16,2 23 18-16,0 19 27 15,3 9 6-15,3 3 9 0,4-4-15 16,3-10 1-1,1-11 4-15,1-12-5 0,4-11 0 16,-1-6 2-16,4-8 27 16,1-24-9-1,2-7 4-15,-3-5-11 0,-3 1-13 16,-6 9 0-16,-9 9 0 16,-1 14 23-16,-5 11 16 15,2 0-24-15,1 20-15 16,1 16 0-16,7 8 2 15,7 4 3-15,4-4-5 16,9-8-50-16,16-20-65 16,-7-9-137-16,-5-7-1893 0</inkml:trace>
  <inkml:trace contextRef="#ctx0" brushRef="#br2" timeOffset="-30910.6">21699 1778 1370 0,'0'0'1053'15,"0"0"-829"-15,0 0-138 16,0 0 33-16,0 0-9 16,0 0-69-16,0 0-33 15,-3 0-8-15,15 0-7 16,8 0 7-16,11 0 16 15,9 2-16-15,6-2 14 16,6 3-14-16,0-2-20 16,-4 3-33-16,-7 2-41 15,-15 7-29-15,-26 13-67 16,0-1-110-16,-22 2-193 0</inkml:trace>
  <inkml:trace contextRef="#ctx0" brushRef="#br2" timeOffset="-30764.77">21623 2169 2131 0,'0'0'258'0,"0"0"-246"16,0 0 105-16,127 8 25 15,-51-8-23-15,11-15-65 16,3-8-33-16,0 1-9 16,-12 1-12-16,-5 2-45 15,-21 3-157-15,-21 4-857 0</inkml:trace>
  <inkml:trace contextRef="#ctx0" brushRef="#br2" timeOffset="-28072.84">23229 1383 1008 0,'0'0'961'16,"0"0"-828"-16,0 0-98 15,0 0-17-15,0 0 6 16,0 0 25-16,0 0 34 16,50-100-53-16,-44 90 13 15,0 2 44-15,-1 4-35 16,-5 0-26-16,0 4-16 15,0 0-10-15,0 0-15 16,0 0-27-16,0 0-7 16,0 0 11-16,0 0-6 15,0 10 36-15,0 11 8 16,0 6 9-16,0 9 18 0,7 8-15 16,4 2-4-16,5 5-7 15,1-4-1-15,4-3-12 16,0-3-10-1,2-8-1-15,-1-8 22 0,-1-9 1 16,-4-7 32-16,1-6 31 16,-3-3-22-16,1 0 21 15,2-3-15-15,2-20 3 16,3-11-10-16,0-8 6 16,4-12-25-16,0-6-5 15,2-7-15-15,-2-2 5 0,-4-1-6 16,-8 1 0-1,-4 8 0-15,-8 5 1 0,-3 11-8 16,0 7 7-16,-8 9-24 16,-5 10 5-16,2 9 18 15,2 3-6-15,2 7 7 16,3 0 15-16,0 7-15 16,2 18 0-16,2 12-18 15,0 6 18-15,0 10 9 16,6-3-8-16,7-4-2 15,7-9-8-15,3-10-46 16,4-10-1-16,15-8 13 16,-5-7-138-16,-5-2-622 0</inkml:trace>
  <inkml:trace contextRef="#ctx0" brushRef="#br2" timeOffset="-23006.02">23051 2267 967 0,'0'0'509'0,"0"0"-352"16,0 0-58-16,0 0 138 15,0 0-60-15,0 0-32 0,0 0-38 16,-34-28-9-16,28 22-33 16,-1 2 8-16,1 1 3 15,2 1-21-15,1 2-21 16,0 0-9-16,3 0-4 15,0 0-1-15,0-3 4 16,0 3 1 0,0 0-5-16,0 0-10 0,0 0-9 15,6-1-1-15,9 1-10 16,12-4 4-16,12 0 6 16,22-5 12-16,28-3-1 15,44-8-9-15,52-10 6 16,25-4 4-16,10-2-4 15,-1 0-8-15,-10 8-1 16,3-2 1-16,6 5 4 0,0 5-3 16,-2 5-1-16,1 5 1 15,-10 5-1-15,-8 4 9 16,-14-1-9-16,-10-3-18 16,-12-4 18-16,-16-3 1 15,-29-1 0-15,-31 4 0 16,-25-4-1-16,-8 3 0 15,0-2 9-15,-4 1 2 16,-2-2 6-16,-15 4 6 16,-14 2 15-16,-9 1 8 15,-6 5 4-15,-4 1-18 16,0 0-24-16,0 0-8 16,0 0 0-16,-2 0-57 15,-27 9-69-15,0 9-63 0,-4 0-314 16</inkml:trace>
  <inkml:trace contextRef="#ctx0" brushRef="#br2" timeOffset="-20946.65">23595 2701 1078 0,'0'0'894'15,"0"0"-618"-15,0 0-116 16,0 0 13-16,0 0-51 15,0 0-24-15,0 0-44 16,8-94-24-16,-8 91-15 16,0 3-15-16,0 0-17 15,2 0-29-15,-2 17-11 16,8 16 26-16,-2 12 31 0,3 11 14 16,5 2-9-16,1-2-4 15,1-9 11-15,-3-14-12 16,1-11 0-16,-5-8 0 15,-3-7-4-15,-2-5 4 16,-2-2 38-16,5 0 14 16,0-9 9-16,6-13-11 15,1-8-21-15,1-4 6 16,4-6-9-16,0-4-10 16,4-4-15-16,1-6 10 15,1-5-10-15,-3 0 0 16,-6-4-1-16,-6 2 0 0,-5 9-20 15,-5 3 2-15,0 8-15 16,-15 10-29-16,-8 9 51 16,-2 3 11-16,4 11 0 15,-2 7 14-15,5 1-14 16,5 5 0-16,1 19-14 16,8 13-2-16,4 3 1 15,0 4 0-15,14 0-5 16,13-6 9-16,2-8 9 15,6-3-12-15,1-10-10 16,1-2-35-16,15-10-21 16,-12-1-98-16,-5-4-634 0</inkml:trace>
  <inkml:trace contextRef="#ctx0" brushRef="#br2" timeOffset="-20650.02">24307 2669 1556 0,'0'0'506'0,"0"0"-278"16,0 0-102-16,0 0 49 15,0 0-65-15,0 0-31 16,0 0-54-16,3 0-24 16,-6 2 8-16,-9 12-9 15,-7 8-15-15,2 10 4 16,1 6-4-16,7 4 13 15,7 0 2-15,2-5-9 16,2-3 7-16,21-9-36 0,6-5 4 16,6-8 19-1,5-5-15-15,4-7 29 0,6-2-18 16,14-40-81-16,-12 3-286 16,-12-1-668-16</inkml:trace>
  <inkml:trace contextRef="#ctx0" brushRef="#br2" timeOffset="-20177.01">24656 2696 1447 0,'0'0'607'16,"0"0"-286"-16,0 0-236 16,0 0-85-16,0 0-21 0,0 0 10 15,0 0-1-15,-35 129 11 16,35-91-1 0,8-10 2-16,-2-6 6 0,-1-12 8 15,-1-6-5-15,0-4 5 16,2 0 72-16,0-10 37 15,1-16-6-15,3-8-72 16,2-4-34-16,-1 0 3 16,-3 3-14-16,2 12 1 15,-6 7 5-15,1 11-6 16,-1 5-31-16,5 13-51 16,2 18 14-16,7 12 68 15,2 7 12-15,3-1 6 16,0-5-2-16,0-10-16 15,-1-12-6-15,-1-11 6 0,-4-7 13 16,4-4 17-16,-4-5 34 16,1-22-7-16,-1-6-16 15,-1-7-26-15,-3-5-5 16,-1 5-4-16,-3 2-5 16,-3 9 31-16,-2 10 30 15,-4 9-5-15,4 8-33 16,0 2-24-16,2 8-60 15,7 20 12-15,8 9 44 16,3 4 4-16,1 3 16 16,1-5-16-16,1-3-42 15,4-5-52-15,-4-8-84 16,-7-11-380-16</inkml:trace>
  <inkml:trace contextRef="#ctx0" brushRef="#br2" timeOffset="-19097.07">26055 2815 1334 0,'0'0'648'16,"0"0"-297"-16,0 0-158 16,0 0-34-16,0 0-109 15,0 0-50-15,0 0-2 16,53 0 2-16,0 0 22 15,34 0-7-15,42 0 2 16,41-6 6-16,19-12 9 16,0-6 17-16,-10-4 1 15,-21 2-18-15,-6-2-9 16,-30 6-1-16,-28 4-3 16,-30 5-12-16,-17 5 6 15,0-2-4-15,-2 3-7 16,-8 1 2-16,-14 0-4 0,-12 2-18 15,-11 1-8 1,0-1-16-16,-15 1-133 0,-20-4-16 16,-11-1-81-16,-16 0-102 15,-11-4 8-15,-8 0 65 16,0-2 301-16,6 2 359 16,11 0 14-16,12 4-30 15,19 2-91-15,14 2-88 16,17 2-50-16,2 2-114 15,12 0-61-15,24 0 61 16,17 16 13-16,16 6 6 16,9 6-18-16,6 0 7 15,-5 4-8-15,-8 1-18 16,-17 1-25-16,-19-1-13 0,-20 3-7 16,-15-3 5-16,-2-5 58 15,-31-6 20-15,-7-2 12 16,-5-4-23-16,-10-4-9 15,10-2-98-15,14-6-577 0</inkml:trace>
  <inkml:trace contextRef="#ctx0" brushRef="#br2" timeOffset="-18177.65">28319 2298 1291 0,'0'0'849'0,"0"0"-579"15,0 0-162-15,0 0-22 16,0 0-50-16,0 0-36 16,0 0-1-16,-29 112 1 15,29-53 14-15,0-4-14 16,6-5-1-16,7-11 1 16,3-13 8-16,-3-8-7 0,-1-11 13 15,1-7 27-15,5 0 28 16,-1-23 44-16,6-16-33 15,-1-9-38-15,-2-14-41 16,0-9 10-16,-7 0-4 16,-1-8-7-16,-6 6 0 15,-6 2 0-15,0 9-5 16,0 16 5-16,0 16 35 16,-2 16 14-16,0 14-25 15,0 0-24-15,2 26-31 16,0 19 17-16,0 14 4 15,2 3 10-15,13 0 0 16,3-9-1-16,7-8-4 0,1-9-11 16,8-11-57-1,19-9-25-15,-6-7-25 0,-7-9-289 16</inkml:trace>
  <inkml:trace contextRef="#ctx0" brushRef="#br2" timeOffset="-18036.29">28933 2382 1277 0,'0'0'821'0,"0"0"-712"16,0 0-40-16,0 0 36 15,0 0-70-15,0 0-8 0,3 126-27 16,1-104-77 0,1-10-303-16</inkml:trace>
  <inkml:trace contextRef="#ctx0" brushRef="#br2" timeOffset="-17883.88">28810 2059 2049 0,'0'0'321'0,"0"0"-321"16,0 0-112-16,0 0-770 0</inkml:trace>
  <inkml:trace contextRef="#ctx0" brushRef="#br2" timeOffset="-17450.95">29061 2306 1082 0,'0'0'394'16,"0"0"-147"-16,0 0-150 16,17 102-9-16,-9-62-37 15,4 2-14-15,-3-4-15 16,-3-8 18-16,2-10 4 15,-6-10 67-15,2-10 66 16,3 0 31-16,1-14-26 16,4-16-110-16,1-7-33 15,1-6-26-15,1-1-13 16,1 6-1-16,-3 6 1 16,-4 8 1-16,-5 12 5 15,-2 10-6-15,1 2-41 0,0 4 3 16,1 20 15-1,2 6 23-15,3 2 6 0,5-4 2 16,-3-8 3 0,-3-6 18-16,2-8 35 0,-6-5 7 15,-2-1 0-15,3 0-7 16,-1 0-2-16,5-8-28 16,0-9-15-16,4 1-11 15,-4 2-8-15,3 8-43 16,-4 6-74-16,1 0-52 15,3 10-41-15,-4 16 3 16,8 12-12-16,-3-3-145 16,0-8-527-16</inkml:trace>
  <inkml:trace contextRef="#ctx0" brushRef="#br2" timeOffset="-16766.39">29152 2446 1320 0,'0'0'880'16,"0"0"-642"-16,0 0-139 16,0 0-18-16,0 0-34 0,0 0-40 15,0 0-6 1,29 108 7-16,-18-63-7 0,2-2 10 15,-1 0-10 1,0-5 15-16,-3-6-15 0,1-8-1 16,-6-8 9-16,0-6-6 15,-4-6-3-15,0-4-1 16,0-2-31-16,0-14-83 16,0-8-1126-16</inkml:trace>
  <inkml:trace contextRef="#ctx0" brushRef="#br2" timeOffset="-16479.91">29258 2235 1981 0,'0'0'620'0,"0"0"-469"16,0 0-101-16,0 0 79 16,0 0-53-16,0 0-62 15,0 0-14-15,117-3-3 16,-75 24-9-16,-3 5 6 15,-4 2-1-15,-12 1-5 16,-7-5-1-16,-7-2 0 16,-9-4 13-16,0-4 10 15,-25 2 6-15,-12-2 7 16,-7-1-9-16,-6-4-2 16,2-5-5-16,3-3-7 15,9-1-21-15,9 0-67 0,19 0-83 16,8 0-161-1,0-2-374-15</inkml:trace>
  <inkml:trace contextRef="#ctx0" brushRef="#br2" timeOffset="-16161.88">29944 2159 1285 0,'0'0'643'0,"0"0"-283"16,0 0-161-16,0 0-110 0,0 0-81 16,0 0-7-16,0 111 36 15,0-61-17-15,3 1-18 16,8-1 19-1,0-5-7-15,-2-7-13 0,-2-8 0 16,-5-7-1-16,-2-16-77 16,0-2-275-16,-14-5-928 0</inkml:trace>
  <inkml:trace contextRef="#ctx0" brushRef="#br2" timeOffset="-16022.37">29707 2329 1482 0,'0'0'875'15,"0"0"-623"-15,0 0-139 0,0 0-52 16,0 0-61-16,0 0 19 16,0 0-19-16,164-15-61 15,-77 15-126-15,-14 0-203 16,-10-2-1326-16</inkml:trace>
  <inkml:trace contextRef="#ctx0" brushRef="#br2" timeOffset="-15585.11">30348 2103 1370 0,'0'0'443'16,"0"0"-76"-16,0 0-38 16,0 0-88-16,0 0-84 15,0 0-105-15,0 0-52 0,-9-20-32 16,9 64 32 0,-2 17 8-16,2 4-1 0,0 3-7 15,0-5 3-15,2-13-3 16,9-14 0-16,-2-12 0 15,-2-11 21-15,-1-7-1 16,-1-5 0-16,0-1 15 16,6-1-16-16,4-20 11 15,7-11-6-15,5-7-17 16,4-6 0-16,3-5-7 16,-3-9-8-16,-6-1-3 15,-5-2-3-15,-9 0 1 16,-11 4 3-16,0 8-10 15,-11 10 6-15,-9 10 3 16,-3 12 0-16,1 12 11 16,2 6 6-16,4 0-3 15,3 20-3-15,7 10-16 0,6 10 4 16,0 6 11-16,8 0-16 16,15-2 17-16,1-6 0 15,2-6 17-15,3-10-17 16,-2-5 14-16,0-9-14 15,0-5-6-15,0-3-107 16,-6 0-226-16,-4-6-1322 0</inkml:trace>
  <inkml:trace contextRef="#ctx0" brushRef="#br2" timeOffset="-15382.9">30856 2227 2245 0,'0'0'399'0,"0"0"-268"16,0 0-111-16,0 0-20 16,0 102 0-16,4-49 1 15,3 3 10-15,-1-2-10 16,0-5 6-16,-2-12-7 16,0-11-6-16,-2-17-128 15,-2-9-202-15,0 0-192 0</inkml:trace>
  <inkml:trace contextRef="#ctx0" brushRef="#br2" timeOffset="-15248.41">30912 2075 1447 0,'0'0'655'0,"0"0"-446"16,0 0-209-16,0 0-57 15,0 0-976-15</inkml:trace>
  <inkml:trace contextRef="#ctx0" brushRef="#br2" timeOffset="-14832.32">30996 2221 925 0,'3'6'340'15,"-1"5"-108"-15,3 3-142 16,-3 8-16-16,0 6-42 0,2 3-32 16,0 7-47-1,3 1-92-15,0-7 79 0,2-5 60 16,-2-10 17-16,-1-9 153 15,1-4 45-15,-2-4 34 16,3 0 41-16,1-16-138 16,5-9-87-16,1-6-11 15,5-1-35-15,1-2-3 16,-4 1-10-16,1 10-5 16,-5 2 1-16,-4 12-2 15,-2 6-7-15,-4 3-57 16,-1 18 50-16,0 14 14 15,2 10 7-15,0-5-7 16,3-3 0-16,0-5 8 16,0-14 3-16,-1-5 20 15,-1-6 35-15,-1-4 29 16,2 0 11-16,6-4-32 0,3-15-17 16,8-10-26-16,2-5-11 15,-1 2-13-15,-2 4-7 16,-8 8 0-16,-8 13 0 15,-6 7-60-15,0 5-71 16,-13 48 31-16,-5-3-43 16,5-1-607-16</inkml:trace>
  <inkml:trace contextRef="#ctx0" brushRef="#br2" timeOffset="-14061.72">28967 2839 503 0,'0'0'340'0,"0"0"269"15,0 0-246-15,0 0-35 16,0 0-45-16,0 0-146 15,0 0-81-15,-25 0-13 16,43 0-2-16,8 0 56 16,17-4 27-16,18-4-64 15,34 0-18-15,43-6-7 0,49 0-12 16,23-2-6 0,-3 0 3-16,-15 3-8 15,-32 6-6-15,-15 1 2 0,-33 2-4 16,-31 0-3-16,-31 2 5 15,-23 0-5-15,-10 2 13 16,-3 0-14-16,-12 0-68 16,-14 0-78-16,-19 6-76 15,-4 2-531-15</inkml:trace>
  <inkml:trace contextRef="#ctx0" brushRef="#br2" timeOffset="-13734.13">29855 3033 2302 0,'0'0'378'16,"0"0"-264"-16,0 0-49 16,0 0 2-16,0 0 18 15,125 9-42-15,-76-1-25 16,-5 8-18-16,-7 6-6 15,-13 10-13-15,-15 8 5 16,-9 9-11-16,-16 6 18 16,-19 4 1-16,-9-4-9 15,1-4 15-15,7-15 10 16,14-10 8-16,15-12-6 0,7-8 2 16,33-6-9-16,48 0 92 15,52-26-14-15,46-18-44 16,-1-12-26-16,-42 8-13 15,-60 5-270-15</inkml:trace>
  <inkml:trace contextRef="#ctx0" brushRef="#br2" timeOffset="134424.93">25838 1823 858 0,'0'0'156'0,"0"0"-94"16,0 0-54-16,0 0-6 16,0 0-2-16,0 0 19 15,-114 0-5-15,106 0-14 0,-3 0-2 16,-1 0 0-16,2 0 0 15,-3 0 0-15,-10 0-12 16,5 0-80 0,1 0-660-16</inkml:trace>
  <inkml:trace contextRef="#ctx0" brushRef="#br2" timeOffset="142429.25">23933 3023 1582 0,'0'0'309'0,"0"0"-258"15,0 0-48-15,0 0 7 16,0 0 5-16,0 0 11 0,0 0-16 15,0 0 71 1,0 0 30-16,0 0-21 0,0 0-32 16,0 0-44-16,0 0 6 15,0 0-5-15,0 0-13 16,0 0 9-16,0 0 1 16,0 0 0-16,0 0-11 15,0 0 0-15,0 0-1 16,0 0 0-16,0 3 0 15,0 0 0-15,0 6 8 16,0 5-2-16,-4 5 20 16,-2 10 10-16,-1 7-4 0,2-1-17 15,3 4 5 1,2-1-10-16,0-6 1 0,0-3-10 16,2-7-1-16,12-7 2 15,-1-2-1-15,5-9 17 16,-1-3 3-16,3-1 2 15,1 0 3-15,-4-12-12 16,1-20-14-16,-5 4-37 16,-5-1-417-16</inkml:trace>
  <inkml:trace contextRef="#ctx0" brushRef="#br2" timeOffset="142786.11">23985 2919 1957 0,'0'0'250'0,"0"0"-188"15,0 0-30-15,0 0-6 16,0 0-26-16,0 0-30 16,0 0 30-16,-10 26 0 15,8-8-2-15,0-2 2 16,2-3-16-16,0-6-19 15,0-3-21-15,0-1 45 16,7-3 11-16,0 0 41 16,-1-12 86-16,1-6-21 15,-3-6-52-15,-4-2-31 16,0-1-22-16,0 5 33 0,-4 6-9 16,-5 6-25-1,-2 5 0-15,2 5 4 0,0 0-4 16,5 5-89-16,4 15-123 15,0 0-161-15,0-8-825 0</inkml:trace>
  <inkml:trace contextRef="#ctx0" brushRef="#br2" timeOffset="143740.61">24081 1476 1845 0,'0'0'449'0,"0"0"-302"0,0 0-95 16,0 0 75-16,0 0-22 15,0 0-73-15,0 0-32 16,4-14-41-16,-4 26 31 16,-7 16 7-16,-7 9 3 15,4 10 13-15,-1-1 2 16,3-2-9-16,8-6-4 16,0-8-2-16,0-8-24 15,17-12 18-15,7-10 6 16,5 0 6-16,2-25 15 15,1-16-11-15,-8-5 5 16,-6-5-3-16,-12 2 5 16,-6 5-16-16,-2 7-1 15,-20 10 0-15,-9 9 32 16,-3 10 0-16,0 8-21 0,5 0-11 16,6 15-105-16,15 29-74 15,8-3-184-15,0-2-233 16</inkml:trace>
  <inkml:trace contextRef="#ctx0" brushRef="#br2" timeOffset="144612.94">24722 1377 2060 0,'0'0'330'0,"0"0"-241"16,0 0-17-16,0 0 14 15,0 0-68-15,0 0 0 16,0 0 3-16,-97 43-15 16,65-5 22-16,3 3-20 15,9 4-1-15,9-3-5 16,9-2-4-16,2-8-2 15,6-4-20-15,19-7 1 16,6-9 23-16,7-10 15 16,4-2-1-16,3 0 13 15,-3-19-26-15,-2-12 17 16,-9-2-18-16,-6-5-26 16,-7-2-10-16,-9 4 13 15,-5 1 10-15,-4 12 12 0,0 5 0 16,0 8-37-16,-2 5 20 15,-3 5 6-15,1 0 11 16,2 16 0-16,2 15 1 16,0 3-25-16,0 2 18 15,2 0 7-15,7-6 7 16,-1-8-7-16,0-6 0 16,-4-6-7-16,-2-8 7 0,0-2 40 15,3 0 35 1,1-12 13-16,6-16-11 0,1-6-50 15,2-4-8-15,3-2-3 16,1 3-16-16,-7 12 12 16,-3 6-12-16,-1 9 0 15,-6 10-15 1,0 0-30-16,0 13-39 0,0 17 47 16,3 10 37-16,1 2 4 15,-2-2 6-15,4-8-6 16,-2-8-4-16,3-10-4 15,-1-8 3-15,6-6 2 16,2 0 18-16,2-14 8 16,4-15-6-16,2-4 5 15,1-3-15-15,-3 3 0 0,-1 2-4 16,-8 6 0 0,-5 11-7-16,-6 6 16 0,1 8-16 15,0 0-27-15,-1 7-36 16,4 15 37-16,3 6 26 15,5 4 25-15,1-4-14 16,1-4-10-16,-1-6 8 16,-2-8-8-16,3-7 4 15,5-3 21-15,0-15 12 16,6-19 0-16,0-9-38 16,-2-2-5-16,-5-4-54 15,-7 11-90-15,-11 14-809 0</inkml:trace>
  <inkml:trace contextRef="#ctx0" brushRef="#br2" timeOffset="151061.07">26472 1199 850 0,'0'0'754'0,"0"0"-423"0,0 0-196 16,0 0 92-16,0 0-81 0,0 0-108 15,-16-14-22 1,22 10 8-16,12 2-2 0,7-4 48 16,6 2-18-16,7-2-26 15,6-2-12-15,8 2-5 16,3-4-8-1,12-1 7-15,2-3-6 0,5-1-1 16,-3-3 6-16,-6-2-2 16,-7 1-5-16,-12 3-17 15,-13 1-56-15,-8-2-46 16,-13-1-85-16,-12 3-95 16,0-4 98-16,-14 1 185 15,-15 1 16-15,-2 2 178 0,-3 3-7 16,3 3-24-1,8 5 8-15,6 0-39 16,11 1-10-16,4 1-53 16,2 2-53-16,0 0-36 0,6 0 5 15,13 0 31-15,8 9 12 16,7 10 8-16,2 3-11 16,-2 4 7-16,-5 3-16 15,-8-2-1-15,-7 2-5 16,-8-2-1-16,-6 1-7 15,0-1 14-15,-4-1 24 16,-14-7-24-16,-1 2-2 16,2-1-92-16,5-6-97 0,6-8-317 15</inkml:trace>
  <inkml:trace contextRef="#ctx0" brushRef="#br2" timeOffset="152144.32">27960 671 1492 0,'0'0'492'0,"0"0"-273"16,0 0-82-16,0 0-2 0,0 0-49 15,0 0-86 1,0 0-18-16,13 21 5 0,-4 11 13 16,6 6 16-16,4 4 4 15,0 2-19-15,4-4 14 16,1-7-15-16,1-4-13 16,-1-9 3-16,3-10 10 15,4-7 18-15,2-3 2 16,4-13 15-16,-2-17-24 15,1-12 1-15,-3-6-2 16,-4-4-8-16,-2-4 6 16,-8-3-6-16,-5 3 10 15,-10 2 3-15,-4 4 7 16,0 8 15-16,-10 7-22 16,-11 14 6-16,-1 9-14 0,-5 10 12 15,3 2-7-15,-3 18-6 16,5 16 1-16,3 5-7 15,11 10-13-15,6-1 0 16,2-2 12-16,8-3-10 16,17-7-2-16,6-4 10 15,5-6 3-15,-1-6 0 16,4-6-27-16,-6-6-30 16,-4-5-30-16,-4-3-23 15,-6 0-17-15,-5 0-31 16,-3-8 72-16,-5-5 86 15,-3 3 32-15,-3 0 138 16,0 1 46-16,0 6-39 0,0-1-67 16,0 3-32-1,0 1-70-15,0 0-8 0,0 5-41 16,0 19 41-16,0 4-2 16,0 6 2-16,11-2 0 15,4-4-1-15,2-8 1 16,0-6-8-16,3-7 16 15,5-7-8-15,2 0 17 16,1-9 9-16,-1-13-19 16,-7-6 12-16,-9-4-19 15,-11 0 24-15,0 2-12 16,-15 2-11-16,-12 1 21 0,-4 10-6 16,2 2-12-16,4 7-4 15,8 8-71-15,5 0-63 16,10 3 10-16,2 13 34 15,0 0-21-15,20 0-23 16,7-9 6-16,2-2 93 16,2-5 35-16,0 0 10 15,-4-5 6-15,-3-8 2 16,-4-1 92-16,-7 0 11 16,-5 4 19-16,-4 3-4 15,-4 4 1-15,0 3-45 16,0 0-92-16,0 2-30 15,2 18 8-15,3 12 22 0,-1 10 15 16,5 6-10-16,0 2-5 16,-2-2-5-16,1-6-9 15,-3-8 9-15,0-11-20 16,-1-8-38-16,-2-8-13 16,-2-7-34-16,3 0 13 15,-3-4 6-15,0-32-278 16,0 1-219-16,0 0-83 0</inkml:trace>
  <inkml:trace contextRef="#ctx0" brushRef="#br2" timeOffset="152357.7">28945 567 1140 0,'0'0'504'16,"0"0"-70"-16,0 0-104 0,0 0-142 16,0 0-109-16,0 0-57 15,0 0-21-15,77-48-1 16,-48 67-11-16,-2 4 11 15,-2 4 6-15,-10 0-6 16,-8-3-17-16,-7 3 0 16,0-5-10-16,-14 0 27 15,-13-5 62-15,-2 0-29 16,1-5-33-16,-4-4-3 16,11-2-122-16,4-5-304 0</inkml:trace>
  <inkml:trace contextRef="#ctx0" brushRef="#br2" timeOffset="152656.44">29475 413 1770 0,'0'0'443'16,"0"0"-184"-16,0 0-108 16,0 0-52-16,0 0-99 15,0 0-12-15,0 0 12 16,0 76 0-16,4-30 15 16,-2 5-15-16,2-1 2 0,2-3 9 15,-2-3-11-15,0-5-8 16,1-7-67-16,-5-6-86 15,0-8-171-15,0-10-315 0</inkml:trace>
  <inkml:trace contextRef="#ctx0" brushRef="#br2" timeOffset="152840.12">29243 649 1897 0,'0'0'393'0,"0"0"-119"16,0 0-161-16,0 0-41 15,0 0-60-15,0 0 32 16,0 0-19-16,167-36-7 0,-100 36-15 16,-1 0-3-1,-3 0-76-15,9 4-95 0,-17 0-150 16,-12-2-439-16</inkml:trace>
  <inkml:trace contextRef="#ctx0" brushRef="#br2" timeOffset="153342.94">29921 523 828 0,'0'0'488'0,"0"0"-119"0,0 0-92 16,0 0 31-16,0 0-72 15,0 0-80-15,0 0-69 16,0-6-87-16,0 6-2 15,0 16-12-15,2 7 14 16,4 10 13-16,3 1-8 16,2 1-5-16,3-5 0 15,-1-5-2-15,1-2-3 16,3-10 5-16,1-2 5 16,2-7 4-16,6-4 14 15,3 0 16-15,5-11 5 16,2-9-17-16,2-7-12 15,-5-9-9-15,0-4-6 16,-8-7-6-16,-5-3-21 16,-13-2-22-16,-7 2 10 15,-4 2-15-15,-23 6 14 16,-12 9-30-16,-1 9 70 0,1 14 16 16,1 10 32-16,5 0 25 15,10 13-52-15,9 14 1 16,12 8-22-16,2 5-23 15,18 2 15-15,18-2 8 16,11 0 8-16,6-6-8 16,3-6-5-16,2-6-11 15,-2-6-59-15,-8-6-56 16,-1-1-86-16,-13-6-200 16,-10 0-116-16</inkml:trace>
  <inkml:trace contextRef="#ctx0" brushRef="#br2" timeOffset="155790.59">30607 449 319 0,'0'0'1235'0,"0"0"-890"0,0 0-162 15,0 0 53 1,0 0-68-16,0 0-51 0,0 0-30 15,4-22-42 1,-4 22-34-16,0 0-11 0,0 0-19 16,0 0-2-16,-4 8-9 15,-8 12 30-15,-3 10 27 16,2 4-11-16,-1 3-10 16,7 2-5-16,3-1-1 15,4-1-7-15,0-9-2 16,4-6 8-16,14-9-9 15,2-4 10-15,7-9 0 16,2 0 19-16,4-6-9 16,1-17-3-16,-3-1-1 0,-2-6 4 15,-9-2-10-15,-9-1 8 16,-7 0-7-16,-4 1-1 16,-8 4 21-16,-19 4 9 15,-9 5-30-15,-3 12-2 16,-9 7-4-16,4 0-90 15,-12 30-123-15,16 0-449 16,8-2-494-16</inkml:trace>
  <inkml:trace contextRef="#ctx0" brushRef="#br2" timeOffset="156326.53">30865 521 2141 0,'0'0'338'16,"0"0"-224"-16,0 0-67 16,0 0-37-16,0 0-10 15,0 0 0-15,0 0-6 16,0 98-9-16,0-68 15 16,0-3 0-16,0-8 0 15,0-8-1-15,2-5-9 16,0-6 10-16,6 0 39 15,0-6 58-15,5-14-20 16,3-7-50-16,-1-5-18 16,4 1 0-16,-2 2-8 15,-3 6 4-15,-4 4-4 16,0 7 0-16,-6 8-1 16,-4 4-24-16,0 0-21 0,0 8 4 15,0 13 41-15,3 4 3 16,1 1 10-16,0-4-13 15,5-6 1-15,-2-5 6 16,2-5-6-16,4-6 9 16,3 0 26-16,3 0 18 15,4-18-2-15,4-7-28 16,2-3-9-16,-5 0-8 16,-4 4 0-16,-4 4-3 15,-10 8 20-15,-1 6 3 16,-5 6-26-16,0 0-1 15,0 11-11-15,0 14 11 16,0 11 9-16,0 5-8 0,6 5-2 16,6 0-19-16,3 4-96 15,-5-14-30-15,-2-6-237 0</inkml:trace>
  <inkml:trace contextRef="#ctx0" brushRef="#br2" timeOffset="157900.99">28633 1163 1663 0,'0'0'371'0,"0"0"-199"15,0 0-66-15,0 0 5 16,0 0-111-16,0 0 0 16,0 0 51-16,42-11 36 15,-18 8-21-15,8-1-29 16,1 0-12-16,9-2-7 16,12-2-17-16,10 0 15 15,30-6-7-15,28-4-7 16,44-8-1-16,19-2-1 15,8 0-5-15,-6 1 5 16,-16 6 7-16,-5 2 0 16,-8 1 3-16,-13 6-10 15,-30 4 1-15,-26 2-1 0,-26 2 0 16,-16-2-10-16,-3 2 5 16,-5 0-2-16,-8-1 1 15,-20 4 5-15,-11 0-8 16,0 1-46-16,-48 0-75 15,6 0-102-15,-2 0-550 0</inkml:trace>
  <inkml:trace contextRef="#ctx0" brushRef="#br2" timeOffset="158350.49">29686 1202 1882 0,'0'0'373'0,"0"0"-242"0,0 0 5 16,0 0-3 0,127-58-52-16,-83 45-26 0,1 5-33 15,-7 2-11-15,-7 6-11 16,-8 0-5-16,-10 2-22 16,-9 14-2-16,-4 6 4 15,-6 2-2-15,-19 3 27 16,-6 0 17-16,-3-5 13 15,9-4 15-15,6-8 8 16,15-1-28-16,4-8-25 16,19-1 0-16,26 0 10 15,18 0 74-15,12 0-44 16,10-6-16-16,20-1-24 16,-21 0-102-16,-19 3-227 0</inkml:trace>
  <inkml:trace contextRef="#ctx0" brushRef="#br2" timeOffset="190507.45">9377 11418 1374 0,'0'0'232'16,"0"0"-113"-16,0 0-33 16,0 0 24-16,0 0-44 15,0 0-38-15,10 38 27 16,-2-36 72-16,1 2-12 15,0-2 95-15,-2 0-142 16,4-2-11-16,0 0-8 0,7 0-1 16,4 0-13-16,14-10 32 15,11-12-22-15,8-9-19 16,15-7-11-16,3-6-2 16,0 1-2-16,-3 0-11 15,-15 5-44-15,-6 10-126 16,-18 8-271-16,-12 12-806 0</inkml:trace>
  <inkml:trace contextRef="#ctx0" brushRef="#br2" timeOffset="191308.86">9805 13068 1478 0,'0'0'239'0,"0"0"-125"0,0 0 81 15,0 0 37-15,0 0-87 16,0 0-62-16,0 0-41 16,-17-29-10-16,17 29-14 15,0 0 0-15,0 0-6 16,0 0-12-16,0 0-7 15,0 0-21-15,0 1-1 16,0 15 29-16,0 6 17 16,10 2-8-16,6 2 1 15,0-1 3-15,4-6-13 16,-1-5 10-16,6-7-7 0,4-7 30 16,9-4 2-16,13-29 21 15,32-29-1-15,42-30 18 16,33-16-30-16,-7 10-9 15,-28 23 52-15,-38 33-72 16,-34 21-14-16,-4 2-100 16,-1 8-90-16,-7 8-101 15,-22 3-1259-15</inkml:trace>
  <inkml:trace contextRef="#ctx0" brushRef="#br2" timeOffset="196267.87">12603 9422 1925 0,'0'0'326'0,"0"0"-252"15,0 0-11-15,0 0 53 16,0 0-25-16,0 0-35 16,0 0-35-16,-10-19-6 15,10 19-9-15,-3 0-5 16,1 0-1-16,0 5 12 0,-2 19-3 15,-1 12 7-15,0 11-4 16,5 9-11-16,0 5 0 16,0 2-1-1,7-2 0-15,11-11 0 0,2-10-18 16,2-12-6-16,3-15 7 16,4-8 17-16,2-5 24 15,2-18 24-15,3-19 11 16,0-8-22-16,-8-10-9 15,-1-1-14-15,-9-1-1 0,-7-2 2 16,-9 6 4 0,-2 4 11-16,0 7-1 0,-2 8-22 15,-7 7-7 1,1 11-7-16,0 9-2 0,6 7 2 16,0 0-11-16,0 3-5 15,2 15 12-15,-2 9-10 16,-7 5-95-16,3-5-197 15,-4-4-1170-15</inkml:trace>
  <inkml:trace contextRef="#ctx0" brushRef="#br2" timeOffset="196509.11">12755 9653 358 0,'0'0'0'0</inkml:trace>
  <inkml:trace contextRef="#ctx0" brushRef="#br2" timeOffset="196626.34">12755 9653 490 0,'137'-98'384'0,"-137"98"-116"0,0 4 1 15,-14 13 219-15,-11 6-186 16,-4 2-110-16,0-6-95 16,-2-7-97-16,7-4-16 15,6-8-1106-15</inkml:trace>
  <inkml:trace contextRef="#ctx0" brushRef="#br2" timeOffset="198051.01">16401 5759 1713 0,'0'0'285'15,"0"0"-58"-15,0 0 34 16,0 0-81-16,0 0-49 16,4-111-13-16,-4 99-44 15,0 7-27-15,0 2 4 0,-2 3-26 16,-3 0-25-1,0 25-20-15,-3 17 20 0,-3 18 11 16,-1 13-11-16,8 4-7 16,4-3-18-16,0-10 10 15,14-14-14-15,9-13 8 16,6-17 7-16,5-16 4 16,7-4 10-16,5-28 9 15,3-20 4-15,-2-13-13 16,-2-11-3-16,-8-6-14 15,-10-5-17-15,-10-9 9 16,-11 3 14-16,-6-3 11 16,0 13 36-16,-12 13-15 15,-5 16 12-15,3 16-15 16,1 18 12-16,3 14-30 0,-1 2-22 16,-1 34-6-16,-7 20 28 15,4 16 9-15,3 11-9 16,12 0 0-16,0-6 0 15,12-13-9-15,12-12 4 16,5-14-4-16,2-9-15 16,2-12-31-16,2-11-18 15,-4-4-53-15,-5 0 0 16,-4-8 34-16,-5-2 51 16,-11 3 29-16,-2 7 11 15,-4 0 1-15,0 3-45 16,0 21 45-16,0 7 64 15,0 6-15-15,0 1 5 16,2-2-31-16,12-10-7 0,-1-6 7 16,2-9 9-16,1-11 41 15,5 0 17-15,0-19 37 16,6-9-53-16,0-7-50 16,-2-3-3-16,-3 1-21 15,-9 3 8-15,-4 6 5 16,-7 4 13-16,-2 8 11 15,-2 6-37-15,-17 6-16 16,-8 4-42-16,-13 0-41 16,6 14-108-16,10 0-443 0</inkml:trace>
  <inkml:trace contextRef="#ctx0" brushRef="#br2" timeOffset="198279.25">17201 5778 2417 0,'0'0'200'0,"0"0"-159"15,0 0-41-15,-39 139-9 16,39-78-3-16,0 3-8 16,12-2-15-16,3-6-3 15,1-10 31-15,-5-10-8 16,-5-12 15-16,-6-14 0 15,0-6-23-15,0-4-163 0</inkml:trace>
  <inkml:trace contextRef="#ctx0" brushRef="#br2" timeOffset="198521.99">17314 5653 2192 0,'0'0'363'15,"0"0"-197"-15,0 0-35 16,138-14-69-16,-94 14-29 16,-4 20-33-16,-9 6-8 15,-15 4-36-15,-16-3-23 16,-4 2 39-16,-33-3 28 16,-17-4 34-16,-6-2-5 15,-5-6 39-15,5-4-68 16,6-4-53-16,19-6-163 0,16 0-701 0</inkml:trace>
  <inkml:trace contextRef="#ctx0" brushRef="#br2" timeOffset="198785.63">18080 5642 2197 0,'0'0'375'0,"0"0"-233"0,0 0-39 15,0 0-88-15,0 0-15 16,0 0-2-16,2 113 2 16,-2-47 11-16,0 12 5 15,0 1-11-15,0-1 1 16,0-8-6-16,0-10-1 15,0-4-7-15,-2-16-138 16,-9-18-542-16</inkml:trace>
  <inkml:trace contextRef="#ctx0" brushRef="#br2" timeOffset="198981.25">17835 5884 2461 0,'0'0'467'15,"0"0"-400"-15,0 0 8 16,0 0-37-16,0 0-12 16,154-23-11-16,-78 23-15 15,4 0-10-15,27 0-121 16,-21 0-126-16,-16 0-627 0</inkml:trace>
  <inkml:trace contextRef="#ctx0" brushRef="#br2" timeOffset="199410.53">18473 5584 2238 0,'0'0'298'0,"0"0"-134"15,0 0-47 1,0 0-32-16,0 0 10 0,0 0-33 16,0 0-57-16,-3-43-5 15,3 72-39-15,7 15 39 16,4 13 15-16,7 8-6 15,-1 6 1-15,8-5-4 16,-3-5-6-16,3-14-7 16,-5-6 7-16,-2-16-7 15,-2-8 7-15,-3-12 3 16,0-5 40-16,3-2 35 16,4-22 2-16,6-9-41 15,11-10-12-15,0-8-27 16,1-6 8-16,0-5-4 0,-5-8-4 15,-6-4 0-15,-9-1 0 16,-12 7-10-16,-6 11-4 16,0 15 4-16,-16 19-10 15,-7 15-1-15,-2 8 21 16,-4 16 16-16,2 22-10 16,7 12-6-16,7 10-18 15,13 2 8-15,0 0 9 16,18-3-10-16,17-8-42 15,26-1-88-15,-9-15-136 16,-2-9-878-16</inkml:trace>
  <inkml:trace contextRef="#ctx0" brushRef="#br2" timeOffset="199763.55">19314 5878 1388 0,'0'0'308'0,"0"0"-2"16,0 0 15-16,0 0-51 15,0 0-67-15,0 0-82 16,0 0-103-16,3-25-1 16,-21 51 23-16,-4 6-14 15,1 4-17-15,6 1-9 16,6-4-8-16,7-3-3 15,2-5 4-15,0-7 7 16,9-6 6-16,8-8 15 0,4-4 35 16,-1 0 12-16,2-18-8 15,0-10-4-15,-1-7-36 16,-6 2 3-16,-3-4-15 16,-12 1-8-16,0 6-8 15,-16 2-17-15,-22 8-49 16,-34 14-81-16,7 6-138 15,5 0-1068-15</inkml:trace>
  <inkml:trace contextRef="#ctx0" brushRef="#br2" timeOffset="200701.24">19700 5895 2381 0,'0'0'234'0,"0"0"-116"0,0 0-51 16,0 0-67-16,0 0-28 16,0 0 20-16,0 0 8 15,24 111 5-15,-14-74-4 16,-2-2 4-16,1-11-5 16,-2-7 0-16,-2-6 1 15,-3-11 9-15,0 0 62 16,2-4 91-16,1-22-40 15,3-8-85-15,4-4-23 16,1-2-14-16,3 1-1 16,-3 6 7-16,-1 6-11 15,-4 7 8-15,-3 8 1 16,-5 8-5-16,0 4-26 0,0 0-23 16,0 22 12-16,0 6 37 15,0 4 5-15,0 3 10 16,4-8-9-16,0-4 1 15,3-9-7-15,-2-6 10 16,-3-4 0-16,0-4-9 16,3 0 29-16,-1 0-3 15,3-12-9-15,2-5 7 16,2 2-16-16,-2 2 0 16,-3 3-8-16,-1 6 2 15,-2 2-3-15,-3 2-12 16,0 0-15-16,0 12-5 0,2 13 32 15,0 7 0 1,2 5-7-16,3 3-8 0,1 1-72 16,0-3-67-16,0 2-52 15,-1-10-231-15,-5-10-895 0</inkml:trace>
  <inkml:trace contextRef="#ctx0" brushRef="#br2" timeOffset="201511.14">16526 6505 1458 0,'0'0'410'0,"0"0"-50"16,0 0-149-16,0 0-14 15,0 0-60-15,0 0-23 16,0 0-55-16,-32-8-22 16,32 5 1-16,11 1 22 15,10-1-27-15,16 0 20 16,38 1-2-16,52 2-22 16,68 0-13-16,40 0-4 15,29 14 1-15,6 3-13 16,-8-3-10-16,8 2 0 15,0-4-6-15,-8 0-5 16,-15 0 4-16,-26-7 7 0,-31 1 5 16,-48-1 5-16,-44-3 0 15,-42-2 1-15,-21 2-2 16,-8-2 2-16,-7 2-1 16,-9-2 0-16,-11 0-6 15,0 2-26-15,-21-2-35 16,-29 4-138-16,5-2-158 15,-1 0-1122-15</inkml:trace>
  <inkml:trace contextRef="#ctx0" brushRef="#br2" timeOffset="201918.52">18011 6842 1906 0,'0'0'691'15,"0"0"-584"-15,0 0-90 16,0 0 28-16,0 0 70 16,156-40-47-16,-98 30-31 15,3 6-29-15,-9 1-3 16,-4 3-5-16,-11 0 0 0,-12 17-19 15,-14 6 0-15,-11 11-16 16,-7 3 8-16,-30 9 9 16,-15 4-15-16,-8 0 33 15,-3-1 11-15,3-5 3 16,12-7 6-16,12-6 18 16,14-9 9-16,15-6-47 15,7-4-18-15,13-7 18 16,27-2 54-16,14-3 13 15,12 0-29-15,6 0-10 16,10-4-28-16,-19-2-92 16,-18-1-400-16</inkml:trace>
  <inkml:trace contextRef="#ctx0" brushRef="#br2" timeOffset="203524.96">9355 11394 1248 0,'0'0'287'0,"0"0"-206"16,0 0-48-16,0 0 81 16,0 0-23-16,0 0-19 15,0 0-5-15,0-4-5 16,0 1-11-16,0 2-23 16,0 1-18-16,0-3-1 15,0 3-9-15,0 0-19 16,-2 0-20-16,2 0-4 15,-2 0-20-15,2 0-13 16,0 0-8-16,-2 0-13 16,2 0 14-16,0 0 20 0,0 0 10 15,0 0 35-15,0 3 14 16,0-3 4-16,0 0 0 16,-3 0 0-16,1 0 0 15,-1 1 0-15,1-1-2 16,0 3-12-16,0-1-105 15,0 0-113-15,-2 0 34 16,1-1-169-16,-1 2-133 16,2-2 421-16,2-1 79 15,0 0 216-15,0 2-131 16,0-2-65-16,0 0-2 16,0 0 109-16,0 0-68 15,0 0-35-15,0 0 17 16,0 0 128-16,0 0-169 15,0-6-385-15</inkml:trace>
  <inkml:trace contextRef="#ctx0" brushRef="#br2" timeOffset="204115.55">9297 11169 1394 0,'0'0'331'0,"0"0"-268"15,0 0-63-15,0 0 0 16,0 0 34-16,0 0-18 16,0 0-2-16,40 46-14 15,-28-40 15-15,-1-6 31 16,4 0 59-16,1-14 38 0,4-17-44 16,16-30-59-16,-5 5-40 15,-6 1-365-15</inkml:trace>
  <inkml:trace contextRef="#ctx0" brushRef="#br2" timeOffset="206617.91">21162 6491 292 0,'0'0'1930'16,"0"0"-1696"-16,0 0-219 16,0 0 8-16,0 0 35 15,0 0 1-15,133-12-38 16,-94 10-4-16,-6 2-17 0,-8 0-11 16,-8 0-70-16,-9 7-241 15,-8 1-756-15</inkml:trace>
  <inkml:trace contextRef="#ctx0" brushRef="#br2" timeOffset="206796.3">21172 6734 2052 0,'0'0'263'16,"0"0"-253"-16,0 0 29 15,0 0-4-15,168-18-35 0,-114 7-365 0</inkml:trace>
  <inkml:trace contextRef="#ctx0" brushRef="#br2" timeOffset="207240.2">21990 6278 2265 0,'0'0'291'0,"0"0"-198"16,0 0 3-16,0 0 41 15,0 0-113-15,0 0-24 16,0 0 0-16,50-14 11 16,-10 11 78-16,11 1-2 15,6-3-38-15,4 5-28 16,1 0 3-16,-4 0-11 0,-6 0-8 15,-8 0 2 1,-13 0-2-16,-9 2-5 0,-10 2 0 16,-8-3-12-16,-4-1 12 15,0 3-4-15,0-3-17 16,0 0-42-16,0 0-103 16,0 0-140-16,-2 0-942 0</inkml:trace>
  <inkml:trace contextRef="#ctx0" brushRef="#br2" timeOffset="207866.8">23241 5553 2110 0,'0'0'367'0,"0"0"-224"16,0 0-80-16,0 0 61 16,0 0-51-16,0 0-46 15,0 0-27-15,-21-21 0 16,13 21 0-16,-8 22 0 16,-4 10 0-16,-4 17 1 15,-5 14-1-15,2 12 1 0,2 11 11 16,8 4-12-16,9 4-12 15,8-3 7-15,8-5 5 16,18-9-12-16,10-14 12 16,2-9-3-16,2-15-3 15,-1-13 6-15,2-13-12 16,-3-11-1-16,-3-2-12 16,7-26-118-16,-5-7-441 15,-8-5-1172-15</inkml:trace>
  <inkml:trace contextRef="#ctx0" brushRef="#br2" timeOffset="208307.33">23626 5709 1913 0,'0'0'678'0,"0"0"-506"15,0 0-95-15,0 0 53 16,0 0-60-16,0 0-69 15,0 0-1-15,-11 88 11 16,11-28-9-16,6 5-2 16,3-2 0-16,5-5-20 15,3-9-7-15,-1-11 1 16,4-14 1-16,2-14-7 16,3-10 32-16,4 0 2 15,4-22 35-15,-1-14 0 0,1-10-7 16,-2-4-10-1,0-8-4-15,-4-5-16 0,-4-5 0 16,-8-5-18-16,-3 0 18 16,-10 2 4-16,-2 9 7 15,0 14 5-15,-8 15 28 16,-5 16-7-16,0 15-16 16,-5 2-21-16,0 30-8 15,1 20 8-15,5 14-5 16,5 9-18-16,7-3 15 15,5-4-45-15,19-10-26 16,10-8-16-16,24-2-73 16,-9-16-140-16,-7-8-509 0</inkml:trace>
  <inkml:trace contextRef="#ctx0" brushRef="#br2" timeOffset="208490.01">24272 5952 2162 0,'0'0'553'0,"0"0"-446"16,0 0-107-16,0 0 18 15,0 0 9-15,0 104-17 16,0-68 1-16,0-6-11 16,0-4-7-16,0-13-89 0,0-7-165 15,0-6-1202-15</inkml:trace>
  <inkml:trace contextRef="#ctx0" brushRef="#br2" timeOffset="208623.46">24288 5681 2370 0,'0'0'31'15,"0"0"-31"-15</inkml:trace>
  <inkml:trace contextRef="#ctx0" brushRef="#br2" timeOffset="208893.31">24506 5879 2284 0,'0'0'329'16,"0"0"-316"-16,0 0-3 15,0 0-10-15,-4 131 26 16,4-80 2-16,9 2-10 16,-1 0 15-16,-1-3 2 15,-2-3-10-15,-5-8 5 16,0-8 7-16,0-5-22 16,0-5-14-16,0-5-1 15,0-6-21-15,0-10-123 0,-3 0-274 16,-1-3-1468-16</inkml:trace>
  <inkml:trace contextRef="#ctx0" brushRef="#br2" timeOffset="209127.66">24469 5823 2194 0,'0'0'384'15,"0"0"-203"-15,0 0-125 16,0 0 36-16,0 0-43 15,0 0-34-15,117-50-15 16,-70 50-10-16,-1 16-11 16,-5 10-32-16,-12 6-17 0,-9 0 8 15,-16 2 6-15,-4-4 39 16,-13-3 10-16,-18-5 7 16,-11-4 57-16,-3-6-16 15,-11-2-41-15,14-4-7 16,11-5-570-16</inkml:trace>
  <inkml:trace contextRef="#ctx0" brushRef="#br2" timeOffset="211153.06">25026 5945 1242 0,'0'0'338'0,"0"0"-145"16,0 0 62-16,0 0 39 15,0 0-147-15,0 0-33 16,0 0-31-16,-14-6 11 15,14 6-7-15,0 0-2 0,0 0-19 16,0-3-29-16,0 3-32 16,2 0-5-16,10-1-21 15,5 1 21-15,12 0 14 16,6 0 1-16,10 0-6 16,4 0-9-16,0 0 0 15,-5 0-75-15,-5 0-33 16,-8 0-21-16,-16-4-80 15,-8 1-253-15,-7-2-1306 0</inkml:trace>
  <inkml:trace contextRef="#ctx0" brushRef="#br2" timeOffset="211366.39">25234 5795 2221 0,'0'0'383'0,"0"0"-264"16,0 0-61-16,0 0-21 16,0 0-32-16,0 0 3 15,0 108-8-15,0-56 1 16,0 3-1-16,0-1-45 16,0 8-103-16,2-16-179 15,10-12-757-15</inkml:trace>
  <inkml:trace contextRef="#ctx0" brushRef="#br2" timeOffset="211993.07">25612 5747 2484 0,'0'0'275'0,"0"0"-162"16,0 0-62-16,0 0 66 15,0 0-112-15,0 0-5 16,0 0-39-16,21 60 39 16,-13-8 0-16,-2 2-25 0,5-1 5 15,3-8 5 1,-1-10 8-16,3-12-4 16,-3-8 5-16,2-9 6 0,-1-6 15 15,1 0 30-15,3-21 25 16,2-6-40-16,2-12-14 15,1-3-5-15,-3-3-11 16,-1-6 0-16,0-5-15 16,-9-2-8-16,-5-2 4 15,-5 1-11-15,0 8 27 16,-2 11 3-16,-11 15 48 16,-3 13-10-16,0 12-30 15,-2 10 4-15,-3 29-12 16,2 11-16-16,4 11 9 15,6 4 1-15,9-2 6 0,0 0-12 16,18-11-34 0,11-6-5-16,6-10-8 0,5-11-5 15,1-10 10 1,1-10 6-16,-2-5 8 0,-3-5 12 16,-5-17 13-16,-3-4 14 15,-7-2 1-15,-6 3 4 16,-5 0 29-16,-7 7 38 15,-1 6 35-15,-3 8 26 16,0 4-58-16,0 0-74 16,0 20-32-16,0 13 32 15,0 4 14-15,0 7-4 16,0 0-10-16,0-3-22 0,0-10-24 16,0-8-43-1,0-9-55-15,0-10-226 0</inkml:trace>
  <inkml:trace contextRef="#ctx0" brushRef="#br2" timeOffset="212143.14">26161 5609 2360 0,'0'0'274'0,"0"0"-274"15,0 0-277-15,0 0 94 16,0 0-712-16</inkml:trace>
  <inkml:trace contextRef="#ctx0" brushRef="#br2" timeOffset="212596.99">26373 5919 512 0,'0'0'1430'0,"0"0"-1172"16,0 0-96-16,0 0 39 15,0 0-115-15,0 0-61 16,-9 115-18-16,9-92-7 15,0-5-2-15,0-7 2 16,0-5 11-16,0-6 63 16,0 0 77-16,9-8 18 15,3-15-78-15,1-6-58 16,7-6-19-16,-1 1-4 16,2 0-9-16,-1 6-1 15,-7 5 5-15,-4 8-1 16,-2 7-4-16,-7 8-1 0,0 0-21 15,2 6-13-15,0 18 24 16,3 4 11-16,1 4 9 16,6-2-2-16,-1-3-7 15,0-9 2-15,0-6-2 16,-4-9 0-16,-1-3 0 16,1 0 24-16,2 0 1 15,4-12 12-15,3-8-19 16,2 1-12-16,-2-2-5 15,-1 7 6-15,-7 4-1 16,-2 5-6-16,-6 5-12 16,0 0-8-16,0 15-14 15,0 14 27-15,0 10 7 16,0 5-40-16,0 11-88 0,0-11-69 16,4-12-649-16</inkml:trace>
  <inkml:trace contextRef="#ctx0" brushRef="#br2" timeOffset="213433.08">26705 5278 1808 0,'0'0'399'0,"0"0"-186"16,0 0 1-16,0 0-68 16,0 0-76-16,0 0 3 15,0 0-2-15,0-6 0 16,0 6-5-16,0 0-23 15,0 0-19-15,9 0-24 16,9 1 1-16,11 19 9 16,9 10-9-16,11 17-1 0,13 27 1 15,11 30 0 1,-6 29-1-16,-11 7-7 0,-27-22-1 16,-22-28 2-1,-7-31-8-15,-7-5 13 0,-22 0-18 16,-6 4 12-16,-13-2 7 15,-2-13 0-15,-4-10 18 16,2-10-10-16,-5-10-8 16,12-6-157-16,14-7-459 0</inkml:trace>
  <inkml:trace contextRef="#ctx0" brushRef="#br2" timeOffset="-213679.98">23692 6669 1117 0,'0'0'499'16,"0"0"-221"-16,0 0-109 15,0 0 102-15,0 0-56 16,0 0-79-16,0 0-42 16,-2 0 9-16,2 0 8 0,0 0-9 15,0 0-28 1,0 0-29-16,0 0-23 0,0 0-11 16,0 0-11-16,5 0-24 15,13 0 7-15,13 0 17 16,13 0 1-16,22 0 14 15,34 0-14-15,39 0 0 16,49-6 0-16,17 0-1 16,2-2 1-16,-13 4 5 15,-22-2-6-15,-1 2 1 16,-1 0-1-16,-10 1 8 16,-15 0-7-16,-32 3-2 15,-28 0-1-15,-29 0-27 16,-12 0-1-16,1 0 10 15,-3 0-9-15,-2 0-1 0,-13 0 5 16,-7 0 15-16,-7 0-4 16,-3 0-2-16,-4 0 0 15,1 0 4-15,-5 0 1 16,-2 0 1-16,0 0 0 16,0 0 8-16,0 0 2 15,0 0 0-15,0 0 0 16,0 0 0-16,0 0 0 15,0 0-22-15,-2 0-13 16,-5 0-22-16,-2 0-33 16,-7 0-38-16,3 0-120 15,0 0-311-15</inkml:trace>
  <inkml:trace contextRef="#ctx0" brushRef="#br2" timeOffset="-209707">24613 6990 1748 0,'0'0'500'0,"0"0"-322"15,0 0-106-15,0 0 1 16,0 0-42-16,0 0-21 16,0 0-9-16,0 0 8 15,0 0-8-15,0 0 6 16,0 0-7-16,0 0 12 15,0 0 6-15,0 0 4 0,0 0-4 16,0 0-3-16,0 0-3 16,0 0-6-16,2 0-5 15,4 0 7-15,2 0-7 16,-2-2 1-16,5 0 4 16,-1 0 2-16,1 0-7 15,-3 0 12-15,4 0-7 16,-1 2-6-16,2-2 2 15,3 2-2-15,1 0 0 16,3-2 2-16,1 2 5 16,0-2-1-16,4 2 4 15,-5 0-9-15,-1 0 5 16,-2 0-6-16,-1 4-6 16,-3 10-20-16,3 2 21 0,-5 4-1 15,2 7 6-15,-4 0 1 16,-4 3 1-16,-5 4-1 15,0 3-1-15,-10-1-26 16,-14-4-14-16,-11-2 28 16,-10-2 11-16,-5-6-27 15,-2-2 28-15,0-4 5 16,6-3 22-16,9-6 1 16,14 1-7-16,9-6 8 15,9 0-17-15,5-2-12 16,0 0-26-16,0 0 15 15,7 0 11-15,11 0 46 16,9 0 38-16,11 2 2 16,11-2-10-16,8 0-10 15,11 0-13-15,3 2-14 0,-5-2-1 16,-5 2-21-16,-14 0-5 16,-12 0-11-16,-15 0 2 15,-9-2-3-15,-8 2-7 16,-3-2-11-16,0 2-9 15,0-2-47-15,0 0-100 16,0 0-100-16,-3 0-605 0</inkml:trace>
  <inkml:trace contextRef="#ctx0" brushRef="#br2" timeOffset="-208132.68">27723 6327 818 0,'0'0'1200'0,"0"0"-881"16,0 0-119-16,0 0 21 15,71-124-41-15,-63 93-55 0,-6-1-43 16,-2 3-31-16,0 2-25 15,0 3-10-15,-14 3-16 16,-3 5-7-16,-8 10-35 16,-8 5 6-16,-9 1 8 15,-6 6 11-15,-1 11 17 16,7 8 0-16,11-1-7 16,8-1-9-16,15-2-25 15,8 0 1-15,0-7 16 16,18-1 12-16,13-3 12 15,7-4 13-15,4 1-7 16,1-1-1-16,-4 7 0 16,-1 9-5-16,-7 12-7 15,-8 15-8-15,-8 13 4 16,-8 10-52-16,-7 6-18 0,0 0-4 16,-14-6-81-16,-6-9 48 15,-2-15 39-15,0-14 66 16,-1-16 13-16,4-14 132 15,5-4 29-15,5-14-72 16,7-18-59-16,2-12 23 16,4-6 13-16,21-3-17 15,6 1-7-15,7 0 2 16,2 6-11-16,3 5-8 16,-1 10-10-16,3 8-15 15,-7 12 10-15,-3 8-2 16,-8 3-8-16,-10 10-22 15,-5 18 14-15,-10 11 8 0,-2 3 4 16,0 0 15-16,0-8-14 16,0-5 3-16,0-12-8 15,0-9-7-15,0-8 6 16,0 0 1-16,2-4 28 16,13-17 17-16,4-10-17 15,5-5-24-15,3-2-4 16,-3 1 0-16,-2 5-5 15,-3 9 5-15,-6 6 0 16,-7 7 5-16,-4 10-11 16,-2 0-16-16,0 13-27 15,0 14 49-15,0 10 2 16,8 3 8-16,2-4-10 16,7-4-9-16,-2-8 9 0,1-9 16 15,-3-8 10-15,0-6-7 16,-2-1 11-16,0-1 2 15,5-17 7-15,-1-7-23 16,1 2-16-16,0-1-4 16,-5 7-8-16,-4 4-8 15,-7 9-6-15,0 4-70 16,0 0-69-16,0 10-24 16,0 20 22-16,0-3-186 15,0-6-888-15</inkml:trace>
  <inkml:trace contextRef="#ctx0" brushRef="#br2" timeOffset="-207546.9">28822 6192 1460 0,'0'0'1086'15,"0"0"-884"-15,0 0-90 16,0 0 78-16,0 0-94 16,0 0-70-16,0 0-15 15,2-42-11-15,2 58-25 16,5 14 9-16,3 12 8 15,-1 11-25-15,3 4-8 0,-2-1-4 16,-3-7-4 0,1-10 17-16,-4-10 26 0,-2-14 6 15,-1-9 0-15,-3-6 40 16,2 0 86-16,4-17-26 16,1-17-65-16,5-10-23 15,0-11 1-15,5-5-3 16,2-4 0-16,6-6-10 15,-1 0 0-15,1 3 1 16,2 9-1-16,-3 16 0 16,-2 12-20-16,-1 18-26 15,1 12-78-15,-9 20-92 16,-2 8-379-16</inkml:trace>
  <inkml:trace contextRef="#ctx0" brushRef="#br2" timeOffset="-206804.52">29522 6350 2306 0,'0'0'363'15,"0"0"-216"-15,0 0 49 16,0 0-53-16,0 0-102 16,0 0-27-16,0 0-14 15,15-62-23-15,-42 60 9 16,-8 2 14-16,-10 2 15 15,-8 20-8-15,1 10-7 16,6 7-11-16,10 1 1 16,16-4-11-16,14-4 8 15,6-6 4-15,0-6 9 16,21-10 5-16,10-8 8 0,6-2 6 16,5-12 15-16,4-18-16 15,1-10-18-15,1-8-4 31,-7-2-62-31,-5-6-24 0,-9 4-10 0,-10 2 28 16,-7 7 50-16,-10 13 22 16,0 10 104-16,0 14-19 15,0 6-68-15,-12 16-17 16,-3 24-27-16,1 14 13 16,5 10-21-16,7 0-3 15,2-2 25-15,4-9 13 0,15-13 0 16,-2-9 0-1,1-14-7-15,3-9 6 0,0-8-6 16,6 0-41-16,4-18-77 16,0-8-82-16,3-5-78 15,-1-6 109 1,0-1 176-16,0-3 21 0,-5 0 191 16,-2-2 10-16,-3-1-35 15,-5 7-7-15,-7 4-4 16,-5 9-53-16,-3 10-51 15,-3 8-34-15,0 6-23 16,0 0-15-16,-9 12-4 16,-7 16 4-16,-1 10-1 15,1 6 0-15,5 5-3 0,6 1 4 16,5-3 0-16,0-2 5 16,7-3-4-16,9-6-1 15,-3-6 4-15,-4-8 2 16,-5-7-2-16,-1-10-4 15,-3-2 0-15,0-3-8 16,0 0-18-16,-10 0-25 16,-11 0 6-16,0-3-87 15,5-7-304-15</inkml:trace>
  <inkml:trace contextRef="#ctx0" brushRef="#br2" timeOffset="-206660.77">30277 6557 3003 0,'0'0'108'0,"0"0"-108"16,-121-21-278-16</inkml:trace>
  <inkml:trace contextRef="#ctx0" brushRef="#br2" timeOffset="-204906.06">17635 8205 2297 0,'0'0'236'16,"0"0"-110"-16,0 0-55 15,0 0 17-15,0 0-19 16,0 0-44-16,0 0-17 15,0-12-8-15,0 12 0 16,-2 0 0-16,-6 14 0 16,2 12 0-16,-5 15 1 15,-1 13 14-15,4 12-15 0,3 8 0 16,3 2 5 0,2-2-5-16,0-10 0 0,7-11-1 15,7-14-5-15,-1-18 0 16,7-13 6-16,4-8 21 15,7-18 44-15,12-24-5 16,3-13-9-16,4-11-27 16,-4-5-12-16,-1-2-7 15,-12 1-1-15,-8-1-4 16,-14 6 0-16,-11 4 0 16,0 11 4-16,-25 14 53 15,-4 13 2-15,-2 12-19 0,-2 13-16 16,4 0-11-1,2 24-4-15,9 16-9 0,14 10-1 16,4 8-20-16,13 2 2 16,20-1 6-16,10-7-56 15,6-10-40-15,15-8-38 16,-8-12-123-16,-11-10-480 0</inkml:trace>
  <inkml:trace contextRef="#ctx0" brushRef="#br2" timeOffset="-204626.57">18196 8490 2283 0,'0'0'385'16,"0"0"-209"-16,0 0-103 0,0 0-21 15,-82 106-14-15,64-52-28 16,4 4-9-16,8-5-1 16,4-9 5-16,2-12 2 15,0-10-7-15,4-12 5 16,14-8 50-16,2-2 11 15,2-8-10-15,5-18-4 16,-2-10-13-16,-6-2-10 16,-5-4-13-16,-10 3-3 15,-4 3-9-15,0 7-4 16,-18 5-24-16,-9 7-10 16,1 11-35-16,-3 6-100 15,0 14-85-15,7 10-266 0,11 0-1300 16</inkml:trace>
  <inkml:trace contextRef="#ctx0" brushRef="#br2" timeOffset="-204367.75">18464 8637 1587 0,'0'0'572'16,"0"0"-124"-16,0 0-162 15,0 0-118-15,0 0-95 16,0 0-30-16,0 0-22 15,-114 66-21-15,100-26 0 16,5-2-8-16,7-6 8 0,2-8-1 16,0-8-13-1,7-8 14-15,11-8 0 0,1 0 4 16,8-10 6-16,4-17-10 16,1-10-132-16,11-24-137 15,-12 10-358-15,-4 7-1270 0</inkml:trace>
  <inkml:trace contextRef="#ctx0" brushRef="#br2" timeOffset="-203959.19">18464 8637 2076 0,'115'-79'615'0,"-115"79"-426"16,0 18-129-16,-6 14-31 15,-1 10 19-15,1 7-9 16,6-4-23-16,0-1 19 16,0-11-19-16,0-13 6 15,0-6-7-15,4-10 2 16,2-4-5-16,3 0 9 0,5-10 22 15,5-15-8-15,4-6-15 16,0-1-13-16,-1 2-7 16,-7 7 6-16,-6 9-6 15,-7 13 0-15,-2 1-21 16,0 7-15-16,0 19 36 16,0 9 0-16,0 1 10 15,0-4-9-15,12-6-2 16,3-7-9-16,5-11 10 15,5-8-11-15,2 0 11 16,2-11 1-16,-1-17-1 16,3-6 3-16,-4-4-3 15,-5 2 0-15,-3 1 7 0,-9 11 1 16,-3 8 18 0,-5 9 8-16,-2 7-9 15,0 0-25-15,0 15-4 0,2 17-8 16,4 6 12-16,4 6-24 15,11 11-77-15,-2-13-58 16,2-9-250-16</inkml:trace>
  <inkml:trace contextRef="#ctx0" brushRef="#br2" timeOffset="-202882.64">17423 9092 1634 0,'0'0'309'0,"0"0"-106"16,0 0-44-16,0 0 47 15,0 0-74-15,0 0-48 16,0 0-21-16,-22-13 13 0,22 13-2 15,0 0-10 1,0 0-19-16,0 0-16 0,0 0-15 16,0 0-14-16,0 0-11 15,10 0-12-15,13 0 14 16,13 3 9-16,17 3 23 16,34 2 0-16,36-4-9 15,37-3 2-15,12 2-4 16,-7-1 4-16,-16 2-3 15,-42-2-6-15,-23 2-6 16,-23-2 0-16,-15 2 6 16,-1-2-3-16,-3 2-4 15,-3-2 0-15,-18 0 0 16,-9-1 0-16,-10 2-9 16,-2-3-18-16,0 2-47 0,-9 2-56 15,-7-2-212-15</inkml:trace>
  <inkml:trace contextRef="#ctx0" brushRef="#br2" timeOffset="-202285.94">17512 9425 2406 0,'0'0'291'15,"0"0"-151"-15,0 0-82 16,0 0-13-16,0 0-6 15,0 0-39-15,0 0-16 16,0 33 16-16,0 6 5 16,5 2 6-16,1 8-3 15,5-4-1-15,1-3-3 16,1-11-4-16,1-10-14 16,1-8-12-16,3-9 26 15,6-4 5-15,5-8 24 0,7-15 5 16,2-13-8-16,0-3-9 15,-3-7 1-15,-2-4 10 16,-4-1 8-16,-6-1-17 16,-8 4 4-16,-5 4 15 15,-10 5 7-15,0 10 10 16,0 8-20-16,-19 13-2 16,-1 3-15-16,-4 5-17 15,-3 0 5-15,3 20-4 16,1 4-2-16,8 6-2 15,9 1-10-15,6-4 6 16,0 0-23-16,17-8 2 16,12-3 2-16,4-8-20 0,5-5-12 15,13-3-82-15,-9 0-101 16,-7 0-766-16</inkml:trace>
  <inkml:trace contextRef="#ctx0" brushRef="#br2" timeOffset="-202038.57">18174 9437 1533 0,'0'0'368'0,"0"0"-123"16,0 0-78-16,0 0 74 0,0 0-65 16,0 0-79-1,-27 106-26-15,7-56-22 0,2 2-4 16,5 2-24-16,6-4-6 15,5-6-15-15,2-8 0 16,0-9-5-16,2-11-9 16,10-10 13-16,3-8-38 15,-4-23-100-15,-2-2-719 16</inkml:trace>
  <inkml:trace contextRef="#ctx0" brushRef="#br2" timeOffset="-201891.45">18031 9300 2814 0,'0'0'192'0,"0"0"-192"0,0 0-103 15,0 0-103-15</inkml:trace>
  <inkml:trace contextRef="#ctx0" brushRef="#br2" timeOffset="-201096.37">18466 9555 1993 0,'0'0'411'0,"0"0"-206"16,0 0-71-16,0 0 7 16,0 0-12-16,0 0-64 15,0 0-27-15,-14-8-18 16,-5 24 0-16,-4 8-10 15,-1 8 0-15,1 6-10 16,8 4-4-16,8 1 4 16,7-4-9-16,0-7-7 15,13-5 16-15,12-11 0 16,6-9 0-16,5-7 0 16,1 0 15-16,3-17-11 15,1-14 0-15,-3-6-4 16,-7-6-8-16,-4-1-3 15,-7 2 11-15,-7 6 0 16,-7 8 17-16,-1 10 14 0,-5 12 3 16,0 6-26-1,0 2-8-15,0 23-18 0,0 13 18 16,0 10-51-16,0-3-30 16,0-1-14-16,0-7 16 15,7-13 42-15,6-11 20 16,2-10 17-16,8-3 21 15,2-16 15-15,4-12-2 16,0-8-24-16,-3 0 8 16,-4 1 42-16,-4 9 30 15,-7 10-4-15,-6 6-13 16,-2 10-21-16,-3 0-52 16,2 12-2-16,0 15 2 0,6 9 0 15,3 3-4-15,7 2-60 16,5-8-48-16,17-12-71 15,-7-10-114-15,3-11-881 0</inkml:trace>
  <inkml:trace contextRef="#ctx0" brushRef="#br2" timeOffset="-200775.53">19570 9136 222 0,'0'0'1065'0,"0"0"-1065"16,0 0-222-16,0 0-355 16,0 0 577-16,0 0 351 15,0 0 272-15,75-67-94 16,-73 66 127-16,-2-1-344 16,0-1-105-16,0 2-87 15,2-1-47-15,2-1-50 16,3 2-15-16,7-2-4 15,8 1 0-15,6 1 0 16,9-3 1-16,2 1-5 16,1 3-25-16,1 0-46 15,-8 0-39-15,-7 0-56 16,-10 8-99-16,-11 3-758 16</inkml:trace>
  <inkml:trace contextRef="#ctx0" brushRef="#br2" timeOffset="-200624.56">19662 9260 2534 0,'0'0'245'0,"0"0"-134"15,0 0-66-15,0 0-25 16,176-42-20-16,-102 28-152 16,-7 2-382-16</inkml:trace>
  <inkml:trace contextRef="#ctx0" brushRef="#br2" timeOffset="-200192.31">20798 8997 2457 0,'0'0'383'0,"0"0"-203"16,0 0-34-16,0 0-1 15,0 0-76-15,0 0-67 16,0 0-2-16,-27-14-14 0,35 14 14 15,9 0 5-15,10-2-4 16,11 0-1-16,11-1 8 16,9 1-7-16,9-4 0 15,6 0 0-15,-1 1 3 16,-6 1-4-16,-10 0 1 16,-16 2 4-16,-11 2 2 15,-16 0 2-15,-5 0-1 16,-8 0-8-16,0 0 16 15,0 0-7-15,0 0-9 16,0 0-21-16,0 0-62 16,-12 0-122-16,-1 0-481 0</inkml:trace>
  <inkml:trace contextRef="#ctx0" brushRef="#br2" timeOffset="-199190.52">22051 8624 2192 0,'0'0'332'0,"0"0"-174"16,0 0-96-16,-31-104 28 15,-1 90-35-15,-5 8-47 16,-8 6-6-16,0 0-1 15,0 18 6-15,8 8-7 0,8 6 0 16,7 6-17 0,10 1 9-16,12-1-15 0,0-7-6 15,12-4 16-15,12-7 12 16,5-8 1-16,2-5 0 16,-2 0 5-16,0-1 18 15,-4 6-8-15,-5 6-15 16,0 10-7-16,-4 10 7 15,-3 14 0-15,3 9 0 16,-6 7 6-16,1 4 3 16,-1 0-9-16,-8-4 0 15,-2-8 0-15,0-14-30 16,-10-14 30-16,-13-11 53 16,-4-17 30-16,-6-4 0 15,1-13-4-15,3-17-37 16,7-8-4-16,9-8 15 15,11-2 6-15,2-2-16 0,8 4-29 16,19 4-11-16,4 9 5 16,5 9-8-16,1 12 0 15,-1 9-8-15,-3 3 6 16,-4 0 2-16,-2 20-7 16,-4 5 7-16,-6 6 0 15,-5-3 0-15,-4-1 1 16,-1-8 5-16,-3-7 0 15,-1-6-2-15,-3-4-4 16,2-2 0-16,3 0 1 16,1-8 8-16,3-15 8 15,5-2-13-15,-1-7 2 16,5-2-6-16,-3 1 0 16,-1 6 10-16,-3 6-3 15,-5 10 1-15,-1 8-8 0,0 3-2 16,4 3-19-16,1 19-1 15,11 10 8-15,3 6 14 16,2 2 0-16,1-4-5 16,-2-8 5-16,-5-10 5 15,-5-6-5-15,-5-11 0 16,-4-1 1-16,-3 0 13 16,1-15 21-16,0-9-28 15,1-4-6-15,-1 0-2 16,1 2-6-16,-1 8-26 15,-1 6-39-15,-1 9-29 0,-2 3-82 16,0 15-40-16,0 9 1 16,0 0-264-16</inkml:trace>
  <inkml:trace contextRef="#ctx0" brushRef="#br2" timeOffset="-198837.65">22743 8744 1501 0,'0'0'910'0,"0"0"-698"15,0 0-63-15,0 0-17 0,0 0-33 16,0 0-95-16,0 0-4 16,14 21 0-16,11 43 0 15,2 6 1-15,-6-1-1 16,2-8 0-16,-5-8 4 15,-5-13-3-15,-4-12-1 16,-2-15 8-16,-5-10 38 16,0-3 55-16,-2-12 9 15,5-20-65-15,1-11-29 16,7-8-6-16,5-9-2 16,3-7 4-16,0-2 3 15,4 2-2-15,-2 5-4 16,-1 12-9-16,-3 14-2 15,0 13-8-15,3 23-75 16,-7 0-178-16,-1 16-826 0</inkml:trace>
  <inkml:trace contextRef="#ctx0" brushRef="#br2" timeOffset="-198179.55">23461 9046 2673 0,'0'0'428'15,"0"0"-291"-15,0 0-62 16,0 0 9-16,0 0-56 16,0 0-28-16,0 0-53 15,29-93-52-15,-56 93-32 16,-16 0 53-16,-11 13 81 0,-13 14 3 16,-3 12 31-16,6 4 1 15,13 4-28-15,12-3-3 16,22-4 8-16,17-8-1 15,0-8 14-15,31-8 21 16,13-12 9-16,12-4-7 16,4-10-17-16,3-19-15 15,-3-14-13-15,-6-8-4 16,-12-12-23-16,-9-7-20 16,-13-7-11-16,-11 1-1 15,-9 6 35-15,0 14 24 16,-9 18 95-16,-9 20-16 15,5 18-29-15,-1 7-50 0,6 36-3 16,6 14 3 0,2 12 0-16,2 0-11 15,25-3 2-15,6-12 9 0,2-14 20 16,3-13 18-16,-1-12 1 16,-4-15 0-16,0 0-4 15,3-27-11-15,-3-11-11 16,-2-9-13-16,-4-6-12 15,-7-1-11-15,-9 4 10 16,-9 4-9-16,-2 12-4 16,0 12 18-16,-8 16-5 15,-6 6 0-15,3 23 1 16,5 18 2-16,0 15 2 16,6 10 4-16,0 3 4 0,16-4 0 15,3-6 28-15,0-13 34 16,-7-12-13-16,-12-12-17 15,0-10-14-15,-56-10-5 16,-49-2-9-16,-8-12-4 16,-35-18-87-16,37 4-78 15,42 5-960-15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6:59:12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19599 6485 940 0,'0'0'1053'0,"0"0"-786"16,0 0-138-16,0 0-89 16,0 0-28-16,0 0-12 0,-6 40-2 15,4-10-9-15,-3 28-62 16,1-8-30-16,0-2-402 0</inkml:trace>
  <inkml:trace contextRef="#ctx0" brushRef="#br0" timeOffset="1430.59">22851 11356 1918 0,'0'0'376'16,"0"0"-250"-16,0 0 2 15,0 0 84-15,0 0-77 16,0 0-63-16,0 0-25 15,-5-60-26-15,5 73-21 16,0 40-19-16,0 49 19 16,0 71 28-16,0 33-12 15,0 19-6-15,0-3 4 16,0-26 5-16,0-10-8 16,-8-17-6-16,-13-20 6 0,1-39-10 15,0-30-1-15,4-26 0 16,1-11-2-16,-1-4 4 15,3 2 1-15,-1-7 1 16,6-11-4-16,3-15 0 16,5-8-36-16,0-11-91 15,0-69-34-15,0 3-166 16,0-11-941-16</inkml:trace>
  <inkml:trace contextRef="#ctx0" brushRef="#br0" timeOffset="1979.1">22587 11547 2280 0,'0'0'243'15,"0"0"-165"-15,0 0 31 16,-11-105 45-16,11 89-58 16,0 9-35-16,0 6-30 15,0 1-12-15,0 0-19 16,13 0 1-16,10 18-1 15,8 4 18-15,10 10-10 16,3 6 11-16,10 4 11 16,8 6-11-16,7 6-1 15,4 5-6-15,3 3-4 16,4 6-7-16,3 4 5 16,4 7-2-16,6 2 0 15,5 8 8-15,8 5-11 0,2 2 5 16,2-2-6-16,-4-1 0 15,-8-9-4-15,-6-12 4 16,-12-9-12-16,-11-13 5 16,-13-10 7-16,-14-8 3 15,-17-10-3-15,-12-8-8 16,-8-4-12-16,-5-6 20 16,0-1 4-16,0 3 35 15,-18 3-3-15,-7 5-16 0,-13 7 12 16,-8 6-15-1,-14 9-11-15,-14 6 1 16,-29 14-6-16,-33 16 7 16,-24 8-8-16,10-7 6 0,37-19-2 15,39-20 7 1,32-16-3-16,2 1-2 0,5-4-6 16,8-3-22-16,15-7-63 15,12-12-90-15,14-16-376 16,6-8-683-16</inkml:trace>
  <inkml:trace contextRef="#ctx0" brushRef="#br0" timeOffset="2349.91">23142 12436 929 0,'0'0'752'0,"0"0"-287"15,0 0-146-15,0 0-37 16,0 0-86-16,0 0-80 15,0 0-40-15,0-36-16 0,0 34-26 16,0 2-15-16,0 0-14 16,0 0-5-16,10 0-1 15,5 0 0-15,7 0 1 16,7 0 0-16,0 0-16 16,5 0-46-16,8 0-38 15,-9 0-95-15,-4 0-468 16</inkml:trace>
  <inkml:trace contextRef="#ctx0" brushRef="#br0" timeOffset="4071.06">24120 12989 1257 0,'0'0'336'0,"0"0"-104"16,0 0 24-16,0 0-67 15,0 0-95-15,0 0-7 16,0 0-17-16,145 1-10 15,-98 0 6-15,6 2-6 16,14-1 5-16,12-1-2 16,6 4-33-16,6-4-28 15,0 2 8-15,-2-3-2 16,-5 0-8-16,-3 0-4 16,-10 0-16-16,-11 0 11 15,-12-4 9-15,-15-2 5 0,-14 4 27 16,-9-1 18-16,-6 3 4 15,-4 0-2 1,0 0-22-16,0 0-19 0,0 0 1 16,0 0-4-16,0 0-8 15,0 0 8-15,2 0-5 16,-2 0-3-16,0 0-7 16,0 0-3-16,0 0 10 15,0 0 17-15,0 0 5 16,0 0-13-16,0 0 4 15,2-1-3-15,1 0-9 16,-3-4 30-16,4-3-3 16,0-6-2-16,6-8-3 0,-1-15-11 15,-1-10 0-15,1-16-4 16,0-27-7-16,2-35 12 16,0-37-11-16,1-15-1 15,-4-9-2-15,-5 14-4 16,-3 24-3-16,-5 11 8 15,-15 13 0-15,3 25 12 16,3 19-12-16,3 20 9 16,4 6-1-16,1-6-1 15,-4-6-7-15,4-6-4 16,1 5 4-16,5 9 0 16,-2 6 4-16,2 8 2 15,0 8-6-15,0 6 1 16,0 8-1-16,0 1 0 15,0 7-4-15,-2 3 4 0,0 4 0 16,0 3-12-16,0 2 5 16,-1 2-13-16,3 0 12 15,-3 0 8-15,3 0-6 16,0 0-4-16,-2 0-1 16,2 0 0-16,-2 0 0 15,0 0 6-15,0 0-12 16,0 0 7-16,-3 0 8 15,-1 0 2-15,-4 2 12 16,-3 2-8-16,-9 1 1 16,-7 0-5-16,-13 2 17 15,-14-1-17-15,-15-2-11 16,-32 0 11-16,-41-3 0 0,-39 1 4 16,-14-2 2-16,4 0 1 15,16 0-6-15,24 0 6 16,-1 0-7-16,7 0 4 15,2 0-4-15,8 0 1 16,2 3-4-16,4 3 3 16,2-2-5-16,20 2-1 15,19 0-10-15,26-2-5 16,4 0 20-16,-5 2-15 16,-8 1 12-16,-6-3 3 15,6 0-8-15,7 2-2 0,1-3 7 16,7-1 4-1,4 0 0-15,5-2-2 16,7 2 2-16,2-2 0 0,7 0 0 16,2 0 0-16,6 0 5 15,5 0-4-15,7 0 5 16,3 0 1-16,8 0-7 16,2 0 0-16,0 0-6 15,0 0-1-15,0 0 7 16,0 0-1-16,0 4-6 15,0 13 0-15,0 10 7 16,0 9 9-16,-4 14-9 16,-3 8-1-16,-2 12 1 15,-5 10 6-15,2 3 2 0,-2 9-8 16,-1 2 0-16,1 1-8 16,1-3 8-16,2-2 5 15,1-4-4-15,4-6 1 16,1-3-2-16,3-11-6 15,2-6-4-15,0-6 9 16,0-9-11-16,13-8 3 16,1-6-9-16,3-9 10 15,4-3 3-15,6-3 1 16,4-3 4-16,9-1 28 16,9 0-5-16,11-2-1 15,16 0-3-15,9-2-9 16,26-2 6-16,-6-2-5 15,1 1 1-15,2-4-12 16,-21-1 1-16,4 0 4 0,-13 0 10 16,-16 0-11-16,-17 0-4 15,-14 0-34-15,-14 0-26 16,-17-8 8-16,0 0-57 16,-6-2-361-16</inkml:trace>
  <inkml:trace contextRef="#ctx0" brushRef="#br0" timeOffset="4779.29">22861 13190 2108 0,'0'0'415'0,"0"0"-271"16,0 0-48-16,0 0 30 0,0 0-33 16,0 0-64-1,0 0-28-15,-126-7 16 0,72 7-1 16,-38 0 15-16,-50 0-20 15,-63 0 4-15,-38 0-5 16,-15 0-2 0,-5-5 5-16,15-5 7 0,5 0-9 15,14-2 20-15,20 2 11 16,28 7-3-16,46 3-19 16,35 0 1-16,33 0-6 15,26 0-15-15,8 0 10 16,8 0-10-16,12 0-1 15,13 0-43-15,9 0-85 16,24 0 52-16,23 0 21 16,-4 0-120-16,-13 1-365 0</inkml:trace>
  <inkml:trace contextRef="#ctx0" brushRef="#br0" timeOffset="5537.94">23303 12894 354 0,'0'0'444'0,"0"0"-46"15,0 0-46-15,0 0-73 16,0 0-36-16,0 0-13 16,0 0-70-16,46-47-81 15,-46 47-25-15,0 0 10 16,0 0-19-16,0 3-11 16,0 19-24-16,0 12 72 15,0 12 2-15,0 10-35 16,0 6-22-16,0 1-1 15,0-6-26-15,0-7 0 16,-2-7-3-16,-8-14-106 16,-11-14-64-16,4-11-95 0,-3-4-294 15</inkml:trace>
  <inkml:trace contextRef="#ctx0" brushRef="#br0" timeOffset="5708.05">23102 13040 2173 0,'0'0'434'15,"0"0"-248"-15,0 0-134 16,0 0-8-16,0 0 0 16,150-20-15-16,-77 20-29 15,20 6-9-15,-19 8-171 16,-20-2-904-16</inkml:trace>
  <inkml:trace contextRef="#ctx0" brushRef="#br0" timeOffset="6466.96">20210 13225 1829 0,'0'0'769'0,"0"0"-607"15,0 0-78-15,0 0 25 16,0 0-13-16,0 0-42 15,0 0-36-15,0-18-18 16,0 23-38-16,-9 26 38 16,1 15 1-16,-4 16 12 15,3 14-1-15,3 8-12 16,-1 2-7-16,4-3-96 16,-3 20-56-16,2-22-118 15,-3-18-385-15</inkml:trace>
  <inkml:trace contextRef="#ctx0" brushRef="#br0" timeOffset="6872.59">20228 13834 2293 0,'0'0'244'0,"0"0"-144"15,0 0-70-15,-129-14 33 16,82 22-29-16,-5 24-10 15,2 16-8-15,0 15-6 16,4 27 7-16,13 27-11 16,17 24 10-16,16 4-1 15,14-26-15-15,21-34-16 16,1-32-10-16,3-8-2 16,15 1 5-16,11 1 11 15,12-1 12-15,-1-18 7 16,2-16 38-16,0-12 39 0,1-8 1 15,-6-32 4-15,-6-19-34 16,-3-27-30-16,-12-33 12 16,-23-38 16-16,-21-16-14 15,-10 13-3-15,-29 38-7 16,-4 40-5-16,3 32-24 16,1 19-4-16,-2 9-30 15,-5 12-13-15,-3 10-81 16,-12 40-44-16,13 16-157 15,4 5-576-15</inkml:trace>
  <inkml:trace contextRef="#ctx0" brushRef="#br0" timeOffset="7351.04">20008 14503 1969 0,'0'0'296'0,"0"0"-282"16,0 0 93-16,0 0 74 0,0 0-56 15,0 0-66-15,0 0 5 16,19-35-7-16,-3 25 5 15,-1-2-21-15,2 2-2 16,-4-4-10-16,-2 6-7 16,-2-3-8-16,-3 10-14 15,-1 1-4-15,1 0-32 16,4 16 5-16,1 13 20 16,5 13 11-16,1 3 0 15,1-1-4-15,-3-8 4 16,-3-9 2-16,-1-10-2 15,-3-11-24-15,0-6 6 16,0-2 18-16,5-21 70 16,6-16 28-16,0-9-34 0,1-5-34 15,-1 1-11-15,-4 7-11 16,-3 8-8-16,-4 13-16 16,-3 12-52-16,-3 12-33 15,-2 3-89-15,0 12-304 0</inkml:trace>
  <inkml:trace contextRef="#ctx0" brushRef="#br0" timeOffset="7909.94">20212 15149 2071 0,'0'0'300'0,"0"0"-184"15,0 0 9-15,0 0 24 16,0 0-43-16,0 0-50 15,0 0-40-15,0-40-16 16,0 44-8-16,0 20-2 16,0 15 10-16,0 12 30 15,0 12-11-15,0 3 3 16,0 5-3-16,0-4-19 16,0 0 1-16,0-10 1 15,0-2-2-15,0-12-46 16,0 0 18-16,0-4-7 0,0-8-18 15,0-4-35-15,0-2-17 16,0-7-120-16,0-8-341 0</inkml:trace>
  <inkml:trace contextRef="#ctx0" brushRef="#br0" timeOffset="8250.51">20027 15673 2287 0,'0'0'347'15,"0"0"-240"-15,0 0-76 16,0 0-31-16,0 0-1 16,0 0 1-16,0 0 0 15,83 152 41-15,-52-85-34 16,-2-1 2-16,-4-2 14 16,-3-12-23-16,-4-12 0 0,-2-12 0 15,-1-10 0-15,1-14-36 16,3-4-17-16,8-14 53 15,5-22 26-15,3-8-6 16,-2-13 9-16,-4-2-29 16,-6 1 7-16,-8 5 8 15,-8 9-15-15,-7 16 7 16,-2 11 87-16,-22 12-28 16,-10 5-23-16,-3 5-32 15,-2 12-11-15,8 5-7 16,14-4-89-16,19-4-93 15,25-6-178-15,15-8-588 0</inkml:trace>
  <inkml:trace contextRef="#ctx0" brushRef="#br0" timeOffset="8701.82">21001 14951 2444 0,'0'0'219'0,"0"0"-48"16,0 0-65-16,0 0-18 0,0 0-85 15,0 0-3 1,0 0-17-16,11 88 17 0,30-18 11 16,1 7 0-16,0 0 3 15,-1-6 1-15,-4-14-13 16,-6-12-2-16,-4-19-17 15,-2-15-8-15,-1-11-14 16,3-19 39-16,4-31 91 16,10-17-19-16,-2-16-46 31,6-24-7-31,-8 9-5 0,-8-2-5 0,-8 3 14 16,-11 25-5-16,-4 6-5 15,-4 20-3-15,-2 19-1 0,0 22 20 16,-12 5-29-1,-3 18 0-15,-1 24 0 0,3 14 0 16,9 13 20-16,4 1-20 16,0-2-4-16,21-6-32 15,10-8-13-15,6-10-40 16,13-9-106-16,-4-12-119 16,-9-10-1497-16</inkml:trace>
  <inkml:trace contextRef="#ctx0" brushRef="#br0" timeOffset="8935.39">21946 15302 2426 0,'0'0'402'16,"0"0"-369"0,0 0 30-16,0 0-24 0,0 0-24 15,0 0-15-15,0 0 0 16,-2 60 16-16,2-22 18 15,0 2 3-15,0 3-15 16,0 1-21-16,0 0 7 16,0-9-8-16,2-4-82 15,7-7-94-15,-3-8-85 16,1-12-706-16</inkml:trace>
  <inkml:trace contextRef="#ctx0" brushRef="#br0" timeOffset="9104.7">22009 14843 2363 0,'0'0'376'16,"0"0"-235"-16,0 0-133 15,0 0-8-15,0 0-243 16,0 0-372-16</inkml:trace>
  <inkml:trace contextRef="#ctx0" brushRef="#br0" timeOffset="10105.43">25491 13016 1275 0,'0'0'316'0,"0"0"-137"0,0 0-1 16,0 0 96-16,0 0-34 16,0 0-75-16,0 0-23 15,-49-20-49-15,49 18-43 16,0 2-21-16,0 0-14 16,4 0 7-16,6 0 14 15,7 0 1-15,8 0-18 0,10 0 16 16,17 0-4-1,14 0 3-15,17-5-8 16,26-6-9-16,24 1-3 0,-7 1-14 16,-13 3 0-16,-20 3-12 15,-21-1-16-15,1 2-1 16,-2-2-31-16,-19 1-22 16,-14 3-41-16,-24 0-57 15,-10 0-188-15,-4 0-435 0</inkml:trace>
  <inkml:trace contextRef="#ctx0" brushRef="#br0" timeOffset="11143.84">27008 13233 1450 0,'0'0'422'16,"0"0"-177"-16,0 0-81 16,0 0-20-16,0 0-64 15,0 0-55-15,0 0-22 16,-2-5 8-16,2 5 22 16,0 0 24-16,0 0 16 15,0 0-3-15,-2 12-24 16,-5 20 0-16,2 17-3 15,3 11-13-15,2 12-30 16,0 0-2 0,20-4-5-16,5-9-1 0,4-15-41 15,4-14 21-15,3-17-4 16,4-13-20-16,7-25 52 16,5-27 7-16,7-35 2 0,1-30-8 15,0-22 6-15,-10 6 13 16,-19 31 24-1,-13 30 25-15,-14 22 26 0,1 0 1 16,-5 3 4-16,0 5 19 16,0 15-27-16,-3 12-56 15,-8 9-36-15,0 6-22 16,-4 0-1-16,-6 24 17 16,1 14 0-16,-5 11 2 15,8 2-4-15,3 1 0 16,8-7-3-16,6-11-10 15,0-6-25-15,18-8-7 0,28-9-33 16,-5-5-123-16,-1-6-306 16</inkml:trace>
  <inkml:trace contextRef="#ctx0" brushRef="#br0" timeOffset="11941.94">27788 13455 1346 0,'0'0'1056'0,"0"0"-791"0,0 0-69 15,0 0-19-15,0 0-90 16,0 0-69-16,0 0 18 15,-61 120-9-15,42-72-13 16,1-3-13-16,9-8 7 16,5-8-8-16,4-11 0 15,0-12-26-15,0-6 26 16,0 0 9-16,6-19 30 16,3-18 0-16,3-7-33 15,-4-6-6-15,-1 0 0 16,-7 6 9-16,0 9-3 15,0 9 7-15,0 12-6 16,0 8-7-16,0 6-11 16,0 0-25-16,4 4 0 0,10 14 24 15,1 6 12-15,8 2 12 16,-1-4-12-16,2-8-12 16,3-6 1-16,-2-8-1 15,-1 0 2-15,1-12-12 16,-6-9-18-16,-2 0-6 15,-7 1 32-15,-5 9 14 16,-5 5 36-16,0 6-12 16,0 0-24-16,0 19-5 15,0 13 5-15,0 8 39 16,9 2-4-16,6-1-23 16,1-5 2-16,2-13 4 0,0-6 3 15,-3-7 1-15,1-10 6 16,3 0-8-16,8-21-5 15,5-12 3-15,6-12-18 16,-2-9-34-16,-3-6-18 16,-2-10 9-16,-4-6 4 15,-3-6-5-15,-8-1 9 16,-8 9 29-16,-8 12 6 16,0 18 33-16,0 16 40 15,-4 16 6-15,-7 10-35 16,0 2-35-16,-4 30-8 15,-6 40 11-15,2 38 3 16,7 31-11-16,5-7-2 0,7-28-2 16,0-36 0-1,0-27-4-15,0-2-41 0,0 2-59 16,0-9-116-16,0-18-605 16</inkml:trace>
  <inkml:trace contextRef="#ctx0" brushRef="#br0" timeOffset="12094.19">28033 13341 2823 0,'0'0'387'15,"0"0"-271"-15,0 0-105 16,0 0-11-16,120-30 19 16,9 30-19-16,-10 0-71 15,-8 0-833-15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6:30:28.00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2350 1613 984 0,'0'0'336'16,"0"0"-119"-16,0 0 39 15,0 0 35-15,0 0-95 0,0 0-119 16,-7-25-33 0,9 23-25-16,7-1 53 0,1 0 29 15,-2-1-16-15,1-1-18 16,1 3-29-16,-4-3-11 16,1 3 0-16,-3-2-5 15,0 2 31 1,0-2-13-16,-4 2 19 0,0-2 9 15,0-3-4-15,0 1-48 16,-10-3-16-16,-11 1-12 16,0 2 2-16,-8 6 10 15,-2 0 5-15,-5 6 10 16,-5 20-2-16,4 9-8 16,1 9 2-16,5 9-7 15,6 3 0-15,12 6-5 0,9 1-7 16,4 1 5-1,9-2-28-15,24-2-29 16,13-2 1-16,17-6 16 0,9-4 37 16,3-1-14-16,3-1-15 15,-11-5-16-15,-11 3 17 16,-19-2-16-16,-24-4-79 16,-13-1 93-16,-25-3 40 15,-36-4 86-15,-15-1 64 16,-13-6 3-16,-3-6-47 15,3-5-51-15,7-6 8 16,16-6-35-16,16 0-20 16,19 0-8-16,17-6-17 15,14-9-82-15,12-7-16 0,28-6-10 16,45-26-40-16,-10 8-185 16,-1-1-583-16</inkml:trace>
  <inkml:trace contextRef="#ctx0" brushRef="#br0" timeOffset="342.46">2727 2049 1804 0,'0'0'445'15,"0"0"-358"-15,0 0-59 16,-101 157-12-16,80-81-14 16,11 2 8-16,10-2-8 15,4-8-2-15,31-12 1 16,9-15 15-16,12-18 27 0,6-15-5 15,5-8-6 1,1-30-3-16,-5-18-4 0,-12-14 3 16,-15-9 8-16,-18-4 19 15,-18 0 27-15,-7 10 30 16,-35 7-17-16,-19 15-32 16,-7 20-12-16,-9 18-39 15,4 5-5-15,7 34 0 16,12 17-7-16,23 11-56 15,20 6-52-15,11 0-93 16,31-7 0-16,25-8-161 16,15-17 16-16,49-27 104 15,-15-9 12-15,-10 0-51 0</inkml:trace>
  <inkml:trace contextRef="#ctx0" brushRef="#br0" timeOffset="686.3">3444 2216 978 0,'0'0'673'0,"0"0"-180"0,0 0-137 15,0 0-133-15,0 0-166 16,0 0-41-16,-116 41 6 16,96 21-21-16,11 3 0 15,9-1-1-15,0-8 0 16,21-14 0-16,10-11 18 16,6-17 40-16,3-14-21 15,3-7 3-15,-3-26-14 16,-5-16-7-16,-3-9-3 15,-10-4-11-15,-9 0 1 0,-5 6-5 16,-8 13 9-16,0 13 3 16,0 19 16-16,0 11 3 15,-6 9-31-15,2 29 15 16,2 17-10-16,2 7-6 16,2 4 0-16,20-6-4 15,8-7-9-15,3-12 4 16,2-9 2-16,1-14-2 15,-1-11-9-15,8-15-81 16,-9-18-139-16,-8-7-1202 0</inkml:trace>
  <inkml:trace contextRef="#ctx0" brushRef="#br0" timeOffset="980.49">3930 2133 2350 0,'0'0'567'16,"0"0"-549"-16,0 0-18 15,0 0-9-15,24 143-35 16,7-81 25-16,6 2 19 16,0-6 0-16,-3-8 0 15,-8-12 1-15,-8-13 31 16,-7-14 13-16,-6-11 8 16,-5 0 39-16,0-18 23 15,0-18-51-15,0-14-43 16,0-10-10-16,4-4-10 15,5-3-1-15,2 5 7 16,7 8-7-16,6 8-5 16,8 14-25-16,5 16-74 0,26 16-83 15,-10 15-123-15,-3 8-1113 16</inkml:trace>
  <inkml:trace contextRef="#ctx0" brushRef="#br0" timeOffset="1378.81">4797 2183 2627 0,'0'0'327'0,"0"0"-183"16,0 0-34-16,0 0-30 15,-87-101-22-15,53 101-32 16,-1 6-25-16,-1 29 0 16,7 18-1-16,9 13-7 15,9 6-3-15,11 4 9 0,4-3-2 16,23-10-10-1,13-11 13-15,9-16-1 16,11-18 1-16,12-13 0 0,5-5-1 16,6-29 1-16,2-13-1 15,-5-11 1-15,-9-12-5 16,-10-6 5-16,-17 1 4 16,-17 1 8-16,-19 8-11 15,-8 11 8-15,-13 18 14 16,-24 19-4-16,-8 13-19 0,-5 14-3 15,4 34 3 1,6 15 0-16,13 9 0 0,15 5-8 16,12-1 0-16,19-10 4 15,28-12 4-15,17-14-5 16,16-15 10-16,11-18-13 16,36-10-5-16,-23-23-108 15,-21-5-369-15</inkml:trace>
  <inkml:trace contextRef="#ctx0" brushRef="#br0" timeOffset="1762.37">6594 1792 1003 0,'0'0'1712'0,"0"0"-1512"16,0 0-42-16,0 0-56 16,0 0-28-16,0 0-3 15,0 0-58-15,-8-66-13 16,8 113-8-16,0 37 8 15,2 38-6-15,9 32 6 16,3-10 4-16,-4-29-4 16,-1-41-11-16,-5-30 10 15,2-3 1-15,-4-5 0 16,2-6-9-16,-2-16-21 0,0-14-30 16,-2-32-10-16,0-16-144 15,0-9-1063-15</inkml:trace>
  <inkml:trace contextRef="#ctx0" brushRef="#br0" timeOffset="1925.44">6548 1646 2741 0,'0'0'446'0,"0"0"-331"16,0 0-43-16,0 0-59 0,0 0-3 16,152-50-4-16,-77 50-6 15,6 6-42-15,-8 19-65 16,-9 30-90-1,-16-9-132-15,-27 0-1573 0</inkml:trace>
  <inkml:trace contextRef="#ctx0" brushRef="#br0" timeOffset="2353.71">6441 2144 1909 0,'0'0'956'16,"0"0"-860"-16,0 0-5 15,-116 41-31-15,116-35-60 16,9-2-22-16,31 0 22 15,18-1 24-15,13-3-2 16,10 0-4-16,-2 0-6 16,-2 0-1-16,-17-4-6 0,-14 4-5 15,-17 0-8-15,-15 0-20 16,-14 9-12-16,0 17 12 16,-12 15 28-16,-15 11 15 15,-4 12-2-15,0 4-7 16,5 4-5-16,6-6 5 15,11-8-6-15,9-10-18 16,2-11-11-16,29-13 13 16,14-14 16-16,15-10 23 15,11-6 15-15,5-23-4 16,-3-13-17-16,-13-5-17 16,-17-6 12-16,-28-2-2 15,-15 0-9-15,-26 1 0 0,-30 8-1 16,-20 8 48-1,-9 11-27-15,4 18-10 0,4 9-10 16,19 7-1-16,21 24-9 16,26 13-72-16,35 16-88 15,27-10-85-15,12-12-645 16</inkml:trace>
  <inkml:trace contextRef="#ctx0" brushRef="#br0" timeOffset="2621.71">7658 1748 1811 0,'0'0'754'0,"0"0"-567"0,0 0 4 16,0 0-62 0,0 0-84-16,0 0-45 0,0 0 0 15,-77 198 0-15,75-37 0 16,2-24 0-16,0-37-30 15,9-44 22-15,7-16 7 16,1-2-18-16,6-6 11 16,4-5 8-16,2-22-1 15,4-5-15-15,0-28-40 16,12-48-79-16,-9 7-210 16,-7-6-809-16</inkml:trace>
  <inkml:trace contextRef="#ctx0" brushRef="#br0" timeOffset="2793.82">7943 1657 1423 0,'0'0'1456'0,"0"0"-1338"16,0 0-105-16,-56 184-2 15,43-30 1-15,5 20 2 16,8-10 8-16,6-37-14 16,9-46-3-16,1-30 3 15,1-15-8-15,6 0-12 16,4-6-33-16,21-22-36 15,-7-8-107-15,-4-6-906 0</inkml:trace>
  <inkml:trace contextRef="#ctx0" brushRef="#br0" timeOffset="3089.88">8290 2073 2834 0,'0'0'255'16,"0"0"-223"-16,-46 122-18 15,34-51-14-15,12 3 1 16,0-8 8-16,16-8 6 16,17-12-7-16,9-15-3 15,6-18-5-15,2-13 4 16,2 0 2-16,-5-30 12 16,-9-14-13-16,-14-10 6 15,-13-8 0-15,-11-4-11 16,-20 0 0-16,-24 5 15 15,-21 16 19-15,-9 15-12 0,-8 22-16 16,4 8-6-16,11 29-27 16,23 53-90-16,19-5-102 15,25-5-516-15</inkml:trace>
  <inkml:trace contextRef="#ctx0" brushRef="#br0" timeOffset="3506.13">8814 2212 2514 0,'0'0'567'16,"0"0"-440"-16,0 0-25 15,0 0-71-15,0 0-26 16,-136-32-5-16,120 81-9 0,12 14-4 16,4 3-23-16,2-4-17 15,23-11 3-15,1-12-4 16,3-15 30-16,0-17 24 15,3-7 9-15,-3-22 50 16,0-21-22-16,-2-9-24 16,-4-3-7-16,0-2 5 15,-7 7-2-15,-3 14-9 16,-5 13-8-16,-1 15-20 16,0 8-21-16,4 17-3 15,2 15 50-15,7 7 2 16,5-1 7-16,0-5-7 15,-4-11 6-15,-2-8 34 16,-6-12 21-16,-4-2 30 16,-4-16 15-16,-3-22-25 0,-2-12-54 15,0-12-27 1,0-2-19-16,-16 3-9 0,-4 6-43 16,-17 11-69-16,5 17-105 15,6 13-1237-15</inkml:trace>
  <inkml:trace contextRef="#ctx0" brushRef="#br0" timeOffset="4043.85">9157 2388 2322 0,'0'0'832'16,"0"0"-752"-16,0 0-13 0,0 0-31 15,107-128-5-15,-76 85 14 16,0-3-27-1,-6 2-16-15,-8-1-2 0,-10 1-20 16,-7 2 0-16,-9 13-6 16,-22 8 8-16,-11 19-4 15,-7 2 12-15,0 29 4 16,2 25-3-16,14 14 5 16,14 10-22-16,19 2-31 15,0-1 7-15,37-13 30 16,9-16 20-16,10-18 0 15,2-16 8-15,0-16-7 16,-5-4 0-16,-6-28-1 0,-9-12-35 16,-9-12-28-16,-7-4-30 15,-7-1 36-15,-5 7 39 16,-6 8 18-16,-4 14 53 16,0 16 33-16,0 16-13 15,0 14-73-15,7 32-32 16,6 23 14-16,5 13-121 15,2 4-104-15,2-3-223 16,-4-12 256-16,-7-17 210 16,-1-19 352-16,-6-21-79 15,-2-14 16-15,0-4-23 16,5-30-124-16,9-19-97 16,10-11-8-16,12-12 9 15,13-9 3-15,9 2-25 0,10 3-24 16,7 2-84-16,-14 21-161 15,-21 22-1255-15</inkml:trace>
  <inkml:trace contextRef="#ctx0" brushRef="#br0" timeOffset="5704.04">1842 3351 1370 0,'0'0'1124'0,"0"0"-1027"15,0 0-48 1,0 0 20-16,0 0-10 0,0 0 10 16,0 0-3-1,0-10-34-15,2 10 5 0,9 0 23 16,5 0 39-16,11 0-36 15,9-3-9-15,10 3-18 16,10-1-3-16,8-4-8 16,15 1-9-16,23-1-5 15,31-4 11-15,37 5-5 16,15 4-9-16,0 0-3 16,-9 0-1-16,-15 10-3 0,-1-2-1 15,0-2 0 1,-2 1 0-16,-2-3 4 0,-5-3-3 15,1-1 0 1,0 0-1-16,8 0 0 0,1 0 1 16,-5-5 1-16,-4 2-2 15,-13 3 0-15,-4 0 0 16,-4 0-5-16,-4 0-4 16,-2 0-11-16,-5 7-7 15,-4-4 7-15,-1 1-5 16,-1-4 14-16,0 0 10 15,2 0 1-15,-20 0-1 16,-17 0 0-16,-14 0 1 16,-5 0 0-16,14 5 0 15,10-2-11-15,13 4-17 16,-4-1 20-16,1-2-3 16,-1-3 4-16,-3-1 6 0,1 0 1 15,-3 0 0-15,-1 0 1 16,0-5-1-16,-2-4 10 15,-3 2-9-15,1-2 0 16,-2 3-1-16,0 1 0 16,4-1 1-16,4 2 0 15,3-3-1-15,4 3 1 16,1 1-1-16,7 0-4 16,-2 0 4-16,0 0 1 15,1 1 5-15,-7 2-6 16,-5-1 0-16,-4-2 0 15,-7 1 1-15,-4-2 0 0,-5 3 7 16,-2-3 5 0,-2 1 1-16,-5 1 2 15,-2 0 4-15,-6 2-8 0,-3-2 0 16,-6 0-3-16,-6 2-5 16,-4 0 0-16,-6 0-4 15,-10 0 1 1,-5 0-1-16,-5 0 1 0,-7 0-1 15,0 0 1-15,-2 0-1 16,0 0-9-16,0 0-24 16,-36-2-65-16,1 1-115 15,-10-6-1010-15</inkml:trace>
  <inkml:trace contextRef="#ctx0" brushRef="#br0" timeOffset="7559.32">4801 5947 1745 0,'0'0'317'0,"0"0"-273"15,0 0-13-15,0 0 24 16,0 0 39-16,0 0 27 15,0 0-44-15,0-12 1 0,0 12 7 16,0-1-5 0,0 1-32-16,0-3-8 0,0 3-11 15,0-2-4 1,0 2 8-16,0 0-9 0,0 0-17 16,0 0 0-16,0 0-7 15,0 0-14-15,0 0 1 16,-2 0-2-16,0 16-4 15,-3 17 19-15,3 14 6 16,-1 18 1-16,1 11 4 16,0 11-11-16,0 1 2 15,-5 0-1-15,1-8-1 16,-3-10 0-16,-3-10-3 0,6-10-3 16,-1-11 6-1,3-14 6-15,2-6-6 0,2-12-7 16,0-1-14-16,0-6-8 15,0 0-52-15,0 0-112 16,0 0-483-16</inkml:trace>
  <inkml:trace contextRef="#ctx0" brushRef="#br0" timeOffset="7913.61">3736 6825 2161 0,'0'0'320'0,"0"0"-195"15,0 0-17-15,0 0-35 16,0 0-18-16,0 0-42 15,0 0-13-15,14 0 0 16,5 0 2-16,17 0 24 16,13 0 8-16,13 7-12 15,17-3-5-15,5 2-7 0,7 2-5 16,0-2 6 0,-4-1-5-16,-6 1-3 0,-14-1-3 15,-18-1-42-15,-15-2-28 16,-34 4-61-16,0-2-207 15,-19 0-502-15</inkml:trace>
  <inkml:trace contextRef="#ctx0" brushRef="#br0" timeOffset="8830.75">3776 6922 194 0,'0'0'2260'15,"0"0"-2055"-15,0 0-83 0,0 0 7 16,0 0-55-16,0 0-51 16,0 0-23-16,-18 16-3 15,18 26 2-15,0 18-3 16,0 31 4-16,-2 25 5 15,-2 19-5-15,-3-6 0 16,-2-29 11-16,2-29-10 16,1-23 0-16,-1 4 0 15,0 2-1-15,-2 1 7 16,5-15-6-16,0-13 11 16,-1-8-8-16,5-10-3 15,0-4 1-15,0-3 18 16,0-2 18-16,0 0 1 0,0 0-13 15,0 0-26 1,0 0-10-16,0 0 10 0,11 0 1 16,9-2 10-16,16-3-1 15,10 0-1-15,17-4-5 16,13 0-4 0,26-1-2-16,-6 0 2 0,7 2 1 15,-1 1 3-15,-19 4-3 16,1-1 5-16,-17 0-5 15,-16 0 0-15,-18 1-1 16,-12 1 6-16,-13 1-5 16,-6 1-1-16,-2 0-1 15,0 0 0-15,0 0-25 16,0 0-12-16,0-3 1 0,0 2 9 16,0-2-23-16,0 0-7 15,0-1 0-15,0-3 20 16,0 2 14-16,0-2 24 15,0 3 7-15,0 1 28 16,0 0 22-16,0 3 3 16,0-1-8-16,0 1-16 15,0 0-12-15,0 0-11 16,0 0-3-16,0 0-9 16,0 0 2-16,-2 0 8 15,0 0-9-15,2 4-2 0,0 11 0 16,0 11 3-1,0 10-3-15,0 11 6 0,0 9-6 16,0 10 15 0,0 7-14-16,0 9 3 0,0-3 2 15,2 2 2-15,5-8-7 16,-2-8 0-16,-1-9 6 16,-4-10-3-16,3-14-3 15,-3-7 8-15,0-13-9 16,0-5 1-16,0-2 0 15,2-5-1-15,-2 0 7 16,0 0-7-16,0-12-38 16,0-25-77-16,-5 4-111 15,-4-3-624-15</inkml:trace>
  <inkml:trace contextRef="#ctx0" brushRef="#br0" timeOffset="9233.86">4353 7740 2329 0,'0'0'327'0,"0"0"-182"0,0 0 3 15,0 0-38 1,0 0-24-16,0 0-28 0,0 0-32 15,-49-12-26 1,49 12 0-16,5 4-14 0,8 14 14 16,7 6 0-16,5 6 4 15,6 2-4-15,2 0 9 16,1 3-8-16,1-2 10 16,-4-1-5-16,-4 1 0 15,-2-5-5-15,-10-2-1 16,-8 0 0-16,-7-4-9 15,0 1 9-15,-26 4 5 16,-17 1-4-16,-8 2 9 16,-9-3-6-16,-5-2-4 15,3-5-30-15,-12-7-64 16,16-6-86-16,14-7-536 0</inkml:trace>
  <inkml:trace contextRef="#ctx0" brushRef="#br0" timeOffset="9805.85">3232 6972 1739 0,'0'0'243'0,"0"0"-122"16,0 0 6 0,0 0 67-16,0 0-36 0,0 0-49 15,0 0-56-15,-37-26-25 16,37 26 1-16,0 10-12 15,0 20 9-15,0 12 49 16,0 18-17-16,0 15-40 16,0 27-4-16,0 30-2 15,0 24-2-15,-5 2 1 16,-2-28 6-16,-2-40-6 16,3-36-5-16,2-14-6 15,-4-2 5-15,6-2 0 16,0-4-5-16,2-12-27 15,4-20-69-15,14 0-123 16,1-8-475-16</inkml:trace>
  <inkml:trace contextRef="#ctx0" brushRef="#br0" timeOffset="10600.25">4830 6114 1965 0,'0'0'368'0,"0"0"-196"15,0 0-22-15,0 0-68 16,0 0-14-16,0 0-4 16,7-111-12-16,1 74 5 15,0-7 7-15,-2-6-21 16,-2-7-18-16,-1-5-8 16,-3-6-13-16,0-4-4 15,0 0 5-15,0 5-5 16,-11 7-3-16,-3 7 3 15,3 12 1-15,2 6 7 16,0 7-7-16,2 6-1 16,1 4 0-16,2 8-74 15,-1 5-101-15,0 1-100 0,1 4-556 16</inkml:trace>
  <inkml:trace contextRef="#ctx0" brushRef="#br0" timeOffset="10916.5">4199 5075 1945 0,'0'0'356'0,"0"0"-201"15,0 0-5 1,0 0-29-16,0 0-121 0,0 0-19 15,174-2 19-15,2 2 27 16,31 5-4-16,17-5 0 16,-6 0-5-16,-27-13-5 15,-33-4 45-15,-42 5-22 16,-43 5 8-16,-32-1-38 16,-12 4 8-16,-11 0-14 15,-16 0 50-15,-2 2 15 16,-38 0-65-16,-43 2-93 15,13 0-142-15,3 6-680 0</inkml:trace>
  <inkml:trace contextRef="#ctx0" brushRef="#br0" timeOffset="12355.59">5038 9243 1836 0,'0'0'251'0,"0"0"-71"15,0 0-71-15,0 0-10 0,0 0 119 16,0 0-101 0,2-121-80-16,2 103-22 0,-2 2-9 15,0-1 57 1,-2 2-22-16,0 1 10 0,0-3 1 15,-6-1-19-15,-10 3-8 16,-4-3-8-16,-6-1-8 16,-8 3-5-16,-7 1-4 15,-7 0 8-15,-10 5-7 16,-4 4 17-16,-5 4-12 16,-3 2 7-16,1 0-4 15,0 6-5-15,1 9-4 16,3 2 1-16,0 3 3 15,0 2-3-15,5 6 2 16,3 2-3-16,1 7 0 0,4 3 0 16,3 8 0-16,7 5 0 15,4 10-9-15,7 1 1 16,9 6 5-16,9 5 2 16,3 1 1-16,10 0 0 15,0 0-5-15,2 0-1 16,19-3-6-16,5-3 5 15,10-3-3-15,7-4 1 16,5-2 4-16,12-7 5 16,5-4 0-16,6-4 0 15,7-8 0-15,3-6 1 16,1-8 8-16,3-6-8 16,-3-6 0-16,2-8-1 0,1-4 0 15,0 0 1-15,2-16 0 16,3-10 4-16,-3-8 0 15,1-4-5-15,1-9 1 16,0 0 7-16,-4-6 16 16,-4-3-2-16,-8-2 12 15,-11-5 15-15,-8-2-4 16,-12-6 3-16,-15-5-8 16,-12-4 8-16,-15-6-8 15,0-3-10-15,-19 2-4 16,-19 4-9-16,-14 7-8 15,-6 8-8-15,-8 10-1 0,-5 9-7 16,-1 12 1 0,3 6-27-16,2 11-31 0,3 10-25 15,-15 10-63-15,19 5-101 16,9 12-758-16</inkml:trace>
  <inkml:trace contextRef="#ctx0" brushRef="#br0" timeOffset="12773.95">4629 9338 2038 0,'0'0'391'0,"0"0"-308"15,0 0-71-15,0 0 21 16,0 0 37-16,0 0-8 15,0 143-7-15,4-83-25 16,0 2 7-16,-2 3-5 16,-2-2-26-16,0-2 12 0,0-6-18 15,0-2 6 1,-2-7-6-16,-6-8 1 0,2-10-1 16,-3-8-18-16,-7-9-37 15,3-8-77-15,-5-3-256 0</inkml:trace>
  <inkml:trace contextRef="#ctx0" brushRef="#br0" timeOffset="13072.95">4384 9715 1499 0,'0'0'806'0,"0"0"-481"16,0 0-150 0,0 0 12-16,0 0-63 0,0 0-89 15,0 0-33-15,4 11-2 16,17 37 13-1,1 6-13-15,3 4 5 0,2 2-5 16,-3-7-7-16,0-9 6 16,-1-11-5-16,-8-13 6 15,-1-10-10-15,-3-10 8 16,-3 0 2-16,8-16 84 16,5-18 31-16,2-12-68 15,9-7-21-15,2-4-3 16,-1-1-14-16,1 3-9 15,-11 10-9-15,-2 10-53 16,-15 21-75-16,-6 10-213 16,0 4-2128-16</inkml:trace>
  <inkml:trace contextRef="#ctx0" brushRef="#br0" timeOffset="13498.11">4681 10524 940 0,'0'0'1109'0,"0"0"-836"16,0 0 405-16,0 0-605 15,0 0-38-15,0 0 16 16,0 0-30-16,2 27-20 16,-2 14-1-16,0 17 1 15,-7 26 10-15,-1 28 2 16,-4 24-2-16,3-9-4 16,3-24-7-16,4-32 7 15,-4-21-6-15,4 4-1 16,-2 3-2-16,2-1 2 15,2-13 0-15,0-10 1 16,0-12-1-16,0-6-5 16,0-9 5-16,0-4-2 15,0-2-2-15,0 0 0 0,0 0-21 16,-11-23-66 0,2 2-172-16,-5 1-565 15</inkml:trace>
  <inkml:trace contextRef="#ctx0" brushRef="#br0" timeOffset="14228.03">4217 11419 1523 0,'0'0'288'0,"0"0"-117"16,0 0 5-1,0 0 43-15,0 0-118 0,0 0-61 16,0 0 218-16,-10-23-88 16,10 23-121-16,0 0-39 15,0 0 31-15,0 0-3 16,0 0-10-16,0 0-27 16,0 0 11-16,0 0-12 15,0 0 0-15,0 4 8 16,0 8-2-16,0 4-6 15,0 3 1-15,0 12 3 16,4 3-4-16,4 10-1 16,3 4 1-16,5 8-4 15,-1 5 4-15,4-1 1 16,-1 0 4-16,-1-4-4 0,-3-8 9 16,-1-8-10-16,-2-11 1 15,-2-10-1-15,-2-6-7 16,-1-7-8-16,-4-6 15 15,1 0 4-15,-1 0 33 16,0 0 25-16,0 0-13 16,3-3-2-16,4-9-28 15,6-6-12-15,8-6 6 16,8-7-12-16,9-11 6 16,7-2-1-16,9-8-5 15,4-3 0-15,2-4 4 16,1 5-5-16,-10 4 4 15,-8 8-4-15,-12 10 0 16,-10 6 2-16,-8 7 4 16,-9 6-6-16,-1 3 4 0,-5 2-3 15,0 1-1-15,0 2-18 16,-9-1-4-16,-8-2 1 16,-10-1 12-16,-13-2 9 15,-16-1 0-15,-18-1 1 16,-15 2 0-16,-11 3-1 15,-5 4 19-15,5 4 8 16,9 0-8-16,15 0-1 16,13 0-18-16,21 0-26 15,20 5-110-15,13 2-333 0,9-4-571 16</inkml:trace>
  <inkml:trace contextRef="#ctx0" brushRef="#br0" timeOffset="15174.88">5670 10592 2131 0,'0'0'241'0,"0"0"-148"15,0 0 249 1,0 0-161-16,0 0-131 0,0 0-34 16,0 0-15-16,0-36-1 15,0 58-8-15,0 12 8 16,0 13 8-16,0 10-1 15,0 5-3-15,0 4-4 16,0 0 0-16,0-4-56 16,0-2-34-16,-9-8-18 15,-9-10-1-15,-4-4 72 16,-4-13-1-16,-1-7-5 16,-2-7 33-16,2-7 10 15,2-1 1-15,2-3 6 0,4 0 9 16,5 0 23-16,3 0 37 15,5 0 3-15,4-3 122 16,0 2-119-16,2 1-47 16,0-2-16-16,0 2-13 15,2 0-6-15,17 0 0 16,10 0 3-16,12 0-2 16,10 0 14-16,2 0 10 15,3 0-7-15,-2 0-11 16,-10-4-7-16,-8-2 0 15,-16-6-80-15,-9 2-122 16,-11-1-120-16</inkml:trace>
  <inkml:trace contextRef="#ctx0" brushRef="#br0" timeOffset="15412.17">5327 10646 518 0,'0'0'2314'16,"0"0"-2083"-16,0 0-180 16,0 0-29-16,0 0 29 15,167-49-7-15,-89 42 15 16,5 3-6-16,-4 0-25 16,-7 4-15-16,-17 0-13 15,-12 0 0-15,-26 4-64 16,-7 6-145-16,-10 0-842 0</inkml:trace>
  <inkml:trace contextRef="#ctx0" brushRef="#br0" timeOffset="16723.16">2250 7511 288 0,'0'0'2013'0,"0"0"-1809"16,0 0-96-16,0 0 32 15,0 0-29-15,0 0 12 0,0 0-41 16,-73-33-53-1,73 33-16-15,0-3-8 16,0 3-5-16,6 0-21 16,9 0 10-16,10 0 11 0,13 0 12 15,13 0 6-15,14 0 7 16,11 3 6 0,13 2-12-16,7 4 2 0,0-2-14 15,-7 1 2-15,-12 1-8 16,-17-3 0-16,-18 0 2 15,-15-2-3-15,-15-3 0 16,-8 1-9-16,-4 1 9 16,0-3 8-16,0 0-8 15,-20 0-53-15,3 0-216 16,-6 0-1757-16</inkml:trace>
  <inkml:trace contextRef="#ctx0" brushRef="#br0" timeOffset="19952.12">1209 6782 1802 0,'0'0'295'0,"0"0"-219"0,0 0-58 16,0 0 68-16,0 0 47 16,0 0-47-16,0 0-55 15,0-29-7-15,0 29 47 16,0 0 5-16,0 0-42 16,0 0-21-16,0 0-1 15,0 0-6-15,0-1-5 16,0 1 9-16,0-5-8 15,0 3 3-15,0-4 2 16,0 2-6-16,0 0 13 0,-2 1 3 16,2 0-2-16,-2 0-11 15,2 0-3-15,-2 3 3 16,-1 0-4-16,1 0 0 16,2 0-1-16,0 0-5 15,0 9-13-15,-2 15 17 16,2 13 2-16,-2 12 0 15,2 9 0-15,0 6 0 16,0 0 0-16,0 0 0 16,2-5-5-16,7-12-1 15,3-8-1-15,0-14 6 16,7-9-1-16,0-13 1 16,10-3 0-16,7-2 1 15,4-18 12-15,5-8-2 16,-1-8 9-16,3-5-1 0,-1-3 4 15,-3-2 7-15,-3-4 5 16,-5-1 13-16,-6-5-13 16,-4-7 21-16,-7-4-30 15,-7-3 3-15,-6 1-21 16,-5 0-7-16,0 9 4 16,-16 8-3-16,-8 8 7 15,-5 7-1-15,-5 12 1 16,1 6-5-16,-2 11-3 15,0 8-9-15,4 0 2 16,0 12 6-16,5 20-4 16,3 11 4-16,5 9-3 15,12 6 3-15,6 4-4 16,0-5 4-16,20 0 1 16,11-8-1-16,9-12 1 0,4-6-1 15,3-13-11-15,5-10 12 16,-6-8-1-16,-1 0 0 15,-5 0-12-15,-2-8-75 16,0-10-87-16,-7 1-315 16,-7 3-1331-16</inkml:trace>
  <inkml:trace contextRef="#ctx0" brushRef="#br0" timeOffset="20239.21">2009 6757 1303 0,'0'0'829'0,"0"0"-638"16,0 0-23-16,0 0-74 15,0 0-12-15,0 0-6 16,-4 133-41-16,-5-73-19 16,0 1-8-16,0-4-2 15,4-7-6-15,5-9-1 16,0-12 1-16,0-10-7 16,5-8 5-16,11-8 2 15,1-3 17-15,6 0 5 16,1-18-22-16,10-26-11 15,-5 2-192-15,-7-1-1190 0</inkml:trace>
  <inkml:trace contextRef="#ctx0" brushRef="#br0" timeOffset="20621.28">2027 6485 2168 0,'0'0'235'0,"0"0"-235"15,0 0-10-15,0 0 9 16,0 0-24-16,0 0-69 16,0 0-26-16,-6-72 24 15,14 69 70-15,-3 3 26 16,-5 0 0-16,0 0 55 16,0 0 140-16,0-1 33 15,0 1-74-15,0 0-52 16,0-2-33-16,0-1-27 15,0 3-13-15,0 0 3 0,0 0 9 16,0 0-11-16,0 0 5 16,-5 0-15-16,-1 13-14 15,-2 6-6-15,4 4-1 16,2 2 0-16,2-6-12 16,0-3 11-16,0-6-28 15,6-5 27-15,8-5 3 16,1 0 13-16,6-5 15 15,-1-15 23-15,0-8-9 16,-4-5-6-16,-8-1-7 16,-5 2-9-16,-3 4-12 0,-11 4 8 15,-16 5-2 1,-4 12-14-16,-21 7-43 0,10 12-173 16,7 8-751-16</inkml:trace>
  <inkml:trace contextRef="#ctx0" brushRef="#br0" timeOffset="22621.06">4975 8400 216 0,'0'0'1104'0,"0"0"-954"16,0 0-140-16,0 0-10 16,0 0 0-16,0 0 2 0,0 0 15 15,-70 0 1-15,62 0 35 16,-3 0 2-16,-3 0-31 15,-3 0-20-15,-4 0-2 16,-1 1 13-16,-3 4-15 16,1 1-4-16,-2-2 4 15,1 0 62-15,0 0 44 16,3-2 3-16,2 0-19 16,2 0-13-16,3 0 104 15,5 0-34-15,4-2-69 16,4 0 1-16,2 0-4 15,0 0-21-15,0 0-46 16,0 0 2-16,0 0-10 0,4 0-26 16,8 0 26-1,5 0 21-15,8 0-4 0,6 0-1 16,11 2-7-16,9-2-1 16,10 0 1-16,12 0 9 15,9 0-8-15,30-6 8 16,28-8 4-16,28-1 7 15,5 6-15-15,-12 3 1 16,-15 6-7-16,-19 0-8 16,1 10 0-16,-24 6 5 15,-16-2 5-15,-24-2-10 16,-4 1 8-16,7 2-7 16,8 1 17-16,6 1 11 15,-8-4 37-15,-5-5-8 16,-10-6-13-16,-10-2-7 0,-10 0-3 15,-7 0-6-15,-13 0-11 16,-7-2-8-16,-7 2-4 16,-4-2 5-16,0 2-4 15,0 0-7-15,0 0-9 16,0 0-26-16,-8 0-79 16,-3 0-104-16,-5 0-391 0</inkml:trace>
  <inkml:trace contextRef="#ctx0" brushRef="#br0" timeOffset="24060.03">7415 8207 1136 0,'0'0'857'0,"0"0"-676"15,0 0-6 1,0 0 54-16,0 0-66 0,0 0-49 16,0 0-29-16,4-46-44 15,-4 46-41-15,0 8-8 16,0 14 6-16,-2 12 2 16,-5 9 6-16,-2 5-6 15,5 2 0-15,1-4-1 16,3-4-7-16,0-6 8 15,0-12-4-15,0-6 3 16,9-10-17-16,3-8 4 16,3 0 14-16,7-6 73 0,10-18 13 15,5-8-29 1,6-10-12-16,1-6-24 16,-2-4 8-16,1-2-8 0,-3-6-1 15,-9-1-5 1,-10 1-2-16,-13-3-9 0,-8 7-3 15,-11 9 0-15,-20 6 7 16,-7 14 10-16,-2 10 0 16,-2 11-12-16,4 6-5 15,4 3-1-15,8 18 0 16,8 11 0-16,13 4-8 16,5 5 0-16,0 1 8 15,23-2-13-15,6-2-9 16,4-4-31-16,5-4 0 15,0-6-85-15,13 0-30 0,-9-7-87 16,-11-5-734-16</inkml:trace>
  <inkml:trace contextRef="#ctx0" brushRef="#br0" timeOffset="24785.78">7999 8412 345 0,'0'0'1935'16,"0"0"-1783"-16,0 0-116 16,0 0 79-16,0 0-69 15,-59 120 3-15,35-72 2 16,3 3-24-16,8-4-2 16,11-4-3-16,2-11 5 15,0-10-20-15,23-10 30 0,3-11 73 16,5-1-8-16,3-9-20 15,0-19-24-15,-5-6-8 16,-8-5-27-16,-7-1-13 16,-7 1-4-16,-7 0-6 15,0 7 1-15,-19 4 7 16,-4 8-4-16,-2 8-4 16,0 7-17-16,3 5-57 15,7 3-11-15,3 13-3 16,10 3-17-16,2 2-16 15,2-5 22-15,20-4 63 16,7-6 27-16,5-6 9 16,3 0 6-16,0-6 10 0,-4-10-14 15,-4-4 7 1,-7 0-9-16,-8 4 1 0,-6 0 5 16,-6 8 7-16,-2 4 53 15,0 4 58-15,0 0-64 16,-8 22-54-16,1 7-6 15,2 10 1-15,5 1 9 16,0-2-9-16,0-6 4 16,10-7-4-16,-2-9 23 15,-1-8 10-15,-1-8 18 16,0 0 11-16,-2 0-1 16,2-14-4-16,5-7-33 0,3-2-12 15,-1-1-13-15,-1 6 0 16,-1 6-5-16,-5 9-14 15,-2 3-3-15,-2 9-18 16,3 20 15-16,0 7 17 16,4 2 8-16,-1 1 5 15,8-9-5-15,2-8-12 16,2-12 5-16,7-10 7 16,6 0 5-16,3-28-5 15,6-16-5-15,3-13-51 16,17-37-107-16,-10 13-48 15,-8 4-497-15</inkml:trace>
  <inkml:trace contextRef="#ctx0" brushRef="#br0" timeOffset="24984.69">8780 7947 2204 0,'0'0'670'0,"0"0"-441"16,0 0-86-16,0 0-68 16,0 0-51-16,0 0-21 15,0 0-3-15,-120 172-1 16,113-82 1-16,7 7-11 15,0-17 7-15,7 6-5 16,11-9-19-16,-1-18 6 16,-1-13-27-16,2-15-75 15,-7-17-109-15,-4-13-900 0</inkml:trace>
  <inkml:trace contextRef="#ctx0" brushRef="#br0" timeOffset="25123.31">8475 8297 2395 0,'0'0'762'0,"0"0"-666"16,0 0-39-16,0 0-11 15,0 0-22-15,0 0-9 16,214-50-15-16,-125 42-150 16,-10-2-608-16</inkml:trace>
  <inkml:trace contextRef="#ctx0" brushRef="#br0" timeOffset="75545.03">11681 15727 1509 0,'0'0'246'0,"0"0"-143"16,0 0-82-16,0 0-21 15,0 0 0-15,0 0-30 16,-4 35-78-16,4-18-49 16,0-3 80-16,-3 4 77 15,1-4 16-15,0-4 45 16,-2 7-41-16,4-4-20 15,-2-5-138-15</inkml:trace>
  <inkml:trace contextRef="#ctx0" brushRef="#br0" timeOffset="76807.97">6916 17522 1494 0,'0'0'127'0,"0"0"-127"16,0 0-75-16,0 0 75 15,0 0 18-15,0 0-14 16,0 0 8-16,0 30-12 0,0-10 4 15,0 0-4-15,-3-2-369 16</inkml:trace>
  <inkml:trace contextRef="#ctx0" brushRef="#br0" timeOffset="79382.78">6550 17365 319 0,'0'0'74'15,"0"0"-74"-15,0 0-68 16,0 0 42-16,0 0 6 16,0 0 20-16,0 0 60 15,0-4 84-15,0 4-41 16,0 0-51-16,0-5-52 16,0 5-26-16,0 0-368 0</inkml:trace>
  <inkml:trace contextRef="#ctx0" brushRef="#br0" timeOffset="81434.07">6980 17133 413 0,'0'0'318'0,"0"0"-234"15,0 0-62-15,0 0 2 16,0 0 67-16,0 0-42 16,0 0 78-16,0-107-65 15,0 89 1-15,0 0 48 16,0-4-5-16,0 8-59 16,0 0-16-16,0 3-9 15,0 2-8-15,0 7 3 16,0 2-17-16,0 0-47 15,0 13 47-15,0 10 56 16,0 9 116-16,0-1-14 0,0 4-111 16,0 1-33-1,-2-4 34-15,-5-1 0 0,2-14-19 16,3-2-8-16,0-7-7 16,2-4-13-16,0-4-1 15,0 0 15-15,0-12 35 16,0-10 3-16,-2-2-27 15,0-2-13-15,0-1-2 16,-3-1-11-16,1 2 12 16,-1 0-10-16,-2 3 0 0,3 10 0 15,0 3-1-15,1 10-1 16,-1 0-10-16,0 0-16 16,1 10 38-1,-2 12-12-15,3 5 0 0,0-4 1 16,0 4 7-16,2-10 0 15,-2-3 0-15,0-6-7 16,2-3 1-16,0-5-2 16,0 0-58-16,0 0-7 15,-5-14 63-15,-1-4 4 16,-4-3-2-16,-1-3 8 16,-1 2-8-1,0 0-17-15,-1 0-134 16,-1 4-63-16,1-3-6 15,-1-16-40-15,3 5-30 0,3 2-154 16</inkml:trace>
  <inkml:trace contextRef="#ctx0" brushRef="#br0" timeOffset="81723.89">6762 16321 242 0,'0'0'472'15,"0"0"-265"-15,0 0-57 16,98-144 111-16,-63 101-27 16,1 2 254-16,-1 10-344 15,-3 3-70-15,-8 10-41 16,-1 6 65-16,-6 6-63 0,-3 4-10 16,-1 2-14-16,3 0-4 15,4 0 0-15,2 8 5 16,7 0 2-1,4 2-14-15,5 2-45 0,3 2-20 16,-1 0-59 0,-5-2-15-16,-6 7 16 0,-11 8-23 15,-18 13 1-15,0-6-92 16,-9-2-485-16</inkml:trace>
  <inkml:trace contextRef="#ctx0" brushRef="#br1" timeOffset="87619.21">4886 4642 948 0,'0'0'457'0,"0"0"-128"16,0 0-125-16,0 0 8 16,0 0-108-16,0 0-38 0,0 0 2 15,-27-103 7 1,25 92 14-16,2 0 6 0,0 4-31 15,0-1-6-15,0 5-5 16,0 2-26-16,0 1-15 16,-2 0-12-16,2 0 0 15,0 0-21-15,-2 0 0 16,2 0 2-16,0 0-3 16,0 13 10-16,0 11 11 15,0 11 1-15,0 9 11 16,0 12-10-16,2 4 10 15,0 7-5-15,2-4 0 16,1 0-5-16,1-7 5 16,4-10-6-16,-2-8-8 0,3-12-4 15,-2-6 6-15,0-6-30 16,2-9-52-16,-4-4-172 16,-5-1-1482-16</inkml:trace>
  <inkml:trace contextRef="#ctx0" brushRef="#br1" timeOffset="88024.12">5376 4680 2030 0,'0'0'0'0,"0"0"-48"0,0 0-15 15,0 0 63-15,0 0 53 16,0 0-10-16,0 0-12 16,20 90-17-16,-20-74 97 15,0-5 60-15,-7-5-32 16,-6-6 6-16,-1 0 13 16,-1-2-96-16,-3-19-33 15,0-5 28-15,3-2-6 16,4 0-27-16,-1 3-8 15,8 6-10-15,-1 3-6 16,5 8-11-16,0 4-15 16,0 4-13-16,0 0-23 0,0 20 1 15,9 4 40-15,1 2 14 16,-2-2-1-16,3-2-4 16,-2-5-7-16,5-6-46 15,-1-5-171-15,-2-6-709 0</inkml:trace>
  <inkml:trace contextRef="#ctx0" brushRef="#br1" timeOffset="88514.37">5695 4670 1454 0,'0'0'327'0,"0"0"-149"16,0 0 31-16,82-109 20 0,-58 70-56 16,-6 1-24-16,-7-1-58 15,-7 7-8-15,-4 4 9 16,-2 6-28-16,-19 4-48 16,-6 7-7-16,-4 5-9 15,-1 6-4-15,1 0 4 16,7 0 0-16,5 6 11 15,11 9-11-15,8 5-12 16,0 9-18-16,10 2 20 16,19 10-6-16,5 3-35 0,4 3-19 15,2 3 10 1,-4 5 7-16,-7 1-17 16,-9 4-25-16,-9 0 35 0,-11-1-88 15,0-9 88-15,-7-12 60 16,-13-10 140-16,-5-11-6 15,4-15-21-15,3-2 1 16,5-7-23-16,3-25-47 16,10-11 2-16,0-8-11 15,7-11-24-15,17-5-1 16,5 0-2-16,10-2-8 16,1 4-4-16,26-10-63 0,-10 13-124 15,-6 12-365-15</inkml:trace>
  <inkml:trace contextRef="#ctx0" brushRef="#br1" timeOffset="88840.23">6154 4367 1854 0,'0'0'539'0,"0"0"-403"0,0 0-63 16,0 0-46-16,0 0-8 15,-12 115-10-15,34-68-1 16,7 6 15-16,3-1-20 15,-1-2-1-15,-2-8-2 16,-4-8 6-16,-3-10 13 16,-9-10 25-16,-2-8 12 15,-4-6 40-15,-2 0 9 0,-1-7-14 16,2-20 12 0,5-13-61-16,5-14-21 0,5-8-8 15,2-6-6 1,4 0 0-16,-2 3-3 0,-3 9 4 15,-9 12-4-15,-3 15-4 16,-8 10 0-16,-2 15-17 16,0 8-110-16,-7 17-294 15,-4 4-708-15</inkml:trace>
  <inkml:trace contextRef="#ctx0" brushRef="#br1" timeOffset="92293.13">1065 8141 464 0,'0'0'1144'0,"0"0"-1013"15,0 0-71-15,0 0 106 16,0 0-15-16,0 0-40 16,0 0-40-16,0-53 10 15,0 47-16-15,0 3-11 16,0-1 10-16,0 3-24 15,0-2-25-15,0 1-2 16,-3 0-6-16,1 0-7 16,-1 0 1-16,1 2 21 15,0-2-22-15,-2 2 6 16,0-2 2-16,-5 2 7 16,-1 0-13-16,-3 0-2 15,-3 0-11-15,-3 6-11 0,-4 14 16 16,-1 8-4-16,-1 10 1 15,-1 4 9-15,3 7-14 16,3 1 14-16,9 1 0 16,7 2 8-16,4-3-8 15,6-3-10-15,21-6-10 16,11-7-2-16,4-8 11 16,5-10-14-16,-1-9 25 15,2-7 11-15,-4 0 1 16,-3-21 6-16,-6-5 27 15,-8-7 26-15,-8-7 14 16,-7-7-24-16,-8-3-6 0,-4-4-15 16,0 1-5-16,-16 2-14 15,-5 2-6-15,-10 7 12 16,-3 9-1-16,-2 3-21 16,0 9-5-16,3 9 7 15,4 4-7-15,6 6-33 16,13 2-93-16,5 2-134 15,5 8-475-15</inkml:trace>
  <inkml:trace contextRef="#ctx0" brushRef="#br1" timeOffset="92826.72">1646 8224 1056 0,'0'0'436'15,"0"0"-99"-15,0 0-146 16,0 0-11-16,0 0-4 16,0 0 5-16,0 0-70 15,24 0-16-15,-24 0 33 16,-6 0-8-16,-12 0-65 15,-2 0-29-15,-5 0 7 16,3 0-22-16,0-5 7 16,6-1-11-16,3 2 15 15,6-2-22-15,5-2-15 16,2-2 5-16,0 0 1 16,0-2-28-16,9 4-13 0,6 0 13 15,4 6-3-15,-2 2-17 16,5 0 6-16,-3 10 16 15,-2 4 14-15,-5-2 15 16,-6 0-4-16,-4-4 10 16,-2-4 74-16,0-4 34 15,0 0-28-15,0 0-13 16,-2 0-23-16,-7 0-10 16,-2-10-27-16,0-4-7 15,-3 1 0-15,3-2 1 0,1 3-1 16,2 3 0-16,4 6-25 15,2 3-64-15,2 0-100 16,0 6-163-16,2 10-115 16,6 1-79-16</inkml:trace>
  <inkml:trace contextRef="#ctx0" brushRef="#br1" timeOffset="93414.55">2345 7897 1865 0,'0'0'555'15,"0"0"-388"-15,0 0-34 16,0-103 29-16,0 75-36 16,-6 2-58-16,-7 4-33 15,-1 7-35-15,-3 6 0 16,-4 9-7-16,-5 2 7 16,-6 30-20-16,-3 16 19 15,2 12 1-15,4 8 11 16,6 0-10-16,10-4 6 15,11-9-7-15,2-11-1 16,0-16-14-16,9-10-20 16,8-10 12-16,1-8 23 0,2 0 2 15,2-6 17-15,-2-16-8 16,1-7 5-16,-2-2-8 16,2-5 0-16,-6 0-8 15,1 1 10-15,-5 8-9 16,-4 7-1-16,-3 8 0 15,-1 8 16-15,-3 4-16 16,2 1-14-16,2 28-3 0,2 15 17 16,8 14 24-1,1 14-15-15,2 4 9 0,-2-2-17 16,-1-5 4-16,-6-10 0 16,-1-9-1-16,-3-9 0 15,-2-8-3-15,-2-10-1 16,0-5-45-16,0-5-177 15,0-11-642-15</inkml:trace>
  <inkml:trace contextRef="#ctx0" brushRef="#br1" timeOffset="93770.65">2544 8024 2388 0,'0'0'352'15,"0"0"-256"-15,0 0-19 16,0 0 10-16,0 0-46 16,0 0-41-16,0 0-46 15,67 55 46-15,-29-5 4 16,4 10 12-16,-2 8-3 16,0-1-13-16,-6-5 10 15,-10-14-9-15,-6-14 12 16,-9-12-11-16,-2-13 29 15,-5-8 15-15,0-1 24 16,-2-10 16-16,0-23 0 16,0-17-42-16,0-11-38 15,0-11 5-15,2-7-7 16,2 3 2-16,4 2-6 16,-4 14-2-16,-4 16 2 0,-4 34-24 15,-19 10-115-15,-10 5-964 0</inkml:trace>
  <inkml:trace contextRef="#ctx0" brushRef="#br1" timeOffset="108242.16">5235 6693 1012 0,'0'0'570'15,"0"0"-265"-15,0 0-135 16,0 0 6-16,0 0-3 15,0 0-49-15,45-26-49 16,-40 25-15-16,-1-2 20 16,-2 3-17-16,0 0-33 15,-2 0 6-15,0 0 6 16,0 0-8-16,0 0-14 0,0 0-20 16,0 0-11-16,-4 3-11 15,-10 9-3-15,-3 7 24 16,-6 6-4-16,-6 2 5 15,-6 6-24-15,-1 1 8 16,-1 0 14-16,6 0-4 16,6-5 6-16,9-2-1 0,12-4-15 15,4-2-10-15,8-5 12 16,23-5-1-16,10-2 1 16,8-7 5-16,6-2 9 15,1 0-8-15,2-4 7 16,-7-11-50-16,-6-6-51 15,-12-7-126-15,-8-4 10 16,-14-6-14-16,-11-4 106 16,0 2 126-16,-4-1 182 15,-15 9 42-15,2 5 28 16,-1 9-83-16,5 3-53 16,3 12-30-16,6 3-16 15,4 0-60-15,0 25-10 16,0 15-7-16,0 13 7 15,0 9 16-15,0 8-15 0,0 0 7 16,0 3 4-16,0-5-12 16,0-9 0-16,0 2-61 15,-4-20-118-15,-1-12-642 0</inkml:trace>
  <inkml:trace contextRef="#ctx0" brushRef="#br1" timeOffset="109541.98">5877 6575 1295 0,'0'0'557'15,"0"0"-290"-15,0 0-22 16,0 0-48-16,0 0-71 15,0 0-39-15,0 0-13 0,38-74-19 16,-38 71 0-16,0 2-7 16,0 1-20-16,0 0-11 15,0 0-17-15,0 0-24 16,0 14 13-16,-11 11 11 16,-9 18 20-16,-9 17-5 15,-18 26-3-15,-20 36-5 16,-25 30 2-16,-8 2-9 15,13-26-5-15,21-35-4 16,26-39-14-16,2-8 23 16,-5 4 0-16,1 1 12 15,2 2-11-15,7-13 7 16,11-9-8-16,8-12 0 16,7-5-4-16,7-8-39 15,0-1-6-15,0-5-31 0,0 0-45 16,9-11-115-16,3-5-108 0</inkml:trace>
  <inkml:trace contextRef="#ctx0" brushRef="#br1" timeOffset="110920.03">5657 6447 843 0,'0'0'281'16,"0"0"203"-16,0 0-252 15,0 0-74-15,0 0-53 16,0 0-8-16,0 0 4 16,-18 108-35-16,18-85-8 15,0-9-14-15,0-1-1 16,0-9-19-16,0-4 41 16,0 0 76-16,4-12 17 15,2-14-94-15,4-10-30 0,1-8-34 16,3-3 3-16,-3 1 2 15,-1 2-5-15,0 1 0 16,-4 6 5-16,-1 5-1 16,-3 7-4-16,-2 12 1 15,0 7 11-15,0 6 0 16,0 0-12-16,0 16-16 16,0 10 10-16,0 6 6 15,0-1 0-15,0-7 15 16,0-9-13-16,0-9-2 15,0-4 0-15,2-2-7 16,2 0 7-16,5-12 24 16,5-12-17-16,1-2-3 15,1-2-4-15,-3 6 0 16,-6 6 0-16,-2 8 0 0,-3 8 0 16,-2 0-5-16,0 20 5 15,0 14 0-15,0 14-1 16,6 25-28-16,5-14-110 15,3-9-427-15</inkml:trace>
  <inkml:trace contextRef="#ctx0" brushRef="#br1" timeOffset="111560.24">6019 6867 1554 0,'0'0'785'0,"0"0"-575"15,0 0-96-15,0 0-8 16,0 0-23-16,0 0-46 15,0 0-37-15,-17 21-6 16,6 8 5-16,-5 8 1 16,3-3-7-16,1-4 2 15,4-8 3-15,4-8 2 16,1-8 14-16,3-6 2 16,0 0 7-16,0 0 47 0,0-18-11 15,7-8-30-15,4-6-16 16,0-4-7-16,2-2 6 15,-4 4-11-15,-2 8-1 16,-2 8 1-16,-3 9 3 16,-2 9-4-16,0 0-11 15,0 20-11-15,0 19 3 16,-4 9 18-16,-4 12 1 16,4 6-18-16,2 0-9 15,-3-3-110-15,1-6 65 16,-2-11-13-16,-8-6-15 15,-1-13 43-15,-6-7 31 16,-1-9 25-16,-2-4 1 0,1-7 42 16,1 0 27-16,4 0 18 15,7-2 35-15,4-4-13 16,5 0-38-16,2 2-27 16,0 1-18-16,13-4-19 15,16 1-7-15,7-2 0 16,6-1 2-16,3 2-2 15,0 0-32-15,7-4-58 16,-9 3-108-16,-11 0-334 0</inkml:trace>
  <inkml:trace contextRef="#ctx0" brushRef="#br1" timeOffset="111972.72">6106 7375 1126 0,'0'0'698'0,"0"0"-430"15,0 0-102-15,-39 104 31 16,34-80-117-16,5-5 13 15,0-8-34-15,0-6-26 16,2-5 29-16,11 0 65 16,8-13-29-16,6-15-47 15,6-10-13-15,5-10-27 16,1-6-11-16,4-6-6 16,-3-2-21-16,-4 2-31 15,-7 5 0-15,-11 13 21 16,-7 17 37-16,-9 14 18 15,-2 11 29-15,0 5-33 0,-2 25 2 16,-13 7 0-16,1 8 3 16,1-1-18-16,4-9 14 15,4-8-13-15,5-11-2 16,0-11-20-16,0-5-7 16,5 0 27-16,10-12 38 15,6-15 3-15,0-7-34 16,2 2-3-16,-3 4-8 15,-7 10 5-15,-1 14-2 16,-6 4-16-16,1 16 17 16,4 22 16-16,2 10 1 15,16 20-17-15,-4-12-68 16,-1-12-508-16</inkml:trace>
  <inkml:trace contextRef="#ctx0" brushRef="#br1" timeOffset="114747.7">6370 9796 1486 0,'0'0'846'16,"0"0"-730"-16,0 0 1 16,0 0-75-16,0 0 35 15,0 0 165-15,0 0-178 16,-5-99-32-16,5 97-17 16,0 0 42-16,0 2-15 15,0 0-8-15,0 4-24 0,-11 18-10 16,-7 12 0-16,-2 14 8 15,-3 7-4-15,6 1-3 16,3-5 3-16,10-8-4 16,4-9-10-16,0-10-5 15,14-10-2-15,15-12-3 16,11-2-3-16,11-2 17 16,6-16-15-16,4 2-9 15,-6 4 7-15,-5 10-17 16,-10 2-5-16,-11 13-10 15,-9 16 7-15,-11 9 15 16,-9 6 21-16,-11 2 10 16,-26-3 2-16,-15-5 2 15,-11-10 9-15,-9-8-10 16,-1-15-1-16,-18-14-20 0,20-22-284 16,11-6-906-16</inkml:trace>
  <inkml:trace contextRef="#ctx0" brushRef="#br1" timeOffset="114881.57">6310 9663 2593 0,'0'0'209'0,"0"0"-155"16,0 0-17-16,129-18-37 16,-63 18-11-16,-8 8-107 15,-4 7-518-15</inkml:trace>
  <inkml:trace contextRef="#ctx0" brushRef="#br1" timeOffset="115163.99">6902 9792 1350 0,'0'0'407'0,"0"0"6"15,0 0-136-15,-54 124 243 16,25-62-473-16,5 10-21 16,2 0-15-16,6-4-10 15,7-7-1-15,9-18 6 16,0-11 9-16,7-15 15 15,15-11 25-15,7-6 22 16,5-11-18-16,1-20-17 16,1-11-6-16,-5-11-19 15,-9-9 0-15,-6-1-10 0,-11-4-7 16,-5 6 0-16,-2 8-3 16,-21 12-14-16,-4 13-27 15,-2 16-39-15,-2 12-91 16,-5 26-119-16,10 13-351 15,8 3-788-15</inkml:trace>
  <inkml:trace contextRef="#ctx0" brushRef="#br1" timeOffset="115696.64">6931 10291 925 0,'0'0'666'0,"0"0"-432"16,0 0-140-16,0 0 362 0,35 130-407 15,-35-86-49 1,0 3-39-16,-10-3-252 0,-4-7 246 15,3-4 45 1,2-13 62-16,7-9 10 0,2-6-11 16,0-5 254-16,4-5-114 15,21-19-87-15,6-9 11 16,9-10-23-16,2-8-34 16,5-8-9-16,0-3-27 15,0-4-11-15,-5 4-3 16,-4 8 0-16,-6 11-4 15,-9 15 6-15,-9 13-12 16,-9 8 0-16,-3 7-8 16,-2 4-6-16,0 25-8 15,-2 15 6-15,-9 7 8 16,1 4 0-16,6-7 0 16,4-13-6-16,0-10 7 0,0-14-1 15,6-10 4-15,13-1 8 16,5-14-5-16,10-22 15 15,6-14-22-15,2-9-5 16,0-1-6-16,-2 0 11 16,-4 8-7-16,-9 13 7 15,-9 12 0-15,-9 17 0 16,-7 10-1-16,-2 10 1 16,0 28-6-16,-9 18 0 15,-1 15 2-15,6 1-29 0,4-1-28 16,0-14-29-16,14-14-16 15,13-18-28-15,26-25-54 16,-6 0-210-16,-1-14-760 16</inkml:trace>
  <inkml:trace contextRef="#ctx0" brushRef="#br1" timeOffset="116034.62">8117 10044 999 0,'0'0'1349'0,"0"0"-1219"15,19-114 47-15,-17 85 89 16,-2 18-92-16,0 11-105 15,0 16-37-15,-17 28-22 16,-5 20-3-16,-7 12-3 16,0 5-4-16,-1-3 0 15,6-12 0-15,4-13 1 16,9-20 3-16,4-13-4 0,7-15-1 16,0-5-15-16,2-8 16 15,19-28 19-15,8-14-19 16,2-11-16-16,2-10 1 15,1-7 14-15,-1 0 2 16,-4 2 7-16,-7 7-7 16,-4 12 19-16,-4 18 15 15,-10 19 17-15,0 18 13 16,-2 2-39-16,1 31-21 16,3 20-4-16,2 22-1 15,0 11 0-15,1 6-14 16,5 25-73-16,-1-27-72 15,-9-20-268-15</inkml:trace>
  <inkml:trace contextRef="#ctx0" brushRef="#br1" timeOffset="116183.6">8009 10193 3118 0,'0'0'213'16,"0"0"-164"-16,0 0-10 15,0 0-22-15,194-53-17 16,-114 47-77-16,-6 3-393 0</inkml:trace>
  <inkml:trace contextRef="#ctx0" brushRef="#br1" timeOffset="209809.34">512 13218 1527 0,'0'0'403'15,"0"0"-267"-15,0 0 20 16,0 0 45-16,0 0-43 16,0 0-46-16,44 25-6 15,-41-25-12-15,-1 0-48 16,0 0-25-16,0 0-15 16,2-4 4-16,2-8-10 15,-2-4-1-15,5-5-48 16,-5 2-48-16,2-4-17 15,-2 5-18-15,-4-6 22 16,0 7-82-16,0 2-249 0</inkml:trace>
  <inkml:trace contextRef="#ctx0" brushRef="#br1" timeOffset="210730.19">1118 13162 1450 0,'0'0'265'0,"0"0"-120"15,0 0-69-15,0 0 155 16,0 0 387-16,0 0-465 16,0 0-104-16,-22-54-25 0,22 54 26 15,0 0 21-15,-2 0-37 16,2 19-34-16,0 34-19 16,0 42 19-16,0 35 23 15,4-4-5-15,1-17-2 16,-5-33-8-16,0-18-7 15,0 9-1-15,-14 6-3 16,-4 2-1-16,-2-12-4 16,-3-13-72-16,0-9-24 15,-14-13-102-15,6-10-86 16,2-12-492-16</inkml:trace>
  <inkml:trace contextRef="#ctx0" brushRef="#br1" timeOffset="210890.14">719 14124 1845 0,'0'0'834'0,"0"0"-754"16,0 0-80-16,0 0 63 16,130 47 19-16,-61-31-32 15,4-2-11-15,1-1-22 16,-1-6-17-16,-8-1-8 16,-1-6-100-16,-14 0-158 15,-21-11-908-15</inkml:trace>
  <inkml:trace contextRef="#ctx0" brushRef="#br1" timeOffset="211087.87">997 13391 2721 0,'0'0'355'16,"0"0"-355"-16,0 0-79 15,0 0 79-15,0 0 11 16,0 0-11-16,137-72-73 16,-81 60-188-16,-4 6-432 0</inkml:trace>
  <inkml:trace contextRef="#ctx0" brushRef="#br1" timeOffset="211457.8">1579 13812 1680 0,'0'0'446'0,"0"0"-327"16,0 0-67-16,0 0 28 15,0 0 40-15,0 115-11 16,0-68-43-16,4 6-24 16,2-2 6-16,-2-2-11 15,-2-7-2-15,2-8-15 16,-2-10-8-16,1-8-4 15,-3-12-8-15,0-4-30 16,0-12-65-16,-3-45-79 16,-7 1-487-16,-4 0-418 0</inkml:trace>
  <inkml:trace contextRef="#ctx0" brushRef="#br1" timeOffset="211659.01">1548 13872 1248 0,'0'0'615'0,"0"0"-198"0,0 0-187 15,0 0-144 1,0 0-9-16,0 0-25 0,149 64-33 15,-97-14-4-15,-6 11-13 16,-10-1-2-16,-12 2-50 16,-19-6 12-16,-5-6 38 15,-29-9 76-15,-16-8 74 16,-13-13-19-16,-2-12-41 16,2-8-43-16,5-4-47 15,13-22-44-15,13-10-82 16,27-16-108-16,0 7-143 15,20 3-957-15</inkml:trace>
  <inkml:trace contextRef="#ctx0" brushRef="#br1" timeOffset="211888.76">2056 13877 2406 0,'0'0'595'0,"0"0"-556"16,0 0-39-16,0 0 0 16,0 0 12-16,0 0 23 15,125-13-2-15,-71 13-18 16,-2 0-15-16,2 0-15 16,6 0-73-16,-16 0-110 15,-9 0-508-15</inkml:trace>
  <inkml:trace contextRef="#ctx0" brushRef="#br1" timeOffset="212062.22">2148 14119 2819 0,'0'0'244'0,"0"0"-244"15,0 0 0-15,0 0 3 16,142 3 43-16,-66-6-22 15,3-15-24-15,22-5-51 16,-23 7-157-16,-20 1-489 0</inkml:trace>
  <inkml:trace contextRef="#ctx0" brushRef="#br1" timeOffset="213436.03">3085 14071 2426 0,'0'0'208'15,"0"0"-195"-15,0 0-10 0,0 0 45 16,0 0 23-16,0 0-4 16,94-123-44-16,-61 65-9 15,3-8 2 1,-2-2-8-16,-1-1-3 0,-4 5 1 16,-5 10-1-16,-6 6 1 15,-7 14 4-15,-7 13 15 16,-1 14 6-16,-3 7 23 15,0 13-54-15,0 29 0 16,0 17 9-16,0 12 4 16,5 5-13-16,10-2 0 15,3-8-24-15,7-14 8 16,-1-16-23-16,2-18 7 16,6-18 0-16,3-8 32 15,6-38 16-15,1-19-16 0,0-14-3 16,-4-12-125-16,-4 0-83 15,-5-2-32-15,-10 14 85 16,-3 12 158-16,-9 23 149 16,-5 19 136-16,-2 24-22 15,0 4-154-15,0 38-97 16,0 19 31-16,0 14-14 16,2 8-16-16,10 0-12 15,5-4-1-15,3-9 0 16,5-11-4-16,-1-22-45 15,5-13-44-15,10-23-56 16,-10-19-55-16,-4-12-258 0</inkml:trace>
  <inkml:trace contextRef="#ctx0" brushRef="#br1" timeOffset="213737.87">4130 13547 2105 0,'0'0'587'0,"0"0"-431"15,0 0-122-15,0 0 19 16,0 121-8-16,0-62-31 15,0 3-7-15,0-7 16 16,5-8-12-16,1-11-6 16,1-15 13-16,2-12-18 15,0-9-10-15,7-13 10 16,3-21 37-16,4-12-7 16,4-8-20-16,-3 0-10 15,1 7-8-15,-6 11 8 16,-2 12-16-16,-5 19-29 0,0 5-30 15,-3 14 20-15,4 22 55 16,1 9 12-16,1 2 1 16,5 1-6-16,3-5-7 15,1-12-59-15,14-17-96 16,-5-14-257-16,-1 0-649 0</inkml:trace>
  <inkml:trace contextRef="#ctx0" brushRef="#br1" timeOffset="214383.62">4919 13193 2865 0,'0'0'280'0,"0"0"-216"16,0 0-50-16,0 0-2 16,-85 152-7-16,65-76-1 15,3 6-3-15,7 2 2 16,6-3 11-16,4-13-14 15,0-14-9-15,22-16 7 16,7-12 2-16,7-16 0 16,2-10 4-16,5 0 1 15,-6-28 1-15,-6-8 6 16,-8-2 0-16,-12 2-2 16,-5 6-4-16,-6 10-6 15,0 12 0-15,0 8-4 16,0 4-20-16,-4 27 24 0,2 13 2 15,2 6-2-15,0 5 0 16,20-3-18-16,9-12-4 16,4-10 3-16,3-11 8 15,2-18 11-15,-3-1 17 16,-2-22 26-16,-6-16-9 16,-8-7 4-16,-15-5 1 15,-4 0-1-15,-9 2-14 16,-18 10 1-16,-6 12-22 15,-2 13-3-15,0 11-18 16,9 2-24-16,8 14-9 16,12 15-11-16,6 5-28 0,13 1-69 15,24-3-56 1,15-8-144-16,6-10-401 0,6-12 371 16,5-2 389-16,-1-16 395 15,-4-17-50-15,-3-4-29 16,-11-3-93-16,-7 0-84 15,-14 7-26-15,-12 9 5 16,-8 12-56-16,-9 12-40 16,0 8-7-16,0 31-15 15,-17 15-29-15,-2 10 2 16,0 7-3-16,-3 0-35 16,-7 5-59-16,4-18-206 15,0-17-773-15</inkml:trace>
  <inkml:trace contextRef="#ctx0" brushRef="#br1" timeOffset="214545.77">5581 13669 2796 0,'0'0'371'16,"0"0"-203"-16,0 0-49 16,0 0-95-16,0 0-19 15,0 0-5-15,105 127 0 16,-57-63-18-16,19 26-53 15,-11-16-58-15,-13-11-240 0</inkml:trace>
  <inkml:trace contextRef="#ctx0" brushRef="#br1" timeOffset="-214660.68">3928 14259 2725 0,'0'0'252'0,"0"0"-225"15,0 0-26-15,0 0 97 16,154 5 8-16,-41-5-48 15,3 0-30-15,-7 0-18 0,-13-6-10 16,11-3-36 0,-16 3-134-16,-8 2-430 0</inkml:trace>
  <inkml:trace contextRef="#ctx0" brushRef="#br1" timeOffset="-214480.75">4336 14497 2618 0,'0'0'203'0,"0"0"-156"16,173-29-37-16,-88 23-10 16,2 6 0-16,0 15-76 0,-23 20-296 15,-24-4-557-15</inkml:trace>
  <inkml:trace contextRef="#ctx0" brushRef="#br1" timeOffset="-214361.03">4637 14851 1634 0,'0'0'1026'0,"0"0"-819"16,-130 78-6-16,103-58-60 15,25-14-141-15,9-6-4 16,44-1 4-16,42-35-8 16,57-17-17-16,-16-1-158 15,-9 4-439-15</inkml:trace>
  <inkml:trace contextRef="#ctx0" brushRef="#br1" timeOffset="-213447.67">6771 13319 2390 0,'0'0'357'15,"0"0"-244"-15,0 0-20 16,0 0-1-16,0 0-25 16,0 0-18-16,0 0-28 15,-36-47-21-15,34 53-6 16,-3 21-18-16,0 17 24 16,3 21 23-16,2 10-4 15,0 5-15-15,0-3-4 0,7-14 1 16,7-12-1-16,-4-17 0 15,2-16-15-15,1-16-14 16,3-2 29-16,8-28 25 16,5-22 17-16,7-17-34 15,2-9-8-15,0-2-50 16,-7 4-9-16,-4 11 20 16,-8 18 30-16,-5 17 9 15,-5 16-1-15,-7 12-26 16,0 18 16-16,0 28 11 15,4 16 26-15,2 8-7 16,7 0-8-16,1-7-3 16,4-12-8-16,0-15-3 0,3-18 3 15,-1-13 9 1,2-5 40-16,3-35 3 0,2-15-4 16,-4-15-26-16,-3-9-13 15,-5-5-1-15,-5 7-8 16,-5 9-20-16,-7 20-79 15,0 19-139-15,-11 15-659 0</inkml:trace>
  <inkml:trace contextRef="#ctx0" brushRef="#br1" timeOffset="-213180.69">6615 14062 1663 0,'0'0'1097'16,"0"0"-971"-16,0 0 27 16,0 0-15-16,0 0-117 15,0 0-13-15,0 0-8 16,40 7 32-16,51-7 20 16,3-3 5-16,10-2-18 15,6 1-8-15,-21-1-18 16,2 1-5-16,-18 3-8 15,-23 1-65-15,-35 0-53 16,-15 0-250-16,-2 10-868 0</inkml:trace>
  <inkml:trace contextRef="#ctx0" brushRef="#br1" timeOffset="-212905.82">6813 14221 1938 0,'0'0'882'0,"0"0"-811"16,0 0-71-16,0 0 0 15,0 0 8-15,31 152-8 16,-33-79-40-16,-19 7-111 16,-5 4 95-16,-3-10 42 15,7-6 14-15,4-19 66 0,15-16 76 16,3-15-25-16,25-13-36 15,31-5 43-15,35-20-12 16,38-27-59-16,-2-3-28 16,21-10-25-16,-42 16-94 15,-46 18-355-15</inkml:trace>
  <inkml:trace contextRef="#ctx0" brushRef="#br1" timeOffset="-211387.49">8210 13272 2332 0,'0'0'348'0,"0"0"-256"0,0 0-12 16,0 0 28-16,0 0-22 15,0 0-40-15,0 0-41 16,-34 37 3-16,-4 20 10 16,-12 41-7-16,-10 41 2 15,6 24 3-15,16 4-12 16,20-13 6-16,18-42 1 15,0-26-11-15,9-25-8 0,13-16 1 16,11 0-8-16,7-4-1 16,8-2-17-16,1-21-25 15,-3-18-49-15,6-32-49 16,-12-15-129 0,-14-5-894-16</inkml:trace>
  <inkml:trace contextRef="#ctx0" brushRef="#br1" timeOffset="-211107.68">8310 13741 1067 0,'0'0'914'16,"0"0"-498"-16,0 0-132 16,0-104-78-16,7 104-84 15,1 4-80-15,9 35-13 16,3 21 23-16,1 14-30 16,4 12-2-16,0 0-8 15,-6-6-8-15,2-15 3 0,-5-19-6 16,-3-18-1-16,-2-17-7 15,0-11-4-15,2-21 11 16,8-27 46-16,1-19-15 16,2-9-11-16,3-6-9 15,-5 0-11-15,-1 8 12 16,-6 11-12-16,-3 15 0 16,-6 20-54-16,-4 16-136 15,-2 12-379-15</inkml:trace>
  <inkml:trace contextRef="#ctx0" brushRef="#br1" timeOffset="-210599.1">8805 14074 413 0,'0'0'376'0,"0"0"-149"16,0 0 60 0,0 0-48-16,0 0-2 0,0 0-49 15,0 0-11-15,64-23 28 16,-57 16-18-16,-5 2-45 16,0-1-37-16,-2-3 1 15,0 1 3-15,-2 3-34 16,-15 5-58-16,-8 0-16 15,-6 5-1-15,-5 22 7 16,-1 8 8-16,2 9-10 16,10 11 8-16,8-3-13 15,13 2 0-15,4-5-11 0,7-8-44 16,17-9 28-16,5-11-10 16,3-11-10-16,-1-10-9 15,-2 0-58-15,-7-21-134 16,-9-3-1181-16</inkml:trace>
  <inkml:trace contextRef="#ctx0" brushRef="#br1" timeOffset="-210376.03">8798 14233 2363 0,'0'0'335'0,"0"0"-204"16,0 0-57-16,0 0-37 16,0 0 35-16,0 0-29 15,0 0-11-15,92 69-15 16,-71-34 1-16,-5 5-17 0,-9 2 7 15,-7 5 3-15,0-1-6 16,-11-6 3-16,-5-6 12 16,1-10-4-16,5-7-16 15,10-11-38-15,4-15-167 16,17-13-271-16,4-10-1430 0</inkml:trace>
  <inkml:trace contextRef="#ctx0" brushRef="#br1" timeOffset="-210111.51">9164 14066 2517 0,'0'0'342'15,"0"0"-190"-15,0 0-49 0,0 0-59 16,0 0-34 0,0 0-10-16,-31 119-12 0,44-77 5 15,11-3-3-15,5 4-5 16,3-5 4-16,-1-3 11 15,-6-3 1-15,-6-9 0 16,-5-2 3-16,-12-3-4 16,-2-8 0-16,-4 0 13 15,-19-3 3-15,-6-4-11 16,-2-3-5-16,0 0-35 16,-7-16-87-16,9-8-162 15,4-2-1459-15</inkml:trace>
  <inkml:trace contextRef="#ctx0" brushRef="#br1" timeOffset="-209915.04">9480 13966 787 0,'0'0'1787'0,"0"0"-1612"16,0 0-115-16,0 0 17 15,0 0-37-15,0 0-11 16,0 0-14-16,100-4-15 16,-42 6-2-16,-8 2-99 15,-4 0-268-15</inkml:trace>
  <inkml:trace contextRef="#ctx0" brushRef="#br1" timeOffset="-209515.97">9997 13611 1537 0,'0'0'1074'15,"0"0"-972"-15,0 0-71 16,0 0 19-16,0 0 25 15,0 0-18-15,0 0-7 0,38 125-29 16,-9-61-11-16,2 8-10 16,7 2-7-16,2 1-30 15,-2-12-7-15,-2-10 16 16,-7-13 19-16,-6-16 5 16,-4-11 4-16,-9-13 39 15,0 0 69-15,1-33 9 16,0-13-44-16,5-15-20 15,-1-11-14-15,3-6 1 16,0-2-3-16,-3 2-12 16,1 8-15-16,-5 10-10 15,-2 13-16-15,-7 27-76 16,-2 9-138-16,0 11-828 0</inkml:trace>
  <inkml:trace contextRef="#ctx0" brushRef="#br1" timeOffset="-209294.4">10761 13918 2830 0,'0'0'452'16,"0"0"-404"-16,0 0-48 16,0 0 10-16,5 129-10 15,-1-62-1-15,3 4-93 16,1 3-38-16,2-6-41 0,-1-12-4 15,-3-13-40 1,1-28 37-16,-3-10 72 16,-2-5-312-16</inkml:trace>
  <inkml:trace contextRef="#ctx0" brushRef="#br1" timeOffset="-209126.72">10467 13980 2940 0,'0'0'356'15,"0"0"-267"-15,0 0-37 16,0 0-48-16,0 0-3 16,0 0 9-16,183-3-6 15,-94 3-4-15,2-5-20 16,18-15-63-16,-22 4-72 16,-20-4-262-16</inkml:trace>
  <inkml:trace contextRef="#ctx0" brushRef="#br1" timeOffset="-208834.03">10837 13244 2715 0,'0'0'416'0,"0"0"-360"15,0 0 3-15,0 0 18 16,0 0-24-16,0 0-30 15,0 0 3-15,143 90-4 16,-63-21-13-16,22 30-2 0,7 31-1 16,-11 24-5-16,-31 8-1 15,-45-30-1-15,-22-35-10 16,-31-39 1-16,-20-14-17 16,-23 0 11-16,-15-2 8 15,-13-2 8-15,2-13-6 16,-18-22-75-16,29-5-151 15,20 0-2065-15</inkml:trace>
  <inkml:trace contextRef="#ctx0" brushRef="#br1" timeOffset="-208392.4">10806 12923 2541 0,'0'0'481'16,"0"0"-419"-16,0 0 2 16,44-112 25-16,-3 88-17 0,5 6-7 15,6 10-21-15,1 8-24 16,-6 0-20-16,-8 30-1 16,-10 15-8-16,-15 9 2 15,-14 6-14-15,0 2 12 16,-18-6 9-16,-7-10 4 15,4-14 44-15,9-12 4 16,12-14-41-16,4-6-10 16,41-4-1-16,38-30 23 15,44-22-23-15,-12 6-78 16,-16 4-424-16</inkml:trace>
  <inkml:trace contextRef="#ctx0" brushRef="#br1" timeOffset="-204785.72">1381 15723 2201 0,'0'0'0'16,"0"0"-64"-16,0 0 64 16,0 0 42-16,0 0 56 15,0 0-81-15,0 0-17 16,-23 0-21-16,23 0 21 16,0 0 21-16,0 0 17 15,0 0-15-15,0 0 39 16,0 0 12-16,0 0 37 15,0-2-14-15,0 2-25 16,3 0-16-16,-3 0 7 0,0 0-18 16,0 0-15-1,0 0-20-15,0 0 5 0,2 2-15 16,4 20-9-16,6 16 9 16,5 16 30-16,6 14-2 15,6 3-7 1,2 1-21-16,5-6 0 15,-5-3 6-15,-2-14-6 0,-7-8 0 16,-3-15 0-16,-7-13 0 16,-1-7 18-16,-3-6-10 15,3 0 26-15,4-22 30 16,9-16 19-16,7-10-27 0,5-14-16 16,3-6-24-16,0 2-9 15,-3 7-3-15,-3 9 4 16,-4 10-8-16,-4 10 5 15,-5 7-5-15,-5 6-20 16,-6 9-34-16,1 4-31 16,-2 4-120-16,-1 12-225 15,-1 5-920-15</inkml:trace>
  <inkml:trace contextRef="#ctx0" brushRef="#br1" timeOffset="-204516.1">2258 16058 1842 0,'0'0'281'16,"0"0"-186"-16,0 0 73 16,0 0 31-16,0 0-35 15,0 0-9-15,0 0-48 16,37-6-17-16,-42 6-46 16,-17 4-44-16,-7 19-27 15,-10 12 26-15,2 15 1 16,3 9 7-16,8-2-7 15,13 1-11-15,8-9-10 16,5-13 7-16,9-10-5 16,18-13 9-16,8-13 10 15,7 0 0-15,16-35-23 16,-8-5-152-16,-11 0-741 0</inkml:trace>
  <inkml:trace contextRef="#ctx0" brushRef="#br1" timeOffset="-204294.6">2350 16258 1447 0,'0'0'1333'0,"0"0"-1328"16,0 0-5-16,0 0-33 15,0 0 22-15,0 0 11 16,72 116 7-16,-41-75-7 16,-2 3-58-16,-12 6-14 15,-5 2 6-15,-8-7 66 16,-4-3 19-16,0-9 50 0,0-10 7 15,0-14-40-15,0-4-36 16,7-10-108-16,8-16-209 16,1-8-998-16</inkml:trace>
  <inkml:trace contextRef="#ctx0" brushRef="#br1" timeOffset="-204003.23">2751 16092 1136 0,'0'0'1773'16,"0"0"-1617"-16,0 0-112 16,0 0 1-16,0 0-28 15,0 0-8-15,0 0-9 16,-69 94-38-16,69-54 5 16,20 1 32-16,12-6-4 15,1 1-4-15,-2 0 8 16,-4-5 1-16,-8-7 5 0,-5-4-4 15,-7-2 3-15,-7-4-4 16,0-6 0-16,-7-2 11 16,-17-2-11-16,-8-4-15 15,-3 0-39-15,-15-10-56 16,13-6-11-16,8-6-395 0</inkml:trace>
  <inkml:trace contextRef="#ctx0" brushRef="#br1" timeOffset="-203793.34">3513 16096 2041 0,'0'0'470'0,"0"0"-308"0,0 0-1 15,0 0-37-15,0 0-91 16,0 0-33-16,0 0 8 15,69 18-8-15,-38-8-86 16,14 2-36-16,-7-2-86 16,-7-4-524-16</inkml:trace>
  <inkml:trace contextRef="#ctx0" brushRef="#br1" timeOffset="-203619.3">3467 16368 2622 0,'0'0'491'0,"0"0"-441"0,0 0-18 16,0 0-14-16,0 0-18 16,0 0-1-16,0 0 1 15,82 15 8-15,-16-15-8 16,11-4-19-16,27-10-140 16,-19 0-107-16,-12 1-501 0</inkml:trace>
  <inkml:trace contextRef="#ctx0" brushRef="#br1" timeOffset="-203284.78">4462 15990 1190 0,'0'0'1670'16,"0"0"-1458"-16,0 0-120 15,0 0-14-15,0 0-27 16,0 0-50-16,0 0 11 15,7 130 5-15,-1-60-2 16,4 7-8-16,3-1-7 16,3-10-7-16,1-8 6 15,4-19 1-15,-2-14-1 16,1-13 0-16,5-12-1 16,4-8 2-16,9-23 36 15,4-22-5-15,5-11-13 16,2-11-6-16,0-6-7 15,-4 0-1-15,-1 1-4 16,-4 8 5-16,-7 11 1 0,-4 20-6 16,-10 18-10-16,-9 19-101 15,-10 4-268-15</inkml:trace>
  <inkml:trace contextRef="#ctx0" brushRef="#br1" timeOffset="-203052.14">5352 16298 2935 0,'0'0'372'0,"0"0"-362"16,0 0-6-16,0 0 8 0,0 153-10 16,0-92 2-16,0 2-4 15,0-9-8-15,-3-6 8 16,1-16-1-16,2-10-17 15,0-13-18-15,-9-18-74 16,0-13-123-16,-6-10-909 0</inkml:trace>
  <inkml:trace contextRef="#ctx0" brushRef="#br1" timeOffset="-202902">5046 16347 2663 0,'0'0'568'0,"0"0"-460"0,0 0-50 16,0 0-29-16,0 0-18 15,0 0-3-15,131-30 4 16,-52 24-11-16,10 1-1 16,-3-3-37-16,22 0-63 15,-26 2-135-15,-15-2-578 0</inkml:trace>
  <inkml:trace contextRef="#ctx0" brushRef="#br1" timeOffset="-202544.81">6291 16070 2986 0,'0'0'355'16,"0"0"-308"-16,0 0-16 16,0 0-2-16,0 0-28 15,0 0 6-15,0 0-7 16,16 134 11-16,-9-76 0 15,-1 4-11-15,-1-3-2 16,-5-5-43-16,0 0-61 0,-9-10-83 16,-8-18-283-16</inkml:trace>
  <inkml:trace contextRef="#ctx0" brushRef="#br1" timeOffset="-202350.89">5979 16365 2754 0,'0'0'475'0,"0"0"-448"16,0 0-21-16,0 0 7 15,172-36-2-15,-51 24-11 16,-6 6 5-16,-5-7-5 0,10 3-7 16,-47 2-56-1,-8-1-213-15</inkml:trace>
  <inkml:trace contextRef="#ctx0" brushRef="#br1" timeOffset="-190727.2">8778 15557 2076 0,'0'0'184'0,"0"0"-167"15,0 0-15-15,0 0 27 16,0 0 62-16,11-23-79 16,-11 23-12-16,0 0-14 15,2 0 14-15,3 0 1 16,0 0 11-16,1 0 1 16,3 0-2-16,-5 0 0 15,3 0 0-15,-2 0-11 16,-3 0 3-16,0 0 5 0,-2-4 5 15,0 4-12-15,0-1 14 16,0-1-5-16,0-1 7 16,0 2 0-16,0-1-16 15,0-7 11-15,2 5-11 16,-2 3 32-16,0-4-8 16,0 5 94-16,0 0-89 15,0 0-13-15,0 0-13 16,0 0-4-16,0 2-14 15,0 15 14-15,0 9 13 16,2 10 22-16,7 10-7 0,1 8-3 16,0 4 9-1,3 0-23-15,-3-2-2 0,-1-2-9 16,-7-9-18-16,-2-6-7 16,0-6-11-16,0-11-61 15,-2-4 38-15,-9-14-221 16,-3 0-1178-16</inkml:trace>
  <inkml:trace contextRef="#ctx0" brushRef="#br1" timeOffset="-190493.82">8537 16048 1564 0,'0'0'1223'0,"0"0"-1096"15,0 0-65-15,0 0-17 16,0 0-15-16,0 0-13 15,0 0 26-15,118 0 3 16,-59 0-6-16,3 0-23 16,0 0 5-16,-2 0-11 15,-8 0-11-15,-10 0-2 16,-13-5-61-16,-14-1-184 16,-13 3-794-16</inkml:trace>
  <inkml:trace contextRef="#ctx0" brushRef="#br1" timeOffset="-190310.89">8504 15637 2963 0,'0'0'210'0,"0"0"-173"15,0 0-12-15,147-31-11 16,-72 26-14-16,13 5-26 15,34 0-175-15,-20 10-287 16,-17 6-1140-16</inkml:trace>
  <inkml:trace contextRef="#ctx0" brushRef="#br1" timeOffset="-190126.63">9223 15811 2432 0,'0'0'322'0,"0"0"-280"15,0 0-27-15,-13 104-15 16,13-47 11-16,0 8-11 16,2 8-31-16,9-4-113 15,-3-8 91-15,-4-13-32 16,-4-12-92-16,0-13-53 16,0-19-111-16</inkml:trace>
  <inkml:trace contextRef="#ctx0" brushRef="#br1" timeOffset="-189888.92">9260 15855 993 0,'0'0'1590'0,"0"0"-1348"15,0 0-46-15,0 0-47 16,0 0-70-16,0 0-35 16,0 0-24-16,69-34-20 15,-40 61 4-15,2 8-4 16,4 13 0-16,-4 1 0 15,-8 5-6-15,-14-4-18 16,-9-3 3-16,-3-5 5 16,-26-7 2-16,-10-12 10 15,-7-4-1-15,-18-17-42 16,10-2-84-16,8 0-276 0</inkml:trace>
  <inkml:trace contextRef="#ctx0" brushRef="#br1" timeOffset="-189097.18">7924 16361 2486 0,'0'0'284'16,"0"0"-194"-16,0 0 28 16,0 0-28-16,0 0-90 15,0 0 5-15,0 0 13 16,98-5 52-16,-30 10-22 15,12-1-23-15,27-1-10 16,35-3 1-16,43 0-15 16,20 0-1-16,5-7 6 15,-6-7 4-15,-16-3-10 16,2 4-4-16,3-6 0 0,1 9 4 16,-5 2 10-16,-6 4-10 15,-16 4 0-15,-19 0 6 16,-35 0-8-16,-33 0 2 15,-26 0 0-15,-19 0 2 16,-3 0-2-16,-3 0 0 16,-8 0 23-16,-9 0 14 15,-8 0 14-15,-4 0 4 16,0 0-20-16,0 0-18 16,0 0-9-16,0 0-8 15,0 0-48-15,-13 0-62 0,-7 8-109 16,-5 1-231-16</inkml:trace>
  <inkml:trace contextRef="#ctx0" brushRef="#br1" timeOffset="-188457.03">8242 15819 1840 0,'0'0'703'0,"0"0"-610"0,0 0-4 15,0 0 46-15,0 0-23 16,0 0-28-16,0 0-18 16,146-78-28-16,-113 76-20 15,-4 2-17-15,-4 0-1 16,-5 10-5-16,-9 7-6 16,-7 10-11-16,-4 5-10 15,-4 8 2-15,-25 4-7 16,-11 1 2-16,-7-3 35 15,1-4 21-15,6-6 13 16,9-11 27-16,12-6-26 16,13-7-35-16,6-2-32 15,0-2 8-15,15 0 24 16,10 1 9-16,10-3 5 16,6-2-5-16,5 0 7 0,8 0-3 15,2-7-4 1,-1-3-9-16,7 6-42 0,-14 0-343 15,-15 0-1910-15</inkml:trace>
  <inkml:trace contextRef="#ctx0" brushRef="#br1" timeOffset="-187619.22">8028 17209 2283 0,'0'0'362'15,"0"0"-263"-15,0 0 4 16,0 0-50-16,0 0-18 15,0 0 32-15,0 0 8 0,110-125-27 16,-65 71-20 0,-3 0-7-16,-2-4-8 0,-6 0-1 15,-5 6-6-15,-9 7-6 16,-6 18 6-16,-5 13-12 16,-9 14 4-16,0 0-44 15,0 5 24-15,-3 26 22 16,-8 4 7-16,0 9 12 15,2 0-5-15,5-7-13 16,1-9-1-16,3-10-6 16,0-9-21-16,0-9 1 15,7 0 26-15,13-19 2 16,4-11 24-16,8-13-21 16,-1-8-5-16,2-3-80 15,-6 5 28-15,-2 14 21 0,-10 6 22 16,-4 14 9-1,-6 15 1-15,-5 0 15 0,0 29 0 16,0 12 32-16,0 13-15 16,2 4-10-16,4 4-18 15,6-14 16-15,-1-7-21 16,2-5-9-16,1-19-23 16,5-17-54-16,-3 0-110 15,-3-8-488-15</inkml:trace>
  <inkml:trace contextRef="#ctx0" brushRef="#br1" timeOffset="-187307.67">8740 16950 2601 0,'0'0'450'0,"0"0"-442"16,0 0 20-16,-4 108-11 16,4-78-4-16,0-7 2 15,0-10-13-15,0-4 3 16,2-9-3-16,7 0-1 15,2-4 3-15,7-19 13 16,7-4-2-16,1-4-13 16,0 3-2-16,-1 6-5 15,-5 10-1-15,-4 7-22 16,-3 5-24-16,-4 17 33 16,0 11 19-16,-2 13 9 0,0-2-9 15,-3-3 11-15,5-5-4 16,2-9-7-16,2-12-24 15,8-10-63-15,14-14-58 16,-1-16-99-16,-1-7-700 0</inkml:trace>
  <inkml:trace contextRef="#ctx0" brushRef="#br1" timeOffset="-186838.1">9326 16776 1748 0,'0'0'817'15,"0"0"-550"-15,0 0-26 16,0 0-104-16,0 0-73 15,0 0-35-15,0 0-13 16,-80 32-6-16,51 20-8 16,2 12-1-16,7-2-1 15,7 0 6-15,10-12-6 0,3-6-3 16,0-13 2-16,16-13 0 16,4-8 1-16,5-6 0 15,1-4 7-15,3-4 13 16,-2-14-8-16,-4-9-7 15,-8 4-5-15,-4 5-10 16,-4 1 5-16,-7 12 4 16,0 5-8-16,0 0 2 15,0 18 3-15,2 8 4 16,5 10 9-16,6 0-9 16,5 0-8-16,5-10-4 15,3-8-4-15,3-8 0 16,3-10 8-16,1 0-2 15,0-28 10-15,-1-8 3 16,-6-4-2-16,-8-4 3 0,-12-1-3 16,-6 9 10-16,-4 6 10 15,-23 13 20-15,-11 6 2 16,-8 11-16-16,-1 0-26 16,0 8-1-16,4 16-22 15,12 6-63-15,12 11-69 16,7-5-217-16,10-8-850 0</inkml:trace>
  <inkml:trace contextRef="#ctx0" brushRef="#br1" timeOffset="-186630.77">10021 16931 1634 0,'0'0'977'0,"0"0"-803"16,0 0-94-16,0 0-38 15,0 0 0-15,-125 86 11 16,90-51-25-16,-1 1-8 16,1-4 22-16,6-1-7 15,2-5-35-15,-2-12-19 16,8-4-160-16,4-6-570 0</inkml:trace>
  <inkml:trace contextRef="#ctx0" brushRef="#br1" timeOffset="-186470.09">9613 17008 2596 0,'0'0'429'0,"0"0"-334"0,0 0 5 15,0 0-26-15,0 0-37 16,135 98-24-16,-89-53-13 16,1 1-17-16,10 6-67 15,-9-12-138-15,-13-12-477 16</inkml:trace>
  <inkml:trace contextRef="#ctx0" brushRef="#br1" timeOffset="-185889.04">10276 16762 1901 0,'0'0'694'16,"0"0"-554"-16,0 0 46 0,0 0-20 15,0 0-105 1,0 0-23-16,0 0-13 0,13 152-18 15,-7-93 5 1,-2-2-8-16,2-7-3 0,-4-10 4 16,0-9 6-16,0-14 14 15,0-12 5-15,3-5-12 16,1 0 2-16,8-22 14 16,1-9-10-16,8-9-9 15,-1-6-15-15,-2 2-3 16,0 4-1-16,-3 8-6 15,-1 14-5-15,0 10 1 16,-5 8-22-16,0 10-3 16,1 28 30-16,-1 3 9 15,2 12 7-15,3-3-7 0,-1-5 0 16,-1-13-11 0,-1-6 6-16,-2-18 1 0,-2-8 4 15,-3 0 18 1,3-16 37-16,1-16-6 0,-2-13-22 15,1-1-6-15,-2-6-5 16,-4-2 10-16,-1 10-7 16,-2 4-18-16,0 8-1 15,2 18-26-15,0 6-84 16,2 8-283-16</inkml:trace>
  <inkml:trace contextRef="#ctx0" brushRef="#br1" timeOffset="-185635.48">11344 16692 2885 0,'0'0'469'0,"0"0"-396"16,0 0-33-16,0 0-13 15,0 0-17-15,0 0-1 16,0 0-5-16,-129 151-3 15,76-70 11-15,-10 7 1 16,1 2-4-16,2-9 4 16,5-5-8-16,8-14-5 15,9-14-16-15,7-16-55 16,10-10-94-16,8-14-388 0</inkml:trace>
  <inkml:trace contextRef="#ctx0" brushRef="#br1" timeOffset="-185389.6">11392 16914 2691 0,'0'0'556'16,"0"0"-509"-16,0 0-47 16,0 0 0-16,-31 103 5 15,2-36-5-15,-7 4-13 16,-2 5-29-16,4-8 17 15,6-16 20-15,10-11 4 16,16-18-10-16,2-11 11 16,22-12 3-16,27 0 47 0,17-26 4 15,17-6-32 1,33-20-22-16,-22 10-82 0,-23 8-286 0</inkml:trace>
  <inkml:trace contextRef="#ctx0" brushRef="#br1" timeOffset="-183735.22">7579 17058 1640 0,'0'0'438'16,"0"0"-236"-16,0 0 40 16,0 0-74-16,0 0-40 15,0 0-26-15,0 0-49 16,-6-35-15-16,6 35 17 16,0 0-10-16,0 0-45 15,0 11-3-15,0 17-7 16,6 12 10-16,15 14 21 15,6 13-3-15,-2-1-10 16,2 0 3-16,-2-8-11 16,-5-12 0-16,-7-10 0 15,-6-9 0-15,-2-18 0 0,-3-4 5 16,0-5 21-16,1 0 8 16,-3-10-6-16,2-12 15 15,0-10-18-15,0-13-12 16,2-9 1-16,-1-13 10 15,-3-2 11-15,0-26-6 16,0-27-2-16,-3-32-12 16,-12-16-14-16,-3 5 5 15,3 17-1-15,1 23-1 16,3 23 0-16,3 22-4 16,2 20 1-16,2 7-1 15,2-5 0-15,-2-6 0 16,1 0 2-16,1 8 0 0,0 12-1 15,2 4-1 1,0 8-7-16,0 11 6 0,0 8 1 16,0 7 0-16,0 3 0 15,0 3-6-15,0 0-1 16,0 0-7-16,0 0 3 16,0 0 4-16,0 0 3 15,0 0 3-15,0 0 1 16,0 0-2-16,0 0-1 15,0 0 3-15,0 0-8 16,0 0-6-16,0 0 3 16,0 0 9-16,0 0-2 0,-2 0 5 15,2 0-1-15,0 0 0 16,0 0 0-16,0 0 0 16,0 0-3-16,0 0 3 15,0 0 7 1,-2 0-7-16,2 0 0 0,0 0 0 15,0 0 0-15,0 0 1 16,0 0 4-16,0 0-4 16,0 0 2-16,0 0-3 15,0 0 0-15,0 0 0 16,0 0 0-16,0 0 0 16,15 0 0-16,10-1 0 15,8 1 0-15,14-4 1 0,12 4 3 16,13-5 1-1,13-4-5-15,26 0 10 0,32-4-6 16,35-1-4-16,10 1 0 16,-1 2 0-16,-12 5 8 15,-14-3-3-15,4 3-1 16,1 2 0-16,4 4 0 16,2 0 0-16,-3 0-4 15,-2 0 7-15,-4 0-7 16,-3 0 1-16,-4 0-1 15,-6 4 0-15,-8 0 1 16,-10 3-1-16,-26-7 9 16,-19 0 1-16,-24 0-4 15,-10 0-5-15,3 0 7 16,-5 0 0-16,-4 0 5 0,-16-5 9 16,-13 3 14-16,-9 0 4 15,-5 2-4-15,-1-2 6 16,-3 2-14-16,0 0-8 15,0 0-9-15,0 0-11 16,0 0 1-16,0 0 4 16,0 0-4-16,0 0 3 15,0 0-3-15,0 0-1 16,0 0-6-16,0 0-26 16,-7 0-48-16,-15 0-41 15,-3 0-69-15,0 2-233 0</inkml:trace>
  <inkml:trace contextRef="#ctx0" brushRef="#br1" timeOffset="-183038.57">12483 15240 2204 0,'0'0'559'0,"0"0"-400"16,0 0-21-16,0 0-50 16,0 0-33-16,0 0-15 15,0 0-40-15,10 14 0 16,-29 30 17-16,-10 18-7 15,-13 32 3-15,-26 31-12 16,-4-9 11-16,-2-9-12 0,-4-17-21 16,5-28-14-16,-6 0 19 15,-7 1-3-15,12-18-39 16,10-19-5-16,16-8-16 16,13-18-58-16,16 0-50 15,11-8-62-15,8-21 89 16,0 0 91-16,20-11 69 15,5 4 12-15,-2 0 131 16,-2 4 59-16,-5 10-21 16,-7 5-10-16,-7 13-7 15,-2 4-27-15,0 0-57 16,0 21-62-16,-6 11 2 16,-5 12-7-16,7 6-12 0,4 2-1 15,0-2-3 1,6-6 3-16,16-12 0 0,9-10 0 15,5-11-5-15,11-11 5 16,11 0 1-16,2-15 8 16,18-20-9-16,-15 2-71 15,-17 3-262-15</inkml:trace>
  <inkml:trace contextRef="#ctx0" brushRef="#br1" timeOffset="-182277.69">12632 14841 2097 0,'0'0'173'0,"0"0"-173"16,0 0-112-16,0 0 71 0,0 0 41 15,0 0 156-15,0 0 19 16,0 72-46-16,0-34-14 16,3 2-58-16,3 0-23 15,4-6-14-15,-2-2-3 16,3-6-16-16,-1-8 22 15,-2-5 0-15,-1-4 19 16,1-4-12-16,0-4-3 16,1-1 2-16,1 0 21 15,6-10 20-15,2-16-16 16,4-11-33-16,3-12 1 16,0-9-21-16,1-9 12 15,0-4-5-15,1-1-4 16,-6 5-4-16,-3 11 25 0,-9 14 6 15,-5 12-3-15,-4 12-4 16,0 12-24-16,0 6-20 16,-9 0-82-16,-20 31-44 15,4 0-131-15,3 3-772 0</inkml:trace>
  <inkml:trace contextRef="#ctx0" brushRef="#br1" timeOffset="-181308.95">13158 15187 2020 0,'0'0'449'15,"0"0"-343"-15,0 0-38 16,0 0-9-16,0 0-41 16,0 0 8-16,0 0-26 15,45-118 0-15,-45 98-7 16,-14-2 0-16,-5 4-1 16,-10 2-5-16,-2 8-6 15,-5 2 19-15,0 6 15 16,0 0-14-16,7 2 24 15,5 10 15-15,6 3-20 0,8-7-20 16,4 3-12-16,6-3 12 16,0 0 0-16,0-4 1 15,2 1 16-15,8-2-2 16,-4-3-7-16,-1 3-7 16,-1-3 8-16,0 0-4 15,-4 0-4-15,3 0 5 16,-3 0-1-16,0 0 8 15,0 0-8-15,0 0-3 16,0 0 4-16,0 0-6 16,0 0 0-16,0 0-1 15,0 0 1-15,0 0 0 16,0 0-13-16,0 0 13 16,0 0-13-16,0 0 13 15,0 0 11-15,0 0 1 0,0 0-6 16,0 0-4-1,0 0-2-15,0 0-36 0,0 3-115 16,0-3-687-16</inkml:trace>
  <inkml:trace contextRef="#ctx0" brushRef="#br1" timeOffset="-180791.55">13092 15083 2007 0,'0'0'405'0,"0"0"-305"16,0 0 11-16,0 0-9 15,0 0-9-15,0 0 5 16,0 0-34-16,6-44-26 16,-23 44-32-16,-10 0-6 15,-11 4-2-15,-7 18 2 16,-3 6 11-16,-2 11-11 15,8 6 7-15,6 5-16 16,14 3 6-16,8-4-1 16,14-10-9-16,0-7-2 15,19-9 15-15,14-17 17 0,7-6 39 16,9 0-9 0,7-21 1-16,4-13-15 0,-2-7-16 15,-5-6-12-15,-4-7-5 16,-9-6-11-16,-9-7-6 15,-6-5-18-15,-7-6-12 16,-11 4 14-16,-7 8 22 16,0 17 11-16,-2 16 48 15,-14 18 30-15,-4 15-14 16,-5 3-41-16,1 33-15 16,-5 18 8-16,2 14-11 15,4 15 5-15,8 7-10 16,11-5-1-16,4 0-3 15,0-14 3-15,11-8-3 16,5-13-46-16,1-12-44 0,10-18-28 16,-5-7-86-16,-2-13-352 15</inkml:trace>
  <inkml:trace contextRef="#ctx0" brushRef="#br1" timeOffset="-180479.19">13515 15172 1854 0,'0'0'833'0,"0"0"-637"16,0 0-5-16,0 0-43 16,0 0-63-16,0 0-36 15,0 0-38-15,21-70-11 16,-33 70-12-16,-3 6 12 16,-6 11 0-16,3 7 0 0,3 3 14 15,6 2-5 1,9 2-8-16,0 3-1 0,0 0-1 15,11-1-3-15,7 4-20 16,0-5-27-16,-8 2-29 16,-2-8-8-16,-8-2-14 15,-5-2 22-15,-26-7 20 16,-14-4 20-16,-6-9 26 16,-4-2 14-16,-13-6-9 15,17-12-43-15,14-4-271 16</inkml:trace>
  <inkml:trace contextRef="#ctx0" brushRef="#br1" timeOffset="-179456.78">13865 15280 2447 0,'0'0'390'16,"0"0"-300"-16,0 0-48 16,0 0 31-16,0 0-19 15,0 0-23-15,0 0-31 16,-113-44-10-16,61 66 10 16,-2 10 11-16,6 4 3 15,9 2 12-15,10 2-26 0,16-4 0 16,11-8-13-1,2-6 11-15,7-8 2 0,17-6 11 16,12-8-3-16,4 0 7 16,5-14 2-16,1-11-17 15,-5-4-43-15,-10-1-54 16,-7 3 31-16,-13 8 40 16,-6 7 26-16,-5 6 26 15,0 6 38-15,0 0-33 16,-7 14-14-16,0 12-17 15,5 7 0-15,2 2 0 16,0-5 0-16,18-2-10 16,4-6-8-16,0-8 16 15,1-5 2-15,-1-9 10 0,3 0 9 16,-1-21 3 0,2-7-22-16,1-7-9 0,-2-9-47 15,-2-6-32-15,-6 0-10 16,-3 1 8-16,-8 1 23 15,-4 8 67-15,-2 7 37 16,0 16 143-16,0 3 19 16,-2 14-74-16,-2 0-67 15,0 17-50-15,-4 25-8 16,2 15 0-16,1 11 0 16,5 6-9-16,0 0-46 15,0-4-41-15,7-11-13 16,-7-15-55-16,0-13-118 0,0-18-1164 15</inkml:trace>
  <inkml:trace contextRef="#ctx0" brushRef="#br1" timeOffset="-179285.67">13831 15316 2567 0,'0'0'638'16,"0"0"-571"-16,0 0-44 15,154-12-9-15,-83 12-10 16,5 0-4-16,20 6-41 16,-18 4-166-16,-18-4-808 0</inkml:trace>
  <inkml:trace contextRef="#ctx0" brushRef="#br1" timeOffset="-178722.87">12649 15875 1981 0,'0'0'633'16,"0"0"-502"-16,0 0 22 16,0 0-1-16,0 0-45 0,0 0-38 15,0 0-31 1,-3-6-24-16,3 29-14 0,0 8 12 16,0 18 3-16,3 5-5 15,5 4-10-15,5 0 0 16,1-10-4-16,-1-8 3 15,1-18-6-15,1-12 2 16,1-10-3-16,9-10 8 16,6-24 24-16,7-16-9 15,6-12-14-15,3-8-1 16,1 2-17-16,-2-4 16 16,-9 9 1-16,-6 7-11 15,-8 14-37-15,-17 19-69 16,-6 12-46-16,0 11-289 0</inkml:trace>
  <inkml:trace contextRef="#ctx0" brushRef="#br1" timeOffset="-178107.04">13163 16058 2653 0,'0'0'470'15,"0"0"-421"-15,0 0-20 16,0 0 1-16,-13 119-16 15,4-73-14-15,7 2-9 16,2-8-38-16,2-13-21 16,17-4 13-16,6-19 28 15,6-4 27-15,5-9 32 16,-3-18 8-16,-4-9 8 16,-8-7-8-16,-11-3-2 0,-10 6-7 15,0 0 3-15,-27 8-3 16,-4 6 17-16,-4 12-6 15,-1 10-42-15,5 4-8 16,6 0-38-16,6 18-24 16,5 8-19-16,12 2-50 15,2-2-56-15,2-4-78 16,23-9-109-16,8-8 157 16,3-5 225-16,7 0 0 15,1-7 126-15,1-12 24 16,1 1-85-16,-6 0-13 15,-9 4-3-15,-8 6 45 16,-13 4 70-16,-10 4-65 0,0 12-40 16,0 20 31-16,-10 12-45 15,-6 1-20-15,5 8-22 16,2-7-3-16,5-5-49 16,4-15-4-16,0-8 22 15,0-15 31-15,4-3 35 16,9-7 78-16,10-17-39 15,1-12-46-15,7-3-12 16,1 3-12-16,-3 0 3 16,0 6 7-16,-5 10 14 15,-2 9-14-15,-2 9-9 16,-1 2 11-16,0 13-3 16,-1 20-13-16,2 6 0 15,4 16-29-15,-5-7-132 16,-6-12-239-16</inkml:trace>
  <inkml:trace contextRef="#ctx0" brushRef="#br1" timeOffset="-177442.06">12532 16687 1546 0,'0'0'1181'16,"0"0"-1048"-16,0 0-81 16,0 0 39-16,0 0 9 15,0 0-33-15,0 0-23 16,0 76-7-16,0-31-19 15,3 3-7-15,15-2-4 16,1-2-3-16,4-4 1 16,-3-9-5-16,-3-14 0 0,-5-3 4 15,-3-10-4-15,-5-4 23 16,0 0 25-16,1-4 3 16,4-18-16-16,4-6-12 15,6-12-14-15,-2-4-2 16,3-10-7-16,0-4-3 15,4-26-45-15,-5 17-125 16,-6 14-415-16</inkml:trace>
  <inkml:trace contextRef="#ctx0" brushRef="#br1" timeOffset="-176827.7">12860 16929 1918 0,'0'0'521'15,"0"0"-272"-15,0 0-63 16,0 0-88-16,0 0-7 16,49 109-20-16,-35-99-28 15,-1-6-1-15,3-4-1 16,-1 0-5-16,5 0 11 16,2-22-23-16,0 0-13 15,-1-10-11-15,-4 2 0 16,-7 2-13-16,-6 6-4 15,-4 7 13-15,0 8-13 16,-12 7 17-16,-7 0 16 16,-2 10-11-16,4 12-5 0,1 8-6 15,7 7 1-15,7-2-10 16,2-5-17-16,0-6 8 16,9-2 7-16,9-9 7 15,4-12 9-15,9-1 1 16,10 0 9-16,5-18-3 15,8-6-6-15,4-6-4 16,0-2-29-16,-3-8-22 16,-2 0-11-16,-8 0-11 15,-9-4 16-15,-11 7 47 16,-10 2 14-16,-11 13 98 16,-4 4 52-16,0 5-43 15,-2 7-25-15,-9 6-43 16,-1 0-21-16,-1 0-13 0,-3 6-5 15,1 15-11-15,-1 11 5 16,3 3 5-16,5 6-2 16,1 4 3-16,4 5 1 15,3 1 0-15,0-1-1 16,3-1-6-16,10 1-4 16,2-6-17-16,-1-5-8 15,-5-10 0-15,-7-3-17 16,-2-12-32-16,-9-6-82 15,-15-8-105-15,-3 0-1616 0</inkml:trace>
  <inkml:trace contextRef="#ctx0" brushRef="#br1" timeOffset="-176675.14">13444 17040 2508 0,'0'0'496'16,"0"0"-399"-16,140-17-7 15,-71 11-43-15,22 1-36 16,-17 5-11-16,-16-4-209 0</inkml:trace>
  <inkml:trace contextRef="#ctx0" brushRef="#br1" timeOffset="-159343.02">13744 13644 470 0,'0'0'373'0,"0"0"-291"15,0 0-82-15,52-107-88 16,-30 84-336-16</inkml:trace>
  <inkml:trace contextRef="#ctx0" brushRef="#br1" timeOffset="-158063.78">17289 12864 1953 0,'0'0'259'15,"0"0"-195"-15,0 0 26 16,0 0 73-16,0 0-66 0,0 0-32 16,0 0-13-16,116-56 7 15,-80 47-26 1,-3 1-17-16,0 2-16 0,8 2-66 15,-8 1-158-15,-6 0-936 0</inkml:trace>
  <inkml:trace contextRef="#ctx0" brushRef="#br1" timeOffset="-156797.39">14745 15949 1998 0,'0'0'281'0,"0"0"-103"15,0 0-47 1,0 0-28-16,0 0-32 15,0 0-49-15,0 0-10 0,-4 0 1 16,4 0 11-16,2 0 14 16,7 0 114-16,11 0-102 15,7 0-30-15,10 0-15 16,8 0-5-16,4 5 0 16,5 0 0-16,-4 4 0 15,-2-4-29-15,-9 2-26 16,-10-1-7-16,-10 1-37 15,-15-2-35-15,-4 1-94 16,-27 6 59-16,-11 2 24 16,0-7-34-16</inkml:trace>
  <inkml:trace contextRef="#ctx0" brushRef="#br1" timeOffset="-156648.22">14762 16154 2406 0,'0'0'201'0,"0"0"-192"15,0 0 35-15,0 0-43 16,0 0-1-16,0 0 29 15,0 0 26-15,121 27 3 16,-59-27 155-16,5 0-213 16,-2-8-28-16,13-1-279 15,-18-1-485-15,-13 6 204 0</inkml:trace>
  <inkml:trace contextRef="#ctx0" brushRef="#br1" timeOffset="-155577.54">16021 15781 1541 0,'0'0'1011'15,"0"0"-941"-15,0 0-33 16,0 0 78-16,0 0 10 16,0 0-41-16,0 0-37 15,-19-27-11-15,19 27 12 16,0 0 21-16,-2 0-10 0,-1 0-31 15,-2 0-1 1,3 0-1-16,-6 0-26 0,-3 7-18 16,-10 15 4-16,-8 16 2 15,-4 14-9-15,-7 11 0 16,4 5 20 0,7 2-4-16,9-2-21 0,8-6 26 15,12-8-6-15,0-14-13 16,14-9-19-16,18-17-20 15,10-14 23-15,11 0 35 16,7-31 15-16,5-14 20 16,-5-14 7-16,-8-3-26 15,-15-5-7-15,-14 4 33 16,-19 6 9-16,-4 11 13 0,-20 8-3 16,-22 11 3-16,-10 12-29 15,-4 7-24-15,2 8-11 16,6 4-33-16,15 32-87 15,13-3-207-15,15 0-475 0</inkml:trace>
  <inkml:trace contextRef="#ctx0" brushRef="#br1" timeOffset="-155143.39">16362 16026 2020 0,'0'0'418'0,"0"0"-332"0,0 0-62 15,0 0 9-15,0 0 36 16,0 0 21-16,0 0-22 16,60 4-25-1,-37 0 10-15,-3-2-13 0,-5 2-30 16,-6 4-10-16,-2-2-9 15,-4 2 9-15,-3 4 23 16,0-2 2-16,-5-2-5 16,-6-8-5-16,0 0 9 15,-1 0-15-15,3-5 5 16,1-8-10-16,3-7 9 16,3 3 11-16,2 2 5 15,0 5-6-15,0-3-23 0,11 10-1 16,2 0-19-16,-1 3-6 15,-4 0-22-15,-1 15-33 16,0 3 23-16,-5-4-20 16,1 2 4-16,-3-10-34 15,0-2-168-15,0-4-636 0</inkml:trace>
  <inkml:trace contextRef="#ctx0" brushRef="#br1" timeOffset="-154730.71">16852 15789 2386 0,'0'0'337'0,"0"0"-169"16,0 0 28-16,0 0-106 15,0 0-90-15,0 0-28 16,0 0 28-16,0 88 15 15,0-42 1-15,0-1 0 16,0-1-7-16,0-13-4 16,0-4-5-16,0-10 0 15,0-12 0-15,3-5-42 16,10 0 8-16,5-12 34 16,11-10 14-16,6 0 3 0,6 2-6 15,1 8-3-15,0 12-8 16,3 0-12-16,-3 18-6 15,-1 18-1-15,-8 12-55 16,-11 6 24-16,-15 4-19 16,-7-5 39-16,-20-3 21 15,-22-10 9-15,-14-14 13 16,-9-12 35-16,-1-14-16 16,0 0-32-16,-9-54-99 15,17 5-89-15,14-1-228 0</inkml:trace>
  <inkml:trace contextRef="#ctx0" brushRef="#br1" timeOffset="-154578.99">16723 15856 2653 0,'0'0'450'0,"0"0"-317"16,0 0-6-16,0 0-73 16,0 0-29-16,145-19-6 15,-78 17-19-15,6 2-70 16,21 0-53-16,-18 0-227 15,-14 4-1176-15</inkml:trace>
  <inkml:trace contextRef="#ctx0" brushRef="#br1" timeOffset="-154222.99">17367 15816 2740 0,'0'0'259'15,"0"0"-240"1,0 0 53-16,0 0-12 0,0 0-6 16,0 0-50-16,0 0-4 15,13 36 0-15,6 8 18 16,3 14-2-16,5 6 2 16,1 5-7-16,1 4-5 15,-2-10 9-15,-2-10-9 16,-5-12-5-16,-3-20-1 15,-5-8-9-15,-6-13 9 16,3 0 32-16,3-21 13 16,1-19 16-16,7-14-12 15,0-9-28-15,0-8-3 16,-3 3 4-16,4 2-11 16,-5 7-11-16,-1 9-22 15,-1 12-75-15,-6 15-137 0,-3 10-750 0</inkml:trace>
  <inkml:trace contextRef="#ctx0" brushRef="#br1" timeOffset="-153827.78">18622 15837 2020 0,'0'0'650'15,"0"0"-515"-15,0 0 23 16,0 0-8-16,0 0-55 16,0 0-55-16,0 0-35 15,9 55 14-15,-3-11 23 16,3 6-13-16,0 1-10 0,0-1-9 16,-3-1-10-16,1-6-6 15,-4-8-70-15,-3-1-141 16,-12-15-93-16,-7-6-1878 0</inkml:trace>
  <inkml:trace contextRef="#ctx0" brushRef="#br1" timeOffset="-153663.16">18290 16074 3051 0,'0'0'175'0,"0"0"-130"16,135-31 5-16,-12 14-19 15,24-1-31-15,-20 0-54 16,-33 8-836-16</inkml:trace>
  <inkml:trace contextRef="#ctx0" brushRef="#br1" timeOffset="-150934.41">19992 15527 1960 0,'0'0'501'16,"0"0"-376"-16,0 0-69 15,0 0-4-15,0 0 18 0,0 0 18 16,2 102-41-16,4-50-16 16,4 8-4-16,-1 1 6 15,-1-4-16 1,0-3-1-16,-4-4-16 0,5-5-1 15,-3-13-115-15,-2-10-246 0</inkml:trace>
  <inkml:trace contextRef="#ctx0" brushRef="#br1" timeOffset="-150626.86">20586 15673 2461 0,'0'0'669'15,"0"0"-592"1,0 0-67-16,0 0-5 0,0 0 16 16,-2 110-4-16,0-60-15 15,2-10-2-15,0-4-22 16,2-9 4-16,12-14-38 16,6-13-29-16,4 0 81 15,1-26 4-15,2-16 9 16,-5-10-9-16,-9-6-30 15,-10-1-2-15,-3 2 15 16,-13 4-1-16,-19 13 18 16,-3 12 37-16,-4 10-2 15,4 14-33-15,1 4-2 16,5 17-129-16,9 37-7 16,11-4-212-16,9-2-642 0</inkml:trace>
  <inkml:trace contextRef="#ctx0" brushRef="#br1" timeOffset="-150277.96">21144 15651 2838 0,'0'0'218'0,"0"0"-173"15,0 0-37-15,-103 138-7 16,92-84-1-16,11-1-18 16,3-7 1-16,28-12 3 0,15-11-17 15,10-14 26-15,6-9 0 16,3-10 10-16,-3-25 12 16,-6-9 6-16,-13-10 4 15,-17 0-3-15,-14-3 16 16,-12 2-9-16,-19 11-3 15,-20 4-28-15,-15 12 2 16,-6 15-2-16,-5 13-48 16,-6 23-46-16,15 13-195 15,16 4-1141-15</inkml:trace>
  <inkml:trace contextRef="#ctx0" brushRef="#br1" timeOffset="-149735.3">21523 16186 1782 0,'0'0'717'0,"0"0"-510"16,0 0-27-16,0 0-43 15,0 0-73-15,0 0 25 0,0 0 6 16,127-74-35 0,-78 28-36-16,2-8-8 0,-4-3-6 15,-1 0-3-15,-3 0-7 16,-7 5 7-16,-3 0 4 16,-8 10-4-1,-10 12-1-15,-7 12-6 0,-4 9 0 16,-4 9-4-16,0 0-26 15,-4 24 6-15,-9 13 24 16,-2 1 17-16,4 2-5 16,0-6-2-16,7-8-9 15,4-8-2-15,0-12-4 16,0-2-14-16,0-4-11 16,12-6 30-16,9-16 10 0,4-9 21 15,0-4-12 1,0 1-11-16,-2 2-8 0,-8 8 12 15,-8 11-11-15,-2 6 19 16,-5 7 6-16,0 1-26 16,0 24-24-16,0 15 24 15,4 10 12-15,5 8-12 16,4-1-18-16,9-9-46 16,7-11-45-16,23-18-25 15,-8-11-45-15,-1-8-292 0</inkml:trace>
  <inkml:trace contextRef="#ctx0" brushRef="#br1" timeOffset="-149329.37">22766 15364 2463 0,'0'0'636'0,"0"0"-519"16,0 0-25-16,0 0-92 15,0 0 18-15,0 0-17 16,-61 160 12-16,37-91-13 15,2-3 0-15,0-13 8 16,7-11-7-16,5-17-1 16,6-11 0-16,4-9 0 15,0-5-21-15,0-5-8 16,4-26 16-16,12-8 13 16,-1-7-56-16,-1-10-63 0,-5-3 39 15,-5 4 53 1,-2-2 27-16,-2 9 23 0,0 12 51 15,0 11 20 1,0 13 25-16,0 7-15 0,0 5-71 16,0 6-33-16,0 24-15 15,0 12 15-15,12 14 11 16,1 7-11-16,5 0-1 16,2-2-3-16,-2-7 0 15,-1-8-13-15,-1-10-15 16,-5-11-34-16,-9-16-45 15,-2-9-105-15,0 0-243 0</inkml:trace>
  <inkml:trace contextRef="#ctx0" brushRef="#br1" timeOffset="-149181.65">22523 15637 2581 0,'0'0'528'0,"0"0"-415"16,0 0-2-16,0 0-60 15,0 0-16-15,0 0-8 16,174-50-27-16,-68 50-20 15,-16 0-110-15,-16 0-347 0</inkml:trace>
  <inkml:trace contextRef="#ctx0" brushRef="#br1" timeOffset="-148043.8">19758 16374 1621 0,'0'0'613'0,"0"0"-366"16,0 0-41-16,0 0-44 16,0 0-64-16,0 0-36 15,0 0-22-15,-22 0-13 16,22 0-2-16,0 0 7 16,0 0-8-16,0 0-8 15,0 0-7-15,6 0 19 16,10 9 2-16,6-4-15 0,9 8-9 15,14-5-5 1,13-2-1-16,13-6 9 16,32 0-2-16,39 0-1 0,50-6-6 15,26-10 0-15,16-3 10 16,-2 1-2-16,-9 0-8 16,6 4 7-16,6 1-5 15,-4 0-2-15,-1 3 0 16,-10 2 0-16,-15 1 6 15,-18-4-6-15,-24-1 12 16,-38 2-4-16,-34 0 18 16,-31 6-4-16,-11-4 1 15,-4 2-8-15,-5 2 4 16,-7 0 2-16,-15 0-6 16,-11 4 8-16,-5 0 12 15,-2 0 0-15,0 0-25 16,0 0-10-16,0 0 0 0,0 0-18 15,0 0-14-15,0 0-28 16,-15 0-42-16,-10 0-69 16,-6 0-338-16</inkml:trace>
  <inkml:trace contextRef="#ctx0" brushRef="#br1" timeOffset="-137768.99">20611 15637 986 0,'0'0'325'0,"0"0"-109"0,0 0 25 15,0 0-45 1,0 0-46-16,0 0-26 0,2-16-36 16,-2 13-48-16,2 3-16 15,-2-3-1-15,0 3 12 16,0 0 26-16,0-4 3 16,3 4-11-16,-3 0 13 15,0 0-22-15,0 0-21 16,0 0-11-16,0 0-3 15,0 0-8-15,0 0 8 16,0 0-9-16,0 0 12 16,0 0-11-16,0 0 27 15,0 0-28-15,-5 0 15 16,-3 0-9-16,-1 0 8 16,-5 0-14-16,-1 0 1 0,-3 4 24 15,-4 5-14-15,-5 8-4 16,3 3 3-16,-1 6 7 15,0 5 2 1,8 7-7-16,1 8 7 0,7 4-19 16,7 0-9-16,2 2 3 15,0-7 4-15,17-4 1 16,2-5 0-16,1-6-18 16,-1-12 4-16,2-6 8 15,-1-6 5-15,0-6 2 16,2 0 59-16,3-6 2 15,0-10-15-15,-2-6-9 16,2-2-21-16,0-7 12 16,-3-4 9-16,0-1-12 0,-2 0-2 15,-4-4-4-15,-5-1 3 16,-2 1 4-16,-7 0-11 16,-2 6-6-16,0 5 2 15,0 8-2-15,-17 3-9 16,-8 6-15-16,-6 2-3 15,-5 4 16-15,-2 4-2 16,-2 2 4-16,0 0-12 16,2 4-22-16,5 10-34 15,-6 12-70-15,12-4-128 16,8-4-1057-16</inkml:trace>
  <inkml:trace contextRef="#ctx0" brushRef="#br1" timeOffset="-136499.71">20052 16884 2231 0,'0'0'421'16,"0"0"-325"-16,0 0 23 16,0 0 9-16,0 0-35 15,0 0-39-15,0 0-9 16,45-50-17-16,-9 36-1 16,6-2-8-16,5 5-3 0,3 2-10 15,4 5-6-15,0 4-6 16,-4 0-1-16,-4 0 1 15,-9 18-18-15,-8 4-7 16,-10 1-8-16,-13 13-43 16,-6-1 51-16,-14 5-3 15,-24 4 8 1,-15-4 21-16,-10 2 5 0,-3-4 12 16,1-5 6-1,9-7 30-15,12-8-9 0,15-4 3 16,15-5-13-16,10 0-29 15,4-5-25-15,9 0-4 16,20-2 29-16,13 2 27 16,10-4-5-16,5 0-3 0,9 0-18 15,-2-10-2-15,1-9-2 16,10-6-129-16,-17-1-157 16,-11 2-839-16</inkml:trace>
  <inkml:trace contextRef="#ctx0" brushRef="#br1" timeOffset="-136184.89">20877 16936 2129 0,'0'0'736'15,"0"0"-626"-15,0 0-77 16,0 0-7-16,0 0-6 16,-36 108 11-16,24-59-10 0,8 0-21 15,4 0 0-15,0-5 0 16,14-12-40-16,15-10 19 15,6-16-7-15,12-6 28 16,9-10 15-16,4-21 21 16,-2-14-5-16,-10-3-16 15,-11-2 16-15,-22-3 21 16,-15 12 4-16,-2 0-5 16,-32 11-3-16,-13 13-12 15,-6 6-13-15,0 11-11 16,3 0-12-16,10 22-35 15,9 14-63-15,23 22-75 16,8-4-217-16,0-9-1209 0</inkml:trace>
  <inkml:trace contextRef="#ctx0" brushRef="#br1" timeOffset="-135866.05">21446 16980 2534 0,'0'0'340'0,"0"0"-101"15,0 0-92-15,0 0-102 16,0 0-26-16,0 0 0 16,0 0-19-16,-115 131-14 15,115-81-14-15,0-6-21 16,11-8-36-16,16-10 56 16,11-16 25-16,7-10 4 15,5 0 39-15,8-28-4 0,0-16-5 16,-4-5-9-1,-8-5-16-15,-14 0 19 0,-14 4 3 16,-18 2 1-16,0 8 13 16,-29 9-4-16,-14 12-37 15,-5 15-2-15,-6 4-22 16,2 14-38-16,-3 36-81 16,14-2-141-16,12 1-583 0</inkml:trace>
  <inkml:trace contextRef="#ctx0" brushRef="#br1" timeOffset="-135066.3">21853 17427 2082 0,'0'0'630'15,"0"0"-557"-15,0 0 55 16,0 0-8-16,0 0-55 15,0 0-14-15,0 0 8 16,75-52-3-16,-33 20-5 0,5-5-24 16,7-10-6-1,-3 0-21-15,2-4 16 0,-3 1-3 16,-6 1-13-16,-6 10-2 16,-12 10 2-16,-7 11 14 15,-11 6-14-15,-6 12-4 16,-2 0-8-16,0 12-21 15,-6 16 33-15,-10 12 10 16,-1 9-10-16,1 0-7 16,5-4 6-16,4-14 1 15,5-4-1-15,2-16-15 16,0-8-8-16,7-3 2 16,13-5 22-16,4-18 23 0,7-11 12 15,2-8-14 1,2-2-13-16,-7 0-7 0,1 3 0 15,-7 9-1 1,-4 6 1-16,-7 12 8 0,-9 10 24 16,-2 4-6-16,0 0-27 15,0 26-19-15,0 6 19 16,0 12 15-16,0 10-2 16,0-5-13-16,11 1-2 15,3-14-11-15,1-6 2 16,1-8-23-16,3-16-3 15,-4-6-38-15,5-10-42 16,-5-20-116-16,-3-2-1288 0</inkml:trace>
  <inkml:trace contextRef="#ctx0" brushRef="#br1" timeOffset="-134615.98">22770 16763 2774 0,'0'0'390'0,"0"0"-335"16,0 0 33-16,0 0-76 16,0 0 6-16,0 0-10 15,-6 137 7-15,1-69-11 16,1 2-4-16,-5-2-27 16,2-9-15-16,-2-12 20 15,5-10 13-15,2-15 8 0,2-16 0 16,0-6-19-1,0-10 13-15,6-26-4 0,7-12 11 16,3-6-51-16,-1-8-27 16,-1-7 43-16,-3 7 35 15,-4 5 3-15,-2 8 26 16,-3 12 30-16,-2 16 25 16,0 11 24-16,0 10-27 15,0 0-81-15,4 28-18 16,5 12 18-16,5 11 7 15,1 10 5-15,7 5-12 16,1-4-28-16,1-8-15 16,0-10-6-16,-1-11 5 15,-3-11-14-15,0-18-39 16,-6-4-101-16,-6 0-299 0</inkml:trace>
  <inkml:trace contextRef="#ctx0" brushRef="#br1" timeOffset="-134464.89">22534 17062 2893 0,'0'0'357'0,"0"0"-346"16,0 0-6-16,0 0 64 16,169-24 9-16,-82 16-37 0,13 4-41 15,17 4-53 1,-42 0-192-16,-10 0-1310 0</inkml:trace>
  <inkml:trace contextRef="#ctx0" brushRef="#br1" timeOffset="-134112.45">21772 17584 1849 0,'0'0'1116'0,"0"0"-997"16,0 0-72-16,0 0 3 15,0 0 4-15,0 0 21 16,165-36-31-16,-64 24-19 15,32-2-4-15,27-4-9 16,-10 3-8-16,-30 7 0 16,-37 4-4-16,-32 0-1 15,0 3-51-15,-7-4-33 16,-10 5-33-16,-34 0-93 16,-3 0-93-16,-28 6-975 0</inkml:trace>
  <inkml:trace contextRef="#ctx0" brushRef="#br1" timeOffset="-133687.75">22115 17664 2087 0,'0'0'732'16,"0"0"-625"-16,0 0-5 16,0 0-5-16,0 0-32 15,0 0-36-15,0 0-29 16,0 28 6-16,0 6 15 16,11 8 7-16,5 7-18 15,2 4-5-15,2-5-5 0,2-1-15 16,1-8 10-16,-2-16-10 15,-2-5 3-15,-4-9-3 16,1-9 10-16,-3 0 5 16,1-15 49-16,1-12 1 15,3-8-11-15,-3-5-19 16,-1 0-4-16,-1-9 1 16,-1 7-5-16,-4-2-6 15,-1 8 5-15,-5 6-11 16,-2 8 0-16,0 8-21 15,0 10-66-15,-6 4-123 16,-7 0-382-16</inkml:trace>
  <inkml:trace contextRef="#ctx0" brushRef="#br1" timeOffset="-133335.74">22616 17708 2038 0,'0'0'769'16,"0"0"-659"-16,0 0 24 16,0 0-5-16,0 0-56 15,0 0-39-15,0 0-22 16,34-66 4-16,-23 66-16 0,-2 0-19 16,0 4 5-1,-2 14 2-15,-5 8 12 0,-2 2 0 16,0 2-2-1,-2-2-10-15,-12-2 12 0,-1-4 11 16,1-8 18-16,5-4 25 16,7-6-13-16,2-4-13 15,0 0-23-15,0 0-5 16,7 0-22-16,15 0 22 16,10-4 15-16,10-6 1 15,5 2-16-15,3-2-6 16,13-8-58-16,-14 6-151 15,-13-2-671-15</inkml:trace>
  <inkml:trace contextRef="#ctx0" brushRef="#br1" timeOffset="-131702.78">23524 17129 1696 0,'0'0'435'0,"0"0"-336"0,0 0-48 16,0 0-30 0,0 0 0-16,0 0 14 0,-48 116 23 15,31-90-23-15,1-4 50 16,3-9 21-16,3-4-5 16,6-7 12-16,4-2-19 15,0 0-31-15,0-6-2 16,0-10-61-16,14-2 14 15,-1 0-12-15,1 0 11 16,-3 4-2-16,0 4-11 16,-4 5 16-16,-3 5-16 15,-4 0-15-15,0 6 15 0,0 17 19 16,0 3 3-16,0 0-22 16,-4-2-2-16,-6-2-2 15,6-10 3-15,0-8-33 16,4-4-94-16,0-7-205 15,0-12-949-15</inkml:trace>
  <inkml:trace contextRef="#ctx0" brushRef="#br1" timeOffset="-130730.43">24226 16852 1700 0,'0'0'479'0,"0"0"-336"16,0 0-15-16,0 0-23 15,0 0-28-15,0 0-22 16,0 0-28-16,15-30-14 15,-15 30-5-15,2-2 4 16,-2 2-12-16,0 0 6 16,0 0 8-16,0 0-8 0,0 0 5 15,0 0-11-15,0 0-14 16,0 0-23-16,0 0-80 16,0 0-153-16,0 0-131 15,-2 0-327-15</inkml:trace>
  <inkml:trace contextRef="#ctx0" brushRef="#br1" timeOffset="-130477.53">24226 16852 314 0</inkml:trace>
  <inkml:trace contextRef="#ctx0" brushRef="#br1" timeOffset="-130310.7">24226 16852 314 0,'29'-76'1881'0,"-27"72"-1690"0,2 0-127 0,-2-2-28 16,0 2 12-16,-2 0 9 0,3 4-28 16,-3 0-27-16,0 0-2 15,0 0 10-15,0 0 10 16,0 0 17-16,0 0-12 16,0 0-10-16,0 0-15 15,0 0-18-15,0 0-31 16,0 0-21-16,0 0-62 15,0 0-128-15,0 0-73 16,0 0-300-16</inkml:trace>
  <inkml:trace contextRef="#ctx0" brushRef="#br1" timeOffset="-129783.89">24330 16722 439 0,'0'0'1503'0,"0"0"-1244"16,0 0-79-16,0 0 5 15,0 0-75-15,0 0-39 16,0 0-23-16,0 0-33 15,9-13 19-15,-9 13 21 16,0 0-32-16,0 0-23 0,0 0-18 16,-9 9 8-1,-9 0 10-15,-6 7 32 0,-12 9-27 16,-6 0 5 0,-7 8-9-16,-7-3 10 0,-2 6-6 15,2-4 2-15,5-2 3 16,9-3 4-16,8-4-2 15,10-4-3-15,11-12 2 16,11 1-11-16,2-6-31 16,4 2 31-16,21-4 33 15,10 4 63-15,9-4-46 16,14 0-15-16,7 0-10 16,8 0-4-16,5 0-3 15,1 0-2-15,-2 0 2 16,-6 0-9-16,-10 0-1 15,-10 0-8-15,-15 0-19 0,-16 0-23 16,-11 0-29-16,-12 0-57 16,-19 0-84-16,-7-8-561 0</inkml:trace>
  <inkml:trace contextRef="#ctx0" brushRef="#br1" timeOffset="-129458.45">24310 16726 2534 0,'0'0'319'0,"0"0"-213"0,0 0 18 15,0 0-22-15,0 0-37 16,0 0-58-16,0 0 10 15,0 67-17-15,0-4 48 16,0 12-22-16,2 11-7 16,5 3-8-16,4 0 0 15,2-7-11-15,-1-8 1 16,1-10 13-16,-4-16-13 16,0-12 0-16,-5-13-1 15,1-14 0-15,-3-4-20 16,-2-5-27-16,0-10-50 15,0-12-150-15,-5-1-1776 0</inkml:trace>
  <inkml:trace contextRef="#ctx0" brushRef="#br1" timeOffset="-128518.8">23196 16212 1870 0,'0'0'309'16,"0"0"-191"-16,0 0 91 15,0 0-86-15,0 0-50 16,0 0-37-16,0 0 18 0,49-22 30 16,-11 18-20-1,6-1-36-15,14 5 7 0,12-2-14 16,7 2 9 0,15 0-2-16,5 0 18 0,3 0-7 15,2 0 3 1,-11 0-20-16,-12-2-2 0,-16 2-20 15,-18-3 4-15,-14 3-4 16,-14-1 8-16,-11 1-8 16,-6 0-8-16,0 0-12 15,-3 0-22-15,-33 0-107 16,3 0-103-16,-3 4-615 0</inkml:trace>
  <inkml:trace contextRef="#ctx0" brushRef="#br1" timeOffset="-126510.95">19263 17102 925 0,'0'0'443'0,"0"0"-141"15,0 0-27-15,0 0 4 16,0 0-59-16,0 0-47 16,0 0-67-16,-15-40-32 15,15 36 3-15,0 2-1 16,0 2-10-16,0 0-22 16,0 0-14-16,0 0-17 0,0 11-13 15,2 15 0 1,9 10 20-16,7 12 10 0,5 12-21 15,3 9 0 1,0 4 5-16,3 3-11 0,0 0-2 16,-4-5-1-16,-2-13 9 15,-6-10-9-15,-5-16 0 16,-4-10 0-16,-3-8 0 16,-3-10 2-16,-2-4 1 15,2 0-3-15,-2 0-1 16,2 0-9-16,1-12 10 15,-1-12 23-15,0-12 0 16,1-12-19-16,-1-19-3 16,4-22 11-16,-1-36-5 15,-3-36-7-15,-2-13 0 0,0 4-13 16,-5 5 6 0,-10 17 7-16,-3 2 0 0,0 7-9 15,1 13 9-15,1 6 22 16,5 5 13-16,6 6-13 15,1 15-1-15,4 19-10 16,0 17-11-16,0 3 3 16,0-1-3-16,2-6 0 15,7-3 0-15,0 8 5 16,0 7-2-16,0 2-3 16,-3 3 0-16,-1 6-12 15,2 2 12-15,-3 7 0 16,-2 6-6-16,3 6 5 15,-3 2-8-15,0 5 3 16,0 4-2-16,0-1-8 0,-2 6 11 16,3-2 5-16,-3 0 1 15,0 2 9-15,2 0-10 16,-2 2-4-16,0-2 4 16,0 2 0-16,0-2 0 15,0 2 1-15,0-4-1 16,0 2-5-16,0-7-12 15,0 4 10-15,0 1 6 16,0 4 1-16,0-4 0 16,0 4 0-16,0 0 8 15,0 0-2-15,0 0-4 16,0 0 0-16,0 0 2 16,0 0-8-16,0 0-4 15,2 0 1-15,5 0 7 0,4 0 0 16,10 6 0-16,0-1-1 15,10 1 1-15,10-1 0 16,7-1-1-16,13-2 1 16,13-2 21-16,10 2-15 15,7-2 5-15,25 0-4 16,23 0-6-16,21 0-1 16,9 0 0-16,-4 0 0 15,-11 0 0-15,-10-2-6 16,1 2 4-16,5-2-8 15,-1 0 9-15,5 2 1 0,2-2 1 16,4 2-1 0,3 0 0-16,0 0 6 0,-3 0-6 15,-4 0 0 1,-2 0-7-16,-10 0 7 0,-5-5 0 16,-28 5 0-16,-22 0-1 15,-20 0 6-15,-6 0-3 16,10 0-2-16,7 0-3 15,10 0 3-15,-9 0-1 16,-2 0 6-16,-6-6-5 16,-4 5 1-16,-1-3-1 15,-10-2 0-15,-4 2-10 16,-2 0 10-16,-5 2 0 0,0 0 0 16,-5 0 7-1,1 2-7-15,1 0 9 0,3 0-9 16,-1 0 0-16,4 0-1 15,1 0 1-15,0 0-4 16,-2 0 4-16,0-3 0 16,-2 2 9-16,-3-3-8 15,-1 0 5-15,-5 2 3 16,-1-1-2-16,-3 1 0 16,-3 1 3-16,-4-2-1 15,-7 3 5-15,-7 0-8 16,-3 0 8-16,-6 0 9 15,-4 0 9-15,0 0 5 16,0 0-11-16,0 0-4 0,0 0-21 16,0 0-1-16,0 0-10 15,-23 0-64-15,-1 0-69 16,-12-3-409-16</inkml:trace>
  <inkml:trace contextRef="#ctx0" brushRef="#br1" timeOffset="-115768.81">26038 15861 1356 0,'0'0'956'16,"0"0"-760"-16,0 0-85 0,0 0 26 15,0 0-6 1,0-13-51-16,0 8-28 0,0 5-12 15,0-2 7-15,0 2-9 16,0 0-5-16,0-2-14 16,0 2-8-16,0 0 19 15,0-2-30-15,4 0-9 16,2 0-2-16,9-2 11 16,8 0 0-16,10-2 0 15,5 2 9-15,7 0-2 16,-1 4-7-16,-1 0-7 15,-5 0 3-15,-7 0-23 16,-7 0-22-16,-6 0-38 16,-4 0-18-16,-8 0-48 15,-2 4-53-15,-1 2-227 0,-3-2-879 16</inkml:trace>
  <inkml:trace contextRef="#ctx0" brushRef="#br1" timeOffset="-115516.33">26036 16037 1998 0,'0'0'534'0,"0"0"-391"16,0 0-66-16,0 0-16 15,0 0-15-15,0 0 14 16,0 0 22-16,145 0-22 0,-89 0-13 15,2 0-19-15,-2 0-10 16,-9 0-11 0,-8 0-7-16,-10 0-50 0,-10 0-130 15,-9 0-173-15,-7 0-1607 0</inkml:trace>
  <inkml:trace contextRef="#ctx0" brushRef="#br1" timeOffset="-106629.52">27625 15843 564 0,'0'0'1114'0,"0"0"-940"15,0 0-37-15,0 0 74 16,0 0-19-16,0 0-50 16,2-44-52-16,5 38-27 15,-1-2 5-15,0 0 5 16,0 2-13-16,-2 1-13 15,-1-2 0-15,1 4-18 0,-2 1-1 16,-2-3-23-16,2 5 5 16,-2-4 8-16,0 4-14 15,0 0 1-15,0 0-5 16,0 0-25-16,-2 0 1 16,-9 4-14-16,-5 6 37 15,-7 8 1-15,-4 11 17 16,-2 8-7-16,4 12-10 15,5 1 5-15,7 4-5 16,10 2-9-16,3-2 9 16,0-10-22-16,21-8-6 15,5-12 16-15,12-8 7 16,4-16 5-16,8 0 28 16,2-16 11-16,0-17 0 15,-5-10-24-15,-9-7 10 0,-11-4 25 16,-14-4-9-16,-13-1-14 15,0 2 0-15,-18 7 2 16,-14 5-5-16,-3 15-3 16,2 4-11-16,1 16-10 15,3 10-4-15,8 0-38 16,3 36-97-16,9 8-137 16,7-4-593-16</inkml:trace>
  <inkml:trace contextRef="#ctx0" brushRef="#br1" timeOffset="-106302.74">28191 15958 2404 0,'0'0'187'15,"0"0"-159"-15,0 0-28 16,0 0-15-16,16 112 14 15,-18-89 1-15,-19-4 21 16,-5-2 47-16,-3-15 56 16,3-2 30-16,-1-2-10 15,6-21-69-15,5-9-31 16,6-2-17-16,5 2-15 16,5-3 8-16,0 11-16 0,0 11 2 15,0 4-2-15,0 9-4 16,0 0-22-1,0 0-74-15,9 27-36 0,3-5-103 16,-2-2-480-16</inkml:trace>
  <inkml:trace contextRef="#ctx0" brushRef="#br1" timeOffset="-105914.46">28741 15627 2140 0,'0'0'456'0,"0"0"-307"0,0 0 13 15,0 0-9-15,0 0-49 16,0 0-60-16,0 0-44 16,-39-53 0-16,1 90 14 15,-7 17-3-15,-4 16 7 16,2 6-11-16,9 9-3 15,12-8 2-15,13-2-6 16,13-17-18-16,0-8-15 16,21-16 21-16,18-12-11 15,9-11 23-15,8-11 25 16,4-5-2-16,-2-23-6 16,-11-6-7-16,-14-2 4 15,-17-4-1-15,-16 8 3 16,-11 6-15-16,-29 8 13 15,-13 12 6-15,-7 6-1 0,2 1-19 16,6 26-5-16,19 31-87 16,14-11-120-16,17 1-281 15</inkml:trace>
  <inkml:trace contextRef="#ctx0" brushRef="#br1" timeOffset="-105046.63">29082 15852 858 0,'0'0'472'0,"0"0"-391"15,0 0-81-15,0 0-57 16,0 0-44-16,0 0-579 0</inkml:trace>
  <inkml:trace contextRef="#ctx0" brushRef="#br1" timeOffset="-103215.18">27802 16852 2102 0,'0'0'573'15,"0"0"-446"-15,0 0 5 16,0 0-64-16,0 0-49 16,0 0 44-16,224-10 55 15,-26-12-41-15,37 0-25 16,8-4-7-16,-12 8-10 15,-37 7-13-15,-42-1 4 16,-46 8-7-16,-41 4-15 16,-26-1-4-16,-16 1-6 15,-15 0-28-15,-8 0-40 16,-56 0 53-16,-56 20-1 16,-53 10-2-16,-19-2 24 15,-1 2 1-15,23-4 0 16,47-7 3-16,30-6 8 0,27-3 16 15,19-2-5 1,5-4-6-16,10 2-5 0,11-2-12 16,13-4-26-16,25 0-37 15,33 0 63-15,38 0 7 16,43-18 14-16,39-7-11 16,12 4-2-16,-15 3-1 15,-39 6 4-15,-51 8-7 16,-30 0-4-16,-24 4 0 15,-10 0 0-15,-21 0-36 16,-9 4-37-16,-67 13 73 16,-53 10 18-16,-38-1 1 15,7-2 10-15,37-8 31 0,49-6-18 16,43-6-16 0,14 0 3-16,17 0-29 15,44 2-59-15,99-6 30 0,88 0 28 16,-15 0-79-16,-15-6-417 0</inkml:trace>
  <inkml:trace contextRef="#ctx0" brushRef="#br1" timeOffset="-85066.74">33857 5825 753 0,'0'0'270'0,"0"0"-105"0,0 0 66 16,0 0-94-16,0 0-76 16,0 0-47-16,7 114-11 15,-7-100-3-15,0 0 23 16,0-2-21-16,0 6-2 15,0-4-28-15,0 0-486 0</inkml:trace>
  <inkml:trace contextRef="#ctx0" brushRef="#br1" timeOffset="-79500.34">29214 15396 1597 0,'0'0'543'0,"0"0"-393"16,0 0-96-16,0 0 86 15,0 0-31-15,0 0-89 16,0 0-4-16,7 0 49 16,-1 12-8-16,3 4-15 15,5 10-1-15,1 8 28 16,5 6-23-16,5 7 29 15,0 3-42-15,1 6 5 16,3-2-9-16,0 4-11 16,0 1-10-16,-5-9 5 15,-1-2-12-15,-4-8 3 16,-3-13-4-16,-3-3 2 16,-3-5 6-16,-4-9 1 0,-1-2-2 15,-1-6-7 1,-2 1 6-16,-2-3 3 0,2 0-5 15,-2 0-4-15,0 0 0 16,0 0-12-16,5-3 11 16,0-11 0-16,4-11 1 15,4-13 40-15,5-15-1 16,1-16-17-16,-1-9-6 16,3-5-11-16,-4 0-1 15,-1 7 0-15,-3 7 5 16,-1 21 17-16,-6 10 1 15,1 15 10-15,-5 8-10 0,-2 11-2 16,0 0 5-16,0 4-10 16,0 0-12-16,0 0-5 15,0 0-3-15,0 0 0 16,-6 14-51-16,-15 2-127 16,-4 0-393-16</inkml:trace>
  <inkml:trace contextRef="#ctx0" brushRef="#br1" timeOffset="-54090.57">5768 8912 496 0,'0'0'339'16,"0"0"-171"-16,0 0 34 0,0 0-2 16,0 0-35-16,0 0-74 15,-25 87-46-15,25-80-21 16,0-3-13-16,0-1 20 16,0 0 86-16,0 2-46 15,0 2-71-15,0-6-122 0</inkml:trace>
  <inkml:trace contextRef="#ctx0" brushRef="#br1" timeOffset="-52790.49">7288 10014 843 0,'0'0'485'15,"0"0"-274"-15,0 0-142 16,0 0-48-16,0 0-21 15,0 0-12-15,0 0-53 16,-68 92-5-16,51-86 40 16,-1-1 30-16,-2-4 154 15,0-1-8-15,0 0-71 16,-2-1-28-16,-3-12-47 16,-2-4-47-16,-4-4-134 0,0-2-40 15,-4-4 118-15,1-1 103 16,3-1 209-16,4-2-12 15,2 2 1-15,5-5-7 16,5 5-57-16,6-1-67 16,4-1-59-16,5 1 5 15,0 0-11-15,7 2-2 16,11 3-2-16,2 0 2 16,1 1 47-16,-2 4 58 15,-1 2-30-15,-1 2-25 16,-1 1-15-16,-3 3-17 15,-3 5-8-15,-3 1-4 16,-3 4-6-16,-2 0 0 16,-2 2 0-16,0 0 18 15,0 0-6-15,0 0-9 0,0 14 1 16,0 4 7-16,0 4-3 16,0 2-8-16,0-2 1 15,0 0-1-15,0-4 0 16,-4-2-1-16,2-5 1 15,-3-4 0-15,5-3-6 16,0-4-13-16,0 0-8 16,0 0-35-16,0-6 16 15,2-10 46-15,11-8 7 16,3-2-5-16,2 0-2 16,-2 5 1-16,-1 6 11 15,-1 7-4-15,-3 8-8 16,-3 0 1-16,2 12-1 0,-4 10 7 15,1 4 6 1,-3 2-12-16,-2-4 7 0,-2-2-8 16,0-6-29-16,0-8-365 15</inkml:trace>
  <inkml:trace contextRef="#ctx0" brushRef="#br1" timeOffset="-52329.91">6351 9390 1390 0,'0'0'622'15,"0"0"-460"-15,0 0-162 0,0 0 0 16,0 0 33-16,0 0-10 16,0 0 2-16,108-70-1 15,-75 70-24-15,-4 4-16 16,-4 22 16-16,-8 6 16 16,-8 11-8-16,-9 0-8 15,0 4-21-15,-29-3-5 16,-7-4 23-16,-24-10-28 15,10-8-34-15,7-14-197 0</inkml:trace>
  <inkml:trace contextRef="#ctx0" brushRef="#br1" timeOffset="-52155.66">5837 9039 1271 0,'0'0'0'0</inkml:trace>
  <inkml:trace contextRef="#ctx0" brushRef="#br1" timeOffset="-51716.94">3515 7213 3077 0,'0'0'192'0,"0"0"-188"0,116-42 18 16,-47 18 0-16,5-3-22 16,-3 1-12-16,-4 2 9 15,-7 7 3-15,0 2 0 16,-2 9 0-16,-2 4-1 15,-5 2-7-15,-8 2-3 16,-10 15 3-16,-13 4-15 16,-11 8-9-16,-9 7 25 15,0 7 7-15,-22 10 8 16,-7 4-7-16,-3 8 5 16,3 1 0-16,11 21-6 15,10-15-189 1,8-17-375-16</inkml:trace>
  <inkml:trace contextRef="#ctx0" brushRef="#br1" timeOffset="-49645.08">5761 5113 940 0,'0'0'925'0,"0"0"-808"0,0 0-90 15,0 0 10-15,0 0 66 16,0 0 67-16,0 0-38 16,76 2-42-16,-40-2-11 15,2-6-4-15,-1 2-22 16,3 0-27-16,3 0 1 15,-1 2-5-15,3 2-3 16,4 0-13-16,4 0 2 16,7 0-3-1,7 0-3-15,12 0 3 0,7 0 1 16,28 0 7-16,29 0 0 16,35 8-8-16,16 2-5 15,-3 0 1-15,-4 2 0 16,-8-4 0-16,3 2 0 15,8-2-1-15,-3-2 1 16,-7 0-1-16,-3-1 0 0,-9-5 1 16,-2 0 5-16,-12 0-6 15,-10 0 0-15,-6 0 3 16,-6 0 3-16,-3 0-5 16,-2 0 12-16,-18 0 4 15,-20 0-4-15,-18 0-12 16,-8 0 0-16,6 0 6 15,9 0-7-15,-1 0 7 16,-7 0-6-16,-15 0-1 16,-8 0-7-16,-9 0 7 0,-9 0 8 15,-11 0-7-15,-5 0 3 16,-6 1-4-16,-5-1 0 16,0 0 1-16,1 0-1 15,-1 0 0-15,5 2 0 16,4-2 0-16,0 0 0 15,2 0 0-15,3 0 0 16,2 0 1-16,2 0 0 16,2 0-1-16,0 0 0 15,1 0 1-15,-1 0 3 16,-4 0-4-16,-2-2 0 16,-1 1 0-16,-1-1 0 15,-4-1 0-15,-1 2 1 16,-1-2 0-16,-4 3-1 15,-2 0 1-15,-2 0 4 0,0 0 7 16,2 0 14-16,-2 0 9 16,0 0-4-16,0 0-14 15,0 0-5-15,0 0-6 16,0 0-6-16,0 0-6 16,0 15-11-16,0 12 17 15,0 18 1-15,0 28 4 16,0 40 3-16,-6 29-2 15,-6 13 2-15,5-10-3 16,3-36-4-16,4-30 6 16,0-19-7-16,0-8 4 15,0 4-4-15,0 7 1 16,0 1 0-16,4-10 20 16,1-10-6-16,1-6 0 0,2-6-5 15,-4-6-2-15,0-3-2 16,-2-6-2-16,1-5-4 15,-3-2 0-15,0-2-21 16,0-3-39-16,0 0-96 16,-3-1-77-16,-13-4-93 15,-23 0-125-15,3 0-471 16,-4 0 170-16</inkml:trace>
  <inkml:trace contextRef="#ctx0" brushRef="#br1" timeOffset="-49249.07">9946 6601 1719 0,'0'0'433'16,"0"0"-219"-16,0 0-15 15,0 0-65-15,-116 0-24 16,116 0-49-16,0 0-56 16,24 0 14-16,12 4 70 15,9-2-15-15,5 2-8 16,9-4-14-16,1 2-8 15,2-2-12-15,7 0-20 16,9 0 13-16,7 0-11 16,24-10 0-16,25-1-10 15,22 3 0-15,2-1-3 0,-8 3 5 16,-15 4-2 0,-31 2-4-16,-14-2 5 0,-20 2-5 15,-8 0 0-15,9 0 5 16,2 0-4-16,-1 0 7 15,-19 0-2-15,-18 0-3 16,-14 0-3-16,-11 0 0 16,-6 0 8-16,-4 0-6 15,0 0 4-15,0 0-6 16,0 0-29-16,-6 0-59 16,-7 0-134-16,-7 0-361 0</inkml:trace>
  <inkml:trace contextRef="#ctx0" brushRef="#br1" timeOffset="-48905.82">10529 6860 2339 0,'0'0'310'16,"0"0"-250"-16,0 0 16 16,0 0 45-16,119-6-14 15,-59-1-18-15,4 3-36 16,10 1-13-16,2 1-10 16,-3 0 5-16,-2 2-17 15,-7-2-10-15,-8 2 0 0,-6 0-4 16,-15 0-4-16,-10 0-22 15,-10 0-70-15,-13 0-76 16,-2 0-47-16,-15 12 20 16,-14 2-103-16,-2-5-528 0</inkml:trace>
  <inkml:trace contextRef="#ctx0" brushRef="#br1" timeOffset="-48174.45">10966 6960 1550 0,'0'0'614'0,"0"0"-419"16,0 0-63-16,0 0 29 16,0 0-39-16,0 0-7 15,16 126-38-15,-12-63-43 16,-4 9 29-16,0 10-23 16,0 22-9-16,0 18-16 15,0 21-2-15,0 1-7 16,-4-13 20-16,-1-27 2 15,0-29 8-15,3-12-16 16,0-3-11-16,0 15 2 16,0 13 0-16,-2 10-5 15,-1 0-5-15,1-2 0 16,-1-1 4-16,0-7-4 0,1-4-1 16,2-2 1-1,2-5 0-15,0-1 0 0,0-2-1 16,0-3 1-16,0 4-1 15,0 0 1-15,0-1-1 16,2-2 0-16,2 0 0 16,1 2 0-16,0-2 1 15,-1 3 0-15,-2-3 0 16,3-2 3-16,-3-3-3 16,0-4-1-16,-2-4 0 15,2-1 0-15,-2-5 0 16,0-3 1-16,0 1-1 15,0-3 0-15,0 0 0 16,-2-1 4-16,0-1-4 16,-2 0-1-16,-1 0 1 0,3-3 1 15,0 0-1-15,-3-3 0 16,0-2-1-16,3 1 2 16,0-5-1-16,0-1 0 15,0 2 1-15,2 1-1 16,0 0 0-16,0 2 0 15,0-2 0-15,0 2 0 16,0-2 0-16,0-4 5 16,0-3-5-16,0-6 0 15,0-4 0-15,0-4 1 16,0-4-1-16,0-3 1 16,0-2-1-16,0-1-6 15,0 0-10-15,0 0-6 16,0-1-2-16,0 1-1 0,-7-2-18 15,-2 0-41-15,-7-3-92 16,-28 0-157-16,4 0-405 16,-5-11-305-16</inkml:trace>
  <inkml:trace contextRef="#ctx0" brushRef="#br1" timeOffset="-47846.82">10516 11418 874 0,'0'0'925'16,"0"0"-593"-16,0 0-52 15,-116-32-55-15,102 22-46 16,12 2 186-16,2-3-353 15,7 0-12-15,20 1 0 16,10-3 0-16,11 2 0 0,5 2 2 16,3 2 2-16,4 3 4 15,-5 4 1-15,-1 0 6 16,-5 0 1-16,-9 0-1 16,-6 0-2-16,-10 8-7 15,-9-1-5-15,-3 4 0 16,-7 0-1-16,-5 6 0 15,0 2-4-15,-17 10-3 16,-16 3-10-16,-11 4-26 16,-12-1-32-16,-6-2 27 15,-3-5 34-15,9-3 14 16,7-8 5-16,11-5 2 16,14-6-7-16,11-4 0 15,10-2-18-15,3-2-114 16,19-15-156-16,-2 0-712 0</inkml:trace>
  <inkml:trace contextRef="#ctx0" brushRef="#br1" timeOffset="-45469.04">10028 10311 1681 0,'0'0'267'16,"0"0"-125"-16,0 0 87 16,0 0-64-16,63-108-31 15,-50 77-42-15,3-4-57 16,-3-2 14-16,-2-3-3 16,2 0 13-16,-4-4-17 15,0 0-8-15,-2-1-9 0,-3 0 14 16,1 0-10-1,-3-3-22-15,-2-2 1 0,0-2 8 16,0-2 10 0,0-4 5-16,0-2-7 0,0-2 9 15,0-1-24-15,0 3 0 16,0 2-8-16,0 6-1 16,0 0 8-16,0 2-8 15,0-3 5-15,0-1 7 16,0-4-6-16,0-4-6 15,0-7 0-15,-4-2 0 16,-1 1 7-16,-4-1-7 16,0 7 0-16,-4 2-8 0,-1 4 7 15,-3 1-9 1,-6 3 10-16,1 3 6 16,-5-4-2-16,0 1-4 15,-1-2 0-15,-3 2-8 0,-3-2 7 16,0 0-3-16,1 1 3 15,0 1-4-15,-3 0-17 16,1 0 10-16,-1 0-22 16,1 1-4-16,-2 1-8 15,2 4 10-15,-3 4 14 16,2 4 7-16,1 8 5 16,-4 0 4-16,2 6-2 15,-1-2 6-15,0 2-3 16,1-2 5-16,-4-3 7 15,-1 2-3-15,-5-4-4 0,0 4 8 16,-4-3 0-16,-1-1-7 16,2 4-1-16,-2-1-4 15,2 5 2-15,-2 0 2 16,5 6 6-16,0-1-5 16,4 3-1-16,1 2 1 15,3 1 1-15,1-1-2 16,2 4-5-16,0-3 3 15,-2 1-3-15,1 1-4 16,-1 1 9-16,2-2 1 16,-2 4 0-16,2-2-1 15,-1 4-8-15,-1-2 1 16,0 4 7-16,0 0-5 0,2 1-16 16,1 2 15-16,2 2 6 15,-1 0-7-15,0 0 7 16,1 0-5-16,1 0 5 15,-1 0 0-15,2 0 0 16,-2 4 0-16,-1-2 0 16,1 3-14-16,-3-2 14 15,1 3 0-15,-4 0 2 16,-1 0 5-16,1 2-2 16,-3 0-5-16,-3 2-4 15,3 1 3-15,-1-2 2 16,3 1-2-16,2 0 14 15,5 3-13-15,0-2 1 16,1 1 0-16,5 1-1 0,1-1-21 16,-1-1 21-1,2 4 1-15,0 1-1 0,2 3-1 16,-2 4-7-16,-2 2 4 16,0 4-4-16,0 1-9 15,3 1 9-15,-2 0-3 16,3-1 9-16,1 1 1 15,-1-4-7-15,6 4 4 16,-1-5 3-16,2 0 1 16,2 0-1-16,2-4-3 15,0 3 3-15,-1-2 1 16,2-1 0-16,-3 4 0 16,3-2 0-16,-5 2 1 15,3 1-1-15,-3-2 0 0,1 0 0 16,-1 0 0-16,1 0 0 15,4-1 0-15,-3-1-1 16,6 2 1-16,-1-3 0 16,2-2-1-16,2 1 0 15,1 4-10-15,2-1 10 16,0 0 1-16,-1 2 1 16,3 0-1-16,0 2 0 15,0 0-1-15,0 1 1 16,0-3 1-16,0 2 0 15,0-2-1-15,5 2 0 0,3-2 1 16,2 2 1-16,1 0-2 16,0 1 5-16,0 3-4 15,2-5 0 1,0 3 0-16,3-2 0 0,3 1 0 16,-2-1 6-16,5 2 1 15,1-2 1-15,3 3 7 16,-2-2-5-16,3 0-6 15,-2 2-5-15,0-3 8 16,-4 3-8-16,0-6 0 16,-3 2 0-16,-1-4 0 15,-1 1 15-15,-1-2-6 16,2-2 1-16,-2 3 2 16,3-2 6-16,-3 2-17 15,3-2 10-15,3 2-6 0,-4-1-4 16,5 2 4-16,3 0-4 15,-1 0 6-15,3 2-3 16,2 0 5-16,0 0-8 16,2-2 6-16,-2-1-7 15,2-2 10-15,-2 2 2 16,0-2-11-16,-2 3 4 16,2 1-3-16,-2-1-1 15,2-2 18-15,2 1-18 16,-2 0 6-16,4 2-6 15,-1-2-1-15,1 1 4 16,0 2-4-16,1 1 0 16,-1-2 0-16,0 0 0 0,1-2 0 15,-1-2 0 1,4-1 0-16,-2-4-1 0,0-1-1 16,3-1-3-16,2-3 5 15,-1-1 0-15,-4-2 0 16,1-2-1-16,-3-2 0 15,-2-2-2-15,-4 0 3 16,-2-2 0-16,-6 0 1 16,1 0-1-16,-4 0 0 15,0 0-13-15,-3 0-8 16,1-7-12-16,-4 0-5 16,2-1 3-16,-3-4-6 15,-3 0-8-15,-2 0 16 16,-4-5-15-16,0 4-77 0,0-4-99 15,-8 3-166-15,-10 3 138 16,-2-2 232-16,-2 5 20 16,-1 1 121-16,6-1 102 15,3 4-51-15,5-1 128 16,7 3-188-16,0 0-38 16,2 2-45-16,0 0-29 15,0 0-11-15,4 0 11 16,9 6 5-16,5 4 9 15,3 6 3-15,3 1 0 16,2 5 16-16,1 3 12 0,0 4-6 16,0 0-13-1,-7 2-8-15,-2-1-11 16,-10-2-7-16,-8-2 1 0,0-4 0 16,-21-3 18-16,-13-2-5 15,-6-4-9-15,-18-10-5 16,11-3-137-16,8 0-232 15</inkml:trace>
  <inkml:trace contextRef="#ctx0" brushRef="#br1" timeOffset="-38516.39">3094 8343 483 0,'0'0'531'0,"0"0"-278"15,0 0-150-15,0 0 32 16,0 0-2-16,0 0-26 16,3 0 23-16,-1 0 2 15,0 0-23-15,3 0 9 16,-1 0 5-16,2 0-35 16,3 0-18-16,5 0-20 15,3 0-29-15,1 0-20 16,7 4-1-16,0 12-10 15,4 7 9-15,0 7-12 16,2 5 13-16,-3 7 9 16,-1-1-9-16,0 5 9 15,-5 0-4-15,1 0-5 16,-4 0-6-16,0-1-17 0,-4-1-5 16,-1-2 11-16,-4 0 2 15,2-1 8-15,-3 3 5 16,2 4 1-16,0-3 1 15,0 2 0-15,0 0 0 16,1 3-6-16,-2 3 5 16,1 3 1-16,1 0-20 15,-1 1 5-15,1 1-4 16,-2-2 10-16,1 0 9 16,-1-2 6-16,-2 0-6 15,-3-2-12-15,-1-2 11 0,-2 3-25 16,0-3 10-1,-2 0-19-15,2 2 34 0,-2-2-1 16,0 0-9-16,0 2 11 16,3 1 1-16,-3 1 1 15,0-1-2-15,0 2 0 16,0-5 10-16,0 0-10 16,-3-2 0-16,-5-1-2 15,-3 0-9-15,-5 2 10 16,1-1 1-16,-3 2 0 15,-1-2 9-15,0 0 8 16,-1-2-15-16,-3-2 15 16,4-3 21-16,-2-1 9 15,-1-2-30-15,2-1 22 0,-4-4-7 16,-1-2-5-16,-2 1 4 16,0-5 2-16,-4 1-3 15,0 0 10-15,-3-2 2 16,1-2-19-16,-2 1 5 15,1-3 1-15,-1 0-11 16,-3-2 12-16,2-3-7 16,0 2 8-16,-2-1-9 15,3-2 5-15,-3 0-10 16,-2-1-6-16,-2-1-5 16,-3-1 2-16,0-1-7 15,-1 1 4-15,-1-6-1 0,-3 1 4 16,4-2-6-16,2-2 2 15,1 0-4-15,1-2 0 16,1-2 0-16,-1 0 0 16,3 0 0-16,-4 0-7 15,-2 0 0-15,-2 0 7 16,-1-4 0-16,-4-4 5 16,4-3 7-16,3 3 14 15,3-3-4-15,1 1-16 16,5-2 7-16,3 0-5 15,2 1-8-15,2-4 11 16,0-2-11-16,0 2-5 0,-2-1 5 16,2-4 2-1,-3 0-2-15,1-1-1 0,0-2 1 16,2-1 7-16,3-5-6 16,1-1 0-16,3-2 5 15,1 2 3-15,4 1-8 16,3 2-1-16,4 4 5 15,-1-2-3-15,3 3-1 16,4 0-1-16,2-2 7 16,2-2 5-16,0-5 2 15,0 1-14-15,0 1 6 16,0 1-6-16,4 3 6 16,-2 3 1-16,4 6-5 15,-4 4 0-15,-2 6-1 16,2 2 3-16,-2 4-4 15,0 0-1-15,0 0-8 0,0 0-17 16,0 0-38-16,0 0-27 16,0 0-32-16,2 0-102 15,0 0-207-15,0 0-722 0</inkml:trace>
  <inkml:trace contextRef="#ctx0" brushRef="#br1" timeOffset="-37612.25">1265 9367 1018 0,'0'0'690'0,"0"0"-450"15,0 0-128-15,0 0 68 16,0 0-10-16,0 0-37 16,0 0-53-16,0-16-11 15,0 16-2-15,0 0-15 16,0 0-26-16,0 0-26 16,-2 0-10-16,0 0 9 15,-1 5-17-15,3 13 17 16,0 11 1-16,0 14 7 15,0 16-6-15,9 27 10 16,7 28 5-16,-1 32-6 0,4 9-5 16,-7-8-5-16,-3-31-1 15,-4-34-8-15,-5-20 8 16,0-6-12-16,0 6 3 16,0 7 9-16,-5 3 0 15,-4-6-11-15,1-8 12 16,1-4 0-16,5-8 6 15,2-3-6-15,0-7 1 16,0-7 0-16,0-2 0 16,0-10-1-16,0 0 1 15,0-7-1-15,0-7 0 16,0 0 0-16,0-3-10 16,0 0-13-16,0-12-73 0,0-4-123 15</inkml:trace>
  <inkml:trace contextRef="#ctx0" brushRef="#br1" timeOffset="-37063.61">791 9665 1495 0,'0'0'494'16,"0"0"-361"-16,0 0-51 16,0 0 50-16,0 0-11 15,0 0-32-15,0 0-31 16,11-6 18-16,1 4 18 0,9-2-24 16,6 0-16-16,8 0-19 15,8-4-3-15,8 0 14 16,9 3-24-16,14-4 5 15,6 5-17-15,5 2-4 16,2 0 1-16,0 0-6 16,-5 0 2-16,-6-2-3 15,-7 0 0-15,-9-4 6 16,-6 0-5-16,-10 0 0 16,-9 0-1-16,-6 0 4 15,-8 2-3-15,-6 1 2 16,-9 4-3-16,0-1-1 15,-4 2-42-15,-2-3-59 16,0 3-40-16,0-1-174 0</inkml:trace>
  <inkml:trace contextRef="#ctx0" brushRef="#br1" timeOffset="-35705.75">697 9338 352 0,'0'0'1098'0,"0"0"-838"16,0 0-118-16,0 0 96 16,0 0-59-16,0 0-76 15,0 0-34-15,-24 0-16 16,24 0 35-16,0 0 5 15,0 0-8-15,0 0-15 0,0 0-20 16,0 0-16 0,6-1 13-16,10-6 12 0,6-1 16 15,9-2-25-15,7 2-32 16,7 0-17-16,10 0 5 16,14 4-5-16,27 2-1 15,31 2 0-15,29 0 0 16,9 0 4-16,-11 11-2 15,-18-4 3-15,-36-3-4 16,-16-2 0-16,-17-2-1 16,-9 0-4-16,5 0 4 15,3 0-1-15,-1-2-5 16,-14-3 6-16,-13-4 0 16,-15 6-5-16,-11-2 5 15,-8 3 0-15,-4 2-10 16,-12 0-58-16,-13 0-202 0,-4 0-385 15</inkml:trace>
  <inkml:trace contextRef="#ctx0" brushRef="#br1" timeOffset="-34791.89">1713 8676 774 0,'0'0'602'15,"0"0"-349"-15,0 0-180 16,0 0-27-16,0 0 49 16,0 0-10-16,0 0-1 15,-12-13-39-15,12 13-2 16,0 0 75-16,-2 0-30 15,0 0-31-15,2 0-57 16,0 0-12-16,0 15-7 16,0 11 19-16,0 8 17 15,0 7-6-15,0 6-11 0,0 2 3 16,0 1 14-16,0-4-5 16,0-1-12-16,0-8 7 15,0-4-7-15,0-12-1 16,0-6 1-16,0-9-1 15,0-2 2-15,0-4 17 16,0 0 58-16,0 0-3 16,0-16 9-16,0-7-35 15,2-8-5-15,0-7-28 16,8-11 2-16,-1-8-4 16,6-12-4-16,-1-11-1 15,1-25-7-15,1-21-31 16,-7-20 7-16,-3 14-33 0,-2 25-41 15,-4 30 36 1,2 26 33-16,-2-7 25 0,0-1 4 16,4 0 20-16,-2 9 11 15,4 7-7-15,1 7-5 16,4 4-11-16,-2 5 7 16,2 6-7-16,0 5-8 15,0 3 2-15,-2 6-2 16,2 5 0-16,-2 2-8 15,0 0-17-15,2 0-8 16,3 4 11-16,-1 8 1 16,3 3-36-16,-3 1-84 15,-7-8-191-15</inkml:trace>
  <inkml:trace contextRef="#ctx0" brushRef="#br1" timeOffset="-3163.61">13538 7991 729 0,'0'0'1025'0,"0"0"-724"0,0 0-104 16,0 0 12-16,0 0-89 15,0 0-43-15,-16 0-31 16,13 0-17-16,3 0 1 16,-4 0 12-16,-2 2-7 15,-4 10-15-15,-5 7-8 16,-1 8-5-16,-4 13-7 16,-2 10 12-16,-1 10 1 15,6 8 4-15,3 5-8 16,8 1 1-16,6-2-9 15,0-6-1-15,13-10-6 16,11-8-6-16,10-15-8 16,6-16 2-16,2-14 18 0,6-3 11 15,-2-29 71-15,1-15 12 16,-9-14-32-16,-9-8-11 16,-14-6-17-16,-13 2-9 15,-2 1 15-15,-33 9-7 16,-13 10 11-16,-15 12 21 15,-1 14-30-15,0 11-20 16,6 13-1-16,16 0-14 16,26 39-80-16,14 3-136 15,2 1-188-15</inkml:trace>
  <inkml:trace contextRef="#ctx0" brushRef="#br1" timeOffset="-2792.67">14137 8356 2572 0,'0'0'259'0,"0"0"-220"16,0 0-28-16,0 0-3 15,0 0-7-15,0 0-1 16,131 24 0-16,-111-16-4 15,-9 3 4-15,-11-6 0 16,0 3 0-16,-9-4 92 16,-15-2 20-16,-5-2 8 15,-3 0-47-15,6 0-25 16,2-8-8-16,6-3-3 16,5 0-20-16,3 1 8 0,6 0-8 15,2 4-8-15,-1 0-1 16,3 4-8-16,0-1 0 15,0 2-15-15,0-3-46 16,0-2-65-16,0-1-121 16,9 2-311-16</inkml:trace>
  <inkml:trace contextRef="#ctx0" brushRef="#br1" timeOffset="-2308.86">14681 8207 1271 0,'0'0'1196'0,"0"0"-1038"16,0 0 26-16,0 0-3 16,73-128-54-16,-65 100-23 15,-6 2-39-15,-2 6-22 16,0 3-4-16,-12 8-22 15,-13 9-4-15,-9 0-13 16,-3 15 8-16,-5 20-8 16,1 5 0-16,8 4-3 15,8 0 2-15,12-6 1 16,9-8-7-16,4-8-6 0,0-7-4 16,19-11 10-16,12-4-7 15,8-4 5-15,5-23 9 16,1-5-6-16,-5-6-6 15,-2-1 2-15,-9 6 10 16,-9 7 0-16,-7 10 6 16,-6 12 0-16,-5 4 0 15,0 12-6-15,3 24 0 16,2 16 18-16,1 12 0 16,3 7-14-16,1 1 2 15,1-6-3-15,-1-6-3 16,-4-10-5-16,7-8-64 15,-3-13-130-15,1-13-406 0</inkml:trace>
  <inkml:trace contextRef="#ctx0" brushRef="#br1" timeOffset="-1969.9">15404 8289 2241 0,'0'0'382'0,"0"0"-260"15,0 0 40-15,0 0-98 0,0 0-45 16,0 0 66-16,0 0 8 16,38 3-23-16,-7-3 1 15,16 0-25-15,16 0-19 16,12 0-7-16,14-3-11 15,5-3-5-15,-1-2-4 16,-6 2 6-16,-15 3-4 16,-19-1 1-16,-20 2-3 15,-14 2 0-15,-13 0 10 16,-6 0 32-16,0 0-2 16,0 0-16-16,0 0-20 15,0 0-4-15,0 0-58 16,0 0-95-16,0 0-317 0</inkml:trace>
  <inkml:trace contextRef="#ctx0" brushRef="#br1" timeOffset="-1446.03">16607 7754 2552 0,'0'0'356'15,"0"0"-241"-15,0 0 23 16,0 0-64-16,0 0-46 16,0 0-11-16,0 0-13 15,16 40-3-15,4 13-1 16,2 10 17-16,3 12-6 16,2 5-3-16,-5 2-8 15,0-3 4-15,-2-5-4 16,-7-17 0-16,1-10-3 15,-5-17 3-15,-3-13 5 16,1-11 5-16,0-6 15 0,2 0 23 16,7-19 1-1,6-18 7-15,9-10-18 0,4-11-25 16,2-7-13-16,-2 3 15 16,-4 2-3-16,-9 10-12 15,-6 10-21-15,-12 15-59 16,-4 13-59-16,0 11-377 0</inkml:trace>
  <inkml:trace contextRef="#ctx0" brushRef="#br1" timeOffset="-693.07">17448 8356 1568 0,'0'0'1509'0,"0"0"-1390"15,0 0-31-15,0 0-20 16,0 0-38-16,0 0-23 16,0 0 1-16,2-90-3 15,-7 87-5-15,-21 3-6 16,-13 0-19-16,-9 19 1 16,-8 6 2-16,2 4 22 15,4-2 1-15,11-2-1 16,10-6-3-16,12-2-6 15,12-7-30-15,5-6-54 0,0-4 24 16,11 0 40 0,7 0 26-16,4 0 3 0,-2 0 1 15,3 0 15 1,-4 0-16-16,6 18 14 0,2 20-1 16,2 18-9-16,11 31 9 15,9 31-13-15,7 24-25 16,-7-10-59-16,-18-29-88 15,-15-35-148-15,-16-25 56 16,0-4 260-16,-7-1 4 16,-15-7 297-16,-5-12-40 15,-4-13-51-15,0-6-56 16,4-8-53-16,4-22-29 16,8-12-25-16,9-10-8 15,6-12-14-15,2-26-4 0,33-32-11 16,23-31-6-1,7-8 0-15,-1 7 3 0,-10 36 3 16,-18 37-2-16,-14 25-3 16,-7 14 0-16,-4 2-1 15,-1 3 1-15,-6 12 4 16,-4 10 12-16,0 15 11 16,-2 0-10-16,-10 25-18 15,-3 15-10-15,1 12-1 16,5 8 11-16,7 6-9 15,2 1-1-15,0-6-4 16,23-2 3-16,4-5 0 16,2-7 1-16,-6-7 2 15,-2-9 8-15,-13-6-4 0,-8-6-6 16,0-2 1-16,-13-5 9 16,-16-2 7-16,-2-6-2 15,-4-4-4-15,-1 0-2 16,3-6-30-16,2-22-68 15,10 0-100-15,7 2-450 0</inkml:trace>
  <inkml:trace contextRef="#ctx0" brushRef="#br1" timeOffset="261.08">18704 8338 749 0,'0'0'1461'0,"0"0"-1246"15,0 0-8-15,0 0-30 16,0 0-100-16,0 0-20 15,0 0-37-15,-17-6 3 16,17 3 47-16,0 3 36 16,0 0-26-16,0 0-15 15,0-1-27-15,8 1-26 16,15-3-2-16,17 2 3 16,13-1 2-16,18-2-8 15,29-1-3-15,-1 4 5 16,5-1-1-16,1-2-8 15,-20 1 5-15,-3 1-5 16,-19 1 0-16,-21-3 0 16,-18 1 0-16,-13-1 0 0,-11 3 12 15,0 1 1 1,0-3-2-16,0 3-11 0,0-2-61 16,0 1-152-16,2-3-885 0</inkml:trace>
  <inkml:trace contextRef="#ctx0" brushRef="#br1" timeOffset="1490.14">19796 8071 2267 0,'0'0'782'0,"0"0"-707"0,0 0 48 16,0 0-93-16,0 0-30 15,0 0-11-15,0 0 11 16,42 126-6-16,-17-63-11 16,4 2-8-16,0 0 1 15,2-6 7-15,2-9 17 16,1-15 0-16,-1-11 0 16,3-14 28-16,4-10 40 15,7-17 4-15,4-20-10 16,5-17-29-16,-1-7-21 15,1-10-7-15,-5-6-1 16,-6 0-4-16,-12-4 5 0,-8-1-5 16,-11 7 1-16,-12 11 3 15,-2 14-3-15,-8 14 17 16,-13 14 0-16,-11 12-8 16,-3 10-9-16,-6 6-2 15,-1 27 1-15,2 10-12 16,2 12 8-16,14 1 2 15,10 2 0-15,14-6-14 16,2-6-12-16,27-6 7 16,13-9-15-16,12-10-28 15,4-7-34-15,2-7-17 16,5-7-11-16,-5 0-17 16,-4 0 37-16,-10-11 55 15,-9 1 51-15,-18 1 46 0,-9 6 117 16,-10 3 47-16,0 0-53 15,-14 10-95-15,-13 19-34 16,-4 11-24-16,-3 5 0 16,5 5 1-16,12-1-5 15,10-6-7-15,7-10-15 16,7-9 22-16,24-10 0 16,9-10 17-16,6-4 5 15,6-10 3-15,-5-18 0 16,-5-8-19-16,-13-2 1 15,-14-2-1-15,-12 0 5 16,-3 1-11-16,-26 8 0 16,-17 7 0-16,-4 11-7 15,-4 12 6-15,4 1-6 0,11 11-20 16,12 17-51 0,20 5-43-16,4-1-126 0,31-4-249 15,20-10 34-15,13-9 111 16,8-9 220-16,-1 0 113 15,-6-20 18-15,-9-5 65 16,-17-3 164-16,-14 1 125 16,-14 4 51-16,-9 5-126 15,-2 7-33-15,0 9-81 16,-11 2-101-16,0 9-46 16,0 19-17-16,2 7-1 0,5 6 0 15,4-1-4-15,0-6 3 16,2-6 1-16,15-9 0 15,4-8 0-15,1-9 16 16,5-2 6-16,2-2 13 16,0-16-14-16,0-4-14 15,-5 4-7-15,-4 3-10 16,-5 10-9-16,-5 5-13 16,-6 0-11-16,1 20 30 15,-1 6 13-15,0 2 1 16,6 1 0-16,3-10-1 15,5-9-1-15,6-10 1 16,7 0 0-16,5-29-4 16,6-16-20-16,6-13-120 0,-4-9-122 15,-2-5-319 1,-9-9 107-16,-13 2 351 0,-11-1 127 16,-9 7 511-16,-9 14 113 15,-15 17-238-15,-1 17-239 16,-1 21-42-16,4 4-50 15,1 36-44-15,4 17-1 16,5 12-9-16,10 10-1 16,2 0-4-16,0-4-7 15,10-7-22-15,5-14-29 16,-2-13-42-16,-4-15-152 16,-7-18-981-16</inkml:trace>
  <inkml:trace contextRef="#ctx0" brushRef="#br1" timeOffset="1651.88">21436 8001 3090 0,'0'0'159'0,"0"0"-98"16,0 0-19-16,218 0-34 15,-75-2-8-15,-20 0-183 16,-26-2-1988-16</inkml:trace>
  <inkml:trace contextRef="#ctx0" brushRef="#br1" timeOffset="1896.94">22296 8071 2761 0,'0'0'379'0,"0"0"-335"16,0 0 22-16,0 0-35 15,0 0-29-15,114 22-2 16,-48-14-70-16,8 2-35 16,6 3-67-16,-5-5-21 15,-3 5-29-15,-14-5-45 16,-16 0 36-16,-17-1 168 16,-25-1 48-16,-7-4-62 0,-22 1-913 15</inkml:trace>
  <inkml:trace contextRef="#ctx0" brushRef="#br1" timeOffset="2355.94">22175 8380 2583 0,'0'0'229'0,"0"0"14"15,0 0-74-15,134 14-70 16,-56-14-27-16,11 0-46 15,7 0-17-15,4-11-9 16,-4 2-10-16,-7-3-23 16,-8 0-25-16,-8-5-34 15,-7 2-36-15,-5-6-50 0,-10-1-6 16,-4 0 40-16,-4-2 38 16,-8 2 106-16,-6 1 88 15,-6 7 76-15,-8 3 28 16,-11 5-11-16,-4 4-29 15,0 2-50-15,-6 0-46 16,-17 12-34-16,-6 12-22 16,-2 11 8-16,5 4-4 15,5 5-4-15,17 3 0 16,4-5-7-16,34-6 7 16,24-8 7-16,35-10 0 15,36-18 31-15,-2 0-7 16,-11-18 5-16,-16-14-7 15,-35-6 5-15,-9-9-14 16,-19-11-3-16,-37-3 11 0,-44-8 9 16,-83 5-8-16,-49 22-29 15,-11 17-32-15,44 18-146 16,54 7-780-16</inkml:trace>
  <inkml:trace contextRef="#ctx0" brushRef="#br1" timeOffset="12518.34">10320 12068 1012 0,'0'0'417'0,"0"0"-417"16,0 0-107-16,0 0 86 15,0 0 17-15,0 0-128 16,-56 5-95-16,45-5 227 16,-3 0 184-16,-7-9 119 0,0-3-303 15,1-1-87-15</inkml:trace>
  <inkml:trace contextRef="#ctx0" brushRef="#br1" timeOffset="13460.03">7377 10150 1706 0,'0'0'812'16,"0"0"-660"-16,0 0-46 15,0 0-2-15,0 0-24 0,0 0-37 16,0 0-21-16,0-7-12 15,0 7 2-15,0 0 23 16,0 0 1-16,0 0-4 16,0 0 3-16,0 0-8 15,0 0-14-15,0 0-7 16,0 1-6-16,0 13 0 16,4 9 1-16,7 4 0 15,0 5 4-15,1 4-1 16,-1 7-4-16,-1 1-1 15,0 5 1-15,-1-2-1 16,1 0-10-16,2 9-65 0,-3-11-151 16,-3-15-1274-16</inkml:trace>
  <inkml:trace contextRef="#ctx0" brushRef="#br1" timeOffset="14230.06">9260 11572 974 0,'0'0'1467'0,"0"0"-1207"16,0 0-57-16,160-4-11 16,-104-8-77-16,-1-1-49 15,1 0-34-15,-3 3-18 16,-3 0-6-16,-4 1-2 16,3 4 0-16,-2-2-5 15,4-4 0-15,1 1 6 0,3-2-7 16,-1 0 0-16,-5 2-8 15,-9-1-21-15,-11 7-18 16,-16 4-22-16,-13 0-17 16,-9 7 0-16,-35 17 56 15,-18 8-13-15,-13 4 43 16,0 2 10-16,1-1 44 16,14-8 2-16,18-3-28 15,17-7-19-15,21-8-9 16,4-5-13-16,27-6-4 15,17 0-4-15,7-8 20 16,5-10 1-16,-6-1-8 16,-17 2-27-16,-16 3 3 15,-17 7 15-15,-31 7-8 16,-15 0-113-16,-6 0-679 0</inkml:trace>
  <inkml:trace contextRef="#ctx0" brushRef="#br1" timeOffset="15420.1">12485 10656 787 0,'0'0'593'15,"0"0"-256"-15,0 0-68 16,0 0-94-16,23-121 24 16,-23 98-20-16,0 0-16 15,0 3-29-15,-11 2-12 16,1 2 129-16,0 0-177 16,1 2-52-16,2 0-10 15,-2-1-6-15,2 4-2 16,3 1 4-16,0 4-7 0,2 4-1 15,2 2-11-15,0 0 11 16,0 6-6 0,0 15 1-16,0 8 5 15,0 7 5-15,6 0-5 0,3 1 1 16,-3-7 0-16,2-9-1 16,-4-5 0-16,-2-9-4 15,0-6-4-15,0-1-5 16,-2-8-28-16,5-18-33 15,-1-9-37-15,3-9 26 16,2-4 11-16,2-2-10 16,1 3 18-16,-4 0 26 15,-1 8 39-15,-3 4 1 16,-2 8 55-16,-2 2 29 16,0 6 37-16,0 0-18 0,0 5-7 15,0 0-22 1,-2 2-29-16,-4 4-14 0,-5 6-17 15,1 2-7-15,-1 10-7 16,-2 26 0-16,-3 32-1 16,3 8 1-16,6 13 5 15,5 7-5-15,2-11 0 16,4 5 0-16,14-9 0 16,7-12-1-16,4-13-5 15,2-16-1-15,5-14 7 16,-1-17 0-16,7-9 4 15,3-10 31-15,7-28-4 16,-1-9-4-16,0-11-15 16,-5-8 1-16,-5-8-4 0,-7-7 2 15,-12-3 0-15,-11-2-11 16,-11 5 10-16,0 10-9 16,-14 14 9-16,-12 17 15 15,-5 18-16-15,-6 12-9 16,-5 10-7-16,0 8 7 15,-3 20-1-15,6 11 0 16,7 5-2-16,12 3-3 16,11 0 2-16,9-5 3 15,0-6-7-15,15-8-5 16,12-12 12-16,7-6-18 16,2-10-17-16,2 0-26 15,-3-6-31-15,-4-14-65 0,1-10-43 16,-10 4-6-16,-9 6-452 15</inkml:trace>
  <inkml:trace contextRef="#ctx0" brushRef="#br1" timeOffset="15722.39">13023 10525 1441 0,'0'0'468'0,"0"0"196"15,0 0-493-15,0 0-73 16,0 0 49-16,0 0-48 15,0 0-73-15,46 58-25 0,-57-19 6 16,0 5-3 0,2-1 2-16,2-2-5 0,5-7 0 15,2-11-1-15,0-8 0 16,11-13 2-16,9-2 46 16,9-12 26-16,3-18-19 15,-1-8-33-15,-2-6 3 16,-9 0-25-16,-9 3-9 15,-11 5-15-15,0 10 16 16,-23 10-4-16,-12 12-29 16,-7 4-36-16,-3 10-25 15,1 33-61-15,10-5-18 16,16-5-607-16</inkml:trace>
  <inkml:trace contextRef="#ctx0" brushRef="#br1" timeOffset="16103.06">13350 10509 2360 0,'0'0'284'15,"0"0"114"-15,0 0-365 16,0 0-29-16,0 0-4 16,-98 144 0-16,98-98-25 15,7-9-6-15,21-7 12 16,9-9 3-16,3-15 16 15,4-6 20-15,3-11-4 16,-3-20-16-16,1-4-19 16,-9-7-22-16,-7 1 4 15,-12 8 37-15,-5 8 27 0,-10 12 68 16,-2 13 80-16,0 0-76 16,0 17-93-16,0 17-5 15,-2 9 5-15,2 2-5 16,0-2 0-16,6-9 0 15,12-8-1-15,6-12 0 16,3-14-6 0,4 0 0-16,8-28 5 0,3-16-31 15,22-39-96-15,-12 10-166 16,-8 2-650-16</inkml:trace>
  <inkml:trace contextRef="#ctx0" brushRef="#br1" timeOffset="16243.95">14030 10132 2619 0,'0'0'525'0,"0"0"-411"15,0 0-50-15,0 0-39 16,-76 139-7-16,65-61-6 16,7 5-5-16,4 3-7 15,0-8-22-15,0-12-44 16,21-6-116-16,0-18-121 16,-6-17-1887-16</inkml:trace>
  <inkml:trace contextRef="#ctx0" brushRef="#br1" timeOffset="16398.08">13876 10418 3242 0,'0'0'193'0,"0"0"-178"16,0 0 27-16,0 0-30 16,149-19-12-16,-13 11-79 15,-13 2-170-15,-7 0-888 0</inkml:trace>
  <inkml:trace contextRef="#ctx0" brushRef="#br1" timeOffset="16560.06">14649 10468 2949 0,'0'0'284'15,"0"0"-205"-15,0 0 48 16,0 0-100-16,0 0-27 0,0 0-50 15,0 0-34 1,152 8-258-16,-77-8-460 0</inkml:trace>
  <inkml:trace contextRef="#ctx0" brushRef="#br1" timeOffset="16746.16">14533 10676 2375 0,'0'0'514'16,"0"0"-327"-16,0 0-91 16,0 0 84-16,0 0-118 15,179 2-39-15,-97-2-23 16,2-4-23-16,16-7-5 0,-23 1-170 16,-19 3-313-16</inkml:trace>
  <inkml:trace contextRef="#ctx0" brushRef="#br1" timeOffset="19037.89">15944 10184 1180 0,'0'0'967'0,"0"0"-785"15,0 0 54-15,0 0-38 16,0 0-43-16,0 0-14 16,0 0-23-16,0-24-31 15,0 22-16-15,0 2-16 16,0-2-20-16,0 2-18 15,0 0-8-15,0 0-8 16,0 0-1-16,-4 11-17 16,-13 12-12-16,-5 16 16 15,-5 11 13-15,1 9-4 16,1 4 3-16,7-5 1 0,7-4-4 16,11-8-4-16,0-9-1 15,13-11 4-15,19-11 0 16,10-10 5-16,9-5 3 15,7-10-2-15,4-22 7 16,-3-9 4-16,-6-9-4 16,-11-6 2-16,-15-2 0 15,-11-5 5-15,-16 6-6 16,0 4 15-16,-27 7 7 16,-8 13-4-16,-6 10-9 15,1 11-18-15,3 12 0 16,3 12-65-16,7 17-107 15,16 0-379-15</inkml:trace>
  <inkml:trace contextRef="#ctx0" brushRef="#br1" timeOffset="19380.14">16583 10393 1852 0,'0'0'586'0,"0"0"-429"16,0 0-171-16,0 0 28 16,0 0 18-16,0 0 27 15,0 0 66-15,74 20 13 16,-64-20-66-16,-3 0 28 0,-5 0-10 16,-2 0-24-16,0 0 4 15,0-10-24-15,0-4-32 16,0 0-13-16,-6 2 4 15,-1 0 10-15,-1 6-4 16,-4 2-11-16,3 4-20 16,1 0 5-16,1 0-18 15,0 0-9-15,4 0-17 16,1 0-22-16,2 0-45 16,0 0-78-16,0 0-284 0</inkml:trace>
  <inkml:trace contextRef="#ctx0" brushRef="#br1" timeOffset="19840.4">17214 10234 2466 0,'0'0'269'16,"0"0"-91"-16,0 0-64 15,129-128 112-15,-100 94-156 16,-11 0-54-16,-12 2 19 16,-6 4-15-16,-8 1 12 15,-29 12-32-15,-11 11-7 16,-15 4-14-16,-5 18 16 0,-6 16 1 16,7 10 4-16,11 2 0 15,16-2 0-15,20-6-4 16,15-6-2-1,5-8 5-15,17-7 1 0,16-12 9 16,7-5 3-16,9 0 12 16,4-12-18-16,5-11 2 15,-4-5-8-15,-5 1 0 16,-11 7 0-16,-14 4 0 16,-11 14 3-16,-8 2-3 15,-5 25-5-15,0 25 0 16,-7 18 5-16,-4 15 0 15,2 6 0-15,0-3-21 16,7-6-33-16,2-10-84 16,0-7-228-16,0-19 35 0,13-18-1350 15</inkml:trace>
  <inkml:trace contextRef="#ctx0" brushRef="#br1" timeOffset="20018.09">17754 10381 2629 0,'0'0'488'15,"0"0"-307"-15,0 0-82 16,0 0-39-16,143-40 5 16,-89 31-65-16,26 1-36 0,-15-1-170 15,-8 1-517-15</inkml:trace>
  <inkml:trace contextRef="#ctx0" brushRef="#br1" timeOffset="21754.93">18564 10099 1073 0,'0'0'505'0,"0"0"14"16,0 0-219-16,0 0-28 16,0 0-97-16,0 0-28 0,0 0-51 15,2-31-33 1,-2 31-40-16,0 4-23 0,-12 20-10 15,-5 17 10-15,-5 12 4 16,-3 14 2-16,3 5-6 16,4-2 0-16,12-4 4 15,6-10-3-15,0-12 8 16,8-8 14-16,19-9 18 16,6-11 2-16,13-9 2 15,6-7 1-15,11 0-18 16,3-14-13-16,2-11-7 15,-1-5-3-15,-9-9-4 16,-8-9-1-16,-13-6-2 16,-18-8 2-16,-17-2 7 15,-2 2 7-15,-19 8 34 0,-18 11-19 16,-5 13-13-16,-2 12-16 16,-3 11-15-16,-17 7-58 15,8 21-74-15,12 3-241 16</inkml:trace>
  <inkml:trace contextRef="#ctx0" brushRef="#br1" timeOffset="21860.97">19331 10359 1897 0,'0'0'458'0,"0"0"-278"16,0 0-120-16,0 0-30 0,0 0 34 16,0 0-35-16,0 0-23 15,0 22-4-15,0-22 6 16,2 0 2-16,-2 0 0 16,2 0 5-16,-2 0 65 15,0-6-80-15,0-4-40 16,-4 2-266-16,-10 2-1520 0</inkml:trace>
  <inkml:trace contextRef="#ctx0" brushRef="#br1" timeOffset="27940.8">19375 10374 850 0,'0'0'1052'16,"0"0"-733"-16,0 0-20 15,0 0-106-15,0 0-61 16,0 0-25-16,0 0-39 16,0 0-1-16,0-3-10 15,0 3-14-15,0 0-15 16,0 0-20-16,0 0-8 15,0 0 0-15,2 0-46 16,0 0-26-16,2 4 25 0,4 2 13 16,-2 4 4-16,1-2 8 15,-3 0 7-15,-2 0-5 16,-2-4-9-16,0 1 3 16,0-5-1-16,0 0 22 15,0 0 5-15,-4 0 5 16,0 0 7-16,1-5 21 15,3-7-1-15,0 0-15 16,0-1-11-16,0 5-1 16,0-1-5-16,7 5 0 15,-1 2-8-15,-1 2-1 16,0 0-11-16,-3 0-15 16,-2 0 11-16,0 6 13 15,0 4 3-15,0-3 7 16,0 0 1-16,0-3 7 0,0-4-6 15,0 0-1-15,0 0-53 16,2-2-349-16</inkml:trace>
  <inkml:trace contextRef="#ctx0" brushRef="#br1" timeOffset="28377.37">19907 10094 1621 0,'0'0'331'16,"0"0"-86"-16,0 0-49 0,0 0 17 16,0 0-110-16,0 0-42 15,0 0 27 1,74-70-2-16,-74 70-20 0,-12 8-48 15,-7 16-2-15,-8 10-11 16,0 10-4-16,0 10 0 16,5 9 4-16,7 1-5 15,6 2-4 1,7-2-7-16,2-3 6 0,0-11 1 16,17-9-17-16,6-10 20 15,3-10 1-15,4-13 1 16,1-8 23-16,-2 0 23 15,-2-8-10-15,-6-17-11 16,-7-3-8-16,-12 0-5 16,-2-1-3-16,0 5-9 0,-18 8 36 15,-5 6 10-15,4 8-41 16,-4 2-6-16,-3 10-124 16,3 11-124-16,8-2-724 0</inkml:trace>
  <inkml:trace contextRef="#ctx0" brushRef="#br1" timeOffset="28630.62">20748 10338 2094 0,'0'0'750'0,"0"0"-615"15,0 0-55-15,0 0 24 16,113-25-20-16,-62 19-57 16,3 0-15-16,4 4-6 15,-3 0-6-15,-6 2-17 16,-9 0-65-16,-9 4-76 16,-13 8-93-16,-11 0-889 0</inkml:trace>
  <inkml:trace contextRef="#ctx0" brushRef="#br1" timeOffset="28807.33">20856 10531 2588 0,'0'0'325'0,"0"0"-236"16,0 0-17-16,0 0 29 16,0 0-36-16,0 0-28 15,0 0-22-15,166-2-15 16,-100-8-4-16,32-6-109 15,-15 2-279-15,-12 0-988 0</inkml:trace>
  <inkml:trace contextRef="#ctx0" brushRef="#br1" timeOffset="29163.84">21917 10176 2573 0,'0'0'339'15,"0"0"-211"-15,0 0-79 16,0 0-23-16,0 0-16 16,-69 115-4-16,45-53 2 15,1 4-1-15,7-4-3 16,10-6 2-16,6-11-5 16,0-14 27-16,8-12 12 15,17-11 5-15,11-8 17 16,6-7 4-16,9-20-13 15,3-14-21-15,-3-5-15 16,-6-5-9-16,-12-4 5 16,-13-1-7-16,-15 6 1 15,-5 5-1-15,-18 12-5 0,-20 11-1 16,-13 14-23-16,-7 8-33 16,-27 19-69-16,16 16-99 15,9-4-450-15</inkml:trace>
  <inkml:trace contextRef="#ctx0" brushRef="#br1" timeOffset="29611.96">22632 10424 2231 0,'0'0'343'15,"0"0"-126"-15,0 0-65 16,0 0 8-16,0 0-54 16,0 0-50-16,0 0-24 15,47 0-10-15,-47 0-12 16,-3 0-5-16,-7 2-4 15,-3 4-1-15,-3 1 4 16,3-3 1-16,1-2-4 0,5-2 6 16,5 0-1-1,2 0 11-15,0 0 7 0,0-8-4 16,0-4-13-16,11-1-7 16,1 0-2-16,1 1-3 15,-5 6-10 1,-2 1-11-16,-6 5-8 0,0 0-10 15,0 0 2-15,0 15 17 16,-8 1 17-16,-3-2 8 16,1-3 1-16,0 0 3 15,4-5-4-15,6-6-21 16,0 0-164-16,0 0-527 0</inkml:trace>
  <inkml:trace contextRef="#ctx0" brushRef="#br1" timeOffset="30161.69">23094 10162 1948 0,'0'0'727'0,"0"0"-559"16,0 0-92-16,0 0 70 16,0 0-34-16,0 0-66 0,0 0-14 15,149-94 1 1,-111 88 0-16,-5 4-11 0,-6 2-8 16,-7 0-13-16,-7 10-1 15,-8 10-4-15,-5 7-4 16,-7 2-2-16,-26 3-4 15,-7 1 0-15,-10-7 10 16,3-5 3-16,5-5 1 16,9-8 3-16,13-2-2 15,9-1 0-15,9-5 0 16,2 1-1-16,6-1 2 16,23 3-2-16,11 3 2 15,11 4 2-15,8 8-4 16,3 8 0-16,0 6-4 0,-6 4 4 15,-12 4 0-15,-13 1-1 16,-12-5-3 0,-19-3 4-16,0-2 11 0,-21-5 5 15,-16-7 14-15,-5-2 15 16,-6-7 14-16,1-6-5 16,7-4-14-16,7 0-5 15,8 0-14-15,12 0-17 16,11-20-4-16,2 2-73 15,0 0-232-15</inkml:trace>
  <inkml:trace contextRef="#ctx0" brushRef="#br1" timeOffset="72102.93">14810 1279 923 0,'0'0'305'0,"0"0"-18"0,0 0-47 15,0 0-21-15,0 0-47 16,0 0-58-16,2-22-45 15,-2 20 1-15,2-1 4 16,-2 3 1-16,0 0-21 16,0 0-6-16,0 0-8 15,0 0-14-15,0 0-13 16,0 0 1-16,0 0-2 16,0 0-11-16,0 0-1 15,0 0-1-15,0 0-20 16,0 0-15-16,0 3 10 0,0 7 26 15,0 7-7-15,0 6 16 16,0 5-3-16,-4 8 1 16,1 4 1-16,1 4-1 15,0 5-1-15,2 7 10 16,0 6-9-16,0 6 2 16,0 8-8-16,0 6-1 15,0 3 0-15,0 1-5 16,0-4 5-16,0-1 6 15,2-5-1-15,3-3 2 16,-1 0-6-16,-2-5-2 16,-2-4-3-16,0-3 4 15,0-4 4-15,0-1-4 16,0 3 0-16,0-1 0 0,0 2 0 16,0 3 2-16,0 1-1 15,0 1 0-15,0 0 9 16,0-3-1-16,0-2-8 15,0-1 10-15,0-4-1 16,0-1-3-16,0 5 4 16,0-1 4-16,0 4-4 15,0 4-3-15,0 3 5 16,0 2-13-16,-4 2 17 16,-1 1-17-16,1-4 16 15,-3-1 0-15,5-5-10 16,-3-4 13-16,3-3-8 15,2 0-2-15,0-3-3 16,0 3 8-16,0-3-9 16,0-3 2-16,0 3 0 0,0-1 2 15,2-3-4-15,3 4 5 16,0 1 1-16,-1 0-4 16,0 3 2-16,1 3-1 15,1-3 3-15,-4 0-7 16,1 1-3-16,-1-2-2 15,-2 2 8-15,2-1-2 16,1-1-1-16,-1 0 4 16,2 1-7-16,1 2 6 15,-1 3-7-15,0-1 4 0,-1 0 2 16,1 1-5 0,-2-2-1-16,1-1-1 15,-1 1 1-15,0-7 6 16,3-1-2-16,-3-3 10 0,0 0-9 15,-2-1-4-15,2-1 19 16,-2 1-4-16,0-5-8 16,2-1 2-16,1-1-4 15,-1-3-5-15,2-7-1 16,-2-4-1-16,1-8 0 16,-3-6 1-16,3-8-8 15,-3-2 4-15,0-4-4 16,2 0-3-16,-2 0 0 0,2 0 3 15,-2 0-30-15,2-4-2 16,0-12-26-16,2-10 23 16,3-10-24-16,5-42-83 15,-4 7-125-15,1-1-401 0</inkml:trace>
  <inkml:trace contextRef="#ctx0" brushRef="#br1" timeOffset="73923.14">13691 1927 929 0,'0'0'207'0,"0"0"27"0,0 0-32 15,0 0-26-15,0 0 12 16,0 0-77-16,-134-22-8 16,113 18 6-16,-2 2-17 15,0-1 18-15,1 2-30 16,2 0-2-16,2-2-18 15,-2 3-17-15,3 0-1 16,0 0-12-16,7 0 11 16,1 0-17-16,5 0-1 15,1 0-2-15,3 0 6 16,0 0-9-16,0 0-7 16,0 0 5-16,0 0 1 15,0 0-3-15,0 0-1 16,0 0-1-16,0 0-4 15,0 0 11-15,0 0-19 0,0 0-9 16,0 0-5-16,0 0 5 16,0 0-20-16,3 0 18 15,5 0-2-15,5 0 13 16,12 0 12-16,8 8 2 16,12-2 15-16,14 2 11 15,7-2-21-15,12-2-9 16,9 0 5-16,6-2-7 15,5-2 0-15,0 0 0 16,3 0-4-16,-3 0 9 16,-5 0-1-16,-1 0-5 15,-3-2-6-15,-2-2 5 0,1 2 0 16,2 2 4 0,-1 0-10-16,-2 0 0 0,-4 0 14 15,-4 0-14-15,-3 0-4 16,-2 0 4-16,-2 0-13 15,-6 0 8-15,1-2 5 16,-5 2 1-16,1 0 0 16,-3 0-1-16,-2 0 1 15,4 0 7-15,1 0-8 16,3 0-9-16,5-5 9 16,3 2 0-16,4-1 0 15,0-1 6-15,2 2-6 16,1-1 13-16,-4 3-11 0,1 1 0 15,-2 0 0 1,-4 0-2-16,-3 0 1 0,-5 0-1 16,-2 0 2-16,-1 0-8 15,-1 0 12-15,-2 0-1 16,2 1-5-16,2 0-5 16,3 4-4-16,4-4 9 15,3 2 0-15,7-1 0 16,4-2-4-16,6 0 4 15,1 0 6-15,-6 0-6 16,-2 0-5-16,-3 0 5 16,-4 0 1-16,-4 0 5 15,-1 0-6-15,-6 0 5 16,1 0-10-16,-3 0 5 16,-2 0 0-16,3 0 4 15,-1 0-3-15,1-5-1 16,-1 2 0-16,0-1 0 0,1 3-5 15,-1-4-4-15,0 3 9 16,5 0 7-16,0-2-6 16,2 0-1-16,5 0 19 15,1 2-19-15,3-2 6 16,3 1 2-16,1-1 10 16,0 2-4-16,1 1-8 15,-3-1-6-15,-6 2 10 0,-3 0-10 16,-4 0 12-1,-9 0-12-15,-9-3 19 0,-7 3-4 16,-11-1-2-16,-8 1-1 16,-8 0-2-16,-6 0 2 15,-4 0-2-15,-5-2-1 16,0 2-7-16,0 0-2 16,0 0 0-16,0 0-8 15,0 0-25-15,0 0-37 16,-16 0-41-16,-5 0-86 15,-8 0-254-15</inkml:trace>
  <inkml:trace contextRef="#ctx0" brushRef="#br1" timeOffset="76495.5">13506 1219 1754 0,'0'0'405'0,"0"0"-198"0,0 0-76 16,0 0-51-16,0 0-14 16,0 0-11-16,0 0-30 15,0-20-20-15,0 20-5 16,0 0 9-16,0 0-7 15,-3 16-2-15,1 10 0 16,0 10 6-16,2 6-6 16,0 6 7-16,0 1-7 15,10-6-1-15,7-6-7 16,3-7 7-16,3-10-62 16,-2-10 38-16,4-10 7 15,2 0 18-15,2-12 27 16,0-13 30-16,2-12 13 15,-2-4-20-15,0-2-26 16,-2-4 2-16,-5 1-26 0,-4 0 16 16,-7 4-5-16,-11 0-11 15,0 6 9-15,-7 2 5 16,-15 6-6-16,-5 8-16 16,-4 5 16-16,3 10 10 15,-1 5-2-15,4 0-16 16,4 5 0-16,11 14-8 15,3 4-1-15,7 6 9 16,0-1-7-16,15-2-7 16,10 1-2-16,6-8-1 15,5-5 12-15,-1-3-36 16,15-5-125-16,-11-5-135 0,-5-1-1809 16</inkml:trace>
  <inkml:trace contextRef="#ctx0" brushRef="#br1" timeOffset="77031.08">14338 1275 1501 0,'0'0'540'15,"0"0"-339"-15,0 0-58 16,0 0-68-16,0 0 15 0,0 0-15 15,0 0-47-15,0-2-23 16,-10 2-5 0,-3 0-6-16,-12 0-13 0,-6 0 10 15,-11 9 9-15,-3 5-1 16,-3 3-5-16,3 3 6 16,5-2 7-16,11 0 12 15,13-1-19-15,11-5-1 16,5-1-34-16,7-4-17 15,20-6 52-15,6-1 44 16,8 0 11-16,-1-8-37 16,-3-6-2-16,-6 1 1 15,-4-4-8-15,-11 7 4 16,-7 1-1-16,-7 4 36 0,-2 5 51 16,0 0-54-1,0 0-44-15,0 0-1 0,-2 20-6 16,-2 13 6-16,2 6 5 15,2 11 5-15,-3 6-10 16,1 5-2-16,-1 2-14 16,-3-5 16-16,-3-3-19 15,0-7-10-15,0-12 28 16,0-9-6-16,3-9 5 16,-1-9-7-16,5-4-1 15,2-5 10-15,-7 0-31 16,2 0-81-16,-1-6-663 0</inkml:trace>
  <inkml:trace contextRef="#ctx0" brushRef="#br1" timeOffset="77690.7">14163 1881 542 0,'0'0'946'16,"0"0"-833"-16,0 0-6 0,0 0 50 16,0 0 52-16,0 0-20 15,0 0-115-15,-39 0-53 16,31 4-13-16,-3 5-7 16,-2-1 0-16,-3 4 15 15,-4-1-5-15,-4 1 13 16,-3-3 28-16,1-3 29 15,1-1-5-15,2-4-17 16,4-1-19-16,5 0 34 16,5-13 16-16,3-9-67 15,6-6-2-15,0-7-12 16,0-5 6-16,8 0-3 16,11 0 11-16,2 4-23 31,8 3 0-31,2 8 7 0,5 3-7 0,0 4 17 15,2 4-15-15,0 8-2 0,9 3-66 16,-9 3-117-16,-7 0-509 16</inkml:trace>
  <inkml:trace contextRef="#ctx0" brushRef="#br1" timeOffset="78808.03">15467 1238 1984 0,'0'0'318'0,"0"0"-124"15,0 0-38-15,0 0-84 16,0 0 9-16,0 0-13 0,0 0-40 15,0-25-28-15,0 25-4 16,-3 2-20-16,1 16-27 16,2 10 51-16,0 10 22 15,0 8-4-15,9 3-1 16,7-2-13-16,1-5-4 16,4-5 0-16,1-11-20 15,1-8 4-15,0-8 16 16,2-10 15-16,4 0 58 15,0-18-3-15,5-14-19 16,1-9-14-16,-2-9-8 16,1-3-18-16,-3-4-10 15,-4 1 14-15,-7 2-8 16,-7-1-7-16,-8 8 8 16,-5 2-8-16,0 7-1 0,-16 12 0 15,-6 7-25-15,-2 7 21 16,-3 11 3-16,2 1 2 15,-1 6-1-15,3 20 0 16,6 9-9-16,1 2-1 16,9 8 11-16,7-3-11 15,0-2-14-15,7-6-10 16,13-6-10-16,9-8 9 16,0-8 21-16,4-6-14 15,1-6 10-15,-5 0 9 16,-2 0-40-16,-6-12-37 15,-5-8-81-15,-9 3-136 16,-3 6-663-16</inkml:trace>
  <inkml:trace contextRef="#ctx0" brushRef="#br1" timeOffset="79213.2">16187 1412 2041 0,'0'0'332'0,"0"0"-131"16,0 0-84-16,0 0-46 15,0 0 43-15,0 0-85 16,0 0-29-16,-10 8-12 15,-1 16 12-15,3 9 8 16,0 9 7-16,8-5-15 16,0-1 0-16,0-9-14 15,12-12-21-15,3-7 20 16,8-8 15-16,1 0 21 16,3-15 36-16,0-14-8 15,-5-5-17-15,-6-6-27 16,-10 2-5-16,-6 4-48 15,-2 5 24-15,-23 7 9 16,-6 9-2-16,-2 8 10 16,-13 5-102-16,7 16-170 15,10 6-378-15</inkml:trace>
  <inkml:trace contextRef="#ctx0" brushRef="#br1" timeOffset="79783.25">16667 1401 2152 0,'0'0'435'0,"0"0"-155"15,0 0-154-15,0 0-117 16,0 0 7-16,0 0 9 0,0 0-24 16,-53 38 2-16,51-18-3 15,2-3-1-15,0-7-12 16,0-4-3-16,0-4 10 15,0-2 6-15,2 0 10 16,5-11 33-16,4-9-5 16,0-4-38-16,1 1-40 15,-2-2 6-15,-3 7 21 16,-5 8 13-16,-2 8 0 16,0 2-18-16,0 4-64 15,0 20 19-15,7 10 63 16,4 5 19-16,7-2-19 15,6-3-1-15,7-5 1 16,3-11 8-16,6-12 21 16,2-6 13-16,8-6-13 0,0-24-9 15,0-12-20-15,-1-10-49 16,-7-5-42-16,-4-1 14 16,-7-1 21-16,-6-2-12 15,-7 1 55-15,-12 4 13 16,-6 6 82-16,0 9 58 15,0 11-7-15,-6 15-53 16,-6 10-43-16,-1 5-37 16,-1 22 1-16,-1 20 21 15,-1 14-18-15,8 11-4 16,5 1 0-16,3 2 5 16,0-6-5-16,9-5-3 15,7-9-22-15,-1-13-54 16,1-4-88-16,-5-11-103 0,-4-12-1061 15</inkml:trace>
  <inkml:trace contextRef="#ctx0" brushRef="#br1" timeOffset="79935.98">17122 1277 2359 0,'0'0'627'15,"0"0"-521"-15,0 0-37 16,0 0-40-16,134-44-21 15,-60 40-8-15,30 4-107 16,-15 0-189-16,-18 12-945 0</inkml:trace>
  <inkml:trace contextRef="#ctx0" brushRef="#br1" timeOffset="81329.28">13009 2602 1101 0,'0'0'1175'0,"0"0"-1018"16,0 0-60-16,0 0 24 15,0 0-15-15,0 0 17 16,0 0-56-16,0-33-47 15,0 33 12-15,0 0 2 16,-7 0-24-16,1 0-8 16,-3 0 15-16,-7 9-17 15,-1 9-6-15,-8 10-3 16,3 11 4-16,-1 6 5 16,4 8 8-16,5-1-8 15,7 0-8-15,7-5 7 0,0-7 1 16,5-10-21-16,15-10-9 15,5-10 10-15,4-8 0 16,2-2 20-16,4-11 18 16,1-16 23-16,-1-10-9 15,-6-7 2-15,-2-5-6 16,-12 2-4-16,-5-3-12 16,-8 5 36-16,-2 5-14 15,-6 4 2-15,-15 10-3 16,1 6-33-16,0 7 0 15,2 8-22-15,5 5-22 16,-1 0-39-16,8 27-76 0,4 1-107 16,2-2-537-16</inkml:trace>
  <inkml:trace contextRef="#ctx0" brushRef="#br1" timeOffset="81687.9">13655 2738 1676 0,'0'0'252'0,"0"0"-120"0,0 0-51 16,0 0-33-16,0 0 15 15,0 0 4-15,0 0-1 16,-13 47 60-16,0-41-1 15,-3-2-4-15,1-3 10 16,1-1-25-16,3 0 5 16,5-5-61-16,0-11-14 15,4-2-36-15,2-1-6 16,0 2 6-16,0 4 19 16,0 6-15-16,0 5-4 15,0 2 0-15,0 0-50 16,0 0-80-16,0 12-102 15,5 2-82-15,4-1-1190 0</inkml:trace>
  <inkml:trace contextRef="#ctx0" brushRef="#br1" timeOffset="82144.2">14141 2632 1037 0,'0'0'650'16,"0"0"-448"-16,0 0 41 15,0 0-60-15,118-104-43 16,-95 74-10-16,-10 2-71 0,-7 2-10 16,-6 6-10-1,-2 4 7-15,-25 10-46 0,-11 6 4 16,-6 0-4-16,-7 24 18 15,1 10 10-15,8 4 11 16,9 5-2-16,10-3-25 16,15-4-12-16,8-8-17 15,0-10-5-15,13-6 9 16,11-8 13-16,10-4 79 16,7 0 3-16,-2-16-30 15,6-8-33-15,-5-2-7 16,-4 0-11-16,-7 2 4 15,-10 5-5-15,-7 9 5 16,-8 6-4-16,-4 4 45 16,0 4-46-16,0 22-22 0,0 18 22 15,-6 13 11 1,2 11 25-16,1 8-36 0,3 4-33 16,0-6-45-16,0 5-78 15,3-23-149-15,3-18-478 0</inkml:trace>
  <inkml:trace contextRef="#ctx0" brushRef="#br1" timeOffset="82877.4">15622 2544 2134 0,'0'0'375'0,"0"0"-226"16,0 0-24-16,0 0-46 16,0 0 23-16,0 0-39 15,0 0-48-15,-87-58-15 16,64 58 7-16,-2 2 5 0,-4 18 1 15,2 9-6-15,0 11-7 16,8 10 0-16,5 5-4 16,10 7 4-1,4-4-16-15,0-3 6 16,22-9 0-16,5-11-4 0,6-11 0 16,7-15 2-16,4-9 12 15,6 0 7-15,-1-27 8 16,-3-14 12-16,-10-11-12 15,-11-4 3-15,-15-4 16 16,-10 0-15-16,-15 6 22 16,-20 3-9-16,-10 13 11 15,-2 10-26-15,0 14-17 16,7 14-4-16,-2 14-74 0,13 19-297 16,11 0-814-16</inkml:trace>
  <inkml:trace contextRef="#ctx0" brushRef="#br1" timeOffset="83330">16090 2739 1674 0,'0'0'854'0,"0"0"-798"0,0 0-35 16,0 0 75-16,0 0 99 16,0 0-46-16,0 0-71 15,47-8-26-15,-47 8-14 16,0 0-18-16,0 0-20 16,0 0 0-16,0 0-62 15,0 0 8-15,0 0-14 16,0 0 35-16,0 0 21 15,0 0 12-15,0 0 10 16,-2 0-10-16,-2 0-6 16,-3 0 1-16,-4 0-16 15,-2 0-50-15,1-10 19 0,1 0 30 16,7 0-2-16,2 0-7 16,2 6 5-16,0-1 20 15,0 5 6-15,0 0 4 16,8 5-4-16,3 10-7 15,1 4-49-15,-3 5-207 16,-3-4-183-16,1-6-214 0</inkml:trace>
  <inkml:trace contextRef="#ctx0" brushRef="#br1" timeOffset="83777.23">16516 2519 2488 0,'0'0'332'0,"0"0"-105"0,0 0-90 15,0 0-74-15,0 0 1 16,0 0-15-16,0 0-27 16,114-71-14-16,-92 69-8 15,0 2-5-15,0 0-10 16,1 8-17-16,-3 12-12 15,-9 7-5-15,-4 2-5 16,-7 4-23-16,0-1 34 16,-21-3 27-16,-2-1 15 15,-2-7 1-15,2-5 7 16,6-4 27-16,7-6-20 16,6-2-3-16,4-4-11 0,0 0-19 15,4 0-57-15,15 0 60 16,3 2 16-16,6 0 16 15,4 6 6-15,0 2-6 16,-4 6-16-16,-4 6-4 16,-5 6-9-16,-11 2-1 15,-6 4 14-15,-2-2 2 16,-4-1-1-16,-14-5 2 16,-6-5-2-16,-5-5 15 15,-2-2 2-15,-23-1-18 16,7-3-59-16,3-9-434 0</inkml:trace>
  <inkml:trace contextRef="#ctx0" brushRef="#br1" timeOffset="85380.02">13100 3669 4 0,'0'0'1484'0,"0"0"-1283"0,0 0-97 16,0 0 41-16,0 0 60 16,0 0 19-16,0 0-85 15,23-60-71-15,-23 58 7 16,0 0 0-16,0 2-17 16,0 0-21-16,0 0-8 15,0 0-4-15,0 0-25 16,0 0-25-16,-5 0-14 15,-3 10 33-15,-6 9 5 16,-6 6 2-16,-2 11 18 16,-7 8-19-16,-2 6 19 15,-3-1-19-15,3-3 10 0,4-9 0 16,5-8-10-16,9-12 33 16,8-10-9-16,5-7-24 15,0 0 8-15,11-26-3 16,14-12 24-16,6-12 8 15,0-4-18-15,1-4-3 16,-1 5-4-16,-7 9 10 16,-4 10 13-16,-4 12 5 15,-7 9-20-15,-5 6 4 16,-2 7-13-16,-2 2-11 16,0 22-30-16,2 16 30 15,3 14 11-15,0 11 14 16,1 9-25-16,-4 2-4 0,-2-2-24 15,0-7-59 1,0-11 56-16,-6-9-24 0,-12-10 22 16,-2-9 15-16,-4-6 18 15,-3-8 8-15,-2-2 2 16,2-8 8-16,2-2-11 16,6-2 4-16,0 0 8 15,9 0 21-15,4-2 22 16,6-4-27-16,0 2-35 15,0 0 0-15,10-2 0 0,13 1 26 16,5 1 1 0,10 3-6-16,4 1-13 0,3 0-8 15,-1 0 0 1,-2 1-42-16,8 8-64 16,-13-3-109-16,-8-2-519 0</inkml:trace>
  <inkml:trace contextRef="#ctx0" brushRef="#br1" timeOffset="85715.17">13633 3996 1617 0,'0'0'425'0,"0"0"-350"15,0 0 26-15,0 0 21 0,0 0 3 16,0 0-30-16,0 0-52 16,51 82-1-16,-51-69 28 15,0-6 39-15,-4 2 21 16,-9-7-22-16,-1-2-42 16,-1 0-12-16,1-8-24 15,3-11-26-15,2-3-4 16,3 0 0-16,3 2 1 15,1 5-1-15,2 4 0 16,0 7-10-16,0 4-28 16,0 0-102-16,0 16-111 15,0 0-47-15</inkml:trace>
  <inkml:trace contextRef="#ctx0" brushRef="#br1" timeOffset="86739.61">14081 3832 1889 0,'0'0'523'0,"0"0"-352"15,0 0-63-15,0 0-67 16,0 0-40-16,0 0 18 15,0 0-18-15,-23 72 21 16,19-23 58-16,4 7-38 16,0 1 15-16,0-5-23 15,16-7-22-15,3-13 12 16,2-10-23-16,1-8 18 16,1-10-1-16,3-4-9 15,1 0 33-15,2-22 8 16,2-14-8-16,-2-10-4 15,-2-12-19-15,-9-6-7 16,-7-3-12-16,-11 3-1 16,0 6-25-16,-9 9 0 0,-18 16 1 15,-4 11-32-15,-18 22-3 16,7 0-171-16,6 5-1147 0</inkml:trace>
  <inkml:trace contextRef="#ctx0" brushRef="#br1" timeOffset="112265.95">15371 3934 505 0,'0'0'190'15,"0"0"-128"-15,0 0 5 16,0 0 72-16,0 0 90 16,0 0 55-16,20 19-10 15,-20-19 36-15,0-3-31 16,2-5-130-16,-2 0-88 15,3-2 19-15,-3-1-22 0,2-2-12 16,0-3-12 0,-2 2 36-16,2-2-4 0,-2 2-17 15,0 2-11 1,0 1-18-16,0 4-14 0,0 1-5 16,0 4 10-16,-2 0-4 15,-13 2 3-15,-6 0-10 16,-8 16 0-16,-8 14 1 15,-4 12 1-15,1 10 4 16,2 9-6-16,9 1-4 16,13-1 3-16,12-3-5 15,4-4-8-15,25-5 13 16,17-9 0-16,14-8 1 0,6-13-9 16,8-13 0-1,-6-6 9-15,-1-15 18 0,-11-17 11 16,-13-12-4-16,-17-6-3 15,-20-9-3-15,-2 0-19 16,-34-1 0-16,-12 6 0 16,-12 5 20-16,0 13 4 15,2 12 4-15,12 16-18 16,15 8-10-16,17 14-79 16,33 46-65-16,22-2-39 15,14-4-189-15</inkml:trace>
  <inkml:trace contextRef="#ctx0" brushRef="#br1" timeOffset="112610.32">16309 4141 1584 0,'0'0'1086'0,"0"0"-979"15,0 0-40-15,0 0-14 16,0 0-35-16,-116-18-12 15,94 22-6-15,-1 10 0 16,2-1-1-16,2 0 2 16,4-5 3-16,4-6 1 15,6-2 19-15,5 0 22 16,0-23-38-16,2-7 5 16,12-2 8-16,4 0-21 15,-2 6 0-15,-6 8 3 16,-1 11-3-16,-5 7-13 0,-2 0-43 15,-2 19 8-15,0 12 39 16,0-3 9-16,0-2 20 16,0-7-20-16,-4-6-5 15,4-13-29-15,0 0-161 16,0-18-797-16</inkml:trace>
  <inkml:trace contextRef="#ctx0" brushRef="#br1" timeOffset="113062.42">16734 3832 2639 0,'0'0'212'0,"0"0"-150"16,0 0-37-16,0 0-11 16,0 0 11-16,0 0-20 15,0 0-5-15,-2-46-51 16,-4 81 4-16,-5 17 34 15,-5 11 13-15,-2 4 4 16,0-6-3-16,3-7 0 16,1-11-1-16,8-15 2 15,6-8-2-15,0-10-11 16,15-8 11-16,18-2 15 16,10 0 54-16,11-12-23 15,6-8-26-15,0-5-13 0,-5 0 6 16,-5-1-6-16,-13 0-6 15,-10-1 0 1,-16 4 4-16,-11 0 3 0,0 1-2 16,-9 4 7-1,-8 7 42-15,-3 1-2 0,3 7-22 16,5 3-6-16,5 7-25 16,0 20-8-16,4 17-1 15,1 16 8-15,2 9 1 16,0 8 1-16,0-2 4 15,0 15-5-15,0-19-130 16,2-19-181-16</inkml:trace>
  <inkml:trace contextRef="#ctx0" brushRef="#br1" timeOffset="114435.88">13004 5243 1180 0,'0'0'662'15,"0"0"-463"-15,0 0-127 16,0 0 60-16,0 0 39 16,0 0-14-16,3-112-67 15,-3 100-53-15,0 2-23 16,0 2 41-16,0 4-14 16,0 4-22-16,0 0-19 15,0 0-26-15,-7 16 19 16,-1 18 7-16,-4 14 11 15,-1 10 3-15,2 0-13 16,-1-2 0-16,4-9 6 0,3-13-7 16,1-12 1-16,4-10-1 15,0-12-20-15,0 0 20 16,4-23 29-16,9-19 39 16,6-8-49-16,-2-7-6 15,1-1-5-15,-2 5-2 16,-3 11 0-16,-2 8 6 15,-4 14 17-15,-2 8 1 16,-3 12-30-16,2 0-18 16,3 20-60-16,1 20 78 0,4 15 24 15,-3 9-9 1,-1 4-15-16,-6 3-2 16,-2-6 1-16,0-5-16 15,-21-8 11-15,-10-7 6 16,-8-13 7-16,-1-9 13 0,0-6-4 15,3-9 1-15,3-4-8 16,12-4 5-16,6 0 17 16,11 0 41-16,5 0-72 15,0 0-7-15,19 0 7 16,14-4 15-16,13-3 0 16,8 0-10-16,6-4 1 15,-2 4 0-15,-6 1-5 16,-8 6-1-16,-9 0 0 15,-3 0-83-15,-8 6-100 0,-8 4-73 16,-5-4-966-16</inkml:trace>
  <inkml:trace contextRef="#ctx0" brushRef="#br1" timeOffset="114764.11">13629 5279 2475 0,'0'0'364'16,"0"0"-288"-16,0 0-76 16,0 0-41-16,0 0 35 15,0 0 6-15,0 0 11 16,19 115-10-16,-19-92 0 0,0-4 0 16,0-9 13-1,-6-6 10-15,-3-4 53 0,-2-2-33 16,2-18 8-16,0-8-25 15,3-5-13-15,3 2 22 16,1 1-22-16,2 8-4 16,0 5-9-16,0 10-1 15,0 4-4-15,0 3-41 16,0 3-83-16,0 13 35 16,18 8-36-16,-3-4-101 15,3-6-566-15</inkml:trace>
  <inkml:trace contextRef="#ctx0" brushRef="#br1" timeOffset="115333.71">14087 4939 2277 0,'0'0'350'16,"0"0"-240"-16,0 0 27 15,0 0 9-15,0 0-54 16,0 0-92-16,0 0 0 15,12 18 0-15,-8 32 5 16,1 6 8-16,-3 3-13 16,0-5 15-16,-2-7-15 15,0-10 4-15,0-13-3 16,0-10 0-16,0-10-1 16,4-4-24-16,0-13 24 0,6-20-2 15,-1-12 2 1,5-7-8-16,3-6-17 0,1 2-4 15,-3 6 13 1,-1 12 16-16,-7 10 1 0,-3 12 27 16,-4 13-1-16,0 3-27 15,0 22-29-15,0 23 29 16,4 14 11-16,5 16-2 16,3 12 2-16,1 3-6 15,-2-2-3-15,-2-4 5 16,-3-12-7-16,-6-12 0 15,0-16-5-15,-2-12-1 16,-14-8 1-16,-1-9 5 16,-3-5 9-16,0-6 4 15,-2-3-2-15,3-1-2 16,4 0 6-16,1 0 31 16,6 0-1-16,3 0-17 0,5-4-11 15,0 1-5-15,7-3-11 16,20 0 6-16,15-2-6 15,9-1 3-15,9 2-3 16,1 1-1-16,-1 4-4 16,2 2-59-16,-15 0-143 15,-13 0-445-15</inkml:trace>
  <inkml:trace contextRef="#ctx0" brushRef="#br1" timeOffset="117361.8">15911 5211 1666 0,'0'0'388'15,"0"0"-233"-15,0 0 69 16,0 0-50-16,0 0-53 15,0 0-35-15,0 0-35 16,50-82 7-16,-42 72 26 16,-6 2-7-16,0 0-16 15,-2 4-10-15,0 2-12 16,0 2-22-16,0 0-11 16,-12 0-5-16,-13 0-1 15,-8 14-1-15,-5 9-6 0,-6 4 7 16,1 10 0-16,4 7 1 15,5 6-2-15,12 4 1 16,13 3-9-16,9-1-2 16,9-6 5-16,28-6-3 15,13-11-18-15,10-13-3 16,4-13 11-16,5-7 10 16,1-21 9-16,-10-15 4 15,-11-10 10-15,-12-5 7 16,-16-8 3-16,-17-3-6 15,-4 3-10-15,-19 3-4 16,-24 6 1-16,-9 8 26 16,-5 8 9-16,-1 12-19 15,6 8-11-15,10 14-10 16,11 10-61-16,11 20-146 0,13 3-332 16</inkml:trace>
  <inkml:trace contextRef="#ctx0" brushRef="#br1" timeOffset="117794.92">16514 5326 2699 0,'0'0'237'0,"0"0"-160"0,0 0-18 15,0 0-55-15,0 0-4 16,0 0-48-16,0 0 31 15,-5 0 5-15,14 0 12 16,-1 0 6-16,-4 0-5 16,-2 0 4-16,-2 2-3 15,0-1-2-15,0-1 0 16,0 0 28-16,0 0 40 16,-4 0 1-16,-2 0-27 15,4 0-27-15,-2 0-5 16,4 0-10-16,0-1-7 15,0-4-2-15,0 2-7 16,0 0 8-16,0-3-5 0,0 2-19 16,0 1-14-1,0 1 9-15,0 0 14 0,0 2 5 16,0 0 2-16,0 0 9 16,0 0 1-16,0 0-4 15,0 6-7-15,2-1-52 16,6 0-87-16,2-5-603 0</inkml:trace>
  <inkml:trace contextRef="#ctx0" brushRef="#br1" timeOffset="118144">17089 4951 1706 0,'0'0'423'16,"0"0"-192"-16,0 0 44 16,0 0-119-16,0 0-56 15,0 0-53-15,0 0-21 16,-65 68-15-16,45-30-5 16,9 0-6-16,7 2 0 15,4-2-27-15,11-4 8 16,22-2-31-16,14-4 50 15,4-2 17-15,3-3-7 16,-7-3-10-16,-12 3-5 16,-20-2-31-16,-15 2-33 15,-19 2 69-15,-35 3 25 16,-15-2 8-16,-9-4-6 16,-5-6 3-16,8-10-30 0,-1-12-69 15,23-16-302-15,20-10-1645 16</inkml:trace>
  <inkml:trace contextRef="#ctx0" brushRef="#br1" timeOffset="118298.07">17542 4867 2651 0,'0'0'279'16,"0"0"-123"-16,0 0-43 15,0 0-75-15,0 0-26 0,0 0-12 16,126-29-99-16,-97 29-122 15,-3 0-269-15</inkml:trace>
  <inkml:trace contextRef="#ctx0" brushRef="#br1" timeOffset="119373.87">13102 6348 933 0,'0'0'1190'15,"0"0"-995"-15,0 0 2 16,0 0-38-16,27-104-32 16,-27 90-21-16,0 6-17 15,0 3-50-15,0 5-9 16,0 0-30-16,0 17-7 16,-11 15 7-16,-5 13 6 15,1 11-1-15,2-1 6 16,2-6-6-16,4-11 0 0,5-13-5 15,2-12 0 1,0-12-21-16,0-1 8 16,17-14 13-16,10-23 44 15,6-13-15-15,6-8-12 0,-4-3-16 16,-1 7 5-16,-7 10-6 16,-8 14 1-16,-7 14-1 15,-8 16-26-15,-4 0-26 16,0 30 52-16,0 17 5 15,0 16 6-15,-2 7-3 16,-7 3-1-16,-5-4-7 16,-1-6-20-16,-7-9 5 15,-5-12 2-15,-2-9 6 16,-2-9 7-16,0-10 9 16,2-7-9-16,4-7 15 0,5 0-7 15,6 0-7 1,10-4 4-16,4-4 38 0,0 3-10 15,11-2-15 1,20 0-7-16,14 0 0 0,9 1-5 16,6 0 2-16,3 2-7 15,-6 2-1-15,-6 2-41 16,1-4-104-16,-17 2-72 16,-10-2-603-16</inkml:trace>
  <inkml:trace contextRef="#ctx0" brushRef="#br1" timeOffset="119561.02">13738 6327 2736 0,'0'0'264'16,"0"0"-189"-16,0 0-53 15,0 0-22-15,0 0-13 16,0 0 12-16,0 0-76 15,31 82-48-15,-25-66-45 16,4-9-494-16</inkml:trace>
  <inkml:trace contextRef="#ctx0" brushRef="#br1" timeOffset="120026.08">14192 6072 2595 0,'0'0'291'15,"0"0"-208"-15,0 0-43 16,0 0-24-16,0 0 4 16,0 0-10-16,138-52-9 0,-95 71-1 15,-5 17 0 1,-9 8-32-16,-14 7-35 0,-15 7 15 16,0 2 0-16,-38 2 34 15,-13-2 18-15,-12-5 8 16,-1-11 136-16,4-11-30 15,15-10-9-15,19-10-23 16,15-10-29-16,11-3-38 16,2 0 7-16,25-2-21 15,17-10 7-15,12-4 2 16,10 1-5-16,3 2-5 16,1 5-25-16,-3 2-28 15,4 6-74-15,-15 0-137 0,-17 0-392 16</inkml:trace>
  <inkml:trace contextRef="#ctx0" brushRef="#br1" timeOffset="120806.9">15961 6034 2450 0,'0'0'198'0,"0"0"-127"16,0 0-29-16,0 0-22 15,0 0 5-15,-140 1-16 0,109 28-4 16,4 9-4-16,5 10 0 16,7 6 3-1,7 1-4-15,8-3 0 0,2-4 6 16,21-10-6-16,8-10 0 15,2-11 9-15,6-12 90 16,1-5-19-16,-3-6-12 16,-1-22-2-1,-9-11-24-15,-9-7-12 0,-11-6-14 16,-7-2-16-16,-5 2 6 16,-24 1 0-16,-6 10 15 15,-6 5-3-15,1 11-13 0,5 15-5 16,3 10-17-1,3 21-87-15,9 12-134 0,9 6-606 0</inkml:trace>
  <inkml:trace contextRef="#ctx0" brushRef="#br1" timeOffset="121014.58">16463 6240 2842 0,'0'0'229'16,"0"0"-162"-16,0 0-29 0,0 0-23 15,0 0 25-15,0 0-19 16,0 0-21-16,0 0-5 16,0 0-2-16,0 0-126 15,-9-2-723-15</inkml:trace>
  <inkml:trace contextRef="#ctx0" brushRef="#br1" timeOffset="121425.92">17367 5781 2433 0,'0'0'258'0,"0"0"-125"16,0 0 21-16,0 0-93 15,0 0 11-15,0 0-52 16,0 0-6-16,-60 103 11 16,13-34-13-16,-4 10-12 15,8 3 0-15,10-2-37 16,16-10 25-16,12-14-1 15,5-17-7-15,13-16-16 16,16-11 36-16,9-12 72 16,0 0 7-16,-7-3-29 15,-6-14-28-15,-11-1-6 0,-14 0 1 16,-5 4 4 0,-29 1-21-16,-12 11 15 0,-8 2-10 15,-2 0 7-15,-1 27-12 16,12 1-4-1,16-3-197-15</inkml:trace>
  <inkml:trace contextRef="#ctx0" brushRef="#br1" timeOffset="198315.56">22735 2001 1495 0,'0'0'321'0,"0"0"-125"15,0 0-17-15,0 0-19 16,0 0-11-16,0 0-85 15,-103-20-24-15,101 20-8 16,2 0-19-16,0 0 1 16,0 0-4-16,0 0-10 15,0 0-28-15,7 0-30 16,17 14 58-16,16 4 10 16,36 4-1-16,49 0 15 15,53-2 10-15,33-8-1 16,13-6-8-16,-6-6-24 0,-24 0 16 15,-16 0-10-15,-36 0 2 16,-41 0-9-16,-34 0 0 16,-23 0 0-16,-6-1 0 15,-9 1 1-15,-9 0 8 16,-16 0 14-16,-4 0 20 16,0 0 2-16,0 0-4 15,0 0-25-15,0 0-14 16,0 0-2-16,0 0-114 15,7 0-58-15,-2 7 24 16,-3 1-286-16</inkml:trace>
  <inkml:trace contextRef="#ctx0" brushRef="#br1" timeOffset="199093.43">22369 3788 1696 0,'0'0'495'0,"0"0"-354"15,0 0-88-15,0 0 98 16,0 0 22-16,0 0-105 16,0 0-46-16,-19 0-11 0,19 0 35 15,10 0 9 1,9 0-24-16,12 0 14 0,15 0-8 16,21 0-9-16,38 0-13 15,51 0-3-15,58 0 7 16,35-4-11-16,16-3 11 15,3 3-6-15,-13 2-2 16,9 2-4-16,-4 0-2 16,1 0 2-16,-1 0-3 15,0 0-4-15,-9-4 0 16,-8 3 8-16,-14-5-8 16,-17-1 6-16,-13 2 9 15,-20-1 8-15,-15 2 3 16,-15 0-4-16,-15-1-5 0,-26 2-1 15,-21 0-4-15,-17 0 0 16,-3 0-12-16,10 2 9 16,12-2-5-16,11 2-4 15,1-2 1-15,-5 1-5 16,-4 2 10-16,-13-1-3 16,-7 1-3-16,-19-3 2 15,-14 3-2-15,-16-1 1 16,-11 1 5-16,-8-3 2 15,-4 2-8-15,0-4-9 16,-16 0-22-16,-15-4-35 16,-11-1-35-16,-31-4-69 15,8 2-129-15,5 1-397 0</inkml:trace>
  <inkml:trace contextRef="#ctx0" brushRef="#br1" timeOffset="200781.58">26482 1923 1155 0,'0'0'407'0,"0"0"-210"16,0 0 6-16,0 0 57 0,0 0-66 15,0 0-102-15,0 0-14 16,0-24 43-16,0 21-31 16,3 3-36-16,-3 0-25 15,0 0-14-15,0 0-15 16,0 0-6-16,0 15-22 15,0 9 11-15,0 12 17 16,4 8 0-16,0 6-2 16,3 4-9-16,-2 3 10 15,-3-6-5-15,0-1-6 16,0-6 6-16,-2-2-11 16,0-11 10-16,0-4 7 0,0-2 0 15,0-5-32 1,0-4-21-16,0 0-70 0,0-4-105 15,5-2-61-15,1-2 13 16,6-4 131-16,-1-2 28 16,0-2 70-16,0 0 47 15,-4 0 25-15,-1 0 75 16,-4 0 159-16,1-10 61 16,-3-1-126-16,0-6-41 15,0 3-63-15,-9-2-3 16,-5 0-42-16,-3 2-28 15,-6-1 3-15,-4 7 0 16,-4-1-6-16,-6 7 5 16,-3 2-3-16,-5 0-8 15,1 11 10-15,2 12-13 16,3 10-5-16,8 6-18 0,6 10 17 16,8 8-25-16,6 10 18 15,8 4 8-15,3 4 1 16,0 3 6-16,20-6-2 15,7-3 8-15,9-7-10 16,3-10 3-16,7-10 1 16,2-6-2-16,4-11-4 15,3-10 25-15,1-11 15 16,5-4 0-16,1-2-1 16,0-21 2-16,1-13-8 0,-1-5-14 15,-2-7-3-15,-4-7 1 16,-12-1-4-16,-8 2 0 15,-12 0 9-15,-15 6 20 16,-9 6-9-16,-2 2-11 16,-23 8-23-16,-10 4-2 15,-9 6-3-15,-10 6-8 16,-2 8-16-16,-4 8-41 16,-1 0-77-16,9 4-74 15,-4 14-132-15,15-2-366 16,15-6-717-16</inkml:trace>
  <inkml:trace contextRef="#ctx0" brushRef="#br1" timeOffset="201049.7">26547 2717 2052 0,'0'0'303'15,"0"0"-216"1,0 0-56-16,0 0 45 0,0 0-16 15,0 0-58-15,0 0-4 16,-9-4-4-16,5 26-1 16,-1 10 7-16,-2 8 10 15,3 4 10-15,-3 4-6 16,5 1-14-16,0-3 1 16,0-7 5-16,0-8-6 15,-3-9-51-15,-4-10-141 16,-12-12-152-16,0-8-215 15,-2-13-722-15</inkml:trace>
  <inkml:trace contextRef="#ctx0" brushRef="#br1" timeOffset="201323.34">26215 2791 1715 0,'0'0'425'16,"0"0"-128"-16,0 0-88 16,0 0-11-16,0 0-93 15,0 0-72-15,0 0-33 16,-15 3 0-16,28 30 2 15,5 7 8-15,3 5-9 16,2-1 0-16,0-8-1 16,-6-8 0-16,-1-10-6 15,-8-8 6-15,-1-6 4 0,-4-4 13 16,1 0 42-16,3-8 35 16,6-15-28-16,5-4-43 15,9-8-14-15,2 2-9 16,6-2 0-16,-1 5-8 15,-3 4-29-15,-2 6-91 16,-9 7-162-16,-9 10-578 16</inkml:trace>
  <inkml:trace contextRef="#ctx0" brushRef="#br1" timeOffset="202661.93">24033 2421 1741 0,'0'0'332'0,"0"0"-199"15,0 0-31-15,0 0 20 16,0 0-59-16,0 0-32 15,0 0-9-15,21-15 22 16,-17 23-29-16,0 14-5 16,4 8 1-16,-2 6 22 0,-1 8 4 15,-1 1-14-15,-4-4-7 16,0 0-6-16,0-10-10 16,0-4-26-16,0-9-64 15,-15-15-123-15,-3-3-77 16,-1 0-656-16</inkml:trace>
  <inkml:trace contextRef="#ctx0" brushRef="#br1" timeOffset="202836.44">23891 2608 1441 0,'0'0'397'15,"0"0"-91"-15,0 0-22 0,0 0-80 16,0 0-60 0,0 0-66-16,0 0-32 15,34-54 11-15,10 52-24 0,10 2-5 16,8 0-16-16,2 0-12 15,3 5-19-15,-2 4-66 16,7 9-61-16,-17-3-227 16,-15-6-521-16</inkml:trace>
  <inkml:trace contextRef="#ctx0" brushRef="#br1" timeOffset="203880.7">22104 1676 1107 0,'0'0'388'0,"0"0"-110"0,0 0-99 15,0 0 4-15,0 0-58 16,0 0-26-16,0 0 11 16,0-22 5-16,-2 22-50 15,0 0 14-15,2 0-5 16,0 0-12-16,-2 0-3 15,2 0-19-15,-3 0-21 16,-4 0-19-16,-3-2 10 16,-13 2-9-16,-8 0-1 0,-13 0-1 15,-12 8 1 1,-4 9 1-16,-5 8-1 16,3 7 4-16,6 4-4 0,12 8 0 15,13 5-7-15,10 2-10 16,17 4-5-16,4-1-17 15,13-6 11-15,20-6 12 16,8-10 16-16,5-8 0 16,4-8 0-16,-4-10-5 15,-6-6-5-15,-4 0 10 16,-9-6-51-16,-8-12-25 16,-10-17-77-16,-4 4-482 15,-5 3-632-15</inkml:trace>
  <inkml:trace contextRef="#ctx0" brushRef="#br1" timeOffset="204151.02">21839 1971 1786 0,'0'0'406'0,"0"0"-124"15,0 0-205-15,0 0-71 16,0 0-12-16,0 0 12 16,0 0 21-16,47 12 24 15,-32-4 1-15,-1-3-15 16,1 1-20-16,-1 1-3 15,-1-1-3-15,-2 4 2 16,1 4-13-16,-2 4-8 16,-3 8 2-16,-3 6 6 15,4 10 5-15,-4 4 12 0,0 4-2 16,-1 3-3 0,1-3-4-16,2-8-8 0,2-6-45 15,5-4-24-15,-3-10-119 16,2-8-343-16</inkml:trace>
  <inkml:trace contextRef="#ctx0" brushRef="#br1" timeOffset="204973.51">21893 3582 839 0,'0'0'972'0,"0"0"-807"15,0 0 11-15,0 0-10 16,0 0 20-16,0 0-118 15,0 0-42-15,-11-69 29 16,-3 61-5-16,-9-1-8 0,-6 5-23 16,-8 3-5-1,-7 1 9-15,-8 0 6 0,0 1 6 16,2 14-14 0,7-1 8-16,10 0 3 0,8 2-11 15,14 4-21-15,9 1-38 16,2 6 10-16,18 3 26 15,15 6 2-15,7 6-6 16,8 2 6-16,0 5-1 16,-1 2 1-16,-5 4-16 15,-6-1-28-15,-12-2 9 16,-11-6 6-16,-10-7 9 16,-3-8-2-16,-13-8 22 15,-19-5 36-15,-12-6 60 0,-5-6 13 16,-7-2-11-16,0-4-30 15,5 0-27-15,4-4-20 16,12-8-14-16,12-6-7 16,15-2-43-16,16-23-113 15,23 6-315-15,12-2-1623 0</inkml:trace>
  <inkml:trace contextRef="#ctx0" brushRef="#br1" timeOffset="206005.24">23767 3527 1858 0,'0'0'366'16,"0"0"-261"-16,0 0-70 0,0 0 46 15,0 0-81-15,0 0-12 16,0 0 0-16,19 25 12 15,6-14 88-15,6-1-3 16,12-1-33-16,5-3-22 16,8-3 14-16,7 1 3 15,-3-4-15-15,-7 0-12 16,-8 0-20-16,-16 0-43 16,-16 0-88-16,-13-7-329 0</inkml:trace>
  <inkml:trace contextRef="#ctx0" brushRef="#br1" timeOffset="206734.84">23023 2953 1610 0,'0'0'313'0,"0"0"-99"15,0 0-40-15,0 0 27 16,0 0-57-16,0 0-96 16,0 0-32-16,-16-12-16 15,13 19 0-15,1 15 0 16,0 7 0-16,2 10 0 16,0 0-24-16,0 3 23 15,0-9-14-15,11-3 5 16,1-10 0-16,1-6 4 15,-3-6-3-15,4-8 9 0,1 0 37 16,1 0 45-16,2-20 13 16,4-7-36-16,-1-6-32 15,0-7-13-15,2-2 4 16,-5-3-8-16,-3-1 4 16,-3-2-5-16,-8 2-9 15,-4 1 0-15,0 2-17 16,0 6 10-16,-14 6 7 15,-1 6 0-15,-1 8-1 16,3 5-8-16,7 3-1 16,-2 9 9-16,4 0 1 15,2 0-11-15,-3 21-3 16,1 4-3-16,4 9 9 16,0 1 6-16,0 1 1 15,2 1-5-15,14-1 5 0,4-9-11 16,2-3 3-16,3-8 8 15,0-3 2-15,-4-8 12 16,2-2-13-16,-3-3 0 16,0 0-35-16,-2 0-47 15,1-3-126-15,8 3-259 16,-4 0-76-16,-5 0-781 0</inkml:trace>
  <inkml:trace contextRef="#ctx0" brushRef="#br1" timeOffset="207597.08">23541 3039 1318 0,'0'0'318'0,"0"0"-195"15,0 0-62-15,0 0 27 16,0 0-31-16,0 0-4 16,0 0 52-16,22 0 41 15,-22 0 34-15,0 0-42 16,0 0-27-16,0 0-29 15,0 0-26-15,0 0-27 16,0 0-29-16,-8 0-19 16,-4 0 17-16,-3 0 2 15,-5 0 8-15,-2 0 4 16,-1 0-11-16,3 7 7 16,5 1-7-16,3 0-2 15,6 3-13-15,4 2-29 16,2 3-2-16,0 1 45 0,0-2 0 15,2 1 7-15,6 0-7 16,2-2-4-16,1-4-12 16,-3-4 6-16,2-4 10 15,1-2 4-15,-3 0 7 16,0 0 0-16,-2 0-10 16,-4 0 10-16,1 0-10 15,-3 6-1-15,2 9-27 16,2 8-2-16,-2 11 24 15,3 4 5-15,-5 7-12 16,0-2-3-16,0-4-46 16,0-5 14-16,-13-7-23 15,-8-8 70-15,-4-5 12 0,2-8 19 16,-2-6 4 0,3 0 17-16,9-2-6 0,3-16 2 15,10-8-16-15,0-4 4 16,10-8-4-16,13-2-8 15,12-5-9-15,4-1-14 16,6 1 0-16,4 1 1 16,3 1-1-16,0 0 8 15,0 4-9-15,-6-1 5 16,-3 4-3-16,-7 0-2 16,-10 5 1-16,-8 5 4 15,-11 8 5-15,-7 5 14 0,0 4 11 16,-4 3-34-1,-14 4 22-15,-3 2-16 0,2 0 0 16,-2 0 0-16,1 14-7 16,5 6-8-16,3 4-9 15,6 5 3-15,4 2-23 16,2 2 37-16,0-1 0 16,13-1 0-16,5 0 0 15,-2-3 13-15,-3-2-13 16,-3-6-22-16,-6-4 7 15,-4-3-23-15,0-6-4 16,-6-1 42-16,-11-4 13 16,-8-2-13-16,-4 0-15 15,-4-8-108-15,4-8-288 16,9-4-1214-16</inkml:trace>
  <inkml:trace contextRef="#ctx0" brushRef="#br1" timeOffset="209043.99">26632 3323 1967 0,'0'0'296'16,"0"0"-182"-16,0 0-26 16,0 0-24-16,0 0-54 15,0 0-3-15,0 0 2 16,0 29 29-16,0-10 19 15,2 1-23-15,-2 6-10 16,0 3 27-16,0 10 5 0,0 3 4 16,0 4-11-16,0 4-24 15,-4-2-5-15,-1-2-7 16,2-6-5-16,1-5-3 16,2-7 2-16,0-8-7 15,0-6 0-15,0-5-19 16,0-9-77-16,0 0-135 15,0 0-1049-15</inkml:trace>
  <inkml:trace contextRef="#ctx0" brushRef="#br1" timeOffset="210293.87">27817 2959 1962 0,'0'0'354'15,"0"0"-207"-15,0 0-20 16,0 0-2-16,-63-104-81 16,32 84-42-16,-9 2 18 15,-9 6-9-15,-7 6-5 16,-1 6 3-16,-3 0 1 16,4 6 10-16,6 14 16 0,13 6-36 15,10 2-7-15,14 5-20 16,9-1 13-16,4-3 3 15,6-4 10-15,19-6 2 16,4-7 7-16,2-5 0 16,2-7-1-1,1 0 5-15,-3 0-3 0,-2-15 0 16,-2 1-3-16,-6 3-5 16,0 0 7-16,-6 5-1 15,-1 6-7-15,-1 0-5 16,1 10-13-16,-1 18-6 15,3 15 17-15,-3 7 2 16,-5 10 5-16,0 4-1 16,-8 3-58-16,0-5-5 15,-10-6-39-15,-17-10 35 0,-10-10 37 16,-8-14 30 0,-4-10 1-16,1-12 57 0,0 0 5 15,9-6 6-15,7-16-3 16,14-4-27-16,12-9 11 15,6 0-36-15,8-7 15 16,23 0-14-16,10 2-1 16,8 1-3-16,2 5-3 15,5 8-7-15,-3 7-1 16,-4 8 1-16,-7 9 0 16,-8 2-1-16,-7 8-12 15,-7 18-13-15,-9 5 6 0,-7 8 20 16,-4 2 4-16,0-8-3 15,0-4 5 1,0-10-6-16,0-9 0 0,0-6 6 16,0-4 28-16,0 0 59 15,0-18-23-15,0-9-66 16,7-5 9-16,4-3-4 16,0 2 5-16,1 2-8 15,-1 5-5-15,-3 8 6 16,0 8-7-16,-4 4 0 15,0 6 0-15,1 0-6 16,-1 9-22-16,2 14 9 16,4 5 19-16,-1 3 8 0,-1-4 1 15,2-3-9 1,-4-7 0-16,-1-8 1 0,-1-6 3 16,0-3 5-16,1 0 13 15,2-18 17-15,2-8-18 16,6-7-13-16,1-1-4 15,4 0-3-15,-2 6 0 16,-5 6-1-16,-2 7 0 16,-6 10 1-16,-3 5-2 15,-2 0-25-15,0 16-28 16,2 12 46-16,0 4 7 16,2 4 1-16,4-4-10 15,0-5-32-15,1-7-14 0,1-7-11 16,0-10-36-1,-1-3-124-15,0 0-199 0</inkml:trace>
  <inkml:trace contextRef="#ctx0" brushRef="#br1" timeOffset="211539.15">28305 2916 1513 0,'0'0'780'16,"0"0"-500"-16,0 0-143 15,0 0-13-15,0 0-124 16,0 0-2-16,0 0-4 16,0 80 6-16,0-22 5 15,0 2-5-15,14-3 7 0,-1-7 4 16,5-8-11-16,-3-13 0 16,1-8 0-16,1-11 0 15,2-10 1-15,0 0 49 16,4-13 0-16,3-15-9 15,3-10-27-15,3-8-9 16,-1-6-4-16,-2-4-2 16,-4-2-9-16,-10-3-12 15,-7-1 10-15,-8 4-11 16,-2 2 4-16,-22 10-7 16,-10 12 8-16,-6 13-20 15,0 12 38-15,1 9 1 16,2 9 14-16,11 18-15 15,10 13-24-15,12 8 13 0,4 2 11 16,6 3 0-16,19-3 6 16,6-6-1-16,5-8 15 15,-3-7-20-15,3-8-1 16,-3-7-7-16,0-7-19 16,2-4-27-16,0-3-24 15,1 0 25-15,-1 0 3 16,-2-8 13-16,1-4 37 15,-3 2 0-15,-6 1 27 16,-7 2 39-16,-7 1 34 16,-5 2-12-16,-4 0-7 15,-2 4-14-15,0-2-30 0,0 2-9 16,0 0 6 0,0-2-8-16,0 2-15 0,0-2-2 15,0-2-9-15,0 2-5 16,0-3-31-16,-2 4-22 15,-7 1 43-15,1 0 15 16,-4 0 12-16,-1 0-5 16,-3 6-3-16,-1 6-4 15,1 2-3-15,-2 4 2 16,0 2-6-16,3 2 0 16,1 2 0-16,3-2-5 15,5-4 0-15,3 1-3 16,3-6 8-16,0-3-10 0,0-4 17 15,5-2 5 1,6-4 3-16,2 0 9 0,3 0 5 16,1-12-1-16,-1-2-7 15,-1 3-4-15,-3-2 1 16,-5 5 6-16,-3 4 8 16,-2 4 8-16,-2 0-23 15,0 0-10-15,0 25-17 16,0 12 17-16,0 15 6 15,-6 10 3-15,-1 10-9 16,-2 3-4-16,-2-3-10 16,-2-8 2-16,-3-14 7 15,1-14-22-15,-4-16 13 16,2-9 14-16,-3-9 31 0,-1-2-1 16,2-6-14-16,5-18-16 15,10-6-14-15,4-9 12 16,0-3 2-16,29-6 6 15,10-8-1-15,13-7-5 16,6-6-19-16,4-6-26 16,1-5-23-16,-7 2-13 15,-8 2-17-15,-15 10 44 16,-10 9 46-16,-12 13 8 16,-11 14 52-16,0 10 56 15,-4 10-15-15,-12 10-38 16,-4 0-20-16,1 8-24 15,-4 18-11-15,7 10-19 16,5 7 8-16,5 2 11 16,6 2 1-16,0 1 0 0,0-6-1 15,6-2 8-15,-1-8 9 16,-5-8-17-16,0-5-27 16,-18-5 27-16,-11-7 21 15,-9 1-1-15,0-5-20 16,-10-3-4-16,9 0-144 15,10 0-394-15</inkml:trace>
  <inkml:trace contextRef="#ctx0" brushRef="#br1" timeOffset="212125.45">27717 3626 2074 0,'0'0'346'16,"0"0"-251"-16,0 0-40 16,0 0 101-16,0 0-80 15,172 9-30-15,-77 4 11 16,32 2-19-16,33 6-4 16,19-2-6-16,2-1 2 0,-2-5 8 15,-7-4 5 1,2 0-13-16,-1-4-18 0,-9 0-2 15,-10-3 1-15,-32 0-8 16,-26-2 4-16,-30 0-7 16,-14 0 0-16,-4 0 1 15,-2 0 0-15,-9 0-1 16,-19 0-23-16,-21-13-25 16,-24-2-183-16,-8-6-342 0</inkml:trace>
  <inkml:trace contextRef="#ctx0" brushRef="#br1" timeOffset="214155.37">26543 1932 1161 0,'0'0'356'0,"0"0"-110"15,0 0-90-15,0 0 23 16,0 0-70-16,0 0-79 0,0 0-1 15,-7-7 73-15,14 7 23 16,6 0-15-16,13 0-8 16,12 0 3-16,20 0-42 15,31 0-27-15,46 0-19 16,42 0-2 0,26 7-2-16,0 5-6 0,-7-1 4 15,-19 1 0-15,-4 2 2 16,-1 1-2-16,-8 0-10 15,-1 1-1-15,-8-2 5 16,-3-3-4-16,-3 4-1 16,-1-3-6-16,-3-2-5 15,-3-3 1-15,-6-2 9 16,-23-1 1-16,-23-4-1 0,-24 2 1 16,-6-2 0-16,6 0 0 15,1 0 0-15,-3 0 1 16,-10 0-1-16,-17 0 0 15,-10 0-1-15,-9 0 1 16,-7 0-1-16,-4 0-12 16,-5 0-4-16,-2 0-3 15,2 0-2-15,-2 0 7 16,2 0 1-16,3 0-23 16,6 0-3-16,0 0-7 15,4 0-6-15,1 0-3 16,-1 0 18-16,-3-2 18 15,-1 0 11-15,-5 0 9 16,-1 0 11-16,-2 2-10 0,-1 0 21 16,-2 0 4-16,0 0 3 15,0 0-11-15,0 0 6 16,0 0 8-16,0 0-3 16,0 0-5-16,0 0 21 15,0 0-7-15,0 0-7 16,0 0 11-16,0 0-7 15,0 0-16-15,0 0-10 16,0 0-9-16,0 0 0 16,0 0-18-16,0 2 8 15,0 20-4-15,0 6 14 0,0 10 0 16,0 8 5 0,0 7 8-16,0 1-13 15,0 0-3-15,0-2 3 16,-5-4 0-16,3-3 0 0,2-8 8 15,0-5-8-15,0-7-1 16,0-9 1-16,0-4 1 16,0-8 11-16,0-2-12 15,0-2 0-15,-7 0-32 16,-1 0 32-16,-9 0 20 16,-6 0-9-16,-14-5 4 15,-7-1-11-15,-12 2 10 16,-6 2-14-16,-3 2 7 15,-1 0-6-15,5 0-1 16,10 0 8-16,11 6-8 0,13 3-3 16,12 1-19-16,10 0-48 15,5-1 51-15,0 3 9 16,14 1 10-16,10-3 0 16,10 3 5-16,8-6-1 15,9 1 1-15,5 0 5 16,4-2-5-16,-5 0-5 15,-3-2 9-15,-12 2-4 16,-13-4-5-16,-11 2-6 16,-16-3-9-16,0 4-12 15,-16-1 3-15,-18 2 24 16,-6 2 25-16,-5 2-16 16,1 2 4-16,4 2-12 15,9 2-1-15,11 1-14 0,7-2-9 16,8 3-7-16,5 2 27 15,0 1 2-15,9-1 2 16,6 4 14-16,1-1-14 16,-3 4 7-16,-4 0-1 15,-4 4-4-15,-5 3 2 16,0 0-3-16,0 4 3 16,-7-1 3-16,-2-2-8 15,3 0 2-15,1-2-2 16,1-1 0-16,1 1 5 15,1-6-8-15,0 0 3 16,-3-4 0-16,3 0 13 16,2-6-13-16,0 2-10 15,0-5 5-15,0 0-18 0,0 0 4 16,0 0-10-16,4 1 3 16,1-4 17-16,-3-1 8 15,1-4-5-15,-3 1 1 16,0-6-23-16,0 1 2 15,0 2 15-15,0 0 11 16,0 1 0-16,0-2 2 16,-3 1 4-16,-4 0 3 15,1 1-2-15,-7-4 6 16,-7 2 27-16,-3-3-35 16,-2 0 32-16,0 0-36 15,0-3-1-15,7-17-11 16,7 3-85-16,9-2-268 0</inkml:trace>
  <inkml:trace contextRef="#ctx0" brushRef="#br1" timeOffset="-214502.58">30225 2185 708 0,'0'0'955'16,"0"0"-729"-16,0 0-119 15,0 0-77-15,0 0 28 16,0 0 14-16,134 3-9 16,-76 0 19-16,5 1 20 15,-3-1 6-15,-5-2-29 16,-8 2 3-16,-16-3-42 15,-12 0-22-15,-13 0-6 16,-6 0 53-16,0 0 2 0,0 0-67 16,-4-4 0-16,-8 1-22 15,1-1-76-15,-5 2-66 16,3 1-210-16,2-2-433 0</inkml:trace>
  <inkml:trace contextRef="#ctx0" brushRef="#br1" timeOffset="-214029.95">30593 1596 1693 0,'0'0'439'0,"0"0"-138"15,0 0-54-15,0 0-87 16,0 0-74-16,0 0 5 15,0 0-52-15,-2-19-1 0,2 19-17 16,0 0 11 0,0 0-32-16,0 3-3 0,0 15 3 15,0 8 0-15,0 4 1 16,0 4 8-16,0-2-9 16,0 0 0-16,0-4 6 15,0-3-3-15,0-6-3 16,4-5 0-16,-1-1-15 15,-1-7-41-15,0-3-26 16,1-3-46-16,1 0-12 16,0-9-27-16,3-11-291 15,-5-3-1377-15</inkml:trace>
  <inkml:trace contextRef="#ctx0" brushRef="#br1" timeOffset="-213716.49">30638 1346 1332 0,'0'0'463'0,"0"0"-39"15,0 0-204-15,0 0-57 16,0 0-66-16,0 0-81 16,0 0 25-16,50-17-8 15,-23 26-9-15,4 11 13 0,3 5 25 16,4 9-23-1,-2 7 6-15,2 3-13 0,-7 4-23 16,-6-4-4-16,-13-2-10 16,-7-4-1-16,-5-4-20 15,-5-2 26-15,-21-6 13 16,-8-4 8-16,-6-2-11 16,-4-5-4-16,-5-4-6 15,-11-3-29-15,8-4-109 16,14-4-242-16</inkml:trace>
  <inkml:trace contextRef="#ctx0" brushRef="#br1" timeOffset="-196353.06">24083 4772 2323 0,'0'0'374'16,"0"0"-255"-16,0 0-112 0,0 0 7 15,0 0-14-15,131 10 0 16,-90 2-283-16</inkml:trace>
  <inkml:trace contextRef="#ctx0" brushRef="#br1" timeOffset="127953.34">24922 1624 933 0,'0'0'228'0,"0"0"-71"15,0 0-62 1,0 0 64-16,0 0 5 0,0 0-30 16,-10-8-10-16,10 8-15 15,0 0-17-15,0 0-27 16,-3 0-12 0,3 0 0-16,-4 0-9 0,0 0-11 15,-6 0-21-15,-1 0 6 16,-2 4 9-16,-3 3 30 15,0 4-23-15,-1 1-18 16,-3 2-15-16,0 6 8 16,-2 3-2-16,-1 4 1 15,-2 5-2-15,4 7-5 16,-2 2-1-16,3 4 1 16,7 3-1-16,1 1 0 15,6 1-1-15,6 0 1 16,0-3-1-16,0 0-9 0,8-5-2 15,8-2-2-15,7-6 13 16,-1 0-5-16,2-3 6 16,5-4 13-16,0-1-3 15,5-4 5-15,1-2-13 16,4-4 39-16,-2-2-21 16,1-1-7-16,0-4-7 15,-1-3 4-15,4-6 10 16,-1 0 2-16,5 0 11 15,-1-6 8-15,6-12 5 0,0 0-11 16,2-4-8-16,-1-3-8 16,-2 0 9-16,-4-1 11 15,-3-2 21-15,-7-1-11 16,-3-4-6-16,-8-1-2 16,-1-5 4-16,-6-1-23 15,-3-6 9-15,-7-2-14 16,-3 0 7-16,-4-2 0 15,0 4-3-15,-4 0-8 16,-15 3-13-16,0 5-4 16,-6 4-4-16,-6 2 2 15,-5 6 2-15,-4 2-8 16,-4 3 6-16,-4 8-13 16,-2 1 5-16,2 4-15 15,2 4-8-15,-1 2-13 0,7 2 21 16,0 0-20-16,2 0-23 15,2 2-38-15,-8 18-91 16,6 0-137-16,7 0-558 0</inkml:trace>
  <inkml:trace contextRef="#ctx0" brushRef="#br1" timeOffset="128284.3">24802 2021 1696 0,'0'0'548'15,"0"0"-403"-15,0 0-106 16,0 0 24-16,0 0 76 15,0 0-75-15,0 0-35 16,7-25 1-16,-7 25-30 16,0 0-3-16,0 15-49 15,3 7 35-15,-1 8 17 16,2 3 20-16,-2 6-20 16,0-5-15-16,1-4-59 15,-3-3-85-15,0-4-34 16,0-6-238-16,-5-7-111 0</inkml:trace>
  <inkml:trace contextRef="#ctx0" brushRef="#br1" timeOffset="128490.31">24660 2121 2260 0,'0'0'267'0,"0"0"-150"15,0 0-62-15,0 0 73 16,0 0-85-16,0 0 26 15,0 0-16-15,48-18-22 16,-14 14-6-16,7 0-17 0,3 3-8 16,5-4-102-1,24-1-41-15,-13 2-170 0,-6 0-551 0</inkml:trace>
  <inkml:trace contextRef="#ctx0" brushRef="#br1" timeOffset="129737.56">25645 1935 1236 0,'0'0'285'16,"0"0"-149"-16,0 0-2 15,0 0 79-15,0 0-77 16,0 0-103-16,0 0-32 15,0 0 31-15,0 0 2 0,4-3 16 16,5 2 17-16,5 1 9 16,3 0-18-16,8-2-26 15,6 2-7-15,9-2 9 16,9-2-12-16,7 0 1 16,9 2-13-1,3-2 2-15,3-1-5 0,3 2 1 16,-3 0 2-16,-4 0 3 15,-5 0-7-15,-8 3-4 16,-10-1-1-16,-5 1 0 16,-13 0 7-16,-4 0-8 15,-5 0 0-15,-5-1 1 0,2 1 5 16,-3 0 4-16,-2-3 1 16,0 1 6-16,-2 2-1 15,-3-2-1-15,0 2-14 16,-4 0 5-16,3 0-4 15,-3 0-2-15,0 0 0 16,0 0-2-16,0-2-7 16,0 2 1-16,0 0-18 15,0 0-56-15,0 0-109 16,-7 0-350-16</inkml:trace>
  <inkml:trace contextRef="#ctx0" brushRef="#br1" timeOffset="130351.33">26503 1788 557 0,'0'0'235'0,"0"0"-173"16,0 0-42-16,0 0 177 16,0 0-15-16,0 0-24 15,0 0-17-15,-8-10-59 16,8 10-48-16,0-2-2 16,0 0-20-16,0 2 10 15,0 0 39-15,0 0 53 16,0 0-16-16,0 0 12 15,0 0-21-15,0 0-19 16,0 0-4-16,0 0-11 0,0 0-9 16,0 0-29-16,0 0-6 15,0 0-11-15,0 0 0 16,0 0-8-16,0 0 7 16,10 0 0-16,1 10-6 15,4 8 7-15,1 4 0 16,-1 3 0-16,1 0 0 15,-3 0-5-15,-3-3 4 16,-8-2-31-16,-2-3-51 16,0 0-56-16,-33 2 13 15,-3-6-223-15,0-1-865 0</inkml:trace>
  <inkml:trace contextRef="#ctx0" brushRef="#br1" timeOffset="131686.29">25419 1858 266 0,'0'0'1098'0,"0"0"-892"15,0 0-147-15,0 0 46 0,0 0 121 16,0 0-123-16,0 0-49 15,0 0 5-15,0 0-11 16,0 0-21 0,0 13-16-16,0 11 7 0,0 8-10 15,0 8 16-15,0 2-10 16,0 0-6-16,0 1 4 16,0-10 2-16,2-3-12 15,1-7-2-15,-3-8 9 16,0-7-8-16,0-4-1 15,0-4-1-15,0-4-69 16,0-11-267-16</inkml:trace>
  <inkml:trace contextRef="#ctx0" brushRef="#br1" timeOffset="132600.37">25186 1152 117 0,'0'0'1203'0,"0"0"-1002"0,0 0-129 15,0 0-61-15,0 0 74 16,0 0-19-16,0 0-40 16,-2-89-16-16,2 83-8 15,0 1 29-15,0 4-15 16,0-2 2-16,0 1-18 15,0 2 26-15,0 0 16 16,0 0 2-16,0 0 1 16,0 0 3-16,0 0 15 15,0-1 3-15,0 1 29 16,0-3-2-16,0 3-12 16,0 0-18-16,0 0-5 15,0 0-58-15,-3 0-7 0,1 0-16 16,2 6 21-16,-3 12-13 15,3 7 15-15,0 3 11 16,0 5-1-16,0 4 8 16,5-3-18-16,6-2 0 15,4-2-17-15,1-4 11 16,5-4 6-16,-2-2 0 16,4-6 1-16,-1-4 16 15,0-4-15-15,0-3 5 16,1-3 3-16,-3 0-7 0,2 0 24 15,3-10-2 1,-3-7 12-16,3-3-1 16,1-4 6-16,-1-3 2 15,1-4 2-15,-1-1-8 0,-2-2 4 16,-4-2 8-16,-3-2-10 16,-7 2-14-16,-3-3-18 15,-6 4-8-15,0-1-3 16,0 5-11-16,-13 4 1 15,-7 2 13-15,-2 4 7 16,0 2-6-16,-1 4 7 16,1 6-7-16,2 1 2 15,4 4-3-15,1 4-5 16,1 0 5-16,1 0-6 16,1 15 5-16,4 6-4 15,1 7-3-15,7 3-8 0,0 2 0 16,0 1 8-16,19-1 7 15,4-6 0-15,6 2-9 16,5-9 10-16,2-4 0 16,2-7-12-16,10-6-62 15,-7-3-102-15,-8 0-233 0</inkml:trace>
  <inkml:trace contextRef="#ctx0" brushRef="#br1" timeOffset="134721.34">26015 1221 450 0,'0'0'0'16,"0"0"-158"-16,0 0-66 15,0 0 156-15</inkml:trace>
  <inkml:trace contextRef="#ctx0" brushRef="#br1" timeOffset="135242.44">26015 1221 729 0,'-48'31'678'0,"48"-31"-372"16,0 0-98-16,0 0 3 16,0 0-13-16,0 0-73 0,0 0-43 15,0 0-28-15,-2 0-12 16,0 0-17-16,0 0 5 15,0 0-14-15,0 0-16 16,0 0 0-16,-1 0-18 16,-1 11 9-16,-3 3 9 15,0 5 2-15,1 8-1 16,-1 1-1-16,3 3 10 16,4-1-10-16,0-1-7 15,0-3-9-15,0 1 6 16,0-5 10-16,6-6 0 15,5-2 0-15,0-6-6 16,3-2 6-16,-3-4 0 16,3-2 6-16,-4 0-2 15,1 0 8-15,-1 0-12 0,-4-23-15 16,-1 3-146-16,-3-1-343 16</inkml:trace>
  <inkml:trace contextRef="#ctx0" brushRef="#br1" timeOffset="135490.49">26019 930 1921 0,'0'0'234'0,"0"0"-138"0,0 0 86 15,0 0 11-15,0 0-131 16,0 0-44-16,0 0-18 16,-6-11-11-16,6 11-71 15,0 0-255-15,0 7-57 16,0-1-191-16</inkml:trace>
  <inkml:trace contextRef="#ctx0" brushRef="#br1" timeOffset="135917.78">26019 930 1445 0,'23'12'510'0,"-23"-14"-336"16,0 0-111-16,-8 0 56 0,2 0 21 15,-1 0-77-15,1 0-20 16,4 2-8-16,-1-3-20 16,3 3 3-16,0-1-15 15,0 1-3-15,0 0 0 16,0 0-1-16,0 0 2 15,0 0 22-15,0 0-17 16,0 0 9-16,0 0 7 16,0 0-7-16,0 0-15 15,0 0 0-15,0 0-15 16,0 0 8-16,0 0 6 16,0 0 0-16,0 0-16 15,0 0 2-15,0 0 3 16,0 0 12-16,0 0 2 15,0 0 5-15,0 0 1 0,0 0-1 16,0 0 2 0,0 0 1-16,0-2 16 0,0-2 15 15,0-2 32-15,0-1-19 16,0-4-11-16,0 3 18 16,0 0-25-16,0 2-3 15,0 3-21-15,-3 2-12 16,-10 1-36-16,0 0-153 15,-3 0-362-15</inkml:trace>
  <inkml:trace contextRef="#ctx0" brushRef="#br1" timeOffset="139326.15">24856 4154 1962 0,'0'0'356'0,"0"0"-206"16,0 0-45-16,0 0-12 15,0 0-30-15,0 0-19 16,0 0-2-16,0-12-13 15,0 12 14-15,0 0 2 16,0 0-6-16,0 0-34 16,0 0-5-16,0 0-31 15,0 17-7-15,0 9 38 16,0 10 6-16,0 8 4 16,0 6 0-16,0 2-4 15,8-3-6-15,2-6-18 16,1-6 18-16,0-7 0 0,2-10-9 15,-4-6 2 1,2-8 3-16,-1-5 4 0,-2-1 10 16,5 0 14-16,3-3 13 15,5-15 3-15,2-5-14 16,4-7-6-16,2-2 2 16,2-6-15-16,-2-1 20 15,0-6-26-15,-2 1 12 16,-6-3 12-16,-6 6-25 15,-9 2 6-15,-6 8 9 16,0 7-5-16,0 3-10 16,-13 10 5-16,-1 3 3 15,4 3-4-15,-1 5-4 16,1 0 6-16,2 13-6 16,-1 10-2-16,2 8-4 15,5 1-6-15,2 2-1 0,0-4-6 16,2-4 0-16,14-2-22 15,2-7-29-15,1 0-46 16,16-4-27-16,-4-6-156 16,-8-3-1845-16</inkml:trace>
  <inkml:trace contextRef="#ctx0" brushRef="#br1" timeOffset="139700.32">25411 4417 1741 0,'0'0'219'0,"0"0"-140"16,0 0 61-16,0 0 15 16,0 0-78-16,0 0-34 15,0 0 3-15,18 44-10 16,-18-26-7-16,0 6-8 16,0 5-5-16,-5 0-9 15,-4 4 7-15,5-5-8 16,4-6-6-16,0-5-12 15,0-5 11-15,0-5 1 16,10-5 7-16,6-2 29 16,3 0 17-16,-2-6 2 15,1-11-15-15,-3-6-17 16,-6-3 14-16,-4-2-1 0,-5 2 5 16,-2-1-13-16,-18 4-3 15,-9 2 17-15,-5 6-25 16,1 4-17-1,0 9-7-15,-3 2-99 0,7 6-156 16,13 4-585-16</inkml:trace>
  <inkml:trace contextRef="#ctx0" brushRef="#br1" timeOffset="140399.27">25814 4395 1710 0,'0'0'401'16,"0"0"-130"-16,0 0-125 15,0 0 22-15,0 0-69 16,0 0-64-16,0 0-35 16,0-10-16-16,0 34 15 15,0 8 1-15,0 9 7 16,0 0 3-16,2-3-7 15,7-5-2-15,4-7-1 16,-2-10 1-16,3-6 8 16,-1-8 14-16,3-2 25 15,1-2 21-15,6-18-10 0,0-8-24 16,-2-6-24-16,2-4-2 16,-5 1-7-16,-5 4-1 15,-1 5 11-15,-6 7-12 16,-2 9 11-16,-4 6 10 15,3 6 2-15,-3 0-23 16,2 4-45-16,4 19 44 16,8 6 1-16,3 8 9 15,8 1-3-15,2-2 2 16,4-6-7-16,0-5 4 16,3-4-5-16,17-13-24 15,-9-6-123-15,-2-2-547 0</inkml:trace>
  <inkml:trace contextRef="#ctx0" brushRef="#br1" timeOffset="-114929.43">30208 3817 1176 0,'0'0'504'15,"0"0"-248"-15,0 0-122 0,0 0 40 16,0 0-130-16,0 0-44 15,0 0-106-15,-14-1-179 16,7 1-282-16</inkml:trace>
  <inkml:trace contextRef="#ctx0" brushRef="#br1" timeOffset="-108538.59">30266 3036 828 0,'0'0'306'16,"0"0"-137"-16,0 0-20 15,0 0-12-15,0 0-75 16,0 0-30-16,0 0 8 16,0 0 46-16,0 0 26 15,0 0-32-15,0 0-16 16,0 0 9-16,0 0 14 16,0 0-12-16,0 0-13 15,0 0 2-15,0 0-5 16,0 0 1-16,0 0 1 15,0 0 8-15,0 0-11 16,0-3 4-16,0 3-13 0,0 0 2 16,0 0-15-1,0 0-8-15,0 0 4 0,0 0-9 16,0 0-2-16,0 0-4 16,0 0-5-16,0 0-3 15,0 0-4-15,0 0-4 16,0 0-1-16,0 0 0 15,0 0-4-15,0 0-1 16,0 0 1-16,0 0 3 16,0 0 1-16,0 0-4 15,0 0 4-15,0 0 2 16,0 0 2-16,0 0-3 16,0 0 0-16,0 0 3 15,0 0-3-15,0 0 0 16,0 0-1-16,0 0 6 0,0 0-6 15,0 0 0-15,0 0 0 16,0 0 2-16,0 0-1 16,0 0 0-16,0 0-1 15,0 0 0-15,0 0-1 16,0 0 1-16,0 0 0 16,0 0 0-16,0 0 0 15,0 0-11-15,0 0 11 16,0 0-2-16,0 0-13 15,0 3-10-15,0 13 6 0,2 3 9 16,4 10-31-16,-1 7 6 16,1 4 23-16,2 8 5 15,-4 2 7 1,0 3-39-16,-2-6-22 0,-2-2 61 16,0-7 2-16,0-7-2 15,0-10 1-15,0-7-2 16,0-6 1-16,0-5 0 15,0-3 16-15,0 0 28 16,0 0 37-16,0-19-13 16,0-8-37-16,0-10-8 15,3-5 13-15,3-4-10 16,4-4 3-16,3 0-7 0,5 0-4 16,3 1-10-16,9 6-8 15,1 5 0-15,2 7-1 16,0 5 1-1,2 7 0-15,-7 8-5 0,-6 7-22 16,-3 4-78-16,-11 4-89 16,-1 14-91-16,-7-3-894 0</inkml:trace>
  <inkml:trace contextRef="#ctx0" brushRef="#br1" timeOffset="-107779.55">30584 3332 1352 0,'0'0'269'16,"0"0"-122"-16,0 0 81 0,0 0-59 15,0 0-60-15,0 0-2 16,0 0 11-16,25 13 5 16,-25-13-26-16,0 0-29 15,-18 0-51-15,-6 0-17 16,-10 9 0-16,-2 10 8 15,1 9-8-15,3 10-11 16,12 7-4-16,14 5-4 16,6-2 18-16,0-3-4 15,24-6 5-15,5-10-6 16,5-11 6-16,1-11 18 16,-2-7-16-16,1-8 13 15,-5-22 10-15,-5-13-25 16,-1-8-16-16,-10-6-69 0,-3-5-43 15,-6 2 9-15,-4 2 55 16,0 8 64-16,-8 6 166 16,-2 11 7-16,-1 13-20 15,4 10-41-15,2 10-75 16,3 0-37-16,-2 26-32 16,1 17 15-16,1 10-6 15,2 8-58-15,0-1-6 16,5-5-26-16,11-8-8 15,1-13 33-15,1-11 71 16,3-8-11-16,0-11 28 16,4-4 1-16,2-2 10 15,2-20 1-15,0-8 19 0,0-2-15 16,-4-2 26-16,-8 0 20 16,-3 4 22-16,-8 3 16 15,-6 10-10-15,0 3 11 16,0 8-29-16,-2 6-23 15,-12 0-31-15,-1 11-18 16,-1 13-1-16,1 9-21 16,5 5 15-16,6-2-5 15,4 1 1-15,0 1 10 16,6-9 0-16,8-3 1 16,-3-6 1-16,-7-8 5 15,0-4-6-15,-4-3 0 16,0-4-5-16,0-1 5 0,-8 0 9 15,-7 0 1 1,-1 0-10-16,1 0-112 0,-3 0-95 16,2 0-137-16,7 0-424 15</inkml:trace>
  <inkml:trace contextRef="#ctx0" brushRef="#br1" timeOffset="-107559.43">31006 3457 1564 0,'0'0'570'16,"0"0"-207"-16,0 0-188 0,0 0-95 15,0 0-73-15,0 0 1 16,-3 122 8-16,-1-60-15 16,-3 6 5-16,0 0-6 15,-1-1-11-15,-6-1-38 16,3-16-170-16,2-18-906 0</inkml:trace>
  <inkml:trace contextRef="#ctx0" brushRef="#br1" timeOffset="-104645.31">30542 2094 1234 0,'0'0'318'0,"0"0"-142"15,0 0 61-15,0 0-2 16,0 0-127-16,0 0-84 16,0 0-16-16,-6-65-8 15,12 57 28-15,1 0-1 0,-3 4 16 16,-2 0 17-16,0 1 16 15,-2 3-6-15,0 0-22 16,2 0-24-16,-2 0-14 16,3 0-10-16,2 0 0 15,1 0 0-15,5 0 0 16,7 0 38-16,4 5 17 16,9 1-22-16,8 2-8 15,9-2-6-15,12 2-7 16,9 1-4-16,10-2-4 15,10 3-4-15,2-2-1 16,7 2 1-16,0-1 1 16,2-3 5-16,-1-4-6 0,-3 1 10 15,-13-1-9-15,-8-2 8 16,-20 0 3-16,-15 0 13 16,-19 0-9-16,-11 0 19 15,-7 0 23-15,-1 0-19 16,-2 0-19-16,0 0-7 15,2 0-13-15,0 0 0 16,6 0-13-16,0 0 7 16,3 0 6-16,-2 2 0 15,-2 2-11-15,-5-2-6 0,0 0 1 16,-2-2 5 0,0 0-4-16,0 2 3 0,0-2 12 15,0 0 1 1,0 0 6-16,0 0-1 0,0 0-5 15,0 0 0-15,0 0 2 16,0 0-3-16,0 0-13 16,0 2 0-16,0 2-7 15,0 4 3-15,0 4 3 16,0 11 14-16,-4 6 3 16,0 9 7-16,-4 10 0 15,4 11-6-15,-3 5 0 16,-1 5-1-16,4-1 10 15,-2-3-13-15,2-3 2 16,2-9-2-16,2-7 1 0,0-10-1 16,0-10 0-16,0-7-1 15,0-10-10-15,0-5 11 16,0-4 0 0,0 0 1-16,0 0 20 0,0 0-2 15,0 0-6-15,0 0-1 16,-7 0-12-16,-9 0-2 15,-13 0-24-15,-19 0 26 16,-19 0 20-16,-14 0-3 16,-8 0-6-16,-2 0 7 15,9 0-14-15,14 0 18 16,20 0-10-16,19 0-12 16,20 4-2-16,9 6-78 15,28 2 29-15,26 4 51 16,18 1 0-16,14-4 0 0,8-1-14 15,-3-4-20-15,-12 0 5 16,-17-2-3-16,-22-2 12 16,-16-1 12-16,-17-3 7 15,-7 1-11-15,-2-1 12 16,-18 2 14-16,-4 4 8 16,-3 4-2-16,2 3-8 15,2 5-12-15,11 1-12 16,3 4 7-16,7 1-8 15,2 0 13-15,0 0 6 16,0 2-4-16,4 2-2 16,3-2 7-16,-1 2 4 15,-2 3-4-15,1 0-2 0,-2 3-5 16,-3 1 9 0,2 1-2-16,-2 1 3 0,2 2-1 15,-2-1-1-15,0-2 5 16,0-3-2-16,0 1-2 15,0-7-1-15,0-1-7 16,0-6-1-16,-4-2 0 16,-2-6 0-16,2-2-7 15,0-3 0-15,2-5-10 16,2-1 10-16,0-1 7 16,0 0 2-16,0 0 12 15,0 0-5-15,0 0-3 16,-2 0-6-16,2 0 0 15,-3 0-23-15,1 0-11 0,2 0 22 16,-2 0 12-16,0 0 0 16,-3 3-7-16,-2 1 7 15,-1 0 14-15,-9 0-5 16,-2-1-8-16,-6 1 0 16,-6 2 11-16,-6-1-12 15,-9-3 1-15,-4 0 7 16,-6 0-1-16,-6-2 5 15,-7 0-2-15,-5 0 6 16,-11 0-8-16,-7 0-3 16,-23-9-5-16,-26 0 39 0,-19-5-20 15,15 0 12 1,30 1 6-16,36 5 1 0,26 3-10 16,-3 1 4-16,3-1-12 15,2 4-13-15,17-2-2 16,14 3-5-16,11 0-6 15,7 0-30-15,2 0-43 16,0 0-4-16,0 0-8 16,4-1-16-16,28-3-72 15,-1-3 49-15,4 4-206 0</inkml:trace>
  <inkml:trace contextRef="#ctx0" brushRef="#br1" timeOffset="-104011.26">31650 3346 1906 0,'0'0'385'0,"0"0"-194"16,0 0-81-16,0 0-40 15,0 0-70-15,0 0-18 16,0 0 0-16,10 17 0 16,-5 2-5-16,-1 10 13 15,3 5 1-15,-2 5 9 16,1 2 1-16,1 1 7 15,1-4-7-15,0-4 10 16,-4-6-10-16,0-10 2 0,-1-5 4 16,-1-8 3-16,0-2 32 15,0-3 40-15,0 0 26 16,5 0 18-16,4-18-34 16,0-7-47-16,5-4-28 15,2-4 12-15,0-5-5 16,-1 0-3-16,3-3 2 15,-1-4-11-15,-2 1 9 16,-3 3-3-16,-3 7-11 16,-5 8 4-16,-2 8-11 15,-4 8-18-15,0 10-86 16,-15 0-265-16,-3 0-746 0</inkml:trace>
  <inkml:trace contextRef="#ctx0" brushRef="#br1" timeOffset="-103394.64">31943 3296 2225 0,'0'0'243'0,"0"0"-126"16,0 0-77-1,0 0-40-15,0 0-8 0,0 0 7 16,16 125 1-16,-9-73-54 15,-5 4-20-15,2-3-38 16,-2-9 41-16,-2-8 53 16,0-13 3-16,0-9 15 15,0-7 62-15,0-7 180 16,0 0-26-16,2-8 3 16,3-17-120-16,2-9-70 15,2-9-10-15,4-4 14 16,3-4-2-16,4-1-14 15,0 1-3-15,0 1-2 16,-1 6-6-16,-2 7-6 16,-1 11-16-16,-8 12-87 15,-3 10-150-15,-1 4-457 0</inkml:trace>
  <inkml:trace contextRef="#ctx0" brushRef="#br1" timeOffset="-102681.39">32238 3605 753 0,'0'0'692'0,"0"0"-452"15,0 0-4-15,0 0 85 16,0 0-181-16,0 0-81 16,0 0 2-16,31 2-13 15,-31-2 1-15,0 0 9 0,-14 2-46 16,-10 4 31-16,-10 11-22 15,-4 4-6-15,3 8-4 16,1 5 1-16,12-1-12 16,7 0-28-16,8-5 12 15,7-6 15-15,0-6 1 16,5-5 9-16,14-7 34 16,6-4 47-16,2 0-6 15,2-23-18-15,2-5-35 16,-4-8-16-16,2-2-13 15,-10-5 13-15,-1 1-15 16,-7 0 0-16,-1 4 5 0,-8 4 36 16,-2 10 3-1,0 7-11-15,0 10-28 0,0 7-5 16,-4 0-15-16,-4 22-43 16,-1 14 58-16,3 10-22 15,4 8-6-15,2-1 1 16,0-6-4-16,6-7 6 15,9-9-2-15,4-11-20 16,-1-8 15-16,1-12 14 16,4 0 13-16,2-8 5 15,-1-16 8-15,0-4-8 16,-1-4 13-16,-1-2 4 16,-7 3 27-16,-3 2 8 15,-6 6 6-15,-3 7 10 16,-3 4-16-16,0 8-28 0,0 4-24 15,-5 0-20-15,-3 16-5 16,-2 10 24-16,4 9-14 16,3 3-18-16,3 0 26 15,0-2 5-15,0-7 2 16,9-2 7-16,1-10 4 16,-10-4-11-16,0-7 0 15,0-2-10-15,0-4-5 16,-19 2 15-16,-1 0-15 15,-4-2-25-15,-3 0-116 16,5 0-100-16,6-4-946 0</inkml:trace>
  <inkml:trace contextRef="#ctx0" brushRef="#br1" timeOffset="-102380.46">32834 3626 2241 0,'0'0'318'0,"0"0"-135"16,0 0-20-16,0 0-60 15,0 0-79-15,0 0-24 16,116 62-16-16,-109-23-46 16,-7 7-18-16,0 1 27 15,-20-3 10-15,-6-8 20 0,-1-6 23 16,6-10 32-1,8-6 47-15,11-7-41 0,2-2-38 16,0-5 1-16,22 0 19 16,11 0 25-16,10 0 12 15,3-16-35-15,8-28-22 16,-14 1-217-16,-11-1-1701 0</inkml:trace>
  <inkml:trace contextRef="#ctx0" brushRef="#br1" timeOffset="-101083.91">32080 2039 889 0,'0'0'427'16,"0"0"-142"-16,0 0-138 15,0 0 38-15,0 0-76 16,0 0 13-16,0 0 29 15,6-1-33-15,9 1 32 16,6 0-8-16,10 3-46 16,6 1-11-16,15 2-13 15,8-2-17-15,9 0-21 0,7 0 11 16,2-2-18 0,-5 0 6-16,-5 0-27 0,-14 0-1 15,-11-2-1 1,-9 0 2-16,-14 0-6 0,-7 0 4 15,-9 0 0-15,-1 0-3 16,-3 0 16-16,0 0 2 16,0 0-10-16,0 0-5 15,0 0-4-15,2 0 1 16,0 0-1-16,0 0 0 16,1 0-1-16,-1 0 1 15,-2 0 0-15,2 0 0 16,-2 0 0-16,0 0-3 15,3 0 3-15,-3 0 1 16,0 0-1-16,0 0 0 16,0 0-7-16,0 0-1 15,0 0-4-15,0 0 4 0,0 0-7 16,0 0-4-16,0 8-11 16,0 7 8-16,0 8 11 15,0 8 10-15,0 6 1 16,0 7 8-16,0 4-2 15,0 4-5-15,0-1 7 16,0-1-6-16,0-9-1 16,0 1-1-16,0-11 5 15,0-6-5-15,0-6 1 16,0-6-1-16,0-6 0 16,0-1-6-16,0-3-19 15,0-3-46-15,-5 2-48 0,-13-2-83 16,0 0-433-16,-2 0-213 15</inkml:trace>
  <inkml:trace contextRef="#ctx0" brushRef="#br1" timeOffset="-100552.04">32413 2619 1754 0,'0'0'312'15,"0"0"-67"-15,0 0 0 16,0 0-177-16,0 0-37 15,0 0 34-15,0 0 2 16,168 2-20-16,-102 1-17 16,3 4-15-16,1-1 9 0,-8-2-17 15,-11 1-2-15,-13-2-4 16,-14 0-1-16,-12-1-5 16,-12 1-32-16,-2-2-50 15,-25 2-37-15,-14 3 17 16,-9 0-12-16,-6 3 4 15,-2 4 5-15,4 0 48 16,10 2 61-16,13 0 1 16,8-4 7-16,14 1-7 15,9-2-40-15,3 0 40 16,26-2 91-16,8-1 14 16,8-1 9-16,6-1-54 15,1-1 9-15,-6-2-15 0,-5 0 3 16,-20-2-15-16,-9 2-28 15,-12-2-14-15,0 0 0 16,-23 2-28 0,-14 2 22-16,-8 2-26 15,-2 0-8-15,4 0 26 0,10-2-5 16,14 0 8-16,12 0 10 16,7-2-129-16,7 0-59 15,24 2 189-15,9-2 4 16,4-2 19-16,3 2 0 15,0-2 12-15,-11 0-5 16,-15 0-30-16,-9 0-8 0,-12 0-910 16</inkml:trace>
  <inkml:trace contextRef="#ctx0" brushRef="#br1" timeOffset="-100378.19">32944 2912 2466 0,'0'0'250'0,"0"0"-86"15,0 0-123-15,0 0-41 16,0 0-99-16,0 0-286 0</inkml:trace>
  <inkml:trace contextRef="#ctx0" brushRef="#br1" timeOffset="-97666.18">25886 830 1223 0,'0'0'349'0,"0"0"-83"0,0 0-92 16,0 0-89-16,0 0-3 15,0 0 6-15,0 0-42 16,2-4-22-16,-2 4-24 16,0 0 0-16,0 0-12 15,0 0-12-15,0 6 24 16,0 8 0-16,0 3 8 16,0 0-6-16,0 3-2 15,0 0 0-15,4 0 15 16,9-3-14-16,3-4 20 0,1-3 8 15,2-4 10 1,0-4 6-16,1-2 12 0,-1 0 12 16,-4 0-4-16,1 0-8 15,-3-10-21-15,-1-4-16 16,-4-4-8-16,-1 2-1 16,-5-1 6-16,-2-2 9 15,0 5 10-15,-7 1 14 16,-11 0-17-16,-3 3-17 15,-8 4-16-15,-5 4-56 16,-13 2-44-16,9 2-132 16,9 8-471-16</inkml:trace>
  <inkml:trace contextRef="#ctx0" brushRef="#br1" timeOffset="-79257.52">22073 6126 708 0,'0'0'361'0,"0"0"-145"0,0 0-119 15,0 0 69-15,0 0-18 16,0-24-10-16,0 22-10 15,0-1 20-15,0-1 2 16,0 1 6-16,0-1-15 16,0 0-12-16,0-3-35 15,0 4-2-15,0-3 3 16,0 4-5-16,0-1-5 16,0 3-24-16,0 0-40 15,0 0-8-15,0 0-13 16,-2 0-6-16,-2 6-16 15,-6 20 2-15,-5 17 20 16,-3 13 11-16,1 12 2 16,0 6-13-16,7 1 0 0,5-3-15 15,5-11 9-15,0-11-13 16,5-13 4-16,14-15-4 16,8-14 7-16,6-8 12 15,6-8 10-15,3-24 11 16,2-12 5-16,1-12-12 15,-3-6-13-15,-4-4 10 16,-7-5-6-16,-6-1-5 16,-14 2 0-16,-11 3 0 15,0 6-11-15,-14 6 4 16,-12 12 6-16,-6 13-4 16,6 9 4-16,0 13-3 0,3 8 4 15,5 4-4 1,1 24 4-16,5 14-9 15,8 11-1-15,4 5-1 0,2 2-15 16,22-4 6-16,8-3-15 16,5-14-57-16,1-5-33 15,7-10-38-15,-12-9-210 16,-6-10-1749-16</inkml:trace>
  <inkml:trace contextRef="#ctx0" brushRef="#br1" timeOffset="-79040.19">22421 6385 2258 0,'0'0'327'0,"0"0"-238"0,0 0-80 15,-63 128 1-15,47-74 8 16,3 4 0-16,7 1-18 16,1-8 0-16,5-8 0 15,0-11 3-15,7-10 9 16,10-11 4-16,8-7 48 15,6-4-16-15,4-5-8 16,19-37-40-16,-9 2-63 16,-7-1-809-16</inkml:trace>
  <inkml:trace contextRef="#ctx0" brushRef="#br1" timeOffset="-78864.22">22439 6186 2836 0,'0'0'230'16,"0"0"-230"-16,0 0-87 16,0 0-133-16,0 0-1000 0</inkml:trace>
  <inkml:trace contextRef="#ctx0" brushRef="#br1" timeOffset="-78649.72">22984 6210 2721 0,'0'0'266'0,"0"0"-201"0,0 0-65 16,0 0-20-16,0 0 17 16,0 0 3-16,14 118 0 15,-8-57 0-15,-1 0-11 16,-3 0 11-16,-2-7-2 15,2-6-6-15,-2-10-5 16,0-8-18-16,0-9-16 16,0-12-53-16,0-4-168 15,0-5-1078-15</inkml:trace>
  <inkml:trace contextRef="#ctx0" brushRef="#br1" timeOffset="-78491.38">22774 6505 2333 0,'0'0'341'0,"0"0"-142"16,0 0-126-16,0 0 11 16,0 0-13-16,0 0-30 15,141-42-20-15,-79 36-9 16,3-1-12-16,7-1-92 16,-17 5-336-16,-14-5-2051 0</inkml:trace>
  <inkml:trace contextRef="#ctx0" brushRef="#br1" timeOffset="-77807.13">23563 6274 880 0,'0'0'204'16,"0"0"-42"-16,0 0 97 16,0 0-75-16,0 0-118 15,0 0-40-15,0 0-19 16,3-18-7-16,-3 18-78 15,0 0-64-15,0 0-15 16,0 0-159-16</inkml:trace>
  <inkml:trace contextRef="#ctx0" brushRef="#br1" timeOffset="-77524.92">23563 6274 1897 0</inkml:trace>
  <inkml:trace contextRef="#ctx0" brushRef="#br1" timeOffset="-77163.58">23563 6274 1897 0,'40'-68'401'0,"-40"65"-207"0,0-2-46 0,0 3-17 0,0 0-67 15,0 2-21-15,0 0 5 16,0 0-9-16,-2 0-36 15,-2 0-3-15,-5 16-7 0,1 12 7 16,-4 12 10 0,3 10-10-16,3 7 2 0,3-3-2 15,3-2-15-15,0-9-5 16,13-12 9-16,10-10 2 16,2-10 9-16,8-11 0 15,7 0 34-15,7-28 27 16,4-10-7-16,2-9-4 15,-1-10-23-15,-6-3-27 16,-8-7 0-16,-9 1-1 16,-11-1-20-16,-13 4-6 15,-5 2 9-15,-13 11 18 16,-19 10 48-16,-4 15-11 16,3 8-15-16,4 11 2 15,5 6-12-15,6 6-12 16,7 19-20-16,11 11-17 0,0 6 8 15,24 1-7-15,14 2-10 16,11-5-21-16,25 8-30 16,-14-12-145-16,-9-8-790 0</inkml:trace>
  <inkml:trace contextRef="#ctx0" brushRef="#br1" timeOffset="-76378.46">24312 6327 1865 0,'0'0'408'16,"0"0"-253"-16,0 0-96 0,0 0 47 16,0 0-66-16,0 0-22 15,0 0-11-15,0 0 2 16,76-11 40-16,-78 11 5 16,-21 0-34-16,-8 0-5 15,-4 0-1 1,-5 11 12-16,1 0 37 0,6 7 18 15,9 0-39-15,8 2-40 16,12 3-2-16,4-4-6 16,0 2-2-16,17-1 8 15,8-5 1-15,2 0 5 16,-3-5-5-16,-1-4 11 16,-6-1-6-16,-5-2 5 15,-3 1-11-15,-3 6-15 16,-4 8 0-16,2 8 9 15,-1 10 6-15,-1 8 8 16,1 6-8-16,-3 4-10 0,2 1-35 16,-2-5 13-16,0-5 22 15,0-8 5-15,0-9 4 16,0-10-4-16,0-6 5 16,-2-8 25-16,-3-4 36 15,5 0 7-15,0 0-8 16,0-12-38-16,0-14-16 15,0-8 11-15,14-12 0 16,5-6-2-16,6-7 4 16,4-3-13-16,4-3 0 0,3 0 1 15,2 0-7-15,2 6 0 16,2 3 8-16,-3 5-8 16,-4 5 1-16,-6 6 1 15,-10 9 6-15,-7 6 6 16,-7 8 0-16,-5 9 8 15,0 3-18-15,0 5-4 16,-14 0 0-16,-8 2 2 16,0 12 5-16,-3 6-7 15,4 2-1-15,6 4-6 16,9 2-2-16,6 3-1 16,0 0 3-16,8 4 2 15,15 0 5-15,2-2 6 16,-2-1-5-16,-4-5 2 15,-6-6-3-15,-11-5-4 0,-2-3-14 16,0-5 0-16,-13-1 18 16,-12-3 1-16,-2-4 2 15,-4 0-3-15,-7 0-40 16,7-12-151-16,9-4-137 0</inkml:trace>
  <inkml:trace contextRef="#ctx0" brushRef="#br1" timeOffset="-74775.52">25201 6447 712 0,'0'0'393'0,"0"0"-189"0,0 0-114 16,0 0-1-1,0 0-76-15,0 0-13 0,0 0-13 16,0 0 11-16,0 0 2 16,0 0 2-16,0 0 21 15,0 0 12-15,0 0 42 16,0 0-15-16,0 0-11 16,0-3 19-16,0 3 49 15,0 0 10-15,0 0-9 16,0 0 6-16,0 0-2 15,0 0-9-15,0 0-41 16,0 0-15-16,0 0-16 16,0 0-13-16,0 0-13 0,0 0 0 15,0 0-9-15,0 0-7 16,0 0 10-16,0 0-11 16,0 0 6-16,0 0-6 15,0 0 9-15,0 0-8 16,0 0 0-16,0 0-1 15,0 0-31-15,-4 0-23 16,1 0-47-16,3 0-43 16,0-2-77-16,0 1-32 15,0-1-68-15</inkml:trace>
  <inkml:trace contextRef="#ctx0" brushRef="#br1" timeOffset="-70061.11">25328 6368 1356 0,'0'0'477'0,"0"0"-175"16,0 0-182-16,0 0 57 16,0 0-50-16,0 0-78 15,0 0-19-15,14-20-5 16,-14 20-3-16,0 0 2 15,0 0 2-15,0 0-15 16,0 0-11-16,0 0-10 16,0 8-17-16,0 8 27 15,0 9 6-15,0 3 6 16,0 4-5-16,0 0-5 16,0 2 7-16,2 0-3 15,0-2-5-15,-2-2 5 0,2-6-5 16,-2-6-1-16,0-4-62 15,0-5-83-15,0-7-177 16,-2-2-302-16</inkml:trace>
  <inkml:trace contextRef="#ctx0" brushRef="#br1" timeOffset="-69832.89">25136 6513 2129 0,'0'0'494'0,"0"0"-325"16,0 0-109-16,0 0 44 0,0 0-51 15,0 0-24-15,0 0-12 16,125-34-16-16,-75 27 11 16,8 2-7-16,0 1-1 15,2 2-4-15,2 0-11 16,-16 2-101-16,-14 0-333 0</inkml:trace>
  <inkml:trace contextRef="#ctx0" brushRef="#br1" timeOffset="-63799.25">29720 6484 2110 0,'0'0'384'0,"0"0"-192"16,0 0-1-16,0 0-62 16,0 0-90-16,153-9 6 15,-99 9-11-15,6 0-16 16,-2 0-5-16,-5 4-13 15,-6 2-41-15,-11 1-82 16,-14-2-64-16,-11-4-602 0</inkml:trace>
  <inkml:trace contextRef="#ctx0" brushRef="#br1" timeOffset="-63590.6">29853 6655 2284 0,'0'0'233'0,"0"0"-124"16,0 0 40-16,0 0 45 15,0 0-109-15,0 0-15 16,116 47-21-16,-64-44-31 16,8-1-8-16,2-2-10 15,25 0-83-15,-16 0-153 0,-10-4-634 16</inkml:trace>
  <inkml:trace contextRef="#ctx0" brushRef="#br1" timeOffset="-63183.64">30763 6485 1450 0,'0'0'336'0,"0"0"-80"15,0 0 42-15,0 0-71 16,0 0-154-16,0 0-52 16,0 0 16-16,-34 22 16 15,7 5-14-15,1 4-14 16,3 3-9-16,6 1-15 16,5-2 0-16,10 2 12 15,2-8-2-15,4-4 2 0,21-6 31 16,4-2 35-16,12-10-4 15,5-2-15-15,5-3-13 16,4 0-12 0,3-13-11-16,-4-9-10 0,-2-6-5 15,-12-6 2-15,-7-4-10 16,-13-2 11-16,-15-2 1 16,-5-2-6-16,-11 2 3 15,-26 6 6-15,-11 5-16 16,-10 12 0-16,-9 8-39 15,-18 11-93-15,16 0-146 16,18 15-594-16</inkml:trace>
  <inkml:trace contextRef="#ctx0" brushRef="#br1" timeOffset="-41807.47">26291 6310 1390 0,'0'0'291'15,"0"0"-182"-15,0 0-54 16,0 0 162-16,0 0-112 16,0 0-81-16,0 0-11 15,104-70 67-15,-97 66 42 16,-5 0-17-16,0 2-7 15,-2 2-12-15,0 0-17 16,0 0-32-16,0 0-37 0,0 4-22 16,0 18 22-1,0 14 0-15,-6 10 11 0,1 13 0 16,5 3 7 0,0 2-18-16,0-2-1 0,9-6-5 15,11-11 6-15,5-6 1 16,2-12 8-16,6-13-2 15,5-13 35-15,4-1 26 16,9-15 7-16,5-15-19 16,5-8-23-16,-1-7-8 15,-2-3-14-15,-5-2-4 16,-6-5 12-16,-12 1-4 16,-10-4 6-16,-10-2 9 15,-11 2 0-15,-4 6-19 0,-2 7-11 16,-15 5 0-16,-6 14-6 15,-1 11 5-15,0 6-3 16,2 9 4-16,-1 0 0 16,3 19-1-16,2 10-11 15,7 10 2-15,4 3 3 16,7 2 1-16,0-2 6 16,7-4 3-16,11-6-2 15,4-5 3-15,3-8-4 16,1-2 0-16,15-3-80 15,-8-6-146-15,-4-3-337 16</inkml:trace>
  <inkml:trace contextRef="#ctx0" brushRef="#br1" timeOffset="-41442.57">27184 6548 1782 0,'0'0'300'0,"0"0"-15"16,0 0 25-16,0 0-138 15,0 0-97-15,0 0-28 16,0 0-16-16,38 23-31 16,-38 3-3-16,-6 11 3 15,-4 4 21-15,1 1-7 16,7 1-14-16,2-7-2 0,0-10-2 16,13-6-5-1,12-10 9-15,4-10 1 0,2 0 13 16,0-6 3-16,-4-18-9 15,-4-5 5-15,-10-4-13 16,-11 1-24-16,-2-3 4 16,-5 8-2-16,-21 2 22 15,-10 9 29-15,-2 8-6 16,-3 8-23-16,2 0-13 16,3 14-63-16,10 10-55 15,13 2-92-15,13 2-118 16,17 1-8-16,19-7-16 15,8-9-257-15</inkml:trace>
  <inkml:trace contextRef="#ctx0" brushRef="#br1" timeOffset="-41105.01">27679 6657 1423 0,'0'0'940'0,"0"0"-629"15,0 0-171-15,0 0-9 16,0 0-63-16,0 0-63 15,0 0-5-15,-56 34 0 16,54-8 0-16,2-1 0 16,0-4 5-16,0-2 1 15,0-8-1-15,4-4 11 16,5-4 7-16,3 0 1 16,1-3-3-16,3 0-8 15,1 0-12-15,3-3-1 0,0-7-59 16,0 1-54-16,-2-2-20 15,-2 4 11-15,-5 2 54 16,-2 4 42-16,-5 1 24 16,-2 0-6-16,1 0-6 15,3 1 14-15,1 7 0 16,6 2 0-16,4 0 1 16,2 1-1-16,10-8-17 15,-2 1-217-15,-5-4-251 0</inkml:trace>
  <inkml:trace contextRef="#ctx0" brushRef="#br1" timeOffset="-40276.09">27696 6623 1399 0,'0'0'307'16,"0"0"79"-16,0 0-156 16,0 0 28-16,0 0-102 15,0 0-61-15,0 0-17 0,0-39-23 16,0 39-25-16,0 0-21 16,-4 0-9-16,0 8-5 15,-5 13 5-15,-1 9 18 16,2 6-6-16,-1 4 0 15,3 2-3-15,4-1-9 16,2-3 6-16,0-9-6 16,4-4-1-16,13-9 1 15,4-6 0-15,5-8 11 16,3-2 10-16,5 0 11 16,3-19-3-16,1-11-11 15,-2-1-6-15,-2-4-4 16,-5 1-7-16,-8 3 14 15,-4 5 15-15,-11 3 8 0,-2 11 25 16,-4 4-4-16,0 7-19 16,0 1-27-16,0 0-13 15,0 0-10-15,0 6-5 16,0 13 12-16,0 6 3 16,-2 2 1-16,2 2-1 15,0-5 1-15,0-3-1 16,13-4-7-16,5-5 6 15,3-3-3-15,2-3-8 16,6-6-28-16,1 0-42 16,12-6-71-16,-6-12-83 15,-5-3-470-15</inkml:trace>
  <inkml:trace contextRef="#ctx0" brushRef="#br1" timeOffset="-39866.15">28269 6617 2372 0,'0'0'351'15,"0"0"-242"-15,0 0-48 16,0 0 82-16</inkml:trace>
  <inkml:trace contextRef="#ctx0" brushRef="#br1" timeOffset="-37972.14">28414 6320 536 0,'0'0'759'0,"0"0"-371"0,0 0-140 15,0 0 33-15,0 0-89 16,0 0-67-16,0 0-15 16,0 0-20-16,0 0-9 15,0 0 9-15,0 0-18 16,0 0 2-16,0 0-19 16,0 0-21-16,0 0-4 15,0 0-25-15,0 0 0 16,0 0 0-16,0 0-5 15,0 0 0-15,0 7-12 16,0 8 10-16,0 7-3 16,0 8 1-16,0 8 4 15,-7 7 4-15,1 6 3 16,-5 0-2-16,2 1-1 0,-3-2-4 16,4-3 5-16,1-6-5 15,3-7-4 1,1-3 4-16,3-6 1 0,0-6 6 15,0-1-3-15,7-4 10 16,8-4 4-16,1 0-2 16,4-2 5-16,5-4 4 15,-1 0-14-15,1-2-3 16,-3-2-2-16,-2 0-2 16,-4 0-4-16,-14-10-22 15,-2-8-86-15,0 1-361 0</inkml:trace>
  <inkml:trace contextRef="#ctx0" brushRef="#br1" timeOffset="-37741.38">28167 6647 2238 0,'0'0'446'0,"0"0"-286"16,0 0-107-16,0 0 123 15,149 12-25-15,-82-8-70 16,6-4-33-16,-2 0-28 16,-8 3-6-16,-16-3-14 0,-16 1-4 15,-16 1-41-15,-15 1-65 16,-2-2-142-16,-17-1-392 0</inkml:trace>
  <inkml:trace contextRef="#ctx0" brushRef="#br1" timeOffset="-22055.93">25687 2941 997 0,'0'0'385'0,"0"0"-148"16,0 0-38-16,0 0 0 0,0 0-57 16,-4 0-53-16,4-2-28 15,0 2 1-15,0-1 21 16,0-2-15-16,0 1-9 16,0 1-14-16,0-2-11 15,0 1-12-15,0-2-10 16,0 2-12-16,0-3 1 15,0 1-1-15,0-3 12 16,0 1-3-16,0 1-7 16,0-1-1-16,-5-3 13 15,-3 3-13-15,-6 0 0 16,-1 0 8-16,-4 0-8 16,-3 4 0-16,-3-2 1 0,-1 4-2 15,-3 0 1 1,2 0 0-16,0 0-1 0,1 0 1 15,-1 0-1-15,2 0 0 16,1 6-1-16,0 6 1 16,1 0 0-16,0 4 0 15,4 2-7-15,1 2 7 16,1 3-1-16,-2 3-5 16,3 2 6-16,3 1-1 15,0 3-4-15,2 3 4 16,4-1 1-16,3-3-1 15,4 0 7-15,0-3-13 16,0-1 11-16,15-4-9 16,7 1 4-16,7 3 1 15,5-4 7-15,3 1-7 16,2-1 1-16,1-1-1 16,-5-4 2-16,-1 0-1 0,-5-2 0 15,-2-3 7-15,-1-5-8 16,-1 1-2-16,-1-5-7 15,3-2 9-15,0-2 2 16,2 0 5-16,-2 0-2 16,-3-6-4-16,-2-3 1 15,-6 2-1-15,-3-1 3 16,-1-2-4-16,-6 2-10 16,-2-3 0-16,-1 2-18 15,-3-2-38-15,0 0 12 0,0-3-6 16,0-1 7-16,0 1-23 15,-7 0-32-15,1 2-7 16,-6 2 28-16,3 2 52 16,1 1 35-16,1 3 0 15,0 0 52-15,2-1-5 16,5 4 21-16,0 1 19 16,0-3-18-16,0 3-7 15,0 0-19-15,0 0-32 16,0 0-11-16,0 0-12 15,0 0-2-15,7 0 2 16,2 0 12-16,2 6 0 16,0 5 0-16,1 0 0 0,-6 2-2 15,-1-1-7-15,-3-1-12 16,-2 4 19-16,0-3 2 16,0 1 2-1,-5 2 22-15,-3-3-6 0,-1 1-1 16,2 2-6-16,0 0-11 15,-4 2-80-15,2-3-189 16,2-6-1400-16</inkml:trace>
  <inkml:trace contextRef="#ctx0" brushRef="#br1" timeOffset="2492.67">24553 8644 848 0,'0'0'1238'0,"0"0"-898"15,0 0-108-15,0 0-102 16,0 0 3-16,0 0-43 16,0 0-9-16,26-62-23 0,-23 62-10 15,-3 0-15-15,0 0-16 16,0 0-14-16,0 0-3 15,0 9-24-15,0 10 16 16,-9 14 8-16,3 9 11 16,-2 5-6-16,4 6 2 15,2 0-7-15,2-4 1 16,0-5-1-16,0-9-4 16,9-9 3-16,2-11-15 15,6-6 11-15,4-9 5 16,8 0 11-16,4-19 3 15,5-9-5-15,5-9 0 0,1-10-9 16,-3-7 0-16,-4-8-3 16,-6-7-14-16,-9-3-6 15,-10 2 2-15,-10 2 16 16,-2 10 0-16,-7 9 5 16,-13 13 21-16,-3 14-1 15,4 15-4-15,-6 7-15 16,3 6 2-16,1 21-3 15,2 16-4-15,7 7-10 16,10 7 9-16,2 6 0 16,5-1 5-16,17-3-17 15,25 5-45-15,-7-16-76 16,-5-14-137-16</inkml:trace>
  <inkml:trace contextRef="#ctx0" brushRef="#br1" timeOffset="2755">25117 8863 2370 0,'0'0'357'0,"0"0"-267"16,0 0-69-16,0 0-9 16,0 0-12-16,0 0-1 15,-41 116 0-15,33-67 1 16,-3 1 7-16,-1 4-1 15,1-6-5-15,5-6 0 0,4-10-1 16,2-8 13-16,0-8 0 16,21-9 20-16,6-7 49 15,6 0-10-15,1-7-31 16,6-36-41-16,-8 4-58 16,-11-4-397-16</inkml:trace>
  <inkml:trace contextRef="#ctx0" brushRef="#br1" timeOffset="2964.04">25188 8693 2564 0,'0'0'0'16,"0"0"-122"-16,0 0-387 16</inkml:trace>
  <inkml:trace contextRef="#ctx0" brushRef="#br1" timeOffset="3802.2">25816 8428 1433 0,'0'0'348'0,"0"0"-117"16,0 0 34-16,0 0 11 16,0 0-144-16,0 0-33 15,0 0-14-15,0-28 10 0,0 28-26 16,0 0-28-16,0 0-19 15,0 0-20-15,0 1-2 16,0 20-25-16,0 8 25 16,0 13 17-16,-9 8-5 15,3 6-1-15,-4 3-4 16,4-2-7-16,-1-5 0 16,1-10 0-16,-1-10-6 15,2-10 5-15,1-9-39 16,2-7-61-16,-1-6-30 15,1 0-147-15,-2-1-609 0</inkml:trace>
  <inkml:trace contextRef="#ctx0" brushRef="#br1" timeOffset="4055.46">25598 8664 1683 0,'0'0'997'16,"0"0"-790"-16,0 0-126 15,0 0-25-15,0 0-13 16,0 0 13-16,0 0 1 16,158-20-20-16,-100 17-9 15,2-1-16-15,-4-1 1 16,-10 4-13-16,-7-2-30 16,-16 3-112-16,-11-2-102 15,-10 2-382-15,-2-2-1342 0</inkml:trace>
  <inkml:trace contextRef="#ctx0" brushRef="#br1" timeOffset="10332.69">26923 8229 1052 0,'0'0'342'16,"0"0"-87"-16,0 0 78 15,0 0-11-15,0 0-133 16,0 0-89-16,0-48-6 16,0 43-2-16,0 5-42 15,0 0-20-15,0 0-16 0,0 0-14 16,0 0-8-16,-2 0-4 15,-2 0 7-15,-1 13 5 16,-1 5 7-16,-4 8-6 16,4 7 1-16,-1 4-2 15,1 6 5-15,4-1-5 16,0 0-1-16,2-4-9 16,0-2 5-16,2-3-5 15,9-8 10-15,-1-5 0 16,4-3 0-16,-1-6 1 15,-1-4 0-15,-1-6 26 16,0-1 2-16,3 0 7 16,1 0 12-16,3 0-3 15,1 0-14-15,4-12-6 16,2-1-7-16,4-8 7 0,0-1 2 16,0-6-11-16,0-1 2 15,-5-8-5-15,-2-3 5 16,-2-4-5-16,-7-4-4 15,-3-1 5-15,-6 3-14 16,-4 6 8-16,0 4-8 16,0 9 0-16,0 10-10 15,-2 5 5-15,-2 8 4 16,-2 4 1-16,2 0-12 16,-5 10 2-16,-3 13 10 15,-5 10 0-15,5 3 0 16,2 0-4-16,6 2-9 15,4-4 1-15,0-4 2 16,14-6 2-16,5-3 7 0,6-7 1 16,-1-7 0-16,3-5 5 15,0-2-5-15,2 0-4 16,-3-1-2-16,1-11-3 16,-2-2 9-16,-7 3 0 15,-5 2 1-15,-7 2 4 16,-4 6 21-16,-2 1 12 15,0 0-37-15,0 4-1 16,0 18 0-16,-8 7 4 16,1 8 2-16,3 1-6 15,4-2-5-15,0-5 1 16,0-10-4-16,0-9 1 16,6-6 7-16,5-6 9 15,5 0 8-15,2-10 16 0,2-13-1 16,2-8-18-16,-4-1-6 15,-4-3-8-15,-8 4-8 16,-6 3-6-16,0 4-15 16,0 7-3-16,-16 9 10 15,-3 8-25-15,-6 0-81 16,0 13-33-16,1 11-19 16,2 3-99-16,6 2-130 15,9-8 104-15,7-4 187 16,0-7 118-16,21-10 162 15,3 0 161-15,5-4-48 16,2-13-165-16,2-2-57 0,-4-3-31 16,-4 0-13-16,-7 4-8 15,-7 4 52-15,-7 6 46 16,-4 5 11-16,0 3-55 16,0 0-43-16,-4 17-11 15,-5 10 5-15,1 4-6 16,2 3-6-16,6-1 5 15,0-10 1-15,0-5 18 16,2-8 55-16,10-6 28 16,1-4 0-16,5 0-14 15,7-7-34-15,4-16-27 16,2-2-8-16,-2-4-18 0,-5 3 0 16,-6 6-19-1,-9 8 13-15,-5 6 5 0,-4 4-8 16,0 2-19-16,0 3 13 15,-4 20 15-15,-3 3 9 16,5 2-9-16,2 0-4 16,0-6 0-16,2-6 4 15,9-8 7-15,1-6 22 16,3-2-5-16,8-6-3 16,6-20 3-16,8-9-20 15,6-12-4-15,-3-5-38 16,-2-9-54-16,-7-4-76 15,-9-2 2-15,-13 5 60 16,-7 8 106-16,-2 16 60 0,0 12 152 16,-2 13-47-1,-4 13-71-15,3 0-63 0,-1 23-31 16,-3 20-4-16,0 9 4 16,1 13 0-16,-1 1-1 15,3-4-19-15,2-7-16 16,0-9-28-16,-2-12-11 15,0-12-23-15,-7-14-89 16,3-6-395-16,-4-2-766 0</inkml:trace>
  <inkml:trace contextRef="#ctx0" brushRef="#br1" timeOffset="10526.57">28020 8318 2244 0,'0'0'364'0,"0"0"-174"15,0 0-8-15,0 0-10 0,0 0-92 16,0 0-14-16,0 0-15 15,156-58-24-15,-114 58-14 16,-1 0-13-16,-6 0-18 16,-13 2-163-16,-15 4-406 0</inkml:trace>
  <inkml:trace contextRef="#ctx0" brushRef="#br1" timeOffset="11075.42">26781 8721 551 0,'0'0'1586'16,"0"0"-1226"-16,0 0-178 16,0 0-22-16,0 0-1 0,0 0-70 15,0 0-40 1,-14 0-4-16,14 0-20 0,0 0-19 15,0 0 11-15,0 0-13 16,0 0 8-16,0 0-5 16,0 0-7-16,7 0 1 15,9 0-1-15,9 0 30 16,12 0 13-16,15 0-16 16,12 0-11-16,30 0 10 15,31 0-9 1,35 0 4-16,12 0-3 0,-5 0 1 15,-16 0-18-15,-24 0-1 16,-23 0 10-16,-23 0-3 16,-27 0-7-16,-17-3 9 15,1 2-2-15,-7-1-4 16,-2 2-1-16,-15-2-2 16,-7 2 9-16,-5 0-1 0,-2 0-2 15,0 0-6-15,0 0-6 16,0 0-11-16,0 0-34 15,0 0-32-15,-21 2-79 16,-8 5-117-16,-6 2-640 0</inkml:trace>
  <inkml:trace contextRef="#ctx0" brushRef="#br1" timeOffset="12060.16">27037 9172 1689 0,'0'0'463'0,"0"0"-279"15,0 0-125-15,0 0 131 0,0 0-52 16,0 0-59 0,0 0 50-16,38-32-11 0,-36 16-22 15,-2-4-43 1,0-5-19-16,-6 2-19 0,-17-1-14 16,-6 4 6-16,-4 3 0 15,-3 5-7-15,3 8 1 16,4 4-1-16,6 0 1 15,6 6-1-15,7 10-8 16,6 4-8-16,4 5-23 16,0-3 7-16,14-2 13 15,5-4 5-15,2-4 12 16,1-4 2-16,1-6 16 16,-2 0-16-16,-2-2 5 15,-6 0-1-15,-2 0 2 0,-2 2-6 16,-3 8-4-1,3 7-18-15,3 12 16 0,-1 9 6 16,3 10 6-16,-4 8-6 16,-1 4-38-16,-5-2 10 15,-4-3 4-15,0-12 1 16,-4-8 0-16,-11-11 23 16,-1-9 2-16,-1-9 14 15,-2-6 44-15,4 0-8 16,1-9-20-16,6-13-22 15,1-8 1-15,7-4-7 16,0-7 14-16,5 2-10 16,12 0 5-16,7 7-8 15,1 5 0-15,0 10-4 16,2 9 6-16,-6 6-3 0,0 2-4 16,-3 8-2-1,-5 16-8-15,-2 10 4 0,-2 4 5 16,-2 2 0-16,-5-3 1 15,-2-10 0-15,0-6 0 16,0-11 0-16,0-6 7 16,0-4 8-16,4 0-4 15,1-4 0-15,6-15 8 16,0-4-14-16,4-8-5 16,3-1-4-16,-1 5 4 15,-2 0 0-15,-2 10 0 16,-4 4 0-16,-2 9 0 15,-5 4 0-15,0 0-14 16,0 12-12-16,2 14 20 0,4 6 6 16,3 7 6-16,-1-3-1 15,4-4-4-15,-5-8 3 16,0-8 0-16,-7-8-3 16,0-6-1-16,-2-2 11 15,0 0 10-15,0 0-4 16,0-12-17-16,0-8-15 15,0-14-76-15,-7 2-115 16,-3 4-371-16</inkml:trace>
  <inkml:trace contextRef="#ctx0" brushRef="#br1" timeOffset="12441.7">27455 9063 2031 0,'0'0'376'16,"0"0"-142"-16,0 0-31 16,0 0-15-16,0 0-111 15,0 0-40-15,0 0-13 16,14 3-24-16,-9 19-4 16,1 12 4-16,6 7 12 15,1 8-11-15,1 3-1 16,-1-4-2-16,-2-9-23 15,-2-5 15-15,-5-13 9 16,1-10 1-16,-5-6 12 0,2-5 50 16,0 0 13-16,5-4-7 15,4-18 6-15,4-10-46 16,6-10-16-16,0-6-8 16,2-2 5-16,0 2-2 15,-5 5-2-15,-3 10 2 16,-7 11-7-16,0 10-2 15,-8 12-39-15,0 0-97 16,0 5-370-16</inkml:trace>
  <inkml:trace contextRef="#ctx0" brushRef="#br1" timeOffset="13122.61">27802 9356 2687 0,'0'0'252'15,"0"0"-92"-15,0 0-7 16,0 0-50-16,0 0-71 16,0 0-19-16,0 0-13 15,52-46-33-15,-69 46-31 16,-14 2-16-16,-7 20 26 16,-7 8 19-16,3 9 18 15,5 1-10-15,8-2 7 16,10-4 10-16,17-8-18 15,2-10 28-15,4-6 16 0,21-8 94 16,6-2-15 0,7-6-37-16,2-20-24 15,3-8-18-15,1-8-10 0,-3-5-6 16,-6-4-11-16,-6-2-8 16,-9 3 6-16,-9 8 6 15,-6 10 7-15,-5 9 37 16,0 16-9-16,0 7-9 15,0 0-19-15,-11 24-10 16,-7 16 10-16,-5 10 0 16,6 8-28-16,1-1-20 15,11-7 21-15,5-10 27 16,0-10-12-16,7-10 5 0,13-13-3 16,7-7 10-1,4 0 11-15,5-17-3 0,2-13 2 16,-1-9-6-1,-6-1 1-15,-4 1-4 0,-9 0 7 16,-7 11 6-16,-6 6 33 16,-3 10-5-16,-2 8-25 15,0 4-17-15,0 0-22 16,0 10-3-16,-9 14 19 16,-2 10 6-16,-3 4-6 15,6 4-6-15,3-2 11 16,3-5 1-16,2-5 1 15,0-7 2-15,0-6-3 16,0-7 0-16,0-4 4 16,-2-2-4-16,-8-3 0 15,0-1-17-15,-9 0 4 0,-25 0-62 16,5 0-108-16,-4 0-289 16</inkml:trace>
  <inkml:trace contextRef="#ctx0" brushRef="#br1" timeOffset="14586.34">28282 8841 993 0,'0'0'493'0,"0"0"-267"16,0 0 21-16,0 0-23 16,0 0-78-16,0 0-34 15,0 0-11-15,0-24 0 16,0 24-12-16,0 0-9 15,0 0-7-15,0 0-15 16,0-2-4-16,0 2-15 16,0 0-14-16,2-2-16 15,8 2 6-15,1 0-6 16,5 0 0-16,3 0 0 16,6 0-2-16,4 0-6 15,4 0-1-15,9 0 4 16,6 0-3-16,5 0 6 0,5 2-3 15,5 2-3-15,-1-2 19 16,-2 1 14 0,-3-3 1-16,-9 0 10 0,-13 0-15 15,-10 0 5 1,-10 0-11-16,-8 0 4 0,-2 0 3 16,-5 0-4-16,2 0-5 15,-2 0-4-15,0 0-18 16,0 0-4-16,0 0 4 15,0 0-12-15,0 0-36 16,0 0-38-16,-4 1-112 16,-10 5-250-16,1 0-817 0</inkml:trace>
  <inkml:trace contextRef="#ctx0" brushRef="#br1" timeOffset="16225.48">28245 8787 865 0,'0'0'292'15,"0"0"-205"-15,0 0 5 16,0 0 178-16,0 0-129 16,0 0-59-16,0 0-31 15,-15-22-3-15,15 20 18 16,-3 0-46-16,0-1-3 16,1 0 22-16,-2 1 5 15,2-2 1-15,-3-1-6 16,1 2 5-16,0-1 64 0,1 2 19 15,1 2 2-15,2 0-35 16,0 0-32-16,0-3-10 16,0 3-27-16,0 0-12 15,0 0 1-15,0 0-8 16,0 0 1-16,0 0-1 16,0 0 12-16,0 0-5 15,0 0 1-15,0-1 18 16,2 1-5-16,5 0 11 15,2-2 13-15,5 2-22 16,3-3 3-16,3 2-8 16,5 1-8-16,2 0-8 15,1 0-6-15,1 0-2 0,-2 0 0 16,2 0 1 0,2 0 6-16,2 0 11 15,8 0-13-15,1 0 13 0,7 0-11 16,4 0-1-16,5 1 5 15,2-1-3-15,1 0 4 16,-1 0 10-16,-4 0-6 16,-8 0 2-16,-7 0-7 15,-10 0-10-15,-9 0 8 16,-8 0-1-16,-8 0 1 16,-4 0 10-16,-2 0-14 15,0 0 5-15,0 0-3 16,0 0-7-16,0 0 4 15,0 0-4-15,0 0 3 16,0 0-8-16,0 0-13 0,0 0-38 16,-6 3-76-16,-10 0-145 15,1 2-607-15</inkml:trace>
  <inkml:trace contextRef="#ctx0" brushRef="#br1" timeOffset="16868.76">29744 8568 2090 0,'0'0'292'15,"0"0"-180"-15,0 0-20 16,0 0 65-16,0 0-95 16,0 0-35-16,0 0 15 15,0-12 11-15,0 12-3 16,0 0-1-16,0 0-15 16,0 0-3-16,0 0-31 15,0 14-10-15,0 10 10 0,0 13 7 16,0 7-6-16,-4 3 5 15,0 2 0-15,-2-5-5 16,2-6 0-16,0-6 0 16,0-5-1-16,-1-10 0 15,3-3-28-15,-10-8-72 16,4-6-88-16,-1 0-652 0</inkml:trace>
  <inkml:trace contextRef="#ctx0" brushRef="#br1" timeOffset="17065.93">29508 8744 2221 0,'0'0'353'16,"0"0"-242"-16,0 0 18 16,0 0 51-16,129 0-101 15,-73 3-61-15,4-3-3 16,0 0-15-16,11 0-28 15,-17 0-125-15,-12-9-489 0</inkml:trace>
  <inkml:trace contextRef="#ctx0" brushRef="#br1" timeOffset="17503.74">30210 8524 2026 0,'0'0'673'16,"0"0"-534"-16,0 0-9 15,0 0 33-15,0 0-107 16,0 0-56-16,0 0-3 16,6 82 3-16,-6-34 10 15,5 6-1-15,4-5-9 16,2-7-7-16,0-12 7 16,1-12 0-16,-4-8-7 15,3-8 7-15,3-2 20 16,5-6 28-16,6-18-15 15,8-12-27-15,6-8-6 16,1-11-8-16,-2-2-24 16,-5-8-7-16,-6-3 11 15,-9-2 8-15,-9 2-2 0,-9 5 22 16,0 13 0-16,0 16 59 16,-9 16-9-16,-3 14-25 15,-3 4-16-15,-5 22-9 16,-5 19 0-16,0 11 1 15,6 8-1-15,3 4-12 16,12 0 11-16,4-4 1 16,0-3 0-16,0-14-30 15,11-7-44-15,4-10-13 16,19-10-52-16,-5-10-61 16,0-6-530-16</inkml:trace>
  <inkml:trace contextRef="#ctx0" brushRef="#br1" timeOffset="18269.5">30676 8711 156 0,'0'0'2192'16,"0"0"-1873"-16,0 0-160 16,0 0-98-16,0 0 6 15,0 0-39-15,-45 110-26 16,40-68-2-16,5-6 1 16,0-6 1-16,3-8 12 15,10-10 35-15,2-7 26 16,8-5 12-16,2 0-3 15,6-21-19-15,0-5-37 16,0-6-14-16,-4-4-13 16,-12 0-1-16,-8 0-19 0,-7 2-10 15,0 8 14 1,-20 9 15-16,-9 12 2 0,-4 5-2 16,-5 9-34-16,-3 18-20 15,6 7-69-15,4 0-40 16,11-5-22-16,11-2 46 15,9-10 46-15,0-4 44 16,24-11 49-16,12-2 24 16,7 0-24-16,5-17-24 15,4-6-214-15,-6-3-108 16,-7-2-85-16,-10 2 158 16,-14 4 273-16,-9 8 689 15,-6 4 30-15,0 10-508 0,0 0-114 16,0 7-93-1,-4 18-3-15,-3 5 4 0,3 2 15 16,4-2 2-16,0-4 44 16,0-6 4-16,9-6 14 15,7-4-12-15,1-8-36 16,8-2 1-16,8 0-24 16,7-16-5-16,5-8-8 15,1-4-64-15,-1-8-74 16,-5-5-51-16,-6-4 14 15,-12-4-32-15,-9-1-40 16,-5 2 45-16,-6 4 133 16,-2 4 49-16,0 8 20 15,0 4 101-15,0 8 165 16,0 4-46-16,2 4-42 0,2 3-19 16,1 4-18-16,-5 3-42 15,0 2-43-15,0 0-32 16,0 0-24-16,0 12-18 15,0 18 11-15,-7 12 7 16,-3 16 8-16,2 6 1 16,3 7-2-16,5-6-1 15,0-4-6-15,0-11 1 16,0-10-2-16,7-12 1 16,-1-7-23-16,0-13-66 15,-2-5-94-15,-4-3-136 0</inkml:trace>
  <inkml:trace contextRef="#ctx0" brushRef="#br1" timeOffset="18463.28">31322 8646 1732 0,'0'0'1039'16,"0"0"-875"-16,0 0-105 16,0 0 78-16,147-11-56 15,-89 11-58-15,26 0-23 16,-12 0-93-16,-12 0-194 0</inkml:trace>
  <inkml:trace contextRef="#ctx0" brushRef="#br1" timeOffset="18659.4">31870 8657 2147 0,'0'0'784'0,"0"0"-636"15,0 0-59-15,0 0 23 16,0 0-52-16,116 0-39 16,-83 0-11-16,-1 0-10 15,-6 1-7-15,-6 5-46 16,-12 1-29-16,-4 0-68 16,-4 3-62-16,-8 2-23 15,-34 10-152-15,2-1-56 16,0-3-290-16</inkml:trace>
  <inkml:trace contextRef="#ctx0" brushRef="#br1" timeOffset="18867.57">31866 8825 509 0,'0'0'1061'0,"0"0"-645"0,0 0-16 16,0 0-130-16,0 0-83 15,0 0-2-15,0 0-10 16,-25 24-73-16,36-24-43 16,11 0-27-16,12 0 0 15,11 0-16-15,28-2-16 16,-11-4-97-16,-4-3-300 0</inkml:trace>
  <inkml:trace contextRef="#ctx0" brushRef="#br1" timeOffset="19127.29">32418 8544 818 0,'0'0'1013'16,"0"0"-904"-16,0 0-77 15,0 0 145-15,0 0-63 16,0 0-86-16,0 0 171 16,-24 52-64-16,3-13-46 15,6 2-45-15,1 1-6 16,8 1-5-16,6-7 4 16,0-7 22-16,8-6 19 15,17-11 10-15,8-5 16 16,15-7-10-16,10 0-25 15,2-13-23-15,4-16-13 0,-3-4-18 16,-11-11-6-16,-12-6-9 16,-16-3 0-16,-17 0-21 15,-5 4 9-15,-36 9 5 16,-55 14-10-16,4 11-41 16,3 14-346-16</inkml:trace>
  <inkml:trace contextRef="#ctx0" brushRef="#br1" timeOffset="21489.6">23829 9035 2150 0,'0'0'434'0,"0"0"-264"15,0 0-112-15,0 0 63 16,0 0-19-16,0 0-86 0,0 0-8 16,11 0 10-16,18 0 35 15,8 0 6-15,15 0-23 16,6 0-8-16,4 0-14 16,-4 0-9-16,-5 0-5 15,-12 3-5-15,-12 1-15 16,-16 0-15-16,-11 0-14 15,-2-3-22-15,-13-1 44 16,-20 2 26-16,-14 2-27 16,-9 1 3-16,-5-1 21 15,-1 1 4-15,2-2 16 16,9 1 32-16,14-4 16 16,12 0-7-16,13 0-20 15,12 0-37-15,0 0-24 16,16 0 24-16,13 0 6 0,7 0 23 15,6 0-2-15,1 0-11 16,-8 0-5-16,-10 0-11 16,-10 0 0-16,-11 0-22 15,-4 0-87-15,0 0-132 16,-6 0-677-16</inkml:trace>
  <inkml:trace contextRef="#ctx0" brushRef="#br1" timeOffset="23397.18">24317 10928 1042 0,'0'0'479'0,"0"0"-128"0,0 0-113 15,0 0 19-15,0 0-124 16,0 0-42-16,0 0 4 16,0-47-10-16,0 44-27 15,0 3-16-15,0 0 17 16,0 0 5-16,0 0-10 15,0 0-7-15,0 0-15 16,0 0-32-16,0 0 0 16,0 9-7-16,0 8 7 15,-10 11 0-15,2 8 9 0,-1 8-2 16,0 9 2 0,2 1-4-16,3 2-4 15,4-2-2-15,0-5-9 0,0-9-2 16,4-11-6-16,10-8 9 15,-1-11 5-15,5-10 4 16,4 0 39-16,7-14 23 16,9-14-18-16,4-12-17 15,5-9-10-15,2-5-10 16,-2-8-2-16,-5-4-4 16,-8-5 2-16,-14 2-3 15,-11 4-11-15,-9 9 3 0,-5 12 8 16,-19 14 16-1,-3 16 20-15,-4 11-20 0,-3 3-11 16,1 25-4 0,2 17 2-16,6 8-3 0,12 9-9 15,13-4-5-15,0-2-18 16,20-9 13-16,11-12 7 16,7-10 5-16,13-16-16 15,-6-6-85-15,-9 0-142 0</inkml:trace>
  <inkml:trace contextRef="#ctx0" brushRef="#br1" timeOffset="23736.9">24693 11165 2155 0,'0'0'253'0,"0"0"-80"0,0 0-11 16,0 0-9-16,0 0-96 15,-37 136-32-15,31-95-5 16,6 0-17-16,0-2-3 16,0-5-2-16,14-10 2 15,7-10 0-15,0-11 43 16,6-3 49-16,0-1-9 16,0-21-30-16,-5-6-28 15,-2-9-1-15,-8-3-6 16,-10-4-8-16,-2 2-3 15,-8 2-3-15,-11 6 16 16,-4 10 3-16,1 10-13 0,5 8-10 16,3 6-39-16,3 10-135 15,7 12-195-15,1 0-547 0</inkml:trace>
  <inkml:trace contextRef="#ctx0" brushRef="#br1" timeOffset="24349.64">25678 10531 1854 0,'0'0'506'0,"0"0"-204"15,0 0-77-15,0 0 22 16,0 0-100-16,0 0-72 15,0 0-33-15,7-34-34 16,-22 34-2-16,-14 15-5 16,-12 15 10-16,-10 15-7 15,-21 36 1-15,-15 41-4 16,-4 38-1-16,13 16-2 16,29-5 0-16,32-40-6 15,17-43-17-15,2-24-48 0,22-13 53 16,10-1 6-16,6 0 8 15,9-6 6 1,-1-14 10-16,2-16 14 0,-6-12 3 16,-1-2-27-16,10-32-3 15,-12-6-71-15,-8-2-313 0</inkml:trace>
  <inkml:trace contextRef="#ctx0" brushRef="#br1" timeOffset="24647.48">26028 10812 2560 0,'0'0'258'0,"0"0"-151"15,0 0 24-15,0 0 28 16,0 0-94-16,0 0-35 15,0 0-7-15,0-19-6 16,0 25-13-16,0 13-4 16,-2 17 11-16,-5 10-1 15,-2 15 2-15,4 4-7 16,-1 6 5-16,3-4-10 16,-1-9-39-16,0 3-104 15,0-21-99-15,1-13-357 0</inkml:trace>
  <inkml:trace contextRef="#ctx0" brushRef="#br1" timeOffset="24874.67">26315 10893 2459 0,'0'0'396'16,"0"0"-297"-16,0 0-93 15,0 0 47-15,-5 118 0 16,-3-54-39-16,6 2-14 0,2 0-20 16,0-9-37-16,0-12-3 15,2-11-14-15,9-15-33 16,-2-12-99-16,-2-7-719 16</inkml:trace>
  <inkml:trace contextRef="#ctx0" brushRef="#br1" timeOffset="25039.99">26173 11073 2556 0,'0'0'477'0,"0"0"-351"15,0 0-115-15,0 0 1 16,0 0 34-16,142-6-25 16,-75 6-9-16,4 2-12 0,16-2-12 15,-18 0-264 1,-17 0-1076-16</inkml:trace>
  <inkml:trace contextRef="#ctx0" brushRef="#br1" timeOffset="25818.77">27418 10633 1117 0,'0'0'1413'15,"0"0"-1175"-15,0 0-45 16,0 0 6-16,0 0-78 16,0 0-73-16,0 0-28 15,12-47-20-15,-12 61 0 16,0 18 0-16,-10 12 3 16,-3 14-2-16,2 4 9 15,-1 2-10-15,4-6-14 16,1-8-29-16,0-11-10 15,0-14-32-15,-14-10-66 16,-2-11-111-16,1-4-925 0</inkml:trace>
  <inkml:trace contextRef="#ctx0" brushRef="#br1" timeOffset="26046.6">26950 10987 2297 0,'0'0'424'16,"0"0"-293"-16,0 0-131 15,0 0 147-15,0 0 17 16,127 21-67-16,-60-14-32 16,11-1-12-16,9-3-4 15,7-3-17-15,-1 0-19 16,-3 0-9-16,-13 1 5 0,-15 0-9 16,-14 4-31-16,-17-2-44 15,-14 6-69-15,-7-1-283 16,-8-2-929-16</inkml:trace>
  <inkml:trace contextRef="#ctx0" brushRef="#br1" timeOffset="27011.5">27144 11482 378 0,'0'0'2213'0,"0"0"-2004"0,0 0-100 16,0 0 58-16,0 0-31 15,0 0-88-15,0 0-35 16,114-103-11-16,-112 75-2 16,-2 0-11-16,-13 2-23 15,-20 4-2-15,-10 9 12 16,-8 4 12-16,-3 9-3 15,0 0 8-15,6 18 7 16,9 12-16-16,13 11-23 16,13 3 6-16,13 2 10 15,0-2-7-15,22-6 3 16,12-6 27-16,1-12 0 16,3-8 39-16,-1-7 17 15,-6-5-1-15,-1 0-21 16,-10 0-13-16,-7 0-13 0,-6-3-2 15,-5 3-6-15,-2 0-1 16,0 13-29-16,0 20 30 16,0 15 0-16,3 12 0 15,-3 9-42-15,0 3-22 16,0-4-48-16,0-10-222 16,-14-13 228-16,-6-16 106 15,-4-15 86-15,-1-10 61 16,-4-4 25-16,2-6-73 15,5-16-22-15,4-8-27 16,7-6 9-16,9-5-5 16,2-8-24-16,0-1 5 15,22 3-11-15,7 6-10 0,4 9-10 16,0 11-3-16,2 10 0 16,-4 11-1-16,-7 0-6 15,-2 14-14-15,-1 16 19 16,-6 8-5-16,-3 4-7 15,-4 3-16-15,-1-2-14 16,-3-9-8-16,-2-11 26 16,0-8 13-16,0-9 6 15,4-6 6-15,0 0 45 16,3-12 26-16,7-14-42 16,1-7-15-16,6 0 3 15,1-3-13-15,-4 5 13 16,-4 8 16-16,-5 9-17 0,-7 8-16 15,-2 6 0-15,-2 0-14 16,0 22-5-16,0 10 19 16,0 6-7-16,0 2-12 15,0-4 7-15,0-11 0 16,0-6 4-16,0-11 4 16,10-8 3-16,5 0 1 15,7-10 37-15,10-14-7 16,5-6-15-16,3 0-3 15,-1-1 2-15,-8 8 18 16,-12 7 10-16,-9 10 8 16,-6 6-17-16,-4 0-22 15,0 4-11-15,0 20-21 0,-4 8 10 16,-6 6-40-16,2 10-76 16,1-11-108-16,5-10-420 15</inkml:trace>
  <inkml:trace contextRef="#ctx0" brushRef="#br1" timeOffset="27398.71">27819 11534 1318 0,'0'0'586'0,"0"0"-209"0,0 0-121 16,0 0-72-16,0 0-75 16,0 0-40-16,0 0 2 15,7 6-28-15,0 18 23 16,4 12-25-16,-1 14-27 16,4 8-14-16,-1 5-11 15,-1-3-101-15,-1-13 14 16,-5-10 42-16,-1-15 56 15,-3-14 10-15,5-8 153 16,2-6 36-16,4-24-52 16,9-10-99-16,3-8-14 0,4-8 8 15,0-1-24 1,0 2 8-16,-4 6-16 16,-6 9-10-16,-3 13-50 15,-14 16-63-15,-2 11-333 0,0 0-1953 16</inkml:trace>
  <inkml:trace contextRef="#ctx0" brushRef="#br1" timeOffset="28029.71">28191 11855 2769 0,'0'0'400'16,"0"0"-273"-16,0 0-35 0,0 0 36 15,0 0-84 1,116-111-27-16,-112 101-17 0,-4 7 0 15,0 3-30-15,-15 0-8 16,-14 20 28-16,-4 10-6 16,-1 8 15-16,5 2-8 15,5-2-7-15,11-9-1 16,8-6 6-16,5-8 1 16,0-13 10-16,18-2 37 15,11-1 7-15,8-21-18 16,5-10-8-16,4-10-17 15,-2-5-1-15,-1-4-15 16,-10-3-4-16,-6 4 5 16,-12 9-1-16,-9 11 11 15,-6 12 4-15,0 14 7 16,0 4-7-16,-6 19-22 16,-9 19 15-16,-3 12-5 0,2 8-21 15,5 0-5-15,6-6 19 16,5-10 18-16,0-12-4 15,7-12 5-15,15-12 15 16,7-6 13-16,9-8 1 16,5-21-20-16,1-8-9 15,0-8-23-15,-7 0-22 16,-10 3 25-16,-12 3 4 16,-11 11 16-16,-4 10 27 15,0 12-5-15,0 6-6 16,-6 5-16-16,-3 23-10 15,-1 13 1-15,2 13-1 16,6 7-35-16,2 1 17 0,0-2 24 16,0-10 4-16,0-12 0 15,-3-12 4-15,-5-12 8 16,-8-5 25-16,-7-9 4 16,-6 0-20-16,-4-13-21 15,-14-29-72-15,8 7-129 16,7-5-345-16</inkml:trace>
  <inkml:trace contextRef="#ctx0" brushRef="#br1" timeOffset="28534.5">28831 10439 1938 0,'0'0'432'0,"0"0"-148"16,0 0-88-16,0 0 17 15,0 0-104-15,0 0-50 16,0 0-24-16,13-7-15 16,0 7 4-16,10 15-9 15,6 12-7-15,9 12-7 16,13 31 9-16,9 43-4 15,3 47 4-15,-15 28-3 16,-21 11-3-16,-25-14-3 16,-6-30-1-16,-27-31-29 15,-5-37-11-15,-1-26 6 16,-8-19 19-16,-11-4 9 16,-5-7 6-16,-1-6 2 15,11-15 15-15,15-10-17 0,17-16-8 16,10-11-433-16</inkml:trace>
  <inkml:trace contextRef="#ctx0" brushRef="#br1" timeOffset="29741.9">29778 11218 334 0,'0'0'2126'0,"0"0"-1879"0,0 0-156 16,0 0 12-16,0 0 21 15,140-17-70-15,-78 15-41 16,3 0 3-16,-2 2-15 16,-10 0-1-16,-15 0-1 15,-27 0-89-15,-11 4-79 16,-4 2-450-16</inkml:trace>
  <inkml:trace contextRef="#ctx0" brushRef="#br1" timeOffset="29915.38">29834 11428 1529 0,'0'0'1231'0,"0"0"-1032"0,0 0-39 15,0 0-11 1,118-9-53-16,-65 2-47 0,9-2-28 16,-2 3-17-16,0 3-4 15,3-4-62-15,-16 2-168 16,-14-1-821-16</inkml:trace>
  <inkml:trace contextRef="#ctx0" brushRef="#br1" timeOffset="30378.42">30711 11025 1790 0,'0'0'1300'0,"0"0"-1150"16,0 0-65-16,0 0 20 0,0 0-28 15,0 0-68-15,0 0-9 16,20 7-28-16,-20 37 22 16,-2 11-13-16,2 7-16 15,0 1 9-15,2-10 25 16,19-9-3-16,0-11 4 16,8-13-6-16,7-12 6 15,5-8 29-15,7-5 5 16,10-21-10-16,2-10-12 15,1-8-11-15,-1-8-1 16,-6-6-22-16,-10-9-1 16,-9-4-4-16,-12-6 15 15,-15-2-5-15,-8 4-2 0,-8 8 19 16,-19 16 20-16,-4 13-6 16,-3 16 2-16,-1 16-9 15,-1 6-7-15,1 16 0 16,4 22 5-16,8 11-4 15,9 7 10-15,14 7 14 16,0 1 5-16,23-3-11 16,14-5-6-16,4-8-9 15,3-11-4-15,14-6-25 16,-14-14-110-16,-7-8-260 0</inkml:trace>
  <inkml:trace contextRef="#ctx0" brushRef="#br1" timeOffset="30852.68">31698 11205 2565 0,'0'0'294'0,"0"0"-124"16,0 0-68-16,0 0-27 15,0 0-63-15,0 0-11 16,0 0 2-16,-25 80 15 16,14-37 6-16,9 1 12 15,2-2 20-15,0-6 18 16,7-6-25-16,13-7 1 15,1-8-15-15,0-7 4 0,4-8-21 16,2 0-7 0,4-10-11-16,9-42-97 0,-7 2-147 15,-8-2-1182-15</inkml:trace>
  <inkml:trace contextRef="#ctx0" brushRef="#br1" timeOffset="31032.38">31881 10878 3101 0,'0'0'367'0,"0"0"-278"16,0 0-65-16,0 0 21 15,0 0-45-15,0 0-11 16,0 0-204-16,-5 28-1276 0</inkml:trace>
  <inkml:trace contextRef="#ctx0" brushRef="#br1" timeOffset="32174.62">23848 10271 1877 0,'0'0'517'16,"0"0"-244"-16,0 0-115 15,0 0-5-15,0 0-54 16,0 0-33-16,0 0-19 16,0-6-9-16,0 6-14 15,0 4-19-15,-2 20-5 16,-2 12 6-16,-5 32 1 0,1 42-1 16,-4 51 1-16,5 25-1 15,7 8-1-15,0-9-5 16,0-26 0-16,0-8-3 15,-6-13-10-15,-4-28-10 16,0-26-10-16,-1-22 16 16,-1-12 7-16,-3 4 9 15,-1 2 1-15,3 5 4 16,0-11-4-16,3-6 0 16,4-6-1-16,4-6-4 15,0-8-3-15,2-8-57 0,0-6-40 16,0-10-23-16,8 0-101 15,4-6-403-15</inkml:trace>
  <inkml:trace contextRef="#ctx0" brushRef="#br1" timeOffset="34524.85">24070 10132 1741 0,'0'0'399'16,"0"0"-223"-16,0 0-53 16,0 0 89-16,0 0-82 15,0 0-67-15,0 0-12 16,-23-15 23-16,23 12 28 0,0 3-1 15,0 0-33-15,5 0-24 16,7 0-19-16,13 0-12 16,9 0 24-16,15 0-7 15,11 0-15-15,9 0-9 16,9 3-3-16,4 4-2 16,7 1 6-16,3-2-7 15,4 0 0-15,1-4 1 16,4-2-1-16,20 0-1 15,16 0 1-15,24 0 0 16,4-3 1-16,-9-3 0 16,-4 3 0-16,-1 3 6 15,16 0-3-15,11 0-4 16,7 0 5-16,-4 10-4 16,-6 4 3-16,-3 3-4 0,-7-2 0 15,-9 2 0-15,-9-3-1 16,-6-3 1-16,-8 0 0 15,0-3 3-15,-3-5-3 16,-7 0 0-16,-4-3-1 16,0 0 1-16,-3 0 1 15,4 0-1-15,-2 0 1 16,5 0 0-16,-5 0-1 16,-1 0 0-16,0 0 0 15,-20 0 3-15,-14 0-3 16,-18 0 0-16,-5 0 1 15,9 0 0-15,9 0-1 0,7 0 4 16,-3 4-4-16,-4 0 0 16,0 2-2-1,0-1 2-15,5 1 0 0,1 0 0 16,5 0 0-16,7 1 0 16,5 1-5-16,3-2 1 15,3 0 4-15,0-1-4 16,-5 0 0-16,-4-4 4 15,-11-1-1-15,-8 0 0 16,-13 0 0-16,-10 0 0 16,-14 0-2-16,-6 0-1 15,-3-3 4-15,-2-2 5 16,8-2-5-16,3 1 0 16,5 4 0-16,6 0 0 0,3 2 0 15,4 0-4 1,0 0 0-16,2 0-2 0,-1 0 1 15,-10 6 5-15,-4 0 0 16,-8-1 0-16,-4-3 0 16,-7-2-3-16,-4 3 3 15,-3-3 0-15,-8 0 4 16,1 0-3-16,-12 0 8 16,0 0 11-16,0 0-3 15,0 0-3-15,0 0-7 16,1 0-3-16,1 0-4 15,0 0 0-15,-1 0 0 0,2 0 0 16,-3 0 1 0,0 0 3-16,-2 0-1 0,0 0 1 15,0 2 1-15,0 1-5 16,2 8-6-16,0 3-4 16,5 9 10-16,1 4 0 15,4 3 4-15,-1 2 1 16,1-2-4-16,-4 0 3 15,1-2 1-15,-5 0-5 16,-2 0-3-16,-2 3-2 16,0 3 4-16,0 8 0 15,-6 10 1-15,-9 25 1 16,-8 34 3-16,-4 30 0 16,1 13 3-16,-1-4-4 15,0-13-3-15,3-21 0 0,-1-18-5 16,3-17 5-1,5-19-1-15,-2-8 1 0,-1 5 1 16,1 5-1-16,-6 4 1 16,2-8 0-16,6-6-1 15,-1-4 0-15,3-6 1 16,3-4-1-16,3-3-1 16,3-6 0-16,2-4 0 15,0-9 1-15,4-4 0 16,0-8 0-16,0-2 0 15,0-2 1-15,0-1 2 16,0-1-3-16,-2 3-1 16,0-3 0-16,-2 2-8 0,2 2 5 15,-5 0-4-15,3 0 8 16,-4 2 0-16,4-2 0 16,-2 1 1-16,-3-2 6 15,0 0-7-15,-5-3-4 16,-6 3 4-16,-6-3 4 15,-13 0 2-15,-7 0-6 16,-12 0 0-16,-15-6 8 16,-12-4-1-16,-25-5-3 15,-27-2-4-15,-31-3 0 16,-5-1-4-16,1-1-8 16,12 2-18-16,10 3 6 0,-1-6-5 15,-3 3 0-15,-2 0 15 16,0 2 8-16,-2 0 5 15,2-2 1-15,0 3 1 16,5 2 3-16,4-1-3 16,9 3 4-16,4 2-5 15,9 1 0-15,20 4 0 16,18 0 0-16,19 1 1 16,-15 2-1-16,-29-6 0 15,-30-2 1-15,-16-3 5 16,4 0-6-16,9-3 9 15,10 4 5-15,-10-1-14 16,-1 0 17-16,7 3 0 16,4 5-7-16,11 5-10 15,5-2 0-15,6 3-1 0,15-1 1 16,16-2 0-16,15 3 0 16,3-2 0-16,-8 2 0 15,-10 0 0-15,-10 0 7 16,3 0-6-16,4 0 2 15,-2 0 1-15,2 0-4 16,1 0 0-16,-1 0-1 16,3 2-3-16,2 1 4 15,-3-2 0-15,1 2 0 16,-2-2 1-16,-1 2-1 16,-2 0-1-16,-3-1 1 15,-1 4-2-15,2-1 2 16,4 2 1-16,5-1 5 15,6 2-6-15,5 1 0 16,5 0 4-16,4 2-3 0,2-1 4 16,-1 1-4-16,5 0-1 15,2-4 1-15,3 2 0 16,4-1 4-16,10-4 1 16,8 0 0-16,7-4 2 15,7 2 2-15,3-2 6 16,8 0-3-16,2 0-6 15,0 0 1-15,0 0 4 16,0 0-7-16,0 0 8 16,0 0 0-16,0 0 2 0,0 0-6 15,0 0-1-15,0 0-8 16,0 0-13 0,0 0-34-16,18 0-41 15,5 0-209-15,4 0-734 0</inkml:trace>
  <inkml:trace contextRef="#ctx0" brushRef="#br1" timeOffset="48142.93">23075 5492 1299 0,'0'0'371'0,"0"0"-226"15,0-148-129-15,0 86 16 16,-4 8 14-16,-2 5-12 16,-3 11-22-16,-3 6 63 15,-3 4-29-15,-5 2 6 16,-5 0-48-16,-21-14-4 16,3 5-228-16,3 4-1062 0</inkml:trace>
  <inkml:trace contextRef="#ctx0" brushRef="#br1" timeOffset="49110.94">22209 2894 496 0,'0'0'512'16,"0"0"-134"-16,0 0-90 15,0 0-88-15,0 0-158 16,0 0-40-16,0 0-2 15,16-92-43-15,-3 75-71 0,3-5 25 16,-1-2-78-16,3-4-183 16,-1-2 160-16,0 0-115 15,-5-4 248-15,-3 1 57 16,-1 0 0-16,-4-4-100 16,-2 1-341-16,0-4 441 15,2 0 239-15,3-2-22 16,3 0-217-16,3-2-65 15,-1 6 65-15,2 4 377 16,-3 9 161-16,-1 9-249 16,-4 8-99-16,-4 4-20 15,-2 4 5-15,0 0-41 16,0 0-96-16,0 3-9 16,0 15 46-16,0 10 75 15,0 11-39-15,0 14-41 0,0 9 12 16,0 9-36-16,0-2-22 15,0-3-16-15,0-6 5 16,0-11-7-16,0-11-6 16,0-12-74-16,-2-15-93 15,-2-8-198-15,-4-3-108 0</inkml:trace>
  <inkml:trace contextRef="#ctx0" brushRef="#br1" timeOffset="49317.88">22283 2558 1205 0,'0'0'1089'0,"0"0"-816"16,0 0-148-16,0 0 25 0,0 0 5 16,0 0-119-16,0 0-36 15,6-45 0-15,41 45 41 16,13 0-17-16,12 0-24 16,3 0-2-16,25 6-98 15,-19 3-131-15,-17 0-351 0</inkml:trace>
  <inkml:trace contextRef="#ctx0" brushRef="#br1" timeOffset="49846.83">22244 3439 2207 0,'0'0'353'0,"0"0"-240"16,0 0-16-16,0 0 37 15,0 0-62-15,0 0-60 16,0 0-12-16,-4 0-1 15,4 0-13-15,14 0-4 16,5 2 18-16,17 2 30 16,11 2 21-16,15 2-15 15,12 0-29-15,6 0 6 16,3 1-13-16,-10-2 20 16,-8-2-12-16,-16 0-7 15,-18-1 3-15,-14 0 3 16,-7-4 16-16,-10 2 23 0,0-2 8 15,0 0-7 1,0 0-25-16,0 0-6 0,0 0-16 16,0 0-41-16,4-13-106 15,3-1-477-15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6:59:56.9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4649 6386 1815 0,'0'0'682'0,"0"0"-580"0,0 0-8 15,0 0 36-15,0 0-127 16,0 0 13-16,0 0-16 16,67-14 63-16,-13 6 1 15,10 0-21 1,7 0-20-16,6-2-12 0,2 2 2 15,2 0-13-15,-4 2-2 16,-3 0-62-16,-11 0-29 16,-15 5-34-16,-13-2-68 15,-31 3-121-15,-4 0-196 16,-10 0-731-16</inkml:trace>
  <inkml:trace contextRef="#ctx0" brushRef="#br0" timeOffset="600.09">4652 6447 2225 0,'0'0'321'15,"0"0"-232"-15,0 0-45 16,0 0-15-16,0 0-15 15,0 0-14-15,0 0 24 16,56 100-9-16,-39-42-6 0,-3 12 20 16,-6 28-2-1,-8 21-14-15,0-8-6 0,0-11-6 16,-8-21 4-16,-6-19-5 16,-1 1 12-1,-1 1 16-15,3-10-2 0,2-12-4 16,3-5-2-16,4-10-15 15,0-3 0-15,4-5-4 16,0-6 4-16,0-3-5 16,0-1 7-16,0-6-2 15,0 2 2-15,2-1-7 16,10 0 0-16,3-2 16 16,5 0 7-16,9 0 2 15,7 0-5-15,8 0-12 16,14 0 11-16,9-7-6 0,28-2 0 15,30-2-7-15,24 0 5 16,-10 1-7-16,-28 0-3 16,-39 3 4-16,-28 4-4 15,-4-2-1-15,-4 1 0 16,-7 2-9-16,-14 1 8 16,-10 1 1-16,-5 0-17 15,0 0 17-15,0 0 4 16,0 0 3-16,0 0-14 15,0 0-6-15,0 0-104 16,0 0-75-16,0 0-141 16,0 0-537-16</inkml:trace>
  <inkml:trace contextRef="#ctx0" brushRef="#br0" timeOffset="927.73">5503 7313 1631 0,'0'0'530'0,"0"0"-288"15,0 0-1-15,0 0-26 16,0 0-56-16,0 0-57 16,0 0-47-16,-87-78-34 15,87 78-7-15,0 0-14 16,0 1-17-16,15 16 16 16,10 5 1-16,10 8 1 15,6 1 0-15,3 7 6 16,1-1-6-16,-3-1-1 15,-6-2-14-15,-7 1-25 0,-9-5-9 16,-13-4 6-16,-7-5 12 16,-7 2 26-16,-29-1 4 15,-13 1 34-15,-13 4-8 16,-5-4 1 0,5-2 8-16,10 0-35 0,13-8-9 15,16-1-83-15,14-6-111 16,9-4-466-16</inkml:trace>
  <inkml:trace contextRef="#ctx0" brushRef="#br0" timeOffset="1468.44">4346 6569 564 0,'0'0'1227'16,"0"0"-1075"-16,0 0 51 15,0 0 57-15,0 0-68 16,0 0-83-16,0 0-56 15,-10-12-47-15,10 30 0 16,0 10 52-16,0 12-16 16,0 8-17-16,0 13-10 15,0 25 13-15,0 29 3 16,2-8-8-16,-2-4-3 16,2-13-11-16,-2-22-7 0,0 4 1 15,0 4-3-15,0-10 0 16,0-13-16-16,0-9-12 15,0-10-34-15,0-4-76 16,0-13-201-16,-4-4-841 0</inkml:trace>
  <inkml:trace contextRef="#ctx0" brushRef="#br0" timeOffset="1805.95">3089 7131 2168 0,'0'0'344'0,"0"0"-206"16,0 0-48-16,0 0-16 15,0 0-42-15,0 0-32 16,0 0 0-16,61-11 61 16,-10 11 26-16,18 7-27 15,41-7 33-15,46 0-28 16,41 0-22-16,15-5-5 16,-9-4-13-16,-32 0-25 0,-36-1-15 15,-40 2-138-15,-30-4-328 16</inkml:trace>
  <inkml:trace contextRef="#ctx0" brushRef="#br0" timeOffset="3274.93">5126 2777 1248 0,'0'0'283'0,"0"0"-53"15,0 0 26-15,0 0 27 16,0 0-97-16,0 0-90 0,0 0-75 15,-22-18-19 1,22 18-2-16,11 0 8 0,12 0 29 16,8 0 18-16,13 0-5 15,16 0-21-15,29 6 5 16,36 4-15 0,45 3-12-16,28-5 17 0,14 1-3 15,10-5-8-15,-6-4-12 16,12 0 9-16,8 0 10 15,-4-8-20-15,3-8 0 16,2-2-1-16,-1-4 11 16,-2 0-7-16,-9 0 5 15,-11 2 7-15,-9 3-15 16,-11 4 0-16,-14 1 22 16,-17 8-10-16,-21 4 2 0,-30 0-8 15,-29 0 2 1,-25 0-7-16,-16 6-1 0,2-1-25 15,-3 3-3-15,-6-1 1 16,-12-1-3-16,-15-4-5 16,-8 0 23-16,0-2-18 15,0 0-8-15,-8 0 1 16,-11 0-82-16,-20 0-93 16,0 0-158-16,1 0-625 0</inkml:trace>
  <inkml:trace contextRef="#ctx0" brushRef="#br0" timeOffset="5715.27">9061 6220 1897 0,'0'0'483'0,"0"0"-324"16,0 0-43-16,0 0-27 15,0 0-1-15,0 0-19 16,0 0-57-16,49-3 31 15,-15-3 17-15,5-1-31 16,11 1-13-16,8-2 2 16,4 2-7-16,7 0 0 15,0 4-11-15,-2-1 0 16,-7 3-4-16,-7 0-1 16,-13 0-8-16,-11 0-22 15,-10 7-19-15,-13-3 28 0,-4-2 7 16,-2 0 18-1,0 0 1-15,0-2 20 0,0 2-4 16,0-2-9-16,0 0 0 16,0 0-1-16,0 0-5 15,0 0 9-15,0 0 8 16,0 0 2-16,0 0-2 16,0 4 4-16,0 4-18 15,0 5 5-15,0 8-5 16,-8 7 5-16,1 9 4 15,-3 2-5-15,2 10 0 16,-1 2-4-16,0 5 1 16,2 7-3-16,1 1-1 15,4 2-1-15,-1 3 0 0,3-4-1 16,0 0 1-16,0-2-2 16,0-7 2-16,3-5-1 15,3-5 0-15,0-3 0 16,2-6 1-16,1-5 0 15,-3-6 0-15,0-3 0 16,0-5 0-16,-4-6 6 16,-2-2-6-16,0-2-2 15,-2-2 2-15,-16-2 10 16,-5-1-9-16,-4-2 7 16,-4-1-6-16,-2 0 5 15,-3 0 0-15,-4 0-2 16,-7 0 4-16,-9 0-9 0,-6 0 2 15,-9-1 15 1,-4-3-4-16,-8 1 3 0,-4 1 7 16,4 2 6-16,5 0-7 15,10 0-12-15,7 0 3 16,16 0-5-16,12 0-3 16,14 0-4-16,9 0-1 15,6 0-9-15,4 0-20 16,0 0-3-16,0 0 4 15,0 0 1-15,0 0 24 16,0 0 3-16,0 0 17 16,0 0-11-16,0 0 3 15,0 0-9-15,0 0 0 16,0 0-2-16,0 0-41 16,8 0 6-16,6 0-24 0,-1 0-17 15,3 0-27-15,-1 0-24 16,-1 0-68-16,-3 0-38 15,-2 0-126-15,-2 0 86 16,-5 0-132-16,-2 0-111 0</inkml:trace>
  <inkml:trace contextRef="#ctx0" brushRef="#br0" timeOffset="6185.45">8905 7138 1849 0,'0'0'513'0,"0"0"-314"16,0 0-45-16,0 0-48 15,0 0-19-15,0 0-25 16,0 0 7-16,0-56-29 16,0 56-7-16,-4 0-23 15,-5 0-10-15,-3 18-10 16,-5 9 10-16,-8 6 32 0,-4 7-8 16,-4 2-10-16,0 2-7 15,1-2 0-15,3-3 3 16,7-3-1-16,5-4 1 15,7-4-5-15,8-3-5 16,2-3-29-16,4 0 24 16,19-1-4-16,10 1 2 15,8-1 7-15,7-4 0 16,4-2 0-16,-2-1 0 16,-2-4 9-16,-11-2-9 15,-8-5-7-15,-8 0-62 16,-11-3-112-16,-5-3-109 15,-5-10-584-15</inkml:trace>
  <inkml:trace contextRef="#ctx0" brushRef="#br0" timeOffset="6849.84">10166 6276 1037 0,'0'0'1149'0,"0"0"-962"16,0 0-20-16,0 0-49 15,0 0-46-15,0 0-28 16,0 0-27-16,-4 38-9 16,-3 2 23-16,3 15 21 15,-3 8-6-15,0 13 3 16,1 7-9-16,-1 5-9 16,3 0-20-16,-2 1-3 0,2-7-2 15,2-6-6-15,2-8-9 16,0-12 1-16,0-9-25 15,0-9-26-15,0-13-67 16,0-8-50-16,0-7-152 16,0-10-656-16</inkml:trace>
  <inkml:trace contextRef="#ctx0" brushRef="#br0" timeOffset="7057.85">10197 6816 2475 0,'0'0'448'16,"0"0"-406"-16,0 0 38 0,129-20-1 15,-59 17-27-15,12 3-20 16,9 0-11-16,-2 0-11 16,-6 0-10-16,-16 7-42 15,-32 15-133-15,-16-4-147 16,-19 1-1747-16</inkml:trace>
  <inkml:trace contextRef="#ctx0" brushRef="#br0" timeOffset="7929.68">8606 7411 1291 0,'0'0'661'0,"0"0"-484"15,0 0-65-15,0 0 51 16,0 0 6-16,0 0-33 16,0 0-64-16,5-12-43 15,-5 12 8-15,3 0 8 0,1 8-2 16,2 14-14-16,1 10 25 16,2 14 1-16,0 19-8 15,0 29-14-15,-1 34-12 16,0 28-6-16,-2 5-11 15,-4-16 6-15,-2-38-10 16,0-34 0-16,0-21 0 16,0-10 0-16,-2 0 0 15,-4-1-3-15,-4-4 3 16,6-11 0-16,-1-11-39 16,-1-15-91-16,0 0-135 15,-2-6-760-15</inkml:trace>
  <inkml:trace contextRef="#ctx0" brushRef="#br0" timeOffset="9428.81">5792 7583 1578 0,'0'0'176'0,"0"0"-130"0,0 0 8 16,0 0 71-16,0 0-9 15,0 0-52-15,0 0-64 16,-15-8 2-16,15 8 5 16,0 0 7-16,0 0 11 15,0 0 12-15,0 0 17 16,0 0 6-16,0 4 2 15,0 9-3-15,0 5-11 16,0 5-21-16,0 7-7 16,0 13 7-16,0 8-5 15,0 16 4-15,0 13 19 16,0 9-12-16,0 6-12 16,7 2 1-16,-1 0-9 0,3-7-12 15,3-6-1-15,-4-10 10 16,-1-5-8-16,1-8-2 15,0-8 0-15,-2-5 1 16,1-6-1-16,-1-8 0 16,2-6-2-16,-2-4 2 15,-2-6 0-15,1-6 1 16,-3-5 8-16,0-2-9 16,-2-5-18-16,2 0-41 15,-2 0-176-15,0 0-232 16,0-5-1231-16</inkml:trace>
  <inkml:trace contextRef="#ctx0" brushRef="#br0" timeOffset="10872.98">5819 9039 407 0,'0'0'531'16,"0"0"-273"-16,0 0-84 15,0 0 68-15,0 0-16 16,0 0-39-16,0 0-33 16,-24-21-25-16,24 19-75 15,0-2-4-15,0 2 9 16,0-1 15-16,0 3-21 0,0 0 0 16,0 0-31-16,2 0 1 15,7 0-13-15,4 0 29 16,8 0-6-16,5 0-13 15,8 0 4-15,8 0-10 16,7-4 2-16,4 0-16 16,5 0 27-16,4 1-5 15,-1-1-21-15,1-3 12 16,-2 2-9-16,-2 3 1 16,-2-3-3-16,-2 2-1 15,-1 0-2-15,0 2 1 0,1-2 0 16,2 1 0-16,-1 2 1 15,3 0 1-15,2 0-1 16,2 0 5-16,3 0-6 16,2 0 0-16,2 0-4 15,-2 0 4-15,-2 0 0 16,-5 0 0-16,-4 0 7 16,-4 0-6-16,2-2-1 15,-4 0 1-15,-2 2 0 16,-1-2 16-16,-3 2 9 15,-1 0 2-15,-3-2 4 16,-2 2-14-16,-3-2-2 16,0 2 3-16,-2-2-19 15,-4 0 1-15,-1 0 4 16,1 0-4-16,-4 0 4 16,2 2-5-16,-5-2 0 15,-2 2-1-15,-2 0 2 0,0 0-1 16,-1 0 4-16,2 0 0 15,0 0-4-15,1 0-1 16,3 0 1-16,-4 0 6 16,2 0-6-16,-1 0 0 15,0 0 0-15,0 0 0 16,-2 0-6-16,-1 0 6 16,0 0 0-16,-4 0 4 15,0 0-4-15,-2 0 0 16,0 0 0-16,1 0 0 15,-1 0 1-15,5 0 0 16,1-3-1-16,1 3 0 0,-1-1 0 16,-1-1 0-16,-5-1 0 15,-4 3 0-15,-2-1 1 16,-5 1 0-16,2-1 16 16,-2 1 20-16,2 0-19 15,-2-3-18-15,3 3-1 16,1-2-13-16,0 2 14 15,0 0 5-15,3 0-1 16,-2 0-4-16,-3 0 0 16,1 0-1-16,-3 0 1 15,0 0 0-15,0-1 6 0,2 1-1 16,-2 0-5 0,2 0 1-16,0 0-1 0,2 0 1 15,3 0 2 1,-3 0-3-16,4 0-8 0,-6 0 7 15,2 0 0-15,-2 0-4 16,-2 0 5-16,2 0 4 16,-2 0-3-16,0 0 5 15,0 0 0-15,0 0-6 16,0 0 6-16,0 0-5 16,0 0 10-16,0-3 25 15,0 1-12-15,2-2-4 16,1-4-1-16,1-4-5 15,0-8-8-15,2-6-1 16,-2-8-5-16,0-10 11 0,-2-8-11 16,-2-8-1-16,0-33-11 15,-16 15-74-15,-10 14-358 16</inkml:trace>
  <inkml:trace contextRef="#ctx0" brushRef="#br0" timeOffset="12273.37">7024 8939 1223 0,'0'0'241'16,"0"0"-71"-16,0 0 136 15,0 0-52-15,0 0-130 16,0 0-72-16,0 0 39 16,3 58 53-16,11-8-37 15,1 10-57-15,3 7-29 16,-3 8-11-16,3 0 7 16,-5 4 2-16,3 0-18 0,-5 2 11 15,0-7-6 1,-4-6-6-16,-2-8 0 15,-3-6 0-15,-2-11 4 16,0-6-3-16,0-12-1 0,0-7 0 16,0-6-55-16,0-4-59 15,0-7-167-15,0-1-65 16,2 0 50-16,4-1 97 16,6-11-212-16</inkml:trace>
  <inkml:trace contextRef="#ctx0" brushRef="#br0" timeOffset="12868.59">7259 9919 2192 0,'0'0'193'16,"0"0"-146"-16,0 0 70 16,0 0 7-16,0 0 15 0,0 0-30 15,0 0-49-15,21-77 3 16,-44 60-23-16,-16 2-21 16,-7 2-10-16,-14 5-4 15,-9 4 34-15,-12 4-34 16,-6 0 6-16,-6 8 1 15,-1 12 15-15,0 9-10 16,3 5 8-16,6 8-19 16,10 8 9-16,8 10-9 15,9 11-5-15,9 8-1 16,9 10-8-16,9 3 1 16,10 2 2-16,13-1-3 15,8-2 4-15,0 0 4 16,20-5-12-16,13-1-1 15,9-9-13-15,12-7 4 0,8-10-8 16,7-9 17-16,12-10 0 16,4-11 7-16,5-6 6 15,7-11 0-15,16-12 4 16,23 0-4-16,20-32 1 16,-14-8 4-16,-28 2 1 15,-33 2-5-15,-23 1 4 16,6-7 1-16,5-11-5 15,2-10 3-15,-11-6 7 16,-15-8 12-16,-16-3 23 16,-16-9 29-16,-13-19-6 15,-2 10-15-15,-27-5-18 16,-6 5-4-16,-5 22-11 16,-9-1-21-16,-5 14-2 15,-6 13-9-15,-7 16-6 0,-6 10 9 16,-6 14-34-16,0 10 2 15,-2 0-45-15,1 18-26 16,4 15-17-16,10 10-40 16,7 5-44-16,8 20-183 15,18-9-42-15,12-14 88 0</inkml:trace>
  <inkml:trace contextRef="#ctx0" brushRef="#br0" timeOffset="13180.56">6784 10287 1657 0,'0'0'208'16,"0"0"179"-16,0 0-131 16,0 0-91-16,0 0-73 15,0 0-49-15,0 0-7 16,-7-30-36-16,7 52-4 15,0 16 4-15,0 16 105 16,5 10-49-16,1 7-38 16,4-2-9-16,-4-4-9 15,1-5 0-15,-5-10-39 0,-2-10-28 16,0-10-29 0,0-11-27-16,-2-14 23 0,-14-5-11 15,-15-20-313-15,4-11 111 16,1-6-693-16</inkml:trace>
  <inkml:trace contextRef="#ctx0" brushRef="#br0" timeOffset="13445.54">6582 10557 2273 0,'0'0'371'0,"0"0"-243"15,0 0-22-15,0 0-28 16,0 0-71-16,0 0-2 16,0 0 148-16,62 46-105 15,-27-5-25-15,1-1-23 16,1-2-17-16,-5-10 7 15,-5-10-12-15,-5-10 20 0,1-8-3 16,3 0 10-16,0-25 10 16,6-13 6-16,1-9-2 15,-2-7-8-15,-2-2-11 16,-4 6-9-16,-5 9-30 16,-7 13-92-16,-9 16-61 15,-4 12-166-15,-8 30-650 16,-13 12 741-16,0 7 229 0</inkml:trace>
  <inkml:trace contextRef="#ctx0" brushRef="#br0" timeOffset="14181.08">6900 11055 995 0,'0'0'0'0,"0"0"0"16,0 0 172-16,0 113-66 0,0-84-57 15,0-4 101-15,8-2-1 16,4-6-149-16,-3-6-9 15,-3-5 9-15,-1-4 145 16,-3-2-69-16,0 0 87 16,1 0-16-16,-3 0 90 15,0 0-14-15,0 0-96 16,0 0-45-16,0 0-24 16,0 0-16-16,0 0-29 15,0 15 44-15,0 14 82 16,-3 19-88-16,-4 15-41 15,3 15-2-15,0 9-8 0,4 8-1 16,0 2-3-16,0-1 4 16,0-6 2-16,0-10 1 15,0-7-2 1,0-9-1-16,2-10 0 0,2-8 1 16,1-5-1-16,-1-8 0 15,1-3 0-15,0-6-25 16,-5-8-27-16,0-3 3 15,0-8-7-15,0-5-27 16,-17 0 31-16,-2-5 0 16,-8-20-9-16,-2-9 49 15,0-8 12-15,-2-10 1 16,0-4 0-16,0-2 5 16,2 4-5-16,4 5 11 15,4 12 22-15,8 10 59 0,5 11-18 16,6 10-33-16,2 6-42 15,0 11 21-15,4 24-21 16,15 22 6-16,6 12-6 16,4 14-21-16,0 4-8 15,-2-4 13-15,-2-4-15 16,-4-11 10-16,0-15 21 16,-5-14-1-16,1-13-17 15,3-16-13-15,5-10-10 16,6-6 41-16,9-26 53 15,10-12-8-15,2-10 80 16,0-6-83-16,-8-2-12 16,-10 6-6-16,-12 7 20 0,-16 12 2 15,-6 14 33-15,-25 9 4 16,-45 14-64-16,-41 4-19 16,-34 32-4-16,7 3-12 15,-3 6-40-15,50-13-103 16,31-14-299-16</inkml:trace>
  <inkml:trace contextRef="#ctx0" brushRef="#br0" timeOffset="63011.11">5198 3092 62 0,'0'0'1051'0,"0"0"-820"0,0 0-107 15,0 0 44-15,0 0 64 16,0 0-8-16,0 0-50 15,0-75-38-15,-2 72-24 16,-1-1-28-16,3 0-36 16,0 1-20-16,0 3-4 15,0-1-6-15,0-2-7 16,0 2 2-16,0-1 1 16,0 2 3-16,0 0 0 15,0 0-7-15,0-2 3 16,0 2 0-16,0 0-1 15,0 0 13-15,0 0 7 16,0 0-7-16,0 0-10 16,0 0-8-16,0 0-6 0,0 0 3 15,0 0-4-15,0 0-10 16,0 0-8-16,0 0-11 16,0 5-7-16,0 19 36 15,0 10 1-15,0 11 10 16,0 11 11-16,5 12-21 15,10 26 9-15,5 32-10 16,3 35 0-16,4 14 0 16,-6-9 14-16,-2-19-13 15,-9-25 13-15,2-11-9 16,-3-4 4-16,-1 1 22 16,3 2-10-16,-3-16-2 0,-2-17-3 15,1-16-4 1,-1-4-2-16,1 12 12 0,2 6-21 15,0 15-1-15,-1-6 1 16,0-2 0-16,-4-2 0 16,-2-2 9-16,-2-4-9 15,0-3 3-15,0-7-4 16,0-6 1-16,0-6 6 16,2-4-7-16,3-6 0 15,-3-2 0-15,2-4 0 16,0-5 0-16,0-4 1 15,-2-6 9-15,0-3-4 16,-2-8 1-16,2-2-7 16,-2-6-1-16,0 0-3 15,0-2-1-15,0-7-23 0,0-11-75 16,0-5-203-16</inkml:trace>
  <inkml:trace contextRef="#ctx0" brushRef="#br0" timeOffset="64195.75">9119 3007 1388 0,'0'0'293'0,"0"0"-123"16,0 0 101-16,0 0-22 15,0 0-83-15,0 0-66 16,0 0-49-16,4-5-36 16,-4 5-15-16,0 5-2 15,0 17 2-15,4 13 33 16,6 17-4-16,5 28-1 16,3 38-19-16,2 43 8 15,-2 21-2-15,-3 7-4 16,-3-17-2-16,-3-27-9 15,1-17 11-15,0-12-10 16,-1-3 7-16,-1-3 8 16,0 4-9-16,0-2 1 15,-1-15 0-15,-1-16-7 0,-1-20 5 16,-2-3-6-16,1 11 0 16,-2 7 0-16,0 8 5 15,1-6-5-15,-1-6 1 16,-2-6 0-16,0-4 0 15,0-4-1-15,0-3 2 16,0-5-2-16,0-4 0 16,0-4 0-16,0-6 7 15,0-4-7-15,0-5 6 0,0-5 15 16,0-8 1-16,0-4-12 16,0-5 0-16,0-2-10 15,0-3-5-15,0 0-4 16,-7-3-37-16,-5-12-83 15,-3-5-1008-15</inkml:trace>
  <inkml:trace contextRef="#ctx0" brushRef="#br0" timeOffset="65161.06">5383 4606 81 0,'0'0'650'16,"0"0"-512"-16,0 0-138 15,0 0-34-15,0 0 34 16,0 0 19-16,-127-10 35 15,109 10 92-15,-1 0-35 16,2 0 44-16,-1 0-155 16,3 0-13-16,-3 0-114 15,2 0-223-15,3-2 136 16,2-4 214-16,0 0 122 16,3 0 92-16,4 2 5 15,2-2 170-15,0 1-38 0,2 1-88 16,0 3-65-16,0-1-60 15,0 2-36-15,0 0-24 16,0 0-30-16,0 0-24 16,11 10-23-16,9 12 31 15,9 9 13-15,7 8-4 16,7 1-25-16,-4 0-6 16,3-4-3-16,-4-7-1 15,-4-12-5-15,-6-8-1 16,-1-9 19-16,-2 0 59 15,2-24 16-15,4-18-13 16,2-9-28-16,3-9-19 16,-1-2-9-16,-6 2-6 0,-6 10-15 15,-5 8-2-15,-9 17-2 16,-3 9-24-16,-6 12-28 16,0 4-123-16,0 18-358 15,0 2-777-15</inkml:trace>
  <inkml:trace contextRef="#ctx0" brushRef="#br0" timeOffset="65411.71">6096 4572 2302 0,'0'0'296'0,"0"0"-187"0,0 0-65 15,0 0-32-15,0 0-12 16,29 110 42-16,-16-39-16 16,0 7-15-16,-2 4-1 15,-2-4-10-15,-4-4 14 16,-5-8-9-16,0-2-5 16,-18 7-16-16,-11-15-170 15,-2-14-1808-15</inkml:trace>
  <inkml:trace contextRef="#ctx0" brushRef="#br0" timeOffset="65603.5">5890 5438 2300 0,'0'0'411'16,"0"0"-341"-16,0 0 11 16,0 0 94-16,154-28-71 15,-82 12-51-15,3 0-25 16,2 2-18-16,-11 4-3 15,-8 4-7-15,-16 0-7 16,-25 4-64-16,-11 0-141 16,-6 0-503-16</inkml:trace>
  <inkml:trace contextRef="#ctx0" brushRef="#br0" timeOffset="65791.75">5946 4780 1324 0,'0'0'1623'0,"0"0"-1491"15,0 0-118-15,0 0 6 16,0 0-6-16,121-71-14 16,-48 58-45-16,-9 5-207 15,-10 4-597-15</inkml:trace>
  <inkml:trace contextRef="#ctx0" brushRef="#br0" timeOffset="68437.56">1751 6982 2041 0,'0'0'372'15,"0"0"-256"-15,0 0-81 0,0 0-13 16,0 0-1-16,0 0-9 16,0 0-12-16,25-34-1 15,-19 32 0-15,1 2 0 16,-3 0-9-16,-2 0 1 15,-2 0-5-15,0 0-18 16,0 0-11-16,0 14 35 16,0 10 8-16,-2 10 41 15,-2 14 5-15,1 10 15 16,3 4-33-16,0 3-27 16,7-5-1-16,13-8-10 15,9-10-5-15,2-11 15 16,7-10 2-16,0-12 8 0,5-9 12 15,-1-7 12 1,2-23-3-16,-1-17 2 16,-6-11-15-16,-5-11-15 0,-8-5-3 15,-9-1-9-15,-7 5-2 16,-8 1 11-16,0 11 11 16,-16 5 49-16,-7 10 41 15,2 14 4-15,-4 6-52 16,5 14-12-16,2 6-41 15,2 3 1-15,3 20 11 16,1 18-8-16,6 11-4 16,6 5-17-16,0-1 7 15,4-2 9-15,17-6-15 0,6-10 16 16,-1-9 0-16,3-5 0 16,1-9-1-16,-2-6-13 15,3-6-38-15,5 0-86 16,-5 0-89-16,-9 0-547 0</inkml:trace>
  <inkml:trace contextRef="#ctx0" brushRef="#br0" timeOffset="68680.63">2482 7279 1472 0,'0'0'451'0,"0"0"-230"15,0 0 2-15,0 0-24 16,0 0-59-16,0 0-65 16,-18 124-34-16,13-88-21 15,1 3 20-15,0 0-12 16,2-3-5-16,2-3-9 16,0-8-14-16,0-6-8 15,0-5 6-15,0-8-91 16,0-6-225-16</inkml:trace>
  <inkml:trace contextRef="#ctx0" brushRef="#br0" timeOffset="68835.56">2281 7018 2701 0,'0'0'142'16,"0"0"-142"-16,0 0-29 15,0 0-43-15,0 0-158 16,0 0-636-16</inkml:trace>
  <inkml:trace contextRef="#ctx0" brushRef="#br0" timeOffset="69321.37">2568 7317 963 0,'0'0'320'16,"0"0"-49"-16,0 0 6 0,39 102-50 16,-26-58-82-16,1 6-30 15,-4 3-65-15,-1 0-19 16,0 0 41-16,-2-3 30 16,-3-8-34-16,1-7-15 15,-5-10-11-15,2-6-20 16,-2-9-8-16,0-9-14 15,0-1 20-15,0-4-20 16,0-19-49-16,0-11-67 16,0-10 48-16,0-6 25 15,0-5 21-15,0-3-10 16,0-3-4-16,0 2 27 0,0 2 9 16,0 9 56-1,8 11 33-15,4 10 38 0,3 11-21 16,6 6 12-16,1 8-32 15,4 2-46-15,-1 0-40 16,0 22-4-16,-9 8-1 16,-8 6-4-16,-8 4 9 15,0-2 16-15,-22 1 3 16,-12-7-2-16,-1-5 0 16,-1-7 1-16,-4-7-18 15,11-10-108-15,7-3-341 0</inkml:trace>
  <inkml:trace contextRef="#ctx0" brushRef="#br0" timeOffset="70858.33">10342 7397 1808 0,'0'0'806'0,"0"0"-734"16,0 0-61-16,0 0-8 15,0 0-3-15,0 0-40 16,0 0 40-16,11 91 0 16,-2-41 14-16,-2 4-6 15,2 4 13-15,-1-4-8 16,2-2-10-16,-1-9 3 16,4-10-5-16,1-11 0 15,5-9-1-15,6-13 7 16,8 0 14-16,10-23 6 0,3-18-9 15,4-12-3 1,-2-7-15-16,-1-4 7 0,-7-5-4 16,-6 5-1-16,-14 2 11 15,-11 9 6-15,-9 4 57 16,0 11 31-16,-18 10-28 16,-9 14-47-16,-4 14-18 15,-4 0 17-15,0 28-14 16,4 16-17-16,12 7 0 15,10 5-21-15,9 1 20 16,0-3 0-16,26-1-14 16,28-3-47-16,-7-12-93 15,-3-12-138-15</inkml:trace>
  <inkml:trace contextRef="#ctx0" brushRef="#br0" timeOffset="71039.59">11070 7710 2627 0,'0'0'172'15,"0"0"-160"-15,0 0-12 16,-37 134-14-16,34-90-38 16,3 4-96-16,0-12-513 15,0-11 28-15</inkml:trace>
  <inkml:trace contextRef="#ctx0" brushRef="#br0" timeOffset="71173.48">10991 7374 2550 0,'0'0'0'0,"0"0"-71"16,0 0-1616-16</inkml:trace>
  <inkml:trace contextRef="#ctx0" brushRef="#br0" timeOffset="71587.42">11247 7657 2517 0,'0'0'220'16,"0"0"-191"-16,0 0-27 15,-36 121-2-15,36-75-2 16,0 4-3-16,2-6-29 16,12-4 17-16,-1-7 17 15,-2-13 5-15,-1-7 7 16,-4-13 16-16,0 0 39 16,3-16 62-16,3-15-11 15,1-15-87-15,5-7 4 16,1-5-31-16,4 2 2 15,-3 5 1-15,-5 12 4 0,-3 14-4 16,-5 12-6-16,-5 13-2 16,0 0-19-16,0 30-1 15,5 14 21-15,4 12 18 16,5 2 3-16,2 0-14 16,3-9-1-16,2-12 0 15,-5-8-4-15,-3-13-2 16,-1-12-6-16,-5-4-2 15,-1-2-14-15,-1-31 11 16,0 5-96-16,-7 5-402 0</inkml:trace>
  <inkml:trace contextRef="#ctx0" brushRef="#br0" timeOffset="72563.82">11539 8071 940 0,'0'0'319'0,"0"0"88"16,0 0-53-16,0 0-180 16,0 0 17-16,0 0-40 15,0 0-42-15,-16 3-19 16,16-3-10-16,-4-9-11 16,1-3-18-16,-1-5 8 15,4-4-13-15,0-9-20 0,0-6 6 16,0-5-18-16,15-3 9 15,8 0-5-15,4 2-6 16,0 4 3-16,-1 8-4 16,-2 6 9-16,-6 10-5 15,-3 5 6-15,-3 9-19 16,-1 5-2-16,1 23-10 16,-1 16 10-16,1 13 6 15,2 2 2-15,-3 2 0 16,-7 7-8-16,-1-18-118 15,-3-14-257-15</inkml:trace>
  <inkml:trace contextRef="#ctx0" brushRef="#br0" timeOffset="75528.92">6497 5311 967 0,'0'0'489'0,"0"0"-284"16,0 0-62-16,0 0-19 15,0 0-5-15,0 0 29 16,0 0-31-16,0-7 4 16,0 5-13-16,0 2-15 15,0 0-34-15,0 0-21 0,0 0-18 16,0 0-8-16,0 0-6 16,0 0-6-16,0 0-3 15,0 0 3-15,0 0-1 16,0 0-1-16,0 0-13 15,0 0-4-15,0 2 8 16,0 14-6-16,0 6 17 16,2 6 7-16,6 8-6 15,0 4 0-15,-2 4-1 16,-1-2-21-16,-3-1 13 16,0-5 8-16,-2-10-1 15,0-7 0-15,0-6 1 16,0-9 8-16,0-2-7 0,0-2 22 15,0 0-7-15,2 0 6 16,-2-13-5-16,2-5-2 16,-2-4 3-16,2 0 4 15,1-2 7-15,-1 0 4 16,0 2-17-16,-2 3 17 16,3 2-9-16,-3 3-7 15,0 6 7-15,2 4-7 16,-2-1 1-16,0 5-17 15,0 0 1-15,0 0-2 16,0 0-4-16,0 0-2 16,0 0 6-16,0 0 1 0,0 0-1 15,0 0 1 1,0 0 2-16,0 0-3 0,0 0-15 16,0 0-17-16,0 0 4 15,0 0 4-15,0 0 11 16,0 0 1-16,0 0-5 15,0 0 17-15,0 0-21 16,0 0 7-16,0 0 13 16,0 0-6-16,0 0-4 15,0 0 1-15,0 0 9 16,0 0 1-16,0 0 0 16,0 0 1-16,0 0 0 15,0 0-1-15,0 0 0 0,0 0-1 16,0 0 1-1,0 0 0-15,0 0-9 16,0 0 9-16,0 0-5 0,0 0-1 16,0 0-2-16,0 0-1 15,0 0-1-15,0 0 3 16,0 0 6-16,0 0-6 16,0 0 6-16,0 0-8 15,0 0-12-15,0 0-17 16,0 0 7-16,0 0 9 15,0 0 3-15,0 0 19 16,0 0 8-16,0 0-6 16,0 0-1-16,0 0 0 15,0 0-1-15,0 0-11 16,0 0-67-16,0 0-138 0,0 3-59 16,-2 3 86-16,-3 0-251 0</inkml:trace>
  <inkml:trace contextRef="#ctx0" brushRef="#br0" timeOffset="80132.05">6621 5307 1117 0,'0'0'324'15,"0"0"-199"-15,0 0 39 16,0 0 0-16,0 0-67 16,0 0-57-16,0 0-25 15,-69 41-12-15,56-28 73 16,0 4 40-16,2-1 13 15,-1 0-42-15,6-3-40 16,3-2-27-16,3-1-20 16,0-4-1-16,0-2-6 15,0-2-21-15,5-2 28 0,11 0 17 16,1 0 30-16,3 0-22 16,0 0-5-16,-2-3-5 15,-3 0 5-15,-3 3-9 16,-6 0-11-16,-1 0-8 15,-3 11 7-15,-2 12 1 16,0 3 10-16,0 2 3 16,-2 4-8-16,-9-4-4 15,-1-2 0-15,4-5 12 16,-1-6 0-16,7-7-13 16,2-3-3-16,0-5-14 0,0 0-35 15,2 0 52 1,11 0 6-16,3 0 11 15,1 0-5-15,1-2-3 16,1-2 6-16,-6 4-9 0,-5 0-6 16,0 0 0-16,-6 0-17 15,-2 1 0-15,0 13 17 16,0 2 24-16,0 1 7 16,-2-3 1-16,-4-1 19 15,2-2-17-15,0-3-12 16,4-2-13-16,0-2-9 15,0-2-10-15,0-2-4 16,0 2 3-16,0-2 0 16,0 0-14-16,0 0-10 15,0 0-30-15,0 0-57 0,0 0-240 16,0 0-728-16</inkml:trace>
  <inkml:trace contextRef="#ctx0" brushRef="#br0" timeOffset="80613.1">6565 5404 1570 0,'0'0'516'0,"0"0"-242"15,0 0-56-15,0 0-76 16,0 0-65-16,0 0-18 15,0 0-33-15,-2-8-23 16,2 18-3-16,0 20 0 16,0 20 8-16,5 14 23 15,1 14-7-15,4 5-12 16,-4-2-4-16,1-4-7 0,-1-7 1 16,2-7 4-1,-4-11 11-15,-2-10 6 0,-2-10 6 16,2-12-6-16,-2-8-3 15,2-6-10-15,-2-5-5 16,0-1-5-16,0 0-11 16,0-23-89-16,-4-5-203 15,-8-2-1401-15</inkml:trace>
  <inkml:trace contextRef="#ctx0" brushRef="#br0" timeOffset="80892.73">6499 5438 2218 0,'0'0'368'0,"0"0"-274"0,0 0-40 15,0 0-11-15,0 0-1 16,0 0 7-16,143-90-11 16,-97 84-31-16,-3 6-7 15,-8 0-2-15,-6 6-19 16,-11 13 0-16,-10 6 15 15,-8 3-1-15,0-2 7 16,-17 2 18-16,-12-4 35 16,-6-2 11-16,-1-4-5 15,1-3-25-15,6-7-9 0,4 4-25 16,0-7-33 0,9-2-115-16,5-2-373 0</inkml:trace>
  <inkml:trace contextRef="#ctx0" brushRef="#br0" timeOffset="82195.17">9057 4336 1621 0,'0'0'315'15,"0"0"-173"-15,0 0-4 16,0 0-17-16,0 0-11 16,0 0-39-16,0 0-27 15,-11-19 2-15,11 19 30 16,0 0-15-16,0 0-11 15,0 0-16-15,0 0-9 16,0 0-4-16,0 2-13 16,2 13-7-16,7 6 12 15,1 9 5-15,6 6 7 16,-1 2-13-16,2 2-3 16,1-1-3-16,-1-4-5 15,-3-4 6-15,1-5-7 16,-4-8 0-16,-2-5-3 0,0-4 2 15,-2-6 2-15,4-3 0 16,7 0 26-16,8 0 23 16,10-17-5-16,11-9-19 15,4-6-8-15,3-5-8 16,-3-2 2-16,-5 1-7 16,-5 2 2-16,-12 5-5 15,-12 5-2-15,-10 8-22 16,-7 8-37-16,-7 4-150 15,-10 6-694-15</inkml:trace>
  <inkml:trace contextRef="#ctx0" brushRef="#br0" timeOffset="82594.83">9850 4514 2225 0,'0'0'286'16,"0"0"-122"-16,0 0-30 15,0 0-22-15,0 0-33 16,0 0-55-16,0 0-24 16,4-3-34-16,-2 27 27 15,5 11 7-15,3 11 10 16,-2 5-2-16,-1 10-8 15,-1 2-60-15,-2 0-105 16,-4 14 11-16,0-16-198 16,0-12-272-16</inkml:trace>
  <inkml:trace contextRef="#ctx0" brushRef="#br0" timeOffset="82794.73">9659 5097 1981 0,'0'0'414'0,"0"0"-319"0,0 0-26 16,0 0 20-16,0 0 19 16,0 0-9-16,0 0-37 15,148-38-30-15,-101 30 6 16,1 2-8-16,-4-3-12 16,-7 2-8-16,-8-11-10 15,-10 4-66-15,-15-4-124 0</inkml:trace>
  <inkml:trace contextRef="#ctx0" brushRef="#br0" timeOffset="83007.59">9678 4542 2522 0,'0'0'206'0,"0"0"-155"16,0 0-31-16,0 0-20 15,141-35 8-15,-97 34 0 16,5 1-8-16,0 0-6 16,-2 0 4-16,-5 0-69 15,-3 14-103-15,-14 0-253 16,-6 2-576-16</inkml:trace>
  <inkml:trace contextRef="#ctx0" brushRef="#br0" timeOffset="83585.48">10162 4997 820 0,'0'0'260'0,"0"0"-53"16,0 0-2-16,0 0-34 16,0 0 67-16,0 0 14 15,0 0-83-15,2 72-50 16,-2-72-4-16,0 0-16 15,0 0-21-15,0 0-1 0,0 0 5 16,2 0-2-16,2-4-5 16,6-10-16-16,1-6-14 15,2-2-26-15,1-2-4 16,-1 0-3-16,-2 4-4 16,-2 4 1-16,-5 5-8 15,-2 6-1-15,-2 5-7 16,0 0-7-16,0 0-2 15,3 9-17-15,-1 15 33 16,4 3 1-16,4 2-1 16,1 1-1-16,-1-10 1 15,0-3 0-15,-1-4 1 0,-3-7 0 16,-2-5-1-16,-4-1 0 16,3 0 0-1,-3 0 10-15,3 0-1 16,1-4-4-16,3-10 25 15,3-6-17-15,4-4-5 0,-1-2-8 16,3 0 9-16,-1 2-9 16,-4 6 0-16,-1 6 5 15,-6 5 14-15,-2 7-12 16,0 0-7-16,1 0-9 16,5 19 1-16,4 6 8 15,5 10 0-15,6 4 6 16,-1-2 1-16,-2-1-3 15,-4-6-4-15,-16-6-44 16,0-10-74-16,-18-11-622 0</inkml:trace>
  <inkml:trace contextRef="#ctx0" brushRef="#br0" timeOffset="87973.61">9135 14405 1403 0,'0'0'77'0,"-83"-152"-77"0,36 65-254 16,3-1-750-16</inkml:trace>
  <inkml:trace contextRef="#ctx0" brushRef="#br0" timeOffset="89068.83">8479 10317 1188 0,'0'0'276'16,"0"0"-124"-16,0 0 334 16,0 0-294-16,0 0-135 0,0 0-40 15,0 0 17 1,-8-59-7-16,8 55 3 0,0 1 9 16,0 1 7-16,0 2 4 15,0-2 30-15,-3 2 12 16,3 0-17-16,0 0-31 15,0 2-44-15,0 16 8 16,0 12-8-16,0 7 9 16,0 14 20-16,0 5 6 15,7 9-19-15,-1 7-10 16,0 3 0-16,-4 4-6 16,0-1 0-16,0-6-14 15,-2-8-32-15,0-9 16 16,0-9-47-16,-6-9-42 15,-10-10-195-15,-3-12-260 0</inkml:trace>
  <inkml:trace contextRef="#ctx0" brushRef="#br0" timeOffset="89269.98">8138 11114 2152 0,'0'0'332'15,"0"0"114"-15,0 0-446 16,0 0-59-16,0 0 59 15,0 0 18-15,0 0 34 16,161-9 10-16,-101-1-30 16,5-3-3-16,-8 0-27 15,-3-3 5-15,-7-3-7 16,-13-12-100-16,-13 3-135 16,-11-3-1226-16</inkml:trace>
  <inkml:trace contextRef="#ctx0" brushRef="#br0" timeOffset="89489.39">8246 10403 2603 0,'0'0'193'0,"0"0"-158"15,0 0 5 1,0 0-24-16,0 0-3 0,135-66-3 15,-87 55-10-15,-4 6-11 16,-4 5-18-16,-6 0-52 16,-8 11-167-16,-8 10-217 15,-7 1 8-15</inkml:trace>
  <inkml:trace contextRef="#ctx0" brushRef="#br0" timeOffset="90192.64">8732 10746 1513 0,'0'0'235'15,"0"0"-154"-15,0 0-56 16,0 0-2-16,0 0-23 16,0 0-17-16,0 0 6 0,-21 70 11 15,21-66 11-15,0 0 13 16,0-4-14-16,0 2-8 15,0-2 54-15,0 0 66 16,0 0 7-16,0 0-48 16,0 0-53-16,0 0-27 15,0-2-1-15,0-4 3 16,-4 2 14-16,2 0 16 16,0 1 54-16,0 2 19 15,-2 1-26-15,2-2-23 16,2 2 53-16,0 0-51 15,-2 0-35-15,2 0 14 16,0 0-6-16,0 0-14 0,0 0-6 16,-2 14-11-1,2 12 12-15,0 8 5 0,0 9-11 16,0 3 0-16,0 6 0 16,0-2 3-16,0-1-8 15,0-3-2-15,2-9 0 16,0-5 0-16,-2-8 1 15,2-8 0-15,-2-4-1 16,0-8 0-16,0-4 0 16,4 0 32-16,-4 0-8 15,2-4-5-15,0-13 12 16,2-6-18-16,5-3-7 16,5 0-5-16,3 2 8 0,6 4-9 15,3 3 0-15,1 10 0 16,1 4-9-16,5 3-6 15,-8 4 3-15,0 19-13 16,-4 4-15-16,-11 9 16 16,-8-1-5-16,-2 3 23 15,-12 0 12-15,-22-2-1 16,-11-3 5-16,-8-7 18 16,0-8 16-16,-3-7-11 15,4-8-23-15,6-3-10 16,10-16-33-16,12-9-78 15,10 2-383-15</inkml:trace>
  <inkml:trace contextRef="#ctx0" brushRef="#br0" timeOffset="91383.4">2412 13977 854 0,'0'0'0'0,"0"0"-129"16,0 0 77-16,0 0-3 15,0 0 55-15,0 0 124 0,0 0 44 16,-108-83 100 0,89 73-7-16,2 3-159 0,-12-2-102 15,4 5-47 1,3 4-244-16</inkml:trace>
  <inkml:trace contextRef="#ctx0" brushRef="#br0" timeOffset="92235.13">1300 13569 1836 0,'0'0'210'0,"0"0"-148"0,0 0-30 16,0 0 44-16,0 0 8 15,0 0-30-15,0 0 26 16,14-74 31-16,-14 74 103 16,0 0-41-16,0 0-128 15,0 0-45-15,0 2-20 16,0 17 0-16,-7 12 20 16,-6 13 17-16,0 9-3 15,-3 5 5-15,3 6-18 16,-1-6-1-16,5-5 0 15,7-8 0-15,2-5-11 0,0-12-17 16,11-10 3 0,12-5 5-16,4-13 19 0,8 0 1 15,7-13 28-15,5-12-7 16,-1-14-5-16,4-11-2 16,-4-5 4-16,-1-12-1 15,-3-3-2-15,-6-6-8 16,-5-1 3-16,-9 0 0 15,-8 8 12-15,-9 9 31 16,-5 14-3-16,0 11-3 16,-16 17-7-16,-4 10-40 15,-7 8-6-15,-2 15 6 16,-2 21 15-16,4 14-4 16,7 10-3-16,11 4-8 0,9-2-15 15,2-6 5-15,23-9-10 16,6-9-12-16,3-8-36 15,-1-8-110-15,-4-6-93 16,-9-4-337-16,-4-3-315 16,0 12 910-16,-6-5 13 15,3 0 0-15</inkml:trace>
  <inkml:trace contextRef="#ctx0" brushRef="#br0" timeOffset="92981.59">1853 13891 2165 0,'0'0'331'16,"0"0"-285"-16,0 0-7 0,0 0 5 15,0 0 35 1,0 0 228-16,0 0-235 0,7 39-67 16,-7-1-9-16,0 15 4 15,0 3-21-15,0 8 14 16,0-4-4-16,0-3-34 16,0-16-58-16,0-11 55 15,0-13 27-15,0-16-72 16,0-1-137-16,0-28 115 15,0-12 23-15,0-14 59 16,0-7 33-16,13-8 0 16,-2-5-3-16,1-8-1283 15,-6 1 1286-15,-3 7 911 16,-3 10-762-16,0 13 138 16,0 14-16-16,-12 10-140 0,-1 11-130 15,-2 9 47-15,-1 7-96 16,3 0-8-16,8 9 16 15,5 14-30-15,3 4-142 16,20 1 150-16,13 0 62 16,7-3 1-16,1-8 10 15,1-7-9-15,-5-1 7 16,-7-7 4-16,-8 0 2 16,-7 2-3-16,-9 4-12 15,-7 7 0-15,-2 8 24 16,0 11 50-16,0 11 0 15,0 12-33-15,0 6-11 16,2 0-9-16,2 4 29 0,1-9 5 16,1-12 25-16,-3-8 44 15,2-12-11-15,-3-12-38 16,0-5-36-16,-2-9-38 16,0 0 5-16,0-3 4 15,0-17 18-15,0-8-1 16,0-8-27-16,0-8-6 15,-2-4-13-15,0-4-13 16,2-6-9-16,-3 5-12 16,3 9 22-16,0 10 17 15,-2 13 14-15,2 14 0 16,-3 7-20-16,-1 0-64 16,-3 2-30-16,-1 12 77 15,1 2 11-15,-2-2 9 0,2-3-38 16,3 0-22-1,-3-5-4-15,5 0-36 0,0-2-100 16,-1 0 49-16,3 2 81 16,0-1-464-16</inkml:trace>
  <inkml:trace contextRef="#ctx0" brushRef="#br0" timeOffset="93930.29">2649 14044 712 0,'0'0'103'0,"0"0"15"0,0 0-118 16,0 0-38-16</inkml:trace>
  <inkml:trace contextRef="#ctx0" brushRef="#br0" timeOffset="95164.76">2150 13880 2210 0,'0'0'282'0,"0"0"-168"16,0 0 35-16,0 0-20 15,0 0-40-15,0 0-43 16,0 0-27-16,-9-6 9 16,9 4 17-16,0 2-6 15,0-2-5-15,0-2-2 16,0 2-11-16,7-8-11 15,8 0-2-15,7-1-1 16,9-4-7-16,7 3 4 16,5 0-4-16,3 2 0 15,2 6 0-15,-2 0 0 16,-3 4-21-16,-8 0-5 16,-8 0-4-16,-12 7-14 0,-10 4-25 15,-5 5 4 1,-5 7 65-16,-22 0 20 0,-8 5 4 15,-7 0-12-15,-3-4 2 16,-1-2 19-16,5-3-2 16,5-7-6-16,7-3 0 15,10-5-10-15,7-2-15 16,10-2-13-16,2 0-56 16,12-11-42-16,11-5-75 15,2 1-472-15</inkml:trace>
  <inkml:trace contextRef="#ctx0" brushRef="#br0" timeOffset="95438.38">2956 13784 2767 0,'0'0'261'16,"0"0"-179"-16,0 0-12 16,0 0-40-16,0 0-24 15,0 0 0-15,0 0 0 16,127-10-1-16,-87 10 1 16,1 0-6-16,-6 0-23 0,-2 0-53 15,-6 9-63-15,-7-2-140 16,-11 0-1129-16</inkml:trace>
  <inkml:trace contextRef="#ctx0" brushRef="#br0" timeOffset="95596.78">2936 14037 2415 0,'0'0'526'15,"0"0"-526"-15,0 0 0 16,0 0 25-16,0 0 41 15,174-60-28-15,-97 35-38 16,29 1-97-16,-21 4-254 16,-14 6-834-16</inkml:trace>
  <inkml:trace contextRef="#ctx0" brushRef="#br0" timeOffset="96115.39">3997 13535 2235 0,'0'0'601'16,"0"0"-516"-16,0 0 49 15,0 0-14-15,0 0-36 0,0 0-40 16,0 0-44-16,2 2-23 15,-2 25 15-15,4 9 8 16,3 10 21-16,5 7-11 16,1 6-10-16,3-1-10 15,1-4-4-15,1-6-14 16,1-12 9-16,4-12 4 16,2-13 6-16,2-11 6 15,4-3 3-15,4-26 17 16,3-18 6-1,-3-7-9-15,1-8-7 0,-3-5 2 16,-8-1-8-16,-5-2 10 16,-7 0-3-16,-11 4-2 15,-2 8 10-15,0 12 12 0,-15 12 25 16,-7 12-10-16,-5 13-43 16,-4 9-12-16,-3 7 12 15,1 27 8-15,2 13-1 16,4 8-3-16,12 5-4 15,11-6-12-15,4-4 4 16,10-8-9-16,22-7 5 16,10-7-16-16,32-10-47 15,-12-10-118-15,-6-4-357 0</inkml:trace>
  <inkml:trace contextRef="#ctx0" brushRef="#br0" timeOffset="96350.88">4660 13774 2539 0,'0'0'348'0,"0"0"-257"15,0 0 34-15,0 0-63 16,0 0-62-16,0 0-8 16,0 0 1-16,-11 134 2 15,11-84 4-15,0-1-9 16,0-5 4-16,0-8-17 15,7-9-3-15,7-10 13 16,7-17-21-16,0 0-117 16,-5-3-587-16</inkml:trace>
  <inkml:trace contextRef="#ctx0" brushRef="#br0" timeOffset="96499.99">4641 13579 2925 0,'0'0'96'16,"0"0"-96"-16,0 0-28 15,0 0-293-15,0 0-1685 0</inkml:trace>
  <inkml:trace contextRef="#ctx0" brushRef="#br0" timeOffset="97115.76">4939 13846 1998 0,'0'0'675'0,"0"0"-545"16,0 0-4-16,0 0-76 16,0 0-39-16,0 0 17 15,0 0-6-15,18 132-7 16,-9-89 3-16,0-3-11 0,0-6 3 16,-3-8-9-1,3-6 18-15,-5-14 6 0,2-2-24 16,-2-4 10-16,0-4 2 15,5-21 5-15,7-8 20 16,3-9-21-16,4-3-6 16,4-3-7-16,-3 6 2 15,1 8-5-15,-8 10 6 16,-3 9-6-16,-7 9 3 16,-3 6 18-16,-2 0-22 15,3 21-6-15,1 9 6 16,6 8 14-16,1 2-2 15,1-4-12-15,1-6 0 0,1-7-11 16,-1-9 5 0,1-8 6-16,-1-6-1 0,1 0-9 15,4-20 9-15,-2-10 0 16,1-11 1-16,2 0 0 16,-3-2 1-16,-3 3-1 15,-3 8 6-15,-4 10 15 16,-1 10 33-16,-5 8 13 15,0 4-34-15,5 11-33 16,0 25-25-16,6 11 15 16,10 35-66-16,-4-11-139 15,-1-11-924-15</inkml:trace>
  <inkml:trace contextRef="#ctx0" brushRef="#br0" timeOffset="98514.52">899 15360 1610 0,'0'0'1213'0,"0"0"-1136"16,0 0-72-16,0 0-2 15,0 0 29-15,127-12-8 16,-73 5-6-16,11 7-11 16,1 0 5-16,2 0-12 15,-6 0-13-15,-9 11-71 0,-14 3-75 16,-18 3-415-16</inkml:trace>
  <inkml:trace contextRef="#ctx0" brushRef="#br0" timeOffset="98705.71">1038 15605 1550 0,'0'0'1127'0,"0"0"-1127"16,0 0 0-16,0 0 65 16,129-12 8-16,-62-2-21 0,4-3-19 15,1 3-33 1,5 0-39-16,-19 1-99 15,-18 0-528-15</inkml:trace>
  <inkml:trace contextRef="#ctx0" brushRef="#br0" timeOffset="98975.78">1490 15109 2699 0,'0'0'391'0,"0"0"-332"15,0 0 6-15,0 0-19 16,0 0-40-16,0 0-6 0,0 0 0 16,74 38 8-1,-32-3-2-15,7 9-4 16,0 0-2-16,-4 10-14 16,-5-4 3-16,-11 3-3 0,-13-3-11 15,-12-6 12 1,-4-3-5-16,-12-5 18 0,-15-5 6 15,-4-5 7-15,2-8-13 16,-6-10-61-16,8-2-158 16,10-6-1145-16</inkml:trace>
  <inkml:trace contextRef="#ctx0" brushRef="#br0" timeOffset="99325.59">2535 15127 1086 0,'0'0'1856'16,"0"0"-1696"-16,0 0-103 16,0 0 6-16,0 0-5 15,0 0-58-15,0 0-6 16,2 50 6-16,0-1 14 0,3 9-1 16,2 1-13-16,-1 2 0 15,3-1-6-15,-2-3-73 16,0 2-57-16,-3-12-138 15,-4-13-587-15</inkml:trace>
  <inkml:trace contextRef="#ctx0" brushRef="#br0" timeOffset="99510.72">2319 15668 2806 0,'0'0'296'16,"0"0"-268"-16,0 0-17 15,0 0-6-15,0 0 48 0,169-23-13 16,-91 15-14 0,5-5-14-16,-3 4-12 0,-9-8-10 15,-6-2-125-15,-21 1-270 16,-19-5-1382-16</inkml:trace>
  <inkml:trace contextRef="#ctx0" brushRef="#br0" timeOffset="99679.88">2345 15111 1745 0,'0'0'1456'0,"0"0"-1409"16,0 0-35-16,0 0-12 16,0 0 20-16,159-20-16 15,-62 20-4-15,-12 11-239 0,-11 2-650 0</inkml:trace>
  <inkml:trace contextRef="#ctx0" brushRef="#br0" timeOffset="99898.93">3089 15480 2629 0,'0'0'283'16,"0"0"-258"-16,0 0 27 15,0 0 8-15,46 113-6 0,-33-63-23 16,0 11-26-16,0 1-5 16,0-3-29-16,-1-3-22 15,-3-10-3-15,-3-10-10 16,0-9-10-16,-6-18-85 16,0-4-529-16</inkml:trace>
  <inkml:trace contextRef="#ctx0" brushRef="#br0" timeOffset="100156.97">3092 15466 2516 0,'0'0'293'0,"0"0"-153"16,0 0 18-16,0 0-79 0,0 0-33 15,0 0-18-15,0 0-17 16,134-79-11-16,-81 79-1 15,-2 4-8-15,-8 15-22 16,-9 0-8-16,-15 2-16 16,-17 2-13-16,-2-2 59 15,-31 1 9-15,-13-4 20 16,-8 0 2-16,-17-5-22 16,16-7-76-16,9-6-746 0</inkml:trace>
  <inkml:trace contextRef="#ctx0" brushRef="#br0" timeOffset="100616.46">3781 15280 11 0,'0'0'2184'0,"0"0"-1931"15,0 0-90-15,0 0 14 16,0 0-59-16,0 0-39 15,0 0-28-15,-2 0-28 16,2 0 8-16,0 0-12 16,0 0-8-16,0 0-11 15,6 0 1-15,5 0 5 16,7 0 3-16,7 0-1 16,4-4-2-16,6 0 3 15,5 0 0-15,4 2-1 16,4-1-4-16,-4 2 0 15,-6 1-4-15,-4 0 0 16,-13 0-29-16,-7 0-33 16,-14 6-78-16,0 6-155 0,-22-1-586 0</inkml:trace>
  <inkml:trace contextRef="#ctx0" brushRef="#br0" timeOffset="100787.64">3743 15483 2491 0,'0'0'192'0,"0"0"-164"16,0 0-28-16,0 0 164 16,113 0-14-16,-55-3-58 15,9-11-51-15,3-2-32 16,3 2-9-16,0 1-9 16,16-8-106-16,-15 6-150 15,-14 7-573-15</inkml:trace>
  <inkml:trace contextRef="#ctx0" brushRef="#br0" timeOffset="101087.68">4861 14991 496 0,'0'0'1966'0,"0"0"-1734"16,0 0-21-16,0 0-10 15,0 0-85-15,0 0-44 16,0 0-44-16,0-16-28 16,0 36-22-16,0 10 22 15,0 11 15-15,5 8-4 16,1 8-3-16,4 3-8 0,0-1-26 16,3 0-28-16,-1-3-9 15,-3-8-5-15,-1-4 24 16,-1-13 17-16,-2-3 10 15,-5-14-5-15,0-6-96 16,-9-8-706-16</inkml:trace>
  <inkml:trace contextRef="#ctx0" brushRef="#br0" timeOffset="101325.84">4612 15593 2973 0,'0'0'210'0,"0"0"-210"15,0 0 0-15,0 0-8 16,0 0 8-16,0 0 16 16,131 0-5-16,-69 0-5 15,5-10 5-15,2-2-11 16,12-12-74-16,-17 1-107 15,-15 3-334-15</inkml:trace>
  <inkml:trace contextRef="#ctx0" brushRef="#br0" timeOffset="101525.02">4456 14985 2411 0,'0'0'775'15,"0"0"-729"-15,0 0-31 16,0 0 9-16,0 0 10 16,175-48-14-16,-98 48-20 15,31 0-16-15,-19 17-164 16,-14 4-301-16</inkml:trace>
  <inkml:trace contextRef="#ctx0" brushRef="#br0" timeOffset="102047.97">5206 15446 2778 0,'0'0'206'0,"0"0"-174"16,0 0 4-16,0 0-15 15,0 0-13-15,34 128-8 16,-26-91-42-16,2-10-60 15,-6-3 69-15,1-9 21 16,-3-9-12-16,2-6-11 16,0 0 26-16,6-10 9 15,3-16 24-15,3-6-13 16,3-9-1-16,6 1-9 0,2 0 7 16,0 0-7-1,-2 9 0-15,-6 4 0 0,-5 10-1 16,-8 12 5-16,-3 5 2 15,-1 5 11-15,0 12-5 16,0 11 11-16,5 2-11 16,2 2-1-16,2-2-4 15,0-8-7-15,-2-3-1 16,-2-11 0-16,-3-7 12 16,0-1 13-16,-1 0 26 15,3-1 5-15,4-16-2 16,3-4-5-16,3-6-31 15,1 4-7-15,1-4-3 0,-1 7 6 16,0 4 8 0,-5 8-7-16,0 8-15 0,-1 0-10 15,0 8 10-15,3 11 2 16,3 6-2-16,1 5-15 16,3-2-33-16,5-4-49 15,-4-3-68-15,-4-16-158 0</inkml:trace>
  <inkml:trace contextRef="#ctx0" brushRef="#br0" timeOffset="102243.78">6187 15127 2656 0,'0'0'414'0,"0"0"-376"15,0 0-14-15,0 0-2 16,116-4-22-16,-76 4-18 16,16 14-107-16,-10-2-199 15,-7-2-1183-15</inkml:trace>
  <inkml:trace contextRef="#ctx0" brushRef="#br0" timeOffset="102436.57">6102 15383 2632 0,'0'0'557'0,"0"0"-557"15,0 0 0-15,0 0 34 16,131-17 13-16,-57 7-19 16,16-5-28-16,3 3-17 15,1-1-31-15,26-12-65 16,-24 10-143-16,-19-7-465 0</inkml:trace>
  <inkml:trace contextRef="#ctx0" brushRef="#br0" timeOffset="102773.4">7619 14616 1861 0,'0'0'758'15,"0"0"-655"-15,0 0-10 16,0 0 19-16,0 0-32 15,0 0-36-15,0 0 0 16,0 74 3-16,5-25-19 16,2 6-5-16,4 3-13 0,3 3-10 15,1-6-5 1,-5 12-84-16,0-19-110 16,-6-8-499-16</inkml:trace>
  <inkml:trace contextRef="#ctx0" brushRef="#br0" timeOffset="102959.58">7421 15146 2192 0,'0'0'830'15,"0"0"-750"-15,0 0-32 16,0 0-7-16,0 0-20 16,0 0 0-16,0 0 8 0,127-5-17 15,-65 5-2-15,9-5-8 16,6-8 4-1,25-13-6-15,-22 2-96 16,-15-2-348-16</inkml:trace>
  <inkml:trace contextRef="#ctx0" brushRef="#br0" timeOffset="103147.59">7399 14534 2896 0,'0'0'302'16,"0"0"-269"-16,0 0-33 16,0 0 46-16,167-16-22 0,-87 16-11 15,11 2-13 1,34 19-113-16,-22 2-144 0,-17-4-347 0</inkml:trace>
  <inkml:trace contextRef="#ctx0" brushRef="#br0" timeOffset="103559.46">8302 14743 2760 0,'0'0'321'0,"0"0"-259"16,0 0 12-16,0 0-15 16,0 0-6-16,0 0-20 15,2 125-15-15,-2-71-18 16,0 1-4-16,0 3-25 15,0-6-18-15,0-12 7 0,0-8 22 16,0-15 11-16,0-7-7 16,0-10-39-16,4 0-3 15,9-14 29-15,8-12-10 16,5-11-10-16,3 3-18 16,3-2 27-16,-3 6 38 15,2 6 0-15,-2 7 48 16,-3 11 17-16,1 6 3 15,-5 0-20-15,1 15-25 16,-4 12-13-16,1 4-4 16,-3 5-6-16,-7 1-16 15,-7-4-12-15,-3-6 2 16,-9-5 26-16,-27-7 30 0,-11-2 21 16,-7-13-13-1,-6 0-7-15,-2 0-31 0,-18-19-30 16,14 2-139-16,12-2-612 15</inkml:trace>
  <inkml:trace contextRef="#ctx0" brushRef="#br0" timeOffset="103931.67">7370 15360 1362 0,'0'0'1570'0,"0"0"-1436"16,-121 10-69-16,90-6 24 15,16 1-19-15,15-1-47 16,0-3-23-16,31 5 0 16,21 0 20-16,34-2 0 15,46-2 0-15,45-2-8 16,27 0-3-16,-1 0-5 15,-12-6-3-15,-24 0 0 16,-11 0 12-16,-34 1-13 16,-30 0 4-16,-32 1-3 15,-17 2 5-15,-5 0-2 0,-5 2-4 16,-6 0-1 0,-19 0 1-16,-8 0-12 0,-10 0-51 15,-17 2-76-15,-4 9-243 0</inkml:trace>
  <inkml:trace contextRef="#ctx0" brushRef="#br0" timeOffset="104459.19">7708 15712 2263 0,'0'0'636'16,"0"0"-571"-16,0 0-27 0,137-35 9 15,-79 26-10 1,4 6 27-16,5 3-19 0,0 0-29 16,-7 14-12-1,-9 8-4-15,-13 8 0 16,-19 1-10-16,-13 9-46 0,-6-1 10 15,-34 7 9-15,-17-2-26 16,-14-2 63-16,-4-2 73 16,2-5 31-16,12-7 4 15,16-8-30-15,22-6-9 16,17-4-61-16,40 1 0 16,76 0 11-16,86-7 27 15,51 0-21-15,18-4-13 16,-22-8-10-16,-59-5-2 15,-52-14-62-15,-57 9-118 0,-52-4-1237 16</inkml:trace>
  <inkml:trace contextRef="#ctx0" brushRef="#br0" timeOffset="114654.51">13891 8193 854 0,'0'0'353'16,"0"0"-168"-16,0 0-25 16,0 0-29-16,0 0 105 15,0 0-141-15,-73-102-47 16,73 86-13-16,0 2-4 16,0 4 32-16,0 2 8 15,0 1-8-15,0 6 31 16,0 1 3-16,0 0-49 15,0 0-36-15,0 0-12 0,0 0-6 16,0 0-12 0,7 0 18-16,1 0-17 0,4 0-31 15,-1 0-16-15,-2 0-19 16,5-3-38-16,-6 2-109 16,1-5-675-16</inkml:trace>
  <inkml:trace contextRef="#ctx0" brushRef="#br0" timeOffset="115779.79">7027 6936 531 0,'0'0'338'0,"0"0"-165"16,0 0-6-16,0 0-8 16,0 0-73-16,0 0 49 15,0 0-73-15,-96 0-22 16,96 0-40-16,0 0-109 16,0 0-123-16,0 0-146 0</inkml:trace>
  <inkml:trace contextRef="#ctx0" brushRef="#br0" timeOffset="117411.4">6087 7018 1117 0,'0'0'361'0,"0"0"-105"16,0 0 12-16,0 0-37 15,0 0-19-15,0 0-71 16,-14-109-39-16,14 88-21 16,0-1 24-16,0 2-32 0,0 2-48 15,0 6 24 1,0 3-6-16,0 9-39 15,0 0-4-15,6 3-42 16,8 19 28-16,4 12 14 0,6 6 2 16,3 8 15-16,0 4-17 15,0 1 0-15,-4-6-4 16,-4 0 4-16,-3-9-8 16,-5-8 8-16,-5-10 5 15,-1-8-5-15,-2-8 1 16,-3-4 4-16,0 0 2 15,0-8 22-15,0-19 27 16,0-7-47-16,0-4-1 16,0 2 0-16,0 2-1 15,2 8-14-15,2 8 6 0,-2 6-9 16,1 6 2 0,-1 4 2-16,-2 2-15 0,2 0-7 15,4 0-29-15,6 16 8 16,5 8 43-16,6 4 6 15,4 2 7-15,2 0-1 16,-2-3-6-16,-1-6-6 16,-2-6 6-16,-6-5 0 15,-2-5 1-15,-5-2-2 16,-6-3 2-16,-1 0 13 16,-4 0-4-16,0-4 36 15,0-18 21-15,0-13-54 16,0-11-1-16,-4-6 17 15,-1-8-18-15,1-2-2 0,-1 2 7 16,3 4-16-16,-3 10 5 16,1 11-10-16,2 11 5 15,0 10-9-15,2 10-31 16,0 4-75-16,0 11-82 16,0 12-352-16,0 1-442 0</inkml:trace>
  <inkml:trace contextRef="#ctx0" brushRef="#br0" timeOffset="117682.79">6145 7604 2123 0,'0'0'293'16,"0"0"-175"-16,0 0 71 15,0 0-53-15,0 0-84 16,0 0-15-16,0 0-1 16,109-69-8-16,-51 45-7 15,6 2-12-15,3 2-3 16,-3 4 6-16,-1 4-12 16,-7 4-42-16,-7 4-40 15,-5 4-69-15,-13 0-97 16,-10 0-211-16</inkml:trace>
  <inkml:trace contextRef="#ctx0" brushRef="#br0" timeOffset="118084.55">6601 7610 1174 0,'0'0'1096'0,"0"0"-928"16,0 0-83-16,0 0-11 16,0 0 24-16,0 0-49 15,0 0-49-15,7 39 0 0,2 0 16 16,0 11 9 0,-1 15 1-16,0 4-5 0,-2 6-6 15,-2-1-2-15,-1-7 9 16,-3-4 14-16,0-13 6 15,0-9 6-15,-3-15-11 16,1-12 9-16,0-7-6 16,2-7 1-16,0 0-5 15,0 0-3-15,2-6-10 16,13-11 1-16,10-6-7 16,6-2-17-16,10-4 8 15,5-1-4-15,8 3-2 16,2 2-2-16,-3 6-4 15,-2 6 4-15,1 9-56 16,-12 4-124-16,-16 0-236 0</inkml:trace>
  <inkml:trace contextRef="#ctx0" brushRef="#br0" timeOffset="119060.19">7785 6511 1925 0,'0'0'351'0,"0"0"-216"0,0 0-11 16,0 0 7-16,0 0-7 15,0 0-51-15,0 0-65 16,-23-27-8-1,23 50-12-15,0 12 12 0,9 14 0 16,2 13 9-16,5 4-3 16,-3 4-6-16,0-5 0 15,0-10 8-15,-1-16-8 16,-3-9 0-16,-3-14 0 16,0-10-10-16,-2-6 10 15,-2 0 59-15,2-6 45 16,1-21-39-16,-1-6-42 15,0-5-14-15,4-2 3 16,0 3-6-16,3 10-6 16,3 7-9-16,-3 8 2 0,2 8-7 15,5 4-19-15,2 7-48 16,2 19 28-16,5 10 46 16,0 2 7-16,2 3 0 15,-5-9 5-15,1-7 2 16,-5-6-14-16,-4-11 14 15,-3-8 3-15,-4 0 19 16,-2-12 28-16,-1-18 23 16,-2-12-39-16,1-10-25 15,1-4-15-15,-3 2 10 16,2-2-10-16,-5 11 7 16,0 7-8-16,0 8-7 15,0 14 6-15,-12 16-64 16,-5 12-99-16,-2 11-430 0</inkml:trace>
  <inkml:trace contextRef="#ctx0" brushRef="#br0" timeOffset="119326.7">7775 7301 1874 0,'0'0'467'15,"0"0"-249"-15,0 0-5 16,0 0-40-16,0 0-104 16,0 0-58-16,0 0 63 0,95-34-10 15,-25 8-24-15,10-4-33 16,1 4 9 0,-6 1-9-16,-5 6-2 0,-14 5-5 15,-12 7-23-15,-11 7-93 16,-24 2-64-16,-7 18-72 15,-2 2-524-15</inkml:trace>
  <inkml:trace contextRef="#ctx0" brushRef="#br0" timeOffset="119654.85">8034 7381 1808 0,'0'0'281'0,"0"0"-154"15,0 0 105-15,0 0-66 16,0 0-68-16,114-72-31 16,-103 72-55-16,-3 0-4 15,1 22-8-15,1 10 25 16,-4 10 4-16,-2 8-6 16,3 8 7-16,-2 8 11 15,-1 1-1-15,3-3-10 16,-1-8-7-16,3-11-1 15,1-9-2-15,0-15 7 16,3-4-8-16,6-9 17 16,3-8-11-16,7 0-6 15,9-11 19-15,13-15-2 0,10-12-22 16,5-6-14 0,16-24-2-16,-14 12-237 0,-22 8-2447 0</inkml:trace>
  <inkml:trace contextRef="#ctx0" brushRef="#br0" timeOffset="164249.34">13011 1642 2030 0,'0'0'394'0,"0"0"-200"15,0 0-71-15,0 0-7 16,0 0-11-16,0 0-12 15,-11-40-47-15,11 40-38 16,0 0-7-16,0 0-2 16,0 0-10-16,0 14-45 15,0 22 56-15,-2 33 3 16,0 38 16-16,2 30-5 16,0-7-14-16,0-26-1 15,0-32-44 1,0-19-101-16,-9 0-19 0,-3 4-127 15,-7-5-51-15,-4-14 151 16,-3-10 118-16,-6-11 74 0,1-5 9 16,0-9 49-1,0-3 85-15,4 0 72 0,4 0 39 16,6 0-61-16,9 0-40 16,2 0-30-16,6-2-80 15,0 2-43-15,0 0-55 16,14 0 30-16,7 0 24 15,7 0 1-15,6 6 29 16,6-2-1-16,2-1-3 16,3-3-11-16,-3 0-14 15,5-18-28-15,-9-7-162 16,-16-4-612-16</inkml:trace>
  <inkml:trace contextRef="#ctx0" brushRef="#br0" timeOffset="164456.54">12588 1902 712 0,'0'0'2048'0,"0"0"-1877"15,0 0-171-15,0 0 0 16,0 0 33-16,181-68 0 16,-93 61-28-16,11 4-5 15,26 3-129-15,-25 0-16 16,-20 9-246-16</inkml:trace>
  <inkml:trace contextRef="#ctx0" brushRef="#br0" timeOffset="164633.59">13281 2188 1889 0,'0'0'309'0,"0"0"-189"0,0 110-35 15,16-45-17-15,1 6-40 16,6 5-5-16,1 5-21 15,3-5 9-15,-2-4-11 16,-3-9-18-16,-2-8-25 16,-3-13-7-16,-1-14-54 15,-3-20-69-15,-5-8-149 16,-6 0-1219-16</inkml:trace>
  <inkml:trace contextRef="#ctx0" brushRef="#br0" timeOffset="164880.46">13413 2224 2447 0,'0'0'363'0,"0"0"-199"15,0 0-95-15,0 0-46 16,0 0-7-16,0 0-4 16,154 46-12-16,-110-9-6 15,-7 6 2-15,-5 1-9 16,-14-4-14-16,-9-5-9 15,-9-8 16-15,-5-3 20 16,-22-7 20-16,-4-3 1 16,-4-7-21-16,-1-5-35 15,-1-2-31-15,10 0-92 16,6-14-268-16</inkml:trace>
  <inkml:trace contextRef="#ctx0" brushRef="#br0" timeOffset="165067.41">13996 2148 1840 0,'0'0'472'16,"0"0"-207"-16,0 0-42 15,0 0-97-15,0 0-71 16,0 0-39-16,0 0-15 16,36 11-1-16,-10 1 1 15,11 0 6-15,2-1-7 0,8-2-5 16,6 1-42-16,-7-2-96 15,-17 0-539-15</inkml:trace>
  <inkml:trace contextRef="#ctx0" brushRef="#br0" timeOffset="165245.64">13994 2464 2116 0,'0'0'312'15,"0"0"-137"-15,0 0-32 16,0 0-82-16,0 0 34 15,0 0 1-15,132-18-48 16,-68 2-48-16,7 2-13 16,25-6-170-16,-18 4-118 15,-15 2-845-15</inkml:trace>
  <inkml:trace contextRef="#ctx0" brushRef="#br0" timeOffset="166295.99">14861 2721 2404 0,'0'0'256'0,"0"0"-105"16,0 0 3-16,0 0-59 15,0 0-16-15,115-120-16 16,-61 60-42-16,4-10-6 16,-2-5-8-16,-3-9-7 0,-4-4-16 15,-9-3 14-15,-11 4 1 16,-9 10-13-16,-11 15 2 15,-9 18 3-15,0 18 9 16,0 17 0-16,0 9 14 16,-6 18-14-16,-5 30-12 15,-5 16 12-15,3 19 1 16,5 6 3-16,6-6 1 16,2-13-5-16,0-15-9 15,12-19-20-15,3-16 20 16,1-14-13-16,3-6 22 15,8-16 2-15,9-24 43 0,5-15-18 16,5-10-27-16,3-10-7 16,-2-1-13-16,-7-1 10 15,-6 10 9-15,-12 9 2 16,-11 18-1-16,-7 14 18 16,-4 15-8-16,0 11-4 15,-2 14-6-15,-9 30-14 16,0 23 14-16,4 16 1 15,7 6-1-15,0 0-6 16,2-13-26-16,17-13-1 16,2-18-23-16,4-13-2 15,0-15-21-15,-1-16-57 16,1-1 30-16,-1-14 45 0,-2-16 28 16,1-11 23-16,-6 1 10 15,-1-1 32-15,-7 6 62 16,-5 10 13-16,-2 10-10 15,-2 15-36-15,0 0-61 16,0 22-57-16,0 18 57 16,0 7 12-16,0-2 5 15,6-1-17-15,2-11-2 16,7-11-25-16,1-12 19 16,5-10-9-16,0 0 17 15,6-20 45-15,2-12-11 16,0-6-7-16,-4-2-17 15,-6 8 13-15,-5 7 20 0,-7 11 7 16,-7 12 4 0,0 2-54-16,0 16-48 0,0 17 48 15,6 6 23-15,8 6-10 16,11-5-13-16,6-6-29 16,11-14-61-16,35-20-21 15,-5 0-58-15,-5-18-492 0</inkml:trace>
  <inkml:trace contextRef="#ctx0" brushRef="#br0" timeOffset="166916.16">16715 1658 2461 0,'0'0'212'15,"0"0"-96"-15,0 0-71 0,-154 100-24 16,119-30-10-16,10 13-6 15,11 0-5-15,14-8 0 16,0-11-5-16,18-14-30 16,11-13 3-16,2-15 25 15,3-11 7-15,-1-11 70 16,0 0 8-16,-2-5-11 16,-4-16-31-16,-4 0-5 15,-8 3-15-15,-9 7-16 16,-2 10-17-16,-4 1-78 0,2 18 5 15,2 15 90-15,7 7 21 16,7 5-7-16,9-3-14 16,2-6 1-16,7-10 0 15,1-10 28-15,3-10 27 16,1-6 0-16,-1 0-12 16,-7-22-15-16,-4-8 4 15,-12-4-8-15,-7-2-15 16,-10 2 13-16,-2 5-16 15,-25 8-7-15,-9 9 0 16,-2 12-8-16,0 0-50 16,7 18 15-16,14 11-26 15,9 8-19-15,8 1 27 16,20-9-34-16,22-4 13 16,21-11-36-16,11-11-85 0,11-3-125 15,5-13-95-15,2-16-230 16,-7-2 653-16,-13-3 207 15,-15-1 333-15,-19 8 51 16,-18 7-212-16,-16 8-76 16,-4 9-161-16,-19 3-115 15,-22 18-26-15,-10 21-1 16,-7 14 0-16,0 4-15 16,4 7-66-16,-6 6-104 15,18-17-72-15,9-15-212 0</inkml:trace>
  <inkml:trace contextRef="#ctx0" brushRef="#br0" timeOffset="167083.73">17336 2126 2727 0,'0'0'277'16,"0"0"-71"-16,0 0-117 15,0 0-89-15,0 0-11 16,0 0 11-16,92 144 0 15,-24-48-39-15,-5-16-178 16,-7-13-377-16</inkml:trace>
  <inkml:trace contextRef="#ctx0" brushRef="#br0" timeOffset="167480.13">15720 2899 1696 0,'0'0'1238'0,"0"0"-1160"0,130-32-19 16,-1 4 20-16,48-2-31 16,10 6 1-16,-12 10-15 15,-43 10-13-15,-50 4-9 16,-28 0 4-16,-21 0-16 15,-10 6-11-15,-19 10-57 16,-4 8-93-16,-96 18 79 16,3-3-239-16,-7-4-1103 0</inkml:trace>
  <inkml:trace contextRef="#ctx0" brushRef="#br0" timeOffset="167831.17">16489 2973 2108 0,'0'0'271'0,"0"0"-53"15,0 0-132-15,0 0-86 16,0 0-10-16,0 0-52 16,0 0 50-16,41 87-13 15,-80-41-141-15,-1 6 30 16,3-1 62-16,1-3 74 15,7-7 0-15,7-5 40 16,11-7 62-16,4-7 56 0,7-5-13 16,0-2-49-16,7-3 0 15,12 0 21-15,8-2-26 16,6-4-22-16,10-2-23 16,6-4-10-16,7 0-20 15,4 0-1-15,2 0-7 16,3-10-2-16,-3-4-6 15,19-14-22-15,-19 1-162 16,-10-1-500-16</inkml:trace>
  <inkml:trace contextRef="#ctx0" brushRef="#br0" timeOffset="168526.37">18475 2041 2503 0,'0'0'245'16,"0"0"-39"-16,0 0-97 16,0 0-77-16,0 0-32 15,0 0-25-15,-9 112 25 16,7-32 5-16,2 8-4 15,0 1 10-15,0-13-11 16,0-16 0-16,4-14 0 16,5-17-14-16,-5-13-14 15,3-12 28-15,0-4 19 16,4-6 59-16,4-22 9 16,8-10-49-16,3-11-26 15,3-1-11-15,1 1-2 16,-6 10-9-16,-4 7-22 0,-4 11 15 15,-8 18 2 1,-1 3-10-16,0 12-40 0,0 24 25 16,6 9 40-16,3 2 5 15,1 0 1-15,3-12-1 16,1-9-5-16,-6-9 26 16,1-12 10-16,-3-5-5 15,5-4 5-15,2-25 14 16,4-11-27-16,-1-12-8 15,-2-5-15-15,-2-5 6 16,-9-4-6-16,-2 1 0 16,-8 6-7-16,0 6 2 15,0 13-7-15,-14 16-49 16,-5 18-21-16,-24 26-160 0,5 22-122 16,2 10-878-16</inkml:trace>
  <inkml:trace contextRef="#ctx0" brushRef="#br0" timeOffset="168791.47">18211 2899 1560 0,'0'0'159'0,"0"0"388"15,0 0-227-15,116 0-153 0,-51 0-37 16,16 0-61 0,6-8-48-16,2 0 22 0,-1-2-29 15,-9 2 1-15,-15 4-4 16,-14 2-11-16,-21 2-1 16,-29 0-107-16,0 0-188 15,-19 6-539-15</inkml:trace>
  <inkml:trace contextRef="#ctx0" brushRef="#br0" timeOffset="169067.95">18747 2938 2063 0,'0'0'387'0,"0"0"-178"16,0 0-16-16,0 0-142 0,0 0-51 15,0 0-8-15,0 0 8 16,4 150 25-16,-18-86-4 15,3 3-8-15,1-4 1 16,0-4 1-16,6-13-2 16,-1-8 40-16,5-12-3 15,0-8-24-15,5-8-16 16,17-5 31-16,16-5 34 16,11 0-14-16,16-15-12 15,8-8-24-15,3 0-5 16,-3-4-20-16,2-2-35 0,-23 4-40 15,-18 6-257-15</inkml:trace>
  <inkml:trace contextRef="#ctx0" brushRef="#br0" timeOffset="170193.52">20462 1857 1474 0,'0'0'1068'16,"0"0"-908"-16,0 0 10 15,0 0-54-15,0 0-56 16,0 0-7-16,0-49-33 16,0 49-20-16,-11 0-26 15,-12 23 7-15,-23 37 19 16,-32 50 18-16,-31 55-4 15,-7 25-13-15,8 2 6 0,29-17-3 16,27-33 1-16,23-13-4 16,21-29 4-16,8-25-10 15,6-25-5-15,21-12-21 16,15-1 6-16,16-3 25 16,14-3 35-16,8-16-6 15,2-12-8-15,1-3-21 16,11-20-12-16,-23-9-123 15,-18-3-299-15</inkml:trace>
  <inkml:trace contextRef="#ctx0" brushRef="#br0" timeOffset="170445.47">20467 2370 1458 0,'0'0'548'15,"0"0"-374"-15,0 0 31 16,0 0-102-16,0 0-45 16,0 0-58-16,0 0-36 15,-7-41-108-15,7 41 44 16,0 9 17-16,0 3-189 0,4-2-873 0</inkml:trace>
  <inkml:trace contextRef="#ctx0" brushRef="#br0" timeOffset="170932.51">20529 2421 2270 0,'0'0'244'0,"0"0"-146"16,0 0-98-16,0 0-16 16,0 0 5-16,13 127 11 15,-2-61 1-15,1 7-1 16,1 1-2-16,1-8 2 15,1-8 0-15,-1-16 0 16,-3-16-19-16,-1-13 19 0,0-13 65 16,1-3 124-16,9-28-14 15,6-16-79-15,8-11-54 16,6-8-18-16,4-1-15 16,3 0-1-16,2 3-4 15,-6 5-4-15,3 3-48 16,-13 16-106-16,-10 12-315 0</inkml:trace>
  <inkml:trace contextRef="#ctx0" brushRef="#br0" timeOffset="171913.49">21178 2763 2492 0,'0'0'183'0,"0"0"-104"16,0 0-72-16,0 0 1 16,0 0 8-16,0 0-10 15,0 0-6-15,-145 75 10 16,109-30-3-16,11 4-6 15,9-5-1-15,12-8-1 16,4-6-26-16,0-12-10 16,12-8 37-16,3-9 9 15,5-1 52-15,1-11 26 16,0-20-31-16,0-6-56 0,-4-6-31 16,-3 1 17-16,-3 4 14 15,-7 7 7-15,1 8 35 16,-5 7 27-16,0 8 15 15,0 5-28-15,0 3-55 16,0 0-1 0,0 8-50-16,4 19 32 0,3 9 18 15,4 8 15-15,0 6 0 16,2 9-14-16,3 6-1 16,0 6 0-16,-6 7-59 15,0 5-77-15,-4-1 10 16,-6-6-2-16,0-9 16 15,0-16 61-15,-18-15 26 16,-1-16 25-16,-4-13 89 0,1-7 66 16,4-19 7-16,5-19-101 15,6-12-9-15,7-12-5 16,4-8-24-16,23-11 1 16,11-5-17-16,7-6-5 15,6-2-2-15,0 1-16 16,1 7-10-16,-4 11 18 15,-9 14 8-15,-13 15 7 16,-10 14-1-16,-14 11-6 16,-2 14-44-16,-13 7 42 15,-14 0 2-15,-6 16 9 16,-2 14-8-16,10 4-1 16,8 3-7-16,11 2-3 15,6-1-8-15,9-2-29 16,20 0 23-16,14 1 24 0,1-5 0 15,5-3-63-15,-5-2-52 16,-8-3-56-16,-7-4 30 16,-15-4 31-16,-12-2 33 15,-2-1 14-15,-16-6 63 16,-13-4 65-16,-5 0 4 16,-5-3-37-16,7-10-32 15,12-6-235-15</inkml:trace>
  <inkml:trace contextRef="#ctx0" brushRef="#br0" timeOffset="172117.43">22030 2663 2381 0,'0'0'263'0,"0"0"-45"16,0 0-77-16,0 0-111 15,0 0-18-15,0 0 9 16,150-31-14-16,-88 27-7 16,32 0-94-16,-16 1-113 15,-9-4-518-15</inkml:trace>
  <inkml:trace contextRef="#ctx0" brushRef="#br0" timeOffset="172460.84">22695 2194 2052 0,'0'0'148'0,"0"0"-121"15,0 0-6-15,2 138-3 16,2-66 2-16,5 8-20 15,5-1-16-15,8-10-30 16,4-7-28-16,5-18 74 16,4-15 18-16,-7-13 91 0,1-14 148 15,0-2 7-15,0-24-84 16,0-16-72-16,2-12-47 16,0-9-24-16,0-5-14 15,-4-5-11-15,-2 0 2 16,-5 0-14-16,-7 8 0 15,-8 9-16-15,-5 24-51 16,0 14-201-16,-13 16-976 16</inkml:trace>
  <inkml:trace contextRef="#ctx0" brushRef="#br0" timeOffset="172647.62">23420 2702 2336 0,'0'0'155'0,"0"0"37"0,0 0-59 16,0 0-67-16,0 0-26 16,-31 133-15-16,23-92-25 15,6-4-20-15,2-5-48 16,0-7-32-16,13-12-99 16,0-8-217-16</inkml:trace>
  <inkml:trace contextRef="#ctx0" brushRef="#br0" timeOffset="172821.87">23216 2557 2514 0,'0'0'308'0,"0"0"-35"16,0 0-135-16,0 0-111 0,0 0-27 16,0 0-3-1,0 0 3-15,129-23 0 0,-66 21-36 16,28-2-89-16,-18 0-99 15,-5-4-385-15</inkml:trace>
  <inkml:trace contextRef="#ctx0" brushRef="#br0" timeOffset="173140.73">23700 1707 2388 0,'0'0'244'15,"0"0"-115"-15,0 0-129 16,0 0 17-16,0 0-3 16,117 164 3-16,-32-46 7 15,25 38-19-15,1 11 5 16,-18-9 3-16,-31-20 0 15,-41-25-7-15,-21-19 2 16,-13-18 38-16,-30-18-15 16,-28 5-8-16,-39 7-2 15,2-8-21-15,0-8-3 0,-5-20-87 16,41-18-110-16,8-7-769 16</inkml:trace>
  <inkml:trace contextRef="#ctx0" brushRef="#br0" timeOffset="173681.64">24134 1496 2245 0,'0'0'528'0,"0"0"-497"0,0 0-21 16,0 0-5 0,173-55 19-16,-106 55 33 0,-1 3-39 15,-16 23-18 1,-16 14-26-16,-21 14-15 0,-13 9 41 15,-31 10 12-15,-20 0 5 16,-7-12 6-16,2-10 58 16,14-17 8-16,15-14-11 15,20-10-33-15,7-8-44 16,50-2 12-16,54-6 23 16,44-22 56-16,16-4-57 15,-8-2-35-15,-52 11-48 16,-44 5-364-16</inkml:trace>
  <inkml:trace contextRef="#ctx0" brushRef="#br0" timeOffset="175151.8">12875 4413 1413 0,'0'0'525'0,"0"0"-250"16,0 0-31-16,0 0-82 15,0 0 20-15,0 0-14 16,-13-52-61-16,13 50-27 16,0 0-17-16,0 2-22 15,0 0-35-15,0 0-6 16,-2 8-44-16,-1 20 28 15,-3 20 16-15,-1 21 2 0,1 13 16 16,-3 6-7 0,2-4-3-16,5-6-8 0,-1-10-25 15,3-11-53-15,-2-11-55 16,-13-11-51-16,-3-10-112 16,-3-13-505-16</inkml:trace>
  <inkml:trace contextRef="#ctx0" brushRef="#br0" timeOffset="175290.94">12514 5081 1275 0,'0'0'1284'16,"0"0"-1107"-16,0 0-113 16,0 0-64-16,0 0 0 0,0 0 18 15,0 0 79 1,164-10-48-16,-102 2-24 0,-4-4-25 16,9-16-50-1,-19 0-130-15,-9 0-360 0</inkml:trace>
  <inkml:trace contextRef="#ctx0" brushRef="#br0" timeOffset="175464.52">12568 4323 2575 0,'0'0'307'0,"0"0"-171"15,0 0-136 1,0 0 14-16,0 0-14 0,139-18 0 15,-39 30-31-15,-13 10-263 16,-10 0-814-16</inkml:trace>
  <inkml:trace contextRef="#ctx0" brushRef="#br0" timeOffset="176157.2">13279 5015 1130 0,'0'0'436'15,"0"0"-120"-15,0 0 23 0,0 0-80 16,0 0-78 0,0 0-75-16,0 0-33 0,14 120-31 15,-14-89-17-15,0-4-10 16,0 3-10-16,0-4 0 15,0-3-5-15,0-3 10 16,0-5-9-16,0 0 15 16,0-3-9-16,0 2 3 15,0-2 4-15,0 1 3 16,0 0-10-16,0-3-7 16,0-2 5-16,0-3-3 15,0-4-2-15,0-1-18 16,0 0 18-16,0-7 23 15,10-20 29-15,1-7 3 16,5-6-18-16,4-9-37 0,0 2 5 16,3 0-5-1,-3 3 14-15,-1 7-7 16,0 7-6-16,-6 13-1 0,-5 9 0 16,0 8-4-16,-4 0-49 15,0 18 3-15,5 14 43 16,3 10 7-16,3 2 15 15,1 3-1-15,-1-8 0 16,1-8-14-16,-5-11-6 16,-3-10 5-16,0-6 2 15,-4-4 29-15,1 0 14 0,1-17 6 16,3-9 11 0,5-10-31-16,1-4-18 15,3-2-4-15,-1 0 9 16,1 8-5-16,-5 6-7 0,-5 12-5 15,-4 12 0-15,-4 4-28 16,0 11-22-16,4 22 13 16,1 13 37-16,3 5 12 15,4 3 5-15,3-2-1 16,1-7-16-16,2-6-18 16,11-9-47-16,-5-13-125 15,-1-14-439-15</inkml:trace>
  <inkml:trace contextRef="#ctx0" brushRef="#br0" timeOffset="176477.95">14411 4871 2734 0,'0'0'244'0,"0"0"-150"16,0 0-94-1,0 0-8-15,0 0 8 0,0 0 45 16,166 0-12-16,-105 0-14 15,-3 0-19-15,-5 0-19 16,-6 3-110-16,-13 4-198 16,-15 1-2025-16</inkml:trace>
  <inkml:trace contextRef="#ctx0" brushRef="#br0" timeOffset="176609.67">14600 5113 2441 0,'0'0'206'0,"0"0"-189"0,0 0 46 16,0 0 22 0,160-14-48-16,-84 1-37 0,-7 0-673 0</inkml:trace>
  <inkml:trace contextRef="#ctx0" brushRef="#br0" timeOffset="177356.54">14916 5564 2009 0,'0'0'304'0,"0"0"-131"16,0 0-39-16,0 0-44 16,62-126-4-16,-35 80-32 15,7-6-37-15,6-9-2 0,5-7 9 16,6-7-9-16,-2-2-14 16,0-1 12-16,-9 6-8 15,-9 11 24-15,-8 16-16 16,-11 14-8-16,-6 16 26 15,-6 12-21-15,0 3-10 16,0 14-87-16,-8 24 87 16,-5 10 17-16,3 11-2 15,-2-1-2-15,8-4-2 16,4-10-11-16,0-14-11 16,0-10 1-16,4-13-12 15,8-7 22-15,3 0 60 16,5-25 18-16,9-9-8 0,2-10-46 15,5-6 7-15,-1-6-27 16,-1-1-3-16,-5 1 7 16,-7 5-3-16,-9 2-5 15,-4 11-4-15,-7 10 4 16,-2 12-9-16,0 11-10 16,0 5-31-16,-2 23 14 15,-7 19 36-15,-2 16 15 16,2 11 11-16,4 3-13 15,5-6-7-15,0-10-6 16,0-12-4-16,17-10-43 16,7-10-37-16,-2-12-80 15,-2-7-380-15</inkml:trace>
  <inkml:trace contextRef="#ctx0" brushRef="#br0" timeOffset="177739.66">15872 4979 2336 0,'0'0'431'15,"0"0"-306"-15,0 0-72 16,0 0-53-16,0 0-5 16,0 0 5-16,0 0-2 15,0 134 2-15,0-106-7 0,0-8 6 16,0-8-18-1,5-7-12-15,2-5 31 0,3-2 4 16,4-19 99-16,4-8-58 16,2-6-15-16,3-1-16 15,-6 4-5-15,-1 6 15 16,-5 8 6-16,-7 8-7 16,-2 10-23-16,-2 0-1 15,0 8-56-15,0 18 33 16,7 7 24-16,4 4 0 15,7-3-59-15,4-7-49 16,7-10-29-16,2-11-65 16,23-6 1-16,-10-21-271 0,-4-4-1293 15</inkml:trace>
  <inkml:trace contextRef="#ctx0" brushRef="#br0" timeOffset="178286.25">16534 4661 1541 0,'0'0'399'0,"0"0"42"15,7-111-196-15,-5 77-79 16,-2 11 31-16,0 14-73 16,0 7-49-16,0 2-75 15,0 7-43-15,-11 26 43 16,-9 17 1-16,-1 12 18 16,2 11-4-16,1-2-5 15,11-4-5-15,7-11-5 16,0-12 0-16,0-12-18 15,11-12-9-15,3-10 16 16,-3-8 11-16,2-2 12 16,5 0 5-16,4-20 14 0,3-8-5 15,4-2-26-15,-2 0-8 16,-3 6 1-16,-6 7-7 16,-10 13-31-16,-3 4-21 15,-5 8-29-15,0 23 85 16,0 6 10-16,0 4 32 15,4-5-16-15,8-4 8 16,1-10-3-16,3-10-11 16,1-6 23-16,4-6 14 15,1-2 5-15,0-22-14 16,2-6-1-16,-3-6-29 16,-6-2 12-16,-6 0-14 0,-6 3 11 15,-3 5 1-15,-5 6-18 16,-13 9-19-16,-7 10 12 15,-1 5-77-15,-4 10-35 16,5 18-9-16,4 8-53 16,13 3-95-16,8-5-204 15,0-6 8-15,26-12-67 16,12-10 47-16,8-6 255 16,33-16 237-16,-13-10 0 15,-7-2-96-15</inkml:trace>
  <inkml:trace contextRef="#ctx0" brushRef="#br0" timeOffset="178474.43">17193 4801 1117 0,'0'0'365'16,"0"0"139"-16,0 0-16 0,0 0-333 16,0 0-40-16,0 0-13 15,-73 113-51-15,46-58-8 16,2-3 0-16,6-4-17 16,5-8-25-16,6-10 9 15,1-8-3-15,3-11-7 16,-2-11-2-16,2-13-63 15,2-15-164-15,0-6-1829 0</inkml:trace>
  <inkml:trace contextRef="#ctx0" brushRef="#br0" timeOffset="178600.48">17047 4776 2761 0,'0'0'255'0,"0"0"-163"15,0 0-86 1,0 0 11-16,0 0 32 0,88 142-35 15,-43-91-14-15,22 14-2 16,-9-18-131-16,-10-11-306 0</inkml:trace>
  <inkml:trace contextRef="#ctx0" brushRef="#br0" timeOffset="179155.04">15589 5609 2517 0,'0'0'456'0,"0"0"-439"16,0 0 69-16,0 0-50 15,0 0 27-15,0 0 6 16,181-31-29-16,-77 23-13 15,33 2 3-15,23-4-1 16,-13 3-6-16,-31-2-3 16,-36 5-6-16,-29 4-14 15,5 0-6-15,-3 0-60 16,-4 0-78-16,-17 7-254 0,-24 5-1814 0</inkml:trace>
  <inkml:trace contextRef="#ctx0" brushRef="#br0" timeOffset="179295.07">16312 5786 328 0,'0'0'2255'0,"0"0"-2201"16,0 0-33-16,0 0 6 15,0 0-27-15,0 0-101 16,0 0-670-16</inkml:trace>
  <inkml:trace contextRef="#ctx0" brushRef="#br0" timeOffset="179570.81">16312 5786 2147 0</inkml:trace>
  <inkml:trace contextRef="#ctx0" brushRef="#br0" timeOffset="179829.84">16312 5786 2147 0,'-90'-1'409'0,"90"1"-240"0,2 0-19 15,16-1-44-15,6-8-8 0,10-1-31 0,7 2-43 16,1 4-4-16,-1 2-9 16,-2 2-11-16,-11 4-13 15,-5 20-14-15,-15 8 5 0,-8 8-15 16,-8 8 36-16,-30 5-29 15,-11-3-77-15,-8-5 102 16,-1-4 5-16,6-10 66 16,14-10 20-16,14-7-24 15,15-8-18 1,9-5-44-16,11-1-7 0,26 0 7 16,21 0 82-16,17-8-40 15,13-7-20-15,13 0-21 16,3 1 15-16,0-3-16 15,22-3-83-15,-26 4-190 16,-25-1-945-16</inkml:trace>
  <inkml:trace contextRef="#ctx0" brushRef="#br0" timeOffset="180505.56">18098 4791 2478 0,'0'0'274'0,"0"0"-92"16,0 0-17-16,0 0-84 15,0 0-81-15,0 0-40 16,0 0 40-16,-4 112 7 15,1-48 21-15,3 0-16 16,0-4-5-16,0-10-7 16,7-12-9-16,2-14-1 0,0-11 0 15,-3-9 9 1,4-4 2-16,3-13 46 0,5-18 20 16,4-16-45-1,4-4-10-15,3-6-8 16,0 3-4-16,-2 4 0 0,-4 11-17 15,-10 14 13-15,-7 14 4 16,-3 11-20-16,-3 11-52 16,0 27 5-16,0 13 67 15,7 12 18-15,2 1-1 16,9-5-17-16,1-14-14 16,6-12 14-16,0-16 0 15,-1-14 9-15,3-3 52 16,4-24 8-16,3-21-19 15,-1-11-30-15,-2-10-13 0,-4-2-1 16,-5-2-6-16,-8 4-4 16,-10 3-24-16,-4 11-44 15,-18 16-62-15,-11 15-234 16,-5 15-985-16</inkml:trace>
  <inkml:trace contextRef="#ctx0" brushRef="#br0" timeOffset="180770.68">17793 5478 2393 0,'0'0'258'0,"0"0"-130"15,0 0-84-15,0 0 36 16,0 0 77-1,194 0-60-15,-70-4-63 0,41-3-13 16,9 4-7-16,-25-2-5 16,-40 2 3-16,-43 0-2 15,-20 0-10-15,-6-1-5 16,-9 0-81-16,-15 2-215 0</inkml:trace>
  <inkml:trace contextRef="#ctx0" brushRef="#br0" timeOffset="181134.84">18390 5642 2804 0,'0'0'174'16,"0"0"-58"-16,0 0-73 15,0 0-43-15,0 0-32 16,0 0 25-16,0 0 7 16,-9 133 17-16,1-77-17 15,-2 2 0-15,1-6 5 16,1-8-5-16,3-9 11 15,2-13 24-15,3-12 5 0,0-6 2 16,3-4 8-16,17 0-18 16,15 0-4-16,17-10-8 15,44-19-20-15,-11 5-134 16,-8-2-304-16</inkml:trace>
  <inkml:trace contextRef="#ctx0" brushRef="#br0" timeOffset="181809.68">19722 4498 2539 0,'0'0'219'0,"0"0"-68"16,0 0-32-16,0 0 18 15,0 0-55-15,0 0-56 16,0 0-26-16,-33 41-38 15,-7 56 38-15,-23 58 3 16,-3 31 20-16,6 10-10 16,17-17-7-16,23-37-5 15,14-33-1-15,6-33-7 16,0-30-6-16,13-14 8 16,11 0 4-16,12-2 1 15,11-2 0-15,33-22-8 16,-9-6-73-16,-9 0-290 0</inkml:trace>
  <inkml:trace contextRef="#ctx0" brushRef="#br0" timeOffset="182216.87">20179 4666 2622 0,'0'0'250'0,"0"0"-146"16,0 0-90-16,0 0-14 16,0 0-4-16,0 0-21 15,0 112 25-15,0-23 7 0,2-2 3 16,6 7 4-16,-2 3-9 16,5-22 2-16,0-2-7 15,0-16 5-15,-2-19-5 16,-3-17 42-16,-3-14 8 15,2-7 32-15,-1 0 5 16,7-28-3-16,5-14-40 16,6-12-29-16,7-9-13 15,4-7 7-15,6-4 1 16,-2-4-9-16,1-4 8 16,-5-2-6-16,-4 7-3 15,-6 9 2-15,-8 18-5 16,-5 14-3-16,-6 14-6 15,-4 12-32-15,0 10-68 16,-2 8-83-16,-10 16-347 0,-1 4-1403 16</inkml:trace>
  <inkml:trace contextRef="#ctx0" brushRef="#br0" timeOffset="182939.89">20823 5392 2444 0,'0'0'239'0,"0"0"-43"16,0 0-69-16,40-119 18 0,-40 81-86 15,0 1-59-15,-22 2-19 16,-9 7 0-16,-2 6 17 15,-4 6-5-15,6 8-12 16,7 4-5-16,6 4-16 16,9 0-6-16,5 0 8 15,4 0 12-15,0 1-2 16,0 10 3-16,9 7 25 16,1 10 8-16,4 13-3 15,1 10-5-15,2 18 19 16,-4 23-18-16,-5 0-1 0,0 4-38 15,-8 5-148-15,0-23-612 16,0 1 108-16,-8-14 483 16,-3-19 207-1,-2-18 558-15,-1-16 11 0,2-12-98 16,0 0-215-16,3-26-109 16,7-10-95-16,2-10 26 15,2-10-26-15,23-10-13 16,15-24-14-16,18-29-19 15,18-26-6-15,6-8-14 16,-10 25-35-16,-20 34-34 16,-18 35 7-16,-16 15 39 15,-3 2 37-15,-5 6-5 0,-10 3 6 16,0 17-1-16,-14 13 14 16,-13 3 8-16,-4 17 0 15,5 19-9-15,6 14-12 16,9 11 0-16,11 8-1 15,0 0-6-15,15 4-9 16,14-1 15-16,0-6 1 16,-2-8 15-16,-8-8-16 15,-7-12-9-15,-12-10-5 16,0-7 14-16,-25-10 32 16,-8-5 16-16,-3-6-28 15,3 0-12-15,-2-22-8 16,10-4-166-16,11-2-352 0</inkml:trace>
  <inkml:trace contextRef="#ctx0" brushRef="#br0" timeOffset="183182.76">21556 5131 1253 0,'0'0'425'0,"0"0"-17"16,0 0-43-16,0 0-132 16,0 0 4-16,0 0-72 15,136 3-51-15,-100-3-49 16,2 0-35-16,4-8-30 16,0-3-9-16,18-3-137 15,-11 4-153-15,-7 0-861 0</inkml:trace>
  <inkml:trace contextRef="#ctx0" brushRef="#br0" timeOffset="183535.56">22246 4774 1515 0,'0'0'1103'0,"0"0"-943"15,0 0-113-15,0 0-4 16,0 0 1-16,0 0-44 15,0 0-26-15,-33 36 26 16,29 22 1-16,2 13 7 0,2 7-8 16,0 2-1-1,0-4-60-15,14-10 50 0,1-16 4 16,-2-16-26-16,-2-13 33 16,-2-17 54-16,2-4 90 15,5-20 51-15,6-23-105 16,5-13-74-16,4-10 0 15,3-6 0-15,1-4 4 16,3 0-6-16,-5 0 0 16,-4 4-14-16,-6 7-1 15,-10 12-38-15,-7 20-25 16,-6 16-18-16,0 17-110 16,0 13-51-16,0 55 57 0,0-2-140 15,0 0-497-15</inkml:trace>
  <inkml:trace contextRef="#ctx0" brushRef="#br0" timeOffset="183730.87">22770 5176 1332 0,'0'0'593'0,"0"0"-114"15,0 0-258-15,0 0-183 16,0 0 11-16,-17 113-12 16,1-54-11-16,3 9-5 15,4 6-21-15,6 0-20 16,3-7-29-16,0-12-15 15,7-14-26-15,15-20-26 16,-2-10 19-16,-7-11-349 0</inkml:trace>
  <inkml:trace contextRef="#ctx0" brushRef="#br0" timeOffset="183899.44">22552 5081 2940 0,'0'0'154'0,"0"0"-120"16,0 0-23-16,0 0-11 15,176-34 0-15,-101 29-82 16,44 2-62-16,-16-1-133 16,-17 0-632-16</inkml:trace>
  <inkml:trace contextRef="#ctx0" brushRef="#br0" timeOffset="186249.3">21924 3360 385 0,'0'0'303'15,"0"0"-208"-15,0 0-95 16,0 0-45-16,0 0-79 0,0 0 124 16,0 0-297-1</inkml:trace>
  <inkml:trace contextRef="#ctx0" brushRef="#br0" timeOffset="186367.51">21924 3360 101 0,'-45'-53'183'0,"40"50"-183"16,-1 0-24-16</inkml:trace>
  <inkml:trace contextRef="#ctx0" brushRef="#br0" timeOffset="186833.84">21748 3194 433 0,'0'0'558'16,"0"0"-193"-16,0 0-70 15,0 0-55-15,0 0 4 16,0 0 28-16,0 0-97 15,0-12-61-15,0 12-20 16,0 0-1-16,0-2 11 16,0 2-14-16,0 0-35 0,0 0-16 15,0 0-14-15,0 0-7 16,0 0-6-16,0 0 0 16,0 0-7-16,-3 0-5 15,3 0-8-15,-2 0-2 16,0 4-12-16,2 14-15 15,-2 12 37-15,0 16 16 16,0 13-4-16,-1 8-4 16,-1 6 4-16,1-1-7 15,1-4-1-15,0-9 0 16,2-14-3-16,0-10-1 16,0-14 1-16,0-10 3 15,0-6-4-15,0-5 9 0,0 0-6 16,0 0-3-1,0-36-79-15,0 2-215 16,2-4-572-16</inkml:trace>
  <inkml:trace contextRef="#ctx0" brushRef="#br0" timeOffset="187085.76">21725 3070 2417 0,'0'0'542'15,"0"0"-431"-15,0 0-1 16,0 0-106-16,0 0-4 16,0 0-6-16,0 0 6 15,91-10 20-15,-52 27-20 16,-6 8-19-16,-6 0 1 0,-12 4-7 16,-10-3-24-16,-5-1 49 15,-15-6 1-15,-19-1 14 16,-9-2 5-16,-19 0-20 15,9-5-33-15,4-6-248 0</inkml:trace>
  <inkml:trace contextRef="#ctx0" brushRef="#br0" timeOffset="189495.45">21104 5803 1291 0,'0'0'475'0,"0"0"-128"15,0 0-115-15,0 0-21 16,0 0-64-16,0 0-43 16,0 0-8-16,2-5-3 15,-2 5-18-15,0 0-12 16,0 0-21-16,0 0-10 16,0 0-12-16,0 0-6 15,0 0-14-15,0 0-7 16,0 0-4-16,0 15-20 0,0 6 24 15,0 8 7-15,0 5 17 16,0 3-6-16,0-4 1 16,0-1-2-1,0-8-1-15,0-4-3 0,0-9-6 16,0-5 0-16,0-6-6 16,0 0 6-16,0 0 9 15,0 0-1-15,0 0-8 16,0-3 1-16,0-11 8 15,0-1-3-15,4-6 0 16,1-1-5-16,2 0-1 16,-1 0 5-16,1 3-4 15,-1-4 7-15,2 5-8 16,-4 4 0-16,0 2-1 0,-2 6-5 16,1 2 6-16,-1 4 0 15,-2 0-1-15,0 0-5 16,0 0-9-16,4 4-17 15,3 14 0-15,4 4 32 16,2 6 8-16,3 4 3 16,-1 0-10-16,-1-2-1 15,-3-3 5-15,-4-8-5 16,0-4-3-16,-5-8 3 16,0-4 1-16,1-3 9 15,-1 0 0-15,0 0-9 16,2-3 5-16,7-15 22 15,3-8-18-15,3-7 1 0,6-3-10 16,1 1 6 0,1 1-7-16,-2 6-7 0,-4 4 6 15,-1 7-13-15,-7 6 5 16,-4 7 3-16,-5 4-4 16,-2 0-42-16,0 18 12 15,0 12 32-15,0 6 8 16,0 3 18-16,0 0-5 15,0-7-7-15,0-5-6 16,0-11 5-16,0-6 4 16,0-10-9-16,0-3-176 15,0-16-2028-15</inkml:trace>
  <inkml:trace contextRef="#ctx0" brushRef="#br0" timeOffset="190582.93">23339 4552 1554 0,'0'0'782'0,"0"0"-652"0,0 0-67 16,0 0-12-16,0 0 15 15,0 0-52-15,0 0-14 16,6 0 54-16,10 2 32 16,4 11-18-16,7 10-16 15,6 10-23-15,7 10-17 16,3 15-4-16,5 24-7 15,-1 33 9-15,-11 33-10 16,-16 18-15-16,-20 2 15 16,-4-18 9-16,-21-43 4 0,-2-26-2 15,0-30-7 1,-2-14-3-16,-6-1 5 0,-5-2 6 16,-1-4 16-16,10-12 22 15,7-8-15-15,13-8-18 16,9-2-17-16,2-10-70 15,13-14-341-15,7-2-1015 0</inkml:trace>
  <inkml:trace contextRef="#ctx0" brushRef="#br0" timeOffset="191514.73">23762 4195 1634 0,'0'0'1005'0,"0"0"-863"15,0 0-81-15,0 0-44 16,0 0 36-16,0 0-45 16,0 0-8-16,18-22 0 0,6 16 24 15,10-2 0-15,5 2-8 16,4 1 7-16,1 5-16 15,-4 0-7-15,-3 0-13 16,-11 11-17-16,-8 9-17 16,-12 10 7-16,-6 6-7 15,-4 5 47-15,-23 5 18 16,-4-5-7-16,-5-3 1 16,3-8-6-16,8-5 7 15,8-12 25-15,12-4-14 16,5-5 0-16,0-4-19 15,5 0 24-15,19 0 42 16,15 0 12-16,13-4-16 0,16-8-35 16,7-5-32-16,32-8 0 15,-18 2-84-15,-15 3-280 16</inkml:trace>
  <inkml:trace contextRef="#ctx0" brushRef="#br0" timeOffset="207174.87">13105 7459 1008 0,'0'0'1305'0,"0"0"-1073"16,0 0-123-16,0 0-44 15,0 0 2-15,0 0 7 16,-5-44-20-16,5 42-27 16,0 2-14-16,0 0 6 0,0 0 10 15,0 0-3-15,0 0-7 16,0 0-7-16,0 0-12 16,0 0 0-16,0 0-2 15,0 16-7-15,0 14 4 16,-2 14 5-16,-2 13 5 15,2 13 9-15,2 6-10 16,0 6-3-16,-3 2-1 16,3-3-2-16,-2-9-22 15,-2-9-13-15,-8 4-34 16,4-19-44 0,-5-12-176-1</inkml:trace>
  <inkml:trace contextRef="#ctx0" brushRef="#br0" timeOffset="207313.5">12844 8205 2593 0,'0'0'174'16,"0"0"-130"-16,119-12-20 16,-49-5-1-16,13 0-10 15,2-1-13-15,-7 1-74 16,0-6-61-16,-25 7-117 15,-19 0-1005-15</inkml:trace>
  <inkml:trace contextRef="#ctx0" brushRef="#br0" timeOffset="207481.68">13196 7566 2424 0,'0'0'218'16,"0"0"-164"-16,0 0-54 16,157-38-108-16,-111 32-271 0</inkml:trace>
  <inkml:trace contextRef="#ctx0" brushRef="#br0" timeOffset="207713.95">13646 7874 2120 0,'0'0'247'0,"0"0"-126"0,0 117 6 15,9-55-55-15,5 9-10 16,3 2-5-16,4 2-30 16,-5-7-12-16,-1-7 14 15,-5-8-7-15,0-13-3 16,-6-12-18-16,1-13-2 15,-5-15-23-15,0-13-136 16,0-14-527-16</inkml:trace>
  <inkml:trace contextRef="#ctx0" brushRef="#br0" timeOffset="207944.68">13700 7897 2372 0,'0'0'314'0,"0"0"-157"16,0 0-35-16,0 0-58 15,0 0-14-15,156-61-37 16,-98 61-6-16,-2 8-14 16,-10 18 7-16,-15 4-13 15,-20 2-23-15,-11 4 36 16,-26 1 17-16,-25-1-2 16,-14-3 7-16,-2-8 4 15,5-6 2-15,11-13 8 16,19-6-36-16,32-9-68 0,0-13-200 15,25-2-410-15</inkml:trace>
  <inkml:trace contextRef="#ctx0" brushRef="#br0" timeOffset="208199.19">14606 7618 2472 0,'0'0'271'0,"0"0"-159"16,0 0-24-16,0 0-47 0,0 0-41 15,0 0-1 1,0 0 1-16,29 136 18 0,-19-70-8 16,-1 2-4-16,-3-2-6 15,-2-3-31-15,-4-1-66 16,0-15-126-16,-10-16-709 0</inkml:trace>
  <inkml:trace contextRef="#ctx0" brushRef="#br0" timeOffset="208340.89">14469 7786 255 0,'0'0'2679'0,"0"0"-2474"16,0 0-150-16,0 0-54 15,0 0 0-15,133-14-1 0,-21 14-23 16,-16 0-243-16,-9 0-607 16</inkml:trace>
  <inkml:trace contextRef="#ctx0" brushRef="#br0" timeOffset="209056.76">15525 7626 1213 0,'0'0'339'0,"0"0"-208"16,0 0 53-16,0 0 81 15,0 0-15-15,0 0-87 16,0 0-101-16,-42-91-17 16,39 85 7-16,3 2-10 0,-2 1-14 15,2 0 14-15,-3 3 22 16,3-2-8-16,0 2-17 15,0 0-19-15,0 0-7 16,0 0-8-16,0 0-5 16,0 8-12-16,0 20-11 15,0 15 23-15,0 13 10 16,0 12 3-16,8 6-12 16,5 4-1-16,-2-1-53 15,0-2-14-15,-9 10-21 16,-2-19-103-16,0-16-443 0</inkml:trace>
  <inkml:trace contextRef="#ctx0" brushRef="#br0" timeOffset="209244.22">15346 8197 889 0,'0'0'1712'0,"0"0"-1545"15,0 0-119-15,0 0-23 16,0 0 40-16,123-28 14 15,-61 18-36-15,8-2-28 16,-3 1-9-16,-5 0-6 16,-6-11-115-16,-21 4-130 15,-15-2-962-15</inkml:trace>
  <inkml:trace contextRef="#ctx0" brushRef="#br0" timeOffset="209391.68">15420 7507 2678 0,'0'0'228'0,"0"0"-198"15,0 0-28-15,167-14-4 16,-93 14-36-16,-7 9-202 0</inkml:trace>
  <inkml:trace contextRef="#ctx0" brushRef="#br0" timeOffset="209864.69">15952 7994 2173 0,'0'0'339'15,"0"0"-171"-15,0 0-49 16,0 0-79-16,21 128-20 16,-8-109-13-16,-2-5-3 15,-2-4-4-15,-4-7-11 16,-3-3 11-16,0 0 8 15,0-19 101-15,2-11-53 16,3-7-40-16,5 0-13 16,-2 0 6-16,2 8-2 15,-3 11-1-15,-3 7-6 16,-1 11-31-16,1 3-30 16,1 25 61-16,4 12 9 15,2 8 9-15,1 1-8 0,3-4-3 16,-1-7-7-16,3-13-6 15,-4-8 5-15,1-13-6 16,1-4 7 0,4-14 45-16,5-18 2 0,3-12-16 15,5-4-16-15,-1 0-15 16,-2 6 4-16,-6 8-3 16,-8 14 0-16,-6 12-1 15,-4 8-18-15,-2 4 17 16,1 23 1-16,3 11 29 15,5 7-6-15,5 2-15 16,6-4-8-16,2-5-16 0,20-12-127 16,-7-9-99-1,-3-17-909-15</inkml:trace>
  <inkml:trace contextRef="#ctx0" brushRef="#br0" timeOffset="210040.3">17280 7740 2915 0,'0'0'395'16,"0"0"-347"-16,0 0-28 15,0 0-20-15,0 0-26 16,0 0 18-16,0 0-46 16,92 53-77-16,-45-36-3 15,-7-3-69-15,-7-4-364 0</inkml:trace>
  <inkml:trace contextRef="#ctx0" brushRef="#br0" timeOffset="210258.59">17102 8071 2442 0,'0'0'366'16,"0"0"-271"-16,0 0 45 15,0 0-63-15,0 0-61 16,0 0-3-16,0 0 32 15,114 24-22-15,-43-28 0 16,1-6-17-16,-1 0 11 16,-11 0-17-16,-14 4-10 15,-15 2-59-15,-17 4-126 16,-12 0-53-16,-2 0-538 0</inkml:trace>
  <inkml:trace contextRef="#ctx0" brushRef="#br0" timeOffset="211230.77">18452 7463 2162 0,'0'0'349'15,"0"0"-167"-15,0 0-54 16,0 0 29-16,0 0-51 15,0 0-36-15,0 0-36 16,0-28-21-16,0 48-12 16,9 14 15-16,0 15-1 15,4 9-6-15,-1 9-3 16,-1 4-6-16,0-1-40 16,-5-4-58-16,-1-5-8 15,-5-11-74-15,0-12 21 0,-9-12-114 16,-13-10-94-1,-5-8-123-15,-6-6 400 0,0-2 90 16,-2 0 154-16,10 0 291 16,2-4-2-16,9-2-186 15,8 2-28-15,3 2-66 16,3 0-80-16,0 2-50 16,12 0-26-16,10 0-2 15,9 0 2-15,8 0 15 16,7 0 0-16,8 0-4 0,2 0 8 15,1-2-15-15,-6-11-5 16,-4 0-6-16,-7-21-61 16,-11 4-123-1,-16-3-341-15</inkml:trace>
  <inkml:trace contextRef="#ctx0" brushRef="#br0" timeOffset="211454.26">18209 7215 2900 0,'0'0'187'16,"0"0"-141"-16,0 0-23 16,172-51 28-16,-94 41-28 0,4 5-4 15,1 5-19-15,-8 0-43 16,4 5-58-16,-23 12-122 15,-16 0-774-15</inkml:trace>
  <inkml:trace contextRef="#ctx0" brushRef="#br0" timeOffset="212023.87">18963 7754 1275 0,'0'0'358'0,"0"0"23"16,0 0-13-16,0 0-97 15,0 0-91-15,0 0-37 16,25 104-22-16,-19-88-43 16,1 3-34-16,-1 1-13 15,-2 3-17-15,4 6-6 16,-4 0-4-16,0 2-3 15,1-1 0-15,-1-4 3 16,-2-2-4-16,2-4 6 16,-4-6-2-16,0-6-4 15,0-2-2-15,0-4 2 16,0-2 0-16,0 0-2 16,0 0 2-16,3 0-2 0,-1 0 0 15,3-14-6-15,2-5 8 16,-1-8 0-16,7-1 0 15,1-3 2-15,3 3 14 16,4 5-16-16,1 5 18 16,-1 5-17-16,0 8 8 15,4 3-8-15,4 2-1 16,6 2 1-16,3 20-1 16,3 8-1-16,-1 5 1 15,-5 5-12-15,-8 2-6 16,-9-3-3-16,-16-1 2 15,-2-7 0-15,-29-1 13 16,-24-8 6-16,-16-8 2 16,-12-9 41-16,-4-5-1 0,3 0 21 15,8-18-41 1,14-8-22-16,14-9-71 0,17 2-162 16,20 9-1043-16</inkml:trace>
  <inkml:trace contextRef="#ctx0" brushRef="#br0" timeOffset="212460.39">18947 7628 2131 0,'0'0'408'0,"0"0"-171"16,0 0-89-16,0 0-25 16,0 0-55-1,0 0-49-15,0 0 40 0,16 154-5 16,-10-78-20-16,-1 41-32 15,-1-21-2-15,-4-12-394 0</inkml:trace>
  <inkml:trace contextRef="#ctx0" brushRef="#br0" timeOffset="-194642.59">11186 9326 1610 0,'0'0'840'15,"0"0"-755"-15,0 0-85 0,0 0-1 16,-52 106 1-16,48-77 0 16,4 0 0-16,0 2 8 15,4-1 13-15,11 0 21 16,1-2-6-16,-1 2-24 15,3 2-12-15,-3 2-58 16,-1-6-203-16,-7-8-548 0</inkml:trace>
  <inkml:trace contextRef="#ctx0" brushRef="#br0" timeOffset="-192216.28">8537 9300 1101 0,'0'0'485'0,"0"0"-299"0,0 0 62 16,0 0-50-1,0 0-67-15,0 0-74 0,0 0-22 16,-6-40 29-16,6 36 16 15,0-1-9-15,-2 4 27 16,2 1-4-16,0 0-30 16,-3 0-25-16,3 0-38 15,0 0-1-15,0 0-11 16,0 0-2-16,0 0 4 16,0 6 9-16,0 6 7 15,0 4 1-15,0 6-1 16,3 6-6-16,3 6 6 15,6 6-7-15,-1 9 7 0,2-1-2 16,3 2-4-16,1-4 0 16,1-6-1-16,0-7 7 15,-3-6 1-15,-4-7-8 16,-1-6 8-16,-4-4 3 16,-3-4-6-16,1-1 2 15,-2-4 2-15,-2 2-4 16,0-3 2-16,2 0-2 15,-2 0-4-15,0 0-2 16,0 0 5-16,0 0-4 16,2 0 5-16,-2 0 1 15,0 0 4-15,0 0-2 16,0 0 0-16,0 0 6 16,0 0 2-16,0 0-8 15,2 0-3-15,-2 0-5 0,0 0 1 16,0 0 4-16,0 0-5 15,0 0 0-15,4 0 8 16,-2 0-16-16,4 0 16 16,1-4-4-16,6-7 4 15,1-1-3-15,3-3 4 16,1-4-1-16,0 1-7 16,-3 0 7-16,-4 4-4 15,-3 2 0-15,-6 6-4 16,-2 1 21-16,0 4 16 15,0 1-11-15,0 0-2 16,0 0-12-16,0 0-12 0,0 0-16 16,0 0 16-16,0 0 0 15,0 0-10 1,0 0 10-16,0 0-18 0,0 0 10 16,0 0 5-16,0 0-2 15,0 0 4-15,0 0 1 16,0 0 9-16,0 0-8 15,0 0-1-15,0 0 0 16,0 0-1-16,0 0 0 16,0 0 1-16,0 0 1 15,0 0 7-15,0 0-8 16,0 0-5-16,0 0 4 16,0 0 1-16,0 0-1 0,0 0-28 15,0 0-24 1,-7 1 7-16,0 8 24 0,3-5 7 15,-1 0 6-15,3 0 3 16,0-4 6-16,2 0 0 16,0 0 0-16,0 0 1 15,0 0-1-15,-2 0 1 16,2 0-1-16,0 0 0 16,0 0-2-16,0 0 2 15,0 0 0-15,0 0 0 16,0 0-7-16,-2 2 0 15,2 4-24-15,-5 1-4 16,3 2-6-16,-3-4 18 0,1 1-3 16,-1 1 2-16,-1-1-9 15,-3 2 8-15,-1-2 8 16,2 0 3 0,-1 0 13-16,3-2-3 0,0 0 4 15,4-4 1-15,2 0 12 16,0 0-4-16,0 0 10 15,0 0 13-15,0 0 3 16,0 0 30-16,0 0-4 16,0-10-6-16,2-6-27 15,10-8-8-15,1-4-7 16,5-10-6-16,4-4 0 16,3-5-1-16,-1-6-5 0,-1 0 4 15,-6 2-1 1,-7 2 4-16,-6 5-8 0,-4 4 1 15,0 5-1-15,-2 2 0 16,-12 3 1-16,1 4-1 16,-1 2-4-1,3 4-18-15,1 4 22 0,2 5-12 16,2 4 11-16,1 4-30 16,1 2 4-16,2 1 4 15,2 0-4-15,-2 0 0 16,0 0 12-16,-1 15 10 15,1 11 5-15,2 6 5 16,0 7-4-16,0-1 0 16,0-3-1-16,7-4-1 0,4-7-6 15,5-8-12-15,1-6 2 16,5-8 16-16,18-2-11 16,-4 0-8-16,-7-8-264 0</inkml:trace>
  <inkml:trace contextRef="#ctx0" brushRef="#br0" timeOffset="-191749.26">9226 9425 2313 0,'0'0'372'0,"0"0"-315"0,0 0-44 16,0 0-2-16,0 0 38 15,0 0-2-15,0 0-30 16,61-29-4-16,-59 27 32 16,-2 2 26-16,0 0-30 15,0 0-17-15,-8 0-10 16,-5 14-6-16,-5 4-7 16,-1 5 9-16,0 0-5 15,2 2-4-15,3-5-1 16,6-5 0-16,5 2-7 15,3-3 0-15,0-1 7 16,20 2-1-16,7 1 0 16,4 3 1-16,2 2 0 15,1 0-1-15,-5 2-18 0,-5-1-16 16,-8 0 15 0,-7-1 15-16,-9-2 0 15,0 2 5-15,-2-5 0 0,-19-3 7 16,-5-1 17-16,-3-6 20 15,-5-3-7-15,3-3 11 16,4 0 2-16,6 0-17 16,7-14-33-16,12-17-8 15,2 5-162-15,0-2-951 0</inkml:trace>
  <inkml:trace contextRef="#ctx0" brushRef="#br1" timeOffset="-187319.57">1620 7943 723 0,'0'0'168'0,"0"0"29"16,0 0-126-16,0 0-17 16,0 0 16-16,0 0 62 15,0 0-67-15,26 34-12 16,-19-23-36-16,0 8 15 16,-1 0-30-16,-4 14-2 15,0-6-63-15,-2-4-692 0</inkml:trace>
  <inkml:trace contextRef="#ctx0" brushRef="#br1" timeOffset="-186504.49">1744 8088 1782 0,'0'0'543'0,"0"0"-370"0,0 0-97 16,0 0 27-16,0 0-43 15,0 0-40-15,0 0-20 16,-14 19-1-16,14 17 1 15,-2 10 0-15,2 10 6 16,0 9-6-16,0 1 11 16,5 0-2-16,13-2 2 15,1-8-11-15,6-14 8 16,2-11-6-16,2-16 24 16,2-15 31-16,5-1 11 15,4-34 4-15,0-17-8 16,0-11-37-16,-5-12-16 15,-5-2 3-15,-8 2-6 0,-9 4-6 16,-3 9-2-16,-8 9-9 16,-2 12 8-16,0 9 1 15,-9 13 7-15,-7 10 15 16,-2 9-13-16,-2 1-9 16,2 28 0-16,5 15-7 15,7 10 7-15,6 8 0 16,4 2 0-16,25-6-1 15,7-5 0-15,8-9-4 16,3-10 5-16,4-8-13 16,0-12-55-16,16-14-82 15,-13 0-65-15,-10-2-732 0</inkml:trace>
  <inkml:trace contextRef="#ctx0" brushRef="#br1" timeOffset="-186342.34">2551 8410 1450 0,'0'0'1077'0,"0"0"-923"15,0 0-46-15,0 0-12 16,0 0-62-16,0 0-34 16,0 0 0-16,-29 122-5 15,29-61-9-15,0-5-48 16,11-6-9-16,13-24-52 16,-1-14-126-16,-6-12-324 0</inkml:trace>
  <inkml:trace contextRef="#ctx0" brushRef="#br1" timeOffset="-186229.25">2430 8129 2588 0,'0'0'0'16,"0"0"-562"-16</inkml:trace>
  <inkml:trace contextRef="#ctx0" brushRef="#br1" timeOffset="-185773.15">2885 8418 2413 0,'0'0'295'0,"0"0"-226"0,-35 116-57 15,32-54-7-15,3 6-5 16,7 0-6-16,12-5-4 15,6-11-2-15,2-10 11 16,-4-12-6-16,-6-10 6 16,-1-6 0-16,-8-5 1 15,-5-5 0-15,-3-4 0 16,0 0 0-16,-11-9-70 16,-10-17-175-16,-1-10 137 15,0-10 101-15,0-15 7 16,1-9 18-16,4-5 20 15,3-6 84-15,8 5-15 16,4 8-9-16,2 12 11 16,4 12-5-16,21 9-16 0,4 15-39 15,6 10-30-15,3 10-19 16,-3 4-14-16,-4 27 7 16,-10 9-2-16,-17 10-6 15,-4 2 15-15,-29 2 3 16,-19 0 11-16,-13-5 2 15,1-10-4-15,-9-19-12 16,16-12-56-16,15-8-644 0</inkml:trace>
  <inkml:trace contextRef="#ctx0" brushRef="#br1" timeOffset="-183923.9">10612 8418 1472 0,'0'0'517'0,"0"0"-378"15,0 0-87-15,0 0 90 16,0 0 51-16,0 0-88 16,0 0-67-16,0-38-26 15,0 38-10-15,-5 12-2 16,1 9 2-16,-3 12 4 0,1 9 3 16,1 13 7-16,5 6 22 15,0 7-23-15,11 3-4 16,14-9-10-16,4-8 1 15,2-14-1-15,2-14 9 16,-1-10 17-16,-3-12 15 16,-3-4 13-16,-1-8 15 15,-3-26 12-15,-2-14-37 16,-5-14-16-16,-3-9-28 16,-6-2 5-16,-6-2-6 15,0 5-28-15,0 8 10 16,-10 10 3-16,-11 12 15 15,1 12 17-15,0 12 40 0,0 13-21 16,5 3-17 0,3 16-19-16,8 22 0 15,4 12-6-15,4 11 5 0,21 3 0 16,10-3-2-16,5-5 2 16,5-9 1-16,-1-11-53 15,-1-10-24-15,-7-9-1 16,-7-10 21-16,-8-4 38 15,-7-3 6-15,-7 0 13 16,-5 0 31-16,-2 0 49 16,0 0-5-16,0 0-15 15,0 0 7-15,0 10-50 16,0 16-11-16,0 12-6 16,0 8 0-16,4 4 0 0,4 1 0 15,-2-10 0-15,1-9-7 16,-5-10-41-1,-2-22-83-15,0-5-137 0,0-22-1226 0</inkml:trace>
  <inkml:trace contextRef="#ctx0" brushRef="#br1" timeOffset="-183799.09">11001 8390 2708 0,'0'0'215'0,"0"0"-215"15,0 0-157-15,0 0-642 0</inkml:trace>
  <inkml:trace contextRef="#ctx0" brushRef="#br1" timeOffset="-183325.68">11463 8909 1285 0,'0'0'1282'0,"0"0"-1172"15,0 0-74-15,0 0 94 16,0 0 12-16,0 0-12 16,0 0-65-16,-63 79-20 15,63-101 2-15,0-13-27 16,2-5-2-16,5-8-3 16,3-4-7-16,0-1-4 0,1 6-3 15,1 6 0-15,1 15-1 16,-1 12-7-16,-2 14-14 15,1 8-37-15,5 31 41 16,-1 11 17-16,4 6 5 16,-1-2 3-16,-1-8-4 15,-1-12-3-15,-5-12-1 16,0-12 0-16,-2-8-10 16,0-2 1-16,4-13 9 15,3-23 22-15,-1-5-13 16,3-9 1-16,-5 0-8 15,-3 5 4-15,-6 16-5 16,-4 11 16-16,0 13 8 16,0 5-4-16,2 16-21 15,5 20 1-15,4 12 4 0,5 9-4 16,4-3 2-16,2-4-3 16,9 0-31-16,-4-13-99 15,-9-13-252-15</inkml:trace>
  <inkml:trace contextRef="#ctx0" brushRef="#br1" timeOffset="-182248.33">9289 10207 768 0,'0'0'0'0</inkml:trace>
  <inkml:trace contextRef="#ctx0" brushRef="#br1" timeOffset="-181543.18">9088 10140 1546 0,'0'0'651'16,"0"0"-419"-16,0 0-39 15,0 0 0-15,0 0-57 16,0 0-79-16,0 0-57 16,0-23-40-16,0 49 35 15,6 18 5-15,6 16 10 16,3 8 4-16,3 2-4 0,0-6-10 16,2-7 1-1,0-16-1-15,-2-10-2 0,0-16-13 16,-1-12 15-16,1-3 8 15,3-22 45-15,-2-19 0 16,-1-11-31-16,-5-10-22 16,-1-2-14-16,-5 2-3 15,-3 6-8-15,-4 12 18 16,0 15 7-16,0 14 7 16,0 10 5-16,0 5-12 15,0 12 0-15,0 19 1 16,2 7 11-16,7 2-12 15,5-4-2-15,-2-8-5 16,0-12-4-16,-3-10-23 16,-3-6 33-16,-1-2 1 0,1-26 40 15,2-11-14-15,-6-11-12 16,0-1-5-16,-2-4-9 16,0 3 1-16,0 4-1 15,-16 6-5-15,-1 7 5 16,-2 5 0-16,-3 12-15 15,-2 16-25-15,4 2-65 16,4 0-412-16</inkml:trace>
  <inkml:trace contextRef="#ctx0" brushRef="#br1" timeOffset="-180797.68">9096 10164 1165 0,'0'0'1042'0,"0"0"-795"15,0 0-78-15,0 0-9 16,0 0-31-16,0 0-48 15,0 0-79-15,-33-30-2 16,33 42-34-16,6 17 25 16,15 11 9-16,4 12 20 15,6 7-6-15,4 4-5 16,3-3 5-16,-3-6-5 16,0-11-9-16,-6-11 0 15,-6-17-16-15,-2-8 16 16,-3-7 30-16,-5-18 32 15,0-27 13-15,-1-17-18 16,-4-12-27-16,-3-10-19 16,-5-7-7-16,0 3 6 15,0 6-9-15,0 8-1 0,-13 14 4 16,-3 14 0 0,3 13 0-16,-1 15-4 0,5 12-24 15,7 6-23-15,2 6-131 16,0 41-11-16,18-6-18 15,2 2-507-15</inkml:trace>
  <inkml:trace contextRef="#ctx0" brushRef="#br1" timeOffset="-180422.03">9680 10140 189 0,'0'0'1457'0,"0"0"-1069"15,0 0-291-15,0 0 19 16,0 0 29-16,0 0-58 16,0 0 22-16,41-70 27 15,-41 70 34-15,0 0-25 16,-10 2-76-16,-5 16-51 16,-1 6-12-16,1 6-6 15,3 4 0-15,8-1 0 16,4-1-1-16,0-4-16 15,16 2 16-15,15-2-7 16,9 2 7-16,5 0 1 16,1 0 0-16,-4 0 0 0,-15 2 5 15,-15 0-5-15,-12 2 1 16,-18-2 13-16,-24-2 19 16,-10-6 63-16,-4-7-25 15,6-11-37-15,7-6-34 16,18-14-13-16,14-16-142 15,11-4-387-15</inkml:trace>
  <inkml:trace contextRef="#ctx0" brushRef="#br1" timeOffset="-177351.27">12802 9655 1537 0,'0'0'425'0,"0"0"-255"0,0 0 28 16,0 0 16-16,0 0-88 16,0 0-39-16,0 0-31 15,-7-114-8-15,7 98 14 16,0 2-18-16,0 2-14 15,0 3-12-15,0 4-1 16,0 1-9-16,0 2 11 16,0 2-9-16,0 0-6 15,0 0-3-15,0 0-1 16,0 0-1-16,0 0-6 16,0 0 3-16,0 0 4 15,0 0 0-15,0 0 1 16,0 0-1-16,0 0 0 15,0 0 0-15,0 0-16 0,0 0-17 16,0 0 9-16,0 0 6 16,0 0 13-16,0 0 4 15,0 0-2 1,0 0 3-16,0 0 8 0,0 0-7 16,0 0 5-16,0 0-1 15,0 0 0-15,0 0-4 16,0 0 6-16,0 0-6 15,0 0 10-15,0 0 9 16,0 0-3-16,0 0-6 16,0 0-11-16,0 0 0 15,0 8-11-15,0 10 3 16,0 12 7-16,12 6 1 0,3 8 1 16,1 3 0-16,1-2 0 15,3 1 4-15,-3 1-4 16,-2-7-1-16,-1-6 0 15,-4-7 0-15,-1-9 1 16,-3-7-1-16,0-5-1 16,-2-4-10-16,-2-2-5 15,0 0 16-15,1 0 12 16,1-20 16-16,2-11 1 16,6-13-6-16,-1-14-8 15,4-12-9-15,1-10 2 16,2-8-8-16,0-1 3 15,-2 3-3-15,-1 10 0 16,-4 14 18-16,-2 16-10 0,-2 14 26 16,-3 14-28-16,-4 8-6 15,0 8-4-15,0 2-23 16,0 10-112-16,0 10-92 16,2 0-430-16</inkml:trace>
  <inkml:trace contextRef="#ctx0" brushRef="#br1" timeOffset="-176528.09">13410 9709 1537 0,'0'0'369'0,"0"0"-144"15,0 0 26-15,0 0-66 16,0 0-70-16,0 0-33 16,49-102-20-16,-49 80-4 15,0 2 26-15,-4 2-30 16,-14 6-31-16,-4 3-13 16,-3 9-9-16,-4 0-1 15,-2 9 11-15,2 13-11 16,2 6 5-16,5 5-6 15,11-2 1-15,7 1-10 0,4-1-13 16,6-6-4-16,19-2 0 16,6-5 7-16,5-3-17 15,1 2 13-15,4 2 23 16,-1 6-19-16,-5 8-53 16,-4 8 47-16,-2 9-6 15,-4 6-12-15,-5 3-25 16,-9 2 26-16,-8-3 10 15,-3-5 13-15,-7-5 20 16,-18-10 50-16,-4-10 14 16,-2-6 11-16,0-10 2 15,2-7 6-15,4-5-11 16,3-3-10-16,7-21 30 16,4-12-47-16,8-12-22 15,3-12-8-15,5-9-5 0,21-3 4 16,10-4-14-16,6 3 0 15,10 3 5-15,-2 4-5 16,4 5 0-16,-2 2 0 16,-8 3-5-16,-4 4-3 15,-13 6 3-15,-7 6-4 16,-14 5 8-16,-6 12 2 16,0 5 8-16,-8 8 0 15,-10 6 8-15,-2 4 3 16,0 0-13-16,1 1-7 15,4 18 0-15,5 9 0 16,4 6-7-16,6 5 1 16,0 4-2-16,12 2 7 15,13 4 1-15,1-3-1 16,3-2-32-16,-5-2-3 0,-3-2-19 16,-10-5 27-16,-11-5 9 15,0-4 4-15,-13-7 15 16,-19-6 13-16,-1-7-2 15,-6-6-11-15,4 0-4 16,-3-30-86-16,11 2-179 16,10 2-1176-16</inkml:trace>
  <inkml:trace contextRef="#ctx0" brushRef="#br1" timeOffset="-175585.23">14112 9778 1865 0,'0'0'663'16,"0"0"-579"-16,0 0 8 0,0 0-2 15,0 0-41 1,0 0-34-16,0 0-14 0,-2 47 4 15,16 0 21-15,3 15-9 16,3 11-9-16,3 13-7 16,-4 3 3-1,-1-4-4-15,-5-9-35 0,-4-16 35 16,-4-16 0-16,-5-16-4 16,0-24-18-16,-5-4-16 15,-8-4-138-15</inkml:trace>
  <inkml:trace contextRef="#ctx0" brushRef="#br1" timeOffset="-175359.08">14172 9787 1748 0,'0'0'943'0,"0"0"-790"0,0 0-25 16,0 0-57-1,0 0-67-15,0 0-4 0,0 0-27 16,40 34 27-16,-35-1 1 15,-5 0 0-15,0-2 14 16,-7-5 2-16,-11-4 6 16,-2-6-23-16,-2-5-11 15,-12-11-46-15,7 0-87 16,6 0-366-16</inkml:trace>
  <inkml:trace contextRef="#ctx0" brushRef="#br1" timeOffset="-175071.2">15163 9521 1889 0,'0'0'681'16,"0"0"-616"-16,0 0-41 0,0 0 1 15,0 0-18 1,0 0-7-16,143 36-68 16,-95-28-222-16,-6-4-522 0</inkml:trace>
  <inkml:trace contextRef="#ctx0" brushRef="#br1" timeOffset="-174848.86">15157 9894 1745 0,'0'0'915'16,"0"0"-822"-16,0 0-50 0,0 0 36 15,0 0 23 1,0 0 30-16,0 0-51 0,71 18-34 15,-22-18-14-15,9-5-12 16,7-8-9-16,2-1-11 16,-3-1-1-16,-6 4-6 15,-8 3-36 1,-15 4-46-16,-26 4-58 0,-9 4-116 16,0 7-967-16</inkml:trace>
  <inkml:trace contextRef="#ctx0" brushRef="#br1" timeOffset="-173266.11">16142 9334 2304 0,'0'0'277'0,"0"0"-131"0,0 0-84 16,0 0 11-16,0 0-44 15,0 0-29-15,0 0-10 16,4 83 10-16,14-25 13 16,3 8-4-16,0 2-8 15,6-3 0-15,0-10-1 16,0-10-1-16,-2-18 1 16,-2-10 17-16,2-17 66 15,2 0-2-15,4-26-12 16,5-19 1-16,1-15-39 15,2-12-12-15,1-8-10 16,-5-6-1-16,-4 0-1 16,-8 1-2-16,-8 8-4 15,-8 14 19-15,-7 13 8 0,0 13 3 16,-14 18 3 0,-10 11-12-16,-2 8-14 0,-8 11-3 15,6 22-1-15,1 11 1 16,11 4-5-16,11-1-5 15,5 0-2-15,9-7-1 16,20-6-38-16,29-6-54 16,-6-10-104-16,-6-10-455 0</inkml:trace>
  <inkml:trace contextRef="#ctx0" brushRef="#br1" timeOffset="-173035">17022 9532 2723 0,'0'0'311'0,"0"0"-229"16,0 0-4-16,0 0 2 15,0 0-50-15,0 0-30 16,0 0-2-16,-29 92 2 16,38-34 3-16,-1 9-3 15,0 2 0-15,-2-9-23 16,-3-8 1-16,-3-16-40 15,0-20-39-15,0-14-50 16,-5-2-317-16</inkml:trace>
  <inkml:trace contextRef="#ctx0" brushRef="#br1" timeOffset="-172884.22">16850 9212 1640 0,'0'0'1432'15,"0"0"-1432"-15,0 0-109 16,0 0-214-16,0 0-1760 0</inkml:trace>
  <inkml:trace contextRef="#ctx0" brushRef="#br1" timeOffset="-172667.59">17170 9579 1582 0,'0'0'786'16,"0"0"-759"-16,0 106-27 16,8-46 0-16,12 10 22 15,6 7 10-15,1 1-25 16,2-4-7-16,-6-8 85 16,-4-14 2-16,-5-14-1 15,-7-12-17-15,-3-9-1 16,-4-11-15-16,0-6-22 15,-4-12-31-15,-14-17-113 16,-2-3-1206-16</inkml:trace>
  <inkml:trace contextRef="#ctx0" brushRef="#br1" timeOffset="-172430.51">17182 9607 1614 0,'0'0'1362'16,"0"0"-1188"-16,0 0-131 15,0 0-3-15,0 0-16 16,0 0-8-16,161-33-16 16,-112 33-33-16,-5 17-63 15,-8 10-27-15,-16 4-22 16,-20 5-19-16,-2 5 128 16,-40 2 36-16,-14-2 15 15,-8-5 6-15,1-8 13 16,-1-10-34-16,14-9-28 15,21-9-1080-15</inkml:trace>
  <inkml:trace contextRef="#ctx0" brushRef="#br1" timeOffset="-172131.14">17710 9629 1909 0,'0'0'812'0,"0"0"-579"16,0 0-113-16,0 0-34 15,0 0-62-15,0 0 1 16,0 0 8-16,148 0-15 16,-90 0-11-16,-2 3-2 0,-4 0-1 15,-9-1-4-15,-7 0 1 16,-14-2 3-16,-11 2 0 15,-7-2-3-15,-4 0 7 16,0 0 4-16,0 0-12 16,-10 0-3-16,-6 0-116 15,0 0-302-15</inkml:trace>
  <inkml:trace contextRef="#ctx0" brushRef="#br1" timeOffset="-171113.36">18423 9413 1423 0,'0'0'1087'0,"0"0"-906"16,0 0-85-16,0 0-70 16,0 0-26-16,0 0 0 15,0 0 20-15,14 156-10 16,-1-88-9-16,3 0-1 16,1-5 0-16,4-12 0 15,-2-11 0-15,2-16 37 16,1-13 36-16,3-11 25 15,4-12-11-15,4-28-9 16,3-19-46-16,-1-11-10 16,-1-8-21-16,-8-8-1 0,-3 0 6 15,-10 1-6 1,-11 3-10-16,-2 12-1 0,-2 10-6 16,-21 18 8-16,0 15 9 15,-4 20 37-15,0 7 0 16,2 16-23-16,0 22-6 15,6 12-6-15,5 7 4 16,8 4-6-16,6-1-5 16,0-7-3-16,8-6 3 15,23-2-38-15,-2-13-159 16,1-12-377-16</inkml:trace>
  <inkml:trace contextRef="#ctx0" brushRef="#br1" timeOffset="-170798.99">19302 9453 1948 0,'0'0'521'15,"0"0"-312"-15,0 0-63 16,0 0 43-16,0 0-25 16,0 0-69-16,0 0-90 15,-12 4 9-15,-5 11 0 16,-8 10 0-16,0 7-8 15,3 2-2-15,6 4-4 16,14-2-9-16,2 1-2 0,15-2 7 16,22-1-2-1,9-2 6-15,6-4 0 0,-4-2 0 16,-9-5 6-16,-20 1-6 16,-19 0 0-16,-17 6 8 15,-64 13 28-15,-50 12-36 16,-47 5 0-16,22-10-109 15,22-14-291-15</inkml:trace>
  <inkml:trace contextRef="#ctx0" brushRef="#br1" timeOffset="-169452.84">12354 10793 1495 0,'0'0'877'15,"0"0"-771"-15,0 0-49 16,0 0 13-16,0 0-45 16,0 0-9-16,0 0-15 15,-4 46 0-15,14-4 17 16,7 14 16-16,0 10-2 16,3 6-6-16,5 6-5 0,2-2-11 15,4-4-9-15,0-11 8 16,-2-16-9-16,0-15 1 15,-5-11 5-15,-2-17 20 16,1-2 19-16,2-16-9 16,-2-19-1-16,4-13 12 15,0-10-10-15,-2-10-17 16,2-6-7-16,-5-4-5 16,-2-2-7-16,-4 1 0 15,-8 6 0-15,-5 8 15 16,-3 13 28-16,0 16 19 15,-13 12 3-15,-6 15-45 16,-1 9-9-16,1 11-12 0,-4 27-11 16,6 12 3-1,3 12 7-15,7 4 0 0,7-3-4 16,0-5 5-16,21-8 0 16,7-12-46-16,26-11-82 15,-9-12-58-15,-6-9-310 0</inkml:trace>
  <inkml:trace contextRef="#ctx0" brushRef="#br1" timeOffset="-168466.98">13283 11319 1275 0,'0'0'599'0,"0"0"-371"15,0 0-89-15,0 0 14 16,0 0-49-16,0 0-28 16,0 0-10-16,-2-48-26 15,-3 41 34-15,1-4-6 16,-2-1-25-16,-1 2-22 16,-2 0 2-16,2 1 2 15,-2 2-3-15,0 1-10 0,0 4-7 16,1 0-4-16,-1 2 6 15,2 0 19-15,-2 0-7 16,2 0-10-16,-1 0-5 16,-2 0-4-16,-1 0 0 15,1 10-9-15,-2 0 9 16,-1 1-5-16,1 4 4 16,-1 0-1-16,2-3 2 15,2-1-1-15,2 2 1 16,3-4 0-16,4 4 0 15,0-4-16-15,0 1-13 16,0 0 0-16,11 0 13 16,7-1 16-16,5-2 0 15,0-3 0-15,6 1 0 16,3-4 0-16,-1 2 5 0,-2 1-4 16,0 2 3-16,-2 3-4 15,-3 8-10-15,-3 7-17 16,-6 6 0-16,-4 8 7 15,-4 6 20-15,-7 3 0 16,0 2 4-16,-7-3-3 16,-13-2-1-16,-4-6 20 15,-1-4 5-15,0-5 4 16,4-9 3-16,2-9 10 16,8-7-1-16,2-4-4 15,2 0 6-15,3-15 22 0,-2-13-31 16,1-8-7-16,1-10 16 15,4-9-12-15,0-2-3 16,0-4-16 0,11 7-7-16,9 4-5 0,2 10-7 15,7 6-56-15,0 10-76 16,2 5-121-16,7 8-209 16,-7 2-436-16,-9 5-180 0</inkml:trace>
  <inkml:trace contextRef="#ctx0" brushRef="#br1" timeOffset="-168101.86">13466 11329 952 0,'0'0'1081'0,"0"0"-782"16,0 0-183-16,0 0 13 0,0 0-29 16,0 0-26-16,0 0-42 15,-2-46-7-15,2 41-11 16,0-2 18-16,0 4 2 16,0-1-6-16,0-1 16 15,0 2 25-15,0 0-12 16,0 1-5-16,0 0-2 15,-3 2-3-15,-1 0-12 16,0 0-3-16,-1 2-21 16,-2 9-9-16,1 5-2 15,1 6 0-15,5 1-8 16,0 5-4-16,0 0 8 16,16 2 3-16,6-2-11 15,5-1-13-15,4-2 7 16,-2-2-13-16,-2-1-15 15,-9-2 17-15,-7-2-2 0,-11-3 13 16,0-2 18-16,-2-3 20 16,-19 0 6-16,-3-4-15 15,2-6-11-15,-1 0-24 16,3-25-86-16,9-4-144 16,7-3-1179-16</inkml:trace>
  <inkml:trace contextRef="#ctx0" brushRef="#br1" timeOffset="-167702.78">13816 11218 2258 0,'0'0'743'0,"0"0"-607"16,0 0-134-16,0 0-2 16,0 0-9-16,0 0 9 15,11 121 3-15,-5-73-3 16,-3-1-27-16,-1-7 15 15,0-13 12-15,-2-8 9 16,0-11 12-16,0-6 21 16,0-2 7-16,2-4-17 15,-2-21-5-15,3-6-19 16,1-9 4-16,1-3-6 16,-1 3-1-16,3 7-5 15,-3 8 1-15,0 9 0 0,-1 11 3 16,0 5-4-16,-1 0-11 15,4 13-25 1,3 13 32-16,5 6 4 0,-1 2 14 16,1-1-7-16,-2-9-7 15,-5-7 4-15,-1-6 0 16,-3-3 4-16,-3-6-7 16,0 0-1-16,-11-2-15 15,-6 0-441-15</inkml:trace>
  <inkml:trace contextRef="#ctx0" brushRef="#br1" timeOffset="-166701.28">13891 11333 2009 0,'0'0'493'15,"0"0"-435"-15,0 0-58 16,0 0-3-16,0 0 3 16,0 0 24-16,0 0-9 15,23 40 0-15,-17-21 7 16,-1-5 5-16,-1-1 19 15,-2-2 16-15,-2-4 31 16,0-4 6-16,2-1-21 16,-2-2-5-16,4 0-4 15,-2 0-24-15,0-2-30 16,2-10-3-16,0-9 2 16,3-4-6-16,5-7 2 0,1-4-2 15,5 0-4 1,1 1-4-16,6 6-4 15,2 2 4-15,-2 9 0 0,-4 8 0 16,2 10-10-16,-3 0 10 16,-3 16 4-16,2 14 15 15,-4 10-5-15,-1 4-2 16,-6-1 0-16,-1-6-5 16,-7-5-3-16,0-7-4 15,0-9-37-15,-2-8-110 16,-7-8-743-16</inkml:trace>
  <inkml:trace contextRef="#ctx0" brushRef="#br1" timeOffset="-166422.25">14912 11191 1460 0,'0'0'863'0,"0"0"-609"16,0 0 25-16,0 0-153 15,0 0 70-15,0 0-56 16,0 0-112-16,98-19-28 0,-60 19-22 16,2 0 5-16,0 3-36 15,-5 3-45-15,-14 8-120 16,-10-2-119-16,-11 0-759 15</inkml:trace>
  <inkml:trace contextRef="#ctx0" brushRef="#br1" timeOffset="-166273.06">14814 11497 1370 0,'0'0'1423'0,"0"0"-1296"16,0 0-84-16,0 0 50 15,0 0 251-15,0 0-304 16,139-17-22-16,-64-4-18 15,10-4-34-15,35-12-103 16,-20 5-88-16,-15 6-1214 0</inkml:trace>
  <inkml:trace contextRef="#ctx0" brushRef="#br1" timeOffset="-165807.66">15908 11064 1174 0,'0'0'856'15,"0"0"-447"-15,0 0-166 16,0 0-62-16,0 0-23 16,0 0-60-16,0 0-70 15,24 14 42-15,-22 26-70 0,10 4 0 16,3 3-12-1,8-3-37-15,4-8 18 0,-1-7 31 16,3-11 0-16,0-15 17 16,-3-3 9-16,3-7 47 15,3-28-34-15,2-15-11 16,-1-10-14 0,1-9-12-16,-5-8-2 0,-6-2-1 15,-2-1-14-15,-7 2-1 16,-10 6-2-16,-4 9 8 15,0 18 3-15,-23 17 7 16,-8 18 0-16,-9 10 35 16,-7 20-25-16,-1 23-2 15,3 11-2-15,9 11-1 0,14 6-5 16,17-4-4-16,5-6-12 16,21-11 9-16,23-14 7 15,14-11-18-15,40-19-58 16,-13-6-125-16,-10 0-615 0</inkml:trace>
  <inkml:trace contextRef="#ctx0" brushRef="#br1" timeOffset="-165588.12">16641 11139 2459 0,'0'0'340'0,"0"0"-120"0,0 0-152 15,0 0 141 1,0 0-147-16,0 0-43 0,0 0-14 15,16 48-2-15,-8-2 5 16,3 14-8-16,3 9-9 16,-3 1-6-16,-2-5-12 15,-2-6 4-15,-3-14-39 16,-2-13-13-16,-2-28-53 16,-10-4-293-16,-7-9-1781 0</inkml:trace>
  <inkml:trace contextRef="#ctx0" brushRef="#br1" timeOffset="-165450.08">16619 10862 3045 0,'0'0'225'0,"0"0"-225"16,0 0-193-16,0 0-64 15,0 0-919-15</inkml:trace>
  <inkml:trace contextRef="#ctx0" brushRef="#br1" timeOffset="-164972.02">17078 11201 1820 0,'0'0'1095'0,"0"0"-1015"16,0 0-40-16,0 0 0 15,0 0-17-15,22 114 49 16,-20-82-55-16,0-1-7 0,3-12-4 15,-3-4-1 1,3-9 32-16,-3-6-8 0,0 0 64 16,2 0-56-16,1-12-16 15,1-12-20-15,6-8 26 16,1-6-14-16,3-1-5 16,1 5-7-16,-1 7-1 15,-3 8 0-15,-3 11-1 16,-4 8-6-16,-1 0-1 15,3 10 5-15,4 17 3 16,5 8 0-16,4 1 0 16,-2-1-4-16,-1-7 3 15,1-8 1-15,-6-9 0 16,-3-6 7-16,0-5-7 0,1-2 1 16,2-20 3-16,5-10 0 15,4-7-4-15,3-2-1 16,-1 0 1-16,-2 8 0 15,-3 13 5-15,-6 7-5 16,-5 13 4-16,0 2-4 16,2 28 5-16,6 14-2 15,6 9-3-15,5 2-26 16,4-1-62-16,9 3-98 16,-5-17-233-16,-6-16-1612 0</inkml:trace>
  <inkml:trace contextRef="#ctx0" brushRef="#br1" timeOffset="-164623.36">18315 11165 1700 0,'0'0'1170'0,"0"0"-945"16,0 0-101-16,0 0-79 16,0 0-4-16,0 0-18 0,0 0-13 15,60-8-9 1,-20 6 3-16,13-2 0 15,10 0-4-15,8-2 1 0,-3 0-1 16,-1-1 6-16,-11 4-6 16,-13 0-15-16,-21 3-46 15,-11 0-79-15,-11 0-237 0</inkml:trace>
  <inkml:trace contextRef="#ctx0" brushRef="#br1" timeOffset="-163626.9">19159 10976 805 0,'0'0'2164'0,"0"0"-1966"16,0 0-120-16,0 0-55 15,0 0 0-15,0 0 20 0,0 0-27 16,0 50-16-16,8 2 0 15,6 9 1-15,3 1 0 16,4-4-1-16,-1-8 2 16,2-12 2-16,-2-12-4 15,3-12 21-15,-1-9 11 16,2-5-8-16,5-14 13 16,6-18-5-16,4-13-17 15,3-7-3-15,-4-8-7 16,-1-3 0-16,0-4-5 15,-4-3 1-15,-4-7 3 0,-2 2-3 16,-5 2 5 0,-6 8-3-16,-10 12-3 0,-6 16-7 15,0 18-4-15,-16 12-2 16,-17 7 2-16,-11 13 3 16,-10 20 4-1,-2 12 4-15,8 3 14 0,8 4 0 16,17 0-9-16,17-2 1 15,6-5-3-15,13-4-3 16,24-4-13-16,11-10-7 16,4-6-78-16,20-11-96 15,-11-6-76-15,-13-4-975 0</inkml:trace>
  <inkml:trace contextRef="#ctx0" brushRef="#br1" timeOffset="-163222.39">20088 11061 2505 0,'0'0'230'0,"0"0"-162"15,0 0 38-15,0 0 92 16,0 0-59-16,0 0-76 16,0 0-33-16,-84 32-20 15,41-7 7-15,-1 4 19 16,3 3-12-16,7 3-10 0,8-2-7 16,13 3-7-16,10 0 0 15,3 2-3-15,25 5-11 16,17-1-1-16,5-2-3 15,2 0 5-15,-6-4 2 16,-17-1 6-16,-19-6 5 16,-7 3 0-16,-35 1 23 15,-29-2-23-15,-36 2-14 16,-58-8-42-16,18-7-171 16,6-7-1752-16</inkml:trace>
  <inkml:trace contextRef="#ctx0" brushRef="#br1" timeOffset="-79889.4">2918 6248 1560 0,'0'0'255'0,"0"0"-181"0,0 0-37 15,0 0 33 1,0 0-17-16,0 0-4 0,-33-38 5 15,29 38-21-15,-1 0 7 16,-6 0-40-16,0 1-24 16,-1 8-531-16</inkml:trace>
  <inkml:trace contextRef="#ctx0" brushRef="#br1" timeOffset="-79439.94">2918 6248 1427 0</inkml:trace>
  <inkml:trace contextRef="#ctx0" brushRef="#br1" timeOffset="-79308.94">2918 6248 1427 0,'63'2'294'0,"-63"-10"51"0,0-2 80 0,0 0-230 0,0-1-70 16,0 3 18-16,-2-1-18 16,-3 1-59-16,0 2-21 15,-1 2-14-15,-3 1-30 0,-9 3 5 16,-4 0-2-16,-11 3 0 15,-8 17-3-15,-3 6 3 16,-1 11 1-16,5 7-5 16,9 3 0-16,6 7-1 15,16 3-4-15,9-5-3 16,0-4-9-16,25-8-6 16,13-12 18-16,8-12 5 15,10-14 7-15,4-2 12 16,3-28 2-16,-5-16-8 15,-5-8 6-15,-13-8-8 16,-13 0 3-16,-16 1 8 16,-11 7 13-16,0 10 30 0,-17 8-22 15,-10 12-36 1,-2 8-5-16,2 14-2 0,2 0-42 16,8 18-85-16,3 32-85 15,7-4-254-15,5-4-1022 16</inkml:trace>
  <inkml:trace contextRef="#ctx0" brushRef="#br1" timeOffset="-78563.21">3413 6382 2319 0,'0'0'507'16,"0"0"-447"-16,0 0-25 0,0 0-7 15,0 0-13-15,0 0-15 16,0 0 8-16,0 0-3 16,-4-10 4-16,4 10 6 15,0 0 21-15,0 0 20 16,0 0 9-16,0-2-22 16,0 2-24-16,0 0-5 15,0 0 1-15,0 0-7 16,0 0-3-16,0 0-4 15,0 0 0-15,0 0 3 16,0 0-4-16,0 0 1 16,0 0 3-16,0 0-4 15,0 0 0-15,0 0-4 16,0 0 4-16,0 0-1 16,0 0 1-16,0 0-2 0,0 0 2 15,0 0-1-15,0 0 0 16,0 0-3-16,-2 0-3 15,-1 0 3-15,0 0-5 16,-3 4 9-16,2 3 0 16,-1-2 0-16,1 0 0 15,2-4 1-15,2 1 3 16,0-2-3-16,0 0-1 16,0 0 1-16,0 0 0 15,0 0 3-15,-2 0-1 16,2 0-3-16,-3 0-5 15,1 3 5-15,2-3 0 16,0 0 4-16,0 0-4 0,0 0 0 16,0 0 20-16,0 0 1 15,0-8-20-15,7 1 12 16,-1 2-6-16,-4 0-7 16,1 3-3-16,-3 2-14 15,0 0-4-15,0 2 20 16,0 11 1-16,0-1 0 15,-9 0 8-15,0-4-2 16,2-3 6-16,2-2 2 16,5-3 17-16,0 0 3 15,0-3 9-15,0-12-14 16,0-6-23-16,5-5-6 16,4 2-48-16,4 4-35 0,6 7-84 15,-6 4-96-15,-1 6-471 0</inkml:trace>
  <inkml:trace contextRef="#ctx0" brushRef="#br1" timeOffset="-78132.03">3800 6200 213 0,'0'0'2020'0,"0"0"-1712"15,0 0-104-15,0 0-32 16,81-114-75-16,-65 89-25 15,-3 2-33-15,-2-1-23 0,-7 3-10 16,-4 6-6-16,0 4-4 16,-4 10-14-16,-23 1 10 15,-9 9 4-15,-8 23 4 16,-3 11 6-16,5 4-6 16,6 4 1-16,14-3-1 15,11-6-7-15,11-10-13 16,0-8 19-16,17-9 1 15,12-13 16-15,9-2 7 16,7-2-2-16,1-23 0 16,4-11-4-16,-6-6-3 15,-3-4-9-15,-8-3-4 16,-6 7 8-16,-12 7-4 16,-5 8 37-16,-8 13 46 15,-2 13 3-15,0 1-65 0,0 19-26 16,0 27 0-1,-10 20 4-15,-1 15 0 0,3 9 2 16,0 1-3-16,2-8-3 16,4 4-34-16,-1-23-89 15,3-26-285-15</inkml:trace>
  <inkml:trace contextRef="#ctx0" brushRef="#br1" timeOffset="-76542.25">10960 6056 1546 0,'0'0'1034'16,"0"0"-908"-16,0 0 5 15,0 0-13-15,0 0-48 16,0 0-32-16,0 0-16 15,0 0-11-15,0 0 10 16,-3 0 7-16,-8 8-13 16,-5 10-3-16,-8 10-11 15,-5 15 3-15,-2 7 7 16,-1 6-11-16,6 3 0 16,4-3 0-16,8-1-7 15,10-12-1-15,4-4 8 16,0-15 3-16,18-11-2 15,11-10 28-15,9-3 0 0,6-23 14 16,1-19-16-16,-1-8-15 16,-6-5-12-16,-9-2 10 15,-9 3 0-15,-11 4 10 16,-9 10 14-16,0 10 4 16,-20 10-16-16,-9 13-22 15,-4 7-4-15,-1 9-27 16,2 20-20-16,13 32-54 15,5-5-119-15,14-6-330 0</inkml:trace>
  <inkml:trace contextRef="#ctx0" brushRef="#br1" timeOffset="-76183.16">11311 6461 2336 0,'0'0'347'15,"0"0"-263"-15,0 0-46 16,0 0-21-16,0 0 8 16,0 0 10-16,0 0-7 15,4 0 14-15,-4 0 0 16,0 0-8-16,0 0-17 16,-10 4 40-16,-9-1-21 15,0-3 15-15,-1 0 4 16,5 0-11-16,3-9-8 0,5-8 0 15,7 2-17 1,0-2-18-16,2 4-1 0,17 1 4 16,0 4-4-16,4 5-4 15,-3 3 0-15,-1 0-7 16,0 8-30-16,-6 7-30 16,-4-2-16-16,-2-1 5 15,-1-2-28-15,-2-6-71 16,1-4-657-16</inkml:trace>
  <inkml:trace contextRef="#ctx0" brushRef="#br1" timeOffset="-75755.4">11730 6298 2105 0,'0'0'600'0,"0"0"-499"0,0 0 75 15,0 0-79-15,0 0-46 16,105-102-14-16,-83 79-24 15,-3 0-9-15,-9 3 1 16,-8 1 3-16,-2 10-8 16,-6 3-4-16,-23 6-2 15,-9 1-2-15,-7 24 6 16,1 7 2-16,3 6 0 16,10 4 9-16,14-2-9 15,13-4 0-15,4-8-1 16,8-7 1-16,21-12 6 15,13-9 11-15,10 0 4 16,4-24-15-16,4-10-6 16,-4-8-4-16,-10-2-11 0,-8 0 3 15,-12 4 11-15,-12 6 1 16,-7 12 9-16,-5 7 67 16,-2 10 6-16,0 5-26 15,0 9-51-15,-4 29-5 16,-6 17 0-16,1 15 0 15,5 10 9-15,2 8-5 16,2-1-4-16,0-7-31 16,0 4-57-16,0-23-143 15,0-21-1900-15</inkml:trace>
  <inkml:trace contextRef="#ctx0" brushRef="#br1" timeOffset="-65730.88">9003 12364 2542 0,'0'0'246'0,"0"0"-201"15,0 0-35-15,0 0-10 16,0 0-5-16,-115 111-5 0,90-96 10 16,9-4 39-16,9-8-5 15,7-3 72-15,0 0-59 16,29-21-6-16,16-14 11 15,10-10-8-15,12-12-22 16,3-5-7-16,-1-6 11 16,-7 2 20-16,-6 3 1 15,-12 9-3-15,-11 14-20 16,-10 13-3-16,-12 14-15 16,-9 11 18-16,-2 2-8 15,0 11-16-15,0 20-4 16,-9 13 3-16,1 2 1 15,3 0-24-15,5-7-7 16,0-11 20-16,0-12-2 16,15-12 8-16,10-4 3 15,4-16 2-15,7-18 4 16,-1-10-3-16,1-7 4 0,-2 1-4 16,-10 5 9-16,-6 10 20 15,-9 10 9-15,-5 12 3 16,-4 11 5-16,0 2-35 15,0 18-12-15,0 21-14 16,0 11 14-16,-2 7-18 16,2 1-28-16,0-1 6 15,0-11-20-15,14-12-34 16,5-11-73-16,4-17-30 16,1-6 12-16,3-21 23 0,0-17 42 15,4-10 71 1,3-11 49-16,1-8 173 15,1-8-57-15,-5-5-102 0,-4 5-1 16,-5 14 34-16,-9 14-20 16,-4 22 20-16,-7 19 6 15,-2 6 158-15,0 30-146 16,-9 24-50-16,-8 14-14 16,-1 9-1-16,-3 0 12 15,8-8-12-15,3-16 0 16,2-15 1-16,8-13 7 15,0-17-8-15,0-8 1 16,5-13 7-16,15-24 11 0,3-16-19 16,1-11-6-16,0-10 2 15,-1-6 8-15,-5 2 17 16,-5 5 5-16,-5 15-3 16,-2 18 13-16,-4 20 20 15,-2 14-6-15,0 6-15 16,0 22-34-16,2 24-1 15,2 17 0-15,3 13 1 16,1 5 3-16,2 0-4 16,1-11 0-16,-3-10-13 15,2-13-30-15,-8-14-39 16,-2-16-82-16,-2-12-206 16,-16-5-1443-16</inkml:trace>
  <inkml:trace contextRef="#ctx0" brushRef="#br1" timeOffset="-65585.02">9830 11916 2781 0,'0'0'307'16,"0"0"-141"-16,0 0-128 15,129-19 141-15,-47 13-135 16,50-4-44-16,-21 1-132 16,-30 2-1189-16</inkml:trace>
  <inkml:trace contextRef="#ctx0" brushRef="#br1" timeOffset="-56538.69">7853 12102 485 0,'0'0'1730'16,"0"0"-1468"-16,0 0-121 15,0 0-61-15,0 0 8 16,0 0-26-16,0 0 2 15,-4-38-13-15,4 38 13 16,0 0-41-16,0 0-17 16,2 15-5-16,5 12-1 15,-1 11 14-15,2 14 10 16,-2 8-24-16,-4 4 24 16,-2 2-11-16,0-6-3 15,0-8-10-15,0-11 0 0,0-11 0 16,0-12-11-1,0-12-75-15,11-10-82 0,9-19-17 16,1-6-145-16</inkml:trace>
  <inkml:trace contextRef="#ctx0" brushRef="#br1" timeOffset="-56224.36">8121 12109 2007 0,'0'0'682'0,"0"0"-512"16,0 0-62-16,0 0-101 15,0 0 9-15,0 121-10 16,2-51 16-16,3 7-15 0,3-1-6 16,4-8-2-16,3-12-6 15,3-19 7-15,2-18-28 16,4-19 28-16,3-11 2 16,0-30 83-16,-4-15-34 15,-8-15-25-15,-11-2-13 16,-4-2-12-16,-2 9 11 15,-25 8-3-15,-2 13-9 16,-2 16 5-16,4 12 11 16,5 13-9-16,4 4-7 15,10 15-28-15,8 15-37 16,0 7-56-16,10 18-72 16,15-9-370-16,2-12-285 0</inkml:trace>
  <inkml:trace contextRef="#ctx0" brushRef="#br1" timeOffset="-55924.92">8593 12006 1285 0,'0'0'1300'16,"0"0"-1180"-16,0 0-101 16,0 0 4-16,-60 158-21 15,49-86-2-15,9 2-1 16,2-3 1-16,0-12-15 15,17-16-32-15,8-22 47 16,4-18 11-16,2-9 97 16,0-37 60-16,-2-15-76 15,-4-12-59-15,-10-7-18 0,-5 2-3 16,-10 5-8-16,0 8 0 16,-12 11-4-16,-7 20-20 15,-4 16-6-15,0 15-2 16,3 36-40-16,7 12-94 15,5 5-239-15</inkml:trace>
  <inkml:trace contextRef="#ctx0" brushRef="#br1" timeOffset="-30055.16">2798 4901 319 0,'0'0'1376'15,"0"0"-1131"-15,0 0-107 16,0 0-9-16,0 0-10 15,0 0-25-15,-4-9-24 16,4 8-1-16,0-1 14 16,0 2 28-16,0 0-1 15,0 0-24-15,0 0-12 0,0 0-13 16,0 0-30-16,0 0-31 16,0 0-13-16,0 9-16 15,-8 22 29-15,-2 11 5 16,-6 15 12-16,-2 0-6 15,0 1-3-15,1-6-2 16,3-9 5-16,7-15-10 16,3-12-2-16,4-14 1 15,0-2-47-15,9-23 5 16,13-21 42-16,9-18 0 16,3-12-4-16,-3-4-47 15,-2 2 9-15,-4 9 23 16,-10 16 19-16,-6 16 0 15,-4 18 28-15,-5 13 14 16,0 4-42-16,0 27 0 0,0 21 4 16,0 15 12-1,4 9-4-15,2 7-5 0,4 2 3 16,-6-5-10-16,-2-2-6 16,-2-7-4-16,-6-11 9 15,-21-8-3-15,-6-12 4 16,-6-7 8-16,-1-10 3 15,1-9 1-15,5-4 7 16,5-6-3-16,9 0 25 16,9 0 8-16,5 0-10 0,6 0-39 15,0 0-32 1,12-2 10-16,20-2 22 16,14 0 11-16,16-2 3 15,12 0-6-15,4 0-1 0,15-1-7 16,-18 1-71-16,-25 0-230 15</inkml:trace>
  <inkml:trace contextRef="#ctx0" brushRef="#br1" timeOffset="-29753.84">3139 5284 2550 0,'0'0'550'0,"0"0"-496"15,0 0-54-15,0 0 0 0,0 0-34 16,0 0 15-16,0 0-30 16,93 80-61-16,-80-52 12 15,-5-4 49-15,-8-10 49 16,0-6 6-16,-10-8 37 16,-11-2 44-16,-4-20-17 15,2-8-33-15,3-4 12 16,7 0-4-16,7 3 7 15,1 10 6-15,3 5-22 16,2 10-29-16,0 6-7 16,0 1-129-16,9 17-122 15,4-1-1010-15</inkml:trace>
  <inkml:trace contextRef="#ctx0" brushRef="#br1" timeOffset="-29467.79">3707 4834 2932 0,'0'0'234'15,"0"0"-175"-15,0 0-43 16,0 0-7-16,0 0-18 16,0 0 9-16,0 0-1 15,-57 171-16-15,53-97 2 16,4-2 6-16,0-12-37 0,12-15 35 15,13-19-29-15,8-24-6 16,7-7 46 0,6-39 62-16,-1-19 7 0,-9-17-19 15,-16-7-34-15,-20-4 1 16,0 8-15-16,-64 0-2 16,1 27-74-16,-4 20-298 0</inkml:trace>
  <inkml:trace contextRef="#ctx0" brushRef="#br1" timeOffset="-27985.18">10910 5352 2277 0,'0'0'320'16,"0"0"-202"-16,0 0-10 16,0 0 4-16,0 0-9 15,0 0-39-15,0 0-35 0,12-36-29 16,-12 36-21-16,0 13-23 16,-5 17 30-16,-6 9 14 15,-2 11 25-15,-1 0-3 16,5-7-9-16,3-14-4 15,4-13-8-15,2-10-1 16,0-6-9-16,0-10-26 16,15-24 35-16,5-14 30 15,5-12-16-15,-4-4-8 16,2 4-6-16,-7 10 6 16,-7 13 5-16,-5 15 2 15,-4 14-1-15,0 8-12 16,0 7-39-16,0 26 7 15,0 21 32-15,2 14 16 0,5 9 0 16,0 3-16-16,0-3-15 16,-5-12-25-16,-2-10 19 15,0-11-21-15,-16-12 16 16,-8-10 7-16,-3-10 19 16,0-9 13-16,2-3 5 15,7 0 3-15,5-9-2 16,7-1 26-16,4-1-4 15,2 4-17-15,6 1-5 16,21-1-12-16,11 0 0 16,4 3-7-16,5 0 0 15,-1 4-9-15,-3-2-70 0,3-6-112 16,-12 0-188 0,-7-3-1712-16</inkml:trace>
  <inkml:trace contextRef="#ctx0" brushRef="#br1" timeOffset="-27782.03">11321 5503 2691 0,'0'0'278'0,"0"0"-208"15,0 0-70-15,0 0-5 16,0 0 5-16,0 0 11 16,0 0-4-16,19 61 0 15,-15-52-7-15,10-9-57 16,-1 0-161-16,-3-13-613 0</inkml:trace>
  <inkml:trace contextRef="#ctx0" brushRef="#br1" timeOffset="-27436.09">11924 5143 2312 0,'0'0'351'0,"0"0"-255"0,0 0-96 16,0 0 35-16,0 0-11 15,-54 129-8-15,43-75-10 16,7 2-1-16,4-4-5 15,0-6 0-15,21-12-11 16,10-14 11-16,4-12 0 16,11-8 98-16,6-14 8 15,4-22-23-15,0-12-33 16,-8-10 3-16,-10 0-16 16,-18 0-9-16,-20 5-1 15,-2 14 7-15,-40 10-34 16,-59 27-5-16,10 2-64 15,-1 8-303-15</inkml:trace>
  <inkml:trace contextRef="#ctx0" brushRef="#br1" timeOffset="-22908.08">4687 9332 779 0,'0'0'338'0,"0"0"-115"15,0 0-11-15,0 0-34 16,0 0-28-16,0 0-37 16,0 0 5-16,-2-18 20 15,2 16 39-15,0 0-33 16,0-2-41-16,0 2-29 0,-2-2-8 15,0 3-1 1,-3-4 9-16,1 4-10 16,0 1-21-16,-6 0-32 0,-3 0-11 15,-5 0-24-15,-4 11 24 16,-4 15 0-16,-4 8 1 16,4 10 12-16,3 6-1 15,6-1-12-15,9-5-5 16,8-4-13-16,0-10 2 15,21-8 1-15,10-12-18 16,4-8 18-16,5-2 15 16,3-23 12-16,-3-16 0 15,-2-13 5-15,-9-10 3 16,-7-3 11-16,-13 2-11 0,-9 8 21 16,0 9 4-1,-15 9 2-15,-12 12-7 16,-4 11-29-16,2 9-11 0,2 5-14 15,4 9-3-15,12 39-55 16,7-2-81-16,4-2-336 0</inkml:trace>
  <inkml:trace contextRef="#ctx0" brushRef="#br1" timeOffset="-22535.06">4984 9418 2341 0,'0'0'418'0,"0"0"-333"16,0 0-85-16,0 0-3 15,0 0 3-15,0 0 1 16,0 0 2-16,62 63-3 16,-57-47-3-16,-3-2 3 15,-2-4 9-15,0-5 0 16,0 0 48-16,0-5 30 15,0 0-10-15,0-7-52 16,0-12-25-16,0-5-22 16,0-3 22-16,0 1 3 15,10 6 24-15,0 5-16 16,-1 7-2-16,-5 4 17 16,-4 4-26-16,0 0-15 0,0 0-13 15,0 0 7-15,0 7 21 16,0 1 20-16,0-1-20 15,0-7-12-15,0 0-177 16,6 0-526-16</inkml:trace>
  <inkml:trace contextRef="#ctx0" brushRef="#br1" timeOffset="-22154.84">5612 9106 2280 0,'0'0'519'16,"0"0"-485"0,0 0-34-16,0 0-9 0,0 0 9 15,0 0 4-15,-34 122 13 16,24-62-17-16,0 1 6 16,4-6-5-16,6-5-1 15,0-11-2-15,2-13 2 16,20-13 12-16,7-10 27 15,5-3-6-15,3-14 15 16,2-19-33-16,-1-6-5 16,-7-7-10-16,-4-3-29 15,-8 2 12-15,-5 8 17 16,-8 7 7-16,-6 12 75 0,0 10 49 16,0 10-39-1,0 0-74-15,0 26-2 16,-2 20-6-16,-4 19 16 0,1 10-7 15,0 8-7-15,3 19-12 16,0-23-110-16,0-16-418 0</inkml:trace>
  <inkml:trace contextRef="#ctx0" brushRef="#br1" timeOffset="10883.7">5242 3207 1271 0,'0'0'234'0,"0"0"-95"0,0 0 44 15,0 0-55-15,0 0 33 16,0 0 18-16,0-84-40 15,-4 71-30-15,1-1 8 16,1-3-66-16,0 4-18 16,-2-1-7-16,2 0-10 15,2 3-7-15,-2 0-9 16,-2 1 7-16,2 2-7 16,0-2 0-16,0-1 0 15,-2 1 1-15,1 2-1 16,-1-2 8-16,0 5-7 15,2-1 0-15,-3 3 27 16,2 1 25-16,1 2-27 0,0 0-4 16,2 0 2-16,-2 0-9 15,2 0-6-15,0 0-9 16,0 0 2-16,0 0-2 16,0 0-4-16,0 0-3 15,0 6-6-15,0 14 9 16,0 9 4-16,0 9 0 15,0 7-5-15,0 7 5 16,0 2 1-16,6 3 1 16,6 0 11-16,-1-3-13 15,-3-1 2-15,0 0-2 16,-4-6 5-16,0-3 3 16,-1-7 10-16,-3-5-6 0,2-8-3 15,0-6-3-15,0-2-5 16,0-6 13-16,-2-1-13 15,0-4 6-15,0 0-6 16,0-4-1-16,0-1 2 16,0 3 6-16,0-3-8 15,2 0-6-15,-2 0-12 16,4 0 18-16,-4 0 0 16,0 0 0-16,0 0 1 15,0 0 8-15,0 0-8 16,0 0 5-16,0 0-5 15,0 0-1-15,0 0-3 16,0 0 2-16,0 5-13 16,-8 4 11-16,-9 2 3 0,-8 5 17 15,-8 5-1-15,-5 3-16 16,-5 2 6-16,-3 0 5 16,1 0-11-16,1 2 1 15,6-5 5-15,7 0 4 16,10-9-2-16,11-4-7 15,4-7-1-15,6 0-22 16,0-3-14-16,0 0 18 16,19 0 8-16,7 0 10 15,10 0 10-15,11-6 4 16,6-5 0-16,7-2 2 16,5 1-10-16,1 4 1 15,4 4-6-15,-5 2 0 0,-7 2-1 16,-10 0-1-16,-9 3-13 15,-13 8-8-15,-8 1-9 16,-9 1 7-16,-7-2 16 16,-2 5 8-16,0 5 3 15,-13 4 8-15,-16 6-3 16,-9 3 1-16,-11-1 11 16,-5 0 1-16,1-1 2 15,-1-4-5-15,5-3 0 16,9 0 1-16,7-7-12 15,10-2 2-15,8-4-8 16,6-6-1-16,6-2-9 16,3-4-11-16,0 0-16 0,0 0 6 15,0 0 20-15,12 0 10 16,10 0 3-16,7 0 9 16,9-4 7-1,9-2-5-15,2 0-5 0,4 4-9 16,-1 2 6-16,-1 0-6 15,-7 0 0-15,-6 8-1 16,-11 4-7-16,-7 2-16 16,-11 2-7-16,-7 5 24 15,-2 2 7-15,-13 7 9 16,-20 4 3-16,-12 6-1 16,-8 0-5-16,-5 1 24 0,2-2-8 15,9-3-17 1,11-7 6-16,11-3-6 0,12-6-5 15,13-3-26-15,0-4-16 16,13 1 28-16,16-1 14 16,3 0 11-16,4 3 6 15,-3 2-2-15,-4 7-8 16,-5 4-7-16,-6 8 12 16,-5 5 10-16,-3 2 5 15,-6-2-15-15,-2-2 26 16,1-6 8-16,1-6-25 15,0-3-11-15,0-6-10 16,4-2-4-16,-2-2-1 0,5-1-46 16,1 1-67-1,1-3-32-15,12-12-74 0,-6 0-140 16,4 0-950-16</inkml:trace>
  <inkml:trace contextRef="#ctx0" brushRef="#br1" timeOffset="12729.58">9121 3007 531 0,'0'0'432'16,"0"0"-236"-16,0 0 58 15,0 0-38-15,0 0-50 16,0 0 80-16,0 0-7 16,47-22-41-16,-45 16-48 15,-2 0-23-15,0 0-69 16,3-2-14-16,-3 1-4 15,0 0 2-15,0 3 1 0,0 2 10 16,0 1-2 0,0 1-1-16,0 0-13 0,0 0-14 15,0 0-14-15,0 0-9 16,0 0-11-16,0 11-21 16,8 13 31-16,3 13 1 15,5 9 9-15,2 8-2 16,0 7 0-16,0 4-6 15,-3 3 10-15,1 1-11 16,-3-1-5-16,-4-2-2 16,-2-4 7-16,-3-8 0 15,-4-10 0-15,3-8 0 16,-3-10 0-16,0-6 6 16,0-5-5-16,0-6-1 0,0-5 0 15,0 1 0-15,0-5 7 16,2 0-7-16,-2 0 7 15,0 0-7-15,2 0 10 16,-2 0-6-16,0 0 4 16,0 0 6-16,0 0 0 15,0 0-1-15,0 0-9 16,0 0 2-16,0 0-6 16,0 0-7-16,0 0-4 15,0 0 4-15,-2 4 2 16,-17 3-5-16,-12 6 10 0,-11 7 8 15,-11 6 0-15,-8 2-1 16,-3 1 5-16,-1-2-11 16,7 0 3-16,10-8 2 15,15 0-6-15,12-10 0 16,15-1 0-16,6-3-36 16,6-4-2-16,27 3 36 15,12-2 2-15,15 0 0 16,7-2 19-16,9 0-14 15,-1 0 3-15,1 0-3 16,-7 0-5-16,-7 0 6 16,-8 0-5-16,-16 6 0 15,-11 7-1-15,-11 2-15 16,-12 3-27-16,-4 5 17 16,-4 2 25-16,-27 10 8 0,-10 2-2 15,-13 5 5 1,-3 1 3-16,-1 0-7 0,4-6-2 15,10-3 2-15,10-8 4 16,14-3-1-16,14-8-10 16,6-3-23-16,0-2-15 15,22 3 32-15,11-5 6 16,6 2 16-16,0-2-11 16,-1-1 5-16,-7 1-3 15,-10 1-3-15,-9 0-4 16,-7 3-22-16,-5 5 15 15,0 3 7-15,0 8 8 16,-7 1 7-16,-3 7-3 16,3-1-4-16,2 1-2 15,5 0-6-15,0-1-12 0,7 1-4 16,15 0 16-16,5 0 0 16,2 2 9-16,0-4 0 15,-2 0-4-15,-7-2-5 16,-7-4 0-16,-4-6 0 15,-4-4 0-15,-5-5 5 16,0-7-5-16,0-3 0 16,-3-3-117-16,-10 0-515 0</inkml:trace>
  <inkml:trace contextRef="#ctx0" brushRef="#br1" timeOffset="13873.69">5583 5677 314 0,'0'0'1107'0,"0"0"-830"16,0 0-18-16,0 0 32 15,0 0-64-15,0 0-72 16,0 0-55-16,-63 14-46 15,63-14 15-15,0 0 25 16,0 0-22-16,0 0-27 16,0 0-26-16,0 0-18 15,10 0-1-15,7 0-23 16,14 0 23-16,9 0 34 16,14 1-12-16,6 2-11 15,3-1 0-15,-1-1 4 16,-4-1-10-16,-4 0-5 15,-10 0-23-15,-13 0-8 16,-11 0-17-16,-13 0 3 0,-7 0 45 16,0-1 0-16,-21-7-77 15,-7-2-4-15,-6-1 48 16,1 0 13-16,4 1 20 16,7 2 2-16,4-3 26 15,9 6 50-15,7-1 2 16,2 2-80-16,0 0-8 15,9-1 0-15,11 5 8 16,5 0 41-16,-1 0-31 16,2 10-10-16,-5 11-12 15,-6 3-3-15,-11 2-14 16,-4-2 22-16,-6-2 7 0,-16-2 48 16,-2-4 20-1,-1-5-4-15,7-5-25 0,5-6-11 16,6 0-20-16,5-11-8 15,2-11-8-15,0-4 7 16,4-2 0-16,14 2-22 16,13-3-72-16,-4 10-191 15,-1 6-942-15</inkml:trace>
  <inkml:trace contextRef="#ctx0" brushRef="#br1" timeOffset="14589.95">8905 5554 1092 0,'0'0'1118'0,"0"0"-1012"15,0 0-74-15,0 0 18 16,-114 16 30-16,108-16 43 16,6 0-123-16,0 0-6 15,0 0-34-15,0 0 25 16,0 0 15-16,0 0 24 15,4 0 31-15,10 0 6 16,13 0 55-16,15 0 26 16,20 0-39-16,19-9-18 15,12-2-24-15,7 2-15 0,2-2-24 16,-8 5-9-16,-18 2-13 16,-18 4 0-1,-22 0-4-15,-26 0-29 16,-10 0-45-16,-19 2 10 0,-28 8-111 15,-40 2-86-15,11-3-135 16,4-3-933-16</inkml:trace>
  <inkml:trace contextRef="#ctx0" brushRef="#br1" timeOffset="14889.8">8707 5464 2144 0,'0'0'399'0,"0"0"-252"0,0 0 36 16,0 0-45-16,0 0-43 15,0 0-75-15,0 0-20 16,-35 6 0-16,23 33 18 16,1 2 1-16,5 6-14 15,3-5-5-15,3-8-1 16,0-10-18-16,13-10-19 15,2-12 38-15,6-2 16 16,-3-15 49-16,-3-19 1 16,-5-12-33-16,-10-6-15 15,-3-3-18-15,-44-2-22 16,2 13-29-16,1 14-176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13T07:08:53.35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3787 3498 1128 0,'0'0'269'0,"0"0"-67"0,0 0-78 16,0 0-56-16,0 0-39 15,0 0-18-15,0-21 9 16,0 21 6-16,0 0 57 16,0 0 19-16,0 0-41 15,0 0-16-15,0 0-21 16,0 0-6-16,0 0 3 16,0 0 13-16,0 0 17 15,0 0 5-15,0 0-7 16,0 0-25-16,0 0-24 15,0 0-11-15,0 0-30 16,5 12 41-16,-1 6 14 0,5 4 7 16,-2 6-10-16,2 3-1 15,-3 7-9-15,4 3 8 16,-2 9-2 0,1 10 4-16,0 11 2 0,0 9-13 15,2 5 8-15,-5 0 6 16,4 2-12-16,-4-3 5 15,-1-2 4-15,1 1-9 16,-4 3 6-16,3 4-7 16,-3 3 9-16,3-2 27 15,0 4-5-15,-1-5-9 16,2-4-8-16,1-4-9 16,-3-1 7-16,4-3 10 15,-6-2-13-15,2-4 10 16,-4 0 1-16,0-1 1 0,0-4 4 15,0-2 4 1,0-5-7-16,0-2-4 0,0-6-5 16,0 1-9-16,0-8 6 15,0 0 3-15,0-8 0 16,0 0 14-16,0-7-5 16,0-3 11-16,0-4-27 15,4-3 8-15,-2-4-4 16,1-1-6-16,-1-8 0 15,-2-1 0-15,0-5-4 16,0-1 8-16,0 0-2 16,0 0-7-16,0 0-34 0,0-5-92 15,0-7-173 1,-7 2-456-16</inkml:trace>
  <inkml:trace contextRef="#ctx0" brushRef="#br0" timeOffset="446.91">2985 6341 2173 0,'0'0'274'0,"0"0"-199"16,0 0 6-16,0 0 19 15,0 0-2-15,0 0-35 16,0 0-37-16,-35 0-19 16,35 0 7-16,0 0 1 15,0 0-15-15,2 0-5 16,6 0-5-16,11 0 10 15,4 0 24-15,14 3 26 16,11 1-9-16,10 1 0 16,13-5-16-16,10 1-8 15,4-1-3-15,4 0-14 16,-2 0-14-16,-3 0 14 0,-8 0 0 16,-9 0-34-16,-13 0-20 15,-12 0-8-15,-13 0 15 16,-11 0-42-16,-18 0-81 15,0 0-229-15,0 0-841 0</inkml:trace>
  <inkml:trace contextRef="#ctx0" brushRef="#br0" timeOffset="1386.95">3125 6444 1248 0,'0'0'381'15,"0"0"-179"-15,0 0-2 16,0 0 36-16,0 0-77 16,0 0-50-16,0 0-66 15,0 0-43-15,0 6-8 0,0 16 8 16,0 11 23 0,0 9 1-16,0 8 13 0,0 8-11 15,0 6-18-15,-4 9 23 16,-1 2-14-16,1 4-17 15,2-1 8-15,-2-3 7 16,1-3-1-16,3-5-12 16,-2-4 16-16,2-3-8 15,0-6-1-15,0-2-9 16,0-2 6-16,0-4-5 16,0-3-1-16,0-5 1 15,0-4 1-15,0-5 14 16,0-4 0-16,0-3-9 0,2-6-1 15,1-4 5 1,-1-4-3-16,0-4 0 0,-2-1-1 16,0-1 5-16,0-2 1 15,0 0-3-15,0 0 7 16,0 0 10-16,2 0 4 16,-2 0-7-16,2 0-5 15,-2 0-19-15,2 0-5 16,1 0 0-16,1 0-4 15,8 0 9-15,5-5 20 16,10 1 3-16,8-4-4 16,12 0-6-16,9-2 8 15,9 0-4-15,8 0 7 16,3 4-16-16,4 2-6 0,1 0 3 16,-4 4-1-16,-3-2-4 15,-9 2 0-15,-9 0 0 16,-10-2 7-16,-9 2-7 15,-8 0 5-15,-4-2-5 16,-7 2 4-16,-7 0 2 16,-4 0-6-16,-3 0 1 15,-1 0 2-15,-3 0-3 16,0 0 1-16,0-2 7 16,2 2-8-16,0 0 0 15,3-2 0-15,-1 2 0 16,-2 0 5-16,3 0 0 15,-5 0-4-15,2 0-1 16,-2 0-5-16,0 0-12 16,0 0-27-16,0 0-10 0,0 0-14 15,0 0-30-15,0 0-63 16,0-4-147-16,0-2-168 0</inkml:trace>
  <inkml:trace contextRef="#ctx0" brushRef="#br0" timeOffset="1776.05">3876 7516 1174 0,'0'0'1311'16,"0"0"-1155"-16,0 0-47 0,0 0 51 16,0 0-26-16,0 0-48 15,0 0-50-15,-53-27-35 16,53 27-1-16,0 0-15 15,4 4 9-15,14 10 6 16,5 4 8-16,3 4 1 16,3 3-2-16,0-1-7 15,2 2-1-15,2-2 1 16,-2 0 0-16,-2 0 8 16,-4-2-8-16,-4-2-4 15,-11-2-8-15,-3 0 7 16,-7 4-4-16,0 0 9 15,-7 5 0-15,-12 2 10 16,-8 2 1-16,-4-2-1 16,0-3 7-16,2-5-17 0,4-6 1 15,9-4-1-15,9-8-21 16,7-3-89-16,0 0-299 16,14 0-1055-16</inkml:trace>
  <inkml:trace contextRef="#ctx0" brushRef="#br0" timeOffset="3242.18">7317 3549 1950 0,'0'0'263'0,"0"0"-117"16,0 0 36-16,0 0-33 15,0 0-11-15,0 0-42 16,0 0-47-16,-10-48-20 16,10 48 5-16,0 0 2 15,0 0-10-15,0 0-26 16,0 0-13-16,0 16-33 0,0 12 46 16,0 18 3-16,0 18 14 15,8 34-4-15,7 31-5 16,1 31-1-16,-5 13-7 15,-3-4 5-15,-6-10-5 16,-2-12 8-16,0-1-8 16,0-5 6-16,-2-9-6 15,-4-3 0-15,4-8-7 16,0-6 7-16,2-19 1 16,0-19 5-16,0-20-6 15,0-6 2-15,0 5-2 16,0 5 1-16,6 1 1 0,0-8-1 15,1-8 0-15,0-7 4 16,0-3-5-16,-3-9 6 16,1-4-5-16,-3-4 9 15,0-3-9-15,0-1 8 16,0-4-8-16,1-1 0 16,-3 0-1-16,0 0 0 15,0 1 8-15,0 2-7 16,0-3-1-16,2 3-4 15,-2-6 4-15,3-1-2 16,-1-2-9-16,-2-4-8 16,0 0-25-16,0 0-59 15,0-5-135-15,-5-7-1927 0</inkml:trace>
  <inkml:trace contextRef="#ctx0" brushRef="#br0" timeOffset="4211">7330 6328 1918 0,'0'0'479'0,"0"0"-339"16,0 0-71-16,0 0-23 15,0 0 2-15,0 0-8 16,0 0 11-16,85-14-20 15,-45 14 0-15,9-3-7 0,6 3 2 16,7-1-3-16,10 1-14 16,1-1 5-16,4 1-4 15,-9 0-4-15,-3 0-6 16,-9 0-10-16,-12 1 5 16,-11 3-2-16,-10 0-5 15,-12-2 11-15,-6 0-16 16,-5-2 17-16,0 0 9 15,0 0 9-15,0 0-4 16,0 0-14-16,0 0-12 16,0 0-4-16,-3 0 6 15,3 0 5-15,0 0 5 16,0 0 0-16,0 0 0 16,0 0-7-16,-2 0 4 0,0 5 3 15,2 9 12-15,0 5 6 16,0 10 0-16,0 4-7 15,0 10-3-15,0 5-3 16,0 8 4-16,4 4-4 16,1 8 1-16,-1 4-6 15,1 2 0-15,-3-1 4 16,0-3-3-16,-2-3 4 16,0-7-5-16,0-6 1 15,0-8 6-15,-2-8-7 16,-2-6 7-16,-1-6-7 15,5-4-4-15,-2-4 4 16,2-4 0-16,0-2 4 16,0-5-3-16,0 2 0 0,0-3 11 15,-2 0-12-15,-3 0 5 16,0 0 4-16,-1 1-8 16,-5-1 27-16,-1-1-17 15,-3-2 3-15,-3 2 7 16,-1-1-17-16,-6-2-3 15,0-2 5-15,-4 2-1 16,0-2 8-16,-4 3-9 16,-5-3 3-16,-3 1 10 15,-1 1 12-15,-4-2-12 16,-3 0-17-16,-3 0 1 16,-6 0 5-16,-6 0 3 15,-10 0-9-15,-6-6 1 0,-4 0 9 16,-3-1 5-1,2 4 11-15,7 1-4 0,13 2-5 16,10 0-6-16,14-2-3 16,18 2-2-16,6 0-6 15,13-1 0-15,4 1-30 16,0-3 6-16,0 3 6 16,0 0-4-16,2 0 22 15,5 0 18-15,-1 0-18 16,2 0-14-16,0 8-40 15,1-2-60-15,7 2-88 16,-3-2-111-16,-4-4-432 0</inkml:trace>
  <inkml:trace contextRef="#ctx0" brushRef="#br0" timeOffset="5230.32">7450 7213 1431 0,'0'0'616'16,"0"0"-361"-16,0 0-48 15,0 0-18-15,0 0-27 16,0 0-43-16,0 0-57 16,2-13-24-16,-2 13 5 0,0 0-17 15,-2 0-26-15,-12 0 14 16,-7 4-13 0,-10 10 9-16,-12 6-1 15,-6 5-2-15,-7 4 4 0,-2 4 5 16,0-1-1-1,4 2 2-15,8 0 3 0,9-2-8 16,8-1-4-16,10-2-6 16,13-3-2-16,6 0-8 15,0-2-4-15,22-1 6 16,12-3 6-16,5-2 6 16,11-2 12-16,1-4 1 15,0 0-7-15,1-2 3 16,-6-1-6-16,-5 0-9 15,-6-1 0-15,-8-4 0 0,-10 2-43 16,-8-2-33-16,-9 2-75 16,0 0-71-16,-9-1-737 0</inkml:trace>
  <inkml:trace contextRef="#ctx0" brushRef="#br0" timeOffset="5602.21">6956 7616 1352 0,'0'0'834'0,"0"0"-643"0,0 0 8 15,0 0-13-15,0 0-17 16,0 0-48-16,0 0-53 15,-16-24-38-15,16 32-12 16,0 18 3-16,0 9 11 16,4 17-3-16,3 15-17 15,0 11-6-15,-3 8-4 16,3 5 4-16,-5-1 2 16,0-4-7-16,-2-5 8 15,0-10-8-15,0-6 3 16,0-11-3-16,0-10-1 15,-2-10-14-15,0-7-20 0,-3-10-62 16,-3-4-83 0,-4-10-165-16,1-3-1086 0</inkml:trace>
  <inkml:trace contextRef="#ctx0" brushRef="#br0" timeOffset="6372.41">4293 7877 240 0,'0'0'979'0,"0"0"-880"15,0 0-27 1,0 0 253-16,0 0-15 0,0 0-44 15,0 0-73-15,-26-39-72 16,26 39-61-16,-3 0-21 16,3 0-9-16,-3 0 4 15,1 3-2-15,0 19-2 16,0 15 2-16,2 20 25 16,0 15-3-16,0 25-20 15,0 33-12-15,0 18-6 0,0 4-3 16,0-27-13-1,-2-37 7-15,-7-33-7 16,-3-11 0-16,2 1-9 16,-5-1 9-16,-2-2-17 0,-1-13-67 15,3-15-222 1,6-9-1386-16</inkml:trace>
  <inkml:trace contextRef="#ctx0" brushRef="#br0" timeOffset="6836.81">4016 8955 908 0,'0'0'1771'16,"0"0"-1639"-16,0 0-132 0,0 0 0 16,0 0 33-16,0 0 61 15,0 0-12-15,179-4-37 16,-99 4-9-16,12 0 2 15,24 0-4-15,28 0-11 16,28 0-17-16,9 8 2 16,-8-4-8-16,-10 1-4 15,-15-4 4-15,-2-1 0 16,1 0-3-16,-7 0 3 16,-4 0-3-16,-22 0 2 15,-22 0 1-15,-26 0-7 16,-6 0-35-16,1 0 17 15,3-1 15-15,-4-1-7 16,-11-2 17-16,-14 1 5 16,-10 1 43-16,-9 2 3 0,-7 0-20 15,-7 0-8-15,0 0-14 16,-2 0 4-16,0 0 2 16,0 0-7-16,0 0 2 15,0 0-10-15,0 0 9 16,0 0-9-16,0 0-30 15,0 0-33-15,0 0-99 16,-6 0-92-16,-11 0-330 0</inkml:trace>
  <inkml:trace contextRef="#ctx0" brushRef="#br0" timeOffset="7590.09">6978 8516 779 0,'0'0'1431'15,"0"0"-1234"-15,0 0-135 16,0 0-40-16,0 0 31 16,0 0 20-16,0 0-13 15,-22-86-17-15,22 92-3 16,0 20 37-16,0 13 7 15,0 16-27-15,2 7-28 16,2 5-4-16,-2-1-18 16,-2-2 14-16,0-8-13 15,0-6-7-15,-15-8 0 0,-10-10 10 16,-8-9-2-16,-2-12-4 16,-4-7 7-16,1-4 1 15,3-4-13-15,2-15-26 16,6-2 21-16,4 0 5 15,2-4-62-15,4 7-144 16,2 6-555-16</inkml:trace>
  <inkml:trace contextRef="#ctx0" brushRef="#br0" timeOffset="8707.48">5300 9021 1617 0,'0'0'833'0,"0"0"-713"16,0 0-27-16,0 0 7 15,0 0-35-15,0 0-19 16,0 0-11-16,0 0-24 15,0 4-4-15,0 24 7 16,0 15 22-16,-2 18 17 16,0 33-15-16,2 29-7 15,0 22-8-15,0 4-8 16,8-30-5-16,2-30-3 16,-4-33-6-16,-1-6 11 15,-1 5-12-15,0-2-5 16,-2 1-34-16,-2-14-48 0,0-13-66 15,0-12-214-15,0-10-1559 16</inkml:trace>
  <inkml:trace contextRef="#ctx0" brushRef="#br0" timeOffset="9384.19">5460 10200 1505 0,'0'0'413'0,"0"0"293"16,0 0-599-1,0 0-8-15,0 0 61 16,0 0-38-16,0 0-65 0,-4-78-19 16,-9 52-5-1,-7 2-11-15,-7 1-14 0,-5 0-8 16,-9 3-3-16,-7 4-10 16,-4 6 12-16,-7 4-3 15,-5 6 4-15,-4 0 0 16,-1 12 1-16,-2 14 8 15,-3 8-1-15,1 10 4 16,4 9-3-16,7 4 4 16,8 8-6-16,10 4-7 15,8 9-1-15,8 1-4 16,9 5 10-16,11 3-2 16,8 1 2-16,0-1-5 15,8-3-3-15,17-8 2 0,6-4-8 16,7-6 3-16,4-4-1 15,5-3 6-15,7-8-8 16,4-2 2-16,4-5 7 16,5-4 0-16,4-6 0 15,7-7 0-15,6-4 1 16,6-8 0-16,5-10-1 16,1-5-7-16,1 0 6 15,0-20-5-15,-5-11 6 16,-3-11 17-16,-9-6-6 15,-6-4-11-15,-12-7 14 16,-11-7 5-16,-8-5 6 16,-14-6 8-16,-10-4 10 0,-7-4-12 15,-10-5 5-15,-2-2-19 16,-7-1-4-16,-17 3-9 16,-13 5-4-16,-5 5 0 15,-11 11 0-15,-7 9 0 16,-5 10 0-16,-2 11 1 15,-1 9-1-15,-1 13 0 16,-3 8-13-16,5 9-1 16,0 4-10-16,5 22-34 15,2 14-55-15,-11 31-86 16,13-9-60-16,11-4-587 0</inkml:trace>
  <inkml:trace contextRef="#ctx0" brushRef="#br0" timeOffset="9737.1">5017 10539 2155 0,'0'0'357'15,"0"0"-192"-15,0 0-5 16,0 0-11-16,0 0-65 0,0 0-84 16,0 0 0-16,17 94 51 15,-5-33-14-15,-3 9-18 16,-1 3-7-16,2-4 2 16,-6-3-14-16,-1-7 0 15,-3-9-5-15,0-12-48 16,-9-10-76-16,-24-16-45 15,1-9-82-15,1-3-476 0</inkml:trace>
  <inkml:trace contextRef="#ctx0" brushRef="#br0" timeOffset="9998.95">4768 10887 1388 0,'0'0'909'16,"0"0"-636"-16,0 0-97 15,0 0-44-15,0 0-46 16,0 0-25-16,0 0-34 0,0-21-13 15,17 61 15-15,6 12-10 16,3 7-3-16,3 0-5 16,0 0-8-16,0-9-3 15,1-10-7-15,-6-9-15 16,-2-14 2-16,0-12-6 16,-1-5 26-16,2-16 41 15,4-21 24-15,2-16-9 16,0-5-7-16,-2-8-9 15,-2 5-5-15,-2 6-4 16,-6 16 3-16,-3 8-29 16,-6 15-5-16,-3 9-22 15,-5 8-98-15,0 17-268 0,-7 8-1506 16</inkml:trace>
  <inkml:trace contextRef="#ctx0" brushRef="#br0" timeOffset="10448.66">5256 11628 2248 0,'0'0'261'15,"0"0"286"-15,0 0-480 16,0 0-30-16,0 0 18 16,0 0-47-16,0 0 3 15,-2 43-11-15,2 7 11 16,2 13 13-16,4 17-8 15,1 7 2-15,-3 24-2 16,-2-11-10-16,0 4 2 16,-2-4 2-16,0-18-10 15,0 4 0-15,0-5 4 16,0-11-3-16,0-8-1 16,-2-6 4-16,2-9-4 15,0-11-6-15,0-13-18 0,0-6-50 16,-2-17-114-16,-4 0-107 15,-3-4-332-15</inkml:trace>
  <inkml:trace contextRef="#ctx0" brushRef="#br0" timeOffset="10801.13">4957 12806 1495 0,'0'0'253'0,"0"0"-100"16,0 0 578-1,0 0-591-15,0 0-100 0,0 0-40 16,0 0 0 0,2-17 25-16,36 15 83 0,7 2-40 15,8 0-33-15,3-2-13 16,2 2-5-16,0-2-5 16,-2 0-11-16,-10-1 8 15,-8 0-9-15,-12 3 6 16,-10 0-6-16,-11 0 1 15,-3 0 3-15,-2 4 29 16,0 19-2-16,0 4-3 16,0 9-12-16,-4 7-16 15,-9 5 4-15,-8-1-4 16,-8 4-11-16,-6-3 5 0,-10-4 4 16,-2-4-24-16,-17-5 20 15,12-12-89-15,6-10-290 16</inkml:trace>
  <inkml:trace contextRef="#ctx0" brushRef="#br0" timeOffset="10995.43">4895 12978 2189 0,'0'0'217'0,"0"0"395"15,0 0-391-15,0 0-182 16,0 0-26-16,131 0-9 0,-82 12 0 15,5 4-4 1,-3 2-30-16,0-2-78 0,3-2-94 16,-14-6-42-16,-9-4-475 0</inkml:trace>
  <inkml:trace contextRef="#ctx0" brushRef="#br0" timeOffset="11645.05">5982 11725 398 0,'0'0'1045'15,"0"0"-924"-15,0 0-41 16,0 0 141-16,0 0 40 16,0 0-92-16,0 0-57 15,-7-69 245-15,7 69-237 16,0 0-40-16,0 0 13 0,0 0-33 16,0 8-51-16,0 17-1 15,-2 19 21-15,0 16-6 16,0 12-4-16,0 10-4 15,2 0-6 1,0-2-1-16,0-5-7 0,0-7-1 16,0-10 0-16,0-8-34 15,0-10-67-15,0-12-92 16,-7-10-80-16,-7-6-414 16,-3-8-656-16</inkml:trace>
  <inkml:trace contextRef="#ctx0" brushRef="#br0" timeOffset="11852.01">5813 12461 1464 0,'0'0'214'0,"0"0"-72"16,0 0-53-16,0 0 27 16,0 0 615-16,0 0-613 0,0 0-110 15,-43-4 5-15,70 13 51 16,8 0-13-16,12-1 8 16,7-5-3-16,-1-3-1 15,3 0-42-15,-9 0 0 16,-7-3-11-16,-9-9-2 15,-15-5-38-15,-16-19-100 16,-18 4-193-16,-13-2-996 0</inkml:trace>
  <inkml:trace contextRef="#ctx0" brushRef="#br0" timeOffset="12042.06">5512 11631 1568 0,'0'0'1019'0,"0"0"-547"16,0 0-417-16,0 0-38 16,154-80 11-16,-90 63-5 15,5 7-23-15,1 6-43 16,-4 4-72-16,12 0-27 16,-18 13-98-16,-15 0-766 0</inkml:trace>
  <inkml:trace contextRef="#ctx0" brushRef="#br0" timeOffset="12555.2">6307 12068 525 0,'0'0'464'15,"0"0"-325"-15,0 0-112 16,0 0 52-16,0 0 124 0,0 0-127 15,0 0-58-15,0 0-5 16,0 0-11-16,0 0 71 16,0 0 18-16,0 0 33 15,0 0-6-15,0 0-28 16,0 0 123-16,3 0 152 16,-1 0-254-16,-2 0-46 15,0 0-2-15,0 0-26 16,0 0-13-16,0 0-1 15,0 0-1-15,0 0-8 16,0 0 13-16,0 0-8 16,0 0-15-16,0 0-3 15,0 0-1-15,0 0 0 0,0 0-12 16,0 0-36 0,0 0-24-16,0 0-37 0,0 5-55 15,0 1-174-15,0 1-1 0</inkml:trace>
  <inkml:trace contextRef="#ctx0" brushRef="#br0" timeOffset="13416.17">5333 11807 835 0,'0'0'1338'16,"0"0"-1184"-16,0 0 12 0,0 0 17 15,0 0-83-15,0 0-92 16,0 0-8-16,-6-10 0 16,19 7 46-16,5 0 7 15,2 1-15-15,2 2-13 16,3 0-12-16,-1 0-6 15,3 2-7-15,0 14 0 16,-3 5-12-16,-4 8-29 16,-6 7 18-16,-12 4 3 15,-2 3 2-15,-5 4-7 16,-23 1 13-16,-8-1 12 16,-6-6 0-16,-3-3 16 15,2-3 48-15,8-7 6 0,8-8-14 16,10-6 12-16,7-6 3 15,8-6-71-15,2-2-7 16,0 0-15-16,10 0 22 16,9 0 39-16,10 4 6 15,9-2 1-15,7 0-14 16,3-2 0-16,4 0-20 16,-1 0-12-16,10 0-26 15,-15 0-96-15,-13-6-268 0</inkml:trace>
  <inkml:trace contextRef="#ctx0" brushRef="#br0" timeOffset="14245.53">6231 12220 1719 0,'0'0'241'0,"0"0"-112"16,0 0 31-16,0 0 457 15,0 0-560-15,0 0-23 16,0 0 31-16,-15-94-9 16,15 91 13-16,0 3-15 15,0 0-24-15,0 0-18 16,0 0-12-16,0 17-6 15,0 5 6-15,0 12 19 16,9 9-1-16,7 4-2 16,-3 0-16-16,-3-3 1 15,0-7 0-15,-6-7-1 16,-2-10 0-16,1-6 0 16,-3-8 0-16,0-6 0 15,2 0-9-15,0 0-10 0,2 0-8 16,1-6 27-16,6-8 9 15,4-2 9-15,8-1-6 16,4 0-4-16,2 6-8 16,4 4-1-16,-2 7-11 15,1 0 1-15,-3 2 2 16,-5 16 8-16,-2 2 1 16,-6 2 0-16,-10 1-1 15,-6-1 1-15,0 0 7 16,-22 0 11-16,-18-4-4 15,-8-2-4-15,-10-8 13 16,-5-8-8-16,1 0-15 16,4-8-15-16,-5-25-25 15,14 4-117-15,14 3-649 0</inkml:trace>
  <inkml:trace contextRef="#ctx0" brushRef="#br0" timeOffset="15728.8">2486 6392 1048 0,'0'0'481'0,"0"0"-336"16,0 0-69-16,0 0 181 15,0 0 89-15,0 0-100 16,0 0-90-16,22-38-38 15,-22 38-35-15,0 0-39 0,0 0-25 16,0 0-19-16,0 5-32 16,0 17 25-16,0 19 7 15,0 34 41-15,0 41-3 16,0 43-26-16,3 13 1 16,-3-7 3-16,0-36-7 15,0-42-3-15,0-23-5 16,-7-12 5-16,0 2-6 15,-2 4 0-15,-2-1 0 16,0-15-17-16,-6-6-87 16,1-14-120-16,3-10-472 0</inkml:trace>
  <inkml:trace contextRef="#ctx0" brushRef="#br0" timeOffset="16059.1">1327 6752 2079 0,'0'0'600'0,"0"0"-537"15,0 0-63-15,0 0 0 16,0 0 73-16,172 20 75 16,-45-7-64-16,40-2-7 15,20-5-33-15,-9-2-8 16,-22-4-9-16,-42 0-4 16,-29 0-22-1,-25 0-1-15,-11 0-10 0,9-3-40 16,-9-4-157-16,-11-4-325 15</inkml:trace>
  <inkml:trace contextRef="#ctx0" brushRef="#br0" timeOffset="17507.55">8535 6422 1169 0,'0'0'665'16,"0"0"-554"-16,0 0-97 15,0 0 42-15,0 0 115 16,0 0 35-16,0 0-33 16,-4-36-79-16,4 36-10 15,0 0-7-15,0-1-11 16,0-2-16-16,0 2-25 0,0-2 4 15,0 3-8-15,-2 0 7 16,2 0-22-16,-3 0-6 16,1 0 0-16,-2 11-10 15,2 14 10-15,-6 15 14 16,4 13 6-16,0 9-9 16,-1 10 17-16,1 22-28 15,0 25 12-15,-6 17-11 16,4-9 0-16,1-27 5 15,1-36 0-15,4-24-5 16,-2 0 4-16,2-2-5 16,0-2-1-16,0-16-15 15,0-9-37-15,4-11-87 16,9-9-158-16,-1-9-782 0</inkml:trace>
  <inkml:trace contextRef="#ctx0" brushRef="#br0" timeOffset="17844">8626 6880 2395 0,'0'0'490'16,"0"0"-401"-16,0 0-36 15,0 0-14-15,0 0-4 16,0 0 2-16,0 0-16 0,172 16 2 15,-94-2-14-15,11-2 0 16,9-2-5-16,5-2 4 16,4-6-8-16,0-2 0 15,-9 0 2-15,-9 0 7 16,-16 0-9 0,-21 0 6-16,-17-2 0 0,-14 0 7 15,-15 2 1-15,-6 0 10 16,0 0-24-16,0 0-2 15,-6 0-28-15,-10 0-14 16,-11 4-42-16,4 4-149 16,0-2-834-16</inkml:trace>
  <inkml:trace contextRef="#ctx0" brushRef="#br0" timeOffset="19609.54">708 5718 1621 0,'0'0'309'15,"0"0"-238"-15,0 0-52 16,0 0 15-16,0 0 32 16,-23 113 21-16,35-66 15 15,5-2-3-15,6 2-15 16,0-7-4-16,-2-8-30 15,2-7 13-15,1-10-6 16,-1-7-15-16,1-8 61 16,5 0-1-16,4-23-18 0,6-10-12 15,-2-13-37 1,1-7-20-16,-5-4-3 16,-1-4-6-16,-8 1 0 0,-6 3-6 15,-9 5-3-15,-7 7 2 16,-2 3-23-16,-8 13-8 15,-17 8 17-15,-4 13 15 16,0 8 12-16,4 0 8 16,6 7-8-16,5 21-9 15,7 12-3-15,7 9-2 16,0 3-3-16,25 0-4 16,13-4 4-16,4-8 5 15,3-6 0-15,-1-9-23 0,1-8-23 16,-5-7-64-1,-7-4-46-15,-6-4-36 0,-10-2-4 16,-5 0 29-16,-10 0 167 16,-2 0 95-16,0 0 121 15,0 0-47-15,0 0-36 16,0 0-54-16,0 15-79 16,0 9 6-16,0 16-6 15,2 11 21-15,5 12-1 16,-1 3-7-16,0-2-6 15,-2-8-7-15,-4-14 0 16,2-12 0-16,-2-22-40 16,0-8-95-16,0 0-151 0</inkml:trace>
  <inkml:trace contextRef="#ctx0" brushRef="#br0" timeOffset="19742.89">1421 5689 2869 0,'0'0'244'0,"0"0"-179"16,0 0-65-16,0 0-65 15,0 0-330-15,0 0 11 0</inkml:trace>
  <inkml:trace contextRef="#ctx0" brushRef="#br0" timeOffset="20142.04">1593 5863 2057 0,'0'0'607'0,"0"0"-544"16,0 0-50 0,0 0 15-16,31 103 44 0,-16-49-37 15,6 8-16-15,-1 4-5 16,-1-3-3-16,0-8-10 16,-4-10 4-16,-4-14-5 15,-2-13 0-15,-2-10-10 16,-3-8 7-16,-2 0 3 15,-2-14 14-15,0-13-14 16,0-12-99-16,-2-2-73 16,-11-10 29-16,1-5 63 15,-3-5 36-15,2-2 44 0,1-1 31 16,4 5 65 0,3 13 111-16,5 8-35 0,0 13-27 15,0 6-54-15,22 7-45 16,7 6-19-16,7 6-25 15,4 1-2-15,-2 24-10 16,-9 7-9-16,-13 5-46 16,-16 6-45-16,-12 0 97 15,-28-5 6-15,-11-7 7 16,-24-8 0-16,10-11-71 16,11-12-458-16</inkml:trace>
  <inkml:trace contextRef="#ctx0" brushRef="#br0" timeOffset="21460.36">9516 7522 1523 0,'0'0'424'0,"0"0"-45"16,0 0-92-16,0 0-117 16,0 0-18-16,0 0-14 15,0 0-46-15,-19-48-28 16,19 48-16-16,0 0-18 16,0 0-30-16,0 9-13 15,0 21-26-15,0 18 39 16,12 17 20-16,5 8-20 15,2 2-45-15,1-5 20 0,-3-7 9 16,2-17-7 0,-4-17 13-16,1-17-7 0,1-12-27 15,5-12 44-15,3-32 47 16,9-17 13-16,1-16-38 16,3-7-6-16,0-4-16 15,-6 2 0-15,-7-1 0 16,-2 10 0-16,-9 8-7 15,-8 15 14-15,-6 14-7 16,0 17 0-16,0 13-35 16,-16 10 19-16,-11 12 11 15,-6 27 0-15,-7 13 5 0,0 10 10 16,7 0-10-16,11-2 7 16,13-10-3-16,9-8-8 15,6-7-3-15,26-13-16 16,10-8-3-16,5-8 13 15,3-6 6-15,8 0-122 16,-12-2-192-16,-15-4-525 0</inkml:trace>
  <inkml:trace contextRef="#ctx0" brushRef="#br0" timeOffset="21673.36">9990 7706 1648 0,'0'0'270'0,"0"0"-96"16,0 0 132-16,0 0-96 0,0 0-81 15,0 0-33-15,0 0-35 16,20 98-41-16,-11-46 10 16,-5 10-16-16,-4 6-14 15,0 1 0-15,0-9-28 16,0-12-26-16,-6-16 24 16,-5-18-23-16,4-12-118 15,0-2-579-15</inkml:trace>
  <inkml:trace contextRef="#ctx0" brushRef="#br0" timeOffset="21801.19">9988 7528 2789 0,'0'0'0'0,"0"0"-139"15,0 0-253 1,0 0-1657-16</inkml:trace>
  <inkml:trace contextRef="#ctx0" brushRef="#br0" timeOffset="22209.42">10231 7882 1248 0,'0'0'714'16,"0"0"-509"-16,0 0-127 16,8 109-32-16,-8-81-29 15,3-9-17-15,-3-6 1 0,3-9 2 16,-1-4 73-1,4-8 124-15,5-22-109 0,3-10-11 16,3-9-35-16,4-2 9 16,-1-2-13-16,1 7-3 15,-2 11 3-15,-6 10-3 16,-4 13 2-16,-4 12-40 16,-3 4-11-16,2 30-11 15,0 15 22-15,3 8 40 16,2 3-13-16,2-3-27 15,4-9 0-15,1-16-9 16,3-12-1-16,-4-16-23 16,3-4 9-16,1-16 24 15,4-22 31-15,2-8-31 16,-1-7 4-16,-4 3-4 16,-2 9 21-16,-5 7 19 0,-3 13-13 15,-8 10-17-15,0 11-10 16,-2 0-39-16,0 15-48 15,0 23 34-15,0-3-134 16,0-6-547-16</inkml:trace>
  <inkml:trace contextRef="#ctx0" brushRef="#br0" timeOffset="23591.23">7230 5329 1146 0,'0'0'412'0,"0"0"-141"16,0 0-61-16,0 0-48 15,0 0-61-15,0 0-48 16,0 0-22-16,0-3-6 16,0 3-6-16,0 0 45 15,-2 0 17-15,2 0-7 16,0 0-18-16,0 0-16 15,0 0-4-15,0 0-8 16,0 0-15-16,0 0-3 16,0 0-10-16,0 0 2 15,0 0-1-15,0 0 1 16,0 0 13-16,0 0 4 0,0 0 11 16,0 0-9-1,0 0-8-15,0 0-13 0,0 0-3 16,0 10 3-16,4 2 13 15,7 4 1-15,3 4-1 16,-1 0 2-16,0-1-1 16,-2 0-1-16,0-2 1 15,1-6-2-15,-3-1 11 16,-3-4 1-16,3-2-3 16,-2-2-7-16,-3-2-6 15,1 0 5-15,-1 0 12 16,7 0 1-16,3-16 11 15,8-10 2-15,4-8-12 16,5-9 4-16,6-4-12 16,0-3-3-16,3 2 11 0,-4 4-13 15,-5 7 0-15,-6 12-3 16,-7 4-3-16,-7 9 0 16,-7 7-7-16,-2 2 3 15,-2 3-4-15,0 0-23 16,0 0-41-16,0 0-48 15,0 0-57-15,0 8-132 16,0-2-1122-16</inkml:trace>
  <inkml:trace contextRef="#ctx0" brushRef="#br0" timeOffset="24250.99">8317 4986 723 0,'0'0'1456'0,"0"0"-1294"16,0 0-71-16,0 0 52 15,0 0-30-15,0 0-18 16,0 0-12-16,16-83-37 16,-16 83-9-16,0 0-10 15,0 0-27-15,0 4-22 0,0 14 14 16,4 8 8 0,1 8 20-16,1 6-20 0,-2 6-8 15,-2 6 8-15,1 4 9 16,-3 0-3-16,0 2-6 15,0-3 0-15,0-9-12 16,-7-4 4-16,3-11-6 16,-3-6 9-16,3-7 5 15,-3-6 0-15,0-2-59 16,1-1-68-16,-3-2-50 16,-1-2-35-16,2-2-103 15,-1 0-31-15,1-3 147 16,0 0 199-16,2 0 24 0,1 0 153 15,-1 0 127-15,2 0-64 16,-2 0-50-16,2 0-52 16,2 0-45-16,2 0-59 15,0 0-15-15,0 0-8 16,0 0 0-16,0 0-2 16,0 0 7-16,0 0 5 15,0 0 23-15,0 0 29 16,0 0-20-16,0 0-19 15,0 0-22-15,0 0-3 16,0 0-9-16,0 0-8 16,0 0-32-16,0 0-60 15,0 0-94-15,0-3-235 0,0-3-1265 16</inkml:trace>
  <inkml:trace contextRef="#ctx0" brushRef="#br0" timeOffset="24711.16">8005 5597 2366 0,'0'0'253'15,"0"0"-174"-15,0 0 34 16,0 0 7-16,0 0-13 16,0 0-38-16,116-31-34 15,-63 29-1-15,7 2-8 16,8 0-8-16,-2 0-1 0,1 0-10 16,-7 2 2-16,-4 0-2 15,-14-2-6-15,-9 0-1 16,-10 0-23-16,-21 0-84 15,-2-7-135-15,-2-4-996 0</inkml:trace>
  <inkml:trace contextRef="#ctx0" brushRef="#br0" timeOffset="24922.94">8212 4892 2776 0,'0'0'193'0,"0"0"-136"16,0 0 6-16,0 0 5 15,121-32-18-15,-75 31-20 16,4 1-26-16,0 0-4 16,0 0-53-16,3 14-88 15,-13-1-148-15,-9 2-744 0</inkml:trace>
  <inkml:trace contextRef="#ctx0" brushRef="#br0" timeOffset="25306.23">8755 5256 2469 0,'0'0'254'16,"0"0"-218"-16,0 0-25 15,0 0-11-15,12 122 11 16,-12-62-11-16,0 6 8 16,0 3-7-16,0-10 7 15,0-6-7-15,0-16 4 16,0-12-5-16,0-13 0 16,0-8 18-16,0-4 46 15,0 0 31-15,7-18-24 16,8-10-71-16,7-10-1 15,7 0-8-15,3 1-7 16,-1 10 16-16,0 9 0 0,-2 7 19 16,-6 11-19-16,-6 0-9 15,-3 16-16-15,-6 15 25 16,-8 2 11-16,0 6 12 16,-22-2-2-16,-18-5 6 15,-14-3 26-15,-46-8-37 16,9-6-16-16,4-11-237 0</inkml:trace>
  <inkml:trace contextRef="#ctx0" brushRef="#br0" timeOffset="26399.9">3594 5231 2309 0,'0'0'311'0,"0"0"-184"16,0 0-10-1,0 0-17-15,0 0-16 16,0 0-32-16,0 0-19 15,4 0-8-15,-4 0 8 0,2 0-25 16,2 7-8-16,5 11 0 16,3 8 0-16,5 6 17 15,6 6-7-15,1 2 1 16,3 0-7-16,2-5-4 16,-3-4 0-16,1-7-1 15,-4-8-4-15,-5-6 5 16,-5-5 6-16,-2-5 21 15,-2 0 15-15,0-15 12 16,4-14 17-16,5-16-17 0,7-5-33 16,2-5-21-1,4 2-11-15,0 8-36 16,0 10-60-16,9 8-68 16,-7 12-107-16,-6 7-385 0</inkml:trace>
  <inkml:trace contextRef="#ctx0" brushRef="#br0" timeOffset="26650.16">4319 5336 1591 0,'0'0'646'16,"0"0"-438"-16,0 0-23 0,0 0-23 15,0 0-41 1,0 0-88-16,0 0-33 0,7 8-52 15,-7 36 52-15,0 14 32 16,0 7-17-16,5 8 0 16,-3-3 0-16,-2-3-9 15,0-7-6-15,0-7-33 16,0 2-192-16,0-13-440 16,-7-12-1050-16</inkml:trace>
  <inkml:trace contextRef="#ctx0" brushRef="#br0" timeOffset="26853.07">4190 6029 1546 0,'0'0'923'16,"0"0"-811"-16,0 0 1 15,0 0-42-15,0 0 1 0,0 0 4 16,0 0-59-16,13 0-12 16,8 0 57-16,8-1 3 15,6-5-1-15,8-2-7 16,6-4-3-16,4 2-31 15,-1-1-1-15,-4 2-22 16,-2-4-40-16,-13 3-135 16,-16 0-380-16</inkml:trace>
  <inkml:trace contextRef="#ctx0" brushRef="#br0" timeOffset="27053.22">4215 5307 2701 0,'0'0'95'0,"0"0"-95"16,0 0-1-16,131-43-51 15,-81 40-26-15,-10 3-89 16,-7 0-1009-16</inkml:trace>
  <inkml:trace contextRef="#ctx0" brushRef="#br0" timeOffset="27558.65">4790 5945 1394 0,'0'0'302'0,"0"0"-43"16,0 0-11-16,0 0-67 15,0 0-25-15,2 116-55 0,-2-95-54 16,0-7-17-16,0-4-23 16,0-6 44-16,3-4 14 15,-3 0 35-15,2 0-2 16,0-4-11-16,0-14-66 16,2-4-7-16,1-1-14 15,1 0 0-15,4 2 8 16,-2 7 16-16,1 7-5 15,3 2-19-15,1 5-3 16,3 0-20-16,3 19 8 16,4 5 15-16,2 2 15 15,-6 1-15-15,-3 0-37 16,-10-4-12-16,-6-2 8 0,-2-2-8 16,-56-11-30-16,2 1-107 15,-4-9-1402-15</inkml:trace>
  <inkml:trace contextRef="#ctx0" brushRef="#br0" timeOffset="28845.19">3792 3431 1815 0,'0'0'307'16,"0"0"-232"-16,0 0 4 15,0 0 44-15,0 0-14 16,0 0-44-16,0 0-22 16,-32-71-23-16,28 62 16 15,2-4-11-15,-2 2 14 16,1-2-14-16,-1-3-10 16,1-2-15-16,1-3 9 15,-3-2-1-15,3 0-8 0,-2-2 17 16,2 6 24-1,-2 0 1-15,1 7-2 0,3 4-18 16,0 1-4-16,-2 5-9 16,2 1-4-16,0 1-5 15,-2 0-30-15,0 0-1 16,2 0 4-16,0 7 9 16,0 14 18-16,0 13 5 15,0 14-4-15,2 16 0 16,11 15 13-16,0 5-9 15,1 4-5-15,-1 2-12 16,-1 21-48-16,-6-23-75 16,-2-18-246-16</inkml:trace>
  <inkml:trace contextRef="#ctx0" brushRef="#br0" timeOffset="34163.04">3856 3021 562 0,'0'0'754'0,"0"0"-449"0,0 0-111 16,0 0-23-16,0 0 13 16,0 0 4-16,14-38-49 15,-10 37-34-15,1-2-26 16,-1 0-14-16,2 0-22 16,-3 1-11-16,-1 2-9 15,-2 0-8-15,0 0-14 16,0 0-1-16,0 0-9 0,0 8-19 15,0 16 1-15,0 19 27 16,0 27 15-16,3 30 21 16,-3 30-22-16,0 12 4 15,0-25-17-15,0-27 7 16,0-29-8-16,0-11-27 16,-5 22-67-16,-8-10-143 15,0-10-416-15</inkml:trace>
  <inkml:trace contextRef="#ctx0" brushRef="#br0" timeOffset="35042.11">7147 3756 1052 0,'0'0'496'0,"0"0"-496"15,0 0-53-15,0 0 53 16,0 0 83-16,0 0-12 0,0 0-71 16,36-29-297-1,-30 25-1042-15</inkml:trace>
  <inkml:trace contextRef="#ctx0" brushRef="#br0" timeOffset="35646.53">7147 3756 1122 0,'139'-67'275'0,"-139"67"-73"16,2 0 73-16,0 0-15 16,0 0-23-16,2-7-106 15,1-2-71-15,-1-2 59 16,-2-3-2-16,3-7-17 15,0-5 8-15,-1-8-17 16,1-14-11-16,-5-12-42 16,0-26-27-16,0-28-9 15,0 3-2-15,-5 11-16 16,-1 14-2-16,0 22 18 16,2 1 0-16,0 3 0 0,-3 18 11 15,5 13 10 1,0 14 1-16,2 7 4 15,-2 4-8-15,2 4-5 0,0 0-13 16,-2 0 0-16,2 0-13 16,0 0-5-16,-3 10-9 15,3 14 0-15,0 14 22 16,0 15 5-16,0 33 11 16,0 29-10-16,0 32 17 15,0 7-8-15,0-10-10 16,7-31 5-16,-3-35-5 15,-4-22-1-15,0-8 1 16,0 1-10-16,0-5 8 16,0-4 2-16,0-18 0 15,0-14 0-15,0-8 9 0,0 0-9 16,0-52 0 0,0 4-111-16,-4-6-35 0</inkml:trace>
  <inkml:trace contextRef="#ctx0" brushRef="#br0" timeOffset="40271.06">4803 6006 110 0,'0'0'0'16,"0"0"-20"-16</inkml:trace>
  <inkml:trace contextRef="#ctx0" brushRef="#br0" timeOffset="44197.23">3589 4030 1246 0,'0'0'467'15,"0"0"-244"-15,0 0-72 16,0 0-1-16,0 0 51 16,0 0-63-16,0 0-35 0,9-67-18 15,-7 61-15-15,0 2-15 16,-2-1-14-16,2 3-7 15,-2 2 0-15,0-2 3 16,0 2-3-16,0 0-12 16,3 0-4-16,-1 0-10 15,2 0-8-15,6 9-14 16,5 12-12-16,7 14 16 16,5 10 1-16,4 10 9 15,1 3 5-15,-1-4 9 0,-2-6-4 16,-2-10-2-1,-6-10-8-15,-3-10-11 0,-7-8-3 16,-4-8 14 0,-2-2 29-16,1-2 73 0,1-22 5 15,6-12-58 1,3-10-32-16,7-7-11 0,-2 2-1 16,4 1-5-16,-5 6-12 15,-3 8-6-15,-5 9-24 16,-1 15-61-16,-5 6-130 15,-3 6-519-15</inkml:trace>
  <inkml:trace contextRef="#ctx0" brushRef="#br0" timeOffset="44558.48">4411 3996 2119 0,'0'0'429'16,"0"0"-299"-16,0 0-36 15,0 0 12-15,0 0-39 16,0 0-63-16,0 0-4 15,14 18-40-15,-8 16 40 16,1 13 12-16,-1 6 3 16,-2 6-4-16,2-3 4 0,-4 0-13 15,0-2 2-15,-2-8-3 16,2-4-1-16,-2-10 0 16,2-8-29-16,-2-6-36 15,0-5-40-15,0-7-120 16,0-4-295-16,0-2-1278 0</inkml:trace>
  <inkml:trace contextRef="#ctx0" brushRef="#br0" timeOffset="44772.65">4333 4556 1719 0,'0'0'469'0,"0"0"-190"16,0 0-32-16,0 0-98 0,0 0-60 15,0 0-87 1,0 0-2-16,0 0 0 0,20 0 44 15,9 0 10-15,4 0 11 16,8 0-46-16,-1-2-2 16,2-6 0-16,-4 1-12 15,-4 0-5-15,-11-9-53 16,-7-1-164-16,-13 2-646 0</inkml:trace>
  <inkml:trace contextRef="#ctx0" brushRef="#br0" timeOffset="44965.04">4319 3970 2740 0,'0'0'250'0,"0"0"-203"16,0 0-33-16,0 0 9 15,0 0-9-15,125-67-7 16,-69 58-7-16,0 7-31 15,19 2-67-15,-15 4-138 16,-10 9-882-16</inkml:trace>
  <inkml:trace contextRef="#ctx0" brushRef="#br0" timeOffset="45338.05">4895 4386 2057 0,'0'0'618'0,"0"0"-528"15,0 0-31-15,0 0 15 16,0 0-36-16,0 0-38 16,0 0-38-16,2 57 38 0,0-18 13 15,0 7-5 1,0 4-6-16,3 0 11 0,0-2-13 16,-1-7 0-16,0-5 6 15,1-13-6-15,-3-7 0 16,0-5 10-16,-2-10-10 15,0-1-5-15,-2-12-40 16,-9-10-219-16</inkml:trace>
  <inkml:trace contextRef="#ctx0" brushRef="#br0" timeOffset="45558.71">4821 4336 2097 0,'0'0'606'15,"0"0"-436"-15,0 0-10 0,0 0-68 16,0 0-42-1,0 0-22-15,0 0-12 0,145-81 1 16,-105 81-16-16,-2 0-1 16,-9 6-3-16,-12 4-7 15,-9 3-17-15,-8-1-9 16,-6 3 36-16,-27 2 15 16,-9 0 0-16,-7-1-15 15,-2-1-11-15,-7 0-66 16,13-3-135-16,12-6-428 0</inkml:trace>
  <inkml:trace contextRef="#ctx0" brushRef="#br0" timeOffset="46535.65">7060 3549 1165 0,'0'0'925'16,"0"0"-679"-16,0 0 17 15,0 0-63-15,0 0-35 16,0 0-59-16,0 0-45 15,14-4-31-15,-10 4-8 16,5 0-22-16,5 18-9 16,7 10 1-16,6 13 6 0,4 9 2 15,1 7 12-15,-1 4-3 16,-2-2 2 0,-2-9-3-16,-5-9-7 0,-5-9-1 15,0-11-4-15,-7-11-8 16,4-9 12-16,1-1 7 15,12-11 19-15,11-25 9 16,16-11-18-16,6-10-8 16,6-10-5-16,1 0-3 15,-7 5 5-15,-10 6-6 16,-15 10 0-16,-16 12 0 16,-29 18-24-16,-23 10-157 15,-12 6-782-15</inkml:trace>
  <inkml:trace contextRef="#ctx0" brushRef="#br0" timeOffset="47197.18">6557 4028 733 0,'0'0'476'15,"0"0"-339"-15,0 0 89 16,0 0 77-16,0 0 11 16,0 0-65-16,0 0-79 15,0 0-46-15,8-25-15 16,-8 25-21-16,0 0-70 15,0 1-18-15,0 19-33 16,5 9 33-16,2 6 7 16,2 9 7-16,-1 1 2 15,3 1-3-15,1-4-6 16,-1 0 0-16,-3-8-7 16,0-2 0-16,-6-7-27 0,-2-7-11 15,0-5-45 1,-20 1-57-16,-7-5-259 15,-4-4-1005-15</inkml:trace>
  <inkml:trace contextRef="#ctx0" brushRef="#br0" timeOffset="47385.12">6299 4516 1454 0,'0'0'850'16,"0"0"-806"-16,0 0-33 15,0 0 192-15,0 0-27 16,0 0-17-16,0 0-54 15,144 0-48-15,-95-9-8 16,2 0 1-16,-2-1-17 0,-5 1-20 16,-7 0-13-16,-10-2-38 15,-21-9-62-15,-6 2-143 16,0-4-2014-16</inkml:trace>
  <inkml:trace contextRef="#ctx0" brushRef="#br0" timeOffset="47564.35">6231 4023 2469 0,'0'0'517'0,"0"0"-480"15,0 0-23-15,0 0 12 16,0 0 2-16,143-53-13 16,-85 50-15-16,7 3-4 15,22 13-49-15,-16 14-113 0,-9 0-354 16</inkml:trace>
  <inkml:trace contextRef="#ctx0" brushRef="#br0" timeOffset="47851.41">6819 4278 1913 0,'0'0'300'16,"0"0"-145"-16,0 0-31 16,0 0 4-16,0 0-41 15,0 0-43-15,-17 138-24 16,17-95-8-16,0 5-3 15,2 2 1-15,-2-1-10 16,0-1 12-16,0-8-11 16,0-8 4-16,0-10-4 0,0-9 0 15,0-2-1 1,0-9 0-16,0-2-1 0,0 0 1 16,0-2-25-16,0-13-153 15,0-4-56-15,0-2 35 16,0 4 87-16,0 1 73 15,0 5 30-15,0 4-29 16,-4 2-124-16,-1 4-923 0</inkml:trace>
  <inkml:trace contextRef="#ctx0" brushRef="#br0" timeOffset="48414.34">6793 4759 1232 0,'0'0'615'0,"0"0"-442"16,0 0 61-16,0 0 47 15,0 0-90-15,0 0-69 16,0 0-35-16,5-19-34 15,1 1-18-15,1-4-12 16,3-5-10-16,2-2-4 16,1-1-9-16,1-2 5 0,-3 6 1 15,3 2 5-15,-6 9-3 16,1 5-3-16,-3 9-5 16,2 1-11-16,0 0-5 15,3 11-19-15,3 10 5 16,1 2 30-16,1 6 13 15,-3-3 0-15,-2-2-12 16,-1-5 6-16,-6-11-7 16,-2-2 5-16,-2-3 1 15,0-3 10-15,0 0 17 16,0 0 54-16,0-10-24 16,2-8-63-16,0-4 6 15,7-4-2-15,3-4-3 16,1 2-1-16,3 3-4 0,1 7-12 15,-3 7-3 1,-3 7-1-16,0 4 2 0,-4 0-10 16,-3 15-15-16,-1 12 43 15,-1 3 9-15,-2 4 0 16,0 2 2-16,0-3-6 16,0-2-5-16,-5-7-122 15,-6-12-2179-15</inkml:trace>
  <inkml:trace contextRef="#ctx0" brushRef="#br0" timeOffset="50726.75">17380 2126 286 0,'0'0'219'16,"0"0"-123"-16,0 0-29 16,0 0-30-16,0 0 221 15,0 0-93-15,0 0 14 16,0 0 13-16,0 0-64 15,0 0-53-15,0 0-47 16,0 0-24-16,0 0-2 16,0 0 9-16,0 0-11 15,0 0-13-15,0 0-4 16,0 0 17-16,0 0 2 16,0 0 0-16,0 0 0 0,0 0-2 15,0 0 0-15,0-3-28 16,0 3-80-16,0 0-91 15,0-2 28-15,0 2 71 16,0-2-96-16,0 0-463 0</inkml:trace>
  <inkml:trace contextRef="#ctx0" brushRef="#br0" timeOffset="52212.05">17361 2094 753 0,'0'-3'333'0,"0"1"-31"16,0-2-89 0,0 1-78-16,0-2-55 0,0 1 1 15,0 2-14-15,0-4-8 16,0 2 8-16,0-2 23 15,0 0 10-15,2 1-21 16,-2-4 3-16,2 1-3 16,-2-2-9-16,2 0-40 15,-2-1-7-15,3 3-14 16,-1-1 2-16,-2 1 5 16,0 2 9-16,2 2 1 15,-2 0 1-15,0 2-10 16,0 2-4-16,0 0-3 15,0 0-2-15,0 0-8 16,0 0-9-16,0 0 7 0,0 0-13 16,0 0 0-1,0 0-7-15,0 0-7 0,0 12 7 16,0 6 22-16,0 8 9 16,0 7-8-16,0 2 0 15,0 9 13-15,0 4-12 16,2 7 9-16,-2 1-3 15,2 4-7-15,0-2-1 16,-2 0 0-16,2-2 6 16,-2-1-5-16,0-7-1 15,4-1 0-15,-2 2 0 16,2-1 0-16,0 2 15 16,1 2-14-16,1 1-1 0,1-3 1 15,0 1-1 1,0 1 1-16,-1-5-1 15,1 1 0-15,0 1 0 0,-1-3 2 16,-1-1-2-16,1 2 1 16,-4 0-1-16,3 1 1 15,-5 2-1-15,2 3 0 16,-2-3-4-16,0 0 4 16,2 3 6-16,1-2-6 15,-1 3 0-15,-2 3-1 16,2-4 1-16,-2 4-1 15,3-3 2-15,-1-1-1 0,0-3 0 16,2-6-1-16,-2 0 0 16,3-2 1-16,-1 0 8 15,1 1-8-15,0 2-6 16,1-1 6-16,1 0 6 16,-1 0 2-16,-2 0-8 15,2-1 7-15,-4 1-6 16,-2-2 16-16,0 4-11 15,0-2-5-15,0 4 0 16,0 0 4-16,0 2-4 16,0 3-1-16,0 1 1 15,0-1-1-15,-8 4 18 16,4 0-18-16,0-2 15 16,2 4-2-16,-3-1 1 15,3 0-8-15,2 0 9 16,-2 1 8-16,2-2-7 15,0-3-1-15,0-1 2 0,0-5 5 16,0 2 3-16,0-2-6 16,0 0 6-16,0 0-9 15,0 3-10-15,4-1 8 16,1-1-3-16,-1 1-3 16,2 0 3-16,0-5 4 15,0 1-8-15,-2-2-7 16,-1-2 11-16,1 1-7 15,-2-1 5-15,0 0 8 0,4 0-6 16,-4 0-11 0,0 2 7-16,0 0-5 0,-2 2 2 15,2 2 7 1,-2 2 1-16,0 5-11 0,0-1 9 16,0 0-2-16,0 1-4 15,0-3 0-15,0-2 2 16,0 0 0-16,0-5-2 15,0 2 5-15,0-3-1 16,0 0 0-16,0-4-2 16,4 0-6-16,-1-4-2 15,1-3 2-15,0-8 0 16,-2-4-13-16,4-7 13 16,-4-5 0-16,-2-2 1 0,2-4 3 15,-2-3 0-15,0 0-4 16,0 0-20-16,0 0-56 15,0-3-43-15,0-11-95 16,0-7-88-16</inkml:trace>
  <inkml:trace contextRef="#ctx0" brushRef="#br0" timeOffset="55004.35">11587 7885 538 0,'0'0'1051'16,"0"0"-824"-16,0 0-61 15,0 0-54-15,0 0 70 16,0 0-30-16,0 0-80 0,-50 0-46 16,50 0 3-16,0 0 32 15,0 0 20-15,0 0-8 16,0 0-22-16,0 0-20 15,4 0-7-15,5 0 0 16,2 0 2-16,7 0-1 16,7 0 6-16,6 0 15 15,8 0-11-15,7 0-16 16,2 0-6-16,8 0 7 16,4 0-14-16,5 0 1 15,6 0 1-15,7 0 1 16,9 0 1-16,5 0-2 15,8 0 9-15,2 0 4 0,5 0-17 16,18-3 10 0,17-1-1-16,26 0 6 0,0 0 1 15,-10 2-10-15,-15-2-2 16,-16 4 1-16,-2-1 2 16,4 1 10-16,1 0-3 15,1 0-1-15,-2 0-6 16,-4 0-7-16,-7 0 6 15,-16 0-10-15,-19 0 0 16,-14 1 9-16,0 3-8 0,9 2 4 16,14 1-5-1,10-2 1-15,-4 2-5 16,-2-3 9-16,2-2-10 16,-2-1 5-16,2-1 0 0,0 0 8 15,2 0-8-15,-4 0-2 16,0 0 2-16,-7 0 0 15,-5 0 0-15,-1 0 0 16,-2 0 0-16,-4 0 7 16,-1 0-7-16,-3-1 6 15,-2-1-6-15,1-1 0 16,-3 2 0-16,-4-1 0 16,-1-1 0-16,-1 1 1 15,-1 1 3-15,0-2-4 16,3 2 0-16,2-2-5 15,5 2 5-15,1-2 0 16,3-1-4-16,-1 1 4 0,4 0 1 16,-2-1-1-16,-1 0 0 15,2 1 8-15,-2-3-6 16,2 2-2-16,4-1-4 16,3-1 4-16,1 2 0 15,6 0 6-15,-3 0-6 16,2 2 0-16,-1-2 0 15,-3 0-1-15,0 0 1 16,0 1-4-16,-3-1 0 16,1-2 4-16,0 1 0 15,0 1 8-15,3 0-8 16,1 0-4-16,2 0 4 16,1 0 1-16,-1 0-1 15,0 0 0-15,-1 0 6 16,1 1-6-16,0-1 0 0,5-1 4 15,2 1-4-15,3 0 0 16,16-2-1-16,20 0 1 16,19-2 4-16,2-1-4 15,-11 2 0-15,-14-1 0 16,-33 4-13-16,-13-2 13 16,-18 2 7-16,1 0-3 15,10 0-4-15,15-3 0 16,33 0 2-16,14 0-1 15,16-2-1-15,8 2 0 0,-15 2-3 16,-13-1 3 0,-15 2 7-16,-21 2-7 15,-15-3-1-15,-16 4 0 0,-1-2 1 16,14 2-7-16,12-3 7 16,13-2 7-16,16 0-3 15,13-2-4-15,-11 1 0 16,-14 1 1-16,-14 3-1 15,-19-2 0-15,13 4 0 16,17-3 3-16,-4 0-2 16,2 2-1-16,-4-1 0 15,1 2 0-15,-2 1-2 16,-3 0-2-16,-3 0-2 0,-1 0 6 16,-1 0 5-1,-2 0-4-15,1 0-1 0,-6 0 0 16,-1 0 7-16,-2 0-7 15,-4 0-4-15,-2-4 4 16,0 1 0-16,-4-1 8 16,-1 2-7-16,-3 1 6 15,-2-2-3-15,-3 2-1 16,-1-2-2-16,-3 2-2 16,2 1 1-16,-5-2 0 15,-3 2 3-15,0-3 1 16,0 1-4-16,-3 1 5 15,2-2-5-15,1 3 1 0,2-2 0 16,-4 2-1 0,-6 0 0-16,2 0 1 15,-3 0 4-15,1 0-4 16,2 0 2-16,-4 0-1 0,1 0-2 16,-5 0 4-16,-6 0-3 15,-3 0-1-15,-6 0 5 16,-7 0-1-16,-1 0 1 15,-8 0-1-15,-3 0-3 16,-1 0 3-16,2 0-4 16,0 0 0-16,-1 0 1 15,2 0 0-15,-1 0 0 16,-1 0-1-16,-1 0 0 16,-5 0 0-16,0 0 0 15,-2 0 0-15,0 0-5 0,0 0-3 16,0 0-10-16,0 0-23 15,-17-1-28-15,-8-10 43 16,-10-3 13-16,-7-2 3 16,-8-1 9-16,-6-4 1 15,1 1 0-15,0 0 1 16,3 3 6-16,10 0 3 16,8 5-10-16,12 3 18 15,10 5-4-15,8 3 1 16,4 1-15-16,0 0-46 15,16 0 19-15,11 1 27 16,6 12 19-16,7-1-7 16,2 0 2-16,-1 0-1 15,-6 0-12-15,-3-2 5 0,-8 2-5 16,-4-2-1-16,-4 0 0 16,-8 0-3-16,-5 4-16 15,-3 2 5-15,0 6 14 16,-11 5 23-16,-10 2 3 15,-1 0-16-15,-7-1 9 16,1-5 3-16,-7-2-11 16,0-3-10-16,-3-6-1 15,-22-8-94-15,9-4-296 16,4 0-2283-16</inkml:trace>
  <inkml:trace contextRef="#ctx0" brushRef="#br0" timeOffset="56714.05">17322 1883 874 0,'0'0'719'16,"0"0"-352"-16,0 0-106 16,0 0-120-16,0 0-35 15,0 0 12-15,0 0-59 16,27-67-28-16,-23 53 20 15,0-1 17-15,-2-2 28 16,2-2 13-16,0-4-28 16,-1 2-30-16,1-2-3 15,0 2-27-15,-2-2 0 16,0 3-11-16,4 0-9 16,-4 2 4-16,0 5-1 15,0 2-3-15,-2 7-2 16,0 4 1-16,0 0-30 0,0 0-18 15,-20 22 4-15,-11 16 44 16,-9 19 19-16,-10 12-4 16,2 5-6-16,3-1-5 15,5-9 4 1,7-10-7-16,8-14 0 0,10-14 4 16,7-12-5-16,8-10 0 15,0-4-9-15,0 0-16 16,10-16 25-16,12-12 62 15,9-12-29-15,7-10-8 16,4-4-13-16,3-1-8 16,0 3 2-16,-6 9-6 15,-5 11 23-15,-7 9-9 0,-9 13 1 16,-7 10-1-16,-5 0-14 16,4 12-29-16,3 18 29 15,2 8 0-15,3 4 20 16,5-1-6-16,-2-3-14 15,4-8-20-15,10-15-53 16,-6-6-184-16,-2-9-673 0</inkml:trace>
  <inkml:trace contextRef="#ctx0" brushRef="#br0" timeOffset="57050.61">17914 1155 2595 0,'0'0'220'0,"0"0"-41"16,0 0-83-16,0 0-62 15,0 0 24-15,0 0-58 16,0 0-51-16,0 56 51 15,0-6 4-15,0 8 22 16,0 9-13-16,8-4-5 16,3 0-8-16,3-6-7 0,-1-10-1 15,-1-9-8 1,-6-12-26-16,-4-8-8 0,-2-8-98 16,-8-10-107-1,-15 0-141-15,-2 0-1040 0</inkml:trace>
  <inkml:trace contextRef="#ctx0" brushRef="#br0" timeOffset="57208.2">17787 1669 557 0,'0'0'1352'16,"0"0"-893"-16,0 0-133 16,0 0-189-16,0 0-126 15,0 0-10-15,0 0-1 16,0 2 37-16,21 4 19 16,6 1-12-16,4-5 11 15,5-2 0-15,-3 0-20 0,0 0-21 16,2-12-14-1,0-18-5-15,-8 0-86 0,-7 2-198 0</inkml:trace>
  <inkml:trace contextRef="#ctx0" brushRef="#br0" timeOffset="57371.06">17668 1155 2774 0,'0'0'245'0,"0"0"-181"16,0 0-29-16,0 0-11 16,150-16-17-16,-62 16-7 15,-12 12-160-15,-11 4-344 0</inkml:trace>
  <inkml:trace contextRef="#ctx0" brushRef="#br0" timeOffset="57585.18">18147 1580 1867 0,'0'0'562'0,"0"0"-440"15,0 0 18-15,0 0-80 16,0 133-21-16,0-76-15 16,4 10-6-16,-2 3-17 15,4-6-1-15,-4-6-11 16,0-10-4-16,-2-12 7 15,2-14-4-15,-2-18-38 16,0-4-176-16,0 0-725 0</inkml:trace>
  <inkml:trace contextRef="#ctx0" brushRef="#br0" timeOffset="57836.55">18194 1621 2254 0,'0'0'397'16,"0"0"-141"-16,0 0-41 15,0 0-103-15,0 0-34 16,0 0-29-16,0 0-26 16,94-41-23-16,-63 41-7 15,0 8 3-15,-6 8-20 0,-6 0 1 16,-9-2 1 0,-10 0-6-16,0-2 7 0,-16-1 21 15,-20 0 23-15,-6 1 1 16,-1-2-24-16,1 2-12 15,-5 0-102-15,14-2-270 16,8-2-1070-16</inkml:trace>
  <inkml:trace contextRef="#ctx0" brushRef="#br0" timeOffset="58119.78">18682 1792 1779 0,'0'0'525'16,"0"0"-187"-16,0 0-120 16,0 0-62-16,0 0-18 15,0 0-63-15,0 0-74 16,-2 13 5-16,-14 9 3 15,-2 8-9-15,-4 4-3 16,0 2-103-16,1-6-68 16,4-4-59-16,3-8-171 15,10-8-636-15</inkml:trace>
  <inkml:trace contextRef="#ctx0" brushRef="#br0" timeOffset="58425.01">19136 1087 2536 0,'0'0'289'0,"0"0"-205"16,0 0 5-16,0 0-77 15,0 0 8-15,0 0-20 16,0 0 5-16,-13 82-2 16,7-24 6-16,-2 10-1 0,2 4 0 15,4 2-8-15,-1 1 0 16,3-9 0-16,0-6-5 16,0 0-49-16,0-18-80 15,-4-13-523-15</inkml:trace>
  <inkml:trace contextRef="#ctx0" brushRef="#br0" timeOffset="58598.12">18787 1698 2822 0,'0'0'221'0,"0"0"-129"16,0 0-74-16,0 0 16 15,0 0 34-15,126-2-25 16,-65 2-20-16,5-2-11 15,1-6-12-15,18-14-22 16,-21-2-125-16,-12-2-290 0</inkml:trace>
  <inkml:trace contextRef="#ctx0" brushRef="#br0" timeOffset="58745.71">18876 1107 2820 0,'0'0'168'0,"0"0"-142"16,0 0-26-16,0 0-8 16,169-2-10-16,-105 5-256 0</inkml:trace>
  <inkml:trace contextRef="#ctx0" brushRef="#br0" timeOffset="59324.45">19364 1704 1146 0,'0'0'470'16,"0"0"-72"-16,0 0-68 15,0 0-137-15,0 0-63 16,0 0 14-16,0 0-7 0,25 65-12 15,-23-65-21-15,0 0-48 16,2 0-14-16,5-9-4 16,5-11-12-16,3-4-5 15,1-2-7-15,0 2-10 16,-5 4 4-16,-4 10-8 16,-5 4 4-16,-4 3-8 15,0 3-26-15,0 0-11 16,0 15-14-16,0 7 46 15,0 6 9-15,0 0 0 16,3 0-4-16,6-6-13 16,0-8 9-16,2-6-3 15,0-6-5-15,4-2 3 0,6-6 13 16,4-19 12-16,0-8-12 16,4-3-7-16,-2 0 2 15,-2 2 5-15,-5 6 5 16,-4 8 28-16,-10 8 3 15,-2 8 8-15,-4 4-37 16,0 0-7-16,0 11-27 16,0 16 27-16,12 5 14 15,3 7-12-15,6-6 2 16,3-1-4-16,3-9-2 0,0-10-6 16,-3-7 7-1,3-6-29-15,-5 0-49 0,-5 0-91 16,-5-6-36-16,-5 5-90 15,-7 1-517-15</inkml:trace>
  <inkml:trace contextRef="#ctx0" brushRef="#br0" timeOffset="61240.78">28136 7561 1394 0,'0'0'383'15,"0"0"-138"-15,0 0-29 16,0 0 52-16,0 0-96 15,0 0-27-15,22-73-29 0,-18 63-20 16,-1 4 6 0,-1 0-24-16,0 1-29 0,-2 3-5 15,0 0-11-15,0 2-13 16,0 0-12-16,0 0-8 16,0 0-14-16,0 6-21 15,0 16-13-15,-2 10 48 16,0 12 17-16,-1 5-1 15,3 1-2-15,0-4-12 16,7-8-2-16,8-6-6 16,6-9-4-16,-2-11-2 15,6-7 4-15,4-5 8 16,4 0 12-16,6-22 10 16,7-11-8-16,4-6-4 15,0-7-2-15,2-4 0 16,-6-4 3-16,-1-2-5 0,-9-3-6 15,-9 1 9-15,-9-5-5 16,-16 4-4-16,-2 0-17 16,-12 9-3-16,-17 13 1 15,-2 12 11-15,-7 13 8 16,-1 12 0-16,-2 5 5 16,1 24 6-16,4 15-11 15,10 11 5-15,13 6-4 16,13 2-1-16,2-1-16 15,29-3 4-15,13-9 6 16,8-11 1-16,4-8-50 0,17-13-118 16,-13-9-64-16,-11-9-544 15</inkml:trace>
  <inkml:trace contextRef="#ctx0" brushRef="#br0" timeOffset="61494.06">29158 7654 1704 0,'0'0'436'0,"0"0"-53"16,0 0-96-16,0 0-57 16,0 0-100-16,0 0-45 0,0 0-72 15,23 12-13 1,-26 10-44-16,-1 8 44 0,1 6 20 15,1 4 4-15,2-4-20 16,0-3-4-16,0-11-26 16,12-16-26-16,3-6-86 15,-4 0-382-15</inkml:trace>
  <inkml:trace contextRef="#ctx0" brushRef="#br0" timeOffset="61654.34">29187 7222 2197 0,'0'0'985'0,"0"0"-901"0,0 0-84 15,0 0-25-15,0 0-53 16,0 0-214-16,-18 106-695 0</inkml:trace>
  <inkml:trace contextRef="#ctx0" brushRef="#br0" timeOffset="62074.18">29528 7682 1741 0,'0'0'327'0,"0"0"-3"15,0 0-110-15,0 0-30 16,0 0-57-16,0 0-53 16,0 0-6-16,94 28-1 15,-90-31 0-15,-2-10-24 16,-2-5-24-16,0-1-19 15,-2 2-10-15,-20 3-5 0,-10 6 15 16,-3 6 12-16,-5 2-8 16,-1 12-2-16,8 14-2 15,11 4-1-15,11 4-8 16,11 1 2-16,0-6-35 16,14-7 34-16,12-6 8 15,8-12 2-15,6-4 30 16,9-13-3-16,2-20-9 15,4-11-20-15,-1-12-42 16,-5-9-162-16,-6-2-94 16,-14-1-314-16,-14 3 367 0,-13 11 245 15,-2 12 654-15,-9 16-335 16,-7 14-68-16,3 12-112 16,0 4-84-16,4 34-50 15,4 20-5-15,5 16 0 16,0 12-1-16,19 32-4 15,5-19-125-15,-2-21-251 16</inkml:trace>
  <inkml:trace contextRef="#ctx0" brushRef="#br0" timeOffset="62988.35">27958 8591 1458 0,'0'0'1179'0,"0"0"-990"16,0 0-21-16,0 0 0 16,0 0-68-16,0 0-68 15,0 0-22-15,-7-19-10 16,2 27-18-16,-2 20-6 15,1 14 24-15,-1 15 22 16,3 5-6-16,4 0 1 16,0-4-17-16,0-8-6 15,17-10 5-15,4-12-7 0,1-10-6 16,4-10 4 0,8-8 10-16,6-1 27 0,7-28-5 15,2-12-12-15,0-14-10 16,-2-9-40-16,-5-8-19 15,-11-6-6-15,-9 3 15 16,-10 7 50-16,-12 15 16 16,0 12 64-16,-5 17-2 15,-12 10-21-15,-4 12 0 16,4 2-28-16,-3 14-29 16,1 19 0-16,4 14 0 15,7 9 0-15,8 0-10 16,0 0-3-16,6-5 7 15,17-6 0-15,5-10 5 16,3-7-52-16,0-8-89 0,10-6-76 16,-8-6-209-16,-6-5-671 15</inkml:trace>
  <inkml:trace contextRef="#ctx0" brushRef="#br0" timeOffset="63163.95">28535 8885 1909 0,'0'0'686'0,"0"0"-471"16,0 0-110-16,0 0-24 15,0 0-35-15,0 0 5 16,15 128-10-16,-11-73-17 16,3 3-12-16,0 0-4 0,0-4-4 15,-3-8-4 1,2-10-19-16,-1-10-32 0,-1-22-40 16,-1-4-100-1,-3-1-958-15</inkml:trace>
  <inkml:trace contextRef="#ctx0" brushRef="#br0" timeOffset="63321.35">28488 8596 2682 0,'0'0'195'0,"0"0"-160"15,0 0-34-15,0 0-2 16,0 0-49-16,0 0-155 15,0 0-40-15,0 0-202 0</inkml:trace>
  <inkml:trace contextRef="#ctx0" brushRef="#br0" timeOffset="63650.34">28706 8853 1945 0,'0'0'297'15,"0"0"36"-15,0 0-108 16,0 0-15-16,0 0-116 16,0 0-37-16,0 0-38 15,73 38-15-15,-61-4 0 0,1 15 13 16,1 9-8-16,-4 6 3 15,3 2-3-15,-1 0-9 16,-5-7-13-16,-1-9 3 16,-2-15 10-16,0-11 1 15,-2-10 8-15,0-7-1 16,0-7-8-16,0-17-48 16,2-13-146-16,-1-3-669 0</inkml:trace>
  <inkml:trace contextRef="#ctx0" brushRef="#br0" timeOffset="63883.14">28876 8849 820 0,'0'0'1925'0,"0"0"-1671"15,0 0-144-15,0 0 3 16,0 0-20-16,0 0-43 16,137-2-24-16,-99 24-19 15,-7 6-7-15,-8 6-5 16,-10 1 4-16,-10-2-10 15,-3-3-16-15,-12-3 20 16,-15-5 7-16,-4-8 0 16,0-5 0-16,0-6-45 15,2-3-68-15,7-11-144 16,10-4-575-16</inkml:trace>
  <inkml:trace contextRef="#ctx0" brushRef="#br0" timeOffset="64082.18">29419 8885 1842 0,'0'0'675'0,"0"0"-398"15,0 0-22-15,0 0-98 16,0 0-105-16,0 0-52 16,0 0-4-16,56-6 4 15,-23 8 9-15,10 2-4 16,5 0-5-16,21-4-19 15,-9 0-134-15,-12 0-431 0</inkml:trace>
  <inkml:trace contextRef="#ctx0" brushRef="#br0" timeOffset="64601.94">30069 8638 2438 0,'0'0'314'16,"0"0"-216"-16,0 0-7 15,0 0 58-15,0 0-149 16,0 0-44-16,0 0-3 0,-8 77 47 15,1-27 34-15,5 4-15 16,2-2-19-16,0-2-2 16,0-5 2-16,13-12 8 15,3-8 1-15,3-10 20 16,4-8 2-16,4-7 29 16,8 0 13-16,5-25-24 15,5-8-23-15,4-10-11 16,-2-9-6-16,0-9-1 15,-5-4-8-15,-11-6-4 16,-8 1-9-16,-17 6 4 16,-6 9-7-16,-4 14-8 0,-21 15 10 15,-4 14 13 1,-4 12 2-16,-3 4 4 0,1 26 0 16,4 14 6-16,8 10-7 15,11 6-4-15,10 1-18 16,2-4 6-16,12-4 12 15,17-9-1-15,7-8-6 16,22-8-94-16,-8-8-146 16,-5-8-449-16</inkml:trace>
  <inkml:trace contextRef="#ctx0" brushRef="#br0" timeOffset="64803.05">30742 8918 2731 0,'0'0'383'0,"0"0"-282"0,0 0-40 16,0 0-47 0,0 0-4-16,0 0-10 0,0 110 21 15,4-64-21-15,2-4 0 16,0-7 0-16,1-8 0 16,1-6-11-16,4-13-25 15,1-8-103-15,-2-11-83 16,-2-13-589-16</inkml:trace>
  <inkml:trace contextRef="#ctx0" brushRef="#br0" timeOffset="64928.23">30756 8566 963 0,'0'0'2119'0,"0"0"-2119"15,0 0-74-15,0 0-103 16,0 0-597-16</inkml:trace>
  <inkml:trace contextRef="#ctx0" brushRef="#br0" timeOffset="65397.44">30902 8861 2948 0,'0'0'185'15,"0"0"-171"-15,0 0-14 16,0 0 0-16,19 114-5 0,-13-73-18 15,4-4 16-15,-6-7 1 16,0-6 3-16,1-12-1 16,-1-5-3-16,2-7 7 15,6-4 61 1,8-22 20-16,6-8-34 0,6-9-17 16,5-1-16-16,4 0-2 15,-5 6-1-15,-7 8 9 16,-10 10 0-16,-7 9-4 15,-10 11 11-15,-2 0-27 16,0 6-24-16,-2 21 24 16,-5 7 1-16,2 6 16 15,5 0-7-15,0-3-10 16,0-11 0-16,12-6-7 0,5-11-4 16,3-6-11-16,5-3 22 15,6-6 3-15,5-16 16 16,1-5 2-16,1 0-17 15,-4 3 13-15,-10 7 10 16,-8 7 5-16,-7 10 2 16,-3 0-11-16,4 12-23 15,3 24-1-15,7 14 1 16,12 11 0-16,18 17-86 16,-3-13-122-16,-7-18-1334 0</inkml:trace>
  <inkml:trace contextRef="#ctx0" brushRef="#br0" timeOffset="81265.39">8 16998 154 0,'0'0'277'0,"0"0"-196"16,0 0 49-16,0 0 5 15,0 0-82-15,0 0-53 16,0 42-181-16</inkml:trace>
  <inkml:trace contextRef="#ctx0" brushRef="#br1" timeOffset="90535.57">8633 3120 850 0,'0'0'209'16,"0"0"-119"-16,0 0 50 15,0 0 88-15,0 0-129 16,0 0 19-16,0 0-36 16,-53-50-60-16,53 46 49 15,-2 0-4-15,2-1 31 16,0 4-25-16,-3-3-31 0,3 0-12 15,0 2 51-15,0-5 20 16,0 4-3-16,0-6-14 16,0 3-19-16,0-1-7 15,0 0 2-15,0 2-5 16,0 1 0-16,0 2-5 16,0 2-12-16,-2 0-11 15,2 0-27-15,0 0-4 16,-2 2-11-16,2 20-4 15,-5 12 19-15,1 20 4 16,-3 28 5-16,3 4-8 16,-5 9 4-16,2 3 2 0,-2-15-5 15,1 10-2 1,-4-9-2-16,3-11-4 16,1-12 5-16,-2-11-7 0,4-15-14 15,-1-7-36-15,1-10-4 16,-2-5-22-16,0-10 3 15,-1-3 46-15,0 0 18 16,-4 0 17-16,0-1 7 16,-6-10 3-16,2 1-8 15,-1 2 11-15,0-1 24 16,5 4 20-16,2 2 17 16,6 0 28-16,5 3-41 15,0 0-41-15,0 0-20 0,0 0-29 16,7 0 14-1,8 3 15-15,8 1 1 0,6 3 8 16,6-7 15-16,9 0 17 16,10 0-1-16,2-7-19 15,0-7-10 1,-6-5-11-16,-4 1-2 0,-11-2-52 16,-10-10-66-16,-10 4-76 15,-13 2-442-15</inkml:trace>
  <inkml:trace contextRef="#ctx0" brushRef="#br1" timeOffset="90778.29">8352 3113 2402 0,'0'0'278'0,"0"0"-197"15,0 0-12-15,0 0 27 16,0 0-15-16,116-87-42 16,-71 73-31-16,2 4-6 15,2 6-2-15,14 4-11 16,-15 0-144-16,-8 8-501 0</inkml:trace>
  <inkml:trace contextRef="#ctx0" brushRef="#br1" timeOffset="91413.86">8925 3545 1492 0,'0'0'189'15,"0"0"-97"-15,0 0 97 16,0 0 35-16,0 0 0 15,63 104-58-15,-55-68-76 16,-1 6-36-16,-3 8-29 16,-1 2-10-16,-3-1-7 15,0-10 6-15,0-8 14 16,0-13 7-16,0-8 0 16,0-10 8-16,0-2 33 0,0 0 25 15,0-21-4-15,2-10-75 16,7-11-2-16,4-6-14 15,5-5 1-15,3 2 1 16,-4 4-8-16,3 7 0 16,-7 8 8-16,-1 12-1 15,-6 9-7-15,-3 10 0 16,1 1 0-16,0 5-47 16,5 25 38-16,5 7 9 15,-1 9 10-15,3 2-4 0,-3-3 1 16,1-11-7-16,-6-7 1 15,1-12-1-15,-5-5-3 16,2-8 3 0,-4-2 7-16,2-4 4 0,0-19 52 15,7-17-33-15,3-6-13 16,3-5-11-16,6-4-6 16,-3 5 4-16,0 8-4 15,-4 9 1-15,-3 14 2 16,-7 9-3-16,-1 10-8 15,0 0-39-15,1 28 36 16,3 12 11-16,5 13 6 16,1 2 6-16,-1 5-11 15,-1-3 9-15,-5-8-5 16,-2-5-5-16,-4-7-17 0,-2-3-108 16,0-12-129-16,0-14-1004 15</inkml:trace>
  <inkml:trace contextRef="#ctx0" brushRef="#br2" timeOffset="98220.16">2350 3713 1948 0,'0'0'343'0,"0"0"-140"15,0 0-4-15,0 0-7 16,0 0-26-16,0 0-70 15,56-112-39-15,-54 103-17 16,-2 6 1-16,0 2-7 16,0 1-22-16,0 0-12 0,0 7-26 15,0 24 26 1,2 14 0-16,2 22 14 0,-2 9-6 16,4 10 0-1,-6 2-4-15,0-2 0 0,0-7-4 16,0-5-24-16,-6-10-12 15,-2-13-18-15,-3-7-14 16,-9-4-72-16,2-14-96 16,2-11-550-16</inkml:trace>
  <inkml:trace contextRef="#ctx0" brushRef="#br2" timeOffset="98419.25">2114 4399 2667 0,'0'0'284'0,"0"0"-198"0,0 0-86 15,0 0 6-15,0 0 7 16,0 0 51-16,123 0-26 16,-65 0-14-16,4 0 17 15,5 0-6 1,-3-6-19-16,-3-8-8 0,-9-2-8 16,-9-2-79-16,-11-16-102 15,-15 2-101-15,-12 1-959 0</inkml:trace>
  <inkml:trace contextRef="#ctx0" brushRef="#br2" timeOffset="98618.28">2196 3551 2852 0,'0'0'224'0,"0"0"-164"0,0 0-26 16,0 0-11-16,0 0 4 15,130-88-23-15,-71 73-3 16,5 10-1-16,15 5-64 16,-14 0-194-16,-16 9-635 0</inkml:trace>
  <inkml:trace contextRef="#ctx0" brushRef="#br2" timeOffset="98916.33">2709 3960 1604 0,'0'0'499'0,"0"0"-431"16,0 0-36-16,0 0 27 16,0 0 80-16,33 127 13 15,-17-83-63-15,-1 6-29 16,1 5-35-16,-5 5 3 15,0 1-2-15,-1-2-9 16,-6-5-9-16,0-7 9 16,1-8 4-16,-3-9-6 15,-2-7-7-15,2-10-1 16,-2-7-7-16,0-4 0 16,0-4-63-16,0-16-134 15,-7-6-1969-15</inkml:trace>
  <inkml:trace contextRef="#ctx0" brushRef="#br2" timeOffset="99153.04">2798 3950 2595 0,'0'0'276'0,"0"0"-154"16,0 0-17-16,0 0-12 15,0 0-29-15,0 0-38 16,0 0-26-16,116-66-2 15,-94 74-22-15,-2 17 24 0,-7 6 0 16,-11 3 13 0,-2 0-13-16,-11-2 12 15,-18-2-1-15,-6-5 5 16,-7-4 0-16,-3-3-16 0,-20 1-31 16,12-7-152-1,8-4-636-15</inkml:trace>
  <inkml:trace contextRef="#ctx0" brushRef="#br2" timeOffset="103372.04">17723 2153 895 0,'0'0'1389'0,"0"0"-1241"0,0 0-70 15,0 0-26 1,0 0-15-16,0 0 15 0,145-36-22 15,-99 28-20-15,-5 2-2 16,1 4-7-16,-3 0 0 16,-6-1 1-16,-4 3-1 15,-7 0 0-15,-2 0 0 16,-4 0 1-16,-5 0-1 16,-2 0 5-16,-5 0-6 15,-4 0-10-15,0 0 10 16,0 0 4-16,0 0 20 15,-4 0 36-15,-13 0-25 16,-10 5-19-16,-9 1-6 16,-7 0-10-16,-1 2 5 15,-3-3 6-15,5-1-10 16,4-1 17-16,7-1 36 16,9-2-20-16,11 0 13 0,6 0-8 15,5 0-15-15,0 0-19 16,0 0 16-16,0 0-14 15,0 0-1-15,2 0-6 16,12 0 5-16,3-3 3 16,10-3 0-16,6-3-7 15,8 1 4-15,5 2 2 16,4 4 1-16,-2 0-8 16,-1 2 0-16,-7 0-1 15,-7 0 1-15,-10 0 0 0,-9 0-1 16,-8 0-7-1,-6 0-7-15,0 2 6 0,-2 2-5 16,-20 0-1 0,-12 0 15-16,-11 4 0 0,-8-2 4 15,-5 0 3-15,-4 0-3 16,2-4-3-16,4 2-1 16,9-4 8-16,9 0-1 15,15 0 6-15,13 0 4 16,10 0 6-16,0 0-16 15,16 0 0-15,19-7-2 16,12-4 4-16,6-1-9 16,7 0 2-16,-1 3 6 0,-6-2-7 15,-4 5 0 1,-14 2 0-16,-8 2 0 0,-11 0-1 16,-12 2 0-16,-4 0 0 15,-10 0-5-15,-25 0 5 16,-15 0 9-16,-13 0-1 15,-3 2-4-15,-2 2 1 16,8-2-4-16,9-2 3 16,16 0 7-16,14 0 5 15,13 0 7-15,8 0-19 16,0 0-4-16,21 0-2 16,18 0 2-16,7-6 1 15,8-2 10-15,-8 0-7 16,-5 2-4-16,-16 2 6 15,-14 3-6-15,-7 1 1 0,-4 0-1 16,0 0-3-16,-7 0-1 16,-11 0-6-16,-7 7-116 15,6 7-140 1,3-2-637-16</inkml:trace>
  <inkml:trace contextRef="#ctx0" brushRef="#br2" timeOffset="108100.1">17309 4573 1423 0,'0'0'275'0,"0"0"-94"15,0 0 27 1,0 0-94-16,0 0-21 0,0 0-38 16,0 0 7-16,-2 0 54 15,2 0-15-15,0 0-46 16,0 0-27-16,0 0-10 15,0 0-18-15,0 0-10 16,0 0-6-16,0 0 15 16,0 0 1-16,0 0 12 15,0 0-12-15,0 0 0 16,0 0-28-16,0 0 14 16,2 0-2-16,9 0 16 15,3 0 7-15,1 0-1 0,6 0 1 16,3 0-6-16,3 0 8 15,2 0-9 1,2 0 9-16,0 0-7 0,-1 0-2 16,-5 0 0-16,-2 0 1 15,-3-1-1-15,-2-1-1 16,-7-1 1-16,-2 3 1 16,-3 0 0-16,-1-1 0 15,-5 1-1-15,2 0 1 16,-2 0 0-16,0 0 0 15,3 0-1-15,-1 0 0 16,0 0 0-16,1 0 0 16,-3 0-9-16,0 0-9 0,0 0-23 15,0 0 15-15,0 0 26 16,-5 0-8-16,-4 0-3 16,2 0 9-16,-1 0 2 15,-4 0 2-15,-1 0 0 16,-2 0-1-16,-8 0 0 15,-2 0 11-15,-4-2-12 16,0 2 2-16,0-3 26 16,3 3 1-16,4 0-6 15,6-1 1-15,7 1 0 16,5-3-2-16,4 3 7 16,0-1-26-16,0-1-3 15,0 2-32-15,4-2 32 16,7 2 7-16,1-2 8 0,5 0 0 15,3 0-5 1,2-1 2-16,7 3 1 0,2-1-7 16,0 1-5-16,4 0-1 15,-4 0 1-15,-3 0-1 16,-6 0 1-16,-1 0 1 16,-8 0-1-16,-4 0-1 15,-4 0 0-15,-5 0-5 16,0 0 4-16,0 0-12 15,0 0 7-15,0 0 5 16,0 0-10-16,0 0-23 16,-12 0 8-16,-5 0-5 15,-10 0 9-15,-4 0 16 16,-7 4 6-16,-1-2 12 16,4-2 4-16,4 0 10 0,6 0 9 15,10 0 18-15,8 0-11 16,5 0 0-16,2 0-42 15,0 0-14-15,2 0 6 16,9 0 8-16,5-5 11 16,4 1 0-16,2 0-2 15,5-2-9-15,2 3 10 16,2-1-9-16,-2-1 1 16,-2 5-2-16,-5 0 0 15,-4 0-5-15,-7 0-3 16,-5 0 1-16,-3 0-29 15,-3 0 7-15,0 0 20 16,0 0 9-16,-5 3 1 0,-10 0 12 16,-10 2-3-16,-2-1-5 15,-2-1 6-15,0 0-2 16,4-2 11-16,4-1 11 16,5 0 16-16,10 0-2 15,6 0-7-15,0 0-38 16,0 0-18-16,0 0 3 15,10 0 15-15,2 0 0 16,-1 0-45-16,-5 0-117 16,-2 0-603-16</inkml:trace>
  <inkml:trace contextRef="#ctx0" brushRef="#br2" timeOffset="111586.86">16828 2821 1417 0,'0'0'212'0,"0"0"-152"16,0 0-47-16,0 0 2 15,0 0 18-15,0 0 1 16,0 0-3-16,20-32 12 15,-18 31 64-15,0 1 2 16,-2-3-40-16,3 3-24 16,-3 0-8-16,0 0 10 15,0 0-1-15,0 0-2 16,0 0-9-16,0 0-2 16,0 0 4-16,0 0-5 15,0 0 5-15,0 0-10 16,0 0-7-16,0 0-7 0,0 0-11 15,0 0-1-15,0 0-1 16,0 0-8-16,0 0-9 16,2 14 16-16,3 6 1 15,-3 7 1-15,0 9 0 16,-2 3-1-16,2 6 2 16,-2 1-1-16,3-1-1 15,-3 0 10-15,0-5-8 16,0-5-1-16,0-3-1 15,0-7-40-15,0 1-95 16,-3-10-215-16,-3-5-328 0</inkml:trace>
  <inkml:trace contextRef="#ctx0" brushRef="#br2" timeOffset="111803.59">16705 3269 2020 0,'0'0'340'16,"0"0"-135"-16,0 0-63 15,0 0-52-15,0 0-7 16,0 0-83-16,0 0-32 16,16-10 28-16,5 8 4 15,8-1 18-15,-1 1 2 16,6-2-9-16,-3 2-5 16,-2-2-6-16,-5 0-9 15,-2-4-64-15,-5-1-97 16,-11-2-510-16</inkml:trace>
  <inkml:trace contextRef="#ctx0" brushRef="#br2" timeOffset="111987.28">16775 2867 2372 0,'0'0'223'0,"0"0"-168"15,0 0-46-15,0 0-4 16,118-52-5-16,-65 46-20 16,-10 4-424-16,-8 2-835 0</inkml:trace>
  <inkml:trace contextRef="#ctx0" brushRef="#br2" timeOffset="112462.87">17151 3079 1811 0,'0'0'579'16,"0"0"-393"-16,0 0-89 16,0 0-61-16,0 0-36 15,0 0-5-15,0 0-9 16,5 61 14-16,-5-32 0 0,0 2-2 15,0-3 1-15,0-5 1 16,0-8 0-16,0-7 0 16,2-4-6-16,0-4-8 15,0 0 14-15,0-2 74 16,4-15 42-16,0-6-77 16,0-4-26-16,3-2-13 15,3 3 2-15,-4 4-2 16,3 6 5-16,-1 6-5 15,-2 4 0-15,-1 6-10 16,-1 0-25-16,1 2 7 16,0 17 24-16,0 8 4 15,-1 5 6-15,1-2 4 16,-3 2-10-16,-4-5 4 0,0-4-4 16,-2-2 0-16,-20-3 11 15,-5-4 2-15,-6-5-1 16,0 0-12-1,-10-9-22-15,7 0-78 0,9-3-591 0</inkml:trace>
  <inkml:trace contextRef="#ctx0" brushRef="#br2" timeOffset="114621.31">17039 3735 1366 0,'0'0'359'0,"0"0"-246"16,0 0 2-16,0 0-99 15,0 0-16-15,0 0-22 16,0 0 22-16,3 11 5 15,2 9 57-15,1 6 43 16,1 8-29-16,-1 7-23 16,3 9-32-16,1 11-20 0,0 3 10 15,1 8-2-15,3 0-9 16,-3-1-53-16,3-3 40 16,-1-8 4-16,3-4 9 15,-1-8-9-15,1-8 9 16,1-9-9-16,-1-9 0 15,2-8-21-15,-2-6-41 16,-1-6 23-16,1-2 47 16,-3 0 1-16,3-8-36 15,-8-8-212-15,-3 1-940 0</inkml:trace>
  <inkml:trace contextRef="#ctx0" brushRef="#br2" timeOffset="115077.36">17071 4453 557 0,'0'0'811'0,"0"0"-615"16,0 0-156-16,0 0-40 16,0 0-17-16,0 0 17 15,0 0 57-15,14 0 33 16,-12 0-29-16,-2 0 69 15,0 0 92-15,0 0-23 16,0 0-55-16,0 0-38 16,2 0-33-16,0 0-20 15,-2 0-19-15,2 0 2 16,-2 0-15-16,2-1-12 16,-2 1 11-16,0 0-4 0,0 0-16 15,0 0 0-15,3 0-28 16,3 5 5-16,6 10 23 15,1 1 2-15,3 3 10 16,-1-3 0-16,3 0-11 16,-5-5 4-16,1-4-5 15,-5-3-9-15,-1-4 9 16,-1 0 0-16,2 0 47 16,2-11 46-16,5-11-13 15,-1-7-24-15,1-3-22 16,-3-1-3-16,-2 0-16 15,-3-5-15-15,-8 10-90 0,0 6-212 16</inkml:trace>
  <inkml:trace contextRef="#ctx0" brushRef="#br2" timeOffset="170586.25">18352 7546 31 0,'0'0'1571'0,"0"0"-1199"0,0 0-197 16,0 0 133-16,0 0-117 16,0 0-89-16,0-13-39 15,0 13-49-15,0 0-4 16,0 0 3-16,0 0-12 16,0 0 0-16,0 0-1 15,0 0-6-15,0 0 5 16,2 0-6-16,3 0-9 15,1 0-38-15,10 2-36 16,-5 5-301-16,3-2-1525 0</inkml:trace>
  <inkml:trace contextRef="#ctx0" brushRef="#br2" timeOffset="171117.9">18425 7560 1597 0,'0'0'382'0,"0"0"-239"15,0 0 89-15,0 0-56 16,0 0-102-16,0 0-38 16,0 0-36-16,-6-4 0 0,6 23 26 15,0 12 31 1,0 7-3-16,0 10-18 0,0 10-9 16,0 6-3-16,0 4-9 15,0 0-9-15,0-3 7 16,0-9-13-16,-4-9 1 15,1-12 10-15,-1-5-4 16,0-10-3-16,2-4-4 16,-4-9 0-16,-4-2-31 15,-1-3-149-15,-3-2-655 0</inkml:trace>
  <inkml:trace contextRef="#ctx0" brushRef="#br2" timeOffset="171743.98">17945 8418 1332 0,'0'0'702'0,"0"0"-287"15,0 0-191-15,0 0-61 16,0 0-28-16,0 0-95 16,0 0 8-16,0-18-32 0,-2 24-9 15,-6 16-6 1,2 12 18-16,-5 10-5 0,-3 6-10 16,-3 2 3-1,1-3-1-15,-2-10-6 0,4-6 4 16,6-11-3-16,1-12 3 15,7-10-3-15,0 0-1 16,0-29 15-16,0-12-5 16,7-12-10-16,4-7 0 15,2 2 0-15,-2 1 1 16,-2 12 4-16,0 10-1 16,-4 14-3-16,-1 9 0 0,0 9 8 15,1 3-9 1,4 9-19-16,4 21 19 0,8 10 17 15,0 10-4-15,6 4-3 16,0 3-4-16,-2-3-6 16,-3-7-11-16,-7-4-10 15,-3-11 3-15,-8-10 18 16,-4-6-7-16,0-6 7 16,-11-6 7-16,-21-4 7 15,-12 0-4-15,-9 0-4 16,-8-6 12-16,1-4 3 15,2 2-9-15,12 4-6 16,10-2-4-16,16 4-2 16,16-2-59-16,14-4-130 15,24 2-103-15,7-4-149 0</inkml:trace>
  <inkml:trace contextRef="#ctx0" brushRef="#br2" timeOffset="172079.13">18067 8474 2467 0,'0'0'311'16,"0"0"-230"-16,0 0-14 15,0 0-59-15,0 0-7 16,0 0-1-16,0 0 0 16,78 108 1-16,-56-64 4 15,-1-2-5-15,-6-6 0 16,-2-5 0-16,-2-13-1 15,-4-6 1-15,-3-10 1 16,1-2 34-16,0-9 117 0,1-20-54 16,1-12-60-16,1-6-20 15,4-7-7-15,-3-1-6 16,-1 5 17-16,-1 6-6 16,0 10-9-16,-4 12-6 15,-3 9-1-15,0 13-15 16,0 11-115-16,0 16-137 15,0 6-258-15</inkml:trace>
  <inkml:trace contextRef="#ctx0" brushRef="#br2" timeOffset="192775.59">17604 4561 347 0,'0'0'276'16,"0"0"-181"-16,0 0-54 15,0 0-8-15,0 0-18 16,0 0-15-16,2 0-2 16,0 0-193-16</inkml:trace>
  <inkml:trace contextRef="#ctx0" brushRef="#br2" timeOffset="193043.06">17604 4561 908 0</inkml:trace>
  <inkml:trace contextRef="#ctx0" brushRef="#br2" timeOffset="194153.04">17604 4561 908 0,'-31'9'383'0,"31"-9"-106"0,0 0-64 0,0 0-35 0,0 0-58 0,0 0-37 16,0 0-32-16,0 0 8 16,0 0 27-16,0 0-3 15,0-3-19-15,0 2-6 16,0-1-20-16,2-2-15 16,6-2-23-16,1 0 34 15,1-3-20-15,0 4-14 16,1-3 6-16,3-1-10 15,1 2 10-15,1-1-6 16,-1-1 0-16,2 0 4 0,0 1-5 16,-1-2 2-16,1 0 0 15,4 2 6-15,-3-4-1 16,-3 5-6-16,1 1 0 16,-1 0-1-16,-4-2-4 15,3 2 5 1,-1-2 1-16,1-1 5 0,-1 2-6 15,1-1 0-15,-4 2 0 16,3-2 0-16,1 2 0 16,-3-3 0-16,3 3 0 15,-3-1 0-15,-1 1 1 16,4-2-1-16,-3 2 2 16,1 0-2-16,-1-1 1 0,-1 0-1 15,0 2 1-15,-1-1-1 16,-1 1 2-16,-1-1-2 15,-2 2 0-15,-1 0 0 16,1-2 1-16,1 1-2 16,1 2 0-16,-3-1 1 15,1-1 1-15,2 3-1 16,-3-1 1-16,0-1-1 16,3 0-1-16,-1 2 0 15,4-2 1-15,-4 0-1 16,1 2 0-16,-1-2 0 15,2 0-11-15,-2-1 12 0,1 2 1 16,-1-1 0-16,1-1 1 16,0 1-2-16,0 1 0 15,-1-1 1-15,1 0 0 16,0 0-1-16,-3 1 1 16,1 0 1-16,-1-1-2 15,0 1 1-15,3-3-1 16,0 3 0-16,2-3-1 15,-3-1 1-15,1 2 0 16,0-4 1-16,-2 4-1 16,1-1 1-16,0 0 0 15,1 1-1-15,0 1 0 16,-2 0 0-16,-1 3 0 16,0-4-1-16,1 1 0 15,-1 3 0-15,0-3-7 0,2-1 7 16,-2 1-6-16,0 0 6 15,1 1-6-15,1-1 5 16,0-1 1-16,0 3-6 16,0-2 7-16,-1 0 0 15,1 0 1-15,0 0 0 16,0 0-1-16,0 1 0 16,3-2 0-16,0 1 1 15,0-1-1-15,0-1 0 16,-1 1-1-16,1 1 1 15,-2 0-2-15,0 0 2 16,-3 2 0-16,1-2-1 16,-1 0 1-16,3-2 0 15,-2 0 0-15,1 1 1 16,-2-1-1-16,3-1-1 0,-1 1 0 16,2 0 1-16,-4 0 0 15,0 2 0-15,3 0 0 16,-5 0 0-16,0 2 0 15,0 1 0-15,-2-2 0 16,0 3-1-16,0 0-7 16,0 0 7-16,0 0 0 15,0 0 1-15,0 0-2 16,0 0-20-16,0 0-58 16,0 0-181-16,-10 6-218 0</inkml:trace>
  <inkml:trace contextRef="#ctx0" brushRef="#br3" timeOffset="203928.81">17423 4620 974 0,'0'0'293'0,"0"0"-100"0,0 0-34 16,0 0-14-16,0 0 19 15,0 0-51-15,0 0-40 16,0 0 2-16,0 0-8 15,0 0-17-15,0 0-6 16,0 0 4-16,0 0-3 16,0 0-22-16,0 0-3 15,0 0-13-15,0 0-7 16,0 0 0-16,2 0 0 16,5 0 0-16,2 2 0 15,0 6 1-15,2 4-1 16,2 0 0-16,-1 0-1 0,-2 4 0 15,4 0 0-15,-1 0 0 16,-2 0 1-16,3 1 0 16,-1-3 1-16,-1-1 0 15,-2-1 0-15,-1 0 0 16,1-1 1-16,-2-4 0 16,-1 1-1-16,1 0 0 15,2-2 1-15,-1 3-2 16,1-3 0-16,2 0 1 15,-1 2 5-15,0-2-6 16,3-1 0-16,-1 2 0 16,-2 0 0-16,2-1 1 15,0 3 1-15,-1-2 0 16,1 2-2-16,-1-1 2 16,-4 0-2-16,3 0 0 0,-1-2 0 15,-4 2 1-15,3 0 0 16,-3-2-1-16,4 3 2 15,-4-4-1-15,3 3 0 16,0 0 1-16,-2-2 0 16,2 2 5-16,-1-2-7 15,1 3 1-15,1-2 1 16,-2 0-1-16,1 2 8 16,3 1 1-16,-4 1 1 15,3-3-1-15,1 3-2 16,1-1-8-16,-2 0 0 15,0-1 19-15,0 0-11 16,-2-1 4-16,0 0 7 0,2 2-1 16,-2-2-9-1,3 1 2-15,-2-2-10 0,2 3 1 16,-1 1-1-16,-2-4 5 16,2 2-5-16,-2-2-1 15,0 2 2-15,-1-4-1 16,2 4 5-16,1-4 2 15,-1 2-7-15,2-1 9 16,-1-3-3-16,0 3-2 16,0 3-4-16,2-4 1 15,1 4 8-15,-3-1-10 16,3-2 1-16,-1 0 1 16,-2 0 4-16,3 2-5 15,-1 0-1-15,1 0 1 16,-1 0 0-16,3-1 1 0,-3-1-1 15,-1 3 0-15,2-1 1 16,1-2 3-16,-1 2 5 16,-1-2 3-16,3 1 4 15,-3-1-6-15,3 1-10 16,0-1 7-16,0-2-7 16,3 2 0-16,4 1-1 15,6-4 0-15,18 2-53 16,-5-2-163-16,-7-1-675 0</inkml:trace>
  <inkml:trace contextRef="#ctx0" brushRef="#br3" timeOffset="-204382.26">17479 4632 101 0,'0'0'1070'16,"0"0"-802"-16,0 0-116 15,0 0-33-15,0 0 5 16,0 0 23-16,2 0-62 16,-2 0-41-16,0 0-4 15,0 0 25-15,0 0 10 0,0 0-17 16,0 0 1-16,0 0-10 15,0 0-18-15,0 0-20 16,0 0-3-16,0 0-8 16,2 2-1-16,3 0 0 15,1 4 1-15,1 0 0 16,-1 0 1-16,4 1 0 16,-4-1-1-16,3 3 0 15,1-1-1-15,-2 0 1 16,1 3 0-16,3-3-1 15,-4 3 1-15,3-1 1 16,1 2-1-16,-2-2 1 0,3-3 13 16,1 4-6-16,1-5-8 15,2 2 1-15,-2 0 2 16,-1-1 8-16,-1-2-10 16,0 0 6-16,-2 2 3 15,0-2 0-15,-1 0 9 16,-4 1 2-16,1 1-5 15,-1-3 0-15,0 2 4 16,4 2 5-16,-1 0-4 16,2-1 1-16,0 1-5 15,0-1-6-15,-2 1-5 16,0-1 0-16,0-1 2 16,0 2-7-16,-3 1 5 0,4-4-5 15,-2 2 1 1,1-1 7-16,1 0-8 0,-2 0 7 15,1 0 0-15,0 0-3 16,-2 0 1-16,1-2-4 16,1 2-1-16,-1-2 4 15,-2 2-3-15,3 2 6 16,-1 0 0-16,2 0-2 16,1 2 3-16,-1 2 2 15,4-2-2-15,-3 2-8 16,3-2 9-16,-3 1-9 15,-2-4 6-15,0 1-6 16,-2 0-1-16,-1 0 10 16,1-1-10-16,-1 0 0 15,1 0 7-15,0 2-6 0,2-1 0 16,-1 2 5-16,4 0 2 16,-1 2-8-16,0 1 8 15,2-2-8-15,-2 0 1 16,3 0 3-16,-3 1-3 15,0-2-1-15,-2 1 5 16,0-2-3-16,2 0 0 16,-4-2-1-16,2 2-1 15,-1-1-4-15,1 0 4 16,1 0 8-16,-2-1-8 16,3 4 7-16,1-1-7 15,-1 0 1-15,-1 0 5 0,4 0-2 16,-3 2 4-16,1-1 0 15,-1-3 1-15,-3 1 0 16,2-1 1-16,1 0-9 16,-3 0 10-16,-1-2-5 15,2 3-2-15,0-4-1 16,0 3 2-16,2 0 1 16,-2 2-1-16,2-2 0 15,1 0-3-15,-4 2 3 16,1-2-4-16,1 0 3 15,-2 2-3-15,1-2 4 16,-1 2-4-16,2-2 5 16,1 2-6-16,0-2 0 15,3 1 1-15,-4 0 0 16,2 0 0-16,-3 1 0 0,-1-2 0 16,1 2 0-16,1-1-1 15,-2 1 1-15,3 1-1 16,1-3 4-16,-4-1-4 15,3 2 1-15,-1-4 0 16,1 2 0-16,-3-1-1 16,2-1 5-16,1 2-5 15,-3-1 1-15,2-1 1 16,1 1-2-16,-3-1 0 16,4-1 2-16,-3 2-1 15,1-2-1-15,2 0 10 16,-1 0-10-16,0 0 0 15,3-2 9-15,-1 2-8 0,1 1-1 16,1-3-4-16,1 3 4 16,-1 1 2-16,1-2 6 15,-1 0-8-15,-1 0 0 16,1-2 7-16,-1 2-5 16,-1 0-2-16,0 0 1 15,1 1-1-15,-3-2 1 16,2 1-4-16,0 0 3 15,1-1 0-15,4 2 5 16,-2-1-5-16,1 0 0 16,-1 0 8-16,-1 0-8 15,-1 0 0-15,-1 2 2 16,0-4-2-16,-3 2 0 0,-2 1 0 16,1-4 0-16,-2 0 0 15,0 4 0-15,1-3 0 16,-1 0-1-16,0 0 1 15,2 0 1-15,-3 0-1 16,3 0 0-16,-2 0 0 16,2 0 0-16,-2 0 0 15,1 2 0-15,2-1 0 16,1-2 1-16,1 4-1 16,2-4 0-16,-1 1 0 15,3 2 0-15,0-2 0 16,0 1 0-16,-3-2 0 0,-2 0 1 15,-2 2-1 1,0-1 0-16,-1 0 0 0,0 0 0 16,0 0 0-16,1 0 5 15,-3 1-5-15,2-2 1 16,-4 1-1-16,0-2 0 16,-1 0 0-16,-3 2 1 15,2-2-1-15,-2 0-3 16,0 0 2-16,0 0 1 15,0 0-12-15,0 0-15 16,0 0-30-16,0 0-62 16,-5 0-34-16,-5 0-188 15,-4 0-627-15</inkml:trace>
  <inkml:trace contextRef="#ctx0" brushRef="#br3" timeOffset="-201918.58">18404 5472 1604 0,'0'0'346'16,"0"0"-238"-16,0 0-23 16,0 0 0-16,0 0 17 0,0 0-43 15,0 0-40-15,17 0 5 16,-5 0 70-16,-1 10-21 16,4 0 10-16,1 4-24 15,1 0-13-15,3 0 6 16,1 2-2-16,0 0-17 15,4 2-18-15,0 1-8 16,2-2 0-16,0 4 3 16,-1-3 1-16,3 2 6 15,0-1-4-15,-1 1 2 16,1 1 3-16,3-1-4 16,-3 0 3-16,0-1-12 15,-2 4 8-15,2-3-4 0,-5 0-4 16,3 0 5-16,0 0 14 15,-3-2-13-15,3-1-11 16,-3 2 15-16,3-1-7 16,-2 2 0-16,0-2-8 15,-2 3 1-15,2-1-1 16,0 0 4-16,0 1 1 16,-1 2 2-16,0-1-4 15,-2 1-2-15,3 2 0 16,2-1-1-16,0 0 2 15,0 1 5-15,-1 0-3 16,-2 0-3-16,1-2 4 0,-2-1-3 16,-4 1-2-16,1-3 1 15,-1 1 0 1,-2 0-1-16,1 1 1 0,2-2 0 16,-2 0-1-16,2 0 7 15,0 0-6-15,0-2-1 16,0 1 1-16,0-5-1 15,-2 3-6-15,-1-1 6 16,-1 0 0-16,2 0 10 16,0 2-10-16,0-2 0 15,-1 2 0-15,2-2 0 16,-2 2 6-16,5 2-2 16,1 1-8-16,2-2 4 0,1 3 0 15,-2-4 13 1,1 2-7-16,-2-1-5 0,-4-3 0 15,-1-1 0 1,-3 2-1-16,1-5 0 0,-3 2 4 16,1-4-4-16,-1 2 0 15,1 0 3-15,1-2 1 16,3 1 0-16,-2 2-3 16,4-1 3-16,0 1-3 15,0-2-1-15,2 3 1 16,1-2-1-16,-4 1-4 15,4-2 4-15,-1-1 3 16,-2 2-3-16,0-3 0 16,1 0 3-16,-4 0-3 15,1-1 0-15,0 2-1 0,0-2 1 16,0-1 0-16,1 1 3 16,2 1-3-16,1 0 0 15,-2 2 0-15,2-2 0 16,1 2 4-16,-4-3-3 15,2 0-1-15,-1-2 0 16,-3 0 1-16,4 0-1 16,-3-1 0-16,-1 2 9 15,1 1-9-15,2-2-7 16,0 2 7-16,3 0 8 16,1-1-8-16,0 2-6 15,3-1 5-15,0 0 1 16,-2 0 7-16,1 1-3 0,-1-2-4 15,-1-2-9 1,1 2 9-16,-3-3 0 0,1 2 0 16,-2-2-1-16,2-2 1 15,-3 2 4-15,0 0-4 16,0 1 0-16,0-2 1 16,0 1 0-16,2 0 0 15,3-1-1-15,2 2 0 16,0-1 4-16,1 0 0 15,6-1 2-15,-3 0-5 16,1 1 3-16,-1 0-3 16,-2-1 5-16,-6 0-5 0,2 2 0 15,-4-4-1 1,-2 3 1-16,-1 0 0 0,0-2-1 16,0 2 0-16,0 0 1 15,4-2 3-15,-2 2-3 16,5 0-1-16,-3-1 1 15,2 1-1-15,1-3 0 16,-3 4 0-16,3-4 0 16,-4 1-7-16,4 1 7 15,0-1 6-15,0-1-6 16,-1-1 0-16,3 0 0 16,-3 3 1-16,3-3-1 15,0 0 1-15,-1 0-6 16,1 0 11-16,0 1-12 15,-3-1 9-15,1 0-7 0,-1 0 1 16,1 0 2 0,2 0-2-16,2 0 3 0,2 0 8 15,0-1-7-15,3-2-1 16,-1 2-2-16,-2 1 2 16,0 0 0-16,-4 0 0 15,0 0 0-15,-3 0 0 16,-2 0 0-16,-3 0 0 15,-2 0 1-15,1 0 4 16,-1 0-1-16,6 0-4 16,-1 0 0-16,7 0 0 15,3 0 0-15,-1 0 0 16,4 0 1-16,1 0-1 0,-1-2 0 16,4-3 1-16,-4 1-1 15,1 2-2-15,2-2 2 16,1 0 0-16,2 0 0 15,-1 0 1-15,2 1-1 16,3-1 0-16,-1 1 0 16,3-1 0-16,-2 2 3 15,0 1-2-15,1-2-1 16,-1 2 0-16,1-1 0 16,6-1 4-16,2 1-4 15,6-2-4-15,7 2 3 16,6-2 1-16,7 0 5 0,12 0-4 15,6-2 2 1,20-2-3-16,-12 2 0 0,6 1 0 16,-3-2 1-16,-18 1-1 15,12 2 6-15,-9-2 4 16,-8 4-9-16,-12-2-1 16,-12 2 1-16,-13 0-1 15,-11 0-6-15,-11-2-5 16,-12 1-18-16,-10-5-40 15,-5-3-110-15,0 1-251 0</inkml:trace>
  <inkml:trace contextRef="#ctx0" brushRef="#br3" timeOffset="-200511.86">17299 4532 404 0,'0'0'730'0,"0"0"-538"16,0 0-172-16,0 0-8 15,0 0-10-15,0 0 0 16,0 0-2-16,6 0 4 15,-2 0 8-15,-2 0-12 16,3 0-2-16,-3 0-167 16,0 0-590-16</inkml:trace>
  <inkml:trace contextRef="#ctx0" brushRef="#br3" timeOffset="-196490.35">17583 4738 603 0,'0'0'341'15,"0"0"-55"-15,0 0-22 16,0 0-97-16,0 0-6 16,0 0-18-16,0 0 9 15,13 9 26-15,-13-9-13 16,0 0-27-16,0 0-31 16,0 0-28-16,0 0-22 15,0 0-9-15,0 0 4 16,0 0-5-16,0 0-7 15,0 0-11-15,0 0-7 0,0 0 2 16,0 0 6 0,0 0 2-16,0-3-24 0,-10-7-8 15,-3 2-5-15,-3-4 5 16,-5 1 7-16,0-4-2 16,-6-1-5-16,0 3 1 15,-4-6 2-15,0 2 4 16,-1 0-7-16,1-1 1 15,0-3 3-15,2 2-3 16,2-1-1-16,2-5 0 16,2 4-1-16,-2-5 1 15,0 2 0-15,1-1-7 16,-3 0 7-16,0 0 7 16,1 3-1-16,-1-2-5 15,0 2-1-15,0 0 7 0,0 0-6 16,3 0 0-16,2-3-1 15,0 2 2-15,1 1-2 16,1-3 1-16,3 0-1 16,-4 0 4-16,0-2 0 15,-2 0-4-15,-2-1 1 16,3 2-1-16,-3 2 0 16,4-2 1-16,-2 2-1 15,-2-1 13-15,1 2-13 16,2 1-5-16,-3-2 5 15,1 1 0-15,-1 0 0 16,3 1 5-16,-2-3 0 0,1 4-4 16,-2-1-1-16,4 1 0 15,-2 2 0 1,1-2-1-16,1 4 0 0,0 0 1 16,0 1 0-16,1-1 0 15,0 0 0-15,-2-2 0 16,-1 2 0-16,2-3 0 15,-2 1 1-15,-1 2-1 16,-1-1 0-16,-2-1-1 16,1 4-7-16,-3-3 7 15,2 1-3-15,0 2 4 16,0-3 0-16,1 1 0 16,1 1 0-16,1-1 0 0,2 0 1 15,-3-1-1 1,0 1-9-16,0-2 9 0,4 2 0 15,-4 0 0-15,3 1-1 16,2-1 0-16,0 2 1 16,-1 1-2-16,2-1-4 15,1 4 11-15,-3-3-5 16,4 1 1-16,-1 1-1 16,1 2-9-16,-4-1 8 15,1 1-5-15,0-1-3 16,-4 2 4-16,-3-4 4 0,-2 3-1 15,-2 1-2 1,-3-3-2-16,1-1 5 0,0 3-5 16,-1-1-2-16,3-2 8 15,-2 4 2-15,-1-4-2 16,3 3 0-16,2 1 1 16,2-2-3-16,1 1 8 15,3-2-10-15,0 2 10 16,4 0-6-16,1 0 1 15,1 2 7-15,3 0-8 16,1 2 2-16,-1-1-8 16,1 0 7-16,-1 1-2 15,-3 0 1-15,-2 0 0 16,0 2 0-16,-4 0-5 16,-1 0-1-16,-5 0 5 15,0 1-12-15,-3 2 12 16,-3 1-16-16,-1-3 8 0,-3 3-15 15,0 0-6-15,-3 0 17 16,2 0-7-16,-1 0-1 16,2 0-6-16,-1 0 19 15,-1 0 6-15,3 0-6 16,5 0-4-16,2 0 12 16,2 0 0-16,4 0 0 15,4 0 1-15,-2 0 0 16,3-2 0-16,2 1-1 15,0-4 0-15,-1 5-1 0,0-1 1 16,-3 1 0-16,-1 0-1 16,2 0-4-16,-4 0 4 15,0 0 0-15,-1 0 0 16,-1 0 0-16,1 0 1 16,-5 0-1-16,-4 0 1 15,-5 0 0-15,-1 0 0 16,-9 0-1-16,-1 0-15 15,-4 0 10-15,-1 0 5 16,2 0 0-16,-2 0 0 16,1 0 0-16,1 0 1 15,5 0-1-15,1-1 1 16,2-4 0-16,5 1 0 16,1 1 0-16,1 0 0 15,4 1 0-15,3 2 0 0,6 0 1 16,-1-2 0-16,3 2-1 15,-1 0 0-15,1 0 0 16,-1 0 0-16,-2 0 0 16,0 0-1-16,1 0 1 15,-3 0-5-15,-4 0 4 16,-4 0 1-16,-2 0 0 16,-3 0 0-16,-1 2 0 15,1 0 0-15,2 0 1 16,-1-1-1-16,3 2 0 15,3-1 1-15,-3-2 5 16,1 0-5-16,0 2 1 16,2-2 8-16,3 0-3 0,3 0 11 15,8 0-9-15,-2 0-9 16,5 0 15-16,3 0-9 16,-1 0-6-16,1 0 2 15,1 0 2-15,1 0-3 16,-1 0-1-16,1 0 0 15,-3 0 0-15,3 0 0 16,-5 0 1-16,1 0-1 16,-4 0-1-16,2 0 0 15,-2 2 1-15,-1 2-1 16,2-3 1-16,-2 4 1 16,-5-2-1-16,0 1 1 0,-2-1-1 15,-2 1 0 1,2-2 0-16,0 0 1 0,2 0-1 15,5 0 1-15,2 0 3 16,7-2-4-16,-1 2-4 16,8-2 4-16,1 0 6 15,3 2 10-15,2-2-1 16,0 0 8-16,0 0 5 16,0 0 7-16,0 0 2 15,0 0 6-15,0 0-8 16,0 0 0-16,0 0-2 15,0 0-4-15,0 0-13 16,0 0-5-16,0 0-1 0,0 0-9 16,0 0 0-16,0 0 6 15,0 0-7-15,0 0 1 16,0 0 6-16,0 0-6 16,0 0 3-16,0 0-4 15,0 0 0-15,0 0 1 16,0 0-1-16,0 0-4 15,0 0 3-15,0 0-3 16,0 0 4-16,0 0-7 16,0 0-7-16,2 0-35 15,23 0-80-15,-3 0-89 16,0 0-234-16</inkml:trace>
  <inkml:trace contextRef="#ctx0" brushRef="#br2" timeOffset="-180987.36">11483 7728 299 0,'0'0'1214'15,"0"0"-1000"-15,0 0-157 16,0 0-41-16,0 0-14 16,0 0 73-16,0 0 15 15,2-4-7-15,-2 4 34 16,0 0 2-16,0 0-55 16,0 0-20-16,0 0-34 15,0 0-8-15,0 0 13 0,0 0-13 16,0 0-1-1,0 0 0-15,0 0 7 0,0 0-8 16,0 0 17-16,0 0 35 16,0 0 10-16,0 0-15 15,2-2 16-15,1 0-18 16,-1 0-11-16,2 0-11 16,-2 2 9-16,6 0-14 15,0 0-10-15,5 0 40 16,3 0-23-16,4 0 15 15,4 0 12-15,3 4-32 16,4 2 6-16,3 0 22 0,1 0-13 16,2 0-19-1,-2-1 0-15,-1-1 4 0,-3-1-11 16,0-2-9-16,-4-1 0 16,2 0 16-16,0 0 16 15,-1 0-19-15,4 0-3 16,-1 0-10-16,3 0 0 15,1 0 6-15,-2 0-6 16,3 0 0-16,-1 0 2 16,-1 0-2-16,-1 0 0 15,-2 0 1-15,-2-3 2 16,-4 2-2-16,0-2-1 16,-1 0 1-16,-2 0-1 0,1 2 1 15,-1-2 0 1,1 1 7-16,-4-2-8 0,4 2-6 15,-1-2 6-15,-2 0 1 16,0 0-1-16,0 0 1 16,0-1 3-16,0 4 0 15,-3-3-2-15,2 2 0 16,-3 2-2-16,1 0-9 16,-1 0 8-16,-1 0 1 15,3 0 0-15,2 0 7 16,-2 0-6-16,2 0 3 15,0 0-4-15,-2 0-1 16,3 0 1-16,-2 0 0 16,1 0 0-16,0 0 3 15,-2 0-3-15,2 0 0 0,-2 0 0 16,2 0 1 0,3 0-1-16,-4 0 0 0,4 0-6 15,-3 0 6-15,-1-1 5 16,4-2-5-16,-1 2-6 15,3-4 6-15,-1 1 4 16,3-2-4-16,0 0 0 16,2 0 0-16,0 0 0 15,0 0 0-15,0 0 1 16,0 2-1-16,0 0 0 16,0 0 1-16,-2 0-6 15,-1 2 5-15,-2 2-1 16,1 0 1-16,-5 0 0 15,0 0-1-15,0 0 1 16,-5 0 0-16,4 0 3 0,-3 0 1 16,1 0-8-16,-1 0 4 15,1 0 0-15,4 0-2 16,-1 2 2-16,2 2 0 16,2-2 0-16,-3 3 0 15,0-2 0-15,2-1 0 16,-3 0 0-16,0-2 0 15,0 0 6-15,-2 1-6 0,-1-1-5 16,4 0 5 0,-4 0 0-16,1 0 0 0,-2 0 0 15,2 0 7-15,0 0-7 16,-1 0 0-16,1 0 0 16,3 0 4-16,-2 0-4 15,6 0 0-15,0-3 2 16,-1-1 3-16,0 0-2 15,3 0-2-15,0-2-1 16,0 0 0-16,0 0 10 16,2-2-8-16,0-1 2 15,0 4-2-15,2-5 6 16,0 1-8-16,0 0 0 16,3-2 2-16,-1 1 4 15,0 0 3-15,-2 0-9 16,-2 2 0-16,0 0 8 15,-4 1-8-15,-1 0 0 0,1-1-4 16,-3 2 8-16,3 0-4 16,0-2 1-16,0 0 0 15,2-2 0-15,4-2 0 16,1 0 0-16,1 1-1 16,0-2 1-16,2-1 0 15,-4 1-1-15,0 0 0 16,0 1 1-16,-2-3-1 15,-1 2 1-15,1-1-1 16,-2-2-5-16,0 0 5 16,0-2 0-16,0 0 0 15,-3-4 0-15,3 0 0 16,-1-3 1-16,1 1 6 16,0-2-7-16,2 1-4 15,-2-1 4-15,2-2 1 0,0-1 7 16,0 1-8-16,-2-1-1 15,0 4 1-15,-4 0 0 16,2 4 0-16,-5 1 0 16,3-2 0-16,-1 1 4 15,0-1 4-15,1 0-1 16,-2-2-7-16,2 2 6 16,2 0 0-16,-3 0 0 15,-3-1 0-15,4 0-6 16,0-1 9-16,-4 2-3 0,1 0-6 15,-1 0 4 1,-2 2 1-16,-1 0-5 0,-3 2 7 16,1-2-3-16,-1 0-1 15,3 0-3-15,-1 0 2 16,5-4-4-16,0-3 3 16,2 1-1-16,3-2 1 15,2 3-1-15,-2-5 1 16,0 5 4-16,2-1-5 15,0 0 0-15,-2 2 6 16,-3 2-6-16,0 1 9 16,3 0-3-16,-5-2-2 15,3 2-3-15,0-2 3 16,0 0 1-16,4 1 4 16,-2-3-9-16,-2 2 0 0,0 4 1 15,-1-1-1-15,-1 1 1 16,-2 0-1-16,2 1 1 15,-4 2 12-15,1-2-13 16,-2 2-6-16,1-2 6 16,2-2 9-16,0-2-3 15,1-2-6-15,1-1-1 16,-2 2-6-16,4-1 7 16,-1-2 5-16,3-1-5 15,-1 1-6-15,1 2 6 16,-3-2 1-16,1 4-1 15,-6-1 0-15,1 2 1 16,-1 1 1-16,2 3-2 0,-1-4 0 16,-1 3 0-16,4 0 2 15,-2-2-2-15,3 1-1 16,1-3 1-16,0 3 4 16,-2-4-4-16,2 3 0 15,-3-1 0-15,-3-2 0 16,2-1-6-16,-2 3 6 15,-1-2 1-15,-1-2 0 16,-1 4 4-16,1-2-5 16,-1 0-1-16,-1-1 1 0,3-4 0 15,1 2 0 1,1-2 4-16,0 0-4 0,2-1-4 16,-2 4-6-16,2 0 4 15,-2 1 6-15,2 2 4 16,0 0-4-16,2 0-3 15,-1 0 3-15,0 0 0 16,0-2 1-16,1 2-2 16,-2 0 2-16,2-3-2 15,-1 3 1-15,-2 3-1 16,-1 1 1-16,1 0 1 16,-2 0-1-16,-1 1 0 15,1 2 3-15,-1-2-3 16,-1 3 0-16,1 0-3 15,0 0 3-15,-3 3 0 0,0-2 0 16,1 1 8-16,-1 1-8 16,0 0 0-16,1-1-3 15,-1-2 2-15,3 0 1 16,-3-2 6-16,3 2-6 16,-3 0 0-16,1-1 1 15,-1 4-1-15,-2-1 1 16,1 2-1-16,-2-1 0 15,1 0 1-15,-1 3-1 16,0-2 0-16,-1-2 1 16,3 2-1-16,-3-3 0 15,1 2 1-15,-2 1-1 16,0-1 0-16,1-1 0 16,1 1-4-16,0-2 4 15,3 1 0-15,1 1 0 0,-3-2-4 16,0 3 4-16,1 5 0 15,-4-1 0-15,3-3-8 16,3 1 8-16,6-2 6 16,2-3-6-16,0-2 0 15,1 1 1-15,-1 0-1 16,-2 3 1-16,3-4-1 16,-4 3 1-16,-1-3-1 15,0 4 0-15,-2-1 0 16,-3 2 0-16,-2 2 0 15,0-2 1-15,1-2 0 16,1 0-1-16,1-4 1 16,3 0-1-16,1-5 0 15,-1 2 0-15,6-3 0 16,-3 0 1-16,0 1-1 0,2 0 0 16,-1 0 0-16,0-1-1 15,2 2-3-15,-3-2 8 16,2 2-7-16,0 0 8 15,-1 0-10-15,1 0 10 16,0-1-10-16,-2 2 9 16,5 1-4-16,-3-1 0 15,2 1 0-15,3-2-5 16,2 0 5-16,0 2-1 16,0-2 2-16,0 2-2 0,0 3-2 15,-2-2 3 1,-5 3-4-16,0 2 2 0,-4 2 2 15,0 0-4 1,0 0 4-16,2 2 0 0,0-3 1 16,0 3-2-16,1-5 1 15,-2 3 0-15,4 0-1 16,-3 0 1-16,4-2-11 16,0 2 3-16,1-2 0 15,2-1 8-15,-2 2 0 16,-4-3 0-16,4 2 0 15,0-1 0-15,-3 2 0 16,-2 1 0-16,-2 0-1 16,-1 0-3-16,-1 1 4 15,-3-1 0-15,1 3 0 0,-1-1 0 16,-1-1-7-16,-1-1 7 16,1 2 4-16,7-1-4 15,-1-4 0-15,4 2-4 16,2-4 0-16,3 3-7 15,0 0 5-15,2 1 6 16,0-2-1-16,2 3 1 16,-2 0 0-16,-3 0-1 15,1 3 1-15,-2-2-1 16,-3 1 1-16,-1 0 0 16,-4 2 0-16,3-2 0 0,-2 0 0 15,4 0 0 1,1 0-1-16,-4 0-6 0,4 2 7 15,-1 2-1-15,-1-1-3 16,0 4 0-16,2-4 0 16,-1 3-2-16,0-1 2 15,0-3 4-15,5 2-2 16,-2 0 2-16,2-2 0 16,0-1 0-16,-1 1-3 15,-2 2 3-15,-1-1 1 16,1 1 3-16,-2 0-4 15,3 0 0-15,2-2 0 16,0 2 0-16,6-2 0 16,0-1 0-16,1 3 1 0,1 1-1 15,1-2 0 1,-2 2 0-16,-1-1 0 0,1 1-1 16,-5-1 1-16,0 3-2 15,-3-2 2-15,-2 1 0 16,3 2 0-16,-2-1 0 15,-1 1 0-15,1-3-1 16,1 3 0-16,3 0 1 16,0-1 4-16,4 1-4 15,6-3 0-15,-1 3 0 16,-1-1-1-16,1 1 1 16,-2 0-1-16,0 0 1 15,-3 0 0-15,-2 0 1 16,3 0-2-16,-1 0 1 15,0 0 0-15,3 0 0 0,5 0 0 16,1 0 0-16,4 0 0 16,1 0 1-16,3 0-1 15,0-3 0-15,2 2 0 16,-4-4 1-16,0 4-1 16,-4-2 0-16,1 0-1 15,-5 0 1-15,-3 0 1 16,2-2-1-16,-4 3 0 15,3-4 0-15,0 2 0 16,2-2 1-16,-2 2-1 16,0-1-3-16,-3-4 3 15,-1 1 4-15,3-2-4 16,4-2 0-16,3 1 0 0,3-4 0 16,-2 1 0-1,0 1 0-15,-8 5 4 0,-1-3-4 16,-5 3-1-16,-4 0 1 15,-5 2 0-15,2 0 0 16,3-3 0-16,0 4 1 16,4-3-1-16,0 2 0 15,3 0 0-15,1 0 0 16,4-1-1-16,1 1 1 16,1 0 0-16,0 1 0 15,-3-1 0-15,-3 0 0 16,1 0 0-16,-5 0 0 15,0-3 0-15,0 3 0 16,1-4 1-16,3 0-1 16,4 1-1-16,7-1-2 0,6-1 3 15,8 1 0-15,2 5 1 16,5-1-1-16,0-1-1 16,-3 3 1-16,-4 0 0 15,-8 1 0-15,-6-3 0 16,-5-3 1-16,-6 2 0 15,1-2-1-15,-1 0 0 16,3 2 0-16,1-1 0 16,0 5 0-16,-1 0 1 15,0 2-1-15,-5-2 0 16,-2 1 0-16,-8 0 1 16,-5 0 0-16,-5 2-1 0,-7 0 0 15,4 0 0-15,-1 0 0 16,4 0 0-16,5 0-1 15,4 0 0-15,2 0 1 16,1 0 0-16,2 0 0 16,-3 0 1-16,-3 0 0 15,-6 2-1-15,-6-2 1 16,-4 0-1-16,-3 2-1 16,-2-2-4-16,0 0 5 15,0 0 0-15,0 0 7 16,0 0-6-16,0 0 0 15,0 0 4-15,0 0-3 16,0 0-2-16,0 0 0 0,0 0-1 16,0 0-5-16,-2 0-9 15,-48 0-36-15,3 0-125 16,-13-12-471-16</inkml:trace>
  <inkml:trace contextRef="#ctx0" brushRef="#br2" timeOffset="-177867.5">22182 3057 332 0,'0'0'783'0,"0"0"-391"15,0 0-57-15,0 0-12 16,0 0-124-16,0 0-8 16,2-30-65-16,2 23-49 15,2-1-5-15,-2-1 7 16,2 0-2-16,1-2-30 16,-3 4 2-16,2 1-6 15,-2-1-14-15,-2 6-8 16,-2-4 5-16,2 5-5 15,-2 0-5-15,0 0-3 16,0 0-9-16,0 0 2 16,0 0-6-16,0 0-16 15,0 0-11-15,0 14-2 0,0 9 20 16,-2 10 9-16,-8 10 4 16,2 6 1-16,-3 6 0 15,1-1-4 1,2 2-1-16,-1-6-6 0,3-3-8 15,1-9 5-15,0-5-9 16,1-6-15-16,2-5-39 16,-3-4-12-16,1-6-12 15,0-2-41-15,-1-2-13 16,-4-5-33-16,0 2 83 16,-4-3 66-16,-3 0 34 15,-4-2 0-15,-2 0 1 16,-5 0-1-16,-2 0 9 15,0 0-8-15,2 0 24 0,5 0 17 16,7 0 63 0,4 0 7-16,6 0-1 0,5 0-27 15,0 0-52-15,0 0-31 16,0 0 6-16,9 0 2 16,6 0 15-16,12 0 37 15,11 0 20-15,9 0-24 16,11 0-7-16,4 0-21 15,7 0-16-15,-2 0-6 16,-5 0-7-16,-6 0 0 16,-12 0-11-16,-15-10-42 15,-13-2-100-15,-11 0-494 0</inkml:trace>
  <inkml:trace contextRef="#ctx0" brushRef="#br2" timeOffset="-177635.5">22138 2976 2348 0,'0'0'243'0,"0"0"-88"0,0 0-90 15,0 0-25 1,0 0 21-16,149-37-10 0,-91 37-34 15,1 0-17-15,-3 0 0 16,-2 14-45-16,-18-1-165 16,-12-2-1131-16</inkml:trace>
  <inkml:trace contextRef="#ctx0" brushRef="#br2" timeOffset="-177383.5">22501 3259 2086 0,'0'0'208'16,"0"0"-166"-16,0 0-10 15,0 0 19-15,0 0 60 0,36 104-13 16,-26-63-12-16,-1 7-37 16,1 2-6-16,-4 0-13 15,-4-1-15-15,-2-5-15 16,0-1 1-16,0-10 6 15,0-6-7-15,-6-9-21 16,-1-8-47-16,0-7-133 16,3-3-432-16</inkml:trace>
  <inkml:trace contextRef="#ctx0" brushRef="#br2" timeOffset="-177165.51">22664 3363 2516 0,'0'0'295'0,"0"0"-79"16,0 0-103-16,0 0-76 16,0 0-14-16,0 0-2 15,0 0-11-15,131 10-10 16,-111 9 0-16,-9 2-13 16,-11 3 2-16,0 0-6 15,-25-1 17-15,-21 0 13 16,-16-3-13-16,-42 2-14 15,16-6-167-15,8-6-247 0</inkml:trace>
  <inkml:trace contextRef="#ctx0" brushRef="#br3" timeOffset="-170123.17">12065 1740 1107 0,'0'0'1040'0,"0"0"-824"16,0 0-80-16,0 0-50 15,0 0-44-15,13-113 15 0,-9 99 19 16,-2-1-39-1,3 5-6-15,-5 2 23 0,0 5 7 16,0 2-21 0,0 1-22-16,0 0-18 0,0 0-19 15,0 0-5-15,0 0 6 16,0 4-9-16,0 16 0 16,0 12 26-16,0 16 1 15,3 12 0-15,-1 13 7 16,-2 8-7-16,0-2-5 15,0-1-24-15,0-8-13 16,0-8 20-16,0-13 5 16,0-11 2-16,0-12-20 15,0-6-7-15,0-9-47 16,0-2-60-16,-2-5-60 16,-8-4 103-16,-1 0 88 15,-7 0 18-15,-1 0 9 0,-4-4-9 16,0-3 23-1,4 2 43-15,-1 0 77 0,4 0-43 16,3 3 28-16,4 0-23 16,7-1-26-16,0 3-27 15,2 0-39-15,0 0-13 16,0 0-22-16,6 0 22 16,9 0 0-16,6 7 27 15,8-1 18-15,8 0 32 16,11-5-1-16,0-1-20 15,6 0-25-15,-5 0-19 16,-7 0-12-16,-6 0-14 0,-14 0-57 16,-13-7-66-16,-7-3-180 15,-2-2-958-15</inkml:trace>
  <inkml:trace contextRef="#ctx0" brushRef="#br3" timeOffset="-169886.16">11976 1512 2258 0,'0'0'304'0,"0"0"-202"15,0 0-73-15,0 0-15 16,0 0-1-16,0 0-12 15,141-41-1-15,-91 41-34 16,26 3-69-16,-11 11-211 16,-7-3-529-16</inkml:trace>
  <inkml:trace contextRef="#ctx0" brushRef="#br3" timeOffset="-169240.99">12613 2057 1257 0,'0'0'353'0,"0"0"-197"16,0 0-33-16,-3 105 37 15,-1-72-45-15,1 1-38 16,3-1-27-16,0-9 0 16,0-6-7-16,0-6-14 15,0-8 13-15,0-3 35 16,0-1 34-16,0 0-11 16,0-1-16-16,3-19-2 15,8-6-48-15,7-9-28 16,2-5 4-16,3 0-10 0,0 4 1 15,0 4 4 1,-3 6-4-16,-5 7-1 0,-3 11 1 16,-5 5-1-16,-3 3-18 15,0 4-17-15,3 20 7 16,-2 12 20-16,1 4 8 16,1 1 5-16,-1-5 1 15,1-8 2-15,0-8-8 16,0-7 5-16,-1-7-4 15,1-6 3-15,2 0 4 16,4-4 15-16,8-19 7 16,2-9-20-16,4-4-1 15,4-7-2-15,1 3-2 16,-1 2 0-16,-4 9-4 0,-5 4 5 16,-9 11 7-16,-1 9-4 15,-6 5-9-15,-1 0-32 16,1 23 1-16,6 12 25 15,1 12 6-15,1 3 10 16,3 0-5-16,-3-3 3 16,-1-4-8-16,-9 0-32 15,-4-12-112-15,0-17-599 0</inkml:trace>
  <inkml:trace contextRef="#ctx0" brushRef="#br3" timeOffset="-155493.28">17209 2715 2076 0,'0'0'348'0,"0"0"-268"16,0 0-51-16,0 0-16 16,0 0 7-16,0 0 54 15,148-36-29-15,-104 26-10 16,7 2 7-16,4-1-8 15,1 6-17-15,-2-1-6 16,-3 4-10-16,-4 0 4 16,-8 0-5-16,-4 0-5 15,-14 0 0-15,-5 4 4 16,-9-1-6-16,-7 2-14 16,0-1 4-16,-15 2-22 15,-20 2 38-15,-11 2-40 16,-10 0-13-16,-4-1 32 0,-4 0 21 15,-1-3 2 1,5-2 20-16,8-2 51 16,10-2 21-16,13 0-14 0,9 0-2 15,13 0 0-15,7 0-10 16,0 0-67-16,0-6-11 16,21-2 11-16,6-1 10 15,6 1 4-15,9-1-13 16,5 1 5-16,2 2-6 15,4 2 4-15,1 1-4 16,-3 3-1-16,-4 0-10 16,-5 0-20-16,-1 0-53 15,-10 0-88-15,-12 0-628 0</inkml:trace>
  <inkml:trace contextRef="#ctx0" brushRef="#br3" timeOffset="-155047.56">18250 2434 1151 0,'0'0'1388'0,"0"0"-1271"0,0 0-12 15,0 0 3-15,0 0 45 16,0 0-41-16,0 0-112 15,-27-63 20-15,54 48-3 16,9-3 6-16,5 0 4 16,5 2-8-16,-4 1-10 15,-5 9-1-15,-6 6-8 16,-6 0-19-16,-10 6-11 16,-5 19-7-16,-10 11-22 15,-2 6 33-15,-25 8 23 16,-16 2 3-16,-8 0 11 15,-7-2 3-15,-4-5-1 16,4-5-4-16,8-8-3 16,15-7-4-16,10-11 3 15,17-5-5-15,8-5-27 0,2-4-23 16,27 0 45-16,16 0 5 16,10 0 51-16,12-6-7 15,4-8-12-15,3 2-24 16,-5-2-8-16,9-4-27 15,-16 4-134-15,-17 0-172 16</inkml:trace>
  <inkml:trace contextRef="#ctx0" brushRef="#br3" timeOffset="-154806.86">18882 2212 2705 0,'0'0'393'0,"0"0"-325"15,0 0-63-15,0 0-5 16,0 0-48-16,0 0 48 16,0 134 0-16,0-59-40 15,5 6-40-15,1-2 3 16,4-8 25-16,-2-6-6 16,3-11-48-16,-1-4-82 15,-6-16-143-15,-4-12-269 0</inkml:trace>
  <inkml:trace contextRef="#ctx0" brushRef="#br3" timeOffset="-154655.87">18702 2827 2158 0,'0'0'693'0,"0"0"-550"0,0 0 3 16,0 0-124-16,0 0-22 16,0 0 0-16,0 0 16 15,114-18 14-15,-48 16-5 16,5-4-11-16,-1-4-14 15,10-8-45-15,-20 0-131 16,-17-2-287-16</inkml:trace>
  <inkml:trace contextRef="#ctx0" brushRef="#br3" timeOffset="-154507.6">18682 2374 2580 0,'0'0'521'0,"0"0"-490"16,0 0-47-16,0 0 16 16,194-50-84-16,-117 45-65 15,-5 2-1471-15</inkml:trace>
  <inkml:trace contextRef="#ctx0" brushRef="#br3" timeOffset="-154118.81">19263 2623 2781 0,'0'0'172'0,"0"0"-147"0,0 0-25 15,0 0-10-15,-4 106 1 16,4-70 0 0,9 1-52-16,0-1 24 0,-3-11 29 15,-1-6 8 1,-3-10 0-16,0-5 0 0,1-4 13 15,4-1 39-15,3-22-15 16,6-9-11-16,6-6-25 16,5-2 8-16,4 2-1 15,-2 6-8-15,-2 8 5 16,-9 11 26-16,-3 11-8 16,-8 2-23-16,-3 9-18 15,-4 19 7-15,0 8 11 16,-15 6 21-16,-18 0-12 15,-15-2 6-15,-7-6 11 16,-5-8-25-16,-2-8 13 0,-19-18-14 16,15 0-140-1,12-4-2360-15</inkml:trace>
  <inkml:trace contextRef="#ctx0" brushRef="#br3" timeOffset="-152734.93">17989 4814 1727 0,'0'0'468'15,"0"0"-222"-15,0 0 14 16,0 0-59-16,0 0-35 16,0 0-53-16,0 0-50 15,-4-3-16-15,4 3 12 16,0-1-14-16,0 1-17 0,0 0-17 16,0 0-10-1,0 0-1-15,2-1-9 0,6-2-13 16,11 1 22-1,7-1 5-15,14 0 2 0,12-1-6 16,10 2 5 0,7-2-5-16,4 0-1 15,1 2 0-15,-5-2-14 0,-11 2-2 16,-14 2 5-16,-13-2 2 16,-14 2 2-16,-11 0 7 15,-6-2 0-15,0-2-1 16,-13-3-32-16,-16-1-46 15,-6-5 23-15,-8 1 20 16,-4 0 12-16,-4 3 23 16,-1 0-27-16,2 1 12 15,2 2 16-15,6 2 16 0,11 0 8 16,9 0 16-16,11 2-3 16,11-2-18-16,0-1-19 15,11 4-44-15,22-3 31 16,14 1 13-16,11 0 19 15,7 3-19-15,4 0-15 16,-3 0-19-16,-6 0 12 16,-8 0-8-16,-14 0-8 15,-14 0 13-15,-11 4 3 16,-11-2 4-16,-2 2 18 16,-4-3 76-16,-18 5 5 15,-7 0-55-15,-7 3-7 16,3-1 10-16,2 5 2 15,6-5-16-15,8 1-11 16,3-3 0-16,9 0-8 0,5-4-6 16,9-2-65-16,16 0-67 15,2 0-180-15</inkml:trace>
  <inkml:trace contextRef="#ctx0" brushRef="#br3" timeOffset="-152105.22">18918 4419 1165 0,'0'0'1519'0,"0"0"-1393"15,0 0-63-15,0 0-34 16,0 0-10-16,0 0 19 16,0 0-38-16,-7 17-28 15,7 19 28-15,0 8 13 16,5 6 0-16,3 4-5 15,2-1-8-15,1 2-5 16,-1-3-40-16,4-5-40 16,-5-6-79-16,-7-5-109 15,0-9-454 1,-2-11 166-16</inkml:trace>
  <inkml:trace contextRef="#ctx0" brushRef="#br3" timeOffset="-151945.22">18945 4951 712 0,'0'0'585'15,"0"0"-35"-15,0 0-39 0,0 0-219 16,0 0-90-16,0 0-60 15,0 0-90-15,-58-66-51 16,76 62 0-16,13-3 16 16,9 1 5-16,7 1-14 15,6 1 8-15,1-1-7 16,-3 2-4-16,-7-1-5 16,-10-1-39-16,-10 1-24 15,-24-6-66-15,0 2-56 16,-13-3-569-16</inkml:trace>
  <inkml:trace contextRef="#ctx0" brushRef="#br3" timeOffset="-151766.22">18803 4401 1981 0,'0'0'942'0,"0"0"-906"16,0 0 32-16,117-34-17 15,-61 22-25-15,8 2-26 16,30 6-38-16,-18 4-403 16,-11 0-1953-16</inkml:trace>
  <inkml:trace contextRef="#ctx0" brushRef="#br3" timeOffset="-151293.21">19553 4716 1713 0,'0'0'571'0,"0"0"-249"16,0 0-148-16,0 0-94 15,0 0-9-15,0 0-54 16,0 0-16-16,0 70 8 16,0-28 3-16,2 4-12 15,5-2-8-15,-1-3-39 16,2-9 35-16,-4-12 6 16,0-8-4-16,1-12-14 0,1 0 24 15,6-18 39-15,3-18 4 16,5-6-22-16,5-3-10 15,-1 5-6-15,-2 12 3 16,-1 11-8 0,-4 11-4-16,-3 6-30 0,-5 12-16 15,-3 17 50-15,-6 13 0 16,0 9-14-16,-15-3-30 16,-16-2 32-16,-7-6 12 15,-9-13 8-15,-26-10-8 16,12-11-45-16,6-6-335 0</inkml:trace>
  <inkml:trace contextRef="#ctx0" brushRef="#br3" timeOffset="-149822.21">17483 7654 2225 0,'0'0'293'0,"0"0"-188"15,0 0 8-15,0 0-23 16,0 0 14-16,0 0-48 16,0 0-31-16,-9-28 16 15,-4 28-30-15,-5 16-6 16,-4 10 3-16,2 9 0 16,1 6 10-16,9 3-10 15,5-2-8-15,5-4-4 16,0-7-1-16,23-13-14 15,8-10 14-15,7-8 5 16,8-12 11-16,1-24 7 0,-5-13 4 16,-8-9-13-1,-14-6 1-15,-20 2-3 0,-2 8 16 16,-36 11 7 0,-16 18 6-16,-12 19-4 0,-34 29-32 15,15 24-59-15,14 5-467 16</inkml:trace>
  <inkml:trace contextRef="#ctx0" brushRef="#br3" timeOffset="-94953.4">773 7474 2183 0,'0'0'298'16,"0"0"-210"-16,0 0 2 16,0 0 8-16,0 0-3 15,0 0-9-15,-5-63-22 16,3 57 18-16,0 4-8 16,0-2-20-16,-3 2-43 0,0 0 2 15,-3 0-3 1,-1 2-10-16,-9 0-10 0,-4 0 9 15,-12 20-12-15,-6 12-8 16,-6 11 11-16,-4 8 10 16,6 6 0-16,8-1 0 15,10-1-5-15,14-6 4 16,12-6-7-16,0-14-27 16,25-13-30-16,15-11 16 15,7-5 47-15,3-22 2 16,4-21 0-16,-7-13 13 15,-9-9 26-15,-11-5 6 16,-16 1 2-16,-11 4 7 16,0 11 2-16,-25 12 9 0,-1 11 4 15,-3 16-41-15,2 13-28 16,5 2-20-16,3 21-52 16,19 42-117-16,0-7-200 15,4-4-1039-15</inkml:trace>
  <inkml:trace contextRef="#ctx0" brushRef="#br3" timeOffset="-94560.06">1192 7633 2453 0,'0'0'298'0,"0"0"-298"15,0 0-6-15,0 0 6 0,0 0 37 16,0 0-17-16,0 0-3 16,79 17-12-16,-79-13-5 15,0-1 36-15,0 1 42 16,-10 1 23-16,-3-3-17 16,-3-2 1-16,5 0-29 15,1 0-10-15,6-8-46 16,2-10-14-16,2 2 10 15,0 0-10-15,0 6 14 16,0 3 4-16,0 7-4 16,0 0-10-16,0 0-48 15,0 0-25-15,0 7 15 16,0 0 36-16,0 2 32 0,0-6 2 16,0 0 7-16,0-3-9 15,0-4-72-15,8-10-222 0</inkml:trace>
  <inkml:trace contextRef="#ctx0" brushRef="#br3" timeOffset="-94136.52">1807 7338 2715 0,'0'0'308'15,"0"0"-238"-15,0 0-21 0,0 0-3 16,0 0-33-16,0 0-7 16,0 0-6-16,-63-85-17 15,47 85-4-15,-8 4 20 16,-12 18-22-16,-8 12 13 16,-5 6 10-16,7 2-1 15,8-1 1-15,14-3-5 16,13-9-6-16,7-7-8 15,9-8-14-15,20-7-3 16,9-7 15-16,7-3 21 16,5-23 2-16,0-8 12 15,-4-6-14-15,-7 0 0 0,-12 2 3 16,-12 9 38-16,-11 10 60 16,-4 7 27-16,0 10-28 15,0 2-86-15,0 10-14 16,0 22-1-16,0 14 1 15,2 15 13-15,14 3-9 16,7 3-4-16,19 10-13 16,-7-15-90-16,-1-20-298 0</inkml:trace>
  <inkml:trace contextRef="#ctx0" brushRef="#br3" timeOffset="-92888.31">10523 6810 2280 0,'0'0'435'0,"0"0"-205"16,0 0-5-16,0 0-105 15,48-115-48-15,-43 87-21 16,-3 4-23-16,-2 4-11 16,0 8-1-16,0 6-7 0,-7 6-9 15,-19 6-34-15,-14 26-8 16,-12 18 41-16,-3 14-12 15,4 11-1-15,11 2 8 16,22-8-9-16,18-7-25 16,6-16-6-16,41-15 3 15,18-24 17-15,18-7 23 16,8-30 3-16,-5-20 10 16,-12-16-4-16,-23-8 4 15,-26-5 3-15,-25 6 36 16,-11 5 15-16,-37 12-21 15,-6 13-8-15,-7 17-27 16,10 18-8-16,17 8-39 0,32 44-84 16,2 4-218-1,22 4-763-15</inkml:trace>
  <inkml:trace contextRef="#ctx0" brushRef="#br3" timeOffset="-92700.31">11189 6959 3134 0,'0'0'215'0,"0"0"-151"16,0 0-40-16,0 0-24 16,0 0-26-16,0 0-25 0,0 0-73 15,76-48-80 1,-59 48-307-16</inkml:trace>
  <inkml:trace contextRef="#ctx0" brushRef="#br3" timeOffset="-92263.46">11909 6709 2450 0,'0'0'300'16,"0"0"-206"-16,0 0 76 15,0 0-69-15,100-130-13 0,-92 102-21 16,-8 0-29-16,0 6-23 16,-15 6-15-16,-16 10-17 15,-10 6-14-15,-7 0 31 16,-1 26 21-16,2 5-1 15,12 8-16-15,10 1-4 16,13-4-10-16,12-3-4 16,0-10-3-16,27-8-21 15,9-8 38-15,9-7 0 16,3 0 22-16,2-13-11 16,-3-12-5-16,-9 1 0 15,-9 2-5-15,-10 6 5 0,-12 9 15 16,-7 7 32-1,0 6-53-15,0 27 12 0,-7 19-12 16,0 19 23 0,1 51-23-16,4-14-83 0,2-13-374 0</inkml:trace>
  <inkml:trace contextRef="#ctx0" brushRef="#br3" timeOffset="-88838.64">6064 9996 753 0,'0'0'629'0,"0"0"-369"0,0 0-138 15,0 0 11-15,0 0-8 16,0 0-21-16,0 0-17 16,0 0 39-16,0 0-30 15,0 0-44-15,0 0-34 16,0 0-7-16,0-2-1 15,0 2-9-15,0 0 1 16,0-1-2-16,0 1 20 16,0-3 50-16,0 1-7 15,0 2-1-15,0 0-22 16,0 0 17-16,0-2 6 16,0 2-3-16,-4 0-23 15,-6-2-3-15,2 0-24 0,-5 2-9 16,-3 0 3-1,-4 0-3-15,0 0 4 0,-5 0-3 16,1 6-2 0,0 6-4-16,1 0 4 0,3 4 0 15,0 5-3-15,4 2-6 16,6 5 4-16,2 6 4 16,8 0 1-16,0 1-1 15,0-4-7-15,21 0 0 16,3-5-7-16,5-10 0 15,2-6 8-15,5-10 7 16,-1 0 0-16,1-23 1 16,-1-13 30-16,0-10 14 15,-6-8-6-15,-3-5-14 0,-8-3-12 16,-5-3-4-16,-6 6-4 16,-7 5 34-16,0 8 18 15,-7 11 15-15,-6 6-11 16,2 11-14-16,-1 8-17 15,4 7-30-15,-1 3-14 16,-1 0-2-16,-2 1 9 16,-7 17-5-16,-2 5-1 15,-4 2-9-15,2 2-9 16,3-7-12-16,9-5-11 16,11-11-67-16,0-4-154 15,0 0-580-15</inkml:trace>
  <inkml:trace contextRef="#ctx0" brushRef="#br3" timeOffset="-88253.83">6510 9950 2526 0,'0'0'444'16,"0"0"-430"-16,0 0 3 15,0 0 75-15,0 0-61 16,0 0-19-16,0 0 14 15,7-22-3-15,-3 18-9 16,-2 2-3-16,-2 2-5 16,0 0-6-16,0 0-12 15,0 0 5-15,0 0-8 16,0 0-17-16,0 8 6 16,0 2 26-16,0 1 7 15,-2 0 3-15,-7-3-1 16,-2-4-2-16,-2-4 5 0,-1 0 7 15,3 0 11-15,3-11-18 16,2-6 0-16,4-1-5 16,2-1 13-16,0 6-15 15,0 0 3-15,10 10 2 16,-2 1-10-16,1 2-3 16,3 4-19-16,-1 15 15 15,-3 6 7-15,2 0 9 16,-6-2 1-16,-2-4-9 15,0-11-1-15,-2-2 6 16,0-6-6-16,0 0 0 16,0-8-24-16,3-17-135 15,-3 1-640-15</inkml:trace>
  <inkml:trace contextRef="#ctx0" brushRef="#br3" timeOffset="-87277.53">6908 9851 1595 0,'0'0'336'0,"0"0"-90"0,0 0 318 16,0 0-506-16,0 0 40 15,0 0 52-15,0 0-39 16,-4-58-45-16,4 48-2 16,0 1-15-16,12-2-28 15,9-1-16-15,8-2 7 16,9 3 4-16,9 4-16 15,0 6-13-15,2 1 2 16,-4 1-14-16,-7 19-9 16,-7 9-4-16,-12 3-3 15,-11 5-26-15,-8 4 56 0,-8 0 11 16,-25-3 5 0,-7-1 5-16,-6-7-3 0,1-5 4 15,7-10-1-15,11-5 4 16,14-8 0-16,10-2-14 15,3 0-21-15,10 0-32 16,21-2 53-16,9-2 10 16,11 4 9-16,5 0-14 15,-1 4-5-15,-5 21-7 16,-13 7 6-16,-12 8-5 16,-21 1-11-16,-4 4 17 15,-31-3 20-15,-20-4 18 0,-16-6 12 16,-6-8 18-16,-1-10-5 15,7-9-16 1,-8-10-47-16,17-17-48 0,14-8-368 16</inkml:trace>
  <inkml:trace contextRef="#ctx0" brushRef="#br3" timeOffset="-81335.52">1680 8179 1595 0,'0'0'871'15,"0"0"-740"-15,0 0-70 0,0 0 21 16,0 0-34-16,0 0-31 16,-10-10-5-16,10 10-10 15,0 0 12-15,0 0-4 16,0 0-10-1,-4 10 0-15,-2 20 5 0,-1 12 4 16,0 10-2-16,2 8-7 16,1 5 0-16,0 0 0 15,-3-8-20 1,-1-6-10-16,-6-8-9 0,-15-12-40 16,4-15-207-16,-2-13-917 0</inkml:trace>
  <inkml:trace contextRef="#ctx0" brushRef="#br3" timeOffset="-81138.74">1365 8474 2176 0,'0'0'599'0,"0"0"-532"15,0 0-67-15,0 0 1 16,0 0-1-16,0 0 10 16,0 0-4-16,110 113-1 15,-81-96-3-15,-3-7-1 16,-2-10-1-16,3 0 19 15,2-27 45-15,-2-11-46 16,-2-27-18-16,-10 11-186 16,-8 10-1993-16</inkml:trace>
  <inkml:trace contextRef="#ctx0" brushRef="#br3" timeOffset="-80483.73">606 9318 2126 0,'0'0'356'0,"0"0"-277"16,0 0-4-16,0 0 15 0,0 0-46 15,0 0-30 1,0 0-14-16,-25-2-20 16,13 24 20-16,-3 12 1 15,2 12 0-15,-1 8 0 0,8 5 9 16,6 1-2-16,0-2 1 15,2-10-8-15,16-10-1 16,4-11-7-16,3-18 7 16,4-9 3-16,4-8 70 15,0-26 9-15,-2-16-8 16,1-10-40-16,-10-6-11 16,-4 1 12-16,-11 3 16 15,-7 8 34-15,0 10-14 16,-12 12-20-16,-7 12-20 15,1 8-11-15,5 10-18 16,1 2-2-16,7 10-38 16,5 18-89-16,0 21-97 15,9-5-102-15,5-9-1400 0</inkml:trace>
  <inkml:trace contextRef="#ctx0" brushRef="#br3" timeOffset="-80175.81">1132 9454 1334 0,'0'0'831'16,"0"0"-723"-16,0 0-69 15,0 0 35-15,0 0 14 16,0 0 0-16,0 0-39 0,31 25-19 16,-31-22-7-1,0 2 90-15,0-5 48 0,-16 0-26 16,-2 0-19-1,-2-5-36-15,2-9-42 0,3-1-20 16,1-1-14-16,5 0 18 16,5 5-11-16,4 5-4 15,0 2-7-15,0 4-7 16,0 0-22-16,0 0-55 16,6 14 4-16,6 0-43 15,5 1-64-15,-1-5-137 16,-3-9-904-16</inkml:trace>
  <inkml:trace contextRef="#ctx0" brushRef="#br3" timeOffset="-79718.83">1514 9356 1554 0,'0'0'1064'16,"0"0"-941"-16,0 0-71 15,0 0 31-15,0 0-3 16,0 0-25-16,94-120-22 16,-80 94-4-16,-8 2 26 15,-4 6 8-15,-2 1-22 16,0 8-6-16,-16 5-26 16,-5 4-9-16,-8 0-1 15,-5 24-10-15,-1 6 6 16,4 8 5-16,2 2-9 15,8 0 8-15,11-1 1 16,4-10-4-16,6-8 3 0,0-7-10 16,0-10-8-16,14-4-2 15,3 0 17-15,4-18 4 16,-1-5 15-16,2-4-4 16,-4-2-1-16,-5 5-4 15,-1 8-6-15,-8 8 0 16,-2 8-4-16,-2 0-4 15,0 21 6-15,0 16 2 16,0 11 0-16,0 6 0 16,0 4 0-16,5-4 5 15,3-3-5-15,2-11-33 16,1-7-29-16,7-19-68 16,-5-7-51-16,1-7-413 0</inkml:trace>
  <inkml:trace contextRef="#ctx0" brushRef="#br3" timeOffset="-79222.81">1801 9374 2415 0,'0'0'397'16,"0"0"-306"-16,0 0-24 16,0 0-12-16,0 0-22 0,0 0-7 15,0 0-14 1,12-98-7-16,-12 96 32 0,0 2 17 15,0 0-25-15,0 0-3 16,0 0-20-16,0 0-6 16,0 0-1-1,0 0 1-15,0 0 1 16,0 0 4-16,0 0 2 0,0 0-2 16,0 0 2-16,0 0 4 15,0 0-1-15,0 0-3 16,0 0-2-16,0 10-4 15,0 6-1-15,0 4 0 16,11 4 6-16,1 6-6 16,3 0 0-16,5 1 0 15,2 1 0-15,3-2-8 16,4-2 8-16,0-2 0 16,-3-3-7-16,1-6 7 15,-6-1-2-15,-6-4-2 0,-9-2-4 16,-4 0-12-1,-2 2 20-15,0 0 1 0,-6 1 6 16,-9 4 2-16,-1-5 1 16,-1-2-10-16,-2-4-9 15,-1-6-64-15,-5-6-79 16,4-14-89-16,2-7-562 0</inkml:trace>
  <inkml:trace contextRef="#ctx0" brushRef="#br3" timeOffset="-79100.83">1927 9264 2408 0,'0'0'524'0,"0"0"-326"0,0 0-23 16,0 0-74-16,136-90-36 15,-72 66-29-15,13 0-21 16,23-1-15-16,-19 7-112 16,-15 6-334-16</inkml:trace>
  <inkml:trace contextRef="#ctx0" brushRef="#br3" timeOffset="-77807.77">12450 6611 2186 0,'0'0'332'0,"0"0"-226"16,0 0-10-16,0 0-54 15,0 0-8-15,0 0 21 16,0 0 4-16,60-22-2 15,-35 34-44-15,1 12-11 16,3 12 10-16,5 12 2 16,-3 10-7-16,2 11 0 15,-4 4-7-15,-4-2-30 16,-8-2-15-16,-5-8 26 16,-8-11-2-16,-4-10 20 15,0-11-10-15,-20-11-4 16,-5-10-80-16,-2-6-269 0</inkml:trace>
  <inkml:trace contextRef="#ctx0" brushRef="#br3" timeOffset="-77540.63">12468 7091 2480 0,'0'0'369'0,"0"0"-270"15,0 0-81-15,0 0 20 16,0 0 3-16,0 0-16 15,80 127-7-15,-54-98-18 0,-1-5 10 16,2-4-10 0,-2-8-3-16,-4-6 3 0,0-6 0 15,-1 0 18 1,-1-12 34-16,2-16 9 0,4-12-10 16,-3-11-28-16,0-3-12 15,-2-4-11-15,-2 3-1 16,-7 10-10-16,-11 5-37 15,0 14-148-15,0 12-727 0</inkml:trace>
  <inkml:trace contextRef="#ctx0" brushRef="#br3" timeOffset="-77087.44">13192 6846 1144 0,'0'0'878'15,"0"0"-492"-15,0 0-68 16,0 0-38-16,0 0-120 15,0 0-77-15,0 0-46 16,9-17-29-16,-14 22-8 16,-8 20-4-16,-5 8-10 15,0 7 0-15,4 6 2 0,4-2 1 16,8-5-4-16,2-8 7 16,0-9 8-1,2-8-1-15,12-10 5 0,-1-4 4 16,5-5 39-16,1-22 22 15,2-12-36-15,-4-4-15 16,-1-3-8-16,-5 0-1 16,-7 4-1-16,-4 5-8 15,0 9-13-15,-13 11-36 16,-27 17-72-16,2 0-151 16,2 15-754-16</inkml:trace>
  <inkml:trace contextRef="#ctx0" brushRef="#br3" timeOffset="-76730.45">13497 6963 1281 0,'0'0'937'16,"0"0"-823"-16,0 0 121 15,0 0-29-15,0 0-66 0,0 0-39 16,0 0-34 0,76 47-34-16,-76-43-5 0,0-4-11 15,0 0 15 1,-2 0 24-16,-16 0-13 0,-5-11-18 16,2-8-1-16,-2 1 0 15,7 0 2-15,3 0-16 16,7 5 4-16,3 6-4 15,3 1-10-15,0 6-1 16,0 0-49-16,3 0-62 16,18 22-41-16,2-4-111 15,-3-1-894-15</inkml:trace>
  <inkml:trace contextRef="#ctx0" brushRef="#br3" timeOffset="-76060.42">13804 6825 2488 0,'0'0'262'0,"0"0"-144"0,0 0 42 15,0 0-57-15,83-109-24 16,-60 79-22-16,-6 5-36 16,-3 5-9-16,-12 4 6 15,-2 6-18-15,0 8-9 16,-18 2 9-16,-7 0 1 15,-2 10 0-15,3 8 3 16,6 8-4-16,7 4-8 16,9 4-5-16,2 4-5 15,2 4 6-15,18 7-10 16,5 2-5-16,-1 4-37 16,-3 1-20-16,-6-4-49 15,-11-4-2-15,-4-7-172 16,-2-12 228-16,-21-10 79 0,-2-12 189 15,-2-7-36-15,0 0-39 16,4-24 0 0,6-6-18-16,5-7-47 0,10-8 12 15,2-1 2-15,12 0-29 16,19 2-27-16,11 2-7 16,14 4-1-16,6 6-40 15,9 4-49-15,0 4-6 16,-1 3-26-16,-5 2-29 15,-13 0-17-15,-9 1 109 16,-14-1 59-16,-14 2 94 16,-8 3 90-16,-7 2-2 0,0 3-49 15,0 3-28 1,-5 0-43-16,-1 6-31 0,2 0-15 16,2 0-16-16,-3 21-12 15,1 8 11-15,2 8 0 16,2 3-5-16,0 4 5 15,4 1 0-15,11-1-6 16,3 0 3-16,0-7 4 16,0 0 4-16,-5-7-3 15,-4-6 0-15,-6-4 2 16,-3-3-3-16,0-8-3 16,-14 0-2-16,-11-5-20 15,-6-4-36-15,-20-3-68 16,8-15-108-16,6-6-493 0</inkml:trace>
  <inkml:trace contextRef="#ctx0" brushRef="#br3" timeOffset="-75930.46">14669 6575 2698 0,'0'0'439'15,"0"0"-293"-15,0 0-60 16,118-28-86-16,-100 17-198 0</inkml:trace>
  <inkml:trace contextRef="#ctx0" brushRef="#br3" timeOffset="-47768.37">8 8484 1505 0,'0'0'238'0,"0"0"-182"16,0 0 1-16,0 0 125 16,0 0-77-16,0 0-71 15,0-14-16-15,0 10-10 16,0 0-8-16,0 2 0 15,0 2-59-15,0 0-108 16,0 2-91-16</inkml:trace>
  <inkml:trace contextRef="#ctx0" brushRef="#br3" timeOffset="-45892.5">4280 10194 339 0,'0'0'255'0,"0"0"-66"15,0 0 29-15,0 0-64 16,0 0-32-16,0 0-37 15,-3-45-40-15,3 33-27 16,3-1-18-16,3 3-208 0</inkml:trace>
  <inkml:trace contextRef="#ctx0" brushRef="#br3" timeOffset="-44673">644 10080 1018 0,'0'0'1377'16,"0"0"-1174"-16,0 0-150 0,0 0-50 15,0 0-3 1,0 0-19-16,0 0 19 0,-9 98 46 15,9-47-5-15,-2 4 13 16,-12 4-12-16,-3-5 7 16,-2-4-7-16,1-12-9 15,3-8-16-15,3-12-12 16,8-8-5-16,4-10-5 16,0 0-17-16,9-22 15 15,13-18 7-15,7-15 18 16,7-6-4-16,0 1-7 15,0 8 4 1,-5 11-6-16,-4 17 11 0,-6 14-16 16,2 10-19-16,-5 18-25 15,1 30 44-15,-3 23 14 16,-3 13 9-16,-6 6-7 16,-7-1-9-16,0-10-1 15,-7-10-5-15,-10-13-1 16,-3-16 5-16,-3-12-5 0,2-12 0 15,-4-8-16-15,0-8-33 16,3 0-6-16,4 0 10 16,4-4 45-16,10-2 10 15,4 4 20-15,0 2-26 16,11 0 3-16,18 0 8 16,12 0 27-16,7 4 10 15,8 4-7-15,0 2-15 16,-2-1-30-16,8-3-55 0,-16-5-117 15,-10-1-650-15</inkml:trace>
  <inkml:trace contextRef="#ctx0" brushRef="#br3" timeOffset="-44519.01">1310 10632 2760 0,'0'0'268'15,"0"0"-201"-15,0 0-67 16,0 0-32-16,0 0-122 16,0 0-401-16</inkml:trace>
  <inkml:trace contextRef="#ctx0" brushRef="#br3" timeOffset="-44118.14">1842 10337 718 0,'0'0'1776'16,"0"0"-1570"-16,0 0-95 16,0 0 15-16,0 0-43 15,0 0-39-15,0 0-43 16,-24 75 10-16,17-22-2 15,3 6-8-15,4 0 0 16,0-5-1-16,4-5 0 16,16-13 0-16,6-12-4 15,3-14 4-15,3-10 0 0,-1-12 24 16,-7-26 4-16,-3-15 17 16,-13-4 6-16,-8-4 2 15,0 2 5 1,-12 9-16-16,-11 11-6 0,-2 9-14 15,1 16 2-15,-1 14-24 16,5 2-17-16,7 32-59 16,13 32-94-16,0-5-100 15,18-8-669-15</inkml:trace>
  <inkml:trace contextRef="#ctx0" brushRef="#br3" timeOffset="-43671.39">2464 10419 2110 0,'0'0'734'0,"0"0"-652"16,0 0-20-16,0 0 34 16,0 0-41-16,0 0 1 15,0 0-25-15,-40-45 7 16,28 64-31-16,-1 14-7 15,-3 17 0-15,5 9 1 16,3 6 0-16,8-6-1 16,0-6-4-16,6-14 4 15,17-14-7-15,8-21 1 16,7-4-10-16,4-29 16 16,-4-21 11-16,-4-9 3 15,-15-8-9-15,-13 1-5 16,-6 4-7-16,-21 4-39 0,-15 16-137 15,0 14-754-15</inkml:trace>
  <inkml:trace contextRef="#ctx0" brushRef="#br3" timeOffset="-42816.48">12746 6880 895 0,'0'0'743'16,"0"0"-475"-16,0 0-68 16,0 0-59-16,0 0-24 15,0 0-49-15,0 0-46 16,-2-33-22-16,0 33-81 16,-4 20-40-16,-2 3-98 15,2-2-360-15</inkml:trace>
  <inkml:trace contextRef="#ctx0" brushRef="#br3" timeOffset="-41492.6">11463 7872 544 0,'0'0'733'15,"0"0"-468"-15,0 0-163 0,0 0-1 16,-13 116-15 0,13-72-26-16,0 9-9 0,0 9 3 15,6 9-9-15,-4 0 25 16,3 3 25-16,-5-3-59 16,0-8-20-16,0-11-16 15,0-13-16-15,-13-13-31 16,-3-14 2-16,-4-12-116 15,-2 0-74-15,-1-25 82 16,4-6 153-16,1-2 199 16,5-3 32-16,1 9 44 15,7 4-20-15,1 10-83 16,4 7-60-16,0 6-64 16,0 0-46-16,11 14-2 15,7 12 0-15,7 3 8 0,1 2 7 16,1-3-1-1,-3-8-14-15,1-7-4 0,0-13 3 16,-4 0-4-16,6-44-9 16,-6-1-131-16,-8 3-952 0</inkml:trace>
  <inkml:trace contextRef="#ctx0" brushRef="#br3" timeOffset="-41117.6">11276 9078 1399 0,'0'0'835'0,"0"0"-715"16,0 0 59-16,0 0-2 15,0 0-108-15,0 0-19 16,-121 71-19-16,92-30-9 15,4 13-21-15,8 8 16 16,9 4-16-16,8-6 0 16,0-5 7-16,6-11-8 15,21-14 1-15,4-15 2 16,5-12 22-16,1-3 2 16,-1-24 2-16,-9-14-6 15,-9-12 2-15,-14-9 11 16,-4 0 6-16,-14-2 2 15,-19 5 27-15,-7 8-17 16,-2 14 22-16,1 10-33 0,10 11-27 16,14 12-16-16,17 7-40 15,0 20-209-15,11-1-344 16</inkml:trace>
  <inkml:trace contextRef="#ctx0" brushRef="#br3" timeOffset="-40727.5">11523 9337 2326 0,'0'0'415'0,"0"0"-321"0,0 0-94 16,0 0-39-16,0 0 39 15,0 0 33-15,0 0-14 16,93 44-12-16,-74-38-7 15,-9 0 4-15,-5-3-4 16,-5 0 0-16,0-3 93 16,0 0 37-16,-15 0-63 15,-1-11-40-15,1-5 13 16,1-6 4-16,3 2-24 16,4 0-12-16,3 6-2 15,2 6-6-15,2 4 0 16,0 4-2-16,0 0-10 15,0 0-25-15,2 12 3 16,9 8-25-16,-5 1-46 0,-1 0-35 16,-3-5-86-1,-2-8-706-15</inkml:trace>
  <inkml:trace contextRef="#ctx0" brushRef="#br3" timeOffset="-40346.94">11844 9226 2094 0,'0'0'440'0,"0"0"-229"0,0 0-53 15,120-93-84-15,-89 64-47 16,-4 0 10-16,-9 1-16 16,-12 5 11-16,-6 0 47 15,-6 7-5-15,-25 6-19 16,-7 9-21-16,-3 1-22 15,2 0 1-15,3 14-2 16,9 8-5-16,12 6-6 16,10 5-14-16,5 6-2 15,16 5 3-15,17 3 2 16,7 6 11-16,5 0-10 16,-3 4-30-16,-9-3-84 15,-12-5 64-15,-13-8 6 16,-8-8 54-16,-12-13 2 0,-20-10 74 15,-1-10 22-15,0 0 4 16,10-27-36-16,11-16-2 16,12-15-32-16,25-13-6 15,31-8-7-15,20-4-4 16,53-14-15-16,-16 22-28 16,-16 16-283-16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02D4-D3DB-49FE-819B-95E92759288F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A8A3D-249E-416B-89EB-6936918E0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A8A3D-249E-416B-89EB-6936918E03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4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1C61-50C4-05F1-C312-39D235F2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2A6DA-8E26-FBAB-4BA7-E3221F81E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1AE-9339-C723-D968-63E846E7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0243-41C8-64F8-E189-DCBE9295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8C411-4A2D-4D76-CE93-3A536C45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40F9-ECE2-54AC-CA52-94C950E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53858-6F26-AA7B-6712-9019287D6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D05E-538B-7004-588B-E84B86E6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932E8-7C1B-5525-9DD3-66118793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59D8-D54E-7FAF-7514-4A6CDC19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5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83CD3-8AF4-F723-00F1-06BFE1135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4640B-F75C-2F1C-1225-5725A3A8E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1D59-C11D-A874-A85B-E0D65734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0AD29-D259-FE85-76A0-66CACB12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8D70-8CEE-6FA1-335D-B697AB05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9D2F-8559-4DD1-619C-06791507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5187-C067-D5A5-F471-6D28D4BD9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30E23-F82B-8767-B94B-CF0261C6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8FECD-84D9-3315-FDA1-E27F5611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07F66-AC94-39AC-F0B8-1777BB57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D36-82AD-788A-FC76-B3B4A45E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7956-EAB3-1E57-20B5-9BDAC835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477A3-8A82-F59D-5959-37061EF5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67FCB-900F-6D08-692C-4D591D0B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BA97-5D24-9040-2448-BBE2AD31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E94B-B092-6DA4-D27D-D0DAEF89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A8BB-76FF-C2B3-901D-BBB208DD4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B7DBA-2F56-A3F4-D5FF-65328D95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4FB7-E132-78B0-E4C2-118266AB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7123-F2C4-7E95-4174-8A262DBF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8A00-ED28-781F-A0CD-46677536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F137-C082-E8DD-74CB-0CC268F5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A53F6-4532-8553-E97C-ADC02640A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EE790-9A62-D3D8-E83E-B4EEAECF4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9CB02-915B-06DA-FFE5-87FC8767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B89D-B602-5330-03B2-08D12A19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E72C8-2BA8-ED3D-E9BF-41D809CE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E949F-04D3-2568-ECD7-035B3D9D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F40F5-21A9-3FE1-A360-A5019C49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0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4CB4-54A3-BB54-F5D2-9D8DA45F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A3E04-7705-E71A-2905-C1AF5F50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3158D-0A3B-1244-BFFD-F34404EF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8B3DB-BE92-1930-1656-5886E296B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7AE09-B9EE-472D-F2B7-85CED6DED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E2CF7-8589-ACAC-6A96-3B0072C3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4EF99-AEBF-9A65-E2BA-B80CB598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4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1C5-BE27-5FC7-FB22-2E92BC9C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C73B-4A9F-C275-4CBC-7B046042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C7E62-43C7-44C0-E793-BE02E24E6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05DDE-FFBA-31E1-E5C4-9BC8DB3B4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3DD7-71D7-7634-58FE-B8AD718F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8FE9-0005-0873-7564-FFE073E5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F65F-A0C2-BCA0-F8A2-188F7C8E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5386EA-4F7E-EA5C-850D-6879E8843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3388C-2FD7-A4BD-6EC5-CF883E9A0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9ED60-3B20-27F0-E41F-8EEC5EBD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D913A-8027-3076-B6E3-6B2CDCC5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7D559-F864-7686-FF4E-470E68B6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B1C07E-2F21-E4B8-0DDB-903952CA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DA53-ECF9-09BA-4D11-C95D09965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7A83D-865F-E671-567B-2529B07D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DAAB6-553B-4F78-B6C2-5D4E1C0A1FC5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8C996-90C5-948C-D928-74F871B64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FD3E8-1E88-03AB-E0E4-D802E0EA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EBB58-CC8F-4AE6-A041-14815E85D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A481-C7F2-1362-247E-B0517669F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Differential Amplifier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9F52A-DB9B-2969-E820-75597F13B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 June 2025</a:t>
            </a:r>
          </a:p>
        </p:txBody>
      </p:sp>
    </p:spTree>
    <p:extLst>
      <p:ext uri="{BB962C8B-B14F-4D97-AF65-F5344CB8AC3E}">
        <p14:creationId xmlns:p14="http://schemas.microsoft.com/office/powerpoint/2010/main" val="135421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047007-DBD9-AEF9-05CC-7A2B7E818501}"/>
                  </a:ext>
                </a:extLst>
              </p14:cNvPr>
              <p14:cNvContentPartPr/>
              <p14:nvPr/>
            </p14:nvContentPartPr>
            <p14:xfrm>
              <a:off x="327960" y="198720"/>
              <a:ext cx="4783320" cy="5101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047007-DBD9-AEF9-05CC-7A2B7E8185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600" y="189360"/>
                <a:ext cx="4802040" cy="512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11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1F5FCE-1C08-32CD-9906-9B75805146C2}"/>
                  </a:ext>
                </a:extLst>
              </p14:cNvPr>
              <p14:cNvContentPartPr/>
              <p14:nvPr/>
            </p14:nvContentPartPr>
            <p14:xfrm>
              <a:off x="2880" y="133560"/>
              <a:ext cx="12182760" cy="6338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1F5FCE-1C08-32CD-9906-9B75805146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124200"/>
                <a:ext cx="12201480" cy="63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7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E2D666-10F4-5E0D-0AB8-E2BB45A661D4}"/>
                  </a:ext>
                </a:extLst>
              </p14:cNvPr>
              <p14:cNvContentPartPr/>
              <p14:nvPr/>
            </p14:nvContentPartPr>
            <p14:xfrm>
              <a:off x="204840" y="305280"/>
              <a:ext cx="11847600" cy="5898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E2D666-10F4-5E0D-0AB8-E2BB45A661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480" y="295920"/>
                <a:ext cx="11866320" cy="59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04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2E3FE2-0FB3-721A-63A0-7BEC24A9DC78}"/>
                  </a:ext>
                </a:extLst>
              </p14:cNvPr>
              <p14:cNvContentPartPr/>
              <p14:nvPr/>
            </p14:nvContentPartPr>
            <p14:xfrm>
              <a:off x="297360" y="672840"/>
              <a:ext cx="11303640" cy="581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2E3FE2-0FB3-721A-63A0-7BEC24A9DC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000" y="663480"/>
                <a:ext cx="11322360" cy="58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9692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3A426DB-D05C-C887-E34F-595E4636FF4A}"/>
                  </a:ext>
                </a:extLst>
              </p14:cNvPr>
              <p14:cNvContentPartPr/>
              <p14:nvPr/>
            </p14:nvContentPartPr>
            <p14:xfrm>
              <a:off x="2880" y="180720"/>
              <a:ext cx="11991960" cy="583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3A426DB-D05C-C887-E34F-595E4636FF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171360"/>
                <a:ext cx="12010680" cy="585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16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7E0911-F374-3C14-724C-4236DE580398}"/>
                  </a:ext>
                </a:extLst>
              </p14:cNvPr>
              <p14:cNvContentPartPr/>
              <p14:nvPr/>
            </p14:nvContentPartPr>
            <p14:xfrm>
              <a:off x="434520" y="98640"/>
              <a:ext cx="10875240" cy="606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7E0911-F374-3C14-724C-4236DE5803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160" y="89280"/>
                <a:ext cx="10893960" cy="60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1D48E7-100F-3381-1E4D-DE8885C2F187}"/>
                  </a:ext>
                </a:extLst>
              </p14:cNvPr>
              <p14:cNvContentPartPr/>
              <p14:nvPr/>
            </p14:nvContentPartPr>
            <p14:xfrm>
              <a:off x="7048080" y="2334600"/>
              <a:ext cx="3216600" cy="3484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1D48E7-100F-3381-1E4D-DE8885C2F1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8720" y="2325240"/>
                <a:ext cx="3235320" cy="350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027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8DD2F1-F4A8-075B-D236-7926FA4B38E6}"/>
                  </a:ext>
                </a:extLst>
              </p14:cNvPr>
              <p14:cNvContentPartPr/>
              <p14:nvPr/>
            </p14:nvContentPartPr>
            <p14:xfrm>
              <a:off x="184320" y="292320"/>
              <a:ext cx="12007080" cy="620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8DD2F1-F4A8-075B-D236-7926FA4B38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" y="282960"/>
                <a:ext cx="12025800" cy="62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855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0B80BD-1EA3-CE13-C6FE-E77C0758802A}"/>
                  </a:ext>
                </a:extLst>
              </p14:cNvPr>
              <p14:cNvContentPartPr/>
              <p14:nvPr/>
            </p14:nvContentPartPr>
            <p14:xfrm>
              <a:off x="323640" y="518760"/>
              <a:ext cx="8695080" cy="529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0B80BD-1EA3-CE13-C6FE-E77C07588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80" y="509400"/>
                <a:ext cx="8713800" cy="53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94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937B9B-C343-9BB9-51A3-725494BDBD44}"/>
                  </a:ext>
                </a:extLst>
              </p14:cNvPr>
              <p14:cNvContentPartPr/>
              <p14:nvPr/>
            </p14:nvContentPartPr>
            <p14:xfrm>
              <a:off x="2880" y="391320"/>
              <a:ext cx="11419920" cy="574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937B9B-C343-9BB9-51A3-725494BDBD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480" y="381960"/>
                <a:ext cx="11438640" cy="57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7EAB35-BC9C-BFD0-6E46-9A329F81D60B}"/>
                  </a:ext>
                </a:extLst>
              </p14:cNvPr>
              <p14:cNvContentPartPr/>
              <p14:nvPr/>
            </p14:nvContentPartPr>
            <p14:xfrm>
              <a:off x="672120" y="108720"/>
              <a:ext cx="10952640" cy="6524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7EAB35-BC9C-BFD0-6E46-9A329F81D6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2760" y="99360"/>
                <a:ext cx="10971360" cy="65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59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6</Words>
  <Application>Microsoft Office PowerPoint</Application>
  <PresentationFormat>Widescreen</PresentationFormat>
  <Paragraphs>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Differential Amplifier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2</cp:revision>
  <dcterms:created xsi:type="dcterms:W3CDTF">2025-06-13T04:33:10Z</dcterms:created>
  <dcterms:modified xsi:type="dcterms:W3CDTF">2025-06-15T05:29:30Z</dcterms:modified>
</cp:coreProperties>
</file>