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5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59718-B2AE-47ED-89F5-043900AECB4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2251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NumPy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3791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err="1" smtClean="0"/>
              <a:t>numpy.zeros</a:t>
            </a:r>
            <a:r>
              <a:rPr lang="en-US" dirty="0" smtClean="0"/>
              <a:t>() and </a:t>
            </a:r>
            <a:r>
              <a:rPr lang="en-US" dirty="0" err="1" smtClean="0"/>
              <a:t>numpy.ones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Numpy</a:t>
            </a:r>
            <a:r>
              <a:rPr lang="en-US" dirty="0" smtClean="0"/>
              <a:t> Zero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err="1" smtClean="0"/>
              <a:t>np.zeros</a:t>
            </a:r>
            <a:r>
              <a:rPr lang="en-US" dirty="0" smtClean="0"/>
              <a:t>((3,3))</a:t>
            </a:r>
          </a:p>
          <a:p>
            <a:pPr marL="0" indent="0">
              <a:buNone/>
            </a:pPr>
            <a:r>
              <a:rPr lang="en-US" dirty="0" err="1" smtClean="0"/>
              <a:t>np.ones</a:t>
            </a:r>
            <a:r>
              <a:rPr lang="en-US" dirty="0" smtClean="0"/>
              <a:t>((3,3))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err="1" smtClean="0"/>
              <a:t>np.zeros</a:t>
            </a:r>
            <a:r>
              <a:rPr lang="en-US" dirty="0" smtClean="0"/>
              <a:t>((3,3), </a:t>
            </a:r>
            <a:r>
              <a:rPr lang="en-US" dirty="0" err="1" smtClean="0"/>
              <a:t>dtype</a:t>
            </a:r>
            <a:r>
              <a:rPr lang="en-US" dirty="0" smtClean="0"/>
              <a:t>=np.int16)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p.ones</a:t>
            </a:r>
            <a:r>
              <a:rPr lang="en-US" dirty="0" smtClean="0"/>
              <a:t>((3,3), datatype=np.int16)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4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 err="1" smtClean="0"/>
              <a:t>numpy.reshape</a:t>
            </a:r>
            <a:r>
              <a:rPr lang="en-US" dirty="0" smtClean="0"/>
              <a:t>() and </a:t>
            </a:r>
            <a:r>
              <a:rPr lang="en-US" dirty="0" err="1" smtClean="0"/>
              <a:t>numpy.flatten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e  = </a:t>
            </a:r>
            <a:r>
              <a:rPr lang="en-US" dirty="0" err="1" smtClean="0"/>
              <a:t>np.array</a:t>
            </a:r>
            <a:r>
              <a:rPr lang="en-US" dirty="0" smtClean="0"/>
              <a:t>([(1,2,3), (4,5,6)])</a:t>
            </a:r>
          </a:p>
          <a:p>
            <a:pPr marL="0" indent="0">
              <a:buNone/>
            </a:pPr>
            <a:r>
              <a:rPr lang="en-US" dirty="0" smtClean="0"/>
              <a:t>print(e)</a:t>
            </a:r>
          </a:p>
          <a:p>
            <a:pPr marL="0" indent="0">
              <a:buNone/>
            </a:pPr>
            <a:r>
              <a:rPr lang="en-US" dirty="0" err="1" smtClean="0"/>
              <a:t>e.reshape</a:t>
            </a:r>
            <a:r>
              <a:rPr lang="en-US" dirty="0" smtClean="0"/>
              <a:t>(3,2)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a  = </a:t>
            </a:r>
            <a:r>
              <a:rPr lang="en-US" dirty="0" err="1" smtClean="0"/>
              <a:t>np.array</a:t>
            </a:r>
            <a:r>
              <a:rPr lang="en-US" dirty="0" smtClean="0"/>
              <a:t>([(1,2,3), (4,5,6)]</a:t>
            </a:r>
            <a:r>
              <a:rPr lang="en-US" sz="3200" dirty="0" smtClean="0"/>
              <a:t>) </a:t>
            </a:r>
            <a:r>
              <a:rPr lang="en-US" sz="1600" dirty="0" smtClean="0"/>
              <a:t># Order: Default is C which is an essential row style.</a:t>
            </a:r>
          </a:p>
          <a:p>
            <a:pPr marL="0" indent="0">
              <a:buNone/>
            </a:pPr>
            <a:r>
              <a:rPr lang="en-US" dirty="0" err="1" smtClean="0"/>
              <a:t>a.flatten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numpy.hstack</a:t>
            </a:r>
            <a:r>
              <a:rPr lang="en-US" b="1" dirty="0"/>
              <a:t>() and </a:t>
            </a:r>
            <a:r>
              <a:rPr lang="en-US" b="1" dirty="0" err="1"/>
              <a:t>numpy.vstack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hstack</a:t>
            </a:r>
            <a:r>
              <a:rPr lang="en-US" dirty="0" smtClean="0"/>
              <a:t> we can </a:t>
            </a:r>
            <a:r>
              <a:rPr lang="en-US" dirty="0" err="1" smtClean="0"/>
              <a:t>appened</a:t>
            </a:r>
            <a:r>
              <a:rPr lang="en-US" dirty="0" smtClean="0"/>
              <a:t> data horizontally.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([1,2,3])</a:t>
            </a:r>
          </a:p>
          <a:p>
            <a:pPr marL="0" indent="0">
              <a:buNone/>
            </a:pPr>
            <a:r>
              <a:rPr lang="en-US" dirty="0" smtClean="0"/>
              <a:t>b = </a:t>
            </a:r>
            <a:r>
              <a:rPr lang="en-US" dirty="0" err="1" smtClean="0"/>
              <a:t>np.array</a:t>
            </a:r>
            <a:r>
              <a:rPr lang="en-US" dirty="0" smtClean="0"/>
              <a:t>([4,5,6])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print('Horizontal Append:', </a:t>
            </a:r>
            <a:r>
              <a:rPr lang="en-US" dirty="0" err="1" smtClean="0"/>
              <a:t>np.hstack</a:t>
            </a:r>
            <a:r>
              <a:rPr lang="en-US" dirty="0" smtClean="0"/>
              <a:t>((a, </a:t>
            </a:r>
            <a:r>
              <a:rPr lang="en-US" dirty="0"/>
              <a:t>b</a:t>
            </a:r>
            <a:r>
              <a:rPr lang="en-US" dirty="0" smtClean="0"/>
              <a:t>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6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Generate </a:t>
            </a:r>
            <a:r>
              <a:rPr lang="en-US" b="1" dirty="0"/>
              <a:t>Random Numbers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4841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 Random numbers between [0,1) of shape 2,2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</a:t>
            </a:r>
            <a:r>
              <a:rPr lang="en-US" dirty="0" smtClean="0"/>
              <a:t>(2,2))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Normal distribution with mean=0 and variance=1 of shape 2,2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</a:t>
            </a:r>
            <a:r>
              <a:rPr lang="en-US" dirty="0" smtClean="0"/>
              <a:t>(2,2))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Random integers between [0, 10) of shape 2,2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np.random.randint</a:t>
            </a:r>
            <a:r>
              <a:rPr lang="en-US" dirty="0" smtClean="0"/>
              <a:t>(0, 10, size=[2,2]))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One random number between [0,1)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np.random.random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Generate Random Numbers …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Random numbers between [0,1) of shape 2,2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np.random.random</a:t>
            </a:r>
            <a:r>
              <a:rPr lang="en-US" dirty="0" smtClean="0"/>
              <a:t>(size=[2,2]))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Pick 10 items from a given list, with equal probability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np.random.choice</a:t>
            </a:r>
            <a:r>
              <a:rPr lang="en-US" dirty="0" smtClean="0"/>
              <a:t>(['a', 'e', '</a:t>
            </a:r>
            <a:r>
              <a:rPr lang="en-US" dirty="0" err="1" smtClean="0"/>
              <a:t>i</a:t>
            </a:r>
            <a:r>
              <a:rPr lang="en-US" dirty="0" smtClean="0"/>
              <a:t>', 'o', 'u'], size=10))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Pick 10 items from a given list with a </a:t>
            </a:r>
            <a:r>
              <a:rPr lang="en-US" dirty="0"/>
              <a:t>predefined probability 'p</a:t>
            </a:r>
            <a:r>
              <a:rPr lang="en-US" dirty="0" smtClean="0"/>
              <a:t>'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np.random.choice</a:t>
            </a:r>
            <a:r>
              <a:rPr lang="en-US" dirty="0"/>
              <a:t>(['a', 'e', '</a:t>
            </a:r>
            <a:r>
              <a:rPr lang="en-US" dirty="0" err="1"/>
              <a:t>i</a:t>
            </a:r>
            <a:r>
              <a:rPr lang="en-US" dirty="0"/>
              <a:t>', 'o', 'u'], size=10, p=[0.3, </a:t>
            </a:r>
            <a:r>
              <a:rPr lang="en-US" dirty="0" smtClean="0"/>
              <a:t>0.1</a:t>
            </a:r>
            <a:r>
              <a:rPr lang="en-US" dirty="0"/>
              <a:t>, 0.1, 0.4, 0.1</a:t>
            </a:r>
            <a:r>
              <a:rPr lang="en-US" dirty="0" smtClean="0"/>
              <a:t>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Statistical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### Min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np.min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Max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np.max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Mean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Median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np.median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</a:t>
            </a:r>
            <a:r>
              <a:rPr lang="en-US" dirty="0" err="1"/>
              <a:t>Sd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np.std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7981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>
            <a:noAutofit/>
          </a:bodyPr>
          <a:lstStyle/>
          <a:p>
            <a:r>
              <a:rPr lang="en-US" sz="4000" dirty="0"/>
              <a:t>In many instances, </a:t>
            </a:r>
            <a:r>
              <a:rPr lang="en-US" sz="4000" dirty="0" err="1"/>
              <a:t>numpy</a:t>
            </a:r>
            <a:r>
              <a:rPr lang="en-US" sz="4000" dirty="0"/>
              <a:t> arrays can </a:t>
            </a:r>
            <a:r>
              <a:rPr lang="en-US" sz="4000" dirty="0" smtClean="0"/>
              <a:t>bethought </a:t>
            </a:r>
            <a:r>
              <a:rPr lang="en-US" sz="4000" dirty="0"/>
              <a:t>of as matrices.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In the next slides we explore some </a:t>
            </a:r>
            <a:r>
              <a:rPr lang="en-US" sz="4000" dirty="0" smtClean="0"/>
              <a:t>matrix operations </a:t>
            </a:r>
            <a:r>
              <a:rPr lang="en-US" sz="4000" dirty="0"/>
              <a:t>on </a:t>
            </a:r>
            <a:r>
              <a:rPr lang="en-US" sz="4000" dirty="0" err="1"/>
              <a:t>numpy</a:t>
            </a:r>
            <a:r>
              <a:rPr lang="en-US" sz="4000" dirty="0"/>
              <a:t> </a:t>
            </a:r>
            <a:r>
              <a:rPr lang="en-US" sz="4000" dirty="0" smtClean="0"/>
              <a:t>arrays.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839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Determinants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determinant of an array is found </a:t>
            </a:r>
            <a:r>
              <a:rPr lang="en-US" dirty="0" err="1" smtClean="0"/>
              <a:t>byusing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det</a:t>
            </a:r>
            <a:r>
              <a:rPr lang="en-US" dirty="0"/>
              <a:t>() function from the </a:t>
            </a:r>
            <a:r>
              <a:rPr lang="en-US" dirty="0" err="1" smtClean="0"/>
              <a:t>scipy.linalg</a:t>
            </a:r>
            <a:r>
              <a:rPr lang="en-US" dirty="0" smtClean="0"/>
              <a:t> module.</a:t>
            </a:r>
          </a:p>
          <a:p>
            <a:pPr marL="0" indent="0">
              <a:buNone/>
            </a:pPr>
            <a:r>
              <a:rPr lang="en-US" dirty="0"/>
              <a:t># The determinant of an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r>
              <a:rPr lang="en-US" dirty="0"/>
              <a:t> as </a:t>
            </a:r>
            <a:r>
              <a:rPr lang="en-US" dirty="0" err="1"/>
              <a:t>slin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([[ 3, -5, 8],</a:t>
            </a:r>
          </a:p>
          <a:p>
            <a:pPr marL="0" indent="0">
              <a:buNone/>
            </a:pPr>
            <a:r>
              <a:rPr lang="en-US" dirty="0"/>
              <a:t> [-1, 2, 3],</a:t>
            </a:r>
          </a:p>
          <a:p>
            <a:pPr marL="0" indent="0">
              <a:buNone/>
            </a:pPr>
            <a:r>
              <a:rPr lang="en-US" dirty="0"/>
              <a:t> [-5, -6, 2]])</a:t>
            </a:r>
          </a:p>
          <a:p>
            <a:pPr marL="0" indent="0">
              <a:buNone/>
            </a:pPr>
            <a:r>
              <a:rPr lang="en-US" dirty="0" err="1"/>
              <a:t>slin.det</a:t>
            </a:r>
            <a:r>
              <a:rPr lang="en-US" dirty="0"/>
              <a:t>(a)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2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336"/>
            <a:ext cx="10515600" cy="4631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trace of an array is found by using </a:t>
            </a:r>
            <a:r>
              <a:rPr lang="en-US" dirty="0" smtClean="0"/>
              <a:t>the trace</a:t>
            </a:r>
            <a:r>
              <a:rPr lang="en-US" dirty="0"/>
              <a:t>() function from </a:t>
            </a:r>
            <a:r>
              <a:rPr lang="en-US" dirty="0" err="1"/>
              <a:t>numpy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# The determinant of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([[ 3, -5, 8],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/>
              <a:t>[-1, 2, 3],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5, -6, 2]])</a:t>
            </a:r>
          </a:p>
          <a:p>
            <a:pPr marL="0" indent="0">
              <a:buNone/>
            </a:pPr>
            <a:r>
              <a:rPr lang="en-US" dirty="0" err="1"/>
              <a:t>np.trace</a:t>
            </a:r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3263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 smtClean="0"/>
              <a:t>Inverse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Inverse of a matrix is computed </a:t>
            </a:r>
            <a:r>
              <a:rPr lang="en-US" dirty="0" smtClean="0"/>
              <a:t>from </a:t>
            </a:r>
            <a:r>
              <a:rPr lang="en-US" dirty="0" err="1" smtClean="0"/>
              <a:t>scipy.linalg.inv</a:t>
            </a:r>
            <a:r>
              <a:rPr lang="en-US" dirty="0"/>
              <a:t>() 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r>
              <a:rPr lang="en-US" dirty="0"/>
              <a:t> as </a:t>
            </a:r>
            <a:r>
              <a:rPr lang="en-US" dirty="0" err="1"/>
              <a:t>slin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([[ 3, -5, 8],</a:t>
            </a:r>
          </a:p>
          <a:p>
            <a:pPr marL="457200" lvl="1" indent="0">
              <a:buNone/>
            </a:pPr>
            <a:r>
              <a:rPr lang="en-US" dirty="0" smtClean="0"/>
              <a:t>		 </a:t>
            </a:r>
            <a:r>
              <a:rPr lang="en-US" dirty="0"/>
              <a:t>[-1, 2, 3],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5, -6, 2]])</a:t>
            </a:r>
          </a:p>
          <a:p>
            <a:pPr marL="0" indent="0">
              <a:buNone/>
            </a:pPr>
            <a:r>
              <a:rPr lang="en-US" dirty="0" err="1"/>
              <a:t>slin.inv</a:t>
            </a:r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02258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an open source library available in Python that aids in mathematical, scientific, engineering, and data science programming. </a:t>
            </a:r>
            <a:endParaRPr lang="en-US" dirty="0" smtClean="0"/>
          </a:p>
          <a:p>
            <a:r>
              <a:rPr lang="en-US" dirty="0" err="1"/>
              <a:t>NumPy</a:t>
            </a:r>
            <a:r>
              <a:rPr lang="en-US" dirty="0"/>
              <a:t> is an open source library available in Python that aids in mathematical, scientific, engineering, and data science programming</a:t>
            </a:r>
            <a:r>
              <a:rPr lang="en-US" dirty="0" smtClean="0"/>
              <a:t>.</a:t>
            </a:r>
          </a:p>
          <a:p>
            <a:r>
              <a:rPr lang="en-US" dirty="0"/>
              <a:t> It works perfectly well for multi-dimensional arrays and matrices </a:t>
            </a:r>
            <a:r>
              <a:rPr lang="en-US" dirty="0" smtClean="0"/>
              <a:t>multiplication.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 learn to use </a:t>
            </a:r>
            <a:r>
              <a:rPr lang="en-US" dirty="0" err="1"/>
              <a:t>NumPy</a:t>
            </a:r>
            <a:r>
              <a:rPr lang="en-US" dirty="0"/>
              <a:t> array to compute the matrix multiplication in the back end</a:t>
            </a:r>
            <a:r>
              <a:rPr lang="en-US" dirty="0" smtClean="0"/>
              <a:t>.</a:t>
            </a:r>
          </a:p>
          <a:p>
            <a:r>
              <a:rPr lang="en-US" dirty="0" err="1"/>
              <a:t>NumPy</a:t>
            </a:r>
            <a:r>
              <a:rPr lang="en-US" dirty="0"/>
              <a:t> is memory efficiency, meaning it can handle the vast amount of data more accessible than any other library.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0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Transpose of a matrix is computed from </a:t>
            </a:r>
            <a:r>
              <a:rPr lang="en-US" dirty="0" err="1"/>
              <a:t>numpy.transpose</a:t>
            </a:r>
            <a:r>
              <a:rPr lang="en-US" dirty="0"/>
              <a:t>() function.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([[ 3, -5, 8],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1, 2, 3],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5, -6, 2]])</a:t>
            </a:r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61738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np.matrix</a:t>
            </a:r>
            <a:r>
              <a:rPr lang="en-US" dirty="0"/>
              <a:t>([[ 3, -5, 8],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/>
              <a:t>[-1, 2, 3],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5, -6, 2]])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np.matrix</a:t>
            </a:r>
            <a:r>
              <a:rPr lang="en-US" dirty="0"/>
              <a:t>([[ 3],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 </a:t>
            </a:r>
            <a:r>
              <a:rPr lang="en-US" dirty="0"/>
              <a:t>4],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1]])</a:t>
            </a:r>
          </a:p>
          <a:p>
            <a:pPr marL="0" indent="0">
              <a:buNone/>
            </a:pPr>
            <a:r>
              <a:rPr lang="en-US" dirty="0"/>
              <a:t>a*b</a:t>
            </a:r>
          </a:p>
        </p:txBody>
      </p:sp>
    </p:spTree>
    <p:extLst>
      <p:ext uri="{BB962C8B-B14F-4D97-AF65-F5344CB8AC3E}">
        <p14:creationId xmlns:p14="http://schemas.microsoft.com/office/powerpoint/2010/main" val="174151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to Install </a:t>
            </a:r>
            <a:r>
              <a:rPr lang="en-US" b="1" dirty="0" err="1"/>
              <a:t>NumPy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6000" dirty="0" smtClean="0"/>
          </a:p>
          <a:p>
            <a:pPr marL="0" indent="0">
              <a:buNone/>
            </a:pPr>
            <a:endParaRPr lang="pt-BR" sz="6000" dirty="0"/>
          </a:p>
          <a:p>
            <a:pPr marL="0" indent="0">
              <a:buNone/>
            </a:pPr>
            <a:r>
              <a:rPr lang="pt-BR" sz="6000" dirty="0" smtClean="0"/>
              <a:t>conda install -c anaconda numpy</a:t>
            </a:r>
          </a:p>
          <a:p>
            <a:pPr marL="0" indent="0">
              <a:buNone/>
            </a:pPr>
            <a:r>
              <a:rPr lang="pt-BR" sz="6000" smtClean="0"/>
              <a:t>			pip </a:t>
            </a:r>
            <a:r>
              <a:rPr lang="pt-BR" sz="6000" dirty="0" smtClean="0"/>
              <a:t>install numpy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7811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 your installed version of </a:t>
            </a:r>
            <a:r>
              <a:rPr lang="en-US" dirty="0" err="1"/>
              <a:t>Numpy</a:t>
            </a:r>
            <a:r>
              <a:rPr lang="en-US" dirty="0"/>
              <a:t> use the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 smtClean="0"/>
              <a:t>print (</a:t>
            </a:r>
            <a:r>
              <a:rPr lang="en-US" sz="6000" dirty="0" err="1" smtClean="0"/>
              <a:t>np.__version</a:t>
            </a:r>
            <a:r>
              <a:rPr lang="en-US" sz="6000" dirty="0" smtClean="0"/>
              <a:t>__)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3809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Array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arrays are a bit like Python lists, but still very much different at the same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array is a central data structure of the </a:t>
            </a:r>
            <a:r>
              <a:rPr lang="en-US" dirty="0" err="1"/>
              <a:t>numpy</a:t>
            </a:r>
            <a:r>
              <a:rPr lang="en-US" dirty="0"/>
              <a:t> library. The library’s name is actually short for "Numeric Python" or "Numerical Python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numpy</a:t>
            </a:r>
            <a:r>
              <a:rPr lang="en-US" dirty="0"/>
              <a:t> array is a grid of values, all of the same type, and is indexed by a tuple of nonnegative integers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number of dimensions is the </a:t>
            </a:r>
            <a:r>
              <a:rPr lang="en-US" i="1" dirty="0"/>
              <a:t>rank</a:t>
            </a:r>
            <a:r>
              <a:rPr lang="en-US" dirty="0"/>
              <a:t> of the array; the </a:t>
            </a:r>
            <a:r>
              <a:rPr lang="en-US" i="1" dirty="0"/>
              <a:t>shape</a:t>
            </a:r>
            <a:r>
              <a:rPr lang="en-US" dirty="0"/>
              <a:t> of an array is a tuple of integers giving the size of the array along each dimension.</a:t>
            </a:r>
          </a:p>
        </p:txBody>
      </p:sp>
    </p:spTree>
    <p:extLst>
      <p:ext uri="{BB962C8B-B14F-4D97-AF65-F5344CB8AC3E}">
        <p14:creationId xmlns:p14="http://schemas.microsoft.com/office/powerpoint/2010/main" val="203146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/>
              <a:t>Lists = [1,2,3,4,5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np.array</a:t>
            </a:r>
            <a:r>
              <a:rPr lang="en-US" dirty="0" smtClean="0"/>
              <a:t>(Lists)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a  = </a:t>
            </a:r>
            <a:r>
              <a:rPr lang="en-US" dirty="0" err="1" smtClean="0"/>
              <a:t>np.array</a:t>
            </a:r>
            <a:r>
              <a:rPr lang="en-US" dirty="0" smtClean="0"/>
              <a:t>([1,9,8,3])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Mathematical Operations on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048"/>
            <a:ext cx="10515600" cy="464991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([1,2,3,4,5,6,7,8,9])</a:t>
            </a:r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 smtClean="0"/>
              <a:t> +10</a:t>
            </a:r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/>
              <a:t>*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numpy_array-10</a:t>
            </a:r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 smtClean="0"/>
              <a:t>/10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0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dirty="0" smtClean="0"/>
              <a:t>Shape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a  = </a:t>
            </a:r>
            <a:r>
              <a:rPr lang="en-US" dirty="0" err="1" smtClean="0"/>
              <a:t>np.array</a:t>
            </a:r>
            <a:r>
              <a:rPr lang="en-US" dirty="0" smtClean="0"/>
              <a:t>([1,2,3,4,5,6,7,8])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a.shape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a.dtype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</a:t>
            </a:r>
          </a:p>
          <a:p>
            <a:pPr marL="0" indent="0">
              <a:buNone/>
            </a:pPr>
            <a:r>
              <a:rPr lang="en-US" dirty="0" smtClean="0"/>
              <a:t>b  = </a:t>
            </a:r>
            <a:r>
              <a:rPr lang="en-US" dirty="0" err="1" smtClean="0"/>
              <a:t>np.array</a:t>
            </a:r>
            <a:r>
              <a:rPr lang="en-US" dirty="0" smtClean="0"/>
              <a:t>([1.1,2.0,3.2])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b.dtype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dirty="0" smtClean="0"/>
              <a:t>Multi-Dimension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([(1,2,3,4,5,6),</a:t>
            </a:r>
          </a:p>
          <a:p>
            <a:pPr marL="0" indent="0">
              <a:buNone/>
            </a:pPr>
            <a:r>
              <a:rPr lang="en-US" dirty="0" smtClean="0"/>
              <a:t>              (4,5,6,7,8,7)])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ar.shape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</a:t>
            </a:r>
          </a:p>
          <a:p>
            <a:pPr marL="0" indent="0">
              <a:buNone/>
            </a:pPr>
            <a:r>
              <a:rPr lang="pt-BR" dirty="0" smtClean="0"/>
              <a:t>ar = np.array([[[1,2,3,6,7],</a:t>
            </a:r>
          </a:p>
          <a:p>
            <a:pPr marL="0" indent="0">
              <a:buNone/>
            </a:pPr>
            <a:r>
              <a:rPr lang="pt-BR" dirty="0" smtClean="0"/>
              <a:t>        [4, 5, 6,6,8]],[[7, 8,9],</a:t>
            </a:r>
          </a:p>
          <a:p>
            <a:pPr marL="0" indent="0">
              <a:buNone/>
            </a:pPr>
            <a:r>
              <a:rPr lang="pt-BR" dirty="0" smtClean="0"/>
              <a:t>        [10, 11, 12,8,3]]])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ar.shape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6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965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NumPy</vt:lpstr>
      <vt:lpstr>NumPy</vt:lpstr>
      <vt:lpstr> How to Install NumPy? </vt:lpstr>
      <vt:lpstr>To check your installed version of Numpy use the command</vt:lpstr>
      <vt:lpstr> Python Numpy Array </vt:lpstr>
      <vt:lpstr>Create a NumPy Array</vt:lpstr>
      <vt:lpstr>Mathematical Operations on an Array</vt:lpstr>
      <vt:lpstr>Shape of Array</vt:lpstr>
      <vt:lpstr>Multi-Dimension Array</vt:lpstr>
      <vt:lpstr>numpy.zeros() and numpy.ones()</vt:lpstr>
      <vt:lpstr>numpy.reshape() and numpy.flatten()</vt:lpstr>
      <vt:lpstr> numpy.hstack() and numpy.vstack() </vt:lpstr>
      <vt:lpstr> Generate Random Numbers </vt:lpstr>
      <vt:lpstr> Generate Random Numbers … </vt:lpstr>
      <vt:lpstr>Statistical function</vt:lpstr>
      <vt:lpstr>Matrix Operations</vt:lpstr>
      <vt:lpstr>Determinants</vt:lpstr>
      <vt:lpstr>Trace</vt:lpstr>
      <vt:lpstr>Inverse the matrix</vt:lpstr>
      <vt:lpstr>Transpose of a matrix</vt:lpstr>
      <vt:lpstr>Matrix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Adhikari</dc:creator>
  <cp:lastModifiedBy>Aayush</cp:lastModifiedBy>
  <cp:revision>51</cp:revision>
  <dcterms:created xsi:type="dcterms:W3CDTF">2019-06-17T00:30:18Z</dcterms:created>
  <dcterms:modified xsi:type="dcterms:W3CDTF">2023-02-28T10:43:49Z</dcterms:modified>
</cp:coreProperties>
</file>