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67" r:id="rId2"/>
    <p:sldId id="268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K SAHOO" userId="bd140f746c7c8f4e" providerId="LiveId" clId="{E9D91963-AB4C-45DE-BF7B-B0EBE450FA38}"/>
    <pc:docChg chg="undo custSel addSld delSld modSld">
      <pc:chgData name="BK SAHOO" userId="bd140f746c7c8f4e" providerId="LiveId" clId="{E9D91963-AB4C-45DE-BF7B-B0EBE450FA38}" dt="2025-08-01T11:26:08.743" v="1144" actId="207"/>
      <pc:docMkLst>
        <pc:docMk/>
      </pc:docMkLst>
      <pc:sldChg chg="addSp delSp modSp new del mod">
        <pc:chgData name="BK SAHOO" userId="bd140f746c7c8f4e" providerId="LiveId" clId="{E9D91963-AB4C-45DE-BF7B-B0EBE450FA38}" dt="2025-08-01T11:18:15.300" v="881" actId="47"/>
        <pc:sldMkLst>
          <pc:docMk/>
          <pc:sldMk cId="1967387501" sldId="256"/>
        </pc:sldMkLst>
        <pc:spChg chg="del">
          <ac:chgData name="BK SAHOO" userId="bd140f746c7c8f4e" providerId="LiveId" clId="{E9D91963-AB4C-45DE-BF7B-B0EBE450FA38}" dt="2025-08-01T10:28:13.964" v="2" actId="478"/>
          <ac:spMkLst>
            <pc:docMk/>
            <pc:sldMk cId="1967387501" sldId="256"/>
            <ac:spMk id="2" creationId="{72ABAAC2-0285-1305-81CC-CD5A0F0EDA60}"/>
          </ac:spMkLst>
        </pc:spChg>
        <pc:spChg chg="add del mod">
          <ac:chgData name="BK SAHOO" userId="bd140f746c7c8f4e" providerId="LiveId" clId="{E9D91963-AB4C-45DE-BF7B-B0EBE450FA38}" dt="2025-08-01T11:12:55.228" v="779" actId="27636"/>
          <ac:spMkLst>
            <pc:docMk/>
            <pc:sldMk cId="1967387501" sldId="256"/>
            <ac:spMk id="3" creationId="{21C5A80E-880F-6209-5CA7-2DE8FA35CCAD}"/>
          </ac:spMkLst>
        </pc:spChg>
        <pc:spChg chg="add mod">
          <ac:chgData name="BK SAHOO" userId="bd140f746c7c8f4e" providerId="LiveId" clId="{E9D91963-AB4C-45DE-BF7B-B0EBE450FA38}" dt="2025-08-01T10:34:05.231" v="115" actId="113"/>
          <ac:spMkLst>
            <pc:docMk/>
            <pc:sldMk cId="1967387501" sldId="256"/>
            <ac:spMk id="7" creationId="{85491205-C62F-3317-4F4B-DD31B3883EA3}"/>
          </ac:spMkLst>
        </pc:spChg>
        <pc:picChg chg="add del mod">
          <ac:chgData name="BK SAHOO" userId="bd140f746c7c8f4e" providerId="LiveId" clId="{E9D91963-AB4C-45DE-BF7B-B0EBE450FA38}" dt="2025-08-01T10:32:32.039" v="83" actId="478"/>
          <ac:picMkLst>
            <pc:docMk/>
            <pc:sldMk cId="1967387501" sldId="256"/>
            <ac:picMk id="5" creationId="{B642EE4C-610C-B211-918E-D2AE348BE022}"/>
          </ac:picMkLst>
        </pc:picChg>
      </pc:sldChg>
      <pc:sldChg chg="addSp delSp modSp new del mod">
        <pc:chgData name="BK SAHOO" userId="bd140f746c7c8f4e" providerId="LiveId" clId="{E9D91963-AB4C-45DE-BF7B-B0EBE450FA38}" dt="2025-08-01T10:34:10.039" v="116" actId="47"/>
        <pc:sldMkLst>
          <pc:docMk/>
          <pc:sldMk cId="901881114" sldId="257"/>
        </pc:sldMkLst>
        <pc:spChg chg="mod">
          <ac:chgData name="BK SAHOO" userId="bd140f746c7c8f4e" providerId="LiveId" clId="{E9D91963-AB4C-45DE-BF7B-B0EBE450FA38}" dt="2025-08-01T10:30:14.580" v="82" actId="207"/>
          <ac:spMkLst>
            <pc:docMk/>
            <pc:sldMk cId="901881114" sldId="257"/>
            <ac:spMk id="2" creationId="{EFEE33FA-BF3B-4B8E-9F67-C8386E9D11CE}"/>
          </ac:spMkLst>
        </pc:spChg>
        <pc:spChg chg="del">
          <ac:chgData name="BK SAHOO" userId="bd140f746c7c8f4e" providerId="LiveId" clId="{E9D91963-AB4C-45DE-BF7B-B0EBE450FA38}" dt="2025-08-01T10:29:50.506" v="60" actId="22"/>
          <ac:spMkLst>
            <pc:docMk/>
            <pc:sldMk cId="901881114" sldId="257"/>
            <ac:spMk id="3" creationId="{2FAA646F-C91E-09D9-55E7-37024ED2D568}"/>
          </ac:spMkLst>
        </pc:spChg>
        <pc:picChg chg="add mod ord modCrop">
          <ac:chgData name="BK SAHOO" userId="bd140f746c7c8f4e" providerId="LiveId" clId="{E9D91963-AB4C-45DE-BF7B-B0EBE450FA38}" dt="2025-08-01T10:30:08.212" v="80" actId="732"/>
          <ac:picMkLst>
            <pc:docMk/>
            <pc:sldMk cId="901881114" sldId="257"/>
            <ac:picMk id="5" creationId="{ADE03CBC-1C69-8D0F-5867-0A07D021EC3F}"/>
          </ac:picMkLst>
        </pc:picChg>
      </pc:sldChg>
      <pc:sldChg chg="addSp delSp modSp new mod">
        <pc:chgData name="BK SAHOO" userId="bd140f746c7c8f4e" providerId="LiveId" clId="{E9D91963-AB4C-45DE-BF7B-B0EBE450FA38}" dt="2025-08-01T11:13:14.084" v="800" actId="14100"/>
        <pc:sldMkLst>
          <pc:docMk/>
          <pc:sldMk cId="1947699347" sldId="257"/>
        </pc:sldMkLst>
        <pc:spChg chg="mod">
          <ac:chgData name="BK SAHOO" userId="bd140f746c7c8f4e" providerId="LiveId" clId="{E9D91963-AB4C-45DE-BF7B-B0EBE450FA38}" dt="2025-08-01T11:13:10.115" v="799" actId="207"/>
          <ac:spMkLst>
            <pc:docMk/>
            <pc:sldMk cId="1947699347" sldId="257"/>
            <ac:spMk id="2" creationId="{379E2DC4-22CB-3E7D-14C7-73D796F12F16}"/>
          </ac:spMkLst>
        </pc:spChg>
        <pc:spChg chg="del">
          <ac:chgData name="BK SAHOO" userId="bd140f746c7c8f4e" providerId="LiveId" clId="{E9D91963-AB4C-45DE-BF7B-B0EBE450FA38}" dt="2025-08-01T10:35:05.670" v="118"/>
          <ac:spMkLst>
            <pc:docMk/>
            <pc:sldMk cId="1947699347" sldId="257"/>
            <ac:spMk id="3" creationId="{DF8FD97F-367F-79D2-0726-E338A5385FC3}"/>
          </ac:spMkLst>
        </pc:spChg>
        <pc:picChg chg="add mod modCrop">
          <ac:chgData name="BK SAHOO" userId="bd140f746c7c8f4e" providerId="LiveId" clId="{E9D91963-AB4C-45DE-BF7B-B0EBE450FA38}" dt="2025-08-01T11:13:14.084" v="800" actId="14100"/>
          <ac:picMkLst>
            <pc:docMk/>
            <pc:sldMk cId="1947699347" sldId="257"/>
            <ac:picMk id="5" creationId="{B393E81C-1D7A-2F08-E7BB-EC5203570D90}"/>
          </ac:picMkLst>
        </pc:picChg>
      </pc:sldChg>
      <pc:sldChg chg="addSp delSp modSp new mod">
        <pc:chgData name="BK SAHOO" userId="bd140f746c7c8f4e" providerId="LiveId" clId="{E9D91963-AB4C-45DE-BF7B-B0EBE450FA38}" dt="2025-08-01T11:14:06.211" v="806" actId="207"/>
        <pc:sldMkLst>
          <pc:docMk/>
          <pc:sldMk cId="2656547052" sldId="258"/>
        </pc:sldMkLst>
        <pc:spChg chg="mod">
          <ac:chgData name="BK SAHOO" userId="bd140f746c7c8f4e" providerId="LiveId" clId="{E9D91963-AB4C-45DE-BF7B-B0EBE450FA38}" dt="2025-08-01T11:13:25.580" v="803" actId="14100"/>
          <ac:spMkLst>
            <pc:docMk/>
            <pc:sldMk cId="2656547052" sldId="258"/>
            <ac:spMk id="2" creationId="{65837A30-1AB9-A72C-58D2-CF4A0A3A4B7A}"/>
          </ac:spMkLst>
        </pc:spChg>
        <pc:spChg chg="del">
          <ac:chgData name="BK SAHOO" userId="bd140f746c7c8f4e" providerId="LiveId" clId="{E9D91963-AB4C-45DE-BF7B-B0EBE450FA38}" dt="2025-08-01T10:37:12.318" v="129"/>
          <ac:spMkLst>
            <pc:docMk/>
            <pc:sldMk cId="2656547052" sldId="258"/>
            <ac:spMk id="3" creationId="{308194FD-202A-495F-D8ED-0EF1435D0AB6}"/>
          </ac:spMkLst>
        </pc:spChg>
        <pc:spChg chg="add del mod">
          <ac:chgData name="BK SAHOO" userId="bd140f746c7c8f4e" providerId="LiveId" clId="{E9D91963-AB4C-45DE-BF7B-B0EBE450FA38}" dt="2025-08-01T10:37:28.488" v="131" actId="478"/>
          <ac:spMkLst>
            <pc:docMk/>
            <pc:sldMk cId="2656547052" sldId="258"/>
            <ac:spMk id="5" creationId="{B0FEA5E3-49B4-0B5D-F158-A41C194CA441}"/>
          </ac:spMkLst>
        </pc:spChg>
        <pc:graphicFrameChg chg="add mod modGraphic">
          <ac:chgData name="BK SAHOO" userId="bd140f746c7c8f4e" providerId="LiveId" clId="{E9D91963-AB4C-45DE-BF7B-B0EBE450FA38}" dt="2025-08-01T11:14:06.211" v="806" actId="207"/>
          <ac:graphicFrameMkLst>
            <pc:docMk/>
            <pc:sldMk cId="2656547052" sldId="258"/>
            <ac:graphicFrameMk id="4" creationId="{2F095882-5808-00B8-A6F2-62E179983FC0}"/>
          </ac:graphicFrameMkLst>
        </pc:graphicFrameChg>
      </pc:sldChg>
      <pc:sldChg chg="addSp delSp modSp new mod">
        <pc:chgData name="BK SAHOO" userId="bd140f746c7c8f4e" providerId="LiveId" clId="{E9D91963-AB4C-45DE-BF7B-B0EBE450FA38}" dt="2025-08-01T11:14:20.065" v="807" actId="478"/>
        <pc:sldMkLst>
          <pc:docMk/>
          <pc:sldMk cId="3548102688" sldId="259"/>
        </pc:sldMkLst>
        <pc:spChg chg="mod">
          <ac:chgData name="BK SAHOO" userId="bd140f746c7c8f4e" providerId="LiveId" clId="{E9D91963-AB4C-45DE-BF7B-B0EBE450FA38}" dt="2025-08-01T10:42:50.620" v="270" actId="14100"/>
          <ac:spMkLst>
            <pc:docMk/>
            <pc:sldMk cId="3548102688" sldId="259"/>
            <ac:spMk id="2" creationId="{5AEA3612-6E5F-442B-E5FE-98637AE62F30}"/>
          </ac:spMkLst>
        </pc:spChg>
        <pc:spChg chg="del mod">
          <ac:chgData name="BK SAHOO" userId="bd140f746c7c8f4e" providerId="LiveId" clId="{E9D91963-AB4C-45DE-BF7B-B0EBE450FA38}" dt="2025-08-01T11:14:20.065" v="807" actId="478"/>
          <ac:spMkLst>
            <pc:docMk/>
            <pc:sldMk cId="3548102688" sldId="259"/>
            <ac:spMk id="3" creationId="{7A861100-8C46-35C5-1F92-AE6C174F1EA9}"/>
          </ac:spMkLst>
        </pc:spChg>
        <pc:picChg chg="add mod">
          <ac:chgData name="BK SAHOO" userId="bd140f746c7c8f4e" providerId="LiveId" clId="{E9D91963-AB4C-45DE-BF7B-B0EBE450FA38}" dt="2025-08-01T10:42:45.122" v="268" actId="14100"/>
          <ac:picMkLst>
            <pc:docMk/>
            <pc:sldMk cId="3548102688" sldId="259"/>
            <ac:picMk id="5" creationId="{23AE6984-77AB-4910-71BB-73F8896D5468}"/>
          </ac:picMkLst>
        </pc:picChg>
      </pc:sldChg>
      <pc:sldChg chg="addSp delSp modSp new mod">
        <pc:chgData name="BK SAHOO" userId="bd140f746c7c8f4e" providerId="LiveId" clId="{E9D91963-AB4C-45DE-BF7B-B0EBE450FA38}" dt="2025-08-01T11:15:32.064" v="832" actId="122"/>
        <pc:sldMkLst>
          <pc:docMk/>
          <pc:sldMk cId="1491243271" sldId="260"/>
        </pc:sldMkLst>
        <pc:spChg chg="mod">
          <ac:chgData name="BK SAHOO" userId="bd140f746c7c8f4e" providerId="LiveId" clId="{E9D91963-AB4C-45DE-BF7B-B0EBE450FA38}" dt="2025-08-01T11:15:32.064" v="832" actId="122"/>
          <ac:spMkLst>
            <pc:docMk/>
            <pc:sldMk cId="1491243271" sldId="260"/>
            <ac:spMk id="2" creationId="{E10458E6-0F21-943E-C13D-6F5161E4C4C2}"/>
          </ac:spMkLst>
        </pc:spChg>
        <pc:spChg chg="add del">
          <ac:chgData name="BK SAHOO" userId="bd140f746c7c8f4e" providerId="LiveId" clId="{E9D91963-AB4C-45DE-BF7B-B0EBE450FA38}" dt="2025-08-01T10:44:21.084" v="299"/>
          <ac:spMkLst>
            <pc:docMk/>
            <pc:sldMk cId="1491243271" sldId="260"/>
            <ac:spMk id="3" creationId="{908C9462-93E6-2D44-3B62-617D35CE6817}"/>
          </ac:spMkLst>
        </pc:spChg>
        <pc:spChg chg="add">
          <ac:chgData name="BK SAHOO" userId="bd140f746c7c8f4e" providerId="LiveId" clId="{E9D91963-AB4C-45DE-BF7B-B0EBE450FA38}" dt="2025-08-01T10:44:04.208" v="297"/>
          <ac:spMkLst>
            <pc:docMk/>
            <pc:sldMk cId="1491243271" sldId="260"/>
            <ac:spMk id="6" creationId="{356C164E-44F3-2E71-80F5-7FBB997F136C}"/>
          </ac:spMkLst>
        </pc:spChg>
        <pc:spChg chg="add del mod">
          <ac:chgData name="BK SAHOO" userId="bd140f746c7c8f4e" providerId="LiveId" clId="{E9D91963-AB4C-45DE-BF7B-B0EBE450FA38}" dt="2025-08-01T10:46:37.279" v="332"/>
          <ac:spMkLst>
            <pc:docMk/>
            <pc:sldMk cId="1491243271" sldId="260"/>
            <ac:spMk id="9" creationId="{ADDA04F6-45E4-193D-6A4C-1007DC6BEE48}"/>
          </ac:spMkLst>
        </pc:spChg>
        <pc:spChg chg="add del mod">
          <ac:chgData name="BK SAHOO" userId="bd140f746c7c8f4e" providerId="LiveId" clId="{E9D91963-AB4C-45DE-BF7B-B0EBE450FA38}" dt="2025-08-01T10:45:29.803" v="306" actId="478"/>
          <ac:spMkLst>
            <pc:docMk/>
            <pc:sldMk cId="1491243271" sldId="260"/>
            <ac:spMk id="11" creationId="{B47A68D3-6FA5-B5DF-D2D6-7212B733AE37}"/>
          </ac:spMkLst>
        </pc:spChg>
        <pc:spChg chg="add del mod">
          <ac:chgData name="BK SAHOO" userId="bd140f746c7c8f4e" providerId="LiveId" clId="{E9D91963-AB4C-45DE-BF7B-B0EBE450FA38}" dt="2025-08-01T10:45:42.889" v="307" actId="478"/>
          <ac:spMkLst>
            <pc:docMk/>
            <pc:sldMk cId="1491243271" sldId="260"/>
            <ac:spMk id="13" creationId="{894F63ED-18AE-C791-7A14-DB2DCF5C3599}"/>
          </ac:spMkLst>
        </pc:spChg>
        <pc:spChg chg="add mod">
          <ac:chgData name="BK SAHOO" userId="bd140f746c7c8f4e" providerId="LiveId" clId="{E9D91963-AB4C-45DE-BF7B-B0EBE450FA38}" dt="2025-08-01T11:15:28.641" v="831" actId="207"/>
          <ac:spMkLst>
            <pc:docMk/>
            <pc:sldMk cId="1491243271" sldId="260"/>
            <ac:spMk id="14" creationId="{D1D0CB30-69D1-D717-FD9B-EE28492176A7}"/>
          </ac:spMkLst>
        </pc:spChg>
        <pc:graphicFrameChg chg="add mod">
          <ac:chgData name="BK SAHOO" userId="bd140f746c7c8f4e" providerId="LiveId" clId="{E9D91963-AB4C-45DE-BF7B-B0EBE450FA38}" dt="2025-08-01T10:44:06.320" v="298"/>
          <ac:graphicFrameMkLst>
            <pc:docMk/>
            <pc:sldMk cId="1491243271" sldId="260"/>
            <ac:graphicFrameMk id="4" creationId="{34448405-6A3D-EEC4-F5CF-C31EE079AAB0}"/>
          </ac:graphicFrameMkLst>
        </pc:graphicFrameChg>
        <pc:graphicFrameChg chg="add mod">
          <ac:chgData name="BK SAHOO" userId="bd140f746c7c8f4e" providerId="LiveId" clId="{E9D91963-AB4C-45DE-BF7B-B0EBE450FA38}" dt="2025-08-01T10:44:04.208" v="297"/>
          <ac:graphicFrameMkLst>
            <pc:docMk/>
            <pc:sldMk cId="1491243271" sldId="260"/>
            <ac:graphicFrameMk id="5" creationId="{80479E6A-2BEA-9449-6B0D-33084E518FED}"/>
          </ac:graphicFrameMkLst>
        </pc:graphicFrameChg>
        <pc:graphicFrameChg chg="add del mod modGraphic">
          <ac:chgData name="BK SAHOO" userId="bd140f746c7c8f4e" providerId="LiveId" clId="{E9D91963-AB4C-45DE-BF7B-B0EBE450FA38}" dt="2025-08-01T10:44:42.206" v="301" actId="478"/>
          <ac:graphicFrameMkLst>
            <pc:docMk/>
            <pc:sldMk cId="1491243271" sldId="260"/>
            <ac:graphicFrameMk id="7" creationId="{E6213864-5376-7AE3-471D-2C508373B260}"/>
          </ac:graphicFrameMkLst>
        </pc:graphicFrameChg>
        <pc:graphicFrameChg chg="add del mod modGraphic">
          <ac:chgData name="BK SAHOO" userId="bd140f746c7c8f4e" providerId="LiveId" clId="{E9D91963-AB4C-45DE-BF7B-B0EBE450FA38}" dt="2025-08-01T10:46:01.665" v="311" actId="478"/>
          <ac:graphicFrameMkLst>
            <pc:docMk/>
            <pc:sldMk cId="1491243271" sldId="260"/>
            <ac:graphicFrameMk id="8" creationId="{B4C5F4F9-51DE-43F4-37DF-9983844D89BA}"/>
          </ac:graphicFrameMkLst>
        </pc:graphicFrameChg>
        <pc:graphicFrameChg chg="add mod modGraphic">
          <ac:chgData name="BK SAHOO" userId="bd140f746c7c8f4e" providerId="LiveId" clId="{E9D91963-AB4C-45DE-BF7B-B0EBE450FA38}" dt="2025-08-01T11:14:49.613" v="828" actId="207"/>
          <ac:graphicFrameMkLst>
            <pc:docMk/>
            <pc:sldMk cId="1491243271" sldId="260"/>
            <ac:graphicFrameMk id="15" creationId="{D882C961-DA72-8308-B496-4129E718EC90}"/>
          </ac:graphicFrameMkLst>
        </pc:graphicFrameChg>
      </pc:sldChg>
      <pc:sldChg chg="addSp delSp modSp new mod">
        <pc:chgData name="BK SAHOO" userId="bd140f746c7c8f4e" providerId="LiveId" clId="{E9D91963-AB4C-45DE-BF7B-B0EBE450FA38}" dt="2025-08-01T11:12:54.982" v="778"/>
        <pc:sldMkLst>
          <pc:docMk/>
          <pc:sldMk cId="2881135450" sldId="261"/>
        </pc:sldMkLst>
        <pc:spChg chg="mod">
          <ac:chgData name="BK SAHOO" userId="bd140f746c7c8f4e" providerId="LiveId" clId="{E9D91963-AB4C-45DE-BF7B-B0EBE450FA38}" dt="2025-08-01T11:12:54.982" v="778"/>
          <ac:spMkLst>
            <pc:docMk/>
            <pc:sldMk cId="2881135450" sldId="261"/>
            <ac:spMk id="2" creationId="{BA4F1491-C735-60A1-82F8-09EA52DA1B36}"/>
          </ac:spMkLst>
        </pc:spChg>
        <pc:spChg chg="del">
          <ac:chgData name="BK SAHOO" userId="bd140f746c7c8f4e" providerId="LiveId" clId="{E9D91963-AB4C-45DE-BF7B-B0EBE450FA38}" dt="2025-08-01T10:53:09.918" v="417"/>
          <ac:spMkLst>
            <pc:docMk/>
            <pc:sldMk cId="2881135450" sldId="261"/>
            <ac:spMk id="3" creationId="{92D816C4-8B96-F1D4-41B7-166F8A7230A3}"/>
          </ac:spMkLst>
        </pc:spChg>
        <pc:spChg chg="add mod">
          <ac:chgData name="BK SAHOO" userId="bd140f746c7c8f4e" providerId="LiveId" clId="{E9D91963-AB4C-45DE-BF7B-B0EBE450FA38}" dt="2025-08-01T10:54:15.205" v="464" actId="2085"/>
          <ac:spMkLst>
            <pc:docMk/>
            <pc:sldMk cId="2881135450" sldId="261"/>
            <ac:spMk id="4" creationId="{363969D4-E392-1082-7F64-A042C6194ACA}"/>
          </ac:spMkLst>
        </pc:spChg>
        <pc:picChg chg="add mod">
          <ac:chgData name="BK SAHOO" userId="bd140f746c7c8f4e" providerId="LiveId" clId="{E9D91963-AB4C-45DE-BF7B-B0EBE450FA38}" dt="2025-08-01T10:53:42.355" v="443" actId="14100"/>
          <ac:picMkLst>
            <pc:docMk/>
            <pc:sldMk cId="2881135450" sldId="261"/>
            <ac:picMk id="3074" creationId="{1FF08ACE-8786-2F4A-C13C-087521A3D075}"/>
          </ac:picMkLst>
        </pc:picChg>
      </pc:sldChg>
      <pc:sldChg chg="addSp modSp new mod">
        <pc:chgData name="BK SAHOO" userId="bd140f746c7c8f4e" providerId="LiveId" clId="{E9D91963-AB4C-45DE-BF7B-B0EBE450FA38}" dt="2025-08-01T11:17:13.131" v="849" actId="1076"/>
        <pc:sldMkLst>
          <pc:docMk/>
          <pc:sldMk cId="3299997795" sldId="262"/>
        </pc:sldMkLst>
        <pc:spChg chg="mod">
          <ac:chgData name="BK SAHOO" userId="bd140f746c7c8f4e" providerId="LiveId" clId="{E9D91963-AB4C-45DE-BF7B-B0EBE450FA38}" dt="2025-08-01T11:12:55.369" v="781" actId="27636"/>
          <ac:spMkLst>
            <pc:docMk/>
            <pc:sldMk cId="3299997795" sldId="262"/>
            <ac:spMk id="2" creationId="{C1CD39FA-CDFA-105A-E8D3-CA78AD2390B8}"/>
          </ac:spMkLst>
        </pc:spChg>
        <pc:spChg chg="mod">
          <ac:chgData name="BK SAHOO" userId="bd140f746c7c8f4e" providerId="LiveId" clId="{E9D91963-AB4C-45DE-BF7B-B0EBE450FA38}" dt="2025-08-01T11:17:08.038" v="848" actId="207"/>
          <ac:spMkLst>
            <pc:docMk/>
            <pc:sldMk cId="3299997795" sldId="262"/>
            <ac:spMk id="3" creationId="{2D82AD00-A021-B49B-339D-BB33F8D94646}"/>
          </ac:spMkLst>
        </pc:spChg>
        <pc:picChg chg="add mod">
          <ac:chgData name="BK SAHOO" userId="bd140f746c7c8f4e" providerId="LiveId" clId="{E9D91963-AB4C-45DE-BF7B-B0EBE450FA38}" dt="2025-08-01T11:17:13.131" v="849" actId="1076"/>
          <ac:picMkLst>
            <pc:docMk/>
            <pc:sldMk cId="3299997795" sldId="262"/>
            <ac:picMk id="5" creationId="{66B99275-B97B-7D87-E6BF-14D76D0A7249}"/>
          </ac:picMkLst>
        </pc:picChg>
      </pc:sldChg>
      <pc:sldChg chg="addSp delSp modSp new mod">
        <pc:chgData name="BK SAHOO" userId="bd140f746c7c8f4e" providerId="LiveId" clId="{E9D91963-AB4C-45DE-BF7B-B0EBE450FA38}" dt="2025-08-01T11:12:54.982" v="778"/>
        <pc:sldMkLst>
          <pc:docMk/>
          <pc:sldMk cId="4075669344" sldId="263"/>
        </pc:sldMkLst>
        <pc:spChg chg="mod">
          <ac:chgData name="BK SAHOO" userId="bd140f746c7c8f4e" providerId="LiveId" clId="{E9D91963-AB4C-45DE-BF7B-B0EBE450FA38}" dt="2025-08-01T11:12:54.982" v="778"/>
          <ac:spMkLst>
            <pc:docMk/>
            <pc:sldMk cId="4075669344" sldId="263"/>
            <ac:spMk id="2" creationId="{896DB6AA-5CAB-22BD-F2F7-C74C8C09B3D7}"/>
          </ac:spMkLst>
        </pc:spChg>
        <pc:spChg chg="del">
          <ac:chgData name="BK SAHOO" userId="bd140f746c7c8f4e" providerId="LiveId" clId="{E9D91963-AB4C-45DE-BF7B-B0EBE450FA38}" dt="2025-08-01T11:04:52.909" v="631" actId="22"/>
          <ac:spMkLst>
            <pc:docMk/>
            <pc:sldMk cId="4075669344" sldId="263"/>
            <ac:spMk id="3" creationId="{1B58D840-30CD-F00C-C93B-385E26168CDD}"/>
          </ac:spMkLst>
        </pc:spChg>
        <pc:picChg chg="add mod ord">
          <ac:chgData name="BK SAHOO" userId="bd140f746c7c8f4e" providerId="LiveId" clId="{E9D91963-AB4C-45DE-BF7B-B0EBE450FA38}" dt="2025-08-01T11:12:54.982" v="778"/>
          <ac:picMkLst>
            <pc:docMk/>
            <pc:sldMk cId="4075669344" sldId="263"/>
            <ac:picMk id="5" creationId="{9C2774AB-5FC3-AF67-E858-FAD851C5F480}"/>
          </ac:picMkLst>
        </pc:picChg>
      </pc:sldChg>
      <pc:sldChg chg="addSp delSp modSp new mod">
        <pc:chgData name="BK SAHOO" userId="bd140f746c7c8f4e" providerId="LiveId" clId="{E9D91963-AB4C-45DE-BF7B-B0EBE450FA38}" dt="2025-08-01T11:12:54.982" v="778"/>
        <pc:sldMkLst>
          <pc:docMk/>
          <pc:sldMk cId="3970204142" sldId="264"/>
        </pc:sldMkLst>
        <pc:spChg chg="mod">
          <ac:chgData name="BK SAHOO" userId="bd140f746c7c8f4e" providerId="LiveId" clId="{E9D91963-AB4C-45DE-BF7B-B0EBE450FA38}" dt="2025-08-01T11:12:54.982" v="778"/>
          <ac:spMkLst>
            <pc:docMk/>
            <pc:sldMk cId="3970204142" sldId="264"/>
            <ac:spMk id="2" creationId="{0A3EDFB5-242B-91C4-214E-7C772A860F57}"/>
          </ac:spMkLst>
        </pc:spChg>
        <pc:spChg chg="del">
          <ac:chgData name="BK SAHOO" userId="bd140f746c7c8f4e" providerId="LiveId" clId="{E9D91963-AB4C-45DE-BF7B-B0EBE450FA38}" dt="2025-08-01T11:09:53.622" v="701" actId="22"/>
          <ac:spMkLst>
            <pc:docMk/>
            <pc:sldMk cId="3970204142" sldId="264"/>
            <ac:spMk id="3" creationId="{B5AB38F5-E11A-1E5A-EA7A-A42B4D5AA9AC}"/>
          </ac:spMkLst>
        </pc:spChg>
        <pc:picChg chg="add mod ord">
          <ac:chgData name="BK SAHOO" userId="bd140f746c7c8f4e" providerId="LiveId" clId="{E9D91963-AB4C-45DE-BF7B-B0EBE450FA38}" dt="2025-08-01T11:12:54.982" v="778"/>
          <ac:picMkLst>
            <pc:docMk/>
            <pc:sldMk cId="3970204142" sldId="264"/>
            <ac:picMk id="5" creationId="{7CC7E647-3BB8-1BE3-F78A-368C0757202B}"/>
          </ac:picMkLst>
        </pc:picChg>
      </pc:sldChg>
      <pc:sldChg chg="modSp new mod">
        <pc:chgData name="BK SAHOO" userId="bd140f746c7c8f4e" providerId="LiveId" clId="{E9D91963-AB4C-45DE-BF7B-B0EBE450FA38}" dt="2025-08-01T11:17:25.829" v="850" actId="207"/>
        <pc:sldMkLst>
          <pc:docMk/>
          <pc:sldMk cId="354165759" sldId="265"/>
        </pc:sldMkLst>
        <pc:spChg chg="mod">
          <ac:chgData name="BK SAHOO" userId="bd140f746c7c8f4e" providerId="LiveId" clId="{E9D91963-AB4C-45DE-BF7B-B0EBE450FA38}" dt="2025-08-01T11:12:15.326" v="766" actId="14100"/>
          <ac:spMkLst>
            <pc:docMk/>
            <pc:sldMk cId="354165759" sldId="265"/>
            <ac:spMk id="2" creationId="{B72D23D2-750E-DB86-3173-307CB2DA0F97}"/>
          </ac:spMkLst>
        </pc:spChg>
        <pc:spChg chg="mod">
          <ac:chgData name="BK SAHOO" userId="bd140f746c7c8f4e" providerId="LiveId" clId="{E9D91963-AB4C-45DE-BF7B-B0EBE450FA38}" dt="2025-08-01T11:17:25.829" v="850" actId="207"/>
          <ac:spMkLst>
            <pc:docMk/>
            <pc:sldMk cId="354165759" sldId="265"/>
            <ac:spMk id="3" creationId="{D9AA26C6-BA0D-B2C5-7442-2FA557E069AD}"/>
          </ac:spMkLst>
        </pc:spChg>
      </pc:sldChg>
      <pc:sldChg chg="addSp delSp modSp add mod">
        <pc:chgData name="BK SAHOO" userId="bd140f746c7c8f4e" providerId="LiveId" clId="{E9D91963-AB4C-45DE-BF7B-B0EBE450FA38}" dt="2025-08-01T11:18:01.759" v="876" actId="20577"/>
        <pc:sldMkLst>
          <pc:docMk/>
          <pc:sldMk cId="2021568852" sldId="266"/>
        </pc:sldMkLst>
        <pc:spChg chg="mod">
          <ac:chgData name="BK SAHOO" userId="bd140f746c7c8f4e" providerId="LiveId" clId="{E9D91963-AB4C-45DE-BF7B-B0EBE450FA38}" dt="2025-08-01T11:18:01.759" v="876" actId="20577"/>
          <ac:spMkLst>
            <pc:docMk/>
            <pc:sldMk cId="2021568852" sldId="266"/>
            <ac:spMk id="2" creationId="{629018DB-71DD-E5CD-0D9F-96644CFCCED1}"/>
          </ac:spMkLst>
        </pc:spChg>
        <pc:spChg chg="del">
          <ac:chgData name="BK SAHOO" userId="bd140f746c7c8f4e" providerId="LiveId" clId="{E9D91963-AB4C-45DE-BF7B-B0EBE450FA38}" dt="2025-08-01T11:17:38.512" v="852" actId="478"/>
          <ac:spMkLst>
            <pc:docMk/>
            <pc:sldMk cId="2021568852" sldId="266"/>
            <ac:spMk id="3" creationId="{5DA97895-4289-3414-2484-B80DC3A35D48}"/>
          </ac:spMkLst>
        </pc:spChg>
        <pc:spChg chg="add del mod">
          <ac:chgData name="BK SAHOO" userId="bd140f746c7c8f4e" providerId="LiveId" clId="{E9D91963-AB4C-45DE-BF7B-B0EBE450FA38}" dt="2025-08-01T11:17:43.324" v="853" actId="478"/>
          <ac:spMkLst>
            <pc:docMk/>
            <pc:sldMk cId="2021568852" sldId="266"/>
            <ac:spMk id="5" creationId="{333F8624-D031-315A-1793-64083BC6D97F}"/>
          </ac:spMkLst>
        </pc:spChg>
      </pc:sldChg>
      <pc:sldChg chg="new del">
        <pc:chgData name="BK SAHOO" userId="bd140f746c7c8f4e" providerId="LiveId" clId="{E9D91963-AB4C-45DE-BF7B-B0EBE450FA38}" dt="2025-08-01T11:18:12.600" v="879" actId="2696"/>
        <pc:sldMkLst>
          <pc:docMk/>
          <pc:sldMk cId="702266810" sldId="267"/>
        </pc:sldMkLst>
      </pc:sldChg>
      <pc:sldChg chg="addSp delSp modSp add mod">
        <pc:chgData name="BK SAHOO" userId="bd140f746c7c8f4e" providerId="LiveId" clId="{E9D91963-AB4C-45DE-BF7B-B0EBE450FA38}" dt="2025-08-01T11:26:08.743" v="1144" actId="207"/>
        <pc:sldMkLst>
          <pc:docMk/>
          <pc:sldMk cId="2399784684" sldId="267"/>
        </pc:sldMkLst>
        <pc:spChg chg="del">
          <ac:chgData name="BK SAHOO" userId="bd140f746c7c8f4e" providerId="LiveId" clId="{E9D91963-AB4C-45DE-BF7B-B0EBE450FA38}" dt="2025-08-01T11:24:53.686" v="1063" actId="478"/>
          <ac:spMkLst>
            <pc:docMk/>
            <pc:sldMk cId="2399784684" sldId="267"/>
            <ac:spMk id="2" creationId="{D031186D-2466-A793-47D6-983F1DECE5CE}"/>
          </ac:spMkLst>
        </pc:spChg>
        <pc:spChg chg="del">
          <ac:chgData name="BK SAHOO" userId="bd140f746c7c8f4e" providerId="LiveId" clId="{E9D91963-AB4C-45DE-BF7B-B0EBE450FA38}" dt="2025-08-01T11:23:23.500" v="911"/>
          <ac:spMkLst>
            <pc:docMk/>
            <pc:sldMk cId="2399784684" sldId="267"/>
            <ac:spMk id="3" creationId="{3B226818-A2B8-D526-D84B-B56BE903F127}"/>
          </ac:spMkLst>
        </pc:spChg>
        <pc:spChg chg="add mod">
          <ac:chgData name="BK SAHOO" userId="bd140f746c7c8f4e" providerId="LiveId" clId="{E9D91963-AB4C-45DE-BF7B-B0EBE450FA38}" dt="2025-08-01T11:26:08.743" v="1144" actId="207"/>
          <ac:spMkLst>
            <pc:docMk/>
            <pc:sldMk cId="2399784684" sldId="267"/>
            <ac:spMk id="4" creationId="{ADFAA0DE-D194-C910-9271-59038F972315}"/>
          </ac:spMkLst>
        </pc:spChg>
      </pc:sldChg>
      <pc:sldChg chg="modSp add mod">
        <pc:chgData name="BK SAHOO" userId="bd140f746c7c8f4e" providerId="LiveId" clId="{E9D91963-AB4C-45DE-BF7B-B0EBE450FA38}" dt="2025-08-01T11:19:30.341" v="894" actId="207"/>
        <pc:sldMkLst>
          <pc:docMk/>
          <pc:sldMk cId="1364256922" sldId="268"/>
        </pc:sldMkLst>
        <pc:spChg chg="mod">
          <ac:chgData name="BK SAHOO" userId="bd140f746c7c8f4e" providerId="LiveId" clId="{E9D91963-AB4C-45DE-BF7B-B0EBE450FA38}" dt="2025-08-01T11:19:30.341" v="894" actId="207"/>
          <ac:spMkLst>
            <pc:docMk/>
            <pc:sldMk cId="1364256922" sldId="268"/>
            <ac:spMk id="7" creationId="{2E04322F-C957-80B0-218C-803D619BDA1F}"/>
          </ac:spMkLst>
        </pc:spChg>
      </pc:sldChg>
      <pc:sldChg chg="addSp delSp modSp new mod">
        <pc:chgData name="BK SAHOO" userId="bd140f746c7c8f4e" providerId="LiveId" clId="{E9D91963-AB4C-45DE-BF7B-B0EBE450FA38}" dt="2025-08-01T11:23:03.269" v="910" actId="403"/>
        <pc:sldMkLst>
          <pc:docMk/>
          <pc:sldMk cId="909478835" sldId="269"/>
        </pc:sldMkLst>
        <pc:spChg chg="mod">
          <ac:chgData name="BK SAHOO" userId="bd140f746c7c8f4e" providerId="LiveId" clId="{E9D91963-AB4C-45DE-BF7B-B0EBE450FA38}" dt="2025-08-01T11:23:03.269" v="910" actId="403"/>
          <ac:spMkLst>
            <pc:docMk/>
            <pc:sldMk cId="909478835" sldId="269"/>
            <ac:spMk id="2" creationId="{3ED3721A-FC16-6DE4-EED8-7F21CEC1F5EA}"/>
          </ac:spMkLst>
        </pc:spChg>
        <pc:spChg chg="del">
          <ac:chgData name="BK SAHOO" userId="bd140f746c7c8f4e" providerId="LiveId" clId="{E9D91963-AB4C-45DE-BF7B-B0EBE450FA38}" dt="2025-08-01T11:22:25.232" v="896"/>
          <ac:spMkLst>
            <pc:docMk/>
            <pc:sldMk cId="909478835" sldId="269"/>
            <ac:spMk id="3" creationId="{66A25E9F-3166-0CB2-5A3F-1CB3452121EE}"/>
          </ac:spMkLst>
        </pc:spChg>
        <pc:picChg chg="add mod">
          <ac:chgData name="BK SAHOO" userId="bd140f746c7c8f4e" providerId="LiveId" clId="{E9D91963-AB4C-45DE-BF7B-B0EBE450FA38}" dt="2025-08-01T11:22:36.988" v="900" actId="14100"/>
          <ac:picMkLst>
            <pc:docMk/>
            <pc:sldMk cId="909478835" sldId="269"/>
            <ac:picMk id="4098" creationId="{803FDD54-8F19-0426-8970-016284B86B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71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5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0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210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9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9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367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15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4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4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97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1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0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9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2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1583-789C-43A5-ABC9-1F4C7AED260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C2F7-7AEA-4D63-B7F4-6B63E0CE98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86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FAA0DE-D194-C910-9271-59038F972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3286"/>
            <a:ext cx="9906000" cy="5818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solidFill>
                  <a:srgbClr val="FF0000"/>
                </a:solidFill>
              </a:rPr>
              <a:t>LOGIC POWER SUPPLY</a:t>
            </a:r>
          </a:p>
          <a:p>
            <a:pPr marL="0" indent="0" algn="ctr">
              <a:buNone/>
            </a:pPr>
            <a:endParaRPr lang="en-IN" sz="54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5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Submitted By: Bibhuti Kumar Sahoo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MBA (2024-26)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IMRT Business School, Lucknow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Dr APJ Abdul Kalam Technical University</a:t>
            </a:r>
          </a:p>
        </p:txBody>
      </p:sp>
    </p:spTree>
    <p:extLst>
      <p:ext uri="{BB962C8B-B14F-4D97-AF65-F5344CB8AC3E}">
        <p14:creationId xmlns:p14="http://schemas.microsoft.com/office/powerpoint/2010/main" val="239978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B6AA-5CAB-22BD-F2F7-C74C8C09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VOLTAGE REGULATOR: SIMULATION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774AB-5FC3-AF67-E858-FAD851C5F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715" y="2249488"/>
            <a:ext cx="605339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6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DFB5-242B-91C4-214E-7C772A86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LOGIC POWER SUPPLY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C7E647-3BB8-1BE3-F78A-368C07572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50" y="2249488"/>
            <a:ext cx="607372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0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23D2-750E-DB86-3173-307CB2DA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911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BENEFITS OF LOGIC POWER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26C6-BA0D-B2C5-7442-2FA557E0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38"/>
            <a:ext cx="10515600" cy="48227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⚡ </a:t>
            </a:r>
            <a:r>
              <a:rPr lang="en-IN" b="1" dirty="0"/>
              <a:t>Stable Voltage for Digital Circuits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2. 🧠 </a:t>
            </a:r>
            <a:r>
              <a:rPr lang="en-IN" b="1" dirty="0"/>
              <a:t>Supports Precise Logic Operations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3. 🔒 </a:t>
            </a:r>
            <a:r>
              <a:rPr lang="en-IN" b="1" dirty="0"/>
              <a:t>Protects Sensitive Components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4. 🔄 </a:t>
            </a:r>
            <a:r>
              <a:rPr lang="en-IN" b="1" dirty="0"/>
              <a:t>Enables Modular and Scalable Design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5. 🧰 </a:t>
            </a:r>
            <a:r>
              <a:rPr lang="en-IN" b="1" dirty="0"/>
              <a:t>Simplifies Troubleshooting and Testing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Clean, regulated power makes it easier to </a:t>
            </a:r>
            <a:r>
              <a:rPr lang="en-IN" b="1" dirty="0"/>
              <a:t>diagnose circuit issues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Reduces noise and interference, improving signal integrity during testing.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6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5E936-5848-F9CE-E1C7-EF8B4D990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18DB-71DD-E5CD-0D9F-96644CFC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9113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r>
              <a:rPr lang="en-IN" sz="5300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56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FF1D8-1054-D511-91FC-46C5D66A5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FB012D-20B4-E08E-3591-CA4469D02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171" y="310250"/>
            <a:ext cx="9144000" cy="754979"/>
          </a:xfrm>
        </p:spPr>
        <p:txBody>
          <a:bodyPr>
            <a:normAutofit lnSpcReduction="10000"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Introduction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4322F-C957-80B0-218C-803D619BDA1F}"/>
              </a:ext>
            </a:extLst>
          </p:cNvPr>
          <p:cNvSpPr txBox="1"/>
          <p:nvPr/>
        </p:nvSpPr>
        <p:spPr>
          <a:xfrm>
            <a:off x="980387" y="1065230"/>
            <a:ext cx="10420675" cy="50937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Logic-Level Power Supply in Electronics</a:t>
            </a:r>
          </a:p>
          <a:p>
            <a:pPr algn="just">
              <a:buNone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digital electronics, a logic power supply typically refers to the voltage source that powers logic circuits—like microcontrollers, processors, and digital ICs.</a:t>
            </a:r>
          </a:p>
          <a:p>
            <a:pPr algn="just">
              <a:buNone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en-US" sz="2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Characteristic</a:t>
            </a:r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Voltage Levels: Common logic voltages include 5V, 3.3V, and 1.8V, depending on the technology (TTL, CMOS, etc.).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Supplies stable DC voltage to ensure reliable operation of digital components.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5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5V regulator powering an Arduino board.</a:t>
            </a:r>
          </a:p>
        </p:txBody>
      </p:sp>
    </p:spTree>
    <p:extLst>
      <p:ext uri="{BB962C8B-B14F-4D97-AF65-F5344CB8AC3E}">
        <p14:creationId xmlns:p14="http://schemas.microsoft.com/office/powerpoint/2010/main" val="136425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2DC4-22CB-3E7D-14C7-73D796F1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6083"/>
            <a:ext cx="9905998" cy="79550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UNO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3E81C-1D7A-2F08-E7BB-EC5203570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8" r="12819"/>
          <a:stretch>
            <a:fillRect/>
          </a:stretch>
        </p:blipFill>
        <p:spPr>
          <a:xfrm>
            <a:off x="1596642" y="881586"/>
            <a:ext cx="8684292" cy="5295377"/>
          </a:xfrm>
        </p:spPr>
      </p:pic>
    </p:spTree>
    <p:extLst>
      <p:ext uri="{BB962C8B-B14F-4D97-AF65-F5344CB8AC3E}">
        <p14:creationId xmlns:p14="http://schemas.microsoft.com/office/powerpoint/2010/main" val="194769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7A30-1AB9-A72C-58D2-CF4A0A3A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598"/>
            <a:ext cx="9905998" cy="71763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Basic Components &amp; Its Purpose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095882-5808-00B8-A6F2-62E179983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168386"/>
              </p:ext>
            </p:extLst>
          </p:nvPr>
        </p:nvGraphicFramePr>
        <p:xfrm>
          <a:off x="838199" y="914399"/>
          <a:ext cx="10869891" cy="4757194"/>
        </p:xfrm>
        <a:graphic>
          <a:graphicData uri="http://schemas.openxmlformats.org/drawingml/2006/table">
            <a:tbl>
              <a:tblPr/>
              <a:tblGrid>
                <a:gridCol w="4364701">
                  <a:extLst>
                    <a:ext uri="{9D8B030D-6E8A-4147-A177-3AD203B41FA5}">
                      <a16:colId xmlns:a16="http://schemas.microsoft.com/office/drawing/2014/main" val="1679986556"/>
                    </a:ext>
                  </a:extLst>
                </a:gridCol>
                <a:gridCol w="6505190">
                  <a:extLst>
                    <a:ext uri="{9D8B030D-6E8A-4147-A177-3AD203B41FA5}">
                      <a16:colId xmlns:a16="http://schemas.microsoft.com/office/drawing/2014/main" val="1796777150"/>
                    </a:ext>
                  </a:extLst>
                </a:gridCol>
              </a:tblGrid>
              <a:tr h="500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00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00FFFF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482218"/>
                  </a:ext>
                </a:extLst>
              </a:tr>
              <a:tr h="876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Transformer</a:t>
                      </a:r>
                      <a:endParaRPr lang="en-IN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Steps down high-voltage AC (e.g., 230V) to a lower AC voltage (e.g., 12V)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492188"/>
                  </a:ext>
                </a:extLst>
              </a:tr>
              <a:tr h="500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Bridge Rectifier</a:t>
                      </a:r>
                      <a:endParaRPr lang="en-IN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Converts AC to pulsating DC using four diodes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862"/>
                  </a:ext>
                </a:extLst>
              </a:tr>
              <a:tr h="500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Capacitor</a:t>
                      </a:r>
                      <a:endParaRPr lang="en-IN" dirty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Smooths out ripples in the DC output from the rectifier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69422"/>
                  </a:ext>
                </a:extLst>
              </a:tr>
              <a:tr h="876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Voltage Regulator</a:t>
                      </a:r>
                      <a:endParaRPr lang="en-IN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Maintains a constant DC output (e.g., 5V or 3.3V) despite input variations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818756"/>
                  </a:ext>
                </a:extLst>
              </a:tr>
              <a:tr h="500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 Sink</a:t>
                      </a:r>
                      <a:r>
                        <a:rPr lang="en-IN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(optional)</a:t>
                      </a:r>
                      <a:endParaRPr lang="en-IN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Dissipates heat from the voltage regulator if current is 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30787"/>
                  </a:ext>
                </a:extLst>
              </a:tr>
              <a:tr h="500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Protection Diodes</a:t>
                      </a:r>
                      <a:r>
                        <a:rPr lang="en-IN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(optional)</a:t>
                      </a:r>
                      <a:endParaRPr lang="en-IN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Prevents reverse polarity damage to sensitive components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56873"/>
                  </a:ext>
                </a:extLst>
              </a:tr>
              <a:tr h="500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Indicator LED + Resistor</a:t>
                      </a:r>
                      <a:r>
                        <a:rPr lang="en-IN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(optional)</a:t>
                      </a:r>
                      <a:endParaRPr lang="en-IN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power status visually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5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4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721A-FC16-6DE4-EED8-7F21CEC1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218"/>
            <a:ext cx="9905998" cy="1018572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C00000"/>
                </a:solidFill>
              </a:rPr>
              <a:t>Basic Components</a:t>
            </a:r>
          </a:p>
        </p:txBody>
      </p:sp>
      <p:pic>
        <p:nvPicPr>
          <p:cNvPr id="4098" name="Picture 2" descr="Electronics Components_05">
            <a:extLst>
              <a:ext uri="{FF2B5EF4-FFF2-40B4-BE49-F238E27FC236}">
                <a16:creationId xmlns:a16="http://schemas.microsoft.com/office/drawing/2014/main" id="{803FDD54-8F19-0426-8970-016284B86B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79" y="1134319"/>
            <a:ext cx="9822972" cy="57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7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3612-6E5F-442B-E5FE-98637AE6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054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BLOCK DIAGRAM 230V AC to 5V DC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E6984-77AB-4910-71BB-73F8896D5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10" y="1504290"/>
            <a:ext cx="9294616" cy="41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0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8E6-0F21-943E-C13D-6F5161E4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0605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DUAL POWER SUPPLY &amp; COMPONENTS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0CB30-69D1-D717-FD9B-EE28492176A7}"/>
              </a:ext>
            </a:extLst>
          </p:cNvPr>
          <p:cNvSpPr txBox="1"/>
          <p:nvPr/>
        </p:nvSpPr>
        <p:spPr>
          <a:xfrm>
            <a:off x="838200" y="763917"/>
            <a:ext cx="11037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A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dual power supply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provides both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positive and negative DC voltages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 with respect to a common ground—essential for analog circuits like operational amplifiers, audio amplifiers, and instrumentation systems</a:t>
            </a: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882C961-DA72-8308-B496-4129E718E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59573"/>
              </p:ext>
            </p:extLst>
          </p:nvPr>
        </p:nvGraphicFramePr>
        <p:xfrm>
          <a:off x="838200" y="2141316"/>
          <a:ext cx="10678610" cy="4183434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391140">
                  <a:extLst>
                    <a:ext uri="{9D8B030D-6E8A-4147-A177-3AD203B41FA5}">
                      <a16:colId xmlns:a16="http://schemas.microsoft.com/office/drawing/2014/main" val="2631353599"/>
                    </a:ext>
                  </a:extLst>
                </a:gridCol>
                <a:gridCol w="6287470">
                  <a:extLst>
                    <a:ext uri="{9D8B030D-6E8A-4147-A177-3AD203B41FA5}">
                      <a16:colId xmlns:a16="http://schemas.microsoft.com/office/drawing/2014/main" val="2441521376"/>
                    </a:ext>
                  </a:extLst>
                </a:gridCol>
              </a:tblGrid>
              <a:tr h="44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u="sng" kern="100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IN" sz="2000" u="sng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u="sng" kern="100" dirty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  <a:endParaRPr lang="en-IN" sz="2000" u="sng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28838531"/>
                  </a:ext>
                </a:extLst>
              </a:tr>
              <a:tr h="44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solidFill>
                            <a:schemeClr val="bg1"/>
                          </a:solidFill>
                          <a:effectLst/>
                        </a:rPr>
                        <a:t>Step-Down Transformer</a:t>
                      </a:r>
                      <a:endParaRPr lang="en-IN" sz="20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solidFill>
                            <a:schemeClr val="bg1"/>
                          </a:solidFill>
                          <a:effectLst/>
                        </a:rPr>
                        <a:t>Converts high-voltage AC (e.g., 230V) to lower AC (e.g., 15V-0-15V </a:t>
                      </a:r>
                      <a:r>
                        <a:rPr lang="en-IN" sz="2000" kern="100" dirty="0" err="1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r>
                        <a:rPr lang="en-IN" sz="2000" kern="100" dirty="0">
                          <a:solidFill>
                            <a:schemeClr val="bg1"/>
                          </a:solidFill>
                          <a:effectLst/>
                        </a:rPr>
                        <a:t>-tap)</a:t>
                      </a:r>
                      <a:endParaRPr lang="en-IN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5437850"/>
                  </a:ext>
                </a:extLst>
              </a:tr>
              <a:tr h="44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solidFill>
                            <a:schemeClr val="bg1"/>
                          </a:solidFill>
                          <a:effectLst/>
                        </a:rPr>
                        <a:t>Bridge Rectifier</a:t>
                      </a:r>
                      <a:endParaRPr lang="en-IN" sz="20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solidFill>
                            <a:schemeClr val="bg1"/>
                          </a:solidFill>
                          <a:effectLst/>
                        </a:rPr>
                        <a:t>Converts AC to pulsating DC using four diodes or an integrated module</a:t>
                      </a:r>
                      <a:endParaRPr lang="en-IN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31006788"/>
                  </a:ext>
                </a:extLst>
              </a:tr>
              <a:tr h="44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solidFill>
                            <a:schemeClr val="bg1"/>
                          </a:solidFill>
                          <a:effectLst/>
                        </a:rPr>
                        <a:t>Filter Capacitors</a:t>
                      </a:r>
                      <a:endParaRPr lang="en-IN" sz="20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solidFill>
                            <a:schemeClr val="bg1"/>
                          </a:solidFill>
                          <a:effectLst/>
                        </a:rPr>
                        <a:t>Smooth out ripples in the DC output for stable voltage</a:t>
                      </a:r>
                      <a:endParaRPr lang="en-IN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5504889"/>
                  </a:ext>
                </a:extLst>
              </a:tr>
              <a:tr h="44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solidFill>
                            <a:schemeClr val="bg1"/>
                          </a:solidFill>
                          <a:effectLst/>
                        </a:rPr>
                        <a:t>Voltage Regulators</a:t>
                      </a:r>
                      <a:endParaRPr lang="en-IN" sz="20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solidFill>
                            <a:schemeClr val="bg1"/>
                          </a:solidFill>
                          <a:effectLst/>
                        </a:rPr>
                        <a:t>Maintain fixed or adjustable output voltages (e.g., ±12V, ±15V)</a:t>
                      </a:r>
                      <a:endParaRPr lang="en-IN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60828429"/>
                  </a:ext>
                </a:extLst>
              </a:tr>
              <a:tr h="44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solidFill>
                            <a:schemeClr val="bg1"/>
                          </a:solidFill>
                          <a:effectLst/>
                        </a:rPr>
                        <a:t>Heat Sinks (optional)</a:t>
                      </a:r>
                      <a:endParaRPr lang="en-IN" sz="20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solidFill>
                            <a:schemeClr val="bg1"/>
                          </a:solidFill>
                          <a:effectLst/>
                        </a:rPr>
                        <a:t>Dissipate heat from regulators during high current operation</a:t>
                      </a:r>
                      <a:endParaRPr lang="en-IN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33531580"/>
                  </a:ext>
                </a:extLst>
              </a:tr>
              <a:tr h="44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solidFill>
                            <a:schemeClr val="bg1"/>
                          </a:solidFill>
                          <a:effectLst/>
                        </a:rPr>
                        <a:t>Indicator LEDs + Resistors (optional)</a:t>
                      </a:r>
                      <a:endParaRPr lang="en-IN" sz="20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solidFill>
                            <a:schemeClr val="bg1"/>
                          </a:solidFill>
                          <a:effectLst/>
                        </a:rPr>
                        <a:t>Show power status for each rail (positive and negative)</a:t>
                      </a:r>
                      <a:endParaRPr lang="en-IN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75116533"/>
                  </a:ext>
                </a:extLst>
              </a:tr>
              <a:tr h="44128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solidFill>
                            <a:schemeClr val="bg1"/>
                          </a:solidFill>
                          <a:effectLst/>
                        </a:rPr>
                        <a:t>Bypass Capacitors (optional)</a:t>
                      </a:r>
                      <a:endParaRPr lang="en-IN" sz="20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solidFill>
                            <a:schemeClr val="bg1"/>
                          </a:solidFill>
                          <a:effectLst/>
                        </a:rPr>
                        <a:t>Improve transient response and reduce noise near regulators</a:t>
                      </a:r>
                      <a:endParaRPr lang="en-IN" sz="20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Sendnya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0413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24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1491-C735-60A1-82F8-09EA52DA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                BLOCK DIAGRAM </a:t>
            </a:r>
          </a:p>
        </p:txBody>
      </p:sp>
      <p:pic>
        <p:nvPicPr>
          <p:cNvPr id="3074" name="Picture 2" descr="Dual Power Supply Circuit">
            <a:extLst>
              <a:ext uri="{FF2B5EF4-FFF2-40B4-BE49-F238E27FC236}">
                <a16:creationId xmlns:a16="http://schemas.microsoft.com/office/drawing/2014/main" id="{1FF08ACE-8786-2F4A-C13C-087521A3D0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1" y="1690688"/>
            <a:ext cx="9282061" cy="38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3969D4-E392-1082-7F64-A042C6194ACA}"/>
              </a:ext>
            </a:extLst>
          </p:cNvPr>
          <p:cNvSpPr/>
          <p:nvPr/>
        </p:nvSpPr>
        <p:spPr>
          <a:xfrm>
            <a:off x="1458410" y="5011838"/>
            <a:ext cx="2152891" cy="34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3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39FA-CDFA-105A-E8D3-CA78AD23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4"/>
            <a:ext cx="10515600" cy="65344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TINKERCAD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AD00-A021-B49B-339D-BB33F8D9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06" y="775502"/>
            <a:ext cx="10670894" cy="5717374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TINKERCAD is a </a:t>
            </a:r>
            <a:r>
              <a:rPr lang="en-US" sz="25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free, browser-based simulation tool</a:t>
            </a: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developed by Autodesk that allows users to design and test electronic circuits virtually. </a:t>
            </a:r>
          </a:p>
          <a:p>
            <a:r>
              <a:rPr lang="en-US" sz="2500" b="1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 in Circuit Preparation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5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Simulation Before Physical Prototyping</a:t>
            </a:r>
            <a:endParaRPr lang="en-US" sz="25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5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 a Wide Range of Components</a:t>
            </a:r>
            <a:endParaRPr lang="en-US" sz="25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5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Integration with Arduino</a:t>
            </a:r>
            <a:endParaRPr lang="en-US" sz="25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5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and Beginner-Friendly</a:t>
            </a:r>
            <a:endParaRPr lang="en-US" sz="25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5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 Anywhere, Anytime</a:t>
            </a:r>
            <a:endParaRPr lang="en-US" sz="25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sz="25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99275-B97B-7D87-E6BF-14D76D0A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24" y="4054033"/>
            <a:ext cx="4359870" cy="21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97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527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Tw Cen MT</vt:lpstr>
      <vt:lpstr>Circuit</vt:lpstr>
      <vt:lpstr>PowerPoint Presentation</vt:lpstr>
      <vt:lpstr>PowerPoint Presentation</vt:lpstr>
      <vt:lpstr>Arduino UNO</vt:lpstr>
      <vt:lpstr>Basic Components &amp; Its Purpose</vt:lpstr>
      <vt:lpstr>Basic Components</vt:lpstr>
      <vt:lpstr>BLOCK DIAGRAM 230V AC to 5V DC</vt:lpstr>
      <vt:lpstr>DUAL POWER SUPPLY &amp; COMPONENTS</vt:lpstr>
      <vt:lpstr>                BLOCK DIAGRAM </vt:lpstr>
      <vt:lpstr>TINKERCAD</vt:lpstr>
      <vt:lpstr>VOLTAGE REGULATOR: SIMULATION </vt:lpstr>
      <vt:lpstr>LOGIC POWER SUPPLY</vt:lpstr>
      <vt:lpstr>BENEFITS OF LOGIC POWER SUPPLY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BK SAHOO</dc:creator>
  <cp:lastModifiedBy>BK SAHOO</cp:lastModifiedBy>
  <cp:revision>1</cp:revision>
  <dcterms:created xsi:type="dcterms:W3CDTF">2025-08-01T10:28:00Z</dcterms:created>
  <dcterms:modified xsi:type="dcterms:W3CDTF">2025-08-01T11:26:20Z</dcterms:modified>
</cp:coreProperties>
</file>