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79" r:id="rId6"/>
    <p:sldId id="280" r:id="rId7"/>
    <p:sldId id="263" r:id="rId8"/>
    <p:sldId id="269" r:id="rId9"/>
    <p:sldId id="28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>
        <p:scale>
          <a:sx n="50" d="100"/>
          <a:sy n="50" d="100"/>
        </p:scale>
        <p:origin x="304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4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03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5983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243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58603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30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2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1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8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8519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8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3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72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8188C4-8F03-4988-A683-AFCBDCFC6ED7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7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28600"/>
            <a:ext cx="9829800" cy="1470025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Showcard Gothic" panose="04020904020102020604" pitchFamily="82" charset="0"/>
                <a:cs typeface="Times New Roman" panose="02020603050405020304" pitchFamily="18" charset="0"/>
              </a:rPr>
              <a:t>BINARY </a:t>
            </a:r>
            <a:r>
              <a:rPr lang="en-US" sz="4000" b="1" dirty="0" smtClean="0">
                <a:latin typeface="Showcard Gothic" panose="04020904020102020604" pitchFamily="82" charset="0"/>
                <a:cs typeface="Times New Roman" panose="02020603050405020304" pitchFamily="18" charset="0"/>
              </a:rPr>
              <a:t>Search TREE VISUALIZER</a:t>
            </a:r>
            <a:endParaRPr lang="en-US" sz="4000" dirty="0">
              <a:latin typeface="Showcard Gothic" panose="04020904020102020604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57400"/>
            <a:ext cx="4724400" cy="2950986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	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Bibi Hajra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Registration No:            		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14640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Program:                                  BSCS (3A) 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Jamal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Abdul Ahad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814074" y="4284486"/>
            <a:ext cx="3304026" cy="1293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Abbottabad University of Science &amp; Technology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750" y="914400"/>
            <a:ext cx="6554867" cy="12192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333" y="1143000"/>
            <a:ext cx="7620000" cy="43203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binary tree </a:t>
            </a:r>
            <a:endParaRPr lang="en-US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it </a:t>
            </a:r>
            <a:endParaRPr lang="en-US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  <a:endParaRPr lang="en-US" sz="21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 of 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1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2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7489"/>
            <a:ext cx="5190762" cy="152400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6511"/>
            <a:ext cx="6554867" cy="3767670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What is a Binary Tree?</a:t>
            </a: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binary tree</a:t>
            </a:r>
            <a:r>
              <a:rPr lang="en-US" dirty="0">
                <a:solidFill>
                  <a:schemeClr val="bg1"/>
                </a:solidFill>
              </a:rPr>
              <a:t> is a hierarchical data structure in which each node has at most two children, referred to as the </a:t>
            </a:r>
            <a:r>
              <a:rPr lang="en-US" b="1" dirty="0">
                <a:solidFill>
                  <a:schemeClr val="bg1"/>
                </a:solidFill>
              </a:rPr>
              <a:t>left child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b="1" dirty="0">
                <a:solidFill>
                  <a:schemeClr val="bg1"/>
                </a:solidFill>
              </a:rPr>
              <a:t>right child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b="1" dirty="0">
                <a:solidFill>
                  <a:schemeClr val="bg1"/>
                </a:solidFill>
              </a:rPr>
              <a:t>Components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Root Node</a:t>
            </a:r>
            <a:r>
              <a:rPr lang="en-US" dirty="0">
                <a:solidFill>
                  <a:schemeClr val="bg1"/>
                </a:solidFill>
              </a:rPr>
              <a:t>: The topmost node.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Parent Node</a:t>
            </a:r>
            <a:r>
              <a:rPr lang="en-US" dirty="0">
                <a:solidFill>
                  <a:schemeClr val="bg1"/>
                </a:solidFill>
              </a:rPr>
              <a:t>: A node with child nodes.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Child Node</a:t>
            </a:r>
            <a:r>
              <a:rPr lang="en-US" dirty="0">
                <a:solidFill>
                  <a:schemeClr val="bg1"/>
                </a:solidFill>
              </a:rPr>
              <a:t>: Nodes connected to a parent.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Leaf Node</a:t>
            </a:r>
            <a:r>
              <a:rPr lang="en-US" dirty="0">
                <a:solidFill>
                  <a:schemeClr val="bg1"/>
                </a:solidFill>
              </a:rPr>
              <a:t>: A node with no children.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6554867" cy="1524000"/>
          </a:xfrm>
        </p:spPr>
        <p:txBody>
          <a:bodyPr/>
          <a:lstStyle/>
          <a:p>
            <a:r>
              <a:rPr lang="en-US" b="1" dirty="0"/>
              <a:t>2. </a:t>
            </a:r>
            <a:r>
              <a:rPr lang="en-US" b="1" dirty="0" smtClean="0"/>
              <a:t>Why WE  </a:t>
            </a:r>
            <a:r>
              <a:rPr lang="en-US" b="1" dirty="0"/>
              <a:t>Use a Binary Tree?</a:t>
            </a:r>
            <a:br>
              <a:rPr lang="en-US" b="1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61" y="1143000"/>
            <a:ext cx="8001000" cy="55768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Binary </a:t>
            </a:r>
            <a:r>
              <a:rPr lang="en-US" dirty="0">
                <a:solidFill>
                  <a:schemeClr val="bg1"/>
                </a:solidFill>
              </a:rPr>
              <a:t>trees are used for their ability to:</a:t>
            </a:r>
          </a:p>
          <a:p>
            <a:r>
              <a:rPr lang="en-US" b="1" dirty="0">
                <a:solidFill>
                  <a:schemeClr val="bg1"/>
                </a:solidFill>
              </a:rPr>
              <a:t>Organize Data</a:t>
            </a:r>
            <a:r>
              <a:rPr lang="en-US" dirty="0">
                <a:solidFill>
                  <a:schemeClr val="bg1"/>
                </a:solidFill>
              </a:rPr>
              <a:t>: They are great for hierarchical representation.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Efficient Operations</a:t>
            </a:r>
            <a:r>
              <a:rPr lang="en-US" dirty="0">
                <a:solidFill>
                  <a:schemeClr val="bg1"/>
                </a:solidFill>
              </a:rPr>
              <a:t>: Insertion, deletion, and searching are faster than linear data structures in balanced binary trees.</a:t>
            </a:r>
          </a:p>
          <a:p>
            <a:r>
              <a:rPr lang="en-US" b="1" dirty="0">
                <a:solidFill>
                  <a:schemeClr val="bg1"/>
                </a:solidFill>
              </a:rPr>
              <a:t>Data Storage</a:t>
            </a:r>
            <a:r>
              <a:rPr lang="en-US" dirty="0">
                <a:solidFill>
                  <a:schemeClr val="bg1"/>
                </a:solidFill>
              </a:rPr>
              <a:t>: Used in scenarios like file systems, decision-making algorithms, and expression parsing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5BB0-8408-405F-B7A5-F9C29B03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6554867" cy="990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Advantages of Binary Trees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97768-3256-456A-9217-0431C7F9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6800"/>
            <a:ext cx="6554867" cy="37676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Efficient </a:t>
            </a:r>
            <a:r>
              <a:rPr lang="en-US" b="1" dirty="0">
                <a:solidFill>
                  <a:schemeClr val="bg1"/>
                </a:solidFill>
              </a:rPr>
              <a:t>Searching</a:t>
            </a:r>
            <a:r>
              <a:rPr lang="en-US" dirty="0">
                <a:solidFill>
                  <a:schemeClr val="bg1"/>
                </a:solidFill>
              </a:rPr>
              <a:t>: Searching in binary search trees (BSTs) can be O(log n) for balanced trees.</a:t>
            </a:r>
          </a:p>
          <a:p>
            <a:r>
              <a:rPr lang="en-US" b="1" dirty="0">
                <a:solidFill>
                  <a:schemeClr val="bg1"/>
                </a:solidFill>
              </a:rPr>
              <a:t>Dynamic Nature</a:t>
            </a:r>
            <a:r>
              <a:rPr lang="en-US" dirty="0">
                <a:solidFill>
                  <a:schemeClr val="bg1"/>
                </a:solidFill>
              </a:rPr>
              <a:t>: Nodes can be dynamically added or removed.</a:t>
            </a:r>
          </a:p>
          <a:p>
            <a:r>
              <a:rPr lang="en-US" b="1" dirty="0">
                <a:solidFill>
                  <a:schemeClr val="bg1"/>
                </a:solidFill>
              </a:rPr>
              <a:t>Compact Representation</a:t>
            </a:r>
            <a:r>
              <a:rPr lang="en-US" dirty="0">
                <a:solidFill>
                  <a:schemeClr val="bg1"/>
                </a:solidFill>
              </a:rPr>
              <a:t>: Uses memory efficiently compared to hash tables or arrays.</a:t>
            </a:r>
          </a:p>
          <a:p>
            <a:endParaRPr lang="en-PK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2ED64-C182-42EF-BB93-DBFD7B43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6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5FC7-8549-4E59-B3F8-BE58F40B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1524000"/>
          </a:xfrm>
        </p:spPr>
        <p:txBody>
          <a:bodyPr>
            <a:normAutofit/>
          </a:bodyPr>
          <a:lstStyle/>
          <a:p>
            <a:r>
              <a:rPr lang="en-US" b="1" dirty="0"/>
              <a:t>4. Disadvantages of Binary Trees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8E3E-7452-42DA-B6C9-9240AC33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097933" cy="2777070"/>
          </a:xfrm>
        </p:spPr>
        <p:txBody>
          <a:bodyPr>
            <a:normAutofit/>
          </a:bodyPr>
          <a:lstStyle/>
          <a:p>
            <a:r>
              <a:rPr lang="en-US" sz="2100" b="1" dirty="0" smtClean="0">
                <a:solidFill>
                  <a:schemeClr val="bg1"/>
                </a:solidFill>
              </a:rPr>
              <a:t>Balancing </a:t>
            </a:r>
            <a:r>
              <a:rPr lang="en-US" sz="2100" b="1" dirty="0">
                <a:solidFill>
                  <a:schemeClr val="bg1"/>
                </a:solidFill>
              </a:rPr>
              <a:t>Issues</a:t>
            </a:r>
            <a:r>
              <a:rPr lang="en-US" sz="2100" dirty="0">
                <a:solidFill>
                  <a:schemeClr val="bg1"/>
                </a:solidFill>
              </a:rPr>
              <a:t>: An unbalanced tree can degrade to O(n) for operations like searching or inserting.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Complex Implementation</a:t>
            </a:r>
            <a:r>
              <a:rPr lang="en-US" sz="2100" dirty="0">
                <a:solidFill>
                  <a:schemeClr val="bg1"/>
                </a:solidFill>
              </a:rPr>
              <a:t>: Managing binary trees, especially balancing, can be challenging.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Space Overhead</a:t>
            </a:r>
            <a:r>
              <a:rPr lang="en-US" sz="2100" dirty="0">
                <a:solidFill>
                  <a:schemeClr val="bg1"/>
                </a:solidFill>
              </a:rPr>
              <a:t>: Each node requires additional storage for pointers to children.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6409-21C9-42FC-9418-AD6590C4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66800"/>
            <a:ext cx="8610600" cy="1524000"/>
          </a:xfrm>
        </p:spPr>
        <p:txBody>
          <a:bodyPr/>
          <a:lstStyle/>
          <a:p>
            <a:r>
              <a:rPr lang="en-US" b="1" dirty="0"/>
              <a:t>6. Real-Time Example of Binary Trees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324DA2-F810-48A7-9A06-0C51D003A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90800"/>
            <a:ext cx="693622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bg1"/>
                </a:solidFill>
              </a:rPr>
              <a:t>File </a:t>
            </a:r>
            <a:r>
              <a:rPr lang="en-US" b="1" dirty="0">
                <a:solidFill>
                  <a:schemeClr val="bg1"/>
                </a:solidFill>
              </a:rPr>
              <a:t>Systems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Folders and subfolders in operating systems are represented using binary (or general) trees.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Decision Trees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/>
              <a:t>Used in AI for decision-making processes.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Binary Search Trees (BSTs):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Used in database indexing for fast search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95300"/>
            <a:ext cx="6554867" cy="15240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524000"/>
            <a:ext cx="7581900" cy="3767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Binary trees are essential for organizing and processing hierarchical data efficiently.</a:t>
            </a:r>
          </a:p>
          <a:p>
            <a:r>
              <a:rPr lang="en-US" dirty="0">
                <a:solidFill>
                  <a:schemeClr val="bg1"/>
                </a:solidFill>
              </a:rPr>
              <a:t>The presented code provides a way to visually understand binary trees, making them easier to learn and debug.</a:t>
            </a:r>
          </a:p>
          <a:p>
            <a:r>
              <a:rPr lang="en-US" b="1" dirty="0">
                <a:solidFill>
                  <a:schemeClr val="bg1"/>
                </a:solidFill>
              </a:rPr>
              <a:t>Key Takeaways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Advantages like fast operations and modularity make them widely used.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Proper care (like balancing) ensures maximum efficiency.</a:t>
            </a:r>
          </a:p>
          <a:p>
            <a:r>
              <a:rPr lang="en-US" b="1" dirty="0">
                <a:solidFill>
                  <a:schemeClr val="bg1"/>
                </a:solidFill>
              </a:rPr>
              <a:t>Applications</a:t>
            </a:r>
            <a:r>
              <a:rPr lang="en-US" dirty="0">
                <a:solidFill>
                  <a:schemeClr val="bg1"/>
                </a:solidFill>
              </a:rPr>
              <a:t>: Binary trees are fundamental in areas ranging from databases to machine learning.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124200"/>
            <a:ext cx="6554867" cy="1524000"/>
          </a:xfrm>
        </p:spPr>
        <p:txBody>
          <a:bodyPr>
            <a:normAutofit/>
          </a:bodyPr>
          <a:lstStyle/>
          <a:p>
            <a:pPr algn="ctr"/>
            <a:r>
              <a:rPr lang="en-US" sz="4400" b="1" i="1" dirty="0" smtClean="0">
                <a:latin typeface="Algerian" panose="04020705040A02060702" pitchFamily="82" charset="0"/>
              </a:rPr>
              <a:t>THANK YOU…</a:t>
            </a:r>
            <a:endParaRPr lang="en-US" sz="4400" b="1" i="1" dirty="0">
              <a:latin typeface="Algerian" panose="04020705040A02060702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379</TotalTime>
  <Words>431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Algerian</vt:lpstr>
      <vt:lpstr>Arial</vt:lpstr>
      <vt:lpstr>Arial Black</vt:lpstr>
      <vt:lpstr>Calibri</vt:lpstr>
      <vt:lpstr>Century Gothic</vt:lpstr>
      <vt:lpstr>Showcard Gothic</vt:lpstr>
      <vt:lpstr>Times New Roman</vt:lpstr>
      <vt:lpstr>Wingdings 3</vt:lpstr>
      <vt:lpstr>Slice</vt:lpstr>
      <vt:lpstr>BINARY Search TREE VISUALIZER</vt:lpstr>
      <vt:lpstr>Agenda of the Presentation</vt:lpstr>
      <vt:lpstr>Brief IntroductioN</vt:lpstr>
      <vt:lpstr>2. Why WE  Use a Binary Tree? </vt:lpstr>
      <vt:lpstr>Advantages of Binary Trees </vt:lpstr>
      <vt:lpstr>4. Disadvantages of Binary Trees </vt:lpstr>
      <vt:lpstr>6. Real-Time Example of Binary Trees</vt:lpstr>
      <vt:lpstr>Conclusion</vt:lpstr>
      <vt:lpstr>THANK YOU…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SMART.COM</cp:lastModifiedBy>
  <cp:revision>54</cp:revision>
  <dcterms:created xsi:type="dcterms:W3CDTF">2013-09-23T09:08:15Z</dcterms:created>
  <dcterms:modified xsi:type="dcterms:W3CDTF">2024-12-25T19:56:47Z</dcterms:modified>
</cp:coreProperties>
</file>