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Work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7ur6UO14gbz+6Rzl0JI67BjX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WorkSans-regular.fntdata"/><Relationship Id="rId10" Type="http://schemas.openxmlformats.org/officeDocument/2006/relationships/slide" Target="slides/slide6.xml"/><Relationship Id="rId13" Type="http://schemas.openxmlformats.org/officeDocument/2006/relationships/font" Target="fonts/WorkSans-italic.fntdata"/><Relationship Id="rId12" Type="http://schemas.openxmlformats.org/officeDocument/2006/relationships/font" Target="fonts/Work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Work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28" name="Google Shape;2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ow" id="96" name="Google Shape;9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470" y="206391"/>
            <a:ext cx="11891530" cy="14803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" id="97" name="Google Shape;97;p1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>
            <a:off x="1890944" y="1777984"/>
            <a:ext cx="88954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8004014" y="6085642"/>
            <a:ext cx="40548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744050" y="2962325"/>
            <a:ext cx="9042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DISTRIBUCIÓN Y SOPORTE DE COMPONENTES DE HARDWARE PARA LA CIUDAD DE BOGOTA D.C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MX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Integrantes</a:t>
            </a:r>
            <a:endParaRPr b="1"/>
          </a:p>
        </p:txBody>
      </p:sp>
      <p:sp>
        <p:nvSpPr>
          <p:cNvPr id="105" name="Google Shape;105;p2"/>
          <p:cNvSpPr txBox="1"/>
          <p:nvPr/>
        </p:nvSpPr>
        <p:spPr>
          <a:xfrm>
            <a:off x="622150" y="3228200"/>
            <a:ext cx="527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BRIAN ALEXANDER BELTRAN POVEDA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JHAN CARLOS LOZANO CLAROS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RAMIRO BARACALDO TOVAR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998" y="2372575"/>
            <a:ext cx="4636875" cy="34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b="1" lang="es-MX" sz="4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Formulación del Proyecto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7177450" y="2734100"/>
            <a:ext cx="286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Hastechno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6021302" y="3837708"/>
            <a:ext cx="5645100" cy="510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 txBox="1"/>
          <p:nvPr/>
        </p:nvSpPr>
        <p:spPr>
          <a:xfrm>
            <a:off x="5909569" y="3969099"/>
            <a:ext cx="60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Plataforma Tecnológica para la Distribución y soporte de componentes de hardware para la ciudad de Bogotá DC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650" y="1967701"/>
            <a:ext cx="5246900" cy="31481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41000" stPos="0" sy="-100000" ky="0"/>
          </a:effectLst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7138" y="2087588"/>
            <a:ext cx="64651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259544" y="970467"/>
            <a:ext cx="552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2600"/>
              <a:buFont typeface="Work Sans Light"/>
              <a:buNone/>
            </a:pPr>
            <a:r>
              <a:rPr b="1" i="0" lang="es-MX" sz="36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Objetivo General</a:t>
            </a:r>
            <a:endParaRPr b="1" i="0" sz="2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7234" r="0" t="5196"/>
          <a:stretch/>
        </p:blipFill>
        <p:spPr>
          <a:xfrm>
            <a:off x="6780739" y="1424458"/>
            <a:ext cx="5042373" cy="4732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4"/>
          <p:cNvCxnSpPr/>
          <p:nvPr/>
        </p:nvCxnSpPr>
        <p:spPr>
          <a:xfrm>
            <a:off x="1259544" y="1686816"/>
            <a:ext cx="5042400" cy="2700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259551" y="2378238"/>
            <a:ext cx="488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MX" sz="1500">
                <a:solidFill>
                  <a:schemeClr val="dk1"/>
                </a:solidFill>
              </a:rPr>
              <a:t>Desarrollar e implementar una plataforma </a:t>
            </a:r>
            <a:r>
              <a:rPr lang="es-MX" sz="1500">
                <a:solidFill>
                  <a:schemeClr val="dk1"/>
                </a:solidFill>
              </a:rPr>
              <a:t>tecnológica</a:t>
            </a:r>
            <a:r>
              <a:rPr lang="es-MX" sz="1500">
                <a:solidFill>
                  <a:schemeClr val="dk1"/>
                </a:solidFill>
              </a:rPr>
              <a:t> integral que optimice la </a:t>
            </a:r>
            <a:r>
              <a:rPr lang="es-MX" sz="1500">
                <a:solidFill>
                  <a:schemeClr val="dk1"/>
                </a:solidFill>
              </a:rPr>
              <a:t>distribución</a:t>
            </a:r>
            <a:r>
              <a:rPr lang="es-MX" sz="1500">
                <a:solidFill>
                  <a:schemeClr val="dk1"/>
                </a:solidFill>
              </a:rPr>
              <a:t>, soporte tecnico y </a:t>
            </a:r>
            <a:r>
              <a:rPr lang="es-MX" sz="1500">
                <a:solidFill>
                  <a:schemeClr val="dk1"/>
                </a:solidFill>
              </a:rPr>
              <a:t>gestión</a:t>
            </a:r>
            <a:r>
              <a:rPr lang="es-MX" sz="1500">
                <a:solidFill>
                  <a:schemeClr val="dk1"/>
                </a:solidFill>
              </a:rPr>
              <a:t> de componentes de hardware en </a:t>
            </a:r>
            <a:r>
              <a:rPr lang="es-MX" sz="1500">
                <a:solidFill>
                  <a:schemeClr val="dk1"/>
                </a:solidFill>
              </a:rPr>
              <a:t>Bogotá</a:t>
            </a:r>
            <a:r>
              <a:rPr lang="es-MX" sz="1500">
                <a:solidFill>
                  <a:schemeClr val="dk1"/>
                </a:solidFill>
              </a:rPr>
              <a:t> D.C, facilitando la </a:t>
            </a:r>
            <a:r>
              <a:rPr lang="es-MX" sz="1500">
                <a:solidFill>
                  <a:schemeClr val="dk1"/>
                </a:solidFill>
              </a:rPr>
              <a:t>conexión</a:t>
            </a:r>
            <a:r>
              <a:rPr lang="es-MX" sz="1500">
                <a:solidFill>
                  <a:schemeClr val="dk1"/>
                </a:solidFill>
              </a:rPr>
              <a:t> eficiente entre proveedores, distribuidores y clientes, mejorando la disponibilidad, el servicio y la experiencia del usuario.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950054" y="605917"/>
            <a:ext cx="5547843" cy="1073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2600"/>
              <a:buFont typeface="Work Sans Light"/>
              <a:buNone/>
            </a:pPr>
            <a:r>
              <a:rPr b="1" i="0" lang="es-MX" sz="36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Objetivo Específicos</a:t>
            </a:r>
            <a:endParaRPr b="1" i="0" sz="2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 flipH="1" rot="10800000">
            <a:off x="950054" y="1222532"/>
            <a:ext cx="5042400" cy="4800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5"/>
          <p:cNvSpPr txBox="1"/>
          <p:nvPr/>
        </p:nvSpPr>
        <p:spPr>
          <a:xfrm>
            <a:off x="697324" y="1720750"/>
            <a:ext cx="5042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MX" sz="1500">
                <a:solidFill>
                  <a:schemeClr val="dk1"/>
                </a:solidFill>
              </a:rPr>
              <a:t>Diseñar un sistema que integre la oferta de componentes de hardware, incluyendo disponibilidad, especificaciones y precios, en una plataforma de fácil acceso.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MX" sz="1500">
                <a:solidFill>
                  <a:schemeClr val="dk1"/>
                </a:solidFill>
              </a:rPr>
              <a:t>Configurar un sistema de gestión de inventario eficiente para administrar el stock de productos.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MX" sz="1500">
                <a:solidFill>
                  <a:schemeClr val="dk1"/>
                </a:solidFill>
              </a:rPr>
              <a:t>Facilitar la conexión entre proveedores y clientes mediante un directorio integrado.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MX" sz="1500">
                <a:solidFill>
                  <a:schemeClr val="dk1"/>
                </a:solidFill>
              </a:rPr>
              <a:t>Ofrecer contenido relevante, preciso y accesible que abarque una amplia gama de temas tecnológicos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6671" l="16574" r="13724" t="11474"/>
          <a:stretch/>
        </p:blipFill>
        <p:spPr>
          <a:xfrm>
            <a:off x="5992450" y="1678950"/>
            <a:ext cx="6066722" cy="39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2024-03-15T00:49:27Z</dcterms:created>
  <dc:creator>Carlos Andrés Herrera Mora</dc:creator>
</cp:coreProperties>
</file>