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84588" autoAdjust="0"/>
  </p:normalViewPr>
  <p:slideViewPr>
    <p:cSldViewPr snapToGrid="0" showGuides="1">
      <p:cViewPr varScale="1">
        <p:scale>
          <a:sx n="63" d="100"/>
          <a:sy n="63" d="100"/>
        </p:scale>
        <p:origin x="9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318EA-C93A-4770-85A7-A2A6438AE746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53607-9E7C-454E-8634-D78757B7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9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简单讲解通知功能的使用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53607-9E7C-454E-8634-D78757B708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2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我们在数据库预留了一些字段，比如，现阶段的设定是一个老师只能管理一个班级，但现实情况可能更为复杂，也许一个老师会管理多个班级，因此我们预留了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字段，今后可以实现对多个班级群的管理。又比如，虽然本系统是基于微信的，每个用户都有一个由微信号决定的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OpenID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作为身份的唯一标识；但我们还在数据库中为用户另外添加了一个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，作为部分表的主键。在此产品的后续版本中，即使用户不使用微信，也可以使用我们的系统。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53607-9E7C-454E-8634-D78757B708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60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B281-9240-4648-AB3A-81C1832D924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1ABC-5704-4673-A68F-4CF94BD02AA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18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B281-9240-4648-AB3A-81C1832D924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1ABC-5704-4673-A68F-4CF94BD02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B281-9240-4648-AB3A-81C1832D924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1ABC-5704-4673-A68F-4CF94BD02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59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B281-9240-4648-AB3A-81C1832D924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1ABC-5704-4673-A68F-4CF94BD02AA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2761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B281-9240-4648-AB3A-81C1832D924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1ABC-5704-4673-A68F-4CF94BD02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40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B281-9240-4648-AB3A-81C1832D924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1ABC-5704-4673-A68F-4CF94BD02AA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8419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B281-9240-4648-AB3A-81C1832D924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1ABC-5704-4673-A68F-4CF94BD02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53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B281-9240-4648-AB3A-81C1832D924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1ABC-5704-4673-A68F-4CF94BD02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93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B281-9240-4648-AB3A-81C1832D924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1ABC-5704-4673-A68F-4CF94BD02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7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B281-9240-4648-AB3A-81C1832D924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1ABC-5704-4673-A68F-4CF94BD02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8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B281-9240-4648-AB3A-81C1832D924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1ABC-5704-4673-A68F-4CF94BD02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0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B281-9240-4648-AB3A-81C1832D924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1ABC-5704-4673-A68F-4CF94BD02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8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B281-9240-4648-AB3A-81C1832D924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1ABC-5704-4673-A68F-4CF94BD02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7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B281-9240-4648-AB3A-81C1832D924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1ABC-5704-4673-A68F-4CF94BD02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8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B281-9240-4648-AB3A-81C1832D924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1ABC-5704-4673-A68F-4CF94BD02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5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B281-9240-4648-AB3A-81C1832D924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1ABC-5704-4673-A68F-4CF94BD02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0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B281-9240-4648-AB3A-81C1832D924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1ABC-5704-4673-A68F-4CF94BD02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B79B281-9240-4648-AB3A-81C1832D924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7181ABC-5704-4673-A68F-4CF94BD02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70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9411"/>
            <a:ext cx="9144000" cy="26677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微通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微</a:t>
            </a:r>
            <a:r>
              <a:rPr lang="zh-CN" altLang="en-US" dirty="0" smtClean="0"/>
              <a:t>信群通知轻量级解决方案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03557"/>
            <a:ext cx="9144000" cy="104674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温  凯  </a:t>
            </a:r>
            <a:r>
              <a:rPr lang="zh-CN" altLang="en-US" dirty="0">
                <a:solidFill>
                  <a:schemeClr val="bg1"/>
                </a:solidFill>
              </a:rPr>
              <a:t>心</a:t>
            </a:r>
            <a:r>
              <a:rPr lang="zh-CN" altLang="en-US" dirty="0" smtClean="0">
                <a:solidFill>
                  <a:schemeClr val="bg1"/>
                </a:solidFill>
              </a:rPr>
              <a:t>理学系   陈语嫣  心理学系  孙唯童  地球与空间科学学院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2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作品意义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微信现在已经成为大家生活中不可或缺的交流工具。在学校里，很多老师通过微信群的方式和家长保持沟通，传达学校的通知，收集家长的意见。</a:t>
            </a:r>
            <a:endParaRPr lang="en-US" altLang="zh-CN" dirty="0" smtClean="0"/>
          </a:p>
          <a:p>
            <a:r>
              <a:rPr lang="zh-CN" altLang="en-US" dirty="0" smtClean="0"/>
              <a:t>虽然微信本身提供群通知功能，但并不能统计通知的阅读情况，也没有内建意见家长意见的统计功能。这就给老师带来了很大的不便。</a:t>
            </a:r>
            <a:endParaRPr lang="en-US" altLang="zh-CN" dirty="0" smtClean="0"/>
          </a:p>
          <a:p>
            <a:r>
              <a:rPr lang="zh-CN" altLang="en-US" dirty="0" smtClean="0"/>
              <a:t>为了方便老师的工作，我们开发了本系统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作品特</a:t>
            </a:r>
            <a:r>
              <a:rPr lang="zh-CN" altLang="en-US" dirty="0" smtClean="0"/>
              <a:t>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369213"/>
            <a:ext cx="6477000" cy="4351338"/>
          </a:xfrm>
        </p:spPr>
        <p:txBody>
          <a:bodyPr/>
          <a:lstStyle/>
          <a:p>
            <a:r>
              <a:rPr lang="zh-CN" altLang="en-US" dirty="0" smtClean="0"/>
              <a:t>本系统突出使用的方便性，利用微信的身份验证功能，极大简化了交互步骤（注册后老师</a:t>
            </a:r>
            <a:r>
              <a:rPr lang="en-US" altLang="zh-CN" dirty="0" smtClean="0"/>
              <a:t>/</a:t>
            </a:r>
            <a:r>
              <a:rPr lang="zh-CN" altLang="en-US" dirty="0" smtClean="0"/>
              <a:t>家长均不需要输入用户名及密码即可登录）</a:t>
            </a:r>
            <a:endParaRPr lang="en-US" altLang="zh-CN" dirty="0" smtClean="0"/>
          </a:p>
          <a:p>
            <a:r>
              <a:rPr lang="zh-CN" altLang="en-US" dirty="0" smtClean="0"/>
              <a:t>交互简便：发</a:t>
            </a:r>
            <a:r>
              <a:rPr lang="zh-CN" altLang="en-US" dirty="0"/>
              <a:t>布通知后，只需要将链接分享到对应的微信群即可。而家长</a:t>
            </a:r>
            <a:r>
              <a:rPr lang="zh-CN" altLang="en-US" dirty="0" smtClean="0"/>
              <a:t>只要点击链接即可进入阅读界面。</a:t>
            </a:r>
            <a:endParaRPr lang="en-US" altLang="zh-CN" dirty="0" smtClean="0"/>
          </a:p>
          <a:p>
            <a:pPr lvl="0"/>
            <a:r>
              <a:rPr lang="zh-CN" altLang="en-US" dirty="0"/>
              <a:t>界面清爽友好：通过使用</a:t>
            </a:r>
            <a:r>
              <a:rPr lang="en-US" dirty="0"/>
              <a:t>bootstrap</a:t>
            </a:r>
            <a:r>
              <a:rPr lang="zh-CN" altLang="en-US" dirty="0"/>
              <a:t>框架，本系统在手机端有着不错的外观，界面干净整洁。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5090" y="1690688"/>
            <a:ext cx="2856230" cy="50785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599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图片 8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7932" y="1804988"/>
            <a:ext cx="2413634" cy="4284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460" y="1804988"/>
            <a:ext cx="2414586" cy="4293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75672" y="1804988"/>
            <a:ext cx="2414588" cy="4293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61146" y="1822767"/>
            <a:ext cx="2399712" cy="4267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434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设计重点与难点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9115108" cy="417576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数据库设计：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充</a:t>
            </a:r>
            <a:r>
              <a:rPr lang="zh-CN" altLang="en-US" sz="2000" dirty="0" smtClean="0"/>
              <a:t>分考虑系统的可扩展性：预留</a:t>
            </a:r>
            <a:r>
              <a:rPr lang="en-US" altLang="zh-CN" sz="2000" dirty="0" err="1" smtClean="0"/>
              <a:t>groupID</a:t>
            </a:r>
            <a:r>
              <a:rPr lang="zh-CN" altLang="en-US" sz="2000" dirty="0" smtClean="0"/>
              <a:t>，用户名及密码字段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使</a:t>
            </a:r>
            <a:r>
              <a:rPr lang="zh-CN" altLang="en-US" sz="2000" dirty="0" smtClean="0"/>
              <a:t>用</a:t>
            </a:r>
            <a:r>
              <a:rPr lang="en-US" altLang="zh-CN" sz="2000" dirty="0" smtClean="0"/>
              <a:t>JSON</a:t>
            </a:r>
            <a:r>
              <a:rPr lang="zh-CN" altLang="en-US" sz="2000" dirty="0" smtClean="0"/>
              <a:t>格式传输数据，便于后续支持异步加载功能</a:t>
            </a:r>
            <a:endParaRPr lang="en-US" altLang="zh-CN" sz="2000" dirty="0" smtClean="0"/>
          </a:p>
          <a:p>
            <a:r>
              <a:rPr lang="zh-CN" altLang="en-US" sz="2400" dirty="0"/>
              <a:t>微</a:t>
            </a:r>
            <a:r>
              <a:rPr lang="zh-CN" altLang="en-US" sz="2400" dirty="0" smtClean="0"/>
              <a:t>信接口：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通过企业号的方式获得微信</a:t>
            </a:r>
            <a:r>
              <a:rPr lang="en-US" altLang="zh-CN" sz="2000" dirty="0" err="1" smtClean="0"/>
              <a:t>Oauth</a:t>
            </a:r>
            <a:r>
              <a:rPr lang="en-US" altLang="zh-CN" sz="2000" dirty="0" smtClean="0"/>
              <a:t> 2.0</a:t>
            </a:r>
            <a:r>
              <a:rPr lang="zh-CN" altLang="en-US" sz="2000" dirty="0" smtClean="0"/>
              <a:t>接口授权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将整个认证过程封装为</a:t>
            </a:r>
            <a:r>
              <a:rPr lang="en-US" sz="2000" dirty="0" err="1"/>
              <a:t>getOpenIDByREQUEST</a:t>
            </a:r>
            <a:r>
              <a:rPr lang="en-US" sz="2000" dirty="0" smtClean="0"/>
              <a:t>()</a:t>
            </a:r>
            <a:r>
              <a:rPr lang="zh-CN" altLang="en-US" sz="2000" dirty="0" smtClean="0"/>
              <a:t>函数便于重复使用</a:t>
            </a:r>
            <a:endParaRPr lang="en-US" altLang="zh-CN" sz="2000" dirty="0" smtClean="0"/>
          </a:p>
          <a:p>
            <a:pPr lvl="0"/>
            <a:r>
              <a:rPr lang="zh-CN" altLang="en-US" sz="2400" dirty="0"/>
              <a:t>页面设计</a:t>
            </a:r>
            <a:endParaRPr lang="en-US" sz="2400" dirty="0"/>
          </a:p>
          <a:p>
            <a:pPr lvl="1"/>
            <a:r>
              <a:rPr lang="zh-CN" altLang="en-US" sz="2000" dirty="0"/>
              <a:t>页面美观大方，上方设有导航栏，易于用户使用</a:t>
            </a:r>
            <a:endParaRPr lang="en-US" altLang="zh-CN" sz="2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1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设计重点与难点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由于项目小组成员都不是信科的学生，之前也没有开发经历，没有正式接触过</a:t>
            </a:r>
            <a:r>
              <a:rPr lang="en-US" dirty="0"/>
              <a:t>PHP</a:t>
            </a:r>
            <a:r>
              <a:rPr lang="zh-CN" altLang="en-US" dirty="0"/>
              <a:t>、</a:t>
            </a:r>
            <a:r>
              <a:rPr lang="en-US" dirty="0"/>
              <a:t>HTML</a:t>
            </a:r>
            <a:r>
              <a:rPr lang="zh-CN" altLang="en-US" dirty="0"/>
              <a:t>等语言，我们花费了一定时间与精力进行学习，不可避免地，代码中也存在诸多不足。后续会进一步修正。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7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zh-CN" altLang="en-US" dirty="0"/>
              <a:t>微通</a:t>
            </a:r>
            <a:r>
              <a:rPr lang="en-US" dirty="0"/>
              <a:t>”</a:t>
            </a:r>
            <a:r>
              <a:rPr lang="zh-CN" altLang="en-US" dirty="0"/>
              <a:t>解决了微信群中老师的通知统计需求，使用简单，直击用户痛点，具有良好的应用前景。在开发中，我们充分应用了所学知识，是一个实用意义和学习意义兼具的应用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1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 </a:t>
            </a:r>
            <a:r>
              <a:rPr lang="en-US" altLang="zh-CN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17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</TotalTime>
  <Words>827</Words>
  <Application>Microsoft Office PowerPoint</Application>
  <PresentationFormat>Widescreen</PresentationFormat>
  <Paragraphs>28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Calibri</vt:lpstr>
      <vt:lpstr>Calibri Light</vt:lpstr>
      <vt:lpstr>Wingdings 3</vt:lpstr>
      <vt:lpstr>Slice</vt:lpstr>
      <vt:lpstr>微通 微信群通知轻量级解决方案</vt:lpstr>
      <vt:lpstr>作品意义</vt:lpstr>
      <vt:lpstr>作品特色</vt:lpstr>
      <vt:lpstr>PowerPoint Presentation</vt:lpstr>
      <vt:lpstr>设计重点与难点</vt:lpstr>
      <vt:lpstr>设计重点与难点</vt:lpstr>
      <vt:lpstr>总结</vt:lpstr>
      <vt:lpstr>谢谢 Q&amp;A</vt:lpstr>
    </vt:vector>
  </TitlesOfParts>
  <Company>Peking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微通 微信群通知轻量级解决方案</dc:title>
  <dc:creator>k wn</dc:creator>
  <cp:lastModifiedBy>k wn</cp:lastModifiedBy>
  <cp:revision>4</cp:revision>
  <dcterms:created xsi:type="dcterms:W3CDTF">2016-05-05T14:43:23Z</dcterms:created>
  <dcterms:modified xsi:type="dcterms:W3CDTF">2016-05-05T15:05:51Z</dcterms:modified>
</cp:coreProperties>
</file>