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A"/>
    <a:srgbClr val="0066AC"/>
    <a:srgbClr val="1CB0E4"/>
    <a:srgbClr val="006EB8"/>
    <a:srgbClr val="0099FF"/>
    <a:srgbClr val="0069B0"/>
    <a:srgbClr val="027BCC"/>
    <a:srgbClr val="42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0E68-2ED4-473C-AB4F-FD033A23379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1B58A-540A-42C2-9F2B-04AD857A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6629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662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0522-A886-4890-8087-29C2DBE31790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 Copyright 2016,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Notifier</a:t>
            </a:r>
            <a:r>
              <a:rPr lang="en-US" altLang="zh-CN" dirty="0" smtClean="0"/>
              <a:t>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B00B-1F10-4D62-9D70-8D117F813183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EF1F-5A20-43B7-9633-2B7145C1AD3A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5381-B35D-4827-869D-2EF571D9B8F1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4" y="530905"/>
            <a:ext cx="994002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30400" y="365125"/>
            <a:ext cx="0" cy="13255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03CE-9C38-4E72-906D-92E95AA7757B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9E4-991C-456A-B492-F85A4B9095A9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BFB-C1EB-46E9-AB72-DE98F58C1758}" type="datetime1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76E-0444-4CE6-B237-DA218860CBC5}" type="datetime1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FA55-72F6-4812-A26E-6764BE0A0330}" type="datetime1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6D11-6C3B-4D8F-A20D-4D2E196983AD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BF2-1BC4-4D73-AF4E-E408B5A10F72}" type="datetime1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B0E4"/>
            </a:gs>
            <a:gs pos="100000">
              <a:srgbClr val="00528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575" y="365125"/>
            <a:ext cx="9249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ECDE-F9EE-4FB9-A160-22504F4C48EF}" type="datetime1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92079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微通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3600" dirty="0" smtClean="0"/>
              <a:t>老师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家长微</a:t>
            </a:r>
            <a:r>
              <a:rPr lang="zh-CN" altLang="en-US" sz="3600" dirty="0"/>
              <a:t>信</a:t>
            </a:r>
            <a:r>
              <a:rPr lang="zh-CN" altLang="en-US" sz="3600" dirty="0" smtClean="0"/>
              <a:t>群通知轻量级解决方案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7064"/>
              </p:ext>
            </p:extLst>
          </p:nvPr>
        </p:nvGraphicFramePr>
        <p:xfrm>
          <a:off x="4926341" y="3741462"/>
          <a:ext cx="614530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435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726714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2370156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Copyright 2016, Wechat Notifier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微信现在已经成为大家生活中不可或缺的交流工具。在学校里，很多老师通过微信群的方式和家长保持沟通，传达学校的通知，收集家长的意见。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虽然微信本身提供群通知功能，但并不能统计通知的阅读情况，也没有内建意见家长意见的统计功能。这就给老师带来了很大的不便。</a:t>
            </a:r>
            <a:endParaRPr lang="en-US" altLang="zh-CN" dirty="0" smtClean="0"/>
          </a:p>
          <a:p>
            <a:r>
              <a:rPr lang="zh-CN" altLang="en-US" dirty="0" smtClean="0"/>
              <a:t>为了方便老师的工作，我们开发了本系统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作品特色（可以用更多的图标加以描述）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用方便：本应用全部基于网页，无需在手机上安装任何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dirty="0"/>
              <a:t>交</a:t>
            </a:r>
            <a:r>
              <a:rPr lang="zh-CN" altLang="en-US" dirty="0" smtClean="0"/>
              <a:t>互简单：利用微信的身份验证功能，极大简化了交互步骤（注册后老师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r>
              <a:rPr lang="zh-CN" altLang="en-US" dirty="0" smtClean="0"/>
              <a:t>界面友好：</a:t>
            </a:r>
            <a:r>
              <a:rPr lang="zh-CN" altLang="en-US" dirty="0" smtClean="0"/>
              <a:t>通过使用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14447" y="1690688"/>
            <a:ext cx="3065929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</a:t>
            </a:r>
            <a:r>
              <a:rPr lang="zh-CN" altLang="en-US" dirty="0" smtClean="0"/>
              <a:t>作流程展示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5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数据库设计：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充分考虑系统的可扩展性：预留</a:t>
            </a:r>
            <a:r>
              <a:rPr lang="en-US" altLang="zh-CN" sz="2000" dirty="0" err="1" smtClean="0"/>
              <a:t>groupID</a:t>
            </a:r>
            <a:r>
              <a:rPr lang="zh-CN" altLang="en-US" sz="2000" dirty="0" smtClean="0"/>
              <a:t>，用户名及密码字段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JSON</a:t>
            </a:r>
            <a:r>
              <a:rPr lang="zh-CN" altLang="en-US" sz="2000" dirty="0" smtClean="0"/>
              <a:t>格式传输数据，便于后续支持异步加载功能</a:t>
            </a:r>
            <a:endParaRPr lang="en-US" altLang="zh-CN" sz="2000" dirty="0" smtClean="0"/>
          </a:p>
          <a:p>
            <a:r>
              <a:rPr lang="zh-CN" altLang="en-US" sz="2400" dirty="0" smtClean="0"/>
              <a:t>微信接口：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通过企业号的方式获得微信</a:t>
            </a:r>
            <a:r>
              <a:rPr lang="en-US" altLang="zh-CN" sz="2000" dirty="0" err="1" smtClean="0"/>
              <a:t>Oauth</a:t>
            </a:r>
            <a:r>
              <a:rPr lang="en-US" altLang="zh-CN" sz="2000" dirty="0" smtClean="0"/>
              <a:t> 2.0</a:t>
            </a:r>
            <a:r>
              <a:rPr lang="zh-CN" altLang="en-US" sz="2000" dirty="0" smtClean="0"/>
              <a:t>接口授权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将整个认证过程封装为</a:t>
            </a:r>
            <a:r>
              <a:rPr lang="en-US" sz="2000" dirty="0" err="1" smtClean="0"/>
              <a:t>getOpenIDByREQUEST</a:t>
            </a:r>
            <a:r>
              <a:rPr lang="en-US" sz="2000" dirty="0" smtClean="0"/>
              <a:t>()</a:t>
            </a:r>
            <a:r>
              <a:rPr lang="zh-CN" altLang="en-US" sz="2000" dirty="0" smtClean="0"/>
              <a:t>函数便于重复使用</a:t>
            </a:r>
            <a:endParaRPr lang="en-US" altLang="zh-CN" sz="2000" dirty="0" smtClean="0"/>
          </a:p>
          <a:p>
            <a:pPr lvl="0"/>
            <a:r>
              <a:rPr lang="zh-CN" altLang="en-US" sz="2400" dirty="0" smtClean="0"/>
              <a:t>页面设计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页面美观大方，上方设有导航栏，易于用户使用</a:t>
            </a:r>
            <a:endParaRPr lang="en-US" altLang="zh-CN" sz="2000" dirty="0" smtClean="0"/>
          </a:p>
          <a:p>
            <a:r>
              <a:rPr lang="zh-CN" altLang="en-US" sz="2400" dirty="0"/>
              <a:t>项</a:t>
            </a:r>
            <a:r>
              <a:rPr lang="zh-CN" altLang="en-US" sz="2400" dirty="0" smtClean="0"/>
              <a:t>目小组成员都不是计算机专业的学生，我们在开发过程中自行学习了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等语言。</a:t>
            </a:r>
            <a:endParaRPr lang="en-US" altLang="zh-CN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解决了微信群中老师的通知统计需求，使用简单，直击用户痛点，具有良好的应用前景。在开发中，我们充分应用了所学知识，是一个实用意义和学习意义兼具的应用。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未来也可以考虑手机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32730" y="1606457"/>
            <a:ext cx="6629400" cy="23876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微通 老师-家长微信群通知轻量级解决方案</vt:lpstr>
      <vt:lpstr>作品背景</vt:lpstr>
      <vt:lpstr>作品特色（可以用更多的图标加以描述）</vt:lpstr>
      <vt:lpstr>操作流程展示</vt:lpstr>
      <vt:lpstr>设计重点与难点</vt:lpstr>
      <vt:lpstr>总结与展望</vt:lpstr>
      <vt:lpstr>谢谢！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wn</dc:creator>
  <cp:lastModifiedBy>k wn</cp:lastModifiedBy>
  <cp:revision>6</cp:revision>
  <dcterms:created xsi:type="dcterms:W3CDTF">2016-05-07T12:58:40Z</dcterms:created>
  <dcterms:modified xsi:type="dcterms:W3CDTF">2016-05-07T14:07:15Z</dcterms:modified>
</cp:coreProperties>
</file>