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28A"/>
    <a:srgbClr val="0066AC"/>
    <a:srgbClr val="1CB0E4"/>
    <a:srgbClr val="006EB8"/>
    <a:srgbClr val="0099FF"/>
    <a:srgbClr val="0069B0"/>
    <a:srgbClr val="027BCC"/>
    <a:srgbClr val="42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1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F0E68-2ED4-473C-AB4F-FD033A233794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1B58A-540A-42C2-9F2B-04AD857A7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7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122363"/>
            <a:ext cx="6629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3602038"/>
            <a:ext cx="66294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0522-A886-4890-8087-29C2DBE31790}" type="datetime1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© Copyright 2016, </a:t>
            </a:r>
            <a:r>
              <a:rPr lang="en-US" altLang="zh-CN" dirty="0" err="1" smtClean="0"/>
              <a:t>Wechat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Notifier</a:t>
            </a:r>
            <a:r>
              <a:rPr lang="en-US" altLang="zh-CN" dirty="0" smtClean="0"/>
              <a:t>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245-4732-4B4A-9375-1E781922BE6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4038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4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B00B-1F10-4D62-9D70-8D117F813183}" type="datetime1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245-4732-4B4A-9375-1E781922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8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EF1F-5A20-43B7-9633-2B7145C1AD3A}" type="datetime1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245-4732-4B4A-9375-1E781922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7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5381-B35D-4827-869D-2EF571D9B8F1}" type="datetime1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245-4732-4B4A-9375-1E781922BE6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24" y="530905"/>
            <a:ext cx="994002" cy="99400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930400" y="365125"/>
            <a:ext cx="0" cy="13255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60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03CE-9C38-4E72-906D-92E95AA7757B}" type="datetime1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245-4732-4B4A-9375-1E781922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4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C9E4-991C-456A-B492-F85A4B9095A9}" type="datetime1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245-4732-4B4A-9375-1E781922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9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3BFB-C1EB-46E9-AB72-DE98F58C1758}" type="datetime1">
              <a:rPr lang="en-US" smtClean="0"/>
              <a:t>5/7/2016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245-4732-4B4A-9375-1E781922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3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76E-0444-4CE6-B237-DA218860CBC5}" type="datetime1">
              <a:rPr lang="en-US" smtClean="0"/>
              <a:t>5/7/2016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245-4732-4B4A-9375-1E781922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1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FA55-72F6-4812-A26E-6764BE0A0330}" type="datetime1">
              <a:rPr lang="en-US" smtClean="0"/>
              <a:t>5/7/2016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245-4732-4B4A-9375-1E781922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2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6D11-6C3B-4D8F-A20D-4D2E196983AD}" type="datetime1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245-4732-4B4A-9375-1E781922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7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1BF2-1BC4-4D73-AF4E-E408B5A10F72}" type="datetime1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245-4732-4B4A-9375-1E781922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8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CB0E4"/>
            </a:gs>
            <a:gs pos="100000">
              <a:srgbClr val="00528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4575" y="365125"/>
            <a:ext cx="92492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AECDE-F9EE-4FB9-A160-22504F4C48EF}" type="datetime1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Copyright 2016, Wechat Notifier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4B245-4732-4B4A-9375-1E781922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6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599" y="1122363"/>
            <a:ext cx="7920790" cy="2387600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微通</a:t>
            </a:r>
            <a:r>
              <a:rPr lang="en-US" altLang="zh-CN" sz="7200" dirty="0" smtClean="0"/>
              <a:t/>
            </a:r>
            <a:br>
              <a:rPr lang="en-US" altLang="zh-CN" sz="7200" dirty="0" smtClean="0"/>
            </a:br>
            <a:r>
              <a:rPr lang="zh-CN" altLang="en-US" sz="3600" dirty="0" smtClean="0"/>
              <a:t>老师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家长微</a:t>
            </a:r>
            <a:r>
              <a:rPr lang="zh-CN" altLang="en-US" sz="3600" dirty="0"/>
              <a:t>信</a:t>
            </a:r>
            <a:r>
              <a:rPr lang="zh-CN" altLang="en-US" sz="3600" dirty="0" smtClean="0"/>
              <a:t>群通知轻量级解决方案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287064"/>
              </p:ext>
            </p:extLst>
          </p:nvPr>
        </p:nvGraphicFramePr>
        <p:xfrm>
          <a:off x="4926341" y="3741462"/>
          <a:ext cx="614530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8435">
                  <a:extLst>
                    <a:ext uri="{9D8B030D-6E8A-4147-A177-3AD203B41FA5}">
                      <a16:colId xmlns:a16="http://schemas.microsoft.com/office/drawing/2014/main" val="2488235296"/>
                    </a:ext>
                  </a:extLst>
                </a:gridCol>
                <a:gridCol w="1726714">
                  <a:extLst>
                    <a:ext uri="{9D8B030D-6E8A-4147-A177-3AD203B41FA5}">
                      <a16:colId xmlns:a16="http://schemas.microsoft.com/office/drawing/2014/main" val="3144120502"/>
                    </a:ext>
                  </a:extLst>
                </a:gridCol>
                <a:gridCol w="2370156">
                  <a:extLst>
                    <a:ext uri="{9D8B030D-6E8A-4147-A177-3AD203B41FA5}">
                      <a16:colId xmlns:a16="http://schemas.microsoft.com/office/drawing/2014/main" val="2608551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温    凯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1300063704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心理学系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983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陈语嫣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1300013719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心理学系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346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孙唯童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1200012617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地球与空间科学学院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567444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指导老师：陈泓婕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7183409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 Copyright 2016, Wechat Notifier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作品背景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微信现在已经成为大家生活中不可或缺的交流工具。在学校里，很多老师通过微信群的方式和家长保持沟通，传达学校的通知，收集家长的意见。</a:t>
            </a:r>
            <a:endParaRPr lang="en-US" altLang="zh-CN" dirty="0" smtClean="0"/>
          </a:p>
          <a:p>
            <a:r>
              <a:rPr lang="zh-CN" altLang="en-US" dirty="0" smtClean="0"/>
              <a:t>虽然微信本身提供群通知功能，但并不能统计通知的阅读情况，也没有内建意见家长意见的统计功能。这就给老师带来了很大的不便。</a:t>
            </a:r>
            <a:endParaRPr lang="en-US" altLang="zh-CN" dirty="0" smtClean="0"/>
          </a:p>
          <a:p>
            <a:r>
              <a:rPr lang="zh-CN" altLang="en-US" dirty="0" smtClean="0"/>
              <a:t>为了方便老师的工作，我们开发了本系统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3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作品特色（可以用更多的图标加以描述）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06389" cy="4351338"/>
          </a:xfrm>
        </p:spPr>
        <p:txBody>
          <a:bodyPr/>
          <a:lstStyle/>
          <a:p>
            <a:r>
              <a:rPr lang="zh-CN" altLang="en-US" dirty="0"/>
              <a:t>使</a:t>
            </a:r>
            <a:r>
              <a:rPr lang="zh-CN" altLang="en-US" dirty="0" smtClean="0"/>
              <a:t>用方便：本应用全部基于网页，无需在手机上安装任何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，只要有微信即可使用本系统</a:t>
            </a:r>
            <a:endParaRPr lang="en-US" altLang="zh-CN" dirty="0" smtClean="0"/>
          </a:p>
          <a:p>
            <a:r>
              <a:rPr lang="zh-CN" altLang="en-US" dirty="0"/>
              <a:t>交</a:t>
            </a:r>
            <a:r>
              <a:rPr lang="zh-CN" altLang="en-US" dirty="0" smtClean="0"/>
              <a:t>互简单：利用微信的身份验证功能，极大简化了交互步骤（注册后老师</a:t>
            </a:r>
            <a:r>
              <a:rPr lang="en-US" altLang="zh-CN" dirty="0" smtClean="0"/>
              <a:t>/</a:t>
            </a:r>
            <a:r>
              <a:rPr lang="zh-CN" altLang="en-US" dirty="0" smtClean="0"/>
              <a:t>家长均不需要输入用户名及密码即可登录）</a:t>
            </a:r>
            <a:endParaRPr lang="en-US" altLang="zh-CN" dirty="0" smtClean="0"/>
          </a:p>
          <a:p>
            <a:r>
              <a:rPr lang="zh-CN" altLang="en-US" dirty="0" smtClean="0"/>
              <a:t>界面友好：</a:t>
            </a:r>
            <a:r>
              <a:rPr lang="zh-CN" altLang="en-US" dirty="0" smtClean="0"/>
              <a:t>通过使用</a:t>
            </a:r>
            <a:r>
              <a:rPr lang="en-US" dirty="0" smtClean="0"/>
              <a:t>bootstrap</a:t>
            </a:r>
            <a:r>
              <a:rPr lang="zh-CN" altLang="en-US" dirty="0" smtClean="0"/>
              <a:t>框架，本系统在手机端有着不错的外观，界面干净整洁。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014447" y="1690688"/>
            <a:ext cx="3065929" cy="466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1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主要功能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通知发布及统计</a:t>
            </a:r>
            <a:endParaRPr lang="en-US" altLang="zh-CN" dirty="0" smtClean="0"/>
          </a:p>
          <a:p>
            <a:r>
              <a:rPr lang="zh-CN" altLang="en-US" dirty="0" smtClean="0"/>
              <a:t>家长意见收集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5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设计重点与难点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数据库设计：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充分考虑系统的可扩展性：预留</a:t>
            </a:r>
            <a:r>
              <a:rPr lang="en-US" altLang="zh-CN" sz="2000" dirty="0" err="1" smtClean="0"/>
              <a:t>groupID</a:t>
            </a:r>
            <a:r>
              <a:rPr lang="zh-CN" altLang="en-US" sz="2000" dirty="0" smtClean="0"/>
              <a:t>，用户名及密码字段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使用</a:t>
            </a:r>
            <a:r>
              <a:rPr lang="en-US" altLang="zh-CN" sz="2000" dirty="0" smtClean="0"/>
              <a:t>JSON</a:t>
            </a:r>
            <a:r>
              <a:rPr lang="zh-CN" altLang="en-US" sz="2000" dirty="0" smtClean="0"/>
              <a:t>格式传输数据，便于后续支持异步加载功能</a:t>
            </a:r>
            <a:endParaRPr lang="en-US" altLang="zh-CN" sz="2000" dirty="0" smtClean="0"/>
          </a:p>
          <a:p>
            <a:r>
              <a:rPr lang="zh-CN" altLang="en-US" sz="2400" dirty="0" smtClean="0"/>
              <a:t>微信接口：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通过企业号的方式获得微信</a:t>
            </a:r>
            <a:r>
              <a:rPr lang="en-US" altLang="zh-CN" sz="2000" dirty="0" err="1" smtClean="0"/>
              <a:t>Oauth</a:t>
            </a:r>
            <a:r>
              <a:rPr lang="en-US" altLang="zh-CN" sz="2000" dirty="0" smtClean="0"/>
              <a:t> 2.0</a:t>
            </a:r>
            <a:r>
              <a:rPr lang="zh-CN" altLang="en-US" sz="2000" dirty="0" smtClean="0"/>
              <a:t>接口授权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将整个认证过程封装为</a:t>
            </a:r>
            <a:r>
              <a:rPr lang="en-US" sz="2000" dirty="0" err="1" smtClean="0"/>
              <a:t>getOpenIDByREQUEST</a:t>
            </a:r>
            <a:r>
              <a:rPr lang="en-US" sz="2000" dirty="0" smtClean="0"/>
              <a:t>()</a:t>
            </a:r>
            <a:r>
              <a:rPr lang="zh-CN" altLang="en-US" sz="2000" dirty="0" smtClean="0"/>
              <a:t>函数便于重复使用</a:t>
            </a:r>
            <a:endParaRPr lang="en-US" altLang="zh-CN" sz="2000" dirty="0" smtClean="0"/>
          </a:p>
          <a:p>
            <a:pPr lvl="0"/>
            <a:r>
              <a:rPr lang="zh-CN" altLang="en-US" sz="2400" dirty="0" smtClean="0"/>
              <a:t>页面设计</a:t>
            </a:r>
            <a:endParaRPr lang="en-US" sz="2400" dirty="0" smtClean="0"/>
          </a:p>
          <a:p>
            <a:pPr lvl="1"/>
            <a:r>
              <a:rPr lang="zh-CN" altLang="en-US" sz="2000" dirty="0" smtClean="0"/>
              <a:t>页面美观大方，上方设有导航栏，易于用户使用</a:t>
            </a:r>
            <a:endParaRPr lang="en-US" altLang="zh-CN" sz="2000" dirty="0" smtClean="0"/>
          </a:p>
          <a:p>
            <a:r>
              <a:rPr lang="zh-CN" altLang="en-US" sz="2400" dirty="0"/>
              <a:t>项</a:t>
            </a:r>
            <a:r>
              <a:rPr lang="zh-CN" altLang="en-US" sz="2400" dirty="0" smtClean="0"/>
              <a:t>目小组成员都不是计算机专业的学生，我们在开发过程中自行学习了</a:t>
            </a:r>
            <a:r>
              <a:rPr lang="en-US" altLang="zh-CN" sz="2400" dirty="0" smtClean="0"/>
              <a:t>PHP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等语言。</a:t>
            </a:r>
            <a:endParaRPr lang="en-US" altLang="zh-CN" sz="24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9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总结与展望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zh-CN" altLang="en-US" dirty="0" smtClean="0"/>
              <a:t>微通</a:t>
            </a:r>
            <a:r>
              <a:rPr lang="en-US" dirty="0" smtClean="0"/>
              <a:t>”</a:t>
            </a:r>
            <a:r>
              <a:rPr lang="zh-CN" altLang="en-US" dirty="0" smtClean="0"/>
              <a:t>解决了微信群中老师的通知统计需求，使用简单，直击用户痛点，具有良好的应用前景。在开发中，我们充分应用了所学知识，是一个实用意义和学习意义兼具的应用。</a:t>
            </a:r>
            <a:endParaRPr lang="en-US" dirty="0" smtClean="0"/>
          </a:p>
          <a:p>
            <a:r>
              <a:rPr lang="zh-CN" altLang="en-US" dirty="0"/>
              <a:t>针</a:t>
            </a:r>
            <a:r>
              <a:rPr lang="zh-CN" altLang="en-US" dirty="0" smtClean="0"/>
              <a:t>对没有收到通知的用户，未来可以提供一键邮件通知，一键微信通知等功能，更加方便老师的使用。</a:t>
            </a:r>
            <a:endParaRPr lang="en-US" altLang="zh-CN" dirty="0" smtClean="0"/>
          </a:p>
          <a:p>
            <a:r>
              <a:rPr lang="zh-CN" altLang="en-US" dirty="0" smtClean="0"/>
              <a:t>未来也可以考虑手机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的开发工作。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4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32730" y="1606457"/>
            <a:ext cx="6629400" cy="2387600"/>
          </a:xfrm>
        </p:spPr>
        <p:txBody>
          <a:bodyPr/>
          <a:lstStyle/>
          <a:p>
            <a:r>
              <a:rPr lang="zh-CN" altLang="en-US" dirty="0" smtClean="0"/>
              <a:t>谢谢！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57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700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Theme</vt:lpstr>
      <vt:lpstr>微通 老师-家长微信群通知轻量级解决方案</vt:lpstr>
      <vt:lpstr>作品背景</vt:lpstr>
      <vt:lpstr>作品特色（可以用更多的图标加以描述）</vt:lpstr>
      <vt:lpstr>主要功能</vt:lpstr>
      <vt:lpstr>设计重点与难点</vt:lpstr>
      <vt:lpstr>总结与展望</vt:lpstr>
      <vt:lpstr>谢谢！</vt:lpstr>
    </vt:vector>
  </TitlesOfParts>
  <Company>Peking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wn</dc:creator>
  <cp:lastModifiedBy>k wn</cp:lastModifiedBy>
  <cp:revision>8</cp:revision>
  <dcterms:created xsi:type="dcterms:W3CDTF">2016-05-07T12:58:40Z</dcterms:created>
  <dcterms:modified xsi:type="dcterms:W3CDTF">2016-05-07T15:20:45Z</dcterms:modified>
</cp:coreProperties>
</file>