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07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27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99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61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74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055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0600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908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918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51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182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72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212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10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08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5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50509A-88E6-4120-A10A-0C555F254ACE}" type="datetimeFigureOut">
              <a:rPr lang="nl-BE" smtClean="0"/>
              <a:t>3/12/2023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1DD471-4081-4334-B315-E4F4C5E1AF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4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a Sense of Achievement Within Your Team">
            <a:extLst>
              <a:ext uri="{FF2B5EF4-FFF2-40B4-BE49-F238E27FC236}">
                <a16:creationId xmlns:a16="http://schemas.microsoft.com/office/drawing/2014/main" id="{9424FE1B-E954-7D2B-2EB3-D8C654667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1F9F8F-D9CD-44C5-5997-331F10980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 sz="5200">
                <a:solidFill>
                  <a:srgbClr val="FFFFFF"/>
                </a:solidFill>
              </a:rPr>
              <a:t>My achievement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F22D97-0293-06BD-8CC9-B14ED5468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Yassine Bibi 5A&amp;D</a:t>
            </a:r>
          </a:p>
        </p:txBody>
      </p:sp>
    </p:spTree>
    <p:extLst>
      <p:ext uri="{BB962C8B-B14F-4D97-AF65-F5344CB8AC3E}">
        <p14:creationId xmlns:p14="http://schemas.microsoft.com/office/powerpoint/2010/main" val="270696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e End - The Fortnite Chapter 2 Finale Event Teaser Trailer - YouTube">
            <a:extLst>
              <a:ext uri="{FF2B5EF4-FFF2-40B4-BE49-F238E27FC236}">
                <a16:creationId xmlns:a16="http://schemas.microsoft.com/office/drawing/2014/main" id="{54DC50BD-AAE9-DC31-58C0-573E0D7E8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D00F13-C7B3-7522-2D07-52D12855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100"/>
              <a:t>End</a:t>
            </a:r>
            <a:br>
              <a:rPr lang="nl-BE" sz="3100"/>
            </a:br>
            <a:endParaRPr lang="nl-BE" sz="3100"/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D367738B-D701-1123-B99C-BBDB47EF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B89F4-F26B-4FD8-BEBC-4A34F494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F1DCF2-F91C-2E19-4FEF-195DC352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I </a:t>
            </a:r>
            <a:r>
              <a:rPr lang="nl-BE" dirty="0" err="1"/>
              <a:t>achieve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I </a:t>
            </a:r>
            <a:r>
              <a:rPr lang="nl-BE" dirty="0" err="1"/>
              <a:t>achieve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endParaRPr lang="nl-BE" dirty="0"/>
          </a:p>
          <a:p>
            <a:r>
              <a:rPr lang="nl-BE" dirty="0"/>
              <a:t>How I won</a:t>
            </a:r>
          </a:p>
          <a:p>
            <a:endParaRPr lang="nl-BE" dirty="0"/>
          </a:p>
          <a:p>
            <a:r>
              <a:rPr lang="nl-BE" dirty="0" err="1"/>
              <a:t>What</a:t>
            </a:r>
            <a:r>
              <a:rPr lang="nl-BE" dirty="0"/>
              <a:t> was </a:t>
            </a:r>
            <a:r>
              <a:rPr lang="nl-BE" dirty="0" err="1"/>
              <a:t>my</a:t>
            </a:r>
            <a:r>
              <a:rPr lang="nl-BE" dirty="0"/>
              <a:t> </a:t>
            </a:r>
            <a:r>
              <a:rPr lang="nl-BE" dirty="0" err="1"/>
              <a:t>reaction</a:t>
            </a:r>
            <a:endParaRPr lang="nl-BE" dirty="0"/>
          </a:p>
          <a:p>
            <a:pPr marL="36900" indent="0">
              <a:buNone/>
            </a:pPr>
            <a:endParaRPr lang="nl-BE" dirty="0"/>
          </a:p>
          <a:p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happend</a:t>
            </a:r>
          </a:p>
          <a:p>
            <a:endParaRPr lang="nl-BE" dirty="0"/>
          </a:p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others</a:t>
            </a:r>
            <a:r>
              <a:rPr lang="nl-BE" dirty="0"/>
              <a:t> </a:t>
            </a:r>
            <a:r>
              <a:rPr lang="nl-BE" dirty="0" err="1"/>
              <a:t>thought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endParaRPr lang="nl-BE" dirty="0"/>
          </a:p>
          <a:p>
            <a:pPr lvl="2"/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377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73062-0DBF-D6AE-45CC-5625CB69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nl-BE" sz="2800"/>
              <a:t>What did I achieve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64E0DB-7F8B-B37B-F65F-1DF72D38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nl-BE" sz="2400" dirty="0"/>
              <a:t>First </a:t>
            </a:r>
            <a:r>
              <a:rPr lang="nl-BE" sz="2400" dirty="0" err="1"/>
              <a:t>victory</a:t>
            </a:r>
            <a:r>
              <a:rPr lang="nl-BE" sz="2400" dirty="0"/>
              <a:t> royale</a:t>
            </a:r>
          </a:p>
          <a:p>
            <a:pPr marL="36900" indent="0">
              <a:buNone/>
            </a:pPr>
            <a:r>
              <a:rPr lang="nl-BE" sz="2400" dirty="0"/>
              <a:t> = Win</a:t>
            </a:r>
          </a:p>
          <a:p>
            <a:endParaRPr lang="nl-BE" sz="1600" dirty="0"/>
          </a:p>
          <a:p>
            <a:endParaRPr lang="nl-BE" sz="1600" dirty="0"/>
          </a:p>
          <a:p>
            <a:r>
              <a:rPr lang="nl-BE" sz="2400" dirty="0" err="1"/>
              <a:t>Fortnite</a:t>
            </a:r>
            <a:endParaRPr lang="nl-BE" sz="2400" dirty="0"/>
          </a:p>
          <a:p>
            <a:endParaRPr lang="nl-BE" sz="1600" dirty="0"/>
          </a:p>
          <a:p>
            <a:endParaRPr lang="nl-BE" sz="1600" dirty="0"/>
          </a:p>
          <a:p>
            <a:r>
              <a:rPr lang="nl-BE" sz="2400" dirty="0"/>
              <a:t>Battle Royale</a:t>
            </a:r>
          </a:p>
          <a:p>
            <a:endParaRPr lang="nl-BE" sz="1600" dirty="0"/>
          </a:p>
          <a:p>
            <a:endParaRPr lang="nl-BE" sz="1600" dirty="0"/>
          </a:p>
        </p:txBody>
      </p:sp>
      <p:pic>
        <p:nvPicPr>
          <p:cNvPr id="2052" name="Picture 205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050" name="Picture 2" descr="Getting Your First Victory Royale in Fortnite | GreenManGaming">
            <a:extLst>
              <a:ext uri="{FF2B5EF4-FFF2-40B4-BE49-F238E27FC236}">
                <a16:creationId xmlns:a16="http://schemas.microsoft.com/office/drawing/2014/main" id="{D77ABDA2-2FC8-0F19-C5BE-E415B4ED6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r="20965" b="-1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70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AF3A0-DD07-C711-5328-FBD48232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I </a:t>
            </a:r>
            <a:r>
              <a:rPr lang="nl-BE" dirty="0" err="1"/>
              <a:t>achieve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DBD439-EDAB-3187-A938-A38CA6F9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nl-BE" dirty="0" err="1"/>
              <a:t>Season</a:t>
            </a:r>
            <a:r>
              <a:rPr lang="nl-BE" dirty="0"/>
              <a:t> 2, </a:t>
            </a:r>
            <a:r>
              <a:rPr lang="nl-BE" dirty="0" err="1"/>
              <a:t>Chapter</a:t>
            </a:r>
            <a:r>
              <a:rPr lang="nl-BE" dirty="0"/>
              <a:t> 1</a:t>
            </a:r>
          </a:p>
          <a:p>
            <a:endParaRPr lang="nl-BE" dirty="0"/>
          </a:p>
          <a:p>
            <a:r>
              <a:rPr lang="nl-BE" dirty="0"/>
              <a:t>10 </a:t>
            </a:r>
            <a:r>
              <a:rPr lang="nl-BE" dirty="0" err="1"/>
              <a:t>years</a:t>
            </a:r>
            <a:r>
              <a:rPr lang="nl-BE" dirty="0"/>
              <a:t> </a:t>
            </a:r>
            <a:r>
              <a:rPr lang="nl-BE" dirty="0" err="1"/>
              <a:t>old</a:t>
            </a:r>
            <a:endParaRPr lang="nl-BE" dirty="0"/>
          </a:p>
          <a:p>
            <a:endParaRPr lang="nl-BE" dirty="0"/>
          </a:p>
          <a:p>
            <a:r>
              <a:rPr lang="nl-BE" dirty="0"/>
              <a:t>2018</a:t>
            </a:r>
          </a:p>
          <a:p>
            <a:endParaRPr lang="nl-BE" dirty="0"/>
          </a:p>
          <a:p>
            <a:r>
              <a:rPr lang="nl-BE" dirty="0"/>
              <a:t>Solo game</a:t>
            </a:r>
          </a:p>
          <a:p>
            <a:pPr marL="36900" indent="0">
              <a:buNone/>
            </a:pPr>
            <a:endParaRPr lang="nl-BE" dirty="0"/>
          </a:p>
        </p:txBody>
      </p:sp>
      <p:pic>
        <p:nvPicPr>
          <p:cNvPr id="3079" name="Picture 3078">
            <a:extLst>
              <a:ext uri="{FF2B5EF4-FFF2-40B4-BE49-F238E27FC236}">
                <a16:creationId xmlns:a16="http://schemas.microsoft.com/office/drawing/2014/main" id="{2AF2086B-86A0-4984-A54D-62391EC20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3074" name="Picture 2" descr="Chapter 1 Season 2 is now 2,000 days old. How do you guys rate this season  if you played back then? : r/FortNiteBR">
            <a:extLst>
              <a:ext uri="{FF2B5EF4-FFF2-40B4-BE49-F238E27FC236}">
                <a16:creationId xmlns:a16="http://schemas.microsoft.com/office/drawing/2014/main" id="{4B43D694-7A8E-4A80-F8CE-E82B1123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618413"/>
            <a:ext cx="4065464" cy="228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E9220-4377-3948-9D37-2D5978AE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I won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7C049-AC02-5B15-F070-3B71D6C9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Highground</a:t>
            </a:r>
            <a:endParaRPr lang="nl-BE" dirty="0"/>
          </a:p>
          <a:p>
            <a:endParaRPr lang="nl-BE" dirty="0"/>
          </a:p>
          <a:p>
            <a:r>
              <a:rPr lang="nl-BE" dirty="0"/>
              <a:t>Gold </a:t>
            </a:r>
            <a:r>
              <a:rPr lang="nl-BE" dirty="0" err="1"/>
              <a:t>Scar</a:t>
            </a:r>
            <a:r>
              <a:rPr lang="nl-BE" dirty="0"/>
              <a:t>, </a:t>
            </a:r>
            <a:r>
              <a:rPr lang="nl-BE" dirty="0" err="1"/>
              <a:t>Purple</a:t>
            </a:r>
            <a:r>
              <a:rPr lang="nl-BE" dirty="0"/>
              <a:t> </a:t>
            </a:r>
            <a:r>
              <a:rPr lang="nl-BE" dirty="0" err="1"/>
              <a:t>Shotgun</a:t>
            </a:r>
            <a:r>
              <a:rPr lang="nl-BE" dirty="0"/>
              <a:t>, </a:t>
            </a:r>
            <a:r>
              <a:rPr lang="nl-BE" dirty="0" err="1"/>
              <a:t>Scoped</a:t>
            </a:r>
            <a:r>
              <a:rPr lang="nl-BE" dirty="0"/>
              <a:t> </a:t>
            </a:r>
            <a:r>
              <a:rPr lang="nl-BE" dirty="0" err="1"/>
              <a:t>Rifle</a:t>
            </a:r>
            <a:endParaRPr lang="nl-BE" dirty="0"/>
          </a:p>
          <a:p>
            <a:endParaRPr lang="nl-BE" dirty="0"/>
          </a:p>
          <a:p>
            <a:r>
              <a:rPr lang="nl-BE" dirty="0"/>
              <a:t>5 </a:t>
            </a:r>
            <a:r>
              <a:rPr lang="nl-BE" dirty="0" err="1"/>
              <a:t>kills</a:t>
            </a:r>
            <a:r>
              <a:rPr lang="nl-BE" dirty="0"/>
              <a:t> </a:t>
            </a:r>
          </a:p>
          <a:p>
            <a:endParaRPr lang="nl-BE" dirty="0"/>
          </a:p>
          <a:p>
            <a:r>
              <a:rPr lang="nl-BE" dirty="0"/>
              <a:t>Shot </a:t>
            </a:r>
            <a:r>
              <a:rPr lang="nl-BE" dirty="0" err="1"/>
              <a:t>him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above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82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D760E-8296-D03A-EDBC-F98AEE69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Video">
            <a:hlinkClick r:id="" action="ppaction://media"/>
            <a:extLst>
              <a:ext uri="{FF2B5EF4-FFF2-40B4-BE49-F238E27FC236}">
                <a16:creationId xmlns:a16="http://schemas.microsoft.com/office/drawing/2014/main" id="{471106DA-D7E1-A9E1-1EC8-ABA69084289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0220" y="289740"/>
            <a:ext cx="8864082" cy="6278519"/>
          </a:xfrm>
        </p:spPr>
      </p:pic>
    </p:spTree>
    <p:extLst>
      <p:ext uri="{BB962C8B-B14F-4D97-AF65-F5344CB8AC3E}">
        <p14:creationId xmlns:p14="http://schemas.microsoft.com/office/powerpoint/2010/main" val="1362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80F01-4F69-AA29-9061-5C8BDB32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br>
              <a:rPr lang="nl-BE" sz="1500"/>
            </a:br>
            <a:r>
              <a:rPr lang="nl-BE" sz="1500"/>
              <a:t>What was my reaction</a:t>
            </a:r>
            <a:br>
              <a:rPr lang="nl-BE" sz="1500"/>
            </a:br>
            <a:br>
              <a:rPr lang="nl-BE" sz="1500"/>
            </a:br>
            <a:endParaRPr lang="nl-BE" sz="15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78A25A-94A3-DA41-FBB2-8D177423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20" y="1843370"/>
            <a:ext cx="3998953" cy="4420994"/>
          </a:xfrm>
        </p:spPr>
        <p:txBody>
          <a:bodyPr anchor="t">
            <a:normAutofit/>
          </a:bodyPr>
          <a:lstStyle/>
          <a:p>
            <a:r>
              <a:rPr lang="nl-BE" sz="1600"/>
              <a:t>Happy</a:t>
            </a:r>
          </a:p>
          <a:p>
            <a:r>
              <a:rPr lang="nl-BE" sz="1600"/>
              <a:t>Shaking</a:t>
            </a:r>
          </a:p>
          <a:p>
            <a:r>
              <a:rPr lang="nl-BE" sz="1600"/>
              <a:t>Dancing</a:t>
            </a:r>
          </a:p>
          <a:p>
            <a:r>
              <a:rPr lang="nl-BE" sz="1600"/>
              <a:t>Told my friends</a:t>
            </a:r>
          </a:p>
          <a:p>
            <a:r>
              <a:rPr lang="nl-BE" sz="1600"/>
              <a:t>Screaming</a:t>
            </a:r>
          </a:p>
          <a:p>
            <a:endParaRPr lang="nl-BE" sz="1600"/>
          </a:p>
        </p:txBody>
      </p:sp>
      <p:sp>
        <p:nvSpPr>
          <p:cNvPr id="4105" name="Rectangle 4102">
            <a:extLst>
              <a:ext uri="{FF2B5EF4-FFF2-40B4-BE49-F238E27FC236}">
                <a16:creationId xmlns:a16="http://schemas.microsoft.com/office/drawing/2014/main" id="{29C017A6-D2C2-4F47-93AD-640D4F29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Kid Has a CRYING FIT at FIRST Fortnite WIN! Funny! - YouTube">
            <a:extLst>
              <a:ext uri="{FF2B5EF4-FFF2-40B4-BE49-F238E27FC236}">
                <a16:creationId xmlns:a16="http://schemas.microsoft.com/office/drawing/2014/main" id="{E6D1C98B-97FF-A313-7B3F-23D9D47A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007" y="924263"/>
            <a:ext cx="6642197" cy="482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6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A858-4FC1-4F3B-7B6C-90A578CE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nl-BE" sz="2800"/>
              <a:t>Where it happend</a:t>
            </a:r>
            <a:br>
              <a:rPr lang="nl-BE" sz="2800"/>
            </a:br>
            <a:endParaRPr lang="nl-BE" sz="2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36223A-50BA-DB9E-F663-68B8F7EE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nl-BE" sz="1600" dirty="0"/>
              <a:t>Living room</a:t>
            </a:r>
          </a:p>
          <a:p>
            <a:endParaRPr lang="nl-BE" sz="1600" dirty="0"/>
          </a:p>
          <a:p>
            <a:r>
              <a:rPr lang="nl-BE" sz="1600" dirty="0"/>
              <a:t>Old Xbox</a:t>
            </a:r>
          </a:p>
          <a:p>
            <a:endParaRPr lang="nl-BE" sz="1600" dirty="0"/>
          </a:p>
          <a:p>
            <a:r>
              <a:rPr lang="nl-BE" sz="1600" dirty="0"/>
              <a:t>In </a:t>
            </a:r>
            <a:r>
              <a:rPr lang="nl-BE" sz="1600" dirty="0" err="1"/>
              <a:t>my</a:t>
            </a:r>
            <a:r>
              <a:rPr lang="nl-BE" sz="1600" dirty="0"/>
              <a:t> house</a:t>
            </a:r>
          </a:p>
          <a:p>
            <a:endParaRPr lang="nl-BE" sz="1600" dirty="0"/>
          </a:p>
          <a:p>
            <a:r>
              <a:rPr lang="nl-BE" sz="1600" dirty="0"/>
              <a:t>Next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my</a:t>
            </a:r>
            <a:r>
              <a:rPr lang="nl-BE" sz="1600" dirty="0"/>
              <a:t> </a:t>
            </a:r>
            <a:r>
              <a:rPr lang="nl-BE" sz="1600" dirty="0" err="1"/>
              <a:t>parents</a:t>
            </a:r>
            <a:endParaRPr lang="nl-BE" sz="1600" dirty="0"/>
          </a:p>
          <a:p>
            <a:endParaRPr lang="nl-BE" sz="1600" dirty="0"/>
          </a:p>
          <a:p>
            <a:r>
              <a:rPr lang="nl-BE" sz="1600" dirty="0" err="1"/>
              <a:t>Anarchy</a:t>
            </a:r>
            <a:r>
              <a:rPr lang="nl-BE" sz="1600" dirty="0"/>
              <a:t> acres</a:t>
            </a:r>
          </a:p>
          <a:p>
            <a:endParaRPr lang="nl-BE" sz="1600" dirty="0"/>
          </a:p>
        </p:txBody>
      </p:sp>
      <p:pic>
        <p:nvPicPr>
          <p:cNvPr id="5127" name="Picture 512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122" name="Picture 2" descr="Fortnite Anarchy Acres Treasure Map Location - Guide | Push Square">
            <a:extLst>
              <a:ext uri="{FF2B5EF4-FFF2-40B4-BE49-F238E27FC236}">
                <a16:creationId xmlns:a16="http://schemas.microsoft.com/office/drawing/2014/main" id="{782D4469-CEF5-F4E2-637E-0220A663A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" r="-1" b="6370"/>
          <a:stretch/>
        </p:blipFill>
        <p:spPr bwMode="auto">
          <a:xfrm>
            <a:off x="4835332" y="142653"/>
            <a:ext cx="7074285" cy="64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roomdiagram: Verbindingslijn 3">
            <a:extLst>
              <a:ext uri="{FF2B5EF4-FFF2-40B4-BE49-F238E27FC236}">
                <a16:creationId xmlns:a16="http://schemas.microsoft.com/office/drawing/2014/main" id="{837D2274-BD90-6BA2-F822-1944EC369651}"/>
              </a:ext>
            </a:extLst>
          </p:cNvPr>
          <p:cNvSpPr/>
          <p:nvPr/>
        </p:nvSpPr>
        <p:spPr>
          <a:xfrm>
            <a:off x="7343192" y="541176"/>
            <a:ext cx="2351314" cy="1950097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390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econstructing Fortnite: A Deeper Look At The Battle Pass — Mobile Free To  Play">
            <a:extLst>
              <a:ext uri="{FF2B5EF4-FFF2-40B4-BE49-F238E27FC236}">
                <a16:creationId xmlns:a16="http://schemas.microsoft.com/office/drawing/2014/main" id="{43A309E1-1A98-CD7E-396F-C8217F268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2C57FA-1778-6B99-9371-81AECF55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100" err="1"/>
              <a:t>What</a:t>
            </a:r>
            <a:r>
              <a:rPr lang="nl-BE" sz="3100"/>
              <a:t> </a:t>
            </a:r>
            <a:r>
              <a:rPr lang="nl-BE" sz="3100" err="1"/>
              <a:t>others</a:t>
            </a:r>
            <a:r>
              <a:rPr lang="nl-BE" sz="3100"/>
              <a:t> </a:t>
            </a:r>
            <a:r>
              <a:rPr lang="nl-BE" sz="3100" err="1"/>
              <a:t>thought</a:t>
            </a:r>
            <a:r>
              <a:rPr lang="nl-BE" sz="3100"/>
              <a:t> </a:t>
            </a:r>
            <a:r>
              <a:rPr lang="nl-BE" sz="3100" err="1"/>
              <a:t>about</a:t>
            </a:r>
            <a:r>
              <a:rPr lang="nl-BE" sz="3100"/>
              <a:t> </a:t>
            </a:r>
            <a:r>
              <a:rPr lang="nl-BE" sz="3100" err="1"/>
              <a:t>it</a:t>
            </a:r>
            <a:br>
              <a:rPr lang="nl-BE" sz="3100"/>
            </a:br>
            <a:endParaRPr lang="nl-BE" sz="31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A28623-774D-0A22-15C8-EE6FDBDB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dirty="0" err="1"/>
              <a:t>Very</a:t>
            </a:r>
            <a:r>
              <a:rPr lang="nl-BE" dirty="0"/>
              <a:t> happy </a:t>
            </a:r>
          </a:p>
          <a:p>
            <a:pPr marL="36900" indent="0">
              <a:lnSpc>
                <a:spcPct val="90000"/>
              </a:lnSpc>
              <a:buNone/>
            </a:pPr>
            <a:endParaRPr lang="nl-BE" dirty="0"/>
          </a:p>
          <a:p>
            <a:pPr>
              <a:lnSpc>
                <a:spcPct val="90000"/>
              </a:lnSpc>
            </a:pPr>
            <a:r>
              <a:rPr lang="nl-BE" dirty="0" err="1"/>
              <a:t>Wanted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proof</a:t>
            </a:r>
            <a:endParaRPr lang="nl-BE" dirty="0"/>
          </a:p>
          <a:p>
            <a:pPr marL="36900" indent="0">
              <a:lnSpc>
                <a:spcPct val="90000"/>
              </a:lnSpc>
              <a:buNone/>
            </a:pPr>
            <a:endParaRPr lang="nl-BE" dirty="0"/>
          </a:p>
          <a:p>
            <a:pPr>
              <a:lnSpc>
                <a:spcPct val="90000"/>
              </a:lnSpc>
            </a:pPr>
            <a:r>
              <a:rPr lang="nl-BE" dirty="0" err="1"/>
              <a:t>Joined</a:t>
            </a:r>
            <a:r>
              <a:rPr lang="nl-BE" dirty="0"/>
              <a:t> </a:t>
            </a:r>
            <a:r>
              <a:rPr lang="nl-BE" dirty="0" err="1"/>
              <a:t>my</a:t>
            </a:r>
            <a:r>
              <a:rPr lang="nl-BE" dirty="0"/>
              <a:t> Party Chat</a:t>
            </a:r>
          </a:p>
          <a:p>
            <a:pPr>
              <a:lnSpc>
                <a:spcPct val="90000"/>
              </a:lnSpc>
            </a:pPr>
            <a:endParaRPr lang="nl-BE" dirty="0"/>
          </a:p>
          <a:p>
            <a:pPr>
              <a:lnSpc>
                <a:spcPct val="90000"/>
              </a:lnSpc>
            </a:pPr>
            <a:r>
              <a:rPr lang="nl-BE" dirty="0"/>
              <a:t>Battle pass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nl-BE" dirty="0"/>
              <a:t>(</a:t>
            </a:r>
            <a:r>
              <a:rPr lang="en-US" b="0" i="0" dirty="0">
                <a:effectLst/>
                <a:latin typeface="Google Sans"/>
              </a:rPr>
              <a:t>Once obtained, the battle pass presents the player with a number of reward tiers; by earning enough experience to complete the tier, the player gains the rewards offered at that tier.</a:t>
            </a:r>
            <a:endParaRPr lang="nl-BE" b="0" i="0" dirty="0">
              <a:effectLst/>
              <a:latin typeface="Google Sans"/>
            </a:endParaRPr>
          </a:p>
          <a:p>
            <a:pPr marL="36900" indent="0">
              <a:lnSpc>
                <a:spcPct val="90000"/>
              </a:lnSpc>
              <a:buNone/>
            </a:pPr>
            <a:r>
              <a:rPr lang="nl-BE" dirty="0">
                <a:effectLst/>
                <a:latin typeface="+mj-lt"/>
              </a:rPr>
              <a:t>950 </a:t>
            </a:r>
            <a:r>
              <a:rPr lang="nl-BE" dirty="0" err="1">
                <a:effectLst/>
                <a:latin typeface="+mj-lt"/>
              </a:rPr>
              <a:t>vbucks</a:t>
            </a:r>
            <a:r>
              <a:rPr lang="nl-BE" dirty="0">
                <a:effectLst/>
                <a:latin typeface="+mj-lt"/>
              </a:rPr>
              <a:t> or 9,99 Dollar)</a:t>
            </a:r>
            <a:endParaRPr lang="nl-BE" dirty="0">
              <a:latin typeface="+mj-lt"/>
            </a:endParaRPr>
          </a:p>
          <a:p>
            <a:pPr>
              <a:lnSpc>
                <a:spcPct val="90000"/>
              </a:lnSpc>
            </a:pPr>
            <a:endParaRPr lang="nl-BE" dirty="0"/>
          </a:p>
          <a:p>
            <a:pPr>
              <a:lnSpc>
                <a:spcPct val="90000"/>
              </a:lnSpc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14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Leisteen</Template>
  <TotalTime>714</TotalTime>
  <Words>171</Words>
  <Application>Microsoft Office PowerPoint</Application>
  <PresentationFormat>Breedbeeld</PresentationFormat>
  <Paragraphs>67</Paragraphs>
  <Slides>10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Google Sans</vt:lpstr>
      <vt:lpstr>Wingdings 2</vt:lpstr>
      <vt:lpstr>Leisteen</vt:lpstr>
      <vt:lpstr>My achievement</vt:lpstr>
      <vt:lpstr>PowerPoint-presentatie</vt:lpstr>
      <vt:lpstr>What did I achieve</vt:lpstr>
      <vt:lpstr>When did I achieve it</vt:lpstr>
      <vt:lpstr>How I won</vt:lpstr>
      <vt:lpstr>PowerPoint-presentatie</vt:lpstr>
      <vt:lpstr> What was my reaction  </vt:lpstr>
      <vt:lpstr>Where it happend </vt:lpstr>
      <vt:lpstr>What others thought about it 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achievement</dc:title>
  <dc:creator>Yassine Bibi</dc:creator>
  <cp:lastModifiedBy>Yassine Bibi</cp:lastModifiedBy>
  <cp:revision>1</cp:revision>
  <dcterms:created xsi:type="dcterms:W3CDTF">2023-12-03T03:13:06Z</dcterms:created>
  <dcterms:modified xsi:type="dcterms:W3CDTF">2023-12-03T15:07:56Z</dcterms:modified>
</cp:coreProperties>
</file>