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79645-53B3-5069-D4D6-792BEB21E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FA5FC5C-1559-A4B8-9271-873F433BF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8CCC19-5DB0-3142-DF1B-590F00B5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83869-4A08-45B2-B596-BEE7F9ECE1D4}" type="datetimeFigureOut">
              <a:rPr lang="nl-BE" smtClean="0"/>
              <a:t>7/03/2024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F4C0E7-C14C-3A61-9FDF-8BFE53B3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15C23C-E444-84F4-77ED-3F3A2FAF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6594-4351-4679-BD2D-91EB2D77444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81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41EF-20D1-E14C-30FA-5F9ACBAE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A7B788F-1CEE-35A3-E5C4-D36F82DAF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789F0E9-7026-4F12-4EC5-0BDB085F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83869-4A08-45B2-B596-BEE7F9ECE1D4}" type="datetimeFigureOut">
              <a:rPr lang="nl-BE" smtClean="0"/>
              <a:t>7/03/2024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44D621-CFDA-8942-05D1-440AB185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36EA3F8-859D-D273-7C8A-5BC89B9F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6594-4351-4679-BD2D-91EB2D77444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287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1E4D898-B063-9AC3-5598-4C27DEBD4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4704541-87EE-6B69-5AC3-EBBCF736E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80DB91-B893-954E-C516-380725A5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83869-4A08-45B2-B596-BEE7F9ECE1D4}" type="datetimeFigureOut">
              <a:rPr lang="nl-BE" smtClean="0"/>
              <a:t>7/03/2024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797FC2-53FE-4F05-2A5E-055467A8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C504AB-222C-89EB-4D37-DE99B530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6594-4351-4679-BD2D-91EB2D77444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893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9EBC3-705F-04AF-D651-B509094E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DA9ECE-1F60-845C-8D26-8CB4EB8C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B9E9C01-D0B1-0BB9-9954-EC10072F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83869-4A08-45B2-B596-BEE7F9ECE1D4}" type="datetimeFigureOut">
              <a:rPr lang="nl-BE" smtClean="0"/>
              <a:t>7/03/2024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728098-8D88-7B69-F04B-1422E006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F2D7D90-7DE2-583A-9D02-3F9A01E7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6594-4351-4679-BD2D-91EB2D77444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01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244B1-55C5-2691-5400-A541C17F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6AB22E6-8F4C-133D-2EBD-99CE39643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A7AF29-DD99-4341-AACF-8A7362D61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83869-4A08-45B2-B596-BEE7F9ECE1D4}" type="datetimeFigureOut">
              <a:rPr lang="nl-BE" smtClean="0"/>
              <a:t>7/03/2024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495EC1-F299-7638-180B-22418A35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D49F350-D2F9-FD8D-53EC-DA65FA53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6594-4351-4679-BD2D-91EB2D77444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231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22D0A-6D8C-1D54-EC01-D81406A3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C6A7C2-C0C5-0293-0DBA-D567D5F48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3466D84-09AA-A778-704B-EC1A30346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B8FBF8B-A096-0E9E-3B19-17B6EF26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83869-4A08-45B2-B596-BEE7F9ECE1D4}" type="datetimeFigureOut">
              <a:rPr lang="nl-BE" smtClean="0"/>
              <a:t>7/03/2024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91B5AB3-CFFC-74B3-BEBF-F26E646D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DE2B2B6-7678-9C04-B754-178B552A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6594-4351-4679-BD2D-91EB2D77444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051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F5CE9-E14B-94D6-F162-8C4EB2156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52DDA3-21F0-9546-89A8-535F33767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150FC3D-AE73-927D-278C-842A43662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A5073F2-6B5A-871A-3B73-1AA12AF05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E5C29B9-D497-1876-F48F-9682DD7AA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CDBE63B-9405-EA4D-4389-F16EC4EAE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83869-4A08-45B2-B596-BEE7F9ECE1D4}" type="datetimeFigureOut">
              <a:rPr lang="nl-BE" smtClean="0"/>
              <a:t>7/03/2024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156C145-11F3-62BD-9C83-07391B6E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2A55D45-06CE-3E00-DA88-98F9C35D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6594-4351-4679-BD2D-91EB2D77444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641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966DA-55FD-2AFD-3E87-2F6273D2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E6B0C2C-A221-C659-1A4A-B6BFA334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83869-4A08-45B2-B596-BEE7F9ECE1D4}" type="datetimeFigureOut">
              <a:rPr lang="nl-BE" smtClean="0"/>
              <a:t>7/03/2024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4F36823-C412-BD20-9119-7543077A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00FF6E-86AA-17B3-4A5C-3D9E09B5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6594-4351-4679-BD2D-91EB2D77444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653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9FDB009-1835-19F5-75BA-94358E0C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83869-4A08-45B2-B596-BEE7F9ECE1D4}" type="datetimeFigureOut">
              <a:rPr lang="nl-BE" smtClean="0"/>
              <a:t>7/03/2024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1C1C861-A1F4-8361-4BC5-B41E88B1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9379691-6445-E432-D4D1-B4F3C5C5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6594-4351-4679-BD2D-91EB2D77444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37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F58DE-51E7-3B53-9592-8F8DE254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4EE34A-87B1-4418-70F5-8728D9B5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B3AC385-FF4E-5BE4-81C8-05C68120E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38C7B50-5F53-42DE-BDB7-9DD1DBFD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83869-4A08-45B2-B596-BEE7F9ECE1D4}" type="datetimeFigureOut">
              <a:rPr lang="nl-BE" smtClean="0"/>
              <a:t>7/03/2024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FCCEF81-F274-632A-BE3E-4F8700E6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D42805D-0F08-71CE-1B52-0D5240A9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6594-4351-4679-BD2D-91EB2D77444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983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57853-C6FE-DA78-2AAD-F77CCD8F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FCB38C8-BCA2-6DF0-610F-206000DBB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0E3C842-6849-E448-5F87-5FEE80C45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FB7581C-5382-E6F3-A71A-73D655F1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83869-4A08-45B2-B596-BEE7F9ECE1D4}" type="datetimeFigureOut">
              <a:rPr lang="nl-BE" smtClean="0"/>
              <a:t>7/03/2024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86193DA-8356-1903-3AA6-7AE46457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DEF8C84-BB2A-654E-B1C9-27B63F44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6594-4351-4679-BD2D-91EB2D77444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470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7406117-7E5B-2552-7AD6-D064525C7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6241B7-355C-C5DB-F27C-A42516193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4B4954A-DFA6-4D10-8915-55EBB3A36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83869-4A08-45B2-B596-BEE7F9ECE1D4}" type="datetimeFigureOut">
              <a:rPr lang="nl-BE" smtClean="0"/>
              <a:t>7/03/2024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0747F04-EC75-91B7-1003-0FF5E0C61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298866-3B84-1159-3B60-B3B14720C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8B6594-4351-4679-BD2D-91EB2D77444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332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qantara.nl/ramadan/verslaafd-aan-sociale-media-en-gam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 descr="Afbeelding met hemel, verlichting, lantaarn, Stillevenfotografie&#10;&#10;Automatisch gegenereerde beschrijving">
            <a:extLst>
              <a:ext uri="{FF2B5EF4-FFF2-40B4-BE49-F238E27FC236}">
                <a16:creationId xmlns:a16="http://schemas.microsoft.com/office/drawing/2014/main" id="{C749361B-7615-BB79-E10C-C6AF2B2E72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8" t="9091" r="823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50E71F-AEDA-7C7B-E32A-464510C7B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nl-NL" sz="4800" b="1">
                <a:solidFill>
                  <a:schemeClr val="bg1"/>
                </a:solidFill>
              </a:rPr>
              <a:t>Stap voor stap af van ongezonde gewoontes</a:t>
            </a:r>
            <a:endParaRPr lang="nl-BE" sz="4800">
              <a:solidFill>
                <a:schemeClr val="bg1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9233E40-F283-7CBD-7C7C-96B78F3C0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nl-BE" sz="2000">
                <a:solidFill>
                  <a:schemeClr val="bg1"/>
                </a:solidFill>
                <a:hlinkClick r:id="rId3"/>
              </a:rPr>
              <a:t>https://qantara.nl/ramadan/verslaafd-aan-sociale-media-en-games/</a:t>
            </a:r>
            <a:endParaRPr lang="nl-BE" sz="2000">
              <a:solidFill>
                <a:schemeClr val="bg1"/>
              </a:solidFill>
            </a:endParaRPr>
          </a:p>
          <a:p>
            <a:pPr algn="l"/>
            <a:endParaRPr lang="nl-BE" sz="2000">
              <a:solidFill>
                <a:schemeClr val="bg1"/>
              </a:solidFill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97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D4AA11-353A-58AB-ACAC-F98D75155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endParaRPr lang="nl-BE" sz="3800">
              <a:solidFill>
                <a:schemeClr val="bg1"/>
              </a:solidFill>
            </a:endParaRPr>
          </a:p>
        </p:txBody>
      </p:sp>
      <p:cxnSp>
        <p:nvCxnSpPr>
          <p:cNvPr id="30" name="Straight Connector 2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1A565E-187C-82DC-E9A7-225E2266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anchor="ctr">
            <a:normAutofit/>
          </a:bodyPr>
          <a:lstStyle/>
          <a:p>
            <a:r>
              <a:rPr lang="nl-BE" sz="2000" dirty="0">
                <a:solidFill>
                  <a:schemeClr val="bg1"/>
                </a:solidFill>
              </a:rPr>
              <a:t>Ongezonde gewoontes aanpakken</a:t>
            </a:r>
          </a:p>
          <a:p>
            <a:r>
              <a:rPr lang="nl-BE" sz="2000" dirty="0">
                <a:solidFill>
                  <a:schemeClr val="bg1"/>
                </a:solidFill>
              </a:rPr>
              <a:t>Gsm, alcohol, roken, ...</a:t>
            </a:r>
          </a:p>
          <a:p>
            <a:r>
              <a:rPr lang="nl-BE" sz="2000" dirty="0">
                <a:solidFill>
                  <a:schemeClr val="bg1"/>
                </a:solidFill>
              </a:rPr>
              <a:t>Gevolg: </a:t>
            </a:r>
          </a:p>
          <a:p>
            <a:r>
              <a:rPr lang="nl-BE" sz="2000" dirty="0">
                <a:solidFill>
                  <a:schemeClr val="bg1"/>
                </a:solidFill>
              </a:rPr>
              <a:t>Meer vrije tijd voor ander zaken </a:t>
            </a:r>
          </a:p>
          <a:p>
            <a:r>
              <a:rPr lang="nl-BE" sz="2000" dirty="0">
                <a:solidFill>
                  <a:schemeClr val="bg1"/>
                </a:solidFill>
              </a:rPr>
              <a:t>Meer tijd voor uw geloof</a:t>
            </a:r>
          </a:p>
          <a:p>
            <a:r>
              <a:rPr lang="nl-BE" sz="2000" dirty="0">
                <a:solidFill>
                  <a:schemeClr val="bg1"/>
                </a:solidFill>
              </a:rPr>
              <a:t>Meer tijd voor familie</a:t>
            </a:r>
          </a:p>
          <a:p>
            <a:endParaRPr lang="nl-BE" sz="2000" dirty="0">
              <a:solidFill>
                <a:schemeClr val="bg1"/>
              </a:solidFill>
            </a:endParaRPr>
          </a:p>
          <a:p>
            <a:endParaRPr lang="nl-BE" sz="2000" dirty="0">
              <a:solidFill>
                <a:schemeClr val="bg1"/>
              </a:solidFill>
            </a:endParaRPr>
          </a:p>
        </p:txBody>
      </p:sp>
      <p:pic>
        <p:nvPicPr>
          <p:cNvPr id="7" name="Afbeelding 6" descr="Afbeelding met persoon, kleding, Menselijk gezicht, buitenshuis&#10;&#10;Automatisch gegenereerde beschrijving">
            <a:extLst>
              <a:ext uri="{FF2B5EF4-FFF2-40B4-BE49-F238E27FC236}">
                <a16:creationId xmlns:a16="http://schemas.microsoft.com/office/drawing/2014/main" id="{6645F327-E9BE-39C2-1E37-B6372FE88D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1" b="2"/>
          <a:stretch/>
        </p:blipFill>
        <p:spPr>
          <a:xfrm>
            <a:off x="6525453" y="1"/>
            <a:ext cx="5666547" cy="3398024"/>
          </a:xfrm>
          <a:prstGeom prst="rect">
            <a:avLst/>
          </a:prstGeom>
        </p:spPr>
      </p:pic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2277" y="3386960"/>
            <a:ext cx="56697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Afbeelding 8" descr="Afbeelding met keukenaccessoires, nagel, overdekt, persoon&#10;&#10;Automatisch gegenereerde beschrijving">
            <a:extLst>
              <a:ext uri="{FF2B5EF4-FFF2-40B4-BE49-F238E27FC236}">
                <a16:creationId xmlns:a16="http://schemas.microsoft.com/office/drawing/2014/main" id="{34F4DBE0-79FF-C6A8-157A-35EB4F4B36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8053"/>
          <a:stretch/>
        </p:blipFill>
        <p:spPr>
          <a:xfrm>
            <a:off x="6522277" y="3398024"/>
            <a:ext cx="5669723" cy="346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6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Afbeelding 4" descr="Afbeelding met hemel, buitenshuis, gebouw, moskee&#10;&#10;Automatisch gegenereerde beschrijving">
            <a:extLst>
              <a:ext uri="{FF2B5EF4-FFF2-40B4-BE49-F238E27FC236}">
                <a16:creationId xmlns:a16="http://schemas.microsoft.com/office/drawing/2014/main" id="{8D33EEC1-B79F-85F7-B239-DA0395D5A1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62FCE69-E30B-B62C-2107-87A119C4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Doel van artikel		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0FB62B-0066-3AE6-05DD-A66EEF56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nl-NL" sz="2600">
                <a:solidFill>
                  <a:srgbClr val="FFFFFF"/>
                </a:solidFill>
              </a:rPr>
              <a:t>Bewust te worden van en actie te ondernemen tegen ongezonde gewoontes.</a:t>
            </a:r>
          </a:p>
          <a:p>
            <a:endParaRPr lang="nl-NL" sz="2600">
              <a:solidFill>
                <a:srgbClr val="FFFFFF"/>
              </a:solidFill>
            </a:endParaRPr>
          </a:p>
          <a:p>
            <a:r>
              <a:rPr lang="nl-NL" sz="2600">
                <a:solidFill>
                  <a:srgbClr val="FFFFFF"/>
                </a:solidFill>
              </a:rPr>
              <a:t>Bewust te worden van hoe deze gewoontes hun leven beïnvloeden op mentaal, emotioneel, fysiek en spiritueel niveau.</a:t>
            </a:r>
          </a:p>
          <a:p>
            <a:endParaRPr lang="nl-NL" sz="2600">
              <a:solidFill>
                <a:srgbClr val="FFFFFF"/>
              </a:solidFill>
            </a:endParaRPr>
          </a:p>
          <a:p>
            <a:r>
              <a:rPr lang="nl-NL" sz="2600">
                <a:solidFill>
                  <a:srgbClr val="FFFFFF"/>
                </a:solidFill>
              </a:rPr>
              <a:t>Het ultieme doel is om innerlijke rust, tevredenheid en spirituele groei te bevorderen, en om de lezers te helpen hun relatie met Allah te versterken tijdens de heilige maand Ramadan.</a:t>
            </a:r>
          </a:p>
          <a:p>
            <a:endParaRPr lang="nl-BE" sz="2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89826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Breedbeeld</PresentationFormat>
  <Paragraphs>14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Kantoorthema</vt:lpstr>
      <vt:lpstr>Stap voor stap af van ongezonde gewoontes</vt:lpstr>
      <vt:lpstr>PowerPoint-presentatie</vt:lpstr>
      <vt:lpstr>Doel van artikel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Stap voor stap af van ongezonde gewoontes</dc:title>
  <dc:creator>Yassine Bibi</dc:creator>
  <cp:lastModifiedBy>Yassine Bibi</cp:lastModifiedBy>
  <cp:revision>1</cp:revision>
  <dcterms:created xsi:type="dcterms:W3CDTF">2024-03-07T07:53:06Z</dcterms:created>
  <dcterms:modified xsi:type="dcterms:W3CDTF">2024-03-07T08:12:02Z</dcterms:modified>
</cp:coreProperties>
</file>