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mp3" ContentType="audio/mpe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9" r:id="rId4"/>
    <p:sldId id="258" r:id="rId5"/>
    <p:sldId id="261" r:id="rId6"/>
    <p:sldId id="262" r:id="rId7"/>
    <p:sldId id="264" r:id="rId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9009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60"/>
  </p:normalViewPr>
  <p:slideViewPr>
    <p:cSldViewPr>
      <p:cViewPr>
        <p:scale>
          <a:sx n="50" d="100"/>
          <a:sy n="50" d="100"/>
        </p:scale>
        <p:origin x="-946" y="-235"/>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20C69ECE-C6D0-4E77-A082-71669387EC67}" type="datetimeFigureOut">
              <a:rPr lang="en-IN" smtClean="0"/>
              <a:pPr/>
              <a:t>08-09-2022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52EB7053-DC02-46AF-96CB-CBE6B351A666}" type="slidenum">
              <a:rPr lang="en-IN" smtClean="0"/>
              <a:pPr/>
              <a:t>‹#›</a:t>
            </a:fld>
            <a:endParaRPr lang="en-IN"/>
          </a:p>
        </p:txBody>
      </p:sp>
    </p:spTree>
    <p:extLst>
      <p:ext uri="{BB962C8B-B14F-4D97-AF65-F5344CB8AC3E}">
        <p14:creationId xmlns:p14="http://schemas.microsoft.com/office/powerpoint/2010/main" xmlns="" val="3393137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00335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600" b="1" i="0">
                <a:solidFill>
                  <a:srgbClr val="00335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00335C"/>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00335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7992" cy="1028699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274936" y="1704615"/>
            <a:ext cx="11738127" cy="1797050"/>
          </a:xfrm>
          <a:prstGeom prst="rect">
            <a:avLst/>
          </a:prstGeom>
        </p:spPr>
        <p:txBody>
          <a:bodyPr wrap="square" lIns="0" tIns="0" rIns="0" bIns="0">
            <a:spAutoFit/>
          </a:bodyPr>
          <a:lstStyle>
            <a:lvl1pPr>
              <a:defRPr sz="5000" b="1" i="0">
                <a:solidFill>
                  <a:srgbClr val="00335C"/>
                </a:solidFill>
                <a:latin typeface="Arial"/>
                <a:cs typeface="Arial"/>
              </a:defRPr>
            </a:lvl1pPr>
          </a:lstStyle>
          <a:p>
            <a:endParaRPr/>
          </a:p>
        </p:txBody>
      </p:sp>
      <p:sp>
        <p:nvSpPr>
          <p:cNvPr id="3" name="Holder 3"/>
          <p:cNvSpPr>
            <a:spLocks noGrp="1"/>
          </p:cNvSpPr>
          <p:nvPr>
            <p:ph type="body" idx="1"/>
          </p:nvPr>
        </p:nvSpPr>
        <p:spPr>
          <a:xfrm>
            <a:off x="995151" y="3864691"/>
            <a:ext cx="16297697" cy="3509009"/>
          </a:xfrm>
          <a:prstGeom prst="rect">
            <a:avLst/>
          </a:prstGeom>
        </p:spPr>
        <p:txBody>
          <a:bodyPr wrap="square" lIns="0" tIns="0" rIns="0" bIns="0">
            <a:spAutoFit/>
          </a:bodyPr>
          <a:lstStyle>
            <a:lvl1pPr>
              <a:defRPr sz="3600" b="1" i="0">
                <a:solidFill>
                  <a:srgbClr val="00335C"/>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9/8/2022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slideLayout" Target="../slideLayouts/slideLayout5.xml"/><Relationship Id="rId1" Type="http://schemas.openxmlformats.org/officeDocument/2006/relationships/video" Target="NULL" TargetMode="External"/><Relationship Id="rId6" Type="http://schemas.openxmlformats.org/officeDocument/2006/relationships/image" Target="../media/image11.png"/><Relationship Id="rId11" Type="http://schemas.microsoft.com/office/2007/relationships/media" Target="../media/media2.mp3"/><Relationship Id="rId5" Type="http://schemas.openxmlformats.org/officeDocument/2006/relationships/image" Target="../media/image3.png"/><Relationship Id="rId10" Type="http://schemas.openxmlformats.org/officeDocument/2006/relationships/image" Target="../media/image14.png"/><Relationship Id="rId4" Type="http://schemas.openxmlformats.org/officeDocument/2006/relationships/image" Target="../media/image2.png"/><Relationship Id="rId9" Type="http://schemas.microsoft.com/office/2007/relationships/media" Target="../media/media1.mp3"/></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hyperlink" Target="https://polarwatch.noaa.gov/catalog/chl-aqua/download/?dataset=monthly&amp;var=chlorophyll&amp;time_min=2022-05-16T00:00:00Z&amp;time_stride=1&amp;time_max=2022-05-16T00:00:00Z&amp;y_min=-89.97917&amp;y_stride=1&amp;y_max=89.97916&amp;x_min=-179.9792&amp;x_stride=1&amp;x_max=179.9792&amp;fmt=nc" TargetMode="External"/><Relationship Id="rId3" Type="http://schemas.openxmlformats.org/officeDocument/2006/relationships/image" Target="../media/image2.png"/><Relationship Id="rId7" Type="http://schemas.openxmlformats.org/officeDocument/2006/relationships/hyperlink" Target="https://earth.nullschool.net/" TargetMode="Externa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77475"/>
            <a:chOff x="0" y="0"/>
            <a:chExt cx="18288000" cy="10277475"/>
          </a:xfrm>
        </p:grpSpPr>
        <p:sp>
          <p:nvSpPr>
            <p:cNvPr id="3" name="object 3"/>
            <p:cNvSpPr/>
            <p:nvPr/>
          </p:nvSpPr>
          <p:spPr>
            <a:xfrm>
              <a:off x="94" y="37754"/>
              <a:ext cx="18287905" cy="942020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7190095"/>
              <a:ext cx="18278486" cy="30787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72" y="7147789"/>
              <a:ext cx="18278123" cy="154877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708" y="6089074"/>
              <a:ext cx="18276570" cy="971550"/>
            </a:xfrm>
            <a:custGeom>
              <a:avLst/>
              <a:gdLst/>
              <a:ahLst/>
              <a:cxnLst/>
              <a:rect l="l" t="t" r="r" b="b"/>
              <a:pathLst>
                <a:path w="18276570" h="971550">
                  <a:moveTo>
                    <a:pt x="8184873" y="971538"/>
                  </a:moveTo>
                  <a:lnTo>
                    <a:pt x="8055136" y="971440"/>
                  </a:lnTo>
                  <a:lnTo>
                    <a:pt x="7926596" y="970749"/>
                  </a:lnTo>
                  <a:lnTo>
                    <a:pt x="7799229" y="969488"/>
                  </a:lnTo>
                  <a:lnTo>
                    <a:pt x="7673011" y="967679"/>
                  </a:lnTo>
                  <a:lnTo>
                    <a:pt x="7547916" y="965345"/>
                  </a:lnTo>
                  <a:lnTo>
                    <a:pt x="7423921" y="962509"/>
                  </a:lnTo>
                  <a:lnTo>
                    <a:pt x="7300999" y="959194"/>
                  </a:lnTo>
                  <a:lnTo>
                    <a:pt x="7179128" y="955421"/>
                  </a:lnTo>
                  <a:lnTo>
                    <a:pt x="7058280" y="951215"/>
                  </a:lnTo>
                  <a:lnTo>
                    <a:pt x="6938433" y="946597"/>
                  </a:lnTo>
                  <a:lnTo>
                    <a:pt x="6819561" y="941590"/>
                  </a:lnTo>
                  <a:lnTo>
                    <a:pt x="6701640" y="936217"/>
                  </a:lnTo>
                  <a:lnTo>
                    <a:pt x="6526486" y="927520"/>
                  </a:lnTo>
                  <a:lnTo>
                    <a:pt x="6353332" y="918128"/>
                  </a:lnTo>
                  <a:lnTo>
                    <a:pt x="6182094" y="908115"/>
                  </a:lnTo>
                  <a:lnTo>
                    <a:pt x="6012689" y="897560"/>
                  </a:lnTo>
                  <a:lnTo>
                    <a:pt x="5789521" y="882773"/>
                  </a:lnTo>
                  <a:lnTo>
                    <a:pt x="5514633" y="863400"/>
                  </a:lnTo>
                  <a:lnTo>
                    <a:pt x="4297798" y="771281"/>
                  </a:lnTo>
                  <a:lnTo>
                    <a:pt x="4041247" y="752786"/>
                  </a:lnTo>
                  <a:lnTo>
                    <a:pt x="3837463" y="738928"/>
                  </a:lnTo>
                  <a:lnTo>
                    <a:pt x="3685346" y="729201"/>
                  </a:lnTo>
                  <a:lnTo>
                    <a:pt x="3533754" y="720129"/>
                  </a:lnTo>
                  <a:lnTo>
                    <a:pt x="3382603" y="711791"/>
                  </a:lnTo>
                  <a:lnTo>
                    <a:pt x="3231810" y="704261"/>
                  </a:lnTo>
                  <a:lnTo>
                    <a:pt x="3131439" y="699729"/>
                  </a:lnTo>
                  <a:lnTo>
                    <a:pt x="3031166" y="695613"/>
                  </a:lnTo>
                  <a:lnTo>
                    <a:pt x="2930964" y="691936"/>
                  </a:lnTo>
                  <a:lnTo>
                    <a:pt x="2830811" y="688720"/>
                  </a:lnTo>
                  <a:lnTo>
                    <a:pt x="2730680" y="685989"/>
                  </a:lnTo>
                  <a:lnTo>
                    <a:pt x="2630548" y="683766"/>
                  </a:lnTo>
                  <a:lnTo>
                    <a:pt x="2530390" y="682071"/>
                  </a:lnTo>
                  <a:lnTo>
                    <a:pt x="2430180" y="680930"/>
                  </a:lnTo>
                  <a:lnTo>
                    <a:pt x="2329894" y="680363"/>
                  </a:lnTo>
                  <a:lnTo>
                    <a:pt x="2229508" y="680394"/>
                  </a:lnTo>
                  <a:lnTo>
                    <a:pt x="2128996" y="681046"/>
                  </a:lnTo>
                  <a:lnTo>
                    <a:pt x="2028335" y="682340"/>
                  </a:lnTo>
                  <a:lnTo>
                    <a:pt x="1927498" y="684301"/>
                  </a:lnTo>
                  <a:lnTo>
                    <a:pt x="1826462" y="686950"/>
                  </a:lnTo>
                  <a:lnTo>
                    <a:pt x="1725201" y="690310"/>
                  </a:lnTo>
                  <a:lnTo>
                    <a:pt x="1623692" y="694404"/>
                  </a:lnTo>
                  <a:lnTo>
                    <a:pt x="1521909" y="699254"/>
                  </a:lnTo>
                  <a:lnTo>
                    <a:pt x="1470907" y="701971"/>
                  </a:lnTo>
                  <a:lnTo>
                    <a:pt x="1419827" y="704884"/>
                  </a:lnTo>
                  <a:lnTo>
                    <a:pt x="1368666" y="707998"/>
                  </a:lnTo>
                  <a:lnTo>
                    <a:pt x="1317422" y="711316"/>
                  </a:lnTo>
                  <a:lnTo>
                    <a:pt x="1266090" y="714840"/>
                  </a:lnTo>
                  <a:lnTo>
                    <a:pt x="1214669" y="718572"/>
                  </a:lnTo>
                  <a:lnTo>
                    <a:pt x="1163154" y="722517"/>
                  </a:lnTo>
                  <a:lnTo>
                    <a:pt x="1111543" y="726676"/>
                  </a:lnTo>
                  <a:lnTo>
                    <a:pt x="1059833" y="731052"/>
                  </a:lnTo>
                  <a:lnTo>
                    <a:pt x="1008020" y="735649"/>
                  </a:lnTo>
                  <a:lnTo>
                    <a:pt x="956102" y="740469"/>
                  </a:lnTo>
                  <a:lnTo>
                    <a:pt x="904075" y="745515"/>
                  </a:lnTo>
                  <a:lnTo>
                    <a:pt x="851936" y="750790"/>
                  </a:lnTo>
                  <a:lnTo>
                    <a:pt x="799683" y="756297"/>
                  </a:lnTo>
                  <a:lnTo>
                    <a:pt x="747311" y="762038"/>
                  </a:lnTo>
                  <a:lnTo>
                    <a:pt x="694819" y="768016"/>
                  </a:lnTo>
                  <a:lnTo>
                    <a:pt x="642202" y="774234"/>
                  </a:lnTo>
                  <a:lnTo>
                    <a:pt x="589459" y="780696"/>
                  </a:lnTo>
                  <a:lnTo>
                    <a:pt x="536585" y="787403"/>
                  </a:lnTo>
                  <a:lnTo>
                    <a:pt x="483577" y="794359"/>
                  </a:lnTo>
                  <a:lnTo>
                    <a:pt x="430433" y="801567"/>
                  </a:lnTo>
                  <a:lnTo>
                    <a:pt x="377150" y="809029"/>
                  </a:lnTo>
                  <a:lnTo>
                    <a:pt x="323724" y="816748"/>
                  </a:lnTo>
                  <a:lnTo>
                    <a:pt x="270152" y="824727"/>
                  </a:lnTo>
                  <a:lnTo>
                    <a:pt x="216432" y="832968"/>
                  </a:lnTo>
                  <a:lnTo>
                    <a:pt x="162559" y="841476"/>
                  </a:lnTo>
                  <a:lnTo>
                    <a:pt x="108532" y="850252"/>
                  </a:lnTo>
                  <a:lnTo>
                    <a:pt x="54346" y="859300"/>
                  </a:lnTo>
                  <a:lnTo>
                    <a:pt x="0" y="868621"/>
                  </a:lnTo>
                  <a:lnTo>
                    <a:pt x="0" y="356164"/>
                  </a:lnTo>
                  <a:lnTo>
                    <a:pt x="91871" y="350398"/>
                  </a:lnTo>
                  <a:lnTo>
                    <a:pt x="182919" y="344900"/>
                  </a:lnTo>
                  <a:lnTo>
                    <a:pt x="273152" y="339666"/>
                  </a:lnTo>
                  <a:lnTo>
                    <a:pt x="362577" y="334694"/>
                  </a:lnTo>
                  <a:lnTo>
                    <a:pt x="451202" y="329981"/>
                  </a:lnTo>
                  <a:lnTo>
                    <a:pt x="539034" y="325522"/>
                  </a:lnTo>
                  <a:lnTo>
                    <a:pt x="626080" y="321316"/>
                  </a:lnTo>
                  <a:lnTo>
                    <a:pt x="712350" y="317359"/>
                  </a:lnTo>
                  <a:lnTo>
                    <a:pt x="797849" y="313648"/>
                  </a:lnTo>
                  <a:lnTo>
                    <a:pt x="882585" y="310180"/>
                  </a:lnTo>
                  <a:lnTo>
                    <a:pt x="966567" y="306952"/>
                  </a:lnTo>
                  <a:lnTo>
                    <a:pt x="1049802" y="303959"/>
                  </a:lnTo>
                  <a:lnTo>
                    <a:pt x="1132297" y="301201"/>
                  </a:lnTo>
                  <a:lnTo>
                    <a:pt x="1214060" y="298672"/>
                  </a:lnTo>
                  <a:lnTo>
                    <a:pt x="1295098" y="296371"/>
                  </a:lnTo>
                  <a:lnTo>
                    <a:pt x="1375419" y="294294"/>
                  </a:lnTo>
                  <a:lnTo>
                    <a:pt x="1455031" y="292438"/>
                  </a:lnTo>
                  <a:lnTo>
                    <a:pt x="1533941" y="290799"/>
                  </a:lnTo>
                  <a:lnTo>
                    <a:pt x="1612157" y="289375"/>
                  </a:lnTo>
                  <a:lnTo>
                    <a:pt x="1689686" y="288162"/>
                  </a:lnTo>
                  <a:lnTo>
                    <a:pt x="1766536" y="287158"/>
                  </a:lnTo>
                  <a:lnTo>
                    <a:pt x="1842715" y="286359"/>
                  </a:lnTo>
                  <a:lnTo>
                    <a:pt x="1918229" y="285762"/>
                  </a:lnTo>
                  <a:lnTo>
                    <a:pt x="1993088" y="285364"/>
                  </a:lnTo>
                  <a:lnTo>
                    <a:pt x="2067297" y="285161"/>
                  </a:lnTo>
                  <a:lnTo>
                    <a:pt x="2140865" y="285152"/>
                  </a:lnTo>
                  <a:lnTo>
                    <a:pt x="2286109" y="285698"/>
                  </a:lnTo>
                  <a:lnTo>
                    <a:pt x="2428878" y="286977"/>
                  </a:lnTo>
                  <a:lnTo>
                    <a:pt x="2569235" y="288964"/>
                  </a:lnTo>
                  <a:lnTo>
                    <a:pt x="2707238" y="291633"/>
                  </a:lnTo>
                  <a:lnTo>
                    <a:pt x="2842950" y="294961"/>
                  </a:lnTo>
                  <a:lnTo>
                    <a:pt x="2976431" y="298921"/>
                  </a:lnTo>
                  <a:lnTo>
                    <a:pt x="3107740" y="303489"/>
                  </a:lnTo>
                  <a:lnTo>
                    <a:pt x="3236940" y="308640"/>
                  </a:lnTo>
                  <a:lnTo>
                    <a:pt x="3364089" y="314348"/>
                  </a:lnTo>
                  <a:lnTo>
                    <a:pt x="3489250" y="320588"/>
                  </a:lnTo>
                  <a:lnTo>
                    <a:pt x="3612483" y="327336"/>
                  </a:lnTo>
                  <a:lnTo>
                    <a:pt x="3733848" y="334566"/>
                  </a:lnTo>
                  <a:lnTo>
                    <a:pt x="3853406" y="342253"/>
                  </a:lnTo>
                  <a:lnTo>
                    <a:pt x="3971218" y="350372"/>
                  </a:lnTo>
                  <a:lnTo>
                    <a:pt x="4087344" y="358898"/>
                  </a:lnTo>
                  <a:lnTo>
                    <a:pt x="4201844" y="367807"/>
                  </a:lnTo>
                  <a:lnTo>
                    <a:pt x="4314780" y="377072"/>
                  </a:lnTo>
                  <a:lnTo>
                    <a:pt x="4426212" y="386669"/>
                  </a:lnTo>
                  <a:lnTo>
                    <a:pt x="4536201" y="396573"/>
                  </a:lnTo>
                  <a:lnTo>
                    <a:pt x="4644807" y="406758"/>
                  </a:lnTo>
                  <a:lnTo>
                    <a:pt x="4805256" y="422510"/>
                  </a:lnTo>
                  <a:lnTo>
                    <a:pt x="4962934" y="438754"/>
                  </a:lnTo>
                  <a:lnTo>
                    <a:pt x="5118048" y="455406"/>
                  </a:lnTo>
                  <a:lnTo>
                    <a:pt x="5321228" y="478098"/>
                  </a:lnTo>
                  <a:lnTo>
                    <a:pt x="5619189" y="512775"/>
                  </a:lnTo>
                  <a:lnTo>
                    <a:pt x="6338290" y="598712"/>
                  </a:lnTo>
                  <a:lnTo>
                    <a:pt x="6573082" y="625760"/>
                  </a:lnTo>
                  <a:lnTo>
                    <a:pt x="6760240" y="646371"/>
                  </a:lnTo>
                  <a:lnTo>
                    <a:pt x="6900533" y="661099"/>
                  </a:lnTo>
                  <a:lnTo>
                    <a:pt x="7040988" y="675107"/>
                  </a:lnTo>
                  <a:lnTo>
                    <a:pt x="7134816" y="684003"/>
                  </a:lnTo>
                  <a:lnTo>
                    <a:pt x="7228867" y="692517"/>
                  </a:lnTo>
                  <a:lnTo>
                    <a:pt x="7323203" y="700623"/>
                  </a:lnTo>
                  <a:lnTo>
                    <a:pt x="7417883" y="708296"/>
                  </a:lnTo>
                  <a:lnTo>
                    <a:pt x="7512970" y="715511"/>
                  </a:lnTo>
                  <a:lnTo>
                    <a:pt x="7608522" y="722243"/>
                  </a:lnTo>
                  <a:lnTo>
                    <a:pt x="7704601" y="728467"/>
                  </a:lnTo>
                  <a:lnTo>
                    <a:pt x="7801267" y="734158"/>
                  </a:lnTo>
                  <a:lnTo>
                    <a:pt x="7898581" y="739291"/>
                  </a:lnTo>
                  <a:lnTo>
                    <a:pt x="7996604" y="743840"/>
                  </a:lnTo>
                  <a:lnTo>
                    <a:pt x="8095397" y="747780"/>
                  </a:lnTo>
                  <a:lnTo>
                    <a:pt x="8195019" y="751088"/>
                  </a:lnTo>
                  <a:lnTo>
                    <a:pt x="8295531" y="753736"/>
                  </a:lnTo>
                  <a:lnTo>
                    <a:pt x="8396995" y="755701"/>
                  </a:lnTo>
                  <a:lnTo>
                    <a:pt x="8499470" y="756957"/>
                  </a:lnTo>
                  <a:lnTo>
                    <a:pt x="8603017" y="757480"/>
                  </a:lnTo>
                  <a:lnTo>
                    <a:pt x="8655212" y="757458"/>
                  </a:lnTo>
                  <a:lnTo>
                    <a:pt x="8707698" y="757244"/>
                  </a:lnTo>
                  <a:lnTo>
                    <a:pt x="8760482" y="756833"/>
                  </a:lnTo>
                  <a:lnTo>
                    <a:pt x="8813572" y="756223"/>
                  </a:lnTo>
                  <a:lnTo>
                    <a:pt x="8866975" y="755411"/>
                  </a:lnTo>
                  <a:lnTo>
                    <a:pt x="8920700" y="754394"/>
                  </a:lnTo>
                  <a:lnTo>
                    <a:pt x="8974753" y="753168"/>
                  </a:lnTo>
                  <a:lnTo>
                    <a:pt x="9029143" y="751730"/>
                  </a:lnTo>
                  <a:lnTo>
                    <a:pt x="9083876" y="750078"/>
                  </a:lnTo>
                  <a:lnTo>
                    <a:pt x="9138961" y="748208"/>
                  </a:lnTo>
                  <a:lnTo>
                    <a:pt x="9194405" y="746117"/>
                  </a:lnTo>
                  <a:lnTo>
                    <a:pt x="9250215" y="743801"/>
                  </a:lnTo>
                  <a:lnTo>
                    <a:pt x="9306400" y="741258"/>
                  </a:lnTo>
                  <a:lnTo>
                    <a:pt x="9362966" y="738485"/>
                  </a:lnTo>
                  <a:lnTo>
                    <a:pt x="9419922" y="735478"/>
                  </a:lnTo>
                  <a:lnTo>
                    <a:pt x="9477275" y="732234"/>
                  </a:lnTo>
                  <a:lnTo>
                    <a:pt x="9535032" y="728751"/>
                  </a:lnTo>
                  <a:lnTo>
                    <a:pt x="9593201" y="725025"/>
                  </a:lnTo>
                  <a:lnTo>
                    <a:pt x="9651789" y="721052"/>
                  </a:lnTo>
                  <a:lnTo>
                    <a:pt x="9710805" y="716830"/>
                  </a:lnTo>
                  <a:lnTo>
                    <a:pt x="9770256" y="712356"/>
                  </a:lnTo>
                  <a:lnTo>
                    <a:pt x="9830149" y="707626"/>
                  </a:lnTo>
                  <a:lnTo>
                    <a:pt x="9890492" y="702638"/>
                  </a:lnTo>
                  <a:lnTo>
                    <a:pt x="9951293" y="697387"/>
                  </a:lnTo>
                  <a:lnTo>
                    <a:pt x="10012558" y="691872"/>
                  </a:lnTo>
                  <a:lnTo>
                    <a:pt x="10074296" y="686089"/>
                  </a:lnTo>
                  <a:lnTo>
                    <a:pt x="10136515" y="680034"/>
                  </a:lnTo>
                  <a:lnTo>
                    <a:pt x="10199221" y="673705"/>
                  </a:lnTo>
                  <a:lnTo>
                    <a:pt x="10262423" y="667099"/>
                  </a:lnTo>
                  <a:lnTo>
                    <a:pt x="10326127" y="660212"/>
                  </a:lnTo>
                  <a:lnTo>
                    <a:pt x="10390343" y="653042"/>
                  </a:lnTo>
                  <a:lnTo>
                    <a:pt x="10455076" y="645584"/>
                  </a:lnTo>
                  <a:lnTo>
                    <a:pt x="10520335" y="637837"/>
                  </a:lnTo>
                  <a:lnTo>
                    <a:pt x="10586127" y="629796"/>
                  </a:lnTo>
                  <a:lnTo>
                    <a:pt x="10652460" y="621459"/>
                  </a:lnTo>
                  <a:lnTo>
                    <a:pt x="10719342" y="612823"/>
                  </a:lnTo>
                  <a:lnTo>
                    <a:pt x="10786780" y="603884"/>
                  </a:lnTo>
                  <a:lnTo>
                    <a:pt x="10854781" y="594639"/>
                  </a:lnTo>
                  <a:lnTo>
                    <a:pt x="10923353" y="585086"/>
                  </a:lnTo>
                  <a:lnTo>
                    <a:pt x="10992504" y="575220"/>
                  </a:lnTo>
                  <a:lnTo>
                    <a:pt x="11062242" y="565040"/>
                  </a:lnTo>
                  <a:lnTo>
                    <a:pt x="11132573" y="554541"/>
                  </a:lnTo>
                  <a:lnTo>
                    <a:pt x="11203506" y="543721"/>
                  </a:lnTo>
                  <a:lnTo>
                    <a:pt x="11275048" y="532577"/>
                  </a:lnTo>
                  <a:lnTo>
                    <a:pt x="11347206" y="521105"/>
                  </a:lnTo>
                  <a:lnTo>
                    <a:pt x="11419989" y="509302"/>
                  </a:lnTo>
                  <a:lnTo>
                    <a:pt x="11493403" y="497165"/>
                  </a:lnTo>
                  <a:lnTo>
                    <a:pt x="11567457" y="484691"/>
                  </a:lnTo>
                  <a:lnTo>
                    <a:pt x="11642158" y="471878"/>
                  </a:lnTo>
                  <a:lnTo>
                    <a:pt x="11717513" y="458720"/>
                  </a:lnTo>
                  <a:lnTo>
                    <a:pt x="11793531" y="445217"/>
                  </a:lnTo>
                  <a:lnTo>
                    <a:pt x="11870218" y="431364"/>
                  </a:lnTo>
                  <a:lnTo>
                    <a:pt x="12029529" y="402101"/>
                  </a:lnTo>
                  <a:lnTo>
                    <a:pt x="12110915" y="387367"/>
                  </a:lnTo>
                  <a:lnTo>
                    <a:pt x="12191742" y="372952"/>
                  </a:lnTo>
                  <a:lnTo>
                    <a:pt x="12272011" y="358855"/>
                  </a:lnTo>
                  <a:lnTo>
                    <a:pt x="12351723" y="345071"/>
                  </a:lnTo>
                  <a:lnTo>
                    <a:pt x="12430880" y="331600"/>
                  </a:lnTo>
                  <a:lnTo>
                    <a:pt x="12509483" y="318439"/>
                  </a:lnTo>
                  <a:lnTo>
                    <a:pt x="12587532" y="305585"/>
                  </a:lnTo>
                  <a:lnTo>
                    <a:pt x="12665030" y="293036"/>
                  </a:lnTo>
                  <a:lnTo>
                    <a:pt x="12741977" y="280789"/>
                  </a:lnTo>
                  <a:lnTo>
                    <a:pt x="12818375" y="268842"/>
                  </a:lnTo>
                  <a:lnTo>
                    <a:pt x="12894224" y="257193"/>
                  </a:lnTo>
                  <a:lnTo>
                    <a:pt x="12969527" y="245839"/>
                  </a:lnTo>
                  <a:lnTo>
                    <a:pt x="13044284" y="234777"/>
                  </a:lnTo>
                  <a:lnTo>
                    <a:pt x="13118496" y="224006"/>
                  </a:lnTo>
                  <a:lnTo>
                    <a:pt x="13192165" y="213522"/>
                  </a:lnTo>
                  <a:lnTo>
                    <a:pt x="13265291" y="203324"/>
                  </a:lnTo>
                  <a:lnTo>
                    <a:pt x="13337877" y="193409"/>
                  </a:lnTo>
                  <a:lnTo>
                    <a:pt x="13409923" y="183774"/>
                  </a:lnTo>
                  <a:lnTo>
                    <a:pt x="13481431" y="174417"/>
                  </a:lnTo>
                  <a:lnTo>
                    <a:pt x="13552402" y="165335"/>
                  </a:lnTo>
                  <a:lnTo>
                    <a:pt x="13622836" y="156527"/>
                  </a:lnTo>
                  <a:lnTo>
                    <a:pt x="13692735" y="147989"/>
                  </a:lnTo>
                  <a:lnTo>
                    <a:pt x="13762101" y="139719"/>
                  </a:lnTo>
                  <a:lnTo>
                    <a:pt x="13830935" y="131716"/>
                  </a:lnTo>
                  <a:lnTo>
                    <a:pt x="13899237" y="123975"/>
                  </a:lnTo>
                  <a:lnTo>
                    <a:pt x="13967009" y="116496"/>
                  </a:lnTo>
                  <a:lnTo>
                    <a:pt x="14034253" y="109275"/>
                  </a:lnTo>
                  <a:lnTo>
                    <a:pt x="14100968" y="102310"/>
                  </a:lnTo>
                  <a:lnTo>
                    <a:pt x="14167158" y="95598"/>
                  </a:lnTo>
                  <a:lnTo>
                    <a:pt x="14232822" y="89138"/>
                  </a:lnTo>
                  <a:lnTo>
                    <a:pt x="14297963" y="82927"/>
                  </a:lnTo>
                  <a:lnTo>
                    <a:pt x="14362581" y="76961"/>
                  </a:lnTo>
                  <a:lnTo>
                    <a:pt x="14426677" y="71240"/>
                  </a:lnTo>
                  <a:lnTo>
                    <a:pt x="14490253" y="65760"/>
                  </a:lnTo>
                  <a:lnTo>
                    <a:pt x="14553310" y="60518"/>
                  </a:lnTo>
                  <a:lnTo>
                    <a:pt x="14615849" y="55514"/>
                  </a:lnTo>
                  <a:lnTo>
                    <a:pt x="14677871" y="50743"/>
                  </a:lnTo>
                  <a:lnTo>
                    <a:pt x="14739378" y="46204"/>
                  </a:lnTo>
                  <a:lnTo>
                    <a:pt x="14800371" y="41894"/>
                  </a:lnTo>
                  <a:lnTo>
                    <a:pt x="14860851" y="37811"/>
                  </a:lnTo>
                  <a:lnTo>
                    <a:pt x="14980276" y="30315"/>
                  </a:lnTo>
                  <a:lnTo>
                    <a:pt x="15097664" y="23696"/>
                  </a:lnTo>
                  <a:lnTo>
                    <a:pt x="15213025" y="17936"/>
                  </a:lnTo>
                  <a:lnTo>
                    <a:pt x="15326367" y="13014"/>
                  </a:lnTo>
                  <a:lnTo>
                    <a:pt x="15437701" y="8911"/>
                  </a:lnTo>
                  <a:lnTo>
                    <a:pt x="15547036" y="5608"/>
                  </a:lnTo>
                  <a:lnTo>
                    <a:pt x="15654382" y="3085"/>
                  </a:lnTo>
                  <a:lnTo>
                    <a:pt x="15759749" y="1322"/>
                  </a:lnTo>
                  <a:lnTo>
                    <a:pt x="15863147" y="300"/>
                  </a:lnTo>
                  <a:lnTo>
                    <a:pt x="15964585" y="0"/>
                  </a:lnTo>
                  <a:lnTo>
                    <a:pt x="16064073" y="401"/>
                  </a:lnTo>
                  <a:lnTo>
                    <a:pt x="16161620" y="1484"/>
                  </a:lnTo>
                  <a:lnTo>
                    <a:pt x="16257237" y="3231"/>
                  </a:lnTo>
                  <a:lnTo>
                    <a:pt x="16350933" y="5620"/>
                  </a:lnTo>
                  <a:lnTo>
                    <a:pt x="16442717" y="8634"/>
                  </a:lnTo>
                  <a:lnTo>
                    <a:pt x="16532600" y="12251"/>
                  </a:lnTo>
                  <a:lnTo>
                    <a:pt x="16620591" y="16453"/>
                  </a:lnTo>
                  <a:lnTo>
                    <a:pt x="16706700" y="21221"/>
                  </a:lnTo>
                  <a:lnTo>
                    <a:pt x="16790937" y="26534"/>
                  </a:lnTo>
                  <a:lnTo>
                    <a:pt x="16873311" y="32373"/>
                  </a:lnTo>
                  <a:lnTo>
                    <a:pt x="16953832" y="38718"/>
                  </a:lnTo>
                  <a:lnTo>
                    <a:pt x="17032510" y="45551"/>
                  </a:lnTo>
                  <a:lnTo>
                    <a:pt x="17109354" y="52851"/>
                  </a:lnTo>
                  <a:lnTo>
                    <a:pt x="17184374" y="60599"/>
                  </a:lnTo>
                  <a:lnTo>
                    <a:pt x="17257580" y="68776"/>
                  </a:lnTo>
                  <a:lnTo>
                    <a:pt x="17328982" y="77361"/>
                  </a:lnTo>
                  <a:lnTo>
                    <a:pt x="17398589" y="86336"/>
                  </a:lnTo>
                  <a:lnTo>
                    <a:pt x="17466410" y="95681"/>
                  </a:lnTo>
                  <a:lnTo>
                    <a:pt x="17532457" y="105376"/>
                  </a:lnTo>
                  <a:lnTo>
                    <a:pt x="17596738" y="115402"/>
                  </a:lnTo>
                  <a:lnTo>
                    <a:pt x="17659263" y="125739"/>
                  </a:lnTo>
                  <a:lnTo>
                    <a:pt x="17720041" y="136368"/>
                  </a:lnTo>
                  <a:lnTo>
                    <a:pt x="17779084" y="147269"/>
                  </a:lnTo>
                  <a:lnTo>
                    <a:pt x="17836399" y="158423"/>
                  </a:lnTo>
                  <a:lnTo>
                    <a:pt x="17891997" y="169810"/>
                  </a:lnTo>
                  <a:lnTo>
                    <a:pt x="17945888" y="181410"/>
                  </a:lnTo>
                  <a:lnTo>
                    <a:pt x="17998082" y="193205"/>
                  </a:lnTo>
                  <a:lnTo>
                    <a:pt x="18048587" y="205174"/>
                  </a:lnTo>
                  <a:lnTo>
                    <a:pt x="18097414" y="217298"/>
                  </a:lnTo>
                  <a:lnTo>
                    <a:pt x="18144573" y="229558"/>
                  </a:lnTo>
                  <a:lnTo>
                    <a:pt x="18190073" y="241934"/>
                  </a:lnTo>
                  <a:lnTo>
                    <a:pt x="18233923" y="254406"/>
                  </a:lnTo>
                  <a:lnTo>
                    <a:pt x="18276134" y="266955"/>
                  </a:lnTo>
                  <a:lnTo>
                    <a:pt x="18276134" y="794707"/>
                  </a:lnTo>
                  <a:lnTo>
                    <a:pt x="18208834" y="776639"/>
                  </a:lnTo>
                  <a:lnTo>
                    <a:pt x="18139037" y="758530"/>
                  </a:lnTo>
                  <a:lnTo>
                    <a:pt x="18066643" y="740440"/>
                  </a:lnTo>
                  <a:lnTo>
                    <a:pt x="17991553" y="722427"/>
                  </a:lnTo>
                  <a:lnTo>
                    <a:pt x="17913666" y="704552"/>
                  </a:lnTo>
                  <a:lnTo>
                    <a:pt x="17860140" y="692741"/>
                  </a:lnTo>
                  <a:lnTo>
                    <a:pt x="17805297" y="681035"/>
                  </a:lnTo>
                  <a:lnTo>
                    <a:pt x="17749108" y="669452"/>
                  </a:lnTo>
                  <a:lnTo>
                    <a:pt x="17691543" y="658009"/>
                  </a:lnTo>
                  <a:lnTo>
                    <a:pt x="17632574" y="646725"/>
                  </a:lnTo>
                  <a:lnTo>
                    <a:pt x="17572169" y="635616"/>
                  </a:lnTo>
                  <a:lnTo>
                    <a:pt x="17510301" y="624700"/>
                  </a:lnTo>
                  <a:lnTo>
                    <a:pt x="17446940" y="613995"/>
                  </a:lnTo>
                  <a:lnTo>
                    <a:pt x="17382055" y="603518"/>
                  </a:lnTo>
                  <a:lnTo>
                    <a:pt x="17315618" y="593288"/>
                  </a:lnTo>
                  <a:lnTo>
                    <a:pt x="17247599" y="583321"/>
                  </a:lnTo>
                  <a:lnTo>
                    <a:pt x="17177968" y="573636"/>
                  </a:lnTo>
                  <a:lnTo>
                    <a:pt x="17106696" y="564250"/>
                  </a:lnTo>
                  <a:lnTo>
                    <a:pt x="17033753" y="555180"/>
                  </a:lnTo>
                  <a:lnTo>
                    <a:pt x="16959110" y="546444"/>
                  </a:lnTo>
                  <a:lnTo>
                    <a:pt x="16882737" y="538061"/>
                  </a:lnTo>
                  <a:lnTo>
                    <a:pt x="16804606" y="530047"/>
                  </a:lnTo>
                  <a:lnTo>
                    <a:pt x="16724685" y="522419"/>
                  </a:lnTo>
                  <a:lnTo>
                    <a:pt x="16642946" y="515197"/>
                  </a:lnTo>
                  <a:lnTo>
                    <a:pt x="16559360" y="508397"/>
                  </a:lnTo>
                  <a:lnTo>
                    <a:pt x="16473896" y="502037"/>
                  </a:lnTo>
                  <a:lnTo>
                    <a:pt x="16386526" y="496134"/>
                  </a:lnTo>
                  <a:lnTo>
                    <a:pt x="16297219" y="490707"/>
                  </a:lnTo>
                  <a:lnTo>
                    <a:pt x="16205946" y="485772"/>
                  </a:lnTo>
                  <a:lnTo>
                    <a:pt x="16112678" y="481348"/>
                  </a:lnTo>
                  <a:lnTo>
                    <a:pt x="16017385" y="477452"/>
                  </a:lnTo>
                  <a:lnTo>
                    <a:pt x="15920038" y="474102"/>
                  </a:lnTo>
                  <a:lnTo>
                    <a:pt x="15820607" y="471315"/>
                  </a:lnTo>
                  <a:lnTo>
                    <a:pt x="15719062" y="469109"/>
                  </a:lnTo>
                  <a:lnTo>
                    <a:pt x="15615374" y="467501"/>
                  </a:lnTo>
                  <a:lnTo>
                    <a:pt x="15509514" y="466509"/>
                  </a:lnTo>
                  <a:lnTo>
                    <a:pt x="15401452" y="466152"/>
                  </a:lnTo>
                  <a:lnTo>
                    <a:pt x="15291159" y="466446"/>
                  </a:lnTo>
                  <a:lnTo>
                    <a:pt x="15178605" y="467408"/>
                  </a:lnTo>
                  <a:lnTo>
                    <a:pt x="15063760" y="469058"/>
                  </a:lnTo>
                  <a:lnTo>
                    <a:pt x="14946595" y="471411"/>
                  </a:lnTo>
                  <a:lnTo>
                    <a:pt x="14827080" y="474487"/>
                  </a:lnTo>
                  <a:lnTo>
                    <a:pt x="14705186" y="478302"/>
                  </a:lnTo>
                  <a:lnTo>
                    <a:pt x="14580884" y="482874"/>
                  </a:lnTo>
                  <a:lnTo>
                    <a:pt x="14454144" y="488221"/>
                  </a:lnTo>
                  <a:lnTo>
                    <a:pt x="14324936" y="494361"/>
                  </a:lnTo>
                  <a:lnTo>
                    <a:pt x="14193230" y="501310"/>
                  </a:lnTo>
                  <a:lnTo>
                    <a:pt x="14058999" y="509087"/>
                  </a:lnTo>
                  <a:lnTo>
                    <a:pt x="13922211" y="517709"/>
                  </a:lnTo>
                  <a:lnTo>
                    <a:pt x="13782837" y="527194"/>
                  </a:lnTo>
                  <a:lnTo>
                    <a:pt x="13640848" y="537560"/>
                  </a:lnTo>
                  <a:lnTo>
                    <a:pt x="13496214" y="548824"/>
                  </a:lnTo>
                  <a:lnTo>
                    <a:pt x="13348907" y="561003"/>
                  </a:lnTo>
                  <a:lnTo>
                    <a:pt x="13198895" y="574116"/>
                  </a:lnTo>
                  <a:lnTo>
                    <a:pt x="13046150" y="588180"/>
                  </a:lnTo>
                  <a:lnTo>
                    <a:pt x="12890642" y="603212"/>
                  </a:lnTo>
                  <a:lnTo>
                    <a:pt x="12732342" y="619231"/>
                  </a:lnTo>
                  <a:lnTo>
                    <a:pt x="12571220" y="636253"/>
                  </a:lnTo>
                  <a:lnTo>
                    <a:pt x="12407247" y="654297"/>
                  </a:lnTo>
                  <a:lnTo>
                    <a:pt x="12240393" y="673380"/>
                  </a:lnTo>
                  <a:lnTo>
                    <a:pt x="12070628" y="693519"/>
                  </a:lnTo>
                  <a:lnTo>
                    <a:pt x="11897923" y="714733"/>
                  </a:lnTo>
                  <a:lnTo>
                    <a:pt x="11639071" y="747651"/>
                  </a:lnTo>
                  <a:lnTo>
                    <a:pt x="11556343" y="757976"/>
                  </a:lnTo>
                  <a:lnTo>
                    <a:pt x="11474062" y="768016"/>
                  </a:lnTo>
                  <a:lnTo>
                    <a:pt x="11392227" y="777775"/>
                  </a:lnTo>
                  <a:lnTo>
                    <a:pt x="11310833" y="787256"/>
                  </a:lnTo>
                  <a:lnTo>
                    <a:pt x="11229878" y="796460"/>
                  </a:lnTo>
                  <a:lnTo>
                    <a:pt x="11149359" y="805392"/>
                  </a:lnTo>
                  <a:lnTo>
                    <a:pt x="11069272" y="814053"/>
                  </a:lnTo>
                  <a:lnTo>
                    <a:pt x="10989614" y="822447"/>
                  </a:lnTo>
                  <a:lnTo>
                    <a:pt x="10910382" y="830577"/>
                  </a:lnTo>
                  <a:lnTo>
                    <a:pt x="10831574" y="838445"/>
                  </a:lnTo>
                  <a:lnTo>
                    <a:pt x="10753186" y="846054"/>
                  </a:lnTo>
                  <a:lnTo>
                    <a:pt x="10675214" y="853407"/>
                  </a:lnTo>
                  <a:lnTo>
                    <a:pt x="10597657" y="860507"/>
                  </a:lnTo>
                  <a:lnTo>
                    <a:pt x="10520510" y="867357"/>
                  </a:lnTo>
                  <a:lnTo>
                    <a:pt x="10443771" y="873959"/>
                  </a:lnTo>
                  <a:lnTo>
                    <a:pt x="10367436" y="880317"/>
                  </a:lnTo>
                  <a:lnTo>
                    <a:pt x="10291503" y="886433"/>
                  </a:lnTo>
                  <a:lnTo>
                    <a:pt x="10215968" y="892310"/>
                  </a:lnTo>
                  <a:lnTo>
                    <a:pt x="10140829" y="897951"/>
                  </a:lnTo>
                  <a:lnTo>
                    <a:pt x="10066082" y="903358"/>
                  </a:lnTo>
                  <a:lnTo>
                    <a:pt x="9991724" y="908535"/>
                  </a:lnTo>
                  <a:lnTo>
                    <a:pt x="9917752" y="913485"/>
                  </a:lnTo>
                  <a:lnTo>
                    <a:pt x="9844163" y="918210"/>
                  </a:lnTo>
                  <a:lnTo>
                    <a:pt x="9770954" y="922712"/>
                  </a:lnTo>
                  <a:lnTo>
                    <a:pt x="9698122" y="926996"/>
                  </a:lnTo>
                  <a:lnTo>
                    <a:pt x="9625663" y="931063"/>
                  </a:lnTo>
                  <a:lnTo>
                    <a:pt x="9553575" y="934917"/>
                  </a:lnTo>
                  <a:lnTo>
                    <a:pt x="9410498" y="941996"/>
                  </a:lnTo>
                  <a:lnTo>
                    <a:pt x="9268866" y="948255"/>
                  </a:lnTo>
                  <a:lnTo>
                    <a:pt x="9128655" y="953717"/>
                  </a:lnTo>
                  <a:lnTo>
                    <a:pt x="8989840" y="958405"/>
                  </a:lnTo>
                  <a:lnTo>
                    <a:pt x="8852396" y="962341"/>
                  </a:lnTo>
                  <a:lnTo>
                    <a:pt x="8716298" y="965547"/>
                  </a:lnTo>
                  <a:lnTo>
                    <a:pt x="8581521" y="968048"/>
                  </a:lnTo>
                  <a:lnTo>
                    <a:pt x="8448041" y="969865"/>
                  </a:lnTo>
                  <a:lnTo>
                    <a:pt x="8315834" y="971021"/>
                  </a:lnTo>
                  <a:lnTo>
                    <a:pt x="8184873" y="971538"/>
                  </a:lnTo>
                  <a:close/>
                </a:path>
              </a:pathLst>
            </a:custGeom>
            <a:solidFill>
              <a:srgbClr val="FFFFFF">
                <a:alpha val="9408"/>
              </a:srgbClr>
            </a:solidFill>
          </p:spPr>
          <p:txBody>
            <a:bodyPr wrap="square" lIns="0" tIns="0" rIns="0" bIns="0" rtlCol="0"/>
            <a:lstStyle/>
            <a:p>
              <a:endParaRPr/>
            </a:p>
          </p:txBody>
        </p:sp>
        <p:sp>
          <p:nvSpPr>
            <p:cNvPr id="7" name="object 7"/>
            <p:cNvSpPr/>
            <p:nvPr/>
          </p:nvSpPr>
          <p:spPr>
            <a:xfrm>
              <a:off x="0" y="6746108"/>
              <a:ext cx="18287999" cy="353114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37515" y="4455438"/>
              <a:ext cx="17974310" cy="4369435"/>
            </a:xfrm>
            <a:custGeom>
              <a:avLst/>
              <a:gdLst/>
              <a:ahLst/>
              <a:cxnLst/>
              <a:rect l="l" t="t" r="r" b="b"/>
              <a:pathLst>
                <a:path w="17974310" h="4369434">
                  <a:moveTo>
                    <a:pt x="171754" y="1685366"/>
                  </a:moveTo>
                  <a:lnTo>
                    <a:pt x="166357" y="1670799"/>
                  </a:lnTo>
                  <a:lnTo>
                    <a:pt x="150850" y="1664182"/>
                  </a:lnTo>
                  <a:lnTo>
                    <a:pt x="135597" y="1670799"/>
                  </a:lnTo>
                  <a:lnTo>
                    <a:pt x="130759" y="1685366"/>
                  </a:lnTo>
                  <a:lnTo>
                    <a:pt x="136194" y="1699920"/>
                  </a:lnTo>
                  <a:lnTo>
                    <a:pt x="151714" y="1706537"/>
                  </a:lnTo>
                  <a:lnTo>
                    <a:pt x="166928" y="1699920"/>
                  </a:lnTo>
                  <a:lnTo>
                    <a:pt x="171754" y="1685366"/>
                  </a:lnTo>
                  <a:close/>
                </a:path>
                <a:path w="17974310" h="4369434">
                  <a:moveTo>
                    <a:pt x="205079" y="2559494"/>
                  </a:moveTo>
                  <a:lnTo>
                    <a:pt x="187502" y="2499474"/>
                  </a:lnTo>
                  <a:lnTo>
                    <a:pt x="137490" y="2459748"/>
                  </a:lnTo>
                  <a:lnTo>
                    <a:pt x="100444" y="2453830"/>
                  </a:lnTo>
                  <a:lnTo>
                    <a:pt x="63677" y="2459748"/>
                  </a:lnTo>
                  <a:lnTo>
                    <a:pt x="35293" y="2475814"/>
                  </a:lnTo>
                  <a:lnTo>
                    <a:pt x="15252" y="2499474"/>
                  </a:lnTo>
                  <a:lnTo>
                    <a:pt x="3505" y="2528214"/>
                  </a:lnTo>
                  <a:lnTo>
                    <a:pt x="0" y="2559494"/>
                  </a:lnTo>
                  <a:lnTo>
                    <a:pt x="4699" y="2590762"/>
                  </a:lnTo>
                  <a:lnTo>
                    <a:pt x="17538" y="2619502"/>
                  </a:lnTo>
                  <a:lnTo>
                    <a:pt x="38506" y="2643174"/>
                  </a:lnTo>
                  <a:lnTo>
                    <a:pt x="67525" y="2659227"/>
                  </a:lnTo>
                  <a:lnTo>
                    <a:pt x="104559" y="2665145"/>
                  </a:lnTo>
                  <a:lnTo>
                    <a:pt x="141376" y="2659227"/>
                  </a:lnTo>
                  <a:lnTo>
                    <a:pt x="169786" y="2643174"/>
                  </a:lnTo>
                  <a:lnTo>
                    <a:pt x="189839" y="2619502"/>
                  </a:lnTo>
                  <a:lnTo>
                    <a:pt x="201587" y="2590762"/>
                  </a:lnTo>
                  <a:lnTo>
                    <a:pt x="205079" y="2559494"/>
                  </a:lnTo>
                  <a:close/>
                </a:path>
                <a:path w="17974310" h="4369434">
                  <a:moveTo>
                    <a:pt x="216954" y="2154237"/>
                  </a:moveTo>
                  <a:lnTo>
                    <a:pt x="216357" y="2122919"/>
                  </a:lnTo>
                  <a:lnTo>
                    <a:pt x="199466" y="2096681"/>
                  </a:lnTo>
                  <a:lnTo>
                    <a:pt x="166433" y="2085670"/>
                  </a:lnTo>
                  <a:lnTo>
                    <a:pt x="133819" y="2096681"/>
                  </a:lnTo>
                  <a:lnTo>
                    <a:pt x="117919" y="2122919"/>
                  </a:lnTo>
                  <a:lnTo>
                    <a:pt x="118529" y="2154237"/>
                  </a:lnTo>
                  <a:lnTo>
                    <a:pt x="135458" y="2180475"/>
                  </a:lnTo>
                  <a:lnTo>
                    <a:pt x="168541" y="2191474"/>
                  </a:lnTo>
                  <a:lnTo>
                    <a:pt x="201079" y="2180475"/>
                  </a:lnTo>
                  <a:lnTo>
                    <a:pt x="216954" y="2154237"/>
                  </a:lnTo>
                  <a:close/>
                </a:path>
                <a:path w="17974310" h="4369434">
                  <a:moveTo>
                    <a:pt x="236740" y="2818511"/>
                  </a:moveTo>
                  <a:lnTo>
                    <a:pt x="231317" y="2803982"/>
                  </a:lnTo>
                  <a:lnTo>
                    <a:pt x="215785" y="2797378"/>
                  </a:lnTo>
                  <a:lnTo>
                    <a:pt x="200583" y="2803982"/>
                  </a:lnTo>
                  <a:lnTo>
                    <a:pt x="195745" y="2818511"/>
                  </a:lnTo>
                  <a:lnTo>
                    <a:pt x="201142" y="2833039"/>
                  </a:lnTo>
                  <a:lnTo>
                    <a:pt x="216649" y="2839643"/>
                  </a:lnTo>
                  <a:lnTo>
                    <a:pt x="231902" y="2833039"/>
                  </a:lnTo>
                  <a:lnTo>
                    <a:pt x="236740" y="2818511"/>
                  </a:lnTo>
                  <a:close/>
                </a:path>
                <a:path w="17974310" h="4369434">
                  <a:moveTo>
                    <a:pt x="269544" y="1232204"/>
                  </a:moveTo>
                  <a:lnTo>
                    <a:pt x="263918" y="1217574"/>
                  </a:lnTo>
                  <a:lnTo>
                    <a:pt x="248310" y="1210919"/>
                  </a:lnTo>
                  <a:lnTo>
                    <a:pt x="248881" y="1211211"/>
                  </a:lnTo>
                  <a:lnTo>
                    <a:pt x="233667" y="1217815"/>
                  </a:lnTo>
                  <a:lnTo>
                    <a:pt x="228828" y="1232344"/>
                  </a:lnTo>
                  <a:lnTo>
                    <a:pt x="234238" y="1246873"/>
                  </a:lnTo>
                  <a:lnTo>
                    <a:pt x="249745" y="1253477"/>
                  </a:lnTo>
                  <a:lnTo>
                    <a:pt x="264909" y="1246822"/>
                  </a:lnTo>
                  <a:lnTo>
                    <a:pt x="269544" y="1232204"/>
                  </a:lnTo>
                  <a:close/>
                </a:path>
                <a:path w="17974310" h="4369434">
                  <a:moveTo>
                    <a:pt x="383514" y="1556143"/>
                  </a:moveTo>
                  <a:lnTo>
                    <a:pt x="378104" y="1541614"/>
                  </a:lnTo>
                  <a:lnTo>
                    <a:pt x="362597" y="1535010"/>
                  </a:lnTo>
                  <a:lnTo>
                    <a:pt x="347268" y="1541614"/>
                  </a:lnTo>
                  <a:lnTo>
                    <a:pt x="342303" y="1556143"/>
                  </a:lnTo>
                  <a:lnTo>
                    <a:pt x="347700" y="1570672"/>
                  </a:lnTo>
                  <a:lnTo>
                    <a:pt x="363461" y="1577276"/>
                  </a:lnTo>
                  <a:lnTo>
                    <a:pt x="378675" y="1570672"/>
                  </a:lnTo>
                  <a:lnTo>
                    <a:pt x="383514" y="1556143"/>
                  </a:lnTo>
                  <a:close/>
                </a:path>
                <a:path w="17974310" h="4369434">
                  <a:moveTo>
                    <a:pt x="412089" y="2364689"/>
                  </a:moveTo>
                  <a:lnTo>
                    <a:pt x="411454" y="2333371"/>
                  </a:lnTo>
                  <a:lnTo>
                    <a:pt x="394512" y="2307132"/>
                  </a:lnTo>
                  <a:lnTo>
                    <a:pt x="361454" y="2296134"/>
                  </a:lnTo>
                  <a:lnTo>
                    <a:pt x="328917" y="2307132"/>
                  </a:lnTo>
                  <a:lnTo>
                    <a:pt x="313016" y="2333371"/>
                  </a:lnTo>
                  <a:lnTo>
                    <a:pt x="313601" y="2364689"/>
                  </a:lnTo>
                  <a:lnTo>
                    <a:pt x="330492" y="2390927"/>
                  </a:lnTo>
                  <a:lnTo>
                    <a:pt x="363562" y="2401938"/>
                  </a:lnTo>
                  <a:lnTo>
                    <a:pt x="396201" y="2390927"/>
                  </a:lnTo>
                  <a:lnTo>
                    <a:pt x="412089" y="2364689"/>
                  </a:lnTo>
                  <a:close/>
                </a:path>
                <a:path w="17974310" h="4369434">
                  <a:moveTo>
                    <a:pt x="415264" y="1946008"/>
                  </a:moveTo>
                  <a:lnTo>
                    <a:pt x="406857" y="1911502"/>
                  </a:lnTo>
                  <a:lnTo>
                    <a:pt x="383159" y="1884972"/>
                  </a:lnTo>
                  <a:lnTo>
                    <a:pt x="344335" y="1874354"/>
                  </a:lnTo>
                  <a:lnTo>
                    <a:pt x="305955" y="1884972"/>
                  </a:lnTo>
                  <a:lnTo>
                    <a:pt x="283286" y="1911502"/>
                  </a:lnTo>
                  <a:lnTo>
                    <a:pt x="276212" y="1946008"/>
                  </a:lnTo>
                  <a:lnTo>
                    <a:pt x="284581" y="1980501"/>
                  </a:lnTo>
                  <a:lnTo>
                    <a:pt x="308254" y="2007031"/>
                  </a:lnTo>
                  <a:lnTo>
                    <a:pt x="347103" y="2017649"/>
                  </a:lnTo>
                  <a:lnTo>
                    <a:pt x="385546" y="2007031"/>
                  </a:lnTo>
                  <a:lnTo>
                    <a:pt x="408216" y="1980501"/>
                  </a:lnTo>
                  <a:lnTo>
                    <a:pt x="415264" y="1946008"/>
                  </a:lnTo>
                  <a:close/>
                </a:path>
                <a:path w="17974310" h="4369434">
                  <a:moveTo>
                    <a:pt x="541362" y="2101608"/>
                  </a:moveTo>
                  <a:lnTo>
                    <a:pt x="540778" y="2101418"/>
                  </a:lnTo>
                  <a:lnTo>
                    <a:pt x="541299" y="2101634"/>
                  </a:lnTo>
                  <a:close/>
                </a:path>
                <a:path w="17974310" h="4369434">
                  <a:moveTo>
                    <a:pt x="562013" y="2122640"/>
                  </a:moveTo>
                  <a:lnTo>
                    <a:pt x="556399" y="2108047"/>
                  </a:lnTo>
                  <a:lnTo>
                    <a:pt x="541299" y="2101634"/>
                  </a:lnTo>
                  <a:lnTo>
                    <a:pt x="526148" y="2108212"/>
                  </a:lnTo>
                  <a:lnTo>
                    <a:pt x="521309" y="2122741"/>
                  </a:lnTo>
                  <a:lnTo>
                    <a:pt x="526707" y="2137270"/>
                  </a:lnTo>
                  <a:lnTo>
                    <a:pt x="542213" y="2143861"/>
                  </a:lnTo>
                  <a:lnTo>
                    <a:pt x="557377" y="2137232"/>
                  </a:lnTo>
                  <a:lnTo>
                    <a:pt x="562013" y="2122640"/>
                  </a:lnTo>
                  <a:close/>
                </a:path>
                <a:path w="17974310" h="4369434">
                  <a:moveTo>
                    <a:pt x="7574724" y="3902583"/>
                  </a:moveTo>
                  <a:lnTo>
                    <a:pt x="7567041" y="3881767"/>
                  </a:lnTo>
                  <a:lnTo>
                    <a:pt x="7544829" y="3872306"/>
                  </a:lnTo>
                  <a:lnTo>
                    <a:pt x="7522985" y="3881691"/>
                  </a:lnTo>
                  <a:lnTo>
                    <a:pt x="7516114" y="3902341"/>
                  </a:lnTo>
                  <a:lnTo>
                    <a:pt x="7523912" y="3922992"/>
                  </a:lnTo>
                  <a:lnTo>
                    <a:pt x="7546073" y="3932377"/>
                  </a:lnTo>
                  <a:lnTo>
                    <a:pt x="7546073" y="3932859"/>
                  </a:lnTo>
                  <a:lnTo>
                    <a:pt x="7567765" y="3923398"/>
                  </a:lnTo>
                  <a:lnTo>
                    <a:pt x="7574724" y="3902583"/>
                  </a:lnTo>
                  <a:close/>
                </a:path>
                <a:path w="17974310" h="4369434">
                  <a:moveTo>
                    <a:pt x="7601864" y="4198772"/>
                  </a:moveTo>
                  <a:lnTo>
                    <a:pt x="7601166" y="4162869"/>
                  </a:lnTo>
                  <a:lnTo>
                    <a:pt x="7581887" y="4132783"/>
                  </a:lnTo>
                  <a:lnTo>
                    <a:pt x="7544257" y="4120172"/>
                  </a:lnTo>
                  <a:lnTo>
                    <a:pt x="7507211" y="4132783"/>
                  </a:lnTo>
                  <a:lnTo>
                    <a:pt x="7489114" y="4162869"/>
                  </a:lnTo>
                  <a:lnTo>
                    <a:pt x="7489799" y="4198772"/>
                  </a:lnTo>
                  <a:lnTo>
                    <a:pt x="7509040" y="4228858"/>
                  </a:lnTo>
                  <a:lnTo>
                    <a:pt x="7546632" y="4241470"/>
                  </a:lnTo>
                  <a:lnTo>
                    <a:pt x="7583767" y="4228858"/>
                  </a:lnTo>
                  <a:lnTo>
                    <a:pt x="7601864" y="4198772"/>
                  </a:lnTo>
                  <a:close/>
                </a:path>
                <a:path w="17974310" h="4369434">
                  <a:moveTo>
                    <a:pt x="7603299" y="3624046"/>
                  </a:moveTo>
                  <a:lnTo>
                    <a:pt x="7602639" y="3617353"/>
                  </a:lnTo>
                  <a:lnTo>
                    <a:pt x="7601966" y="3611524"/>
                  </a:lnTo>
                  <a:lnTo>
                    <a:pt x="7597318" y="3606927"/>
                  </a:lnTo>
                  <a:lnTo>
                    <a:pt x="7591412" y="3606546"/>
                  </a:lnTo>
                  <a:lnTo>
                    <a:pt x="7584757" y="3607219"/>
                  </a:lnTo>
                  <a:lnTo>
                    <a:pt x="7580008" y="3613239"/>
                  </a:lnTo>
                  <a:lnTo>
                    <a:pt x="7580681" y="3619944"/>
                  </a:lnTo>
                  <a:lnTo>
                    <a:pt x="7581341" y="3625773"/>
                  </a:lnTo>
                  <a:lnTo>
                    <a:pt x="7586002" y="3630371"/>
                  </a:lnTo>
                  <a:lnTo>
                    <a:pt x="7591895" y="3630752"/>
                  </a:lnTo>
                  <a:lnTo>
                    <a:pt x="7598550" y="3630079"/>
                  </a:lnTo>
                  <a:lnTo>
                    <a:pt x="7603299" y="3624046"/>
                  </a:lnTo>
                  <a:close/>
                </a:path>
                <a:path w="17974310" h="4369434">
                  <a:moveTo>
                    <a:pt x="7673175" y="3388245"/>
                  </a:moveTo>
                  <a:lnTo>
                    <a:pt x="7672806" y="3374847"/>
                  </a:lnTo>
                  <a:lnTo>
                    <a:pt x="7667384" y="3369589"/>
                  </a:lnTo>
                  <a:lnTo>
                    <a:pt x="7654074" y="3369780"/>
                  </a:lnTo>
                  <a:lnTo>
                    <a:pt x="7648753" y="3375329"/>
                  </a:lnTo>
                  <a:lnTo>
                    <a:pt x="7649134" y="3388715"/>
                  </a:lnTo>
                  <a:lnTo>
                    <a:pt x="7654544" y="3394075"/>
                  </a:lnTo>
                  <a:lnTo>
                    <a:pt x="7667853" y="3393694"/>
                  </a:lnTo>
                  <a:lnTo>
                    <a:pt x="7673175" y="3388245"/>
                  </a:lnTo>
                  <a:close/>
                </a:path>
                <a:path w="17974310" h="4369434">
                  <a:moveTo>
                    <a:pt x="7691247" y="4350524"/>
                  </a:moveTo>
                  <a:lnTo>
                    <a:pt x="7685824" y="4345076"/>
                  </a:lnTo>
                  <a:lnTo>
                    <a:pt x="7672514" y="4345076"/>
                  </a:lnTo>
                  <a:lnTo>
                    <a:pt x="7667091" y="4350524"/>
                  </a:lnTo>
                  <a:lnTo>
                    <a:pt x="7667091" y="4363923"/>
                  </a:lnTo>
                  <a:lnTo>
                    <a:pt x="7672514" y="4369371"/>
                  </a:lnTo>
                  <a:lnTo>
                    <a:pt x="7685824" y="4369371"/>
                  </a:lnTo>
                  <a:lnTo>
                    <a:pt x="7691247" y="4363923"/>
                  </a:lnTo>
                  <a:lnTo>
                    <a:pt x="7691247" y="4350524"/>
                  </a:lnTo>
                  <a:close/>
                </a:path>
                <a:path w="17974310" h="4369434">
                  <a:moveTo>
                    <a:pt x="7696479" y="4067365"/>
                  </a:moveTo>
                  <a:lnTo>
                    <a:pt x="7690764" y="4061815"/>
                  </a:lnTo>
                  <a:lnTo>
                    <a:pt x="7683830" y="4061904"/>
                  </a:lnTo>
                  <a:lnTo>
                    <a:pt x="7684109" y="4062666"/>
                  </a:lnTo>
                  <a:lnTo>
                    <a:pt x="7677455" y="4063250"/>
                  </a:lnTo>
                  <a:lnTo>
                    <a:pt x="7672616" y="4069181"/>
                  </a:lnTo>
                  <a:lnTo>
                    <a:pt x="7673657" y="4081703"/>
                  </a:lnTo>
                  <a:lnTo>
                    <a:pt x="7678318" y="4086402"/>
                  </a:lnTo>
                  <a:lnTo>
                    <a:pt x="7684109" y="4086872"/>
                  </a:lnTo>
                  <a:lnTo>
                    <a:pt x="7690955" y="4086783"/>
                  </a:lnTo>
                  <a:lnTo>
                    <a:pt x="7696479" y="4081132"/>
                  </a:lnTo>
                  <a:lnTo>
                    <a:pt x="7696479" y="4067365"/>
                  </a:lnTo>
                  <a:close/>
                </a:path>
                <a:path w="17974310" h="4369434">
                  <a:moveTo>
                    <a:pt x="7731798" y="3707422"/>
                  </a:moveTo>
                  <a:lnTo>
                    <a:pt x="7724153" y="3686606"/>
                  </a:lnTo>
                  <a:lnTo>
                    <a:pt x="7701991" y="3677145"/>
                  </a:lnTo>
                  <a:lnTo>
                    <a:pt x="7680172" y="3686530"/>
                  </a:lnTo>
                  <a:lnTo>
                    <a:pt x="7673289" y="3707180"/>
                  </a:lnTo>
                  <a:lnTo>
                    <a:pt x="7681036" y="3727831"/>
                  </a:lnTo>
                  <a:lnTo>
                    <a:pt x="7703134" y="3737229"/>
                  </a:lnTo>
                  <a:lnTo>
                    <a:pt x="7703134" y="3737699"/>
                  </a:lnTo>
                  <a:lnTo>
                    <a:pt x="7724826" y="3728237"/>
                  </a:lnTo>
                  <a:lnTo>
                    <a:pt x="7731798" y="3707422"/>
                  </a:lnTo>
                  <a:close/>
                </a:path>
                <a:path w="17974310" h="4369434">
                  <a:moveTo>
                    <a:pt x="7799629" y="3936847"/>
                  </a:moveTo>
                  <a:lnTo>
                    <a:pt x="7799006" y="3904475"/>
                  </a:lnTo>
                  <a:lnTo>
                    <a:pt x="7781620" y="3877360"/>
                  </a:lnTo>
                  <a:lnTo>
                    <a:pt x="7747724" y="3865981"/>
                  </a:lnTo>
                  <a:lnTo>
                    <a:pt x="7714285" y="3877272"/>
                  </a:lnTo>
                  <a:lnTo>
                    <a:pt x="7697952" y="3904411"/>
                  </a:lnTo>
                  <a:lnTo>
                    <a:pt x="7698537" y="3936809"/>
                  </a:lnTo>
                  <a:lnTo>
                    <a:pt x="7715885" y="3963949"/>
                  </a:lnTo>
                  <a:lnTo>
                    <a:pt x="7749807" y="3975328"/>
                  </a:lnTo>
                  <a:lnTo>
                    <a:pt x="7783309" y="3963962"/>
                  </a:lnTo>
                  <a:lnTo>
                    <a:pt x="7799629" y="3936847"/>
                  </a:lnTo>
                  <a:close/>
                </a:path>
                <a:path w="17974310" h="4369434">
                  <a:moveTo>
                    <a:pt x="17471949" y="2002320"/>
                  </a:moveTo>
                  <a:lnTo>
                    <a:pt x="17471797" y="1994725"/>
                  </a:lnTo>
                  <a:lnTo>
                    <a:pt x="17470273" y="1987664"/>
                  </a:lnTo>
                  <a:lnTo>
                    <a:pt x="17464837" y="1982139"/>
                  </a:lnTo>
                  <a:lnTo>
                    <a:pt x="17457954" y="1980323"/>
                  </a:lnTo>
                  <a:lnTo>
                    <a:pt x="17457192" y="1979269"/>
                  </a:lnTo>
                  <a:lnTo>
                    <a:pt x="17449788" y="1980780"/>
                  </a:lnTo>
                  <a:lnTo>
                    <a:pt x="17443717" y="1984883"/>
                  </a:lnTo>
                  <a:lnTo>
                    <a:pt x="17439615" y="1990940"/>
                  </a:lnTo>
                  <a:lnTo>
                    <a:pt x="17438104" y="1998357"/>
                  </a:lnTo>
                  <a:lnTo>
                    <a:pt x="17439615" y="2005761"/>
                  </a:lnTo>
                  <a:lnTo>
                    <a:pt x="17443717" y="2011832"/>
                  </a:lnTo>
                  <a:lnTo>
                    <a:pt x="17449788" y="2015934"/>
                  </a:lnTo>
                  <a:lnTo>
                    <a:pt x="17457192" y="2017445"/>
                  </a:lnTo>
                  <a:lnTo>
                    <a:pt x="17464189" y="2014410"/>
                  </a:lnTo>
                  <a:lnTo>
                    <a:pt x="17469257" y="2009127"/>
                  </a:lnTo>
                  <a:lnTo>
                    <a:pt x="17471949" y="2002320"/>
                  </a:lnTo>
                  <a:close/>
                </a:path>
                <a:path w="17974310" h="4369434">
                  <a:moveTo>
                    <a:pt x="17489462" y="1405204"/>
                  </a:moveTo>
                  <a:lnTo>
                    <a:pt x="17488408" y="1395945"/>
                  </a:lnTo>
                  <a:lnTo>
                    <a:pt x="17481055" y="1388795"/>
                  </a:lnTo>
                  <a:lnTo>
                    <a:pt x="17471708" y="1388224"/>
                  </a:lnTo>
                  <a:lnTo>
                    <a:pt x="17464228" y="1390015"/>
                  </a:lnTo>
                  <a:lnTo>
                    <a:pt x="17458233" y="1394371"/>
                  </a:lnTo>
                  <a:lnTo>
                    <a:pt x="17454296" y="1400670"/>
                  </a:lnTo>
                  <a:lnTo>
                    <a:pt x="17453001" y="1408264"/>
                  </a:lnTo>
                  <a:lnTo>
                    <a:pt x="17454842" y="1415732"/>
                  </a:lnTo>
                  <a:lnTo>
                    <a:pt x="17459236" y="1421714"/>
                  </a:lnTo>
                  <a:lnTo>
                    <a:pt x="17465548" y="1425625"/>
                  </a:lnTo>
                  <a:lnTo>
                    <a:pt x="17473143" y="1426870"/>
                  </a:lnTo>
                  <a:lnTo>
                    <a:pt x="17472470" y="1426197"/>
                  </a:lnTo>
                  <a:lnTo>
                    <a:pt x="17479696" y="1423911"/>
                  </a:lnTo>
                  <a:lnTo>
                    <a:pt x="17485297" y="1419212"/>
                  </a:lnTo>
                  <a:lnTo>
                    <a:pt x="17488726" y="1412748"/>
                  </a:lnTo>
                  <a:lnTo>
                    <a:pt x="17489462" y="1405204"/>
                  </a:lnTo>
                  <a:close/>
                </a:path>
                <a:path w="17974310" h="4369434">
                  <a:moveTo>
                    <a:pt x="17520412" y="1109433"/>
                  </a:moveTo>
                  <a:lnTo>
                    <a:pt x="17510113" y="1047686"/>
                  </a:lnTo>
                  <a:lnTo>
                    <a:pt x="17463669" y="1004773"/>
                  </a:lnTo>
                  <a:lnTo>
                    <a:pt x="17427029" y="998232"/>
                  </a:lnTo>
                  <a:lnTo>
                    <a:pt x="17390733" y="1004773"/>
                  </a:lnTo>
                  <a:lnTo>
                    <a:pt x="17363745" y="1022299"/>
                  </a:lnTo>
                  <a:lnTo>
                    <a:pt x="17346016" y="1047686"/>
                  </a:lnTo>
                  <a:lnTo>
                    <a:pt x="17337482" y="1077772"/>
                  </a:lnTo>
                  <a:lnTo>
                    <a:pt x="17338091" y="1109433"/>
                  </a:lnTo>
                  <a:lnTo>
                    <a:pt x="17347781" y="1139520"/>
                  </a:lnTo>
                  <a:lnTo>
                    <a:pt x="17366501" y="1164907"/>
                  </a:lnTo>
                  <a:lnTo>
                    <a:pt x="17394174" y="1182433"/>
                  </a:lnTo>
                  <a:lnTo>
                    <a:pt x="17430750" y="1188974"/>
                  </a:lnTo>
                  <a:lnTo>
                    <a:pt x="17467085" y="1182433"/>
                  </a:lnTo>
                  <a:lnTo>
                    <a:pt x="17494111" y="1164907"/>
                  </a:lnTo>
                  <a:lnTo>
                    <a:pt x="17511865" y="1139520"/>
                  </a:lnTo>
                  <a:lnTo>
                    <a:pt x="17520412" y="1109433"/>
                  </a:lnTo>
                  <a:close/>
                </a:path>
                <a:path w="17974310" h="4369434">
                  <a:moveTo>
                    <a:pt x="17528121" y="19088"/>
                  </a:moveTo>
                  <a:lnTo>
                    <a:pt x="17526610" y="11684"/>
                  </a:lnTo>
                  <a:lnTo>
                    <a:pt x="17522508" y="5613"/>
                  </a:lnTo>
                  <a:lnTo>
                    <a:pt x="17516437" y="1511"/>
                  </a:lnTo>
                  <a:lnTo>
                    <a:pt x="17509033" y="0"/>
                  </a:lnTo>
                  <a:lnTo>
                    <a:pt x="17501515" y="1663"/>
                  </a:lnTo>
                  <a:lnTo>
                    <a:pt x="17495419" y="5943"/>
                  </a:lnTo>
                  <a:lnTo>
                    <a:pt x="17491380" y="12192"/>
                  </a:lnTo>
                  <a:lnTo>
                    <a:pt x="17490034" y="19761"/>
                  </a:lnTo>
                  <a:lnTo>
                    <a:pt x="17491698" y="27266"/>
                  </a:lnTo>
                  <a:lnTo>
                    <a:pt x="17495978" y="33337"/>
                  </a:lnTo>
                  <a:lnTo>
                    <a:pt x="17502226" y="37363"/>
                  </a:lnTo>
                  <a:lnTo>
                    <a:pt x="17509795" y="38747"/>
                  </a:lnTo>
                  <a:lnTo>
                    <a:pt x="17509033" y="38176"/>
                  </a:lnTo>
                  <a:lnTo>
                    <a:pt x="17516437" y="36664"/>
                  </a:lnTo>
                  <a:lnTo>
                    <a:pt x="17522508" y="32562"/>
                  </a:lnTo>
                  <a:lnTo>
                    <a:pt x="17526610" y="26504"/>
                  </a:lnTo>
                  <a:lnTo>
                    <a:pt x="17528121" y="19088"/>
                  </a:lnTo>
                  <a:close/>
                </a:path>
                <a:path w="17974310" h="4369434">
                  <a:moveTo>
                    <a:pt x="17542726" y="486752"/>
                  </a:moveTo>
                  <a:lnTo>
                    <a:pt x="17541215" y="479348"/>
                  </a:lnTo>
                  <a:lnTo>
                    <a:pt x="17537113" y="473278"/>
                  </a:lnTo>
                  <a:lnTo>
                    <a:pt x="17531042" y="469176"/>
                  </a:lnTo>
                  <a:lnTo>
                    <a:pt x="17523638" y="467677"/>
                  </a:lnTo>
                  <a:lnTo>
                    <a:pt x="17516107" y="469341"/>
                  </a:lnTo>
                  <a:lnTo>
                    <a:pt x="17510011" y="473608"/>
                  </a:lnTo>
                  <a:lnTo>
                    <a:pt x="17505934" y="479856"/>
                  </a:lnTo>
                  <a:lnTo>
                    <a:pt x="17504537" y="487426"/>
                  </a:lnTo>
                  <a:lnTo>
                    <a:pt x="17506265" y="494931"/>
                  </a:lnTo>
                  <a:lnTo>
                    <a:pt x="17510570" y="501002"/>
                  </a:lnTo>
                  <a:lnTo>
                    <a:pt x="17516818" y="505028"/>
                  </a:lnTo>
                  <a:lnTo>
                    <a:pt x="17524400" y="506412"/>
                  </a:lnTo>
                  <a:lnTo>
                    <a:pt x="17523638" y="505841"/>
                  </a:lnTo>
                  <a:lnTo>
                    <a:pt x="17531042" y="504342"/>
                  </a:lnTo>
                  <a:lnTo>
                    <a:pt x="17537113" y="500240"/>
                  </a:lnTo>
                  <a:lnTo>
                    <a:pt x="17541215" y="494169"/>
                  </a:lnTo>
                  <a:lnTo>
                    <a:pt x="17542726" y="486752"/>
                  </a:lnTo>
                  <a:close/>
                </a:path>
                <a:path w="17974310" h="4369434">
                  <a:moveTo>
                    <a:pt x="17593882" y="165277"/>
                  </a:moveTo>
                  <a:lnTo>
                    <a:pt x="17592383" y="157873"/>
                  </a:lnTo>
                  <a:lnTo>
                    <a:pt x="17588281" y="151803"/>
                  </a:lnTo>
                  <a:lnTo>
                    <a:pt x="17582211" y="147701"/>
                  </a:lnTo>
                  <a:lnTo>
                    <a:pt x="17574794" y="146189"/>
                  </a:lnTo>
                  <a:lnTo>
                    <a:pt x="17567275" y="147853"/>
                  </a:lnTo>
                  <a:lnTo>
                    <a:pt x="17561179" y="152133"/>
                  </a:lnTo>
                  <a:lnTo>
                    <a:pt x="17557141" y="158381"/>
                  </a:lnTo>
                  <a:lnTo>
                    <a:pt x="17555795" y="165950"/>
                  </a:lnTo>
                  <a:lnTo>
                    <a:pt x="17557458" y="173443"/>
                  </a:lnTo>
                  <a:lnTo>
                    <a:pt x="17561738" y="179514"/>
                  </a:lnTo>
                  <a:lnTo>
                    <a:pt x="17567987" y="183553"/>
                  </a:lnTo>
                  <a:lnTo>
                    <a:pt x="17575556" y="184937"/>
                  </a:lnTo>
                  <a:lnTo>
                    <a:pt x="17574794" y="184365"/>
                  </a:lnTo>
                  <a:lnTo>
                    <a:pt x="17582211" y="182854"/>
                  </a:lnTo>
                  <a:lnTo>
                    <a:pt x="17588281" y="178752"/>
                  </a:lnTo>
                  <a:lnTo>
                    <a:pt x="17592383" y="172694"/>
                  </a:lnTo>
                  <a:lnTo>
                    <a:pt x="17593882" y="165277"/>
                  </a:lnTo>
                  <a:close/>
                </a:path>
                <a:path w="17974310" h="4369434">
                  <a:moveTo>
                    <a:pt x="17637506" y="405930"/>
                  </a:moveTo>
                  <a:lnTo>
                    <a:pt x="17635881" y="398564"/>
                  </a:lnTo>
                  <a:lnTo>
                    <a:pt x="17631690" y="392582"/>
                  </a:lnTo>
                  <a:lnTo>
                    <a:pt x="17625556" y="388594"/>
                  </a:lnTo>
                  <a:lnTo>
                    <a:pt x="17618126" y="387235"/>
                  </a:lnTo>
                  <a:lnTo>
                    <a:pt x="17610646" y="389039"/>
                  </a:lnTo>
                  <a:lnTo>
                    <a:pt x="17604626" y="393433"/>
                  </a:lnTo>
                  <a:lnTo>
                    <a:pt x="17600676" y="399770"/>
                  </a:lnTo>
                  <a:lnTo>
                    <a:pt x="17599419" y="407365"/>
                  </a:lnTo>
                  <a:lnTo>
                    <a:pt x="17601222" y="414845"/>
                  </a:lnTo>
                  <a:lnTo>
                    <a:pt x="17605629" y="420852"/>
                  </a:lnTo>
                  <a:lnTo>
                    <a:pt x="17611954" y="424776"/>
                  </a:lnTo>
                  <a:lnTo>
                    <a:pt x="17619561" y="425970"/>
                  </a:lnTo>
                  <a:lnTo>
                    <a:pt x="17618799" y="425399"/>
                  </a:lnTo>
                  <a:lnTo>
                    <a:pt x="17626191" y="423760"/>
                  </a:lnTo>
                  <a:lnTo>
                    <a:pt x="17632198" y="419531"/>
                  </a:lnTo>
                  <a:lnTo>
                    <a:pt x="17636186" y="413372"/>
                  </a:lnTo>
                  <a:lnTo>
                    <a:pt x="17637506" y="405930"/>
                  </a:lnTo>
                  <a:close/>
                </a:path>
                <a:path w="17974310" h="4369434">
                  <a:moveTo>
                    <a:pt x="17637938" y="1736178"/>
                  </a:moveTo>
                  <a:lnTo>
                    <a:pt x="17619676" y="1673821"/>
                  </a:lnTo>
                  <a:lnTo>
                    <a:pt x="17567682" y="1632546"/>
                  </a:lnTo>
                  <a:lnTo>
                    <a:pt x="17529163" y="1626400"/>
                  </a:lnTo>
                  <a:lnTo>
                    <a:pt x="17529163" y="1625727"/>
                  </a:lnTo>
                  <a:lnTo>
                    <a:pt x="17490948" y="1631899"/>
                  </a:lnTo>
                  <a:lnTo>
                    <a:pt x="17440606" y="1673301"/>
                  </a:lnTo>
                  <a:lnTo>
                    <a:pt x="17424705" y="1735848"/>
                  </a:lnTo>
                  <a:lnTo>
                    <a:pt x="17429569" y="1768436"/>
                  </a:lnTo>
                  <a:lnTo>
                    <a:pt x="17442917" y="1798396"/>
                  </a:lnTo>
                  <a:lnTo>
                    <a:pt x="17464685" y="1823059"/>
                  </a:lnTo>
                  <a:lnTo>
                    <a:pt x="17494860" y="1839798"/>
                  </a:lnTo>
                  <a:lnTo>
                    <a:pt x="17533366" y="1845970"/>
                  </a:lnTo>
                  <a:lnTo>
                    <a:pt x="17571657" y="1839823"/>
                  </a:lnTo>
                  <a:lnTo>
                    <a:pt x="17601197" y="1823135"/>
                  </a:lnTo>
                  <a:lnTo>
                    <a:pt x="17622063" y="1798535"/>
                  </a:lnTo>
                  <a:lnTo>
                    <a:pt x="17634293" y="1768678"/>
                  </a:lnTo>
                  <a:lnTo>
                    <a:pt x="17637938" y="1736178"/>
                  </a:lnTo>
                  <a:close/>
                </a:path>
                <a:path w="17974310" h="4369434">
                  <a:moveTo>
                    <a:pt x="17645139" y="976083"/>
                  </a:moveTo>
                  <a:lnTo>
                    <a:pt x="17643640" y="968679"/>
                  </a:lnTo>
                  <a:lnTo>
                    <a:pt x="17639538" y="962609"/>
                  </a:lnTo>
                  <a:lnTo>
                    <a:pt x="17633468" y="958507"/>
                  </a:lnTo>
                  <a:lnTo>
                    <a:pt x="17626051" y="957008"/>
                  </a:lnTo>
                  <a:lnTo>
                    <a:pt x="17618533" y="958672"/>
                  </a:lnTo>
                  <a:lnTo>
                    <a:pt x="17612437" y="962939"/>
                  </a:lnTo>
                  <a:lnTo>
                    <a:pt x="17608398" y="969187"/>
                  </a:lnTo>
                  <a:lnTo>
                    <a:pt x="17607064" y="976757"/>
                  </a:lnTo>
                  <a:lnTo>
                    <a:pt x="17608728" y="984262"/>
                  </a:lnTo>
                  <a:lnTo>
                    <a:pt x="17612995" y="990333"/>
                  </a:lnTo>
                  <a:lnTo>
                    <a:pt x="17619244" y="994359"/>
                  </a:lnTo>
                  <a:lnTo>
                    <a:pt x="17626813" y="995743"/>
                  </a:lnTo>
                  <a:lnTo>
                    <a:pt x="17626051" y="995172"/>
                  </a:lnTo>
                  <a:lnTo>
                    <a:pt x="17633468" y="993673"/>
                  </a:lnTo>
                  <a:lnTo>
                    <a:pt x="17639538" y="989571"/>
                  </a:lnTo>
                  <a:lnTo>
                    <a:pt x="17643640" y="983500"/>
                  </a:lnTo>
                  <a:lnTo>
                    <a:pt x="17645139" y="976083"/>
                  </a:lnTo>
                  <a:close/>
                </a:path>
                <a:path w="17974310" h="4369434">
                  <a:moveTo>
                    <a:pt x="17656023" y="1521244"/>
                  </a:moveTo>
                  <a:lnTo>
                    <a:pt x="17654689" y="1513319"/>
                  </a:lnTo>
                  <a:lnTo>
                    <a:pt x="17648682" y="1507020"/>
                  </a:lnTo>
                  <a:lnTo>
                    <a:pt x="17640846" y="1505496"/>
                  </a:lnTo>
                  <a:lnTo>
                    <a:pt x="17640084" y="1504924"/>
                  </a:lnTo>
                  <a:lnTo>
                    <a:pt x="17632668" y="1506435"/>
                  </a:lnTo>
                  <a:lnTo>
                    <a:pt x="17626597" y="1510525"/>
                  </a:lnTo>
                  <a:lnTo>
                    <a:pt x="17622508" y="1516595"/>
                  </a:lnTo>
                  <a:lnTo>
                    <a:pt x="17620996" y="1524012"/>
                  </a:lnTo>
                  <a:lnTo>
                    <a:pt x="17622508" y="1531416"/>
                  </a:lnTo>
                  <a:lnTo>
                    <a:pt x="17626597" y="1537487"/>
                  </a:lnTo>
                  <a:lnTo>
                    <a:pt x="17632668" y="1541589"/>
                  </a:lnTo>
                  <a:lnTo>
                    <a:pt x="17640084" y="1543088"/>
                  </a:lnTo>
                  <a:lnTo>
                    <a:pt x="17647196" y="1540459"/>
                  </a:lnTo>
                  <a:lnTo>
                    <a:pt x="17652569" y="1535455"/>
                  </a:lnTo>
                  <a:lnTo>
                    <a:pt x="17655680" y="1528813"/>
                  </a:lnTo>
                  <a:lnTo>
                    <a:pt x="17656023" y="1521244"/>
                  </a:lnTo>
                  <a:close/>
                </a:path>
                <a:path w="17974310" h="4369434">
                  <a:moveTo>
                    <a:pt x="17661992" y="2279904"/>
                  </a:moveTo>
                  <a:lnTo>
                    <a:pt x="17661852" y="2272322"/>
                  </a:lnTo>
                  <a:lnTo>
                    <a:pt x="17660328" y="2265261"/>
                  </a:lnTo>
                  <a:lnTo>
                    <a:pt x="17654880" y="2259723"/>
                  </a:lnTo>
                  <a:lnTo>
                    <a:pt x="17648009" y="2257907"/>
                  </a:lnTo>
                  <a:lnTo>
                    <a:pt x="17647247" y="2256853"/>
                  </a:lnTo>
                  <a:lnTo>
                    <a:pt x="17639830" y="2258364"/>
                  </a:lnTo>
                  <a:lnTo>
                    <a:pt x="17633760" y="2262467"/>
                  </a:lnTo>
                  <a:lnTo>
                    <a:pt x="17629658" y="2268537"/>
                  </a:lnTo>
                  <a:lnTo>
                    <a:pt x="17628159" y="2275941"/>
                  </a:lnTo>
                  <a:lnTo>
                    <a:pt x="17629658" y="2283358"/>
                  </a:lnTo>
                  <a:lnTo>
                    <a:pt x="17633760" y="2289416"/>
                  </a:lnTo>
                  <a:lnTo>
                    <a:pt x="17639830" y="2293518"/>
                  </a:lnTo>
                  <a:lnTo>
                    <a:pt x="17647247" y="2295029"/>
                  </a:lnTo>
                  <a:lnTo>
                    <a:pt x="17654232" y="2292007"/>
                  </a:lnTo>
                  <a:lnTo>
                    <a:pt x="17659312" y="2286711"/>
                  </a:lnTo>
                  <a:lnTo>
                    <a:pt x="17661992" y="2279904"/>
                  </a:lnTo>
                  <a:close/>
                </a:path>
                <a:path w="17974310" h="4369434">
                  <a:moveTo>
                    <a:pt x="17669485" y="742391"/>
                  </a:moveTo>
                  <a:lnTo>
                    <a:pt x="17661636" y="710057"/>
                  </a:lnTo>
                  <a:lnTo>
                    <a:pt x="17639488" y="685177"/>
                  </a:lnTo>
                  <a:lnTo>
                    <a:pt x="17603140" y="675220"/>
                  </a:lnTo>
                  <a:lnTo>
                    <a:pt x="17567186" y="685177"/>
                  </a:lnTo>
                  <a:lnTo>
                    <a:pt x="17545990" y="710057"/>
                  </a:lnTo>
                  <a:lnTo>
                    <a:pt x="17539412" y="742391"/>
                  </a:lnTo>
                  <a:lnTo>
                    <a:pt x="17547286" y="774738"/>
                  </a:lnTo>
                  <a:lnTo>
                    <a:pt x="17569472" y="799617"/>
                  </a:lnTo>
                  <a:lnTo>
                    <a:pt x="17605820" y="809574"/>
                  </a:lnTo>
                  <a:lnTo>
                    <a:pt x="17641710" y="799617"/>
                  </a:lnTo>
                  <a:lnTo>
                    <a:pt x="17662881" y="774738"/>
                  </a:lnTo>
                  <a:lnTo>
                    <a:pt x="17669485" y="742391"/>
                  </a:lnTo>
                  <a:close/>
                </a:path>
                <a:path w="17974310" h="4369434">
                  <a:moveTo>
                    <a:pt x="17679874" y="2101418"/>
                  </a:moveTo>
                  <a:lnTo>
                    <a:pt x="17667745" y="2068804"/>
                  </a:lnTo>
                  <a:lnTo>
                    <a:pt x="17632833" y="2053983"/>
                  </a:lnTo>
                  <a:lnTo>
                    <a:pt x="17632071" y="2053412"/>
                  </a:lnTo>
                  <a:lnTo>
                    <a:pt x="17597730" y="2068322"/>
                  </a:lnTo>
                  <a:lnTo>
                    <a:pt x="17586719" y="2101126"/>
                  </a:lnTo>
                  <a:lnTo>
                    <a:pt x="17598873" y="2133930"/>
                  </a:lnTo>
                  <a:lnTo>
                    <a:pt x="17634077" y="2148840"/>
                  </a:lnTo>
                  <a:lnTo>
                    <a:pt x="17668786" y="2134019"/>
                  </a:lnTo>
                  <a:lnTo>
                    <a:pt x="17679874" y="2101418"/>
                  </a:lnTo>
                  <a:close/>
                </a:path>
                <a:path w="17974310" h="4369434">
                  <a:moveTo>
                    <a:pt x="17681702" y="267576"/>
                  </a:moveTo>
                  <a:lnTo>
                    <a:pt x="17680204" y="260159"/>
                  </a:lnTo>
                  <a:lnTo>
                    <a:pt x="17676102" y="254088"/>
                  </a:lnTo>
                  <a:lnTo>
                    <a:pt x="17670031" y="249999"/>
                  </a:lnTo>
                  <a:lnTo>
                    <a:pt x="17662614" y="248488"/>
                  </a:lnTo>
                  <a:lnTo>
                    <a:pt x="17655096" y="250151"/>
                  </a:lnTo>
                  <a:lnTo>
                    <a:pt x="17648987" y="254431"/>
                  </a:lnTo>
                  <a:lnTo>
                    <a:pt x="17644923" y="260667"/>
                  </a:lnTo>
                  <a:lnTo>
                    <a:pt x="17643526" y="268236"/>
                  </a:lnTo>
                  <a:lnTo>
                    <a:pt x="17645241" y="275742"/>
                  </a:lnTo>
                  <a:lnTo>
                    <a:pt x="17649546" y="281813"/>
                  </a:lnTo>
                  <a:lnTo>
                    <a:pt x="17655807" y="285851"/>
                  </a:lnTo>
                  <a:lnTo>
                    <a:pt x="17663376" y="287223"/>
                  </a:lnTo>
                  <a:lnTo>
                    <a:pt x="17662614" y="286651"/>
                  </a:lnTo>
                  <a:lnTo>
                    <a:pt x="17670031" y="285153"/>
                  </a:lnTo>
                  <a:lnTo>
                    <a:pt x="17676102" y="281051"/>
                  </a:lnTo>
                  <a:lnTo>
                    <a:pt x="17680204" y="274980"/>
                  </a:lnTo>
                  <a:lnTo>
                    <a:pt x="17681702" y="267576"/>
                  </a:lnTo>
                  <a:close/>
                </a:path>
                <a:path w="17974310" h="4369434">
                  <a:moveTo>
                    <a:pt x="17709401" y="1268653"/>
                  </a:moveTo>
                  <a:lnTo>
                    <a:pt x="17697120" y="1236116"/>
                  </a:lnTo>
                  <a:lnTo>
                    <a:pt x="17662132" y="1221320"/>
                  </a:lnTo>
                  <a:lnTo>
                    <a:pt x="17662132" y="1220660"/>
                  </a:lnTo>
                  <a:lnTo>
                    <a:pt x="17627715" y="1235557"/>
                  </a:lnTo>
                  <a:lnTo>
                    <a:pt x="17616691" y="1268323"/>
                  </a:lnTo>
                  <a:lnTo>
                    <a:pt x="17628832" y="1301089"/>
                  </a:lnTo>
                  <a:lnTo>
                    <a:pt x="17663948" y="1315986"/>
                  </a:lnTo>
                  <a:lnTo>
                    <a:pt x="17698504" y="1301191"/>
                  </a:lnTo>
                  <a:lnTo>
                    <a:pt x="17709401" y="1268653"/>
                  </a:lnTo>
                  <a:close/>
                </a:path>
                <a:path w="17974310" h="4369434">
                  <a:moveTo>
                    <a:pt x="17735119" y="1900123"/>
                  </a:moveTo>
                  <a:lnTo>
                    <a:pt x="17734966" y="1892528"/>
                  </a:lnTo>
                  <a:lnTo>
                    <a:pt x="17733442" y="1885467"/>
                  </a:lnTo>
                  <a:lnTo>
                    <a:pt x="17727994" y="1879942"/>
                  </a:lnTo>
                  <a:lnTo>
                    <a:pt x="17721123" y="1878126"/>
                  </a:lnTo>
                  <a:lnTo>
                    <a:pt x="17720361" y="1877072"/>
                  </a:lnTo>
                  <a:lnTo>
                    <a:pt x="17712944" y="1878584"/>
                  </a:lnTo>
                  <a:lnTo>
                    <a:pt x="17706874" y="1882686"/>
                  </a:lnTo>
                  <a:lnTo>
                    <a:pt x="17702784" y="1888744"/>
                  </a:lnTo>
                  <a:lnTo>
                    <a:pt x="17701273" y="1896160"/>
                  </a:lnTo>
                  <a:lnTo>
                    <a:pt x="17702784" y="1903564"/>
                  </a:lnTo>
                  <a:lnTo>
                    <a:pt x="17706874" y="1909635"/>
                  </a:lnTo>
                  <a:lnTo>
                    <a:pt x="17712944" y="1913737"/>
                  </a:lnTo>
                  <a:lnTo>
                    <a:pt x="17720361" y="1915248"/>
                  </a:lnTo>
                  <a:lnTo>
                    <a:pt x="17727359" y="1912213"/>
                  </a:lnTo>
                  <a:lnTo>
                    <a:pt x="17732426" y="1906930"/>
                  </a:lnTo>
                  <a:lnTo>
                    <a:pt x="17735119" y="1900123"/>
                  </a:lnTo>
                  <a:close/>
                </a:path>
                <a:path w="17974310" h="4369434">
                  <a:moveTo>
                    <a:pt x="17973955" y="1649666"/>
                  </a:moveTo>
                  <a:lnTo>
                    <a:pt x="17963655" y="1588109"/>
                  </a:lnTo>
                  <a:lnTo>
                    <a:pt x="17917237" y="1545323"/>
                  </a:lnTo>
                  <a:lnTo>
                    <a:pt x="17880635" y="1538795"/>
                  </a:lnTo>
                  <a:lnTo>
                    <a:pt x="17880635" y="1538224"/>
                  </a:lnTo>
                  <a:lnTo>
                    <a:pt x="17844326" y="1544764"/>
                  </a:lnTo>
                  <a:lnTo>
                    <a:pt x="17817313" y="1562303"/>
                  </a:lnTo>
                  <a:lnTo>
                    <a:pt x="17799558" y="1587677"/>
                  </a:lnTo>
                  <a:lnTo>
                    <a:pt x="17791011" y="1617776"/>
                  </a:lnTo>
                  <a:lnTo>
                    <a:pt x="17791595" y="1649437"/>
                  </a:lnTo>
                  <a:lnTo>
                    <a:pt x="17801273" y="1679524"/>
                  </a:lnTo>
                  <a:lnTo>
                    <a:pt x="17819967" y="1704898"/>
                  </a:lnTo>
                  <a:lnTo>
                    <a:pt x="17847653" y="1722437"/>
                  </a:lnTo>
                  <a:lnTo>
                    <a:pt x="17884255" y="1728978"/>
                  </a:lnTo>
                  <a:lnTo>
                    <a:pt x="17920615" y="1722450"/>
                  </a:lnTo>
                  <a:lnTo>
                    <a:pt x="17947653" y="1704975"/>
                  </a:lnTo>
                  <a:lnTo>
                    <a:pt x="17965408" y="1679676"/>
                  </a:lnTo>
                  <a:lnTo>
                    <a:pt x="17973955" y="1649666"/>
                  </a:lnTo>
                  <a:close/>
                </a:path>
              </a:pathLst>
            </a:custGeom>
            <a:solidFill>
              <a:srgbClr val="FFFFFF">
                <a:alpha val="38429"/>
              </a:srgbClr>
            </a:solidFill>
          </p:spPr>
          <p:txBody>
            <a:bodyPr wrap="square" lIns="0" tIns="0" rIns="0" bIns="0" rtlCol="0"/>
            <a:lstStyle/>
            <a:p>
              <a:endParaRPr/>
            </a:p>
          </p:txBody>
        </p:sp>
        <p:sp>
          <p:nvSpPr>
            <p:cNvPr id="9" name="object 9"/>
            <p:cNvSpPr/>
            <p:nvPr/>
          </p:nvSpPr>
          <p:spPr>
            <a:xfrm>
              <a:off x="237544" y="201850"/>
              <a:ext cx="3152790" cy="1419224"/>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3727825" y="0"/>
              <a:ext cx="1962149" cy="1952624"/>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6097463" y="175040"/>
              <a:ext cx="1476374" cy="1476374"/>
            </a:xfrm>
            <a:prstGeom prst="rect">
              <a:avLst/>
            </a:prstGeom>
            <a:blipFill>
              <a:blip r:embed="rId8" cstate="print"/>
              <a:stretch>
                <a:fillRect/>
              </a:stretch>
            </a:blipFill>
          </p:spPr>
          <p:txBody>
            <a:bodyPr wrap="square" lIns="0" tIns="0" rIns="0" bIns="0" rtlCol="0"/>
            <a:lstStyle/>
            <a:p>
              <a:endParaRPr/>
            </a:p>
          </p:txBody>
        </p:sp>
      </p:grpSp>
      <p:sp>
        <p:nvSpPr>
          <p:cNvPr id="13" name="object 13"/>
          <p:cNvSpPr txBox="1">
            <a:spLocks noGrp="1"/>
          </p:cNvSpPr>
          <p:nvPr>
            <p:ph type="body" idx="1"/>
          </p:nvPr>
        </p:nvSpPr>
        <p:spPr>
          <a:xfrm>
            <a:off x="995151" y="3864691"/>
            <a:ext cx="16297697" cy="3010440"/>
          </a:xfrm>
          <a:prstGeom prst="rect">
            <a:avLst/>
          </a:prstGeom>
        </p:spPr>
        <p:txBody>
          <a:bodyPr vert="horz" wrap="square" lIns="0" tIns="12700" rIns="0" bIns="0" rtlCol="0">
            <a:spAutoFit/>
          </a:bodyPr>
          <a:lstStyle/>
          <a:p>
            <a:pPr marL="88900" marR="62230" algn="ctr">
              <a:lnSpc>
                <a:spcPct val="116399"/>
              </a:lnSpc>
              <a:spcBef>
                <a:spcPts val="2545"/>
              </a:spcBef>
            </a:pPr>
            <a:r>
              <a:rPr sz="3650" b="0" spc="-114" smtClean="0">
                <a:solidFill>
                  <a:srgbClr val="00285E"/>
                </a:solidFill>
                <a:latin typeface="Arial"/>
                <a:cs typeface="Arial"/>
              </a:rPr>
              <a:t>MINISTRY</a:t>
            </a:r>
            <a:r>
              <a:rPr sz="3650" b="0" spc="-114" dirty="0">
                <a:solidFill>
                  <a:srgbClr val="00285E"/>
                </a:solidFill>
                <a:latin typeface="Arial"/>
                <a:cs typeface="Arial"/>
              </a:rPr>
              <a:t>:</a:t>
            </a:r>
            <a:r>
              <a:rPr sz="3650" b="0" spc="-60" dirty="0">
                <a:solidFill>
                  <a:srgbClr val="00285E"/>
                </a:solidFill>
                <a:latin typeface="Arial"/>
                <a:cs typeface="Arial"/>
              </a:rPr>
              <a:t> </a:t>
            </a:r>
            <a:r>
              <a:rPr sz="3650" b="0" spc="125" dirty="0">
                <a:solidFill>
                  <a:srgbClr val="00285E"/>
                </a:solidFill>
                <a:latin typeface="Arial"/>
                <a:cs typeface="Arial"/>
              </a:rPr>
              <a:t>Indian</a:t>
            </a:r>
            <a:r>
              <a:rPr sz="3650" b="0" spc="-55" dirty="0">
                <a:solidFill>
                  <a:srgbClr val="00285E"/>
                </a:solidFill>
                <a:latin typeface="Arial"/>
                <a:cs typeface="Arial"/>
              </a:rPr>
              <a:t> </a:t>
            </a:r>
            <a:r>
              <a:rPr sz="3650" b="0" spc="130" dirty="0">
                <a:solidFill>
                  <a:srgbClr val="00285E"/>
                </a:solidFill>
                <a:latin typeface="Arial"/>
                <a:cs typeface="Arial"/>
              </a:rPr>
              <a:t>National</a:t>
            </a:r>
            <a:r>
              <a:rPr sz="3650" b="0" spc="-55" dirty="0">
                <a:solidFill>
                  <a:srgbClr val="00285E"/>
                </a:solidFill>
                <a:latin typeface="Arial"/>
                <a:cs typeface="Arial"/>
              </a:rPr>
              <a:t> </a:t>
            </a:r>
            <a:r>
              <a:rPr sz="3650" b="0" spc="80" dirty="0">
                <a:solidFill>
                  <a:srgbClr val="00285E"/>
                </a:solidFill>
                <a:latin typeface="Arial"/>
                <a:cs typeface="Arial"/>
              </a:rPr>
              <a:t>Centre</a:t>
            </a:r>
            <a:r>
              <a:rPr sz="3650" b="0" spc="-60" dirty="0">
                <a:solidFill>
                  <a:srgbClr val="00285E"/>
                </a:solidFill>
                <a:latin typeface="Arial"/>
                <a:cs typeface="Arial"/>
              </a:rPr>
              <a:t> </a:t>
            </a:r>
            <a:r>
              <a:rPr sz="3650" b="0" spc="225" dirty="0">
                <a:solidFill>
                  <a:srgbClr val="00285E"/>
                </a:solidFill>
                <a:latin typeface="Arial"/>
                <a:cs typeface="Arial"/>
              </a:rPr>
              <a:t>for</a:t>
            </a:r>
            <a:r>
              <a:rPr sz="3650" b="0" spc="-55" dirty="0">
                <a:solidFill>
                  <a:srgbClr val="00285E"/>
                </a:solidFill>
                <a:latin typeface="Arial"/>
                <a:cs typeface="Arial"/>
              </a:rPr>
              <a:t> </a:t>
            </a:r>
            <a:r>
              <a:rPr sz="3650" b="0" spc="35" dirty="0">
                <a:solidFill>
                  <a:srgbClr val="00285E"/>
                </a:solidFill>
                <a:latin typeface="Arial"/>
                <a:cs typeface="Arial"/>
              </a:rPr>
              <a:t>Ocean</a:t>
            </a:r>
            <a:r>
              <a:rPr sz="3650" b="0" spc="-55" dirty="0">
                <a:solidFill>
                  <a:srgbClr val="00285E"/>
                </a:solidFill>
                <a:latin typeface="Arial"/>
                <a:cs typeface="Arial"/>
              </a:rPr>
              <a:t> </a:t>
            </a:r>
            <a:r>
              <a:rPr sz="3650" b="0" spc="185" dirty="0">
                <a:solidFill>
                  <a:srgbClr val="00285E"/>
                </a:solidFill>
                <a:latin typeface="Arial"/>
                <a:cs typeface="Arial"/>
              </a:rPr>
              <a:t>Information</a:t>
            </a:r>
            <a:r>
              <a:rPr sz="3650" b="0" spc="-60" dirty="0">
                <a:solidFill>
                  <a:srgbClr val="00285E"/>
                </a:solidFill>
                <a:latin typeface="Arial"/>
                <a:cs typeface="Arial"/>
              </a:rPr>
              <a:t> </a:t>
            </a:r>
            <a:r>
              <a:rPr sz="3650" b="0" spc="-20" dirty="0">
                <a:solidFill>
                  <a:srgbClr val="00285E"/>
                </a:solidFill>
                <a:latin typeface="Arial"/>
                <a:cs typeface="Arial"/>
              </a:rPr>
              <a:t>Services</a:t>
            </a:r>
            <a:r>
              <a:rPr sz="3650" b="0" spc="-55" dirty="0">
                <a:solidFill>
                  <a:srgbClr val="00285E"/>
                </a:solidFill>
                <a:latin typeface="Arial"/>
                <a:cs typeface="Arial"/>
              </a:rPr>
              <a:t> </a:t>
            </a:r>
            <a:r>
              <a:rPr sz="3650" b="0" spc="-110" dirty="0">
                <a:solidFill>
                  <a:srgbClr val="00285E"/>
                </a:solidFill>
                <a:latin typeface="Arial"/>
                <a:cs typeface="Arial"/>
              </a:rPr>
              <a:t>(INCOIS),  </a:t>
            </a:r>
            <a:r>
              <a:rPr sz="3650" b="0" spc="150" dirty="0">
                <a:solidFill>
                  <a:srgbClr val="00285E"/>
                </a:solidFill>
                <a:latin typeface="Arial"/>
                <a:cs typeface="Arial"/>
              </a:rPr>
              <a:t>Ministry </a:t>
            </a:r>
            <a:r>
              <a:rPr sz="3650" b="0" spc="204" dirty="0">
                <a:solidFill>
                  <a:srgbClr val="00285E"/>
                </a:solidFill>
                <a:latin typeface="Arial"/>
                <a:cs typeface="Arial"/>
              </a:rPr>
              <a:t>of </a:t>
            </a:r>
            <a:r>
              <a:rPr sz="3650" b="0" spc="75" dirty="0">
                <a:solidFill>
                  <a:srgbClr val="00285E"/>
                </a:solidFill>
                <a:latin typeface="Arial"/>
                <a:cs typeface="Arial"/>
              </a:rPr>
              <a:t>Earth </a:t>
            </a:r>
            <a:r>
              <a:rPr sz="3650" b="0" spc="-40" dirty="0">
                <a:solidFill>
                  <a:srgbClr val="00285E"/>
                </a:solidFill>
                <a:latin typeface="Arial"/>
                <a:cs typeface="Arial"/>
              </a:rPr>
              <a:t>Sciences</a:t>
            </a:r>
            <a:r>
              <a:rPr sz="3650" b="0" spc="-695" dirty="0">
                <a:solidFill>
                  <a:srgbClr val="00285E"/>
                </a:solidFill>
                <a:latin typeface="Arial"/>
                <a:cs typeface="Arial"/>
              </a:rPr>
              <a:t> </a:t>
            </a:r>
            <a:r>
              <a:rPr sz="3650" b="0" spc="-110">
                <a:solidFill>
                  <a:srgbClr val="00285E"/>
                </a:solidFill>
                <a:latin typeface="Arial"/>
                <a:cs typeface="Arial"/>
              </a:rPr>
              <a:t>(</a:t>
            </a:r>
            <a:r>
              <a:rPr sz="3650" b="0" spc="-110" smtClean="0">
                <a:solidFill>
                  <a:srgbClr val="00285E"/>
                </a:solidFill>
                <a:latin typeface="Arial"/>
                <a:cs typeface="Arial"/>
              </a:rPr>
              <a:t>MoES)</a:t>
            </a:r>
            <a:endParaRPr lang="en-IN" sz="3650" b="0" spc="-110" dirty="0" smtClean="0">
              <a:solidFill>
                <a:srgbClr val="00285E"/>
              </a:solidFill>
            </a:endParaRPr>
          </a:p>
          <a:p>
            <a:pPr marL="88900" marR="62230" algn="ctr">
              <a:lnSpc>
                <a:spcPct val="116399"/>
              </a:lnSpc>
              <a:spcBef>
                <a:spcPts val="2545"/>
              </a:spcBef>
            </a:pPr>
            <a:r>
              <a:rPr sz="2950" spc="-70" smtClean="0">
                <a:solidFill>
                  <a:srgbClr val="1B4586"/>
                </a:solidFill>
              </a:rPr>
              <a:t>TEAM</a:t>
            </a:r>
            <a:r>
              <a:rPr sz="2950" spc="-70" dirty="0">
                <a:solidFill>
                  <a:srgbClr val="1B4586"/>
                </a:solidFill>
              </a:rPr>
              <a:t>: </a:t>
            </a:r>
            <a:r>
              <a:rPr sz="2950" spc="-50">
                <a:solidFill>
                  <a:srgbClr val="1B4586"/>
                </a:solidFill>
              </a:rPr>
              <a:t>KALASHNIKOV  </a:t>
            </a:r>
            <a:endParaRPr lang="en-IN" sz="2950" spc="-50" dirty="0" smtClean="0">
              <a:solidFill>
                <a:srgbClr val="1B4586"/>
              </a:solidFill>
            </a:endParaRPr>
          </a:p>
          <a:p>
            <a:pPr marL="88900" marR="62230" algn="ctr">
              <a:lnSpc>
                <a:spcPct val="116399"/>
              </a:lnSpc>
              <a:spcBef>
                <a:spcPts val="2545"/>
              </a:spcBef>
            </a:pPr>
            <a:r>
              <a:rPr sz="2950" spc="-170" smtClean="0">
                <a:solidFill>
                  <a:srgbClr val="1B4586"/>
                </a:solidFill>
              </a:rPr>
              <a:t>LEADER</a:t>
            </a:r>
            <a:r>
              <a:rPr sz="2950" spc="-170">
                <a:solidFill>
                  <a:srgbClr val="1B4586"/>
                </a:solidFill>
              </a:rPr>
              <a:t>: </a:t>
            </a:r>
            <a:r>
              <a:rPr lang="en-IN" sz="2950" spc="-170" smtClean="0">
                <a:solidFill>
                  <a:srgbClr val="1B4586"/>
                </a:solidFill>
              </a:rPr>
              <a:t>C.</a:t>
            </a:r>
            <a:r>
              <a:rPr sz="2950" smtClean="0">
                <a:solidFill>
                  <a:srgbClr val="1B4586"/>
                </a:solidFill>
              </a:rPr>
              <a:t>BIBI</a:t>
            </a:r>
            <a:r>
              <a:rPr lang="en-IN" sz="2950" dirty="0" smtClean="0">
                <a:solidFill>
                  <a:srgbClr val="1B4586"/>
                </a:solidFill>
              </a:rPr>
              <a:t>N</a:t>
            </a:r>
            <a:endParaRPr sz="29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 y="5"/>
            <a:ext cx="18287992" cy="10286995"/>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76" y="4610100"/>
            <a:ext cx="18287824" cy="583029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9092484" y="0"/>
            <a:ext cx="1035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B1EDF7"/>
                </a:solidFill>
                <a:latin typeface="Arial"/>
                <a:cs typeface="Arial"/>
              </a:rPr>
              <a:t>6</a:t>
            </a:r>
            <a:endParaRPr sz="1100">
              <a:latin typeface="Arial"/>
              <a:cs typeface="Arial"/>
            </a:endParaRPr>
          </a:p>
        </p:txBody>
      </p:sp>
      <p:sp>
        <p:nvSpPr>
          <p:cNvPr id="6" name="object 6"/>
          <p:cNvSpPr txBox="1"/>
          <p:nvPr/>
        </p:nvSpPr>
        <p:spPr>
          <a:xfrm>
            <a:off x="914400" y="2400300"/>
            <a:ext cx="15685769" cy="4145815"/>
          </a:xfrm>
          <a:prstGeom prst="rect">
            <a:avLst/>
          </a:prstGeom>
        </p:spPr>
        <p:txBody>
          <a:bodyPr vert="horz" wrap="square" lIns="0" tIns="11430" rIns="0" bIns="0" rtlCol="0">
            <a:spAutoFit/>
          </a:bodyPr>
          <a:lstStyle/>
          <a:p>
            <a:pPr marL="681990" marR="370840">
              <a:lnSpc>
                <a:spcPct val="116599"/>
              </a:lnSpc>
              <a:spcBef>
                <a:spcPts val="90"/>
              </a:spcBef>
            </a:pPr>
            <a:r>
              <a:rPr sz="3700" spc="170" dirty="0">
                <a:solidFill>
                  <a:srgbClr val="B1EDF7"/>
                </a:solidFill>
                <a:latin typeface="Arial"/>
                <a:cs typeface="Arial"/>
              </a:rPr>
              <a:t>Our</a:t>
            </a:r>
            <a:r>
              <a:rPr sz="3700" spc="-65" dirty="0">
                <a:solidFill>
                  <a:srgbClr val="B1EDF7"/>
                </a:solidFill>
                <a:latin typeface="Arial"/>
                <a:cs typeface="Arial"/>
              </a:rPr>
              <a:t> </a:t>
            </a:r>
            <a:r>
              <a:rPr sz="3700" spc="260" dirty="0">
                <a:solidFill>
                  <a:srgbClr val="B1EDF7"/>
                </a:solidFill>
                <a:latin typeface="Arial"/>
                <a:cs typeface="Arial"/>
              </a:rPr>
              <a:t>motto</a:t>
            </a:r>
            <a:r>
              <a:rPr sz="3700" spc="-60" dirty="0">
                <a:solidFill>
                  <a:srgbClr val="B1EDF7"/>
                </a:solidFill>
                <a:latin typeface="Arial"/>
                <a:cs typeface="Arial"/>
              </a:rPr>
              <a:t> </a:t>
            </a:r>
            <a:r>
              <a:rPr sz="3700" spc="15" dirty="0">
                <a:solidFill>
                  <a:srgbClr val="B1EDF7"/>
                </a:solidFill>
                <a:latin typeface="Arial"/>
                <a:cs typeface="Arial"/>
              </a:rPr>
              <a:t>is</a:t>
            </a:r>
            <a:r>
              <a:rPr sz="3700" spc="-65" dirty="0">
                <a:solidFill>
                  <a:srgbClr val="B1EDF7"/>
                </a:solidFill>
                <a:latin typeface="Arial"/>
                <a:cs typeface="Arial"/>
              </a:rPr>
              <a:t> </a:t>
            </a:r>
            <a:r>
              <a:rPr sz="3700" spc="229" dirty="0">
                <a:solidFill>
                  <a:srgbClr val="B1EDF7"/>
                </a:solidFill>
                <a:latin typeface="Arial"/>
                <a:cs typeface="Arial"/>
              </a:rPr>
              <a:t>to</a:t>
            </a:r>
            <a:r>
              <a:rPr sz="3700" spc="-60" dirty="0">
                <a:solidFill>
                  <a:srgbClr val="B1EDF7"/>
                </a:solidFill>
                <a:latin typeface="Arial"/>
                <a:cs typeface="Arial"/>
              </a:rPr>
              <a:t> </a:t>
            </a:r>
            <a:r>
              <a:rPr sz="3700" spc="150" dirty="0">
                <a:solidFill>
                  <a:srgbClr val="B1EDF7"/>
                </a:solidFill>
                <a:latin typeface="Arial"/>
                <a:cs typeface="Arial"/>
              </a:rPr>
              <a:t>provide</a:t>
            </a:r>
            <a:r>
              <a:rPr sz="3700" spc="-65" dirty="0">
                <a:solidFill>
                  <a:srgbClr val="B1EDF7"/>
                </a:solidFill>
                <a:latin typeface="Arial"/>
                <a:cs typeface="Arial"/>
              </a:rPr>
              <a:t> </a:t>
            </a:r>
            <a:r>
              <a:rPr sz="3700" spc="10" dirty="0">
                <a:solidFill>
                  <a:srgbClr val="B1EDF7"/>
                </a:solidFill>
                <a:latin typeface="Arial"/>
                <a:cs typeface="Arial"/>
              </a:rPr>
              <a:t>a</a:t>
            </a:r>
            <a:r>
              <a:rPr sz="3700" spc="-60" dirty="0">
                <a:solidFill>
                  <a:srgbClr val="B1EDF7"/>
                </a:solidFill>
                <a:latin typeface="Arial"/>
                <a:cs typeface="Arial"/>
              </a:rPr>
              <a:t> </a:t>
            </a:r>
            <a:r>
              <a:rPr sz="3700" spc="110" dirty="0">
                <a:solidFill>
                  <a:srgbClr val="B1EDF7"/>
                </a:solidFill>
                <a:latin typeface="Arial"/>
                <a:cs typeface="Arial"/>
              </a:rPr>
              <a:t>dedicated</a:t>
            </a:r>
            <a:r>
              <a:rPr sz="3700" spc="-65" dirty="0">
                <a:solidFill>
                  <a:srgbClr val="B1EDF7"/>
                </a:solidFill>
                <a:latin typeface="Arial"/>
                <a:cs typeface="Arial"/>
              </a:rPr>
              <a:t> </a:t>
            </a:r>
            <a:r>
              <a:rPr sz="3700" spc="140" dirty="0">
                <a:solidFill>
                  <a:srgbClr val="B1EDF7"/>
                </a:solidFill>
                <a:latin typeface="Arial"/>
                <a:cs typeface="Arial"/>
              </a:rPr>
              <a:t>software</a:t>
            </a:r>
            <a:r>
              <a:rPr sz="3700" spc="-60" dirty="0">
                <a:solidFill>
                  <a:srgbClr val="B1EDF7"/>
                </a:solidFill>
                <a:latin typeface="Arial"/>
                <a:cs typeface="Arial"/>
              </a:rPr>
              <a:t> </a:t>
            </a:r>
            <a:r>
              <a:rPr sz="3700" spc="229" dirty="0">
                <a:solidFill>
                  <a:srgbClr val="B1EDF7"/>
                </a:solidFill>
                <a:latin typeface="Arial"/>
                <a:cs typeface="Arial"/>
              </a:rPr>
              <a:t>for</a:t>
            </a:r>
            <a:r>
              <a:rPr sz="3700" spc="-65" dirty="0">
                <a:solidFill>
                  <a:srgbClr val="B1EDF7"/>
                </a:solidFill>
                <a:latin typeface="Arial"/>
                <a:cs typeface="Arial"/>
              </a:rPr>
              <a:t> </a:t>
            </a:r>
            <a:r>
              <a:rPr sz="3700" spc="175" dirty="0">
                <a:solidFill>
                  <a:srgbClr val="B1EDF7"/>
                </a:solidFill>
                <a:latin typeface="Arial"/>
                <a:cs typeface="Arial"/>
              </a:rPr>
              <a:t>the</a:t>
            </a:r>
            <a:r>
              <a:rPr sz="3700" spc="-60" dirty="0">
                <a:solidFill>
                  <a:srgbClr val="B1EDF7"/>
                </a:solidFill>
                <a:latin typeface="Arial"/>
                <a:cs typeface="Arial"/>
              </a:rPr>
              <a:t> </a:t>
            </a:r>
            <a:r>
              <a:rPr sz="3700" spc="155" dirty="0">
                <a:solidFill>
                  <a:srgbClr val="B1EDF7"/>
                </a:solidFill>
                <a:latin typeface="Arial"/>
                <a:cs typeface="Arial"/>
              </a:rPr>
              <a:t>fishermen</a:t>
            </a:r>
            <a:r>
              <a:rPr sz="3700" spc="-65" dirty="0">
                <a:solidFill>
                  <a:srgbClr val="B1EDF7"/>
                </a:solidFill>
                <a:latin typeface="Arial"/>
                <a:cs typeface="Arial"/>
              </a:rPr>
              <a:t> </a:t>
            </a:r>
            <a:r>
              <a:rPr sz="3700" spc="229" dirty="0">
                <a:solidFill>
                  <a:srgbClr val="B1EDF7"/>
                </a:solidFill>
                <a:latin typeface="Arial"/>
                <a:cs typeface="Arial"/>
              </a:rPr>
              <a:t>for  </a:t>
            </a:r>
            <a:r>
              <a:rPr sz="3700" spc="155" dirty="0">
                <a:solidFill>
                  <a:srgbClr val="B1EDF7"/>
                </a:solidFill>
                <a:latin typeface="Arial"/>
                <a:cs typeface="Arial"/>
              </a:rPr>
              <a:t>finding</a:t>
            </a:r>
            <a:r>
              <a:rPr sz="3700" spc="-70" dirty="0">
                <a:solidFill>
                  <a:srgbClr val="B1EDF7"/>
                </a:solidFill>
                <a:latin typeface="Arial"/>
                <a:cs typeface="Arial"/>
              </a:rPr>
              <a:t> </a:t>
            </a:r>
            <a:r>
              <a:rPr sz="3700" spc="175" dirty="0">
                <a:solidFill>
                  <a:srgbClr val="B1EDF7"/>
                </a:solidFill>
                <a:latin typeface="Arial"/>
                <a:cs typeface="Arial"/>
              </a:rPr>
              <a:t>the</a:t>
            </a:r>
            <a:r>
              <a:rPr sz="3700" spc="-65" dirty="0">
                <a:solidFill>
                  <a:srgbClr val="B1EDF7"/>
                </a:solidFill>
                <a:latin typeface="Arial"/>
                <a:cs typeface="Arial"/>
              </a:rPr>
              <a:t> </a:t>
            </a:r>
            <a:r>
              <a:rPr sz="3700" spc="110" dirty="0">
                <a:solidFill>
                  <a:srgbClr val="B1EDF7"/>
                </a:solidFill>
                <a:latin typeface="Arial"/>
                <a:cs typeface="Arial"/>
              </a:rPr>
              <a:t>fishing</a:t>
            </a:r>
            <a:r>
              <a:rPr sz="3700" spc="-65" dirty="0">
                <a:solidFill>
                  <a:srgbClr val="B1EDF7"/>
                </a:solidFill>
                <a:latin typeface="Arial"/>
                <a:cs typeface="Arial"/>
              </a:rPr>
              <a:t> </a:t>
            </a:r>
            <a:r>
              <a:rPr sz="3700" spc="150" dirty="0">
                <a:solidFill>
                  <a:srgbClr val="B1EDF7"/>
                </a:solidFill>
                <a:latin typeface="Arial"/>
                <a:cs typeface="Arial"/>
              </a:rPr>
              <a:t>hotspots</a:t>
            </a:r>
            <a:r>
              <a:rPr sz="3700" spc="-65" dirty="0">
                <a:solidFill>
                  <a:srgbClr val="B1EDF7"/>
                </a:solidFill>
                <a:latin typeface="Arial"/>
                <a:cs typeface="Arial"/>
              </a:rPr>
              <a:t> </a:t>
            </a:r>
            <a:r>
              <a:rPr sz="3700" spc="229" dirty="0">
                <a:solidFill>
                  <a:srgbClr val="B1EDF7"/>
                </a:solidFill>
                <a:latin typeface="Arial"/>
                <a:cs typeface="Arial"/>
              </a:rPr>
              <a:t>for</a:t>
            </a:r>
            <a:r>
              <a:rPr sz="3700" spc="-65" dirty="0">
                <a:solidFill>
                  <a:srgbClr val="B1EDF7"/>
                </a:solidFill>
                <a:latin typeface="Arial"/>
                <a:cs typeface="Arial"/>
              </a:rPr>
              <a:t> </a:t>
            </a:r>
            <a:r>
              <a:rPr sz="3700" spc="140" dirty="0">
                <a:solidFill>
                  <a:srgbClr val="B1EDF7"/>
                </a:solidFill>
                <a:latin typeface="Arial"/>
                <a:cs typeface="Arial"/>
              </a:rPr>
              <a:t>free</a:t>
            </a:r>
            <a:r>
              <a:rPr sz="3700" spc="-65" dirty="0">
                <a:solidFill>
                  <a:srgbClr val="B1EDF7"/>
                </a:solidFill>
                <a:latin typeface="Arial"/>
                <a:cs typeface="Arial"/>
              </a:rPr>
              <a:t> </a:t>
            </a:r>
            <a:r>
              <a:rPr sz="3700" spc="204" dirty="0">
                <a:solidFill>
                  <a:srgbClr val="B1EDF7"/>
                </a:solidFill>
                <a:latin typeface="Arial"/>
                <a:cs typeface="Arial"/>
              </a:rPr>
              <a:t>of</a:t>
            </a:r>
            <a:r>
              <a:rPr sz="3700" spc="-65" dirty="0">
                <a:solidFill>
                  <a:srgbClr val="B1EDF7"/>
                </a:solidFill>
                <a:latin typeface="Arial"/>
                <a:cs typeface="Arial"/>
              </a:rPr>
              <a:t> </a:t>
            </a:r>
            <a:r>
              <a:rPr sz="3700" spc="75" dirty="0">
                <a:solidFill>
                  <a:srgbClr val="B1EDF7"/>
                </a:solidFill>
                <a:latin typeface="Arial"/>
                <a:cs typeface="Arial"/>
              </a:rPr>
              <a:t>cost</a:t>
            </a:r>
            <a:endParaRPr sz="3700" dirty="0">
              <a:latin typeface="Arial"/>
              <a:cs typeface="Arial"/>
            </a:endParaRPr>
          </a:p>
          <a:p>
            <a:pPr>
              <a:lnSpc>
                <a:spcPct val="100000"/>
              </a:lnSpc>
              <a:spcBef>
                <a:spcPts val="5"/>
              </a:spcBef>
            </a:pPr>
            <a:endParaRPr sz="5100" dirty="0">
              <a:latin typeface="Arial"/>
              <a:cs typeface="Arial"/>
            </a:endParaRPr>
          </a:p>
          <a:p>
            <a:pPr marL="681990" marR="5080">
              <a:lnSpc>
                <a:spcPct val="116599"/>
              </a:lnSpc>
              <a:spcBef>
                <a:spcPts val="645"/>
              </a:spcBef>
            </a:pPr>
            <a:r>
              <a:rPr sz="3700" spc="10" dirty="0">
                <a:solidFill>
                  <a:srgbClr val="B1EDF7"/>
                </a:solidFill>
                <a:latin typeface="Arial"/>
                <a:cs typeface="Arial"/>
              </a:rPr>
              <a:t>The </a:t>
            </a:r>
            <a:r>
              <a:rPr sz="3700" spc="165" dirty="0">
                <a:solidFill>
                  <a:srgbClr val="B1EDF7"/>
                </a:solidFill>
                <a:latin typeface="Arial"/>
                <a:cs typeface="Arial"/>
              </a:rPr>
              <a:t>aim </a:t>
            </a:r>
            <a:r>
              <a:rPr sz="3700" spc="204" dirty="0">
                <a:solidFill>
                  <a:srgbClr val="B1EDF7"/>
                </a:solidFill>
                <a:latin typeface="Arial"/>
                <a:cs typeface="Arial"/>
              </a:rPr>
              <a:t>of </a:t>
            </a:r>
            <a:r>
              <a:rPr sz="3700" spc="135" dirty="0">
                <a:solidFill>
                  <a:srgbClr val="B1EDF7"/>
                </a:solidFill>
                <a:latin typeface="Arial"/>
                <a:cs typeface="Arial"/>
              </a:rPr>
              <a:t>this </a:t>
            </a:r>
            <a:r>
              <a:rPr sz="3700" spc="130" dirty="0">
                <a:solidFill>
                  <a:srgbClr val="B1EDF7"/>
                </a:solidFill>
                <a:latin typeface="Arial"/>
                <a:cs typeface="Arial"/>
              </a:rPr>
              <a:t>study </a:t>
            </a:r>
            <a:r>
              <a:rPr sz="3700" spc="20" dirty="0">
                <a:solidFill>
                  <a:srgbClr val="B1EDF7"/>
                </a:solidFill>
                <a:latin typeface="Arial"/>
                <a:cs typeface="Arial"/>
              </a:rPr>
              <a:t>is </a:t>
            </a:r>
            <a:r>
              <a:rPr sz="3700" spc="229" dirty="0">
                <a:solidFill>
                  <a:srgbClr val="B1EDF7"/>
                </a:solidFill>
                <a:latin typeface="Arial"/>
                <a:cs typeface="Arial"/>
              </a:rPr>
              <a:t>to </a:t>
            </a:r>
            <a:r>
              <a:rPr sz="3700" spc="-50" dirty="0">
                <a:solidFill>
                  <a:srgbClr val="B1EDF7"/>
                </a:solidFill>
                <a:latin typeface="Arial"/>
                <a:cs typeface="Arial"/>
              </a:rPr>
              <a:t>assess </a:t>
            </a:r>
            <a:r>
              <a:rPr sz="3700" spc="175" dirty="0">
                <a:solidFill>
                  <a:srgbClr val="B1EDF7"/>
                </a:solidFill>
                <a:latin typeface="Arial"/>
                <a:cs typeface="Arial"/>
              </a:rPr>
              <a:t>the </a:t>
            </a:r>
            <a:r>
              <a:rPr sz="3700" spc="140" dirty="0">
                <a:solidFill>
                  <a:srgbClr val="B1EDF7"/>
                </a:solidFill>
                <a:latin typeface="Arial"/>
                <a:cs typeface="Arial"/>
              </a:rPr>
              <a:t>uptake </a:t>
            </a:r>
            <a:r>
              <a:rPr sz="3700" spc="204" dirty="0">
                <a:solidFill>
                  <a:srgbClr val="B1EDF7"/>
                </a:solidFill>
                <a:latin typeface="Arial"/>
                <a:cs typeface="Arial"/>
              </a:rPr>
              <a:t>of </a:t>
            </a:r>
            <a:r>
              <a:rPr sz="3700" spc="60" dirty="0">
                <a:solidFill>
                  <a:srgbClr val="B1EDF7"/>
                </a:solidFill>
                <a:latin typeface="Arial"/>
                <a:cs typeface="Arial"/>
              </a:rPr>
              <a:t>Satellite </a:t>
            </a:r>
            <a:r>
              <a:rPr sz="3700" spc="125" dirty="0">
                <a:solidFill>
                  <a:srgbClr val="B1EDF7"/>
                </a:solidFill>
                <a:latin typeface="Arial"/>
                <a:cs typeface="Arial"/>
              </a:rPr>
              <a:t>data </a:t>
            </a:r>
            <a:r>
              <a:rPr sz="3700" spc="170" dirty="0">
                <a:solidFill>
                  <a:srgbClr val="B1EDF7"/>
                </a:solidFill>
                <a:latin typeface="Arial"/>
                <a:cs typeface="Arial"/>
              </a:rPr>
              <a:t>in </a:t>
            </a:r>
            <a:r>
              <a:rPr sz="3700" spc="175" dirty="0">
                <a:solidFill>
                  <a:srgbClr val="B1EDF7"/>
                </a:solidFill>
                <a:latin typeface="Arial"/>
                <a:cs typeface="Arial"/>
              </a:rPr>
              <a:t>the  </a:t>
            </a:r>
            <a:r>
              <a:rPr sz="3700" spc="114" dirty="0">
                <a:solidFill>
                  <a:srgbClr val="B1EDF7"/>
                </a:solidFill>
                <a:latin typeface="Arial"/>
                <a:cs typeface="Arial"/>
              </a:rPr>
              <a:t>fishing</a:t>
            </a:r>
            <a:r>
              <a:rPr sz="3700" spc="-65" dirty="0">
                <a:solidFill>
                  <a:srgbClr val="B1EDF7"/>
                </a:solidFill>
                <a:latin typeface="Arial"/>
                <a:cs typeface="Arial"/>
              </a:rPr>
              <a:t> </a:t>
            </a:r>
            <a:r>
              <a:rPr sz="3700" spc="135" dirty="0">
                <a:solidFill>
                  <a:srgbClr val="B1EDF7"/>
                </a:solidFill>
                <a:latin typeface="Arial"/>
                <a:cs typeface="Arial"/>
              </a:rPr>
              <a:t>fleet</a:t>
            </a:r>
            <a:r>
              <a:rPr sz="3700" spc="-60" dirty="0">
                <a:solidFill>
                  <a:srgbClr val="B1EDF7"/>
                </a:solidFill>
                <a:latin typeface="Arial"/>
                <a:cs typeface="Arial"/>
              </a:rPr>
              <a:t> </a:t>
            </a:r>
            <a:r>
              <a:rPr sz="3700" spc="145" dirty="0">
                <a:solidFill>
                  <a:srgbClr val="B1EDF7"/>
                </a:solidFill>
                <a:latin typeface="Arial"/>
                <a:cs typeface="Arial"/>
              </a:rPr>
              <a:t>and</a:t>
            </a:r>
            <a:r>
              <a:rPr sz="3700" spc="-65" dirty="0">
                <a:solidFill>
                  <a:srgbClr val="B1EDF7"/>
                </a:solidFill>
                <a:latin typeface="Arial"/>
                <a:cs typeface="Arial"/>
              </a:rPr>
              <a:t> </a:t>
            </a:r>
            <a:r>
              <a:rPr sz="3700" spc="175" dirty="0">
                <a:solidFill>
                  <a:srgbClr val="B1EDF7"/>
                </a:solidFill>
                <a:latin typeface="Arial"/>
                <a:cs typeface="Arial"/>
              </a:rPr>
              <a:t>the</a:t>
            </a:r>
            <a:r>
              <a:rPr sz="3700" spc="-60" dirty="0">
                <a:solidFill>
                  <a:srgbClr val="B1EDF7"/>
                </a:solidFill>
                <a:latin typeface="Arial"/>
                <a:cs typeface="Arial"/>
              </a:rPr>
              <a:t> </a:t>
            </a:r>
            <a:r>
              <a:rPr sz="3700" spc="105" dirty="0">
                <a:solidFill>
                  <a:srgbClr val="B1EDF7"/>
                </a:solidFill>
                <a:latin typeface="Arial"/>
                <a:cs typeface="Arial"/>
              </a:rPr>
              <a:t>feasibility</a:t>
            </a:r>
            <a:r>
              <a:rPr sz="3700" spc="-60" dirty="0">
                <a:solidFill>
                  <a:srgbClr val="B1EDF7"/>
                </a:solidFill>
                <a:latin typeface="Arial"/>
                <a:cs typeface="Arial"/>
              </a:rPr>
              <a:t> </a:t>
            </a:r>
            <a:r>
              <a:rPr sz="3700" spc="204" dirty="0">
                <a:solidFill>
                  <a:srgbClr val="B1EDF7"/>
                </a:solidFill>
                <a:latin typeface="Arial"/>
                <a:cs typeface="Arial"/>
              </a:rPr>
              <a:t>of</a:t>
            </a:r>
            <a:r>
              <a:rPr sz="3700" spc="-65" dirty="0">
                <a:solidFill>
                  <a:srgbClr val="B1EDF7"/>
                </a:solidFill>
                <a:latin typeface="Arial"/>
                <a:cs typeface="Arial"/>
              </a:rPr>
              <a:t> </a:t>
            </a:r>
            <a:r>
              <a:rPr sz="3700" spc="145" dirty="0">
                <a:solidFill>
                  <a:srgbClr val="B1EDF7"/>
                </a:solidFill>
                <a:latin typeface="Arial"/>
                <a:cs typeface="Arial"/>
              </a:rPr>
              <a:t>producing</a:t>
            </a:r>
            <a:r>
              <a:rPr sz="3700" spc="-60" dirty="0">
                <a:solidFill>
                  <a:srgbClr val="B1EDF7"/>
                </a:solidFill>
                <a:latin typeface="Arial"/>
                <a:cs typeface="Arial"/>
              </a:rPr>
              <a:t> </a:t>
            </a:r>
            <a:r>
              <a:rPr sz="3700" spc="10" dirty="0">
                <a:solidFill>
                  <a:srgbClr val="B1EDF7"/>
                </a:solidFill>
                <a:latin typeface="Arial"/>
                <a:cs typeface="Arial"/>
              </a:rPr>
              <a:t>a</a:t>
            </a:r>
            <a:r>
              <a:rPr sz="3700" spc="-65" dirty="0">
                <a:solidFill>
                  <a:srgbClr val="B1EDF7"/>
                </a:solidFill>
                <a:latin typeface="Arial"/>
                <a:cs typeface="Arial"/>
              </a:rPr>
              <a:t> </a:t>
            </a:r>
            <a:r>
              <a:rPr sz="3700" spc="195" dirty="0">
                <a:solidFill>
                  <a:srgbClr val="B1EDF7"/>
                </a:solidFill>
                <a:latin typeface="Arial"/>
                <a:cs typeface="Arial"/>
              </a:rPr>
              <a:t>map</a:t>
            </a:r>
            <a:r>
              <a:rPr sz="3700" spc="-60" dirty="0">
                <a:solidFill>
                  <a:srgbClr val="B1EDF7"/>
                </a:solidFill>
                <a:latin typeface="Arial"/>
                <a:cs typeface="Arial"/>
              </a:rPr>
              <a:t> </a:t>
            </a:r>
            <a:r>
              <a:rPr sz="3700" spc="204" dirty="0">
                <a:solidFill>
                  <a:srgbClr val="B1EDF7"/>
                </a:solidFill>
                <a:latin typeface="Arial"/>
                <a:cs typeface="Arial"/>
              </a:rPr>
              <a:t>of</a:t>
            </a:r>
            <a:r>
              <a:rPr sz="3700" spc="-60" dirty="0">
                <a:solidFill>
                  <a:srgbClr val="B1EDF7"/>
                </a:solidFill>
                <a:latin typeface="Arial"/>
                <a:cs typeface="Arial"/>
              </a:rPr>
              <a:t> </a:t>
            </a:r>
            <a:r>
              <a:rPr sz="3700" spc="114" dirty="0">
                <a:solidFill>
                  <a:srgbClr val="B1EDF7"/>
                </a:solidFill>
                <a:latin typeface="Arial"/>
                <a:cs typeface="Arial"/>
              </a:rPr>
              <a:t>fishing</a:t>
            </a:r>
            <a:r>
              <a:rPr sz="3700" spc="-65" dirty="0">
                <a:solidFill>
                  <a:srgbClr val="B1EDF7"/>
                </a:solidFill>
                <a:latin typeface="Arial"/>
                <a:cs typeface="Arial"/>
              </a:rPr>
              <a:t> </a:t>
            </a:r>
            <a:r>
              <a:rPr sz="3700" spc="180" dirty="0">
                <a:solidFill>
                  <a:srgbClr val="B1EDF7"/>
                </a:solidFill>
                <a:latin typeface="Arial"/>
                <a:cs typeface="Arial"/>
              </a:rPr>
              <a:t>hotspot  </a:t>
            </a:r>
            <a:r>
              <a:rPr sz="3700" spc="204" dirty="0">
                <a:solidFill>
                  <a:srgbClr val="B1EDF7"/>
                </a:solidFill>
                <a:latin typeface="Arial"/>
                <a:cs typeface="Arial"/>
              </a:rPr>
              <a:t>with</a:t>
            </a:r>
            <a:r>
              <a:rPr sz="3700" spc="-65" dirty="0">
                <a:solidFill>
                  <a:srgbClr val="B1EDF7"/>
                </a:solidFill>
                <a:latin typeface="Arial"/>
                <a:cs typeface="Arial"/>
              </a:rPr>
              <a:t> </a:t>
            </a:r>
            <a:r>
              <a:rPr sz="3700" spc="130" dirty="0">
                <a:solidFill>
                  <a:srgbClr val="B1EDF7"/>
                </a:solidFill>
                <a:latin typeface="Arial"/>
                <a:cs typeface="Arial"/>
              </a:rPr>
              <a:t>high</a:t>
            </a:r>
            <a:r>
              <a:rPr sz="3700" spc="-65" dirty="0">
                <a:solidFill>
                  <a:srgbClr val="B1EDF7"/>
                </a:solidFill>
                <a:latin typeface="Arial"/>
                <a:cs typeface="Arial"/>
              </a:rPr>
              <a:t> </a:t>
            </a:r>
            <a:r>
              <a:rPr sz="3700" spc="90" dirty="0">
                <a:solidFill>
                  <a:srgbClr val="B1EDF7"/>
                </a:solidFill>
                <a:latin typeface="Arial"/>
                <a:cs typeface="Arial"/>
              </a:rPr>
              <a:t>spatial</a:t>
            </a:r>
            <a:r>
              <a:rPr sz="3700" spc="-65" dirty="0">
                <a:solidFill>
                  <a:srgbClr val="B1EDF7"/>
                </a:solidFill>
                <a:latin typeface="Arial"/>
                <a:cs typeface="Arial"/>
              </a:rPr>
              <a:t> </a:t>
            </a:r>
            <a:r>
              <a:rPr sz="3700" spc="145" dirty="0">
                <a:solidFill>
                  <a:srgbClr val="B1EDF7"/>
                </a:solidFill>
                <a:latin typeface="Arial"/>
                <a:cs typeface="Arial"/>
              </a:rPr>
              <a:t>and</a:t>
            </a:r>
            <a:r>
              <a:rPr sz="3700" spc="-65" dirty="0">
                <a:solidFill>
                  <a:srgbClr val="B1EDF7"/>
                </a:solidFill>
                <a:latin typeface="Arial"/>
                <a:cs typeface="Arial"/>
              </a:rPr>
              <a:t> </a:t>
            </a:r>
            <a:r>
              <a:rPr sz="3700" spc="180" dirty="0">
                <a:solidFill>
                  <a:srgbClr val="B1EDF7"/>
                </a:solidFill>
                <a:latin typeface="Arial"/>
                <a:cs typeface="Arial"/>
              </a:rPr>
              <a:t>temporal</a:t>
            </a:r>
            <a:r>
              <a:rPr sz="3700" spc="-65" dirty="0">
                <a:solidFill>
                  <a:srgbClr val="B1EDF7"/>
                </a:solidFill>
                <a:latin typeface="Arial"/>
                <a:cs typeface="Arial"/>
              </a:rPr>
              <a:t> </a:t>
            </a:r>
            <a:r>
              <a:rPr sz="3700" spc="135" dirty="0">
                <a:solidFill>
                  <a:srgbClr val="B1EDF7"/>
                </a:solidFill>
                <a:latin typeface="Arial"/>
                <a:cs typeface="Arial"/>
              </a:rPr>
              <a:t>resolution.</a:t>
            </a:r>
            <a:endParaRPr sz="3700" dirty="0">
              <a:latin typeface="Arial"/>
              <a:cs typeface="Arial"/>
            </a:endParaRPr>
          </a:p>
        </p:txBody>
      </p:sp>
      <p:sp>
        <p:nvSpPr>
          <p:cNvPr id="11" name="Rectangle 10">
            <a:extLst>
              <a:ext uri="{FF2B5EF4-FFF2-40B4-BE49-F238E27FC236}">
                <a16:creationId xmlns:a16="http://schemas.microsoft.com/office/drawing/2014/main" xmlns="" id="{0DB5708C-1021-E9D9-7E2F-4DF00ACAD00D}"/>
              </a:ext>
            </a:extLst>
          </p:cNvPr>
          <p:cNvSpPr/>
          <p:nvPr/>
        </p:nvSpPr>
        <p:spPr>
          <a:xfrm>
            <a:off x="6934200" y="495300"/>
            <a:ext cx="3328155" cy="923330"/>
          </a:xfrm>
          <a:prstGeom prst="rect">
            <a:avLst/>
          </a:prstGeom>
          <a:noFill/>
        </p:spPr>
        <p:txBody>
          <a:bodyPr wrap="square" lIns="91440" tIns="45720" rIns="91440" bIns="45720">
            <a:spAutoFit/>
          </a:bodyPr>
          <a:lstStyle/>
          <a:p>
            <a:pPr algn="ctr"/>
            <a:r>
              <a:rPr lang="en-US" sz="5400" dirty="0">
                <a:ln w="0"/>
                <a:solidFill>
                  <a:schemeClr val="accent5">
                    <a:lumMod val="60000"/>
                    <a:lumOff val="40000"/>
                  </a:schemeClr>
                </a:solidFill>
                <a:effectLst>
                  <a:outerShdw blurRad="38100" dist="19050" dir="2700000" algn="tl" rotWithShape="0">
                    <a:schemeClr val="dk1">
                      <a:alpha val="40000"/>
                    </a:schemeClr>
                  </a:outerShdw>
                </a:effectLst>
              </a:rPr>
              <a:t>INTENTION</a:t>
            </a:r>
            <a:endParaRPr lang="en-US" sz="5400" b="0" cap="none" spc="0" dirty="0">
              <a:ln w="0"/>
              <a:solidFill>
                <a:schemeClr val="accent5">
                  <a:lumMod val="60000"/>
                  <a:lumOff val="40000"/>
                </a:schemeClr>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7992" cy="10286995"/>
          </a:xfrm>
          <a:prstGeom prst="rect">
            <a:avLst/>
          </a:prstGeom>
          <a:blipFill>
            <a:blip r:embed="rId3" cstate="print"/>
            <a:stretch>
              <a:fillRect/>
            </a:stretch>
          </a:blipFill>
        </p:spPr>
        <p:txBody>
          <a:bodyPr wrap="square" lIns="0" tIns="0" rIns="0" bIns="0" rtlCol="0"/>
          <a:lstStyle/>
          <a:p>
            <a:endParaRPr/>
          </a:p>
        </p:txBody>
      </p:sp>
      <p:grpSp>
        <p:nvGrpSpPr>
          <p:cNvPr id="3" name="object 3"/>
          <p:cNvGrpSpPr/>
          <p:nvPr/>
        </p:nvGrpSpPr>
        <p:grpSpPr>
          <a:xfrm>
            <a:off x="0" y="10842"/>
            <a:ext cx="18288635" cy="10285730"/>
            <a:chOff x="0" y="0"/>
            <a:chExt cx="18288635" cy="10285730"/>
          </a:xfrm>
        </p:grpSpPr>
        <p:sp>
          <p:nvSpPr>
            <p:cNvPr id="4" name="object 4"/>
            <p:cNvSpPr/>
            <p:nvPr/>
          </p:nvSpPr>
          <p:spPr>
            <a:xfrm>
              <a:off x="0" y="0"/>
              <a:ext cx="18287999" cy="942020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7190095"/>
              <a:ext cx="18278486" cy="3078753"/>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72" y="7147789"/>
              <a:ext cx="18278123" cy="1548770"/>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0" y="6754978"/>
              <a:ext cx="18288087" cy="3530600"/>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237515" y="4455438"/>
              <a:ext cx="17974310" cy="4369435"/>
            </a:xfrm>
            <a:custGeom>
              <a:avLst/>
              <a:gdLst/>
              <a:ahLst/>
              <a:cxnLst/>
              <a:rect l="l" t="t" r="r" b="b"/>
              <a:pathLst>
                <a:path w="17974310" h="4369434">
                  <a:moveTo>
                    <a:pt x="171754" y="1685366"/>
                  </a:moveTo>
                  <a:lnTo>
                    <a:pt x="166357" y="1670799"/>
                  </a:lnTo>
                  <a:lnTo>
                    <a:pt x="150850" y="1664182"/>
                  </a:lnTo>
                  <a:lnTo>
                    <a:pt x="135597" y="1670799"/>
                  </a:lnTo>
                  <a:lnTo>
                    <a:pt x="130759" y="1685366"/>
                  </a:lnTo>
                  <a:lnTo>
                    <a:pt x="136194" y="1699920"/>
                  </a:lnTo>
                  <a:lnTo>
                    <a:pt x="151714" y="1706549"/>
                  </a:lnTo>
                  <a:lnTo>
                    <a:pt x="166928" y="1699920"/>
                  </a:lnTo>
                  <a:lnTo>
                    <a:pt x="171754" y="1685366"/>
                  </a:lnTo>
                  <a:close/>
                </a:path>
                <a:path w="17974310" h="4369434">
                  <a:moveTo>
                    <a:pt x="205079" y="2559494"/>
                  </a:moveTo>
                  <a:lnTo>
                    <a:pt x="187502" y="2499474"/>
                  </a:lnTo>
                  <a:lnTo>
                    <a:pt x="137490" y="2459748"/>
                  </a:lnTo>
                  <a:lnTo>
                    <a:pt x="100444" y="2453830"/>
                  </a:lnTo>
                  <a:lnTo>
                    <a:pt x="63677" y="2459748"/>
                  </a:lnTo>
                  <a:lnTo>
                    <a:pt x="35293" y="2475814"/>
                  </a:lnTo>
                  <a:lnTo>
                    <a:pt x="15252" y="2499474"/>
                  </a:lnTo>
                  <a:lnTo>
                    <a:pt x="3505" y="2528214"/>
                  </a:lnTo>
                  <a:lnTo>
                    <a:pt x="0" y="2559494"/>
                  </a:lnTo>
                  <a:lnTo>
                    <a:pt x="4699" y="2590762"/>
                  </a:lnTo>
                  <a:lnTo>
                    <a:pt x="17538" y="2619502"/>
                  </a:lnTo>
                  <a:lnTo>
                    <a:pt x="38506" y="2643174"/>
                  </a:lnTo>
                  <a:lnTo>
                    <a:pt x="67525" y="2659227"/>
                  </a:lnTo>
                  <a:lnTo>
                    <a:pt x="104559" y="2665145"/>
                  </a:lnTo>
                  <a:lnTo>
                    <a:pt x="141376" y="2659227"/>
                  </a:lnTo>
                  <a:lnTo>
                    <a:pt x="169786" y="2643174"/>
                  </a:lnTo>
                  <a:lnTo>
                    <a:pt x="189839" y="2619502"/>
                  </a:lnTo>
                  <a:lnTo>
                    <a:pt x="201587" y="2590762"/>
                  </a:lnTo>
                  <a:lnTo>
                    <a:pt x="205079" y="2559494"/>
                  </a:lnTo>
                  <a:close/>
                </a:path>
                <a:path w="17974310" h="4369434">
                  <a:moveTo>
                    <a:pt x="216954" y="2154237"/>
                  </a:moveTo>
                  <a:lnTo>
                    <a:pt x="216357" y="2122919"/>
                  </a:lnTo>
                  <a:lnTo>
                    <a:pt x="199466" y="2096681"/>
                  </a:lnTo>
                  <a:lnTo>
                    <a:pt x="166433" y="2085670"/>
                  </a:lnTo>
                  <a:lnTo>
                    <a:pt x="133819" y="2096681"/>
                  </a:lnTo>
                  <a:lnTo>
                    <a:pt x="117919" y="2122919"/>
                  </a:lnTo>
                  <a:lnTo>
                    <a:pt x="118529" y="2154237"/>
                  </a:lnTo>
                  <a:lnTo>
                    <a:pt x="135458" y="2180475"/>
                  </a:lnTo>
                  <a:lnTo>
                    <a:pt x="168541" y="2191474"/>
                  </a:lnTo>
                  <a:lnTo>
                    <a:pt x="201079" y="2180475"/>
                  </a:lnTo>
                  <a:lnTo>
                    <a:pt x="216954" y="2154237"/>
                  </a:lnTo>
                  <a:close/>
                </a:path>
                <a:path w="17974310" h="4369434">
                  <a:moveTo>
                    <a:pt x="236740" y="2818511"/>
                  </a:moveTo>
                  <a:lnTo>
                    <a:pt x="231317" y="2803982"/>
                  </a:lnTo>
                  <a:lnTo>
                    <a:pt x="215785" y="2797378"/>
                  </a:lnTo>
                  <a:lnTo>
                    <a:pt x="200583" y="2803982"/>
                  </a:lnTo>
                  <a:lnTo>
                    <a:pt x="195745" y="2818511"/>
                  </a:lnTo>
                  <a:lnTo>
                    <a:pt x="201142" y="2833039"/>
                  </a:lnTo>
                  <a:lnTo>
                    <a:pt x="216649" y="2839643"/>
                  </a:lnTo>
                  <a:lnTo>
                    <a:pt x="231902" y="2833039"/>
                  </a:lnTo>
                  <a:lnTo>
                    <a:pt x="236740" y="2818511"/>
                  </a:lnTo>
                  <a:close/>
                </a:path>
                <a:path w="17974310" h="4369434">
                  <a:moveTo>
                    <a:pt x="269544" y="1232204"/>
                  </a:moveTo>
                  <a:lnTo>
                    <a:pt x="263918" y="1217574"/>
                  </a:lnTo>
                  <a:lnTo>
                    <a:pt x="248310" y="1210932"/>
                  </a:lnTo>
                  <a:lnTo>
                    <a:pt x="248881" y="1211211"/>
                  </a:lnTo>
                  <a:lnTo>
                    <a:pt x="233667" y="1217815"/>
                  </a:lnTo>
                  <a:lnTo>
                    <a:pt x="228828" y="1232344"/>
                  </a:lnTo>
                  <a:lnTo>
                    <a:pt x="234238" y="1246873"/>
                  </a:lnTo>
                  <a:lnTo>
                    <a:pt x="249745" y="1253477"/>
                  </a:lnTo>
                  <a:lnTo>
                    <a:pt x="264909" y="1246822"/>
                  </a:lnTo>
                  <a:lnTo>
                    <a:pt x="269544" y="1232204"/>
                  </a:lnTo>
                  <a:close/>
                </a:path>
                <a:path w="17974310" h="4369434">
                  <a:moveTo>
                    <a:pt x="383514" y="1556143"/>
                  </a:moveTo>
                  <a:lnTo>
                    <a:pt x="378104" y="1541614"/>
                  </a:lnTo>
                  <a:lnTo>
                    <a:pt x="362597" y="1535010"/>
                  </a:lnTo>
                  <a:lnTo>
                    <a:pt x="347268" y="1541614"/>
                  </a:lnTo>
                  <a:lnTo>
                    <a:pt x="342303" y="1556143"/>
                  </a:lnTo>
                  <a:lnTo>
                    <a:pt x="347700" y="1570672"/>
                  </a:lnTo>
                  <a:lnTo>
                    <a:pt x="363461" y="1577276"/>
                  </a:lnTo>
                  <a:lnTo>
                    <a:pt x="378675" y="1570672"/>
                  </a:lnTo>
                  <a:lnTo>
                    <a:pt x="383514" y="1556143"/>
                  </a:lnTo>
                  <a:close/>
                </a:path>
                <a:path w="17974310" h="4369434">
                  <a:moveTo>
                    <a:pt x="412089" y="2364689"/>
                  </a:moveTo>
                  <a:lnTo>
                    <a:pt x="411454" y="2333371"/>
                  </a:lnTo>
                  <a:lnTo>
                    <a:pt x="394512" y="2307132"/>
                  </a:lnTo>
                  <a:lnTo>
                    <a:pt x="361454" y="2296134"/>
                  </a:lnTo>
                  <a:lnTo>
                    <a:pt x="328917" y="2307132"/>
                  </a:lnTo>
                  <a:lnTo>
                    <a:pt x="313016" y="2333371"/>
                  </a:lnTo>
                  <a:lnTo>
                    <a:pt x="313601" y="2364689"/>
                  </a:lnTo>
                  <a:lnTo>
                    <a:pt x="330492" y="2390927"/>
                  </a:lnTo>
                  <a:lnTo>
                    <a:pt x="363562" y="2401938"/>
                  </a:lnTo>
                  <a:lnTo>
                    <a:pt x="396201" y="2390927"/>
                  </a:lnTo>
                  <a:lnTo>
                    <a:pt x="412089" y="2364689"/>
                  </a:lnTo>
                  <a:close/>
                </a:path>
                <a:path w="17974310" h="4369434">
                  <a:moveTo>
                    <a:pt x="415264" y="1946008"/>
                  </a:moveTo>
                  <a:lnTo>
                    <a:pt x="406857" y="1911502"/>
                  </a:lnTo>
                  <a:lnTo>
                    <a:pt x="383159" y="1884972"/>
                  </a:lnTo>
                  <a:lnTo>
                    <a:pt x="344335" y="1874354"/>
                  </a:lnTo>
                  <a:lnTo>
                    <a:pt x="305955" y="1884972"/>
                  </a:lnTo>
                  <a:lnTo>
                    <a:pt x="283286" y="1911502"/>
                  </a:lnTo>
                  <a:lnTo>
                    <a:pt x="276212" y="1946008"/>
                  </a:lnTo>
                  <a:lnTo>
                    <a:pt x="284581" y="1980501"/>
                  </a:lnTo>
                  <a:lnTo>
                    <a:pt x="308254" y="2007031"/>
                  </a:lnTo>
                  <a:lnTo>
                    <a:pt x="347103" y="2017649"/>
                  </a:lnTo>
                  <a:lnTo>
                    <a:pt x="385546" y="2007031"/>
                  </a:lnTo>
                  <a:lnTo>
                    <a:pt x="408216" y="1980501"/>
                  </a:lnTo>
                  <a:lnTo>
                    <a:pt x="415264" y="1946008"/>
                  </a:lnTo>
                  <a:close/>
                </a:path>
                <a:path w="17974310" h="4369434">
                  <a:moveTo>
                    <a:pt x="541362" y="2101608"/>
                  </a:moveTo>
                  <a:lnTo>
                    <a:pt x="540778" y="2101418"/>
                  </a:lnTo>
                  <a:lnTo>
                    <a:pt x="541299" y="2101634"/>
                  </a:lnTo>
                  <a:close/>
                </a:path>
                <a:path w="17974310" h="4369434">
                  <a:moveTo>
                    <a:pt x="562013" y="2122640"/>
                  </a:moveTo>
                  <a:lnTo>
                    <a:pt x="556399" y="2108047"/>
                  </a:lnTo>
                  <a:lnTo>
                    <a:pt x="541299" y="2101634"/>
                  </a:lnTo>
                  <a:lnTo>
                    <a:pt x="526148" y="2108212"/>
                  </a:lnTo>
                  <a:lnTo>
                    <a:pt x="521309" y="2122741"/>
                  </a:lnTo>
                  <a:lnTo>
                    <a:pt x="526707" y="2137270"/>
                  </a:lnTo>
                  <a:lnTo>
                    <a:pt x="542213" y="2143874"/>
                  </a:lnTo>
                  <a:lnTo>
                    <a:pt x="557377" y="2137232"/>
                  </a:lnTo>
                  <a:lnTo>
                    <a:pt x="562013" y="2122640"/>
                  </a:lnTo>
                  <a:close/>
                </a:path>
                <a:path w="17974310" h="4369434">
                  <a:moveTo>
                    <a:pt x="7574724" y="3902583"/>
                  </a:moveTo>
                  <a:lnTo>
                    <a:pt x="7567041" y="3881755"/>
                  </a:lnTo>
                  <a:lnTo>
                    <a:pt x="7544829" y="3872293"/>
                  </a:lnTo>
                  <a:lnTo>
                    <a:pt x="7522985" y="3881691"/>
                  </a:lnTo>
                  <a:lnTo>
                    <a:pt x="7516114" y="3902341"/>
                  </a:lnTo>
                  <a:lnTo>
                    <a:pt x="7523912" y="3922992"/>
                  </a:lnTo>
                  <a:lnTo>
                    <a:pt x="7546073" y="3932377"/>
                  </a:lnTo>
                  <a:lnTo>
                    <a:pt x="7546073" y="3932859"/>
                  </a:lnTo>
                  <a:lnTo>
                    <a:pt x="7567765" y="3923398"/>
                  </a:lnTo>
                  <a:lnTo>
                    <a:pt x="7574724" y="3902583"/>
                  </a:lnTo>
                  <a:close/>
                </a:path>
                <a:path w="17974310" h="4369434">
                  <a:moveTo>
                    <a:pt x="7601864" y="4198772"/>
                  </a:moveTo>
                  <a:lnTo>
                    <a:pt x="7601166" y="4162869"/>
                  </a:lnTo>
                  <a:lnTo>
                    <a:pt x="7581887" y="4132783"/>
                  </a:lnTo>
                  <a:lnTo>
                    <a:pt x="7544257" y="4120159"/>
                  </a:lnTo>
                  <a:lnTo>
                    <a:pt x="7507211" y="4132783"/>
                  </a:lnTo>
                  <a:lnTo>
                    <a:pt x="7489114" y="4162869"/>
                  </a:lnTo>
                  <a:lnTo>
                    <a:pt x="7489799" y="4198772"/>
                  </a:lnTo>
                  <a:lnTo>
                    <a:pt x="7509040" y="4228846"/>
                  </a:lnTo>
                  <a:lnTo>
                    <a:pt x="7546632" y="4241470"/>
                  </a:lnTo>
                  <a:lnTo>
                    <a:pt x="7583767" y="4228846"/>
                  </a:lnTo>
                  <a:lnTo>
                    <a:pt x="7601864" y="4198772"/>
                  </a:lnTo>
                  <a:close/>
                </a:path>
                <a:path w="17974310" h="4369434">
                  <a:moveTo>
                    <a:pt x="7603299" y="3624046"/>
                  </a:moveTo>
                  <a:lnTo>
                    <a:pt x="7602639" y="3617353"/>
                  </a:lnTo>
                  <a:lnTo>
                    <a:pt x="7601966" y="3611524"/>
                  </a:lnTo>
                  <a:lnTo>
                    <a:pt x="7597318" y="3606927"/>
                  </a:lnTo>
                  <a:lnTo>
                    <a:pt x="7591412" y="3606546"/>
                  </a:lnTo>
                  <a:lnTo>
                    <a:pt x="7584757" y="3607219"/>
                  </a:lnTo>
                  <a:lnTo>
                    <a:pt x="7580008" y="3613239"/>
                  </a:lnTo>
                  <a:lnTo>
                    <a:pt x="7580681" y="3619931"/>
                  </a:lnTo>
                  <a:lnTo>
                    <a:pt x="7581341" y="3625773"/>
                  </a:lnTo>
                  <a:lnTo>
                    <a:pt x="7586002" y="3630358"/>
                  </a:lnTo>
                  <a:lnTo>
                    <a:pt x="7591895" y="3630752"/>
                  </a:lnTo>
                  <a:lnTo>
                    <a:pt x="7598550" y="3630079"/>
                  </a:lnTo>
                  <a:lnTo>
                    <a:pt x="7603299" y="3624046"/>
                  </a:lnTo>
                  <a:close/>
                </a:path>
                <a:path w="17974310" h="4369434">
                  <a:moveTo>
                    <a:pt x="7673175" y="3388233"/>
                  </a:moveTo>
                  <a:lnTo>
                    <a:pt x="7672806" y="3374847"/>
                  </a:lnTo>
                  <a:lnTo>
                    <a:pt x="7667384" y="3369589"/>
                  </a:lnTo>
                  <a:lnTo>
                    <a:pt x="7654074" y="3369780"/>
                  </a:lnTo>
                  <a:lnTo>
                    <a:pt x="7648753" y="3375329"/>
                  </a:lnTo>
                  <a:lnTo>
                    <a:pt x="7649134" y="3388715"/>
                  </a:lnTo>
                  <a:lnTo>
                    <a:pt x="7654544" y="3394075"/>
                  </a:lnTo>
                  <a:lnTo>
                    <a:pt x="7667853" y="3393694"/>
                  </a:lnTo>
                  <a:lnTo>
                    <a:pt x="7673175" y="3388233"/>
                  </a:lnTo>
                  <a:close/>
                </a:path>
                <a:path w="17974310" h="4369434">
                  <a:moveTo>
                    <a:pt x="7691247" y="4350524"/>
                  </a:moveTo>
                  <a:lnTo>
                    <a:pt x="7685824" y="4345076"/>
                  </a:lnTo>
                  <a:lnTo>
                    <a:pt x="7672514" y="4345076"/>
                  </a:lnTo>
                  <a:lnTo>
                    <a:pt x="7667091" y="4350524"/>
                  </a:lnTo>
                  <a:lnTo>
                    <a:pt x="7667091" y="4363923"/>
                  </a:lnTo>
                  <a:lnTo>
                    <a:pt x="7672514" y="4369371"/>
                  </a:lnTo>
                  <a:lnTo>
                    <a:pt x="7685824" y="4369371"/>
                  </a:lnTo>
                  <a:lnTo>
                    <a:pt x="7691247" y="4363923"/>
                  </a:lnTo>
                  <a:lnTo>
                    <a:pt x="7691247" y="4350524"/>
                  </a:lnTo>
                  <a:close/>
                </a:path>
                <a:path w="17974310" h="4369434">
                  <a:moveTo>
                    <a:pt x="7696479" y="4067352"/>
                  </a:moveTo>
                  <a:lnTo>
                    <a:pt x="7690764" y="4061815"/>
                  </a:lnTo>
                  <a:lnTo>
                    <a:pt x="7683830" y="4061904"/>
                  </a:lnTo>
                  <a:lnTo>
                    <a:pt x="7684109" y="4062666"/>
                  </a:lnTo>
                  <a:lnTo>
                    <a:pt x="7677455" y="4063250"/>
                  </a:lnTo>
                  <a:lnTo>
                    <a:pt x="7672616" y="4069181"/>
                  </a:lnTo>
                  <a:lnTo>
                    <a:pt x="7673657" y="4081703"/>
                  </a:lnTo>
                  <a:lnTo>
                    <a:pt x="7678318" y="4086390"/>
                  </a:lnTo>
                  <a:lnTo>
                    <a:pt x="7684109" y="4086872"/>
                  </a:lnTo>
                  <a:lnTo>
                    <a:pt x="7690955" y="4086783"/>
                  </a:lnTo>
                  <a:lnTo>
                    <a:pt x="7696479" y="4081132"/>
                  </a:lnTo>
                  <a:lnTo>
                    <a:pt x="7696479" y="4067352"/>
                  </a:lnTo>
                  <a:close/>
                </a:path>
                <a:path w="17974310" h="4369434">
                  <a:moveTo>
                    <a:pt x="7731798" y="3707422"/>
                  </a:moveTo>
                  <a:lnTo>
                    <a:pt x="7724153" y="3686606"/>
                  </a:lnTo>
                  <a:lnTo>
                    <a:pt x="7701991" y="3677145"/>
                  </a:lnTo>
                  <a:lnTo>
                    <a:pt x="7680172" y="3686530"/>
                  </a:lnTo>
                  <a:lnTo>
                    <a:pt x="7673289" y="3707180"/>
                  </a:lnTo>
                  <a:lnTo>
                    <a:pt x="7681036" y="3727831"/>
                  </a:lnTo>
                  <a:lnTo>
                    <a:pt x="7703134" y="3737216"/>
                  </a:lnTo>
                  <a:lnTo>
                    <a:pt x="7703134" y="3737699"/>
                  </a:lnTo>
                  <a:lnTo>
                    <a:pt x="7724826" y="3728237"/>
                  </a:lnTo>
                  <a:lnTo>
                    <a:pt x="7731798" y="3707422"/>
                  </a:lnTo>
                  <a:close/>
                </a:path>
                <a:path w="17974310" h="4369434">
                  <a:moveTo>
                    <a:pt x="7799629" y="3936835"/>
                  </a:moveTo>
                  <a:lnTo>
                    <a:pt x="7799006" y="3904475"/>
                  </a:lnTo>
                  <a:lnTo>
                    <a:pt x="7781620" y="3877360"/>
                  </a:lnTo>
                  <a:lnTo>
                    <a:pt x="7747724" y="3865981"/>
                  </a:lnTo>
                  <a:lnTo>
                    <a:pt x="7714285" y="3877272"/>
                  </a:lnTo>
                  <a:lnTo>
                    <a:pt x="7697952" y="3904411"/>
                  </a:lnTo>
                  <a:lnTo>
                    <a:pt x="7698537" y="3936809"/>
                  </a:lnTo>
                  <a:lnTo>
                    <a:pt x="7715885" y="3963949"/>
                  </a:lnTo>
                  <a:lnTo>
                    <a:pt x="7749807" y="3975328"/>
                  </a:lnTo>
                  <a:lnTo>
                    <a:pt x="7783309" y="3963962"/>
                  </a:lnTo>
                  <a:lnTo>
                    <a:pt x="7799629" y="3936835"/>
                  </a:lnTo>
                  <a:close/>
                </a:path>
                <a:path w="17974310" h="4369434">
                  <a:moveTo>
                    <a:pt x="17471949" y="2002320"/>
                  </a:moveTo>
                  <a:lnTo>
                    <a:pt x="17471797" y="1994725"/>
                  </a:lnTo>
                  <a:lnTo>
                    <a:pt x="17470273" y="1987664"/>
                  </a:lnTo>
                  <a:lnTo>
                    <a:pt x="17464837" y="1982139"/>
                  </a:lnTo>
                  <a:lnTo>
                    <a:pt x="17457954" y="1980323"/>
                  </a:lnTo>
                  <a:lnTo>
                    <a:pt x="17457192" y="1979269"/>
                  </a:lnTo>
                  <a:lnTo>
                    <a:pt x="17449788" y="1980780"/>
                  </a:lnTo>
                  <a:lnTo>
                    <a:pt x="17443717" y="1984883"/>
                  </a:lnTo>
                  <a:lnTo>
                    <a:pt x="17439615" y="1990940"/>
                  </a:lnTo>
                  <a:lnTo>
                    <a:pt x="17438104" y="1998357"/>
                  </a:lnTo>
                  <a:lnTo>
                    <a:pt x="17439615" y="2005761"/>
                  </a:lnTo>
                  <a:lnTo>
                    <a:pt x="17443717" y="2011832"/>
                  </a:lnTo>
                  <a:lnTo>
                    <a:pt x="17449788" y="2015934"/>
                  </a:lnTo>
                  <a:lnTo>
                    <a:pt x="17457192" y="2017445"/>
                  </a:lnTo>
                  <a:lnTo>
                    <a:pt x="17464189" y="2014410"/>
                  </a:lnTo>
                  <a:lnTo>
                    <a:pt x="17469257" y="2009127"/>
                  </a:lnTo>
                  <a:lnTo>
                    <a:pt x="17471949" y="2002320"/>
                  </a:lnTo>
                  <a:close/>
                </a:path>
                <a:path w="17974310" h="4369434">
                  <a:moveTo>
                    <a:pt x="17489462" y="1405204"/>
                  </a:moveTo>
                  <a:lnTo>
                    <a:pt x="17488408" y="1395945"/>
                  </a:lnTo>
                  <a:lnTo>
                    <a:pt x="17481055" y="1388795"/>
                  </a:lnTo>
                  <a:lnTo>
                    <a:pt x="17471708" y="1388224"/>
                  </a:lnTo>
                  <a:lnTo>
                    <a:pt x="17464228" y="1390015"/>
                  </a:lnTo>
                  <a:lnTo>
                    <a:pt x="17458233" y="1394371"/>
                  </a:lnTo>
                  <a:lnTo>
                    <a:pt x="17454296" y="1400670"/>
                  </a:lnTo>
                  <a:lnTo>
                    <a:pt x="17453001" y="1408264"/>
                  </a:lnTo>
                  <a:lnTo>
                    <a:pt x="17454842" y="1415732"/>
                  </a:lnTo>
                  <a:lnTo>
                    <a:pt x="17459236" y="1421714"/>
                  </a:lnTo>
                  <a:lnTo>
                    <a:pt x="17465548" y="1425625"/>
                  </a:lnTo>
                  <a:lnTo>
                    <a:pt x="17473143" y="1426870"/>
                  </a:lnTo>
                  <a:lnTo>
                    <a:pt x="17472470" y="1426197"/>
                  </a:lnTo>
                  <a:lnTo>
                    <a:pt x="17479696" y="1423911"/>
                  </a:lnTo>
                  <a:lnTo>
                    <a:pt x="17485297" y="1419212"/>
                  </a:lnTo>
                  <a:lnTo>
                    <a:pt x="17488726" y="1412748"/>
                  </a:lnTo>
                  <a:lnTo>
                    <a:pt x="17489462" y="1405204"/>
                  </a:lnTo>
                  <a:close/>
                </a:path>
                <a:path w="17974310" h="4369434">
                  <a:moveTo>
                    <a:pt x="17520412" y="1109433"/>
                  </a:moveTo>
                  <a:lnTo>
                    <a:pt x="17510113" y="1047686"/>
                  </a:lnTo>
                  <a:lnTo>
                    <a:pt x="17463669" y="1004773"/>
                  </a:lnTo>
                  <a:lnTo>
                    <a:pt x="17427029" y="998232"/>
                  </a:lnTo>
                  <a:lnTo>
                    <a:pt x="17390733" y="1004773"/>
                  </a:lnTo>
                  <a:lnTo>
                    <a:pt x="17363745" y="1022299"/>
                  </a:lnTo>
                  <a:lnTo>
                    <a:pt x="17346016" y="1047686"/>
                  </a:lnTo>
                  <a:lnTo>
                    <a:pt x="17337482" y="1077772"/>
                  </a:lnTo>
                  <a:lnTo>
                    <a:pt x="17338091" y="1109433"/>
                  </a:lnTo>
                  <a:lnTo>
                    <a:pt x="17347781" y="1139520"/>
                  </a:lnTo>
                  <a:lnTo>
                    <a:pt x="17366501" y="1164907"/>
                  </a:lnTo>
                  <a:lnTo>
                    <a:pt x="17394174" y="1182433"/>
                  </a:lnTo>
                  <a:lnTo>
                    <a:pt x="17430750" y="1188974"/>
                  </a:lnTo>
                  <a:lnTo>
                    <a:pt x="17467085" y="1182433"/>
                  </a:lnTo>
                  <a:lnTo>
                    <a:pt x="17494111" y="1164907"/>
                  </a:lnTo>
                  <a:lnTo>
                    <a:pt x="17511865" y="1139520"/>
                  </a:lnTo>
                  <a:lnTo>
                    <a:pt x="17520412" y="1109433"/>
                  </a:lnTo>
                  <a:close/>
                </a:path>
                <a:path w="17974310" h="4369434">
                  <a:moveTo>
                    <a:pt x="17528121" y="19088"/>
                  </a:moveTo>
                  <a:lnTo>
                    <a:pt x="17526610" y="11684"/>
                  </a:lnTo>
                  <a:lnTo>
                    <a:pt x="17522508" y="5613"/>
                  </a:lnTo>
                  <a:lnTo>
                    <a:pt x="17516437" y="1511"/>
                  </a:lnTo>
                  <a:lnTo>
                    <a:pt x="17509033" y="0"/>
                  </a:lnTo>
                  <a:lnTo>
                    <a:pt x="17501515" y="1663"/>
                  </a:lnTo>
                  <a:lnTo>
                    <a:pt x="17495419" y="5943"/>
                  </a:lnTo>
                  <a:lnTo>
                    <a:pt x="17491380" y="12192"/>
                  </a:lnTo>
                  <a:lnTo>
                    <a:pt x="17490034" y="19761"/>
                  </a:lnTo>
                  <a:lnTo>
                    <a:pt x="17491698" y="27266"/>
                  </a:lnTo>
                  <a:lnTo>
                    <a:pt x="17495978" y="33337"/>
                  </a:lnTo>
                  <a:lnTo>
                    <a:pt x="17502226" y="37363"/>
                  </a:lnTo>
                  <a:lnTo>
                    <a:pt x="17509795" y="38747"/>
                  </a:lnTo>
                  <a:lnTo>
                    <a:pt x="17509033" y="38176"/>
                  </a:lnTo>
                  <a:lnTo>
                    <a:pt x="17516437" y="36664"/>
                  </a:lnTo>
                  <a:lnTo>
                    <a:pt x="17522508" y="32562"/>
                  </a:lnTo>
                  <a:lnTo>
                    <a:pt x="17526610" y="26504"/>
                  </a:lnTo>
                  <a:lnTo>
                    <a:pt x="17528121" y="19088"/>
                  </a:lnTo>
                  <a:close/>
                </a:path>
                <a:path w="17974310" h="4369434">
                  <a:moveTo>
                    <a:pt x="17542726" y="486765"/>
                  </a:moveTo>
                  <a:lnTo>
                    <a:pt x="17541215" y="479348"/>
                  </a:lnTo>
                  <a:lnTo>
                    <a:pt x="17537113" y="473278"/>
                  </a:lnTo>
                  <a:lnTo>
                    <a:pt x="17531042" y="469176"/>
                  </a:lnTo>
                  <a:lnTo>
                    <a:pt x="17523638" y="467677"/>
                  </a:lnTo>
                  <a:lnTo>
                    <a:pt x="17516107" y="469341"/>
                  </a:lnTo>
                  <a:lnTo>
                    <a:pt x="17510011" y="473608"/>
                  </a:lnTo>
                  <a:lnTo>
                    <a:pt x="17505934" y="479856"/>
                  </a:lnTo>
                  <a:lnTo>
                    <a:pt x="17504537" y="487426"/>
                  </a:lnTo>
                  <a:lnTo>
                    <a:pt x="17506265" y="494931"/>
                  </a:lnTo>
                  <a:lnTo>
                    <a:pt x="17510570" y="501002"/>
                  </a:lnTo>
                  <a:lnTo>
                    <a:pt x="17516818" y="505028"/>
                  </a:lnTo>
                  <a:lnTo>
                    <a:pt x="17524400" y="506412"/>
                  </a:lnTo>
                  <a:lnTo>
                    <a:pt x="17523638" y="505841"/>
                  </a:lnTo>
                  <a:lnTo>
                    <a:pt x="17531042" y="504342"/>
                  </a:lnTo>
                  <a:lnTo>
                    <a:pt x="17537113" y="500240"/>
                  </a:lnTo>
                  <a:lnTo>
                    <a:pt x="17541215" y="494169"/>
                  </a:lnTo>
                  <a:lnTo>
                    <a:pt x="17542726" y="486765"/>
                  </a:lnTo>
                  <a:close/>
                </a:path>
                <a:path w="17974310" h="4369434">
                  <a:moveTo>
                    <a:pt x="17593882" y="165277"/>
                  </a:moveTo>
                  <a:lnTo>
                    <a:pt x="17592383" y="157873"/>
                  </a:lnTo>
                  <a:lnTo>
                    <a:pt x="17588281" y="151803"/>
                  </a:lnTo>
                  <a:lnTo>
                    <a:pt x="17582211" y="147701"/>
                  </a:lnTo>
                  <a:lnTo>
                    <a:pt x="17574794" y="146189"/>
                  </a:lnTo>
                  <a:lnTo>
                    <a:pt x="17567275" y="147853"/>
                  </a:lnTo>
                  <a:lnTo>
                    <a:pt x="17561179" y="152133"/>
                  </a:lnTo>
                  <a:lnTo>
                    <a:pt x="17557141" y="158381"/>
                  </a:lnTo>
                  <a:lnTo>
                    <a:pt x="17555795" y="165950"/>
                  </a:lnTo>
                  <a:lnTo>
                    <a:pt x="17557458" y="173443"/>
                  </a:lnTo>
                  <a:lnTo>
                    <a:pt x="17561738" y="179514"/>
                  </a:lnTo>
                  <a:lnTo>
                    <a:pt x="17567987" y="183553"/>
                  </a:lnTo>
                  <a:lnTo>
                    <a:pt x="17575556" y="184937"/>
                  </a:lnTo>
                  <a:lnTo>
                    <a:pt x="17574794" y="184365"/>
                  </a:lnTo>
                  <a:lnTo>
                    <a:pt x="17582211" y="182854"/>
                  </a:lnTo>
                  <a:lnTo>
                    <a:pt x="17588281" y="178752"/>
                  </a:lnTo>
                  <a:lnTo>
                    <a:pt x="17592383" y="172694"/>
                  </a:lnTo>
                  <a:lnTo>
                    <a:pt x="17593882" y="165277"/>
                  </a:lnTo>
                  <a:close/>
                </a:path>
                <a:path w="17974310" h="4369434">
                  <a:moveTo>
                    <a:pt x="17637506" y="405930"/>
                  </a:moveTo>
                  <a:lnTo>
                    <a:pt x="17635881" y="398564"/>
                  </a:lnTo>
                  <a:lnTo>
                    <a:pt x="17631690" y="392582"/>
                  </a:lnTo>
                  <a:lnTo>
                    <a:pt x="17625556" y="388594"/>
                  </a:lnTo>
                  <a:lnTo>
                    <a:pt x="17618126" y="387235"/>
                  </a:lnTo>
                  <a:lnTo>
                    <a:pt x="17610646" y="389039"/>
                  </a:lnTo>
                  <a:lnTo>
                    <a:pt x="17604626" y="393433"/>
                  </a:lnTo>
                  <a:lnTo>
                    <a:pt x="17600676" y="399770"/>
                  </a:lnTo>
                  <a:lnTo>
                    <a:pt x="17599419" y="407365"/>
                  </a:lnTo>
                  <a:lnTo>
                    <a:pt x="17601222" y="414845"/>
                  </a:lnTo>
                  <a:lnTo>
                    <a:pt x="17605629" y="420852"/>
                  </a:lnTo>
                  <a:lnTo>
                    <a:pt x="17611954" y="424776"/>
                  </a:lnTo>
                  <a:lnTo>
                    <a:pt x="17619561" y="425970"/>
                  </a:lnTo>
                  <a:lnTo>
                    <a:pt x="17618799" y="425399"/>
                  </a:lnTo>
                  <a:lnTo>
                    <a:pt x="17626191" y="423760"/>
                  </a:lnTo>
                  <a:lnTo>
                    <a:pt x="17632198" y="419531"/>
                  </a:lnTo>
                  <a:lnTo>
                    <a:pt x="17636186" y="413385"/>
                  </a:lnTo>
                  <a:lnTo>
                    <a:pt x="17637506" y="405930"/>
                  </a:lnTo>
                  <a:close/>
                </a:path>
                <a:path w="17974310" h="4369434">
                  <a:moveTo>
                    <a:pt x="17637938" y="1736178"/>
                  </a:moveTo>
                  <a:lnTo>
                    <a:pt x="17619676" y="1673821"/>
                  </a:lnTo>
                  <a:lnTo>
                    <a:pt x="17567682" y="1632546"/>
                  </a:lnTo>
                  <a:lnTo>
                    <a:pt x="17529163" y="1626400"/>
                  </a:lnTo>
                  <a:lnTo>
                    <a:pt x="17529163" y="1625727"/>
                  </a:lnTo>
                  <a:lnTo>
                    <a:pt x="17490948" y="1631899"/>
                  </a:lnTo>
                  <a:lnTo>
                    <a:pt x="17440606" y="1673301"/>
                  </a:lnTo>
                  <a:lnTo>
                    <a:pt x="17424705" y="1735848"/>
                  </a:lnTo>
                  <a:lnTo>
                    <a:pt x="17429569" y="1768436"/>
                  </a:lnTo>
                  <a:lnTo>
                    <a:pt x="17442917" y="1798396"/>
                  </a:lnTo>
                  <a:lnTo>
                    <a:pt x="17464685" y="1823059"/>
                  </a:lnTo>
                  <a:lnTo>
                    <a:pt x="17494860" y="1839798"/>
                  </a:lnTo>
                  <a:lnTo>
                    <a:pt x="17533366" y="1845970"/>
                  </a:lnTo>
                  <a:lnTo>
                    <a:pt x="17571657" y="1839823"/>
                  </a:lnTo>
                  <a:lnTo>
                    <a:pt x="17601197" y="1823135"/>
                  </a:lnTo>
                  <a:lnTo>
                    <a:pt x="17622063" y="1798535"/>
                  </a:lnTo>
                  <a:lnTo>
                    <a:pt x="17634293" y="1768678"/>
                  </a:lnTo>
                  <a:lnTo>
                    <a:pt x="17637938" y="1736178"/>
                  </a:lnTo>
                  <a:close/>
                </a:path>
                <a:path w="17974310" h="4369434">
                  <a:moveTo>
                    <a:pt x="17645139" y="976083"/>
                  </a:moveTo>
                  <a:lnTo>
                    <a:pt x="17643640" y="968679"/>
                  </a:lnTo>
                  <a:lnTo>
                    <a:pt x="17639538" y="962609"/>
                  </a:lnTo>
                  <a:lnTo>
                    <a:pt x="17633468" y="958507"/>
                  </a:lnTo>
                  <a:lnTo>
                    <a:pt x="17626051" y="957008"/>
                  </a:lnTo>
                  <a:lnTo>
                    <a:pt x="17618533" y="958672"/>
                  </a:lnTo>
                  <a:lnTo>
                    <a:pt x="17612437" y="962939"/>
                  </a:lnTo>
                  <a:lnTo>
                    <a:pt x="17608398" y="969187"/>
                  </a:lnTo>
                  <a:lnTo>
                    <a:pt x="17607064" y="976757"/>
                  </a:lnTo>
                  <a:lnTo>
                    <a:pt x="17608728" y="984262"/>
                  </a:lnTo>
                  <a:lnTo>
                    <a:pt x="17612995" y="990333"/>
                  </a:lnTo>
                  <a:lnTo>
                    <a:pt x="17619244" y="994359"/>
                  </a:lnTo>
                  <a:lnTo>
                    <a:pt x="17626813" y="995743"/>
                  </a:lnTo>
                  <a:lnTo>
                    <a:pt x="17626051" y="995172"/>
                  </a:lnTo>
                  <a:lnTo>
                    <a:pt x="17633468" y="993673"/>
                  </a:lnTo>
                  <a:lnTo>
                    <a:pt x="17639538" y="989571"/>
                  </a:lnTo>
                  <a:lnTo>
                    <a:pt x="17643640" y="983500"/>
                  </a:lnTo>
                  <a:lnTo>
                    <a:pt x="17645139" y="976083"/>
                  </a:lnTo>
                  <a:close/>
                </a:path>
                <a:path w="17974310" h="4369434">
                  <a:moveTo>
                    <a:pt x="17656023" y="1521244"/>
                  </a:moveTo>
                  <a:lnTo>
                    <a:pt x="17654689" y="1513319"/>
                  </a:lnTo>
                  <a:lnTo>
                    <a:pt x="17648682" y="1507020"/>
                  </a:lnTo>
                  <a:lnTo>
                    <a:pt x="17640846" y="1505496"/>
                  </a:lnTo>
                  <a:lnTo>
                    <a:pt x="17640084" y="1504924"/>
                  </a:lnTo>
                  <a:lnTo>
                    <a:pt x="17632668" y="1506435"/>
                  </a:lnTo>
                  <a:lnTo>
                    <a:pt x="17626597" y="1510525"/>
                  </a:lnTo>
                  <a:lnTo>
                    <a:pt x="17622508" y="1516595"/>
                  </a:lnTo>
                  <a:lnTo>
                    <a:pt x="17620996" y="1524012"/>
                  </a:lnTo>
                  <a:lnTo>
                    <a:pt x="17622508" y="1531416"/>
                  </a:lnTo>
                  <a:lnTo>
                    <a:pt x="17626597" y="1537487"/>
                  </a:lnTo>
                  <a:lnTo>
                    <a:pt x="17632668" y="1541589"/>
                  </a:lnTo>
                  <a:lnTo>
                    <a:pt x="17640084" y="1543088"/>
                  </a:lnTo>
                  <a:lnTo>
                    <a:pt x="17647196" y="1540459"/>
                  </a:lnTo>
                  <a:lnTo>
                    <a:pt x="17652569" y="1535455"/>
                  </a:lnTo>
                  <a:lnTo>
                    <a:pt x="17655680" y="1528813"/>
                  </a:lnTo>
                  <a:lnTo>
                    <a:pt x="17656023" y="1521244"/>
                  </a:lnTo>
                  <a:close/>
                </a:path>
                <a:path w="17974310" h="4369434">
                  <a:moveTo>
                    <a:pt x="17661992" y="2279904"/>
                  </a:moveTo>
                  <a:lnTo>
                    <a:pt x="17661852" y="2272322"/>
                  </a:lnTo>
                  <a:lnTo>
                    <a:pt x="17660328" y="2265261"/>
                  </a:lnTo>
                  <a:lnTo>
                    <a:pt x="17654880" y="2259723"/>
                  </a:lnTo>
                  <a:lnTo>
                    <a:pt x="17648009" y="2257907"/>
                  </a:lnTo>
                  <a:lnTo>
                    <a:pt x="17647247" y="2256853"/>
                  </a:lnTo>
                  <a:lnTo>
                    <a:pt x="17639830" y="2258364"/>
                  </a:lnTo>
                  <a:lnTo>
                    <a:pt x="17633760" y="2262467"/>
                  </a:lnTo>
                  <a:lnTo>
                    <a:pt x="17629658" y="2268537"/>
                  </a:lnTo>
                  <a:lnTo>
                    <a:pt x="17628159" y="2275941"/>
                  </a:lnTo>
                  <a:lnTo>
                    <a:pt x="17629658" y="2283358"/>
                  </a:lnTo>
                  <a:lnTo>
                    <a:pt x="17633760" y="2289416"/>
                  </a:lnTo>
                  <a:lnTo>
                    <a:pt x="17639830" y="2293518"/>
                  </a:lnTo>
                  <a:lnTo>
                    <a:pt x="17647247" y="2295029"/>
                  </a:lnTo>
                  <a:lnTo>
                    <a:pt x="17654232" y="2292007"/>
                  </a:lnTo>
                  <a:lnTo>
                    <a:pt x="17659312" y="2286711"/>
                  </a:lnTo>
                  <a:lnTo>
                    <a:pt x="17661992" y="2279904"/>
                  </a:lnTo>
                  <a:close/>
                </a:path>
                <a:path w="17974310" h="4369434">
                  <a:moveTo>
                    <a:pt x="17669485" y="742403"/>
                  </a:moveTo>
                  <a:lnTo>
                    <a:pt x="17661636" y="710057"/>
                  </a:lnTo>
                  <a:lnTo>
                    <a:pt x="17639488" y="685177"/>
                  </a:lnTo>
                  <a:lnTo>
                    <a:pt x="17603140" y="675220"/>
                  </a:lnTo>
                  <a:lnTo>
                    <a:pt x="17567186" y="685177"/>
                  </a:lnTo>
                  <a:lnTo>
                    <a:pt x="17545990" y="710057"/>
                  </a:lnTo>
                  <a:lnTo>
                    <a:pt x="17539412" y="742403"/>
                  </a:lnTo>
                  <a:lnTo>
                    <a:pt x="17547286" y="774738"/>
                  </a:lnTo>
                  <a:lnTo>
                    <a:pt x="17569472" y="799617"/>
                  </a:lnTo>
                  <a:lnTo>
                    <a:pt x="17605820" y="809574"/>
                  </a:lnTo>
                  <a:lnTo>
                    <a:pt x="17641710" y="799617"/>
                  </a:lnTo>
                  <a:lnTo>
                    <a:pt x="17662881" y="774738"/>
                  </a:lnTo>
                  <a:lnTo>
                    <a:pt x="17669485" y="742403"/>
                  </a:lnTo>
                  <a:close/>
                </a:path>
                <a:path w="17974310" h="4369434">
                  <a:moveTo>
                    <a:pt x="17679874" y="2101418"/>
                  </a:moveTo>
                  <a:lnTo>
                    <a:pt x="17667745" y="2068804"/>
                  </a:lnTo>
                  <a:lnTo>
                    <a:pt x="17632833" y="2053983"/>
                  </a:lnTo>
                  <a:lnTo>
                    <a:pt x="17632071" y="2053412"/>
                  </a:lnTo>
                  <a:lnTo>
                    <a:pt x="17597730" y="2068322"/>
                  </a:lnTo>
                  <a:lnTo>
                    <a:pt x="17586719" y="2101126"/>
                  </a:lnTo>
                  <a:lnTo>
                    <a:pt x="17598873" y="2133930"/>
                  </a:lnTo>
                  <a:lnTo>
                    <a:pt x="17634077" y="2148840"/>
                  </a:lnTo>
                  <a:lnTo>
                    <a:pt x="17668786" y="2134019"/>
                  </a:lnTo>
                  <a:lnTo>
                    <a:pt x="17679874" y="2101418"/>
                  </a:lnTo>
                  <a:close/>
                </a:path>
                <a:path w="17974310" h="4369434">
                  <a:moveTo>
                    <a:pt x="17681702" y="267576"/>
                  </a:moveTo>
                  <a:lnTo>
                    <a:pt x="17680204" y="260159"/>
                  </a:lnTo>
                  <a:lnTo>
                    <a:pt x="17676102" y="254088"/>
                  </a:lnTo>
                  <a:lnTo>
                    <a:pt x="17670031" y="249999"/>
                  </a:lnTo>
                  <a:lnTo>
                    <a:pt x="17662614" y="248488"/>
                  </a:lnTo>
                  <a:lnTo>
                    <a:pt x="17655096" y="250151"/>
                  </a:lnTo>
                  <a:lnTo>
                    <a:pt x="17648987" y="254431"/>
                  </a:lnTo>
                  <a:lnTo>
                    <a:pt x="17644923" y="260667"/>
                  </a:lnTo>
                  <a:lnTo>
                    <a:pt x="17643526" y="268236"/>
                  </a:lnTo>
                  <a:lnTo>
                    <a:pt x="17645241" y="275742"/>
                  </a:lnTo>
                  <a:lnTo>
                    <a:pt x="17649546" y="281813"/>
                  </a:lnTo>
                  <a:lnTo>
                    <a:pt x="17655807" y="285851"/>
                  </a:lnTo>
                  <a:lnTo>
                    <a:pt x="17663376" y="287223"/>
                  </a:lnTo>
                  <a:lnTo>
                    <a:pt x="17662614" y="286651"/>
                  </a:lnTo>
                  <a:lnTo>
                    <a:pt x="17670031" y="285153"/>
                  </a:lnTo>
                  <a:lnTo>
                    <a:pt x="17676102" y="281051"/>
                  </a:lnTo>
                  <a:lnTo>
                    <a:pt x="17680204" y="274980"/>
                  </a:lnTo>
                  <a:lnTo>
                    <a:pt x="17681702" y="267576"/>
                  </a:lnTo>
                  <a:close/>
                </a:path>
                <a:path w="17974310" h="4369434">
                  <a:moveTo>
                    <a:pt x="17709401" y="1268653"/>
                  </a:moveTo>
                  <a:lnTo>
                    <a:pt x="17697120" y="1236116"/>
                  </a:lnTo>
                  <a:lnTo>
                    <a:pt x="17662132" y="1221320"/>
                  </a:lnTo>
                  <a:lnTo>
                    <a:pt x="17662132" y="1220660"/>
                  </a:lnTo>
                  <a:lnTo>
                    <a:pt x="17627715" y="1235557"/>
                  </a:lnTo>
                  <a:lnTo>
                    <a:pt x="17616691" y="1268323"/>
                  </a:lnTo>
                  <a:lnTo>
                    <a:pt x="17628832" y="1301089"/>
                  </a:lnTo>
                  <a:lnTo>
                    <a:pt x="17663948" y="1315986"/>
                  </a:lnTo>
                  <a:lnTo>
                    <a:pt x="17698504" y="1301191"/>
                  </a:lnTo>
                  <a:lnTo>
                    <a:pt x="17709401" y="1268653"/>
                  </a:lnTo>
                  <a:close/>
                </a:path>
                <a:path w="17974310" h="4369434">
                  <a:moveTo>
                    <a:pt x="17735119" y="1900123"/>
                  </a:moveTo>
                  <a:lnTo>
                    <a:pt x="17734966" y="1892528"/>
                  </a:lnTo>
                  <a:lnTo>
                    <a:pt x="17733442" y="1885467"/>
                  </a:lnTo>
                  <a:lnTo>
                    <a:pt x="17727994" y="1879942"/>
                  </a:lnTo>
                  <a:lnTo>
                    <a:pt x="17721123" y="1878126"/>
                  </a:lnTo>
                  <a:lnTo>
                    <a:pt x="17720361" y="1877072"/>
                  </a:lnTo>
                  <a:lnTo>
                    <a:pt x="17712944" y="1878584"/>
                  </a:lnTo>
                  <a:lnTo>
                    <a:pt x="17706874" y="1882686"/>
                  </a:lnTo>
                  <a:lnTo>
                    <a:pt x="17702784" y="1888744"/>
                  </a:lnTo>
                  <a:lnTo>
                    <a:pt x="17701273" y="1896160"/>
                  </a:lnTo>
                  <a:lnTo>
                    <a:pt x="17702784" y="1903564"/>
                  </a:lnTo>
                  <a:lnTo>
                    <a:pt x="17706874" y="1909635"/>
                  </a:lnTo>
                  <a:lnTo>
                    <a:pt x="17712944" y="1913737"/>
                  </a:lnTo>
                  <a:lnTo>
                    <a:pt x="17720361" y="1915248"/>
                  </a:lnTo>
                  <a:lnTo>
                    <a:pt x="17727359" y="1912213"/>
                  </a:lnTo>
                  <a:lnTo>
                    <a:pt x="17732426" y="1906930"/>
                  </a:lnTo>
                  <a:lnTo>
                    <a:pt x="17735119" y="1900123"/>
                  </a:lnTo>
                  <a:close/>
                </a:path>
                <a:path w="17974310" h="4369434">
                  <a:moveTo>
                    <a:pt x="17973955" y="1649666"/>
                  </a:moveTo>
                  <a:lnTo>
                    <a:pt x="17963655" y="1588109"/>
                  </a:lnTo>
                  <a:lnTo>
                    <a:pt x="17917237" y="1545323"/>
                  </a:lnTo>
                  <a:lnTo>
                    <a:pt x="17880635" y="1538795"/>
                  </a:lnTo>
                  <a:lnTo>
                    <a:pt x="17880635" y="1538224"/>
                  </a:lnTo>
                  <a:lnTo>
                    <a:pt x="17844326" y="1544764"/>
                  </a:lnTo>
                  <a:lnTo>
                    <a:pt x="17817313" y="1562303"/>
                  </a:lnTo>
                  <a:lnTo>
                    <a:pt x="17799558" y="1587677"/>
                  </a:lnTo>
                  <a:lnTo>
                    <a:pt x="17791011" y="1617776"/>
                  </a:lnTo>
                  <a:lnTo>
                    <a:pt x="17791595" y="1649437"/>
                  </a:lnTo>
                  <a:lnTo>
                    <a:pt x="17801273" y="1679524"/>
                  </a:lnTo>
                  <a:lnTo>
                    <a:pt x="17819967" y="1704898"/>
                  </a:lnTo>
                  <a:lnTo>
                    <a:pt x="17847653" y="1722437"/>
                  </a:lnTo>
                  <a:lnTo>
                    <a:pt x="17884255" y="1728978"/>
                  </a:lnTo>
                  <a:lnTo>
                    <a:pt x="17920615" y="1722450"/>
                  </a:lnTo>
                  <a:lnTo>
                    <a:pt x="17947653" y="1704975"/>
                  </a:lnTo>
                  <a:lnTo>
                    <a:pt x="17965408" y="1679676"/>
                  </a:lnTo>
                  <a:lnTo>
                    <a:pt x="17973955" y="1649666"/>
                  </a:lnTo>
                  <a:close/>
                </a:path>
              </a:pathLst>
            </a:custGeom>
            <a:solidFill>
              <a:srgbClr val="FFFFFF">
                <a:alpha val="38429"/>
              </a:srgbClr>
            </a:solidFill>
          </p:spPr>
          <p:txBody>
            <a:bodyPr wrap="square" lIns="0" tIns="0" rIns="0" bIns="0" rtlCol="0"/>
            <a:lstStyle/>
            <a:p>
              <a:endParaRPr/>
            </a:p>
          </p:txBody>
        </p:sp>
      </p:grpSp>
      <p:sp>
        <p:nvSpPr>
          <p:cNvPr id="10" name="object 10"/>
          <p:cNvSpPr txBox="1"/>
          <p:nvPr/>
        </p:nvSpPr>
        <p:spPr>
          <a:xfrm>
            <a:off x="9053639" y="0"/>
            <a:ext cx="180975" cy="193040"/>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129CBF"/>
                </a:solidFill>
                <a:latin typeface="Arial"/>
                <a:cs typeface="Arial"/>
              </a:rPr>
              <a:t>2</a:t>
            </a:r>
            <a:r>
              <a:rPr sz="1100" dirty="0">
                <a:solidFill>
                  <a:srgbClr val="129CBF"/>
                </a:solidFill>
                <a:latin typeface="Arial"/>
                <a:cs typeface="Arial"/>
              </a:rPr>
              <a:t>8</a:t>
            </a:r>
            <a:endParaRPr sz="1100">
              <a:latin typeface="Arial"/>
              <a:cs typeface="Arial"/>
            </a:endParaRPr>
          </a:p>
        </p:txBody>
      </p:sp>
      <p:sp>
        <p:nvSpPr>
          <p:cNvPr id="14" name="object 14"/>
          <p:cNvSpPr txBox="1"/>
          <p:nvPr/>
        </p:nvSpPr>
        <p:spPr>
          <a:xfrm>
            <a:off x="4012246" y="2891620"/>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1</a:t>
            </a:r>
            <a:endParaRPr sz="600">
              <a:latin typeface="Arial"/>
              <a:cs typeface="Arial"/>
            </a:endParaRPr>
          </a:p>
        </p:txBody>
      </p:sp>
      <p:sp>
        <p:nvSpPr>
          <p:cNvPr id="18" name="object 18"/>
          <p:cNvSpPr txBox="1"/>
          <p:nvPr/>
        </p:nvSpPr>
        <p:spPr>
          <a:xfrm>
            <a:off x="8068403" y="2891620"/>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3</a:t>
            </a:r>
            <a:endParaRPr sz="600">
              <a:latin typeface="Arial"/>
              <a:cs typeface="Arial"/>
            </a:endParaRPr>
          </a:p>
        </p:txBody>
      </p:sp>
      <p:sp>
        <p:nvSpPr>
          <p:cNvPr id="22" name="object 22"/>
          <p:cNvSpPr txBox="1"/>
          <p:nvPr/>
        </p:nvSpPr>
        <p:spPr>
          <a:xfrm>
            <a:off x="12124529" y="2891620"/>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5</a:t>
            </a:r>
            <a:endParaRPr sz="600">
              <a:latin typeface="Arial"/>
              <a:cs typeface="Arial"/>
            </a:endParaRPr>
          </a:p>
        </p:txBody>
      </p:sp>
      <p:sp>
        <p:nvSpPr>
          <p:cNvPr id="26" name="object 26"/>
          <p:cNvSpPr txBox="1"/>
          <p:nvPr/>
        </p:nvSpPr>
        <p:spPr>
          <a:xfrm>
            <a:off x="14201192" y="6663624"/>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6</a:t>
            </a:r>
            <a:endParaRPr sz="600">
              <a:latin typeface="Arial"/>
              <a:cs typeface="Arial"/>
            </a:endParaRPr>
          </a:p>
        </p:txBody>
      </p:sp>
      <p:sp>
        <p:nvSpPr>
          <p:cNvPr id="30" name="object 30"/>
          <p:cNvSpPr txBox="1"/>
          <p:nvPr/>
        </p:nvSpPr>
        <p:spPr>
          <a:xfrm>
            <a:off x="10145036" y="6663624"/>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4</a:t>
            </a:r>
            <a:endParaRPr sz="600">
              <a:latin typeface="Arial"/>
              <a:cs typeface="Arial"/>
            </a:endParaRPr>
          </a:p>
        </p:txBody>
      </p:sp>
      <p:pic>
        <p:nvPicPr>
          <p:cNvPr id="48" name="Picture 47">
            <a:extLst>
              <a:ext uri="{FF2B5EF4-FFF2-40B4-BE49-F238E27FC236}">
                <a16:creationId xmlns:a16="http://schemas.microsoft.com/office/drawing/2014/main" xmlns="" id="{7A858704-5AF4-9BD6-837F-CBB96C530CDA}"/>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762000" y="1074389"/>
            <a:ext cx="2733705" cy="5647654"/>
          </a:xfrm>
          <a:prstGeom prst="rect">
            <a:avLst/>
          </a:prstGeom>
        </p:spPr>
      </p:pic>
      <p:pic>
        <p:nvPicPr>
          <p:cNvPr id="49" name="weather fault">
            <a:hlinkClick r:id="" action="ppaction://media"/>
            <a:extLst>
              <a:ext uri="{FF2B5EF4-FFF2-40B4-BE49-F238E27FC236}">
                <a16:creationId xmlns:a16="http://schemas.microsoft.com/office/drawing/2014/main" xmlns="" id="{C9BA69D3-C1F6-CD60-578B-1CA54206CF6F}"/>
              </a:ext>
            </a:extLst>
          </p:cNvPr>
          <p:cNvPicPr>
            <a:picLocks noChangeAspect="1"/>
          </p:cNvPicPr>
          <p:nvPr>
            <a:videoFile r:link="rId1"/>
            <p:extLst>
              <p:ext uri="{DAA4B4D4-6D71-4841-9C94-3DE7FCFB9230}">
                <p14:media xmlns:p14="http://schemas.microsoft.com/office/powerpoint/2010/main" xmlns="" r:embed="rId9"/>
              </p:ext>
            </p:extLst>
          </p:nvPr>
        </p:nvPicPr>
        <p:blipFill>
          <a:blip r:embed="rId10" cstate="print"/>
          <a:stretch>
            <a:fillRect/>
          </a:stretch>
        </p:blipFill>
        <p:spPr>
          <a:xfrm>
            <a:off x="1066800" y="2477105"/>
            <a:ext cx="701675" cy="701675"/>
          </a:xfrm>
          <a:prstGeom prst="rect">
            <a:avLst/>
          </a:prstGeom>
        </p:spPr>
      </p:pic>
      <p:pic>
        <p:nvPicPr>
          <p:cNvPr id="50" name="hotpot fault">
            <a:hlinkClick r:id="" action="ppaction://media"/>
            <a:extLst>
              <a:ext uri="{FF2B5EF4-FFF2-40B4-BE49-F238E27FC236}">
                <a16:creationId xmlns:a16="http://schemas.microsoft.com/office/drawing/2014/main" xmlns="" id="{1A9C5B0C-43E6-1A4D-ED69-7DF2E0FC9B28}"/>
              </a:ext>
            </a:extLst>
          </p:cNvPr>
          <p:cNvPicPr>
            <a:picLocks noChangeAspect="1"/>
          </p:cNvPicPr>
          <p:nvPr>
            <a:videoFile r:link="rId1"/>
            <p:extLst>
              <p:ext uri="{DAA4B4D4-6D71-4841-9C94-3DE7FCFB9230}">
                <p14:media xmlns:p14="http://schemas.microsoft.com/office/powerpoint/2010/main" xmlns="" r:embed="rId11"/>
              </p:ext>
            </p:extLst>
          </p:nvPr>
        </p:nvPicPr>
        <p:blipFill>
          <a:blip r:embed="rId12" cstate="print"/>
          <a:stretch>
            <a:fillRect/>
          </a:stretch>
        </p:blipFill>
        <p:spPr>
          <a:xfrm>
            <a:off x="2467049" y="4772100"/>
            <a:ext cx="685800" cy="685800"/>
          </a:xfrm>
          <a:prstGeom prst="rect">
            <a:avLst/>
          </a:prstGeom>
        </p:spPr>
      </p:pic>
      <p:sp>
        <p:nvSpPr>
          <p:cNvPr id="51" name="Rectangle 50">
            <a:extLst>
              <a:ext uri="{FF2B5EF4-FFF2-40B4-BE49-F238E27FC236}">
                <a16:creationId xmlns:a16="http://schemas.microsoft.com/office/drawing/2014/main" xmlns="" id="{721A4135-9816-B3A9-9D89-8143503D169C}"/>
              </a:ext>
            </a:extLst>
          </p:cNvPr>
          <p:cNvSpPr/>
          <p:nvPr/>
        </p:nvSpPr>
        <p:spPr>
          <a:xfrm>
            <a:off x="4288185" y="2827942"/>
            <a:ext cx="13655562" cy="4524315"/>
          </a:xfrm>
          <a:prstGeom prst="rect">
            <a:avLst/>
          </a:prstGeom>
          <a:noFill/>
        </p:spPr>
        <p:txBody>
          <a:bodyPr wrap="square" lIns="91440" tIns="45720" rIns="91440" bIns="45720">
            <a:spAutoFit/>
          </a:bodyPr>
          <a:lstStyle/>
          <a:p>
            <a:pPr algn="ctr" rtl="0">
              <a:spcBef>
                <a:spcPts val="0"/>
              </a:spcBef>
              <a:spcAft>
                <a:spcPts val="0"/>
              </a:spcAft>
            </a:pPr>
            <a:r>
              <a:rPr lang="en-US" sz="3600" i="1" u="none" strike="noStrike" dirty="0">
                <a:solidFill>
                  <a:schemeClr val="accent5">
                    <a:lumMod val="50000"/>
                  </a:schemeClr>
                </a:solidFill>
                <a:effectLst/>
                <a:latin typeface="Arial" panose="020B0604020202020204" pitchFamily="34" charset="0"/>
              </a:rPr>
              <a:t>On the basis of our problem statement, our team had spoken to different fishermen. They had mentioned some of the hardships faced during fishing, which were related to the problems that are faced by them. Our team had taken account of their problem and mentioned it here for reference.</a:t>
            </a:r>
            <a:endParaRPr lang="en-US" sz="3600" i="1" dirty="0">
              <a:solidFill>
                <a:schemeClr val="accent5">
                  <a:lumMod val="50000"/>
                </a:schemeClr>
              </a:solidFill>
              <a:effectLst/>
            </a:endParaRPr>
          </a:p>
          <a:p>
            <a:r>
              <a:rPr lang="en-US" sz="5400" dirty="0"/>
              <a:t/>
            </a:r>
            <a:br>
              <a:rPr lang="en-US" sz="5400" dirty="0"/>
            </a:b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2" name="Rectangle 51">
            <a:extLst>
              <a:ext uri="{FF2B5EF4-FFF2-40B4-BE49-F238E27FC236}">
                <a16:creationId xmlns:a16="http://schemas.microsoft.com/office/drawing/2014/main" xmlns="" id="{A7157E85-9673-CBF3-3B02-757E6A0FEB1E}"/>
              </a:ext>
            </a:extLst>
          </p:cNvPr>
          <p:cNvSpPr/>
          <p:nvPr/>
        </p:nvSpPr>
        <p:spPr>
          <a:xfrm>
            <a:off x="6968734" y="1254687"/>
            <a:ext cx="7633817" cy="707886"/>
          </a:xfrm>
          <a:prstGeom prst="rect">
            <a:avLst/>
          </a:prstGeom>
          <a:noFill/>
        </p:spPr>
        <p:txBody>
          <a:bodyPr wrap="square" lIns="91440" tIns="45720" rIns="91440" bIns="45720">
            <a:spAutoFit/>
          </a:bodyPr>
          <a:lstStyle/>
          <a:p>
            <a:pPr algn="ctr"/>
            <a:r>
              <a:rPr lang="en-US" sz="4000" b="1" dirty="0">
                <a:ln w="0"/>
                <a:solidFill>
                  <a:schemeClr val="tx2">
                    <a:lumMod val="75000"/>
                  </a:schemeClr>
                </a:solidFill>
                <a:effectLst>
                  <a:outerShdw blurRad="38100" dist="19050" dir="2700000" algn="tl" rotWithShape="0">
                    <a:schemeClr val="dk1">
                      <a:alpha val="40000"/>
                    </a:schemeClr>
                  </a:outerShdw>
                </a:effectLst>
              </a:rPr>
              <a:t>INFORMATION GATHERED</a:t>
            </a:r>
            <a:endParaRPr lang="en-US" sz="4000" b="1" cap="none" spc="0" dirty="0">
              <a:ln w="0"/>
              <a:solidFill>
                <a:schemeClr val="tx2">
                  <a:lumMod val="75000"/>
                </a:schemeClr>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066" fill="hold"/>
                                        <p:tgtEl>
                                          <p:spTgt spid="49"/>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9967" fill="hold"/>
                                        <p:tgtEl>
                                          <p:spTgt spid="5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endCondLst>
                    <p:cond evt="onStopAudio" delay="0">
                      <p:tgtEl>
                        <p:sldTgt/>
                      </p:tgtEl>
                    </p:cond>
                  </p:endCondLst>
                </p:cTn>
                <p:tgtEl>
                  <p:spTgt spid="49"/>
                </p:tgtEl>
              </p:cMediaNode>
            </p:video>
            <p:video>
              <p:cMediaNode vol="80000">
                <p:cTn id="12" fill="hold" display="0">
                  <p:stCondLst>
                    <p:cond delay="indefinite"/>
                  </p:stCondLst>
                  <p:endCondLst>
                    <p:cond evt="onStopAudio" delay="0">
                      <p:tgtEl>
                        <p:sldTgt/>
                      </p:tgtEl>
                    </p:cond>
                  </p:endCondLst>
                </p:cTn>
                <p:tgtEl>
                  <p:spTgt spid="50"/>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 y="1270"/>
            <a:ext cx="18288635" cy="10285730"/>
            <a:chOff x="0" y="1"/>
            <a:chExt cx="18288635" cy="10285730"/>
          </a:xfrm>
        </p:grpSpPr>
        <p:sp>
          <p:nvSpPr>
            <p:cNvPr id="3" name="object 3"/>
            <p:cNvSpPr/>
            <p:nvPr/>
          </p:nvSpPr>
          <p:spPr>
            <a:xfrm>
              <a:off x="0" y="1"/>
              <a:ext cx="18287987" cy="942020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7190095"/>
              <a:ext cx="18278486" cy="30787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72" y="7147791"/>
              <a:ext cx="18278123" cy="154877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708" y="6089074"/>
              <a:ext cx="18276570" cy="971550"/>
            </a:xfrm>
            <a:custGeom>
              <a:avLst/>
              <a:gdLst/>
              <a:ahLst/>
              <a:cxnLst/>
              <a:rect l="l" t="t" r="r" b="b"/>
              <a:pathLst>
                <a:path w="18276570" h="971550">
                  <a:moveTo>
                    <a:pt x="8184873" y="971538"/>
                  </a:moveTo>
                  <a:lnTo>
                    <a:pt x="8055136" y="971440"/>
                  </a:lnTo>
                  <a:lnTo>
                    <a:pt x="7926596" y="970749"/>
                  </a:lnTo>
                  <a:lnTo>
                    <a:pt x="7799229" y="969488"/>
                  </a:lnTo>
                  <a:lnTo>
                    <a:pt x="7673011" y="967679"/>
                  </a:lnTo>
                  <a:lnTo>
                    <a:pt x="7547916" y="965345"/>
                  </a:lnTo>
                  <a:lnTo>
                    <a:pt x="7423921" y="962509"/>
                  </a:lnTo>
                  <a:lnTo>
                    <a:pt x="7300999" y="959194"/>
                  </a:lnTo>
                  <a:lnTo>
                    <a:pt x="7179128" y="955421"/>
                  </a:lnTo>
                  <a:lnTo>
                    <a:pt x="7058280" y="951215"/>
                  </a:lnTo>
                  <a:lnTo>
                    <a:pt x="6938433" y="946597"/>
                  </a:lnTo>
                  <a:lnTo>
                    <a:pt x="6819561" y="941590"/>
                  </a:lnTo>
                  <a:lnTo>
                    <a:pt x="6701640" y="936217"/>
                  </a:lnTo>
                  <a:lnTo>
                    <a:pt x="6526486" y="927520"/>
                  </a:lnTo>
                  <a:lnTo>
                    <a:pt x="6353332" y="918128"/>
                  </a:lnTo>
                  <a:lnTo>
                    <a:pt x="6182094" y="908115"/>
                  </a:lnTo>
                  <a:lnTo>
                    <a:pt x="6012689" y="897560"/>
                  </a:lnTo>
                  <a:lnTo>
                    <a:pt x="5789521" y="882773"/>
                  </a:lnTo>
                  <a:lnTo>
                    <a:pt x="5514633" y="863400"/>
                  </a:lnTo>
                  <a:lnTo>
                    <a:pt x="4297798" y="771281"/>
                  </a:lnTo>
                  <a:lnTo>
                    <a:pt x="4041247" y="752786"/>
                  </a:lnTo>
                  <a:lnTo>
                    <a:pt x="3837463" y="738928"/>
                  </a:lnTo>
                  <a:lnTo>
                    <a:pt x="3685346" y="729201"/>
                  </a:lnTo>
                  <a:lnTo>
                    <a:pt x="3533754" y="720129"/>
                  </a:lnTo>
                  <a:lnTo>
                    <a:pt x="3382603" y="711791"/>
                  </a:lnTo>
                  <a:lnTo>
                    <a:pt x="3231810" y="704261"/>
                  </a:lnTo>
                  <a:lnTo>
                    <a:pt x="3131439" y="699729"/>
                  </a:lnTo>
                  <a:lnTo>
                    <a:pt x="3031166" y="695613"/>
                  </a:lnTo>
                  <a:lnTo>
                    <a:pt x="2930964" y="691936"/>
                  </a:lnTo>
                  <a:lnTo>
                    <a:pt x="2830811" y="688720"/>
                  </a:lnTo>
                  <a:lnTo>
                    <a:pt x="2730680" y="685989"/>
                  </a:lnTo>
                  <a:lnTo>
                    <a:pt x="2630548" y="683766"/>
                  </a:lnTo>
                  <a:lnTo>
                    <a:pt x="2530390" y="682071"/>
                  </a:lnTo>
                  <a:lnTo>
                    <a:pt x="2430180" y="680930"/>
                  </a:lnTo>
                  <a:lnTo>
                    <a:pt x="2329894" y="680363"/>
                  </a:lnTo>
                  <a:lnTo>
                    <a:pt x="2229508" y="680394"/>
                  </a:lnTo>
                  <a:lnTo>
                    <a:pt x="2128996" y="681046"/>
                  </a:lnTo>
                  <a:lnTo>
                    <a:pt x="2028335" y="682340"/>
                  </a:lnTo>
                  <a:lnTo>
                    <a:pt x="1927498" y="684301"/>
                  </a:lnTo>
                  <a:lnTo>
                    <a:pt x="1826462" y="686950"/>
                  </a:lnTo>
                  <a:lnTo>
                    <a:pt x="1725201" y="690310"/>
                  </a:lnTo>
                  <a:lnTo>
                    <a:pt x="1623692" y="694404"/>
                  </a:lnTo>
                  <a:lnTo>
                    <a:pt x="1521909" y="699254"/>
                  </a:lnTo>
                  <a:lnTo>
                    <a:pt x="1470907" y="701971"/>
                  </a:lnTo>
                  <a:lnTo>
                    <a:pt x="1419827" y="704884"/>
                  </a:lnTo>
                  <a:lnTo>
                    <a:pt x="1368666" y="707998"/>
                  </a:lnTo>
                  <a:lnTo>
                    <a:pt x="1317422" y="711316"/>
                  </a:lnTo>
                  <a:lnTo>
                    <a:pt x="1266090" y="714840"/>
                  </a:lnTo>
                  <a:lnTo>
                    <a:pt x="1214669" y="718572"/>
                  </a:lnTo>
                  <a:lnTo>
                    <a:pt x="1163154" y="722517"/>
                  </a:lnTo>
                  <a:lnTo>
                    <a:pt x="1111543" y="726676"/>
                  </a:lnTo>
                  <a:lnTo>
                    <a:pt x="1059833" y="731052"/>
                  </a:lnTo>
                  <a:lnTo>
                    <a:pt x="1008020" y="735649"/>
                  </a:lnTo>
                  <a:lnTo>
                    <a:pt x="956102" y="740469"/>
                  </a:lnTo>
                  <a:lnTo>
                    <a:pt x="904075" y="745515"/>
                  </a:lnTo>
                  <a:lnTo>
                    <a:pt x="851936" y="750790"/>
                  </a:lnTo>
                  <a:lnTo>
                    <a:pt x="799683" y="756297"/>
                  </a:lnTo>
                  <a:lnTo>
                    <a:pt x="747311" y="762038"/>
                  </a:lnTo>
                  <a:lnTo>
                    <a:pt x="694819" y="768016"/>
                  </a:lnTo>
                  <a:lnTo>
                    <a:pt x="642202" y="774234"/>
                  </a:lnTo>
                  <a:lnTo>
                    <a:pt x="589459" y="780696"/>
                  </a:lnTo>
                  <a:lnTo>
                    <a:pt x="536585" y="787403"/>
                  </a:lnTo>
                  <a:lnTo>
                    <a:pt x="483577" y="794359"/>
                  </a:lnTo>
                  <a:lnTo>
                    <a:pt x="430433" y="801567"/>
                  </a:lnTo>
                  <a:lnTo>
                    <a:pt x="377150" y="809029"/>
                  </a:lnTo>
                  <a:lnTo>
                    <a:pt x="323724" y="816748"/>
                  </a:lnTo>
                  <a:lnTo>
                    <a:pt x="270152" y="824727"/>
                  </a:lnTo>
                  <a:lnTo>
                    <a:pt x="216432" y="832968"/>
                  </a:lnTo>
                  <a:lnTo>
                    <a:pt x="162559" y="841476"/>
                  </a:lnTo>
                  <a:lnTo>
                    <a:pt x="108532" y="850252"/>
                  </a:lnTo>
                  <a:lnTo>
                    <a:pt x="54346" y="859300"/>
                  </a:lnTo>
                  <a:lnTo>
                    <a:pt x="0" y="868621"/>
                  </a:lnTo>
                  <a:lnTo>
                    <a:pt x="0" y="356164"/>
                  </a:lnTo>
                  <a:lnTo>
                    <a:pt x="91871" y="350398"/>
                  </a:lnTo>
                  <a:lnTo>
                    <a:pt x="182919" y="344900"/>
                  </a:lnTo>
                  <a:lnTo>
                    <a:pt x="273152" y="339666"/>
                  </a:lnTo>
                  <a:lnTo>
                    <a:pt x="362577" y="334694"/>
                  </a:lnTo>
                  <a:lnTo>
                    <a:pt x="451202" y="329981"/>
                  </a:lnTo>
                  <a:lnTo>
                    <a:pt x="539034" y="325522"/>
                  </a:lnTo>
                  <a:lnTo>
                    <a:pt x="626080" y="321316"/>
                  </a:lnTo>
                  <a:lnTo>
                    <a:pt x="712350" y="317359"/>
                  </a:lnTo>
                  <a:lnTo>
                    <a:pt x="797849" y="313648"/>
                  </a:lnTo>
                  <a:lnTo>
                    <a:pt x="882585" y="310180"/>
                  </a:lnTo>
                  <a:lnTo>
                    <a:pt x="966567" y="306952"/>
                  </a:lnTo>
                  <a:lnTo>
                    <a:pt x="1049802" y="303959"/>
                  </a:lnTo>
                  <a:lnTo>
                    <a:pt x="1132297" y="301201"/>
                  </a:lnTo>
                  <a:lnTo>
                    <a:pt x="1214060" y="298672"/>
                  </a:lnTo>
                  <a:lnTo>
                    <a:pt x="1295098" y="296371"/>
                  </a:lnTo>
                  <a:lnTo>
                    <a:pt x="1375419" y="294294"/>
                  </a:lnTo>
                  <a:lnTo>
                    <a:pt x="1455031" y="292438"/>
                  </a:lnTo>
                  <a:lnTo>
                    <a:pt x="1533941" y="290799"/>
                  </a:lnTo>
                  <a:lnTo>
                    <a:pt x="1612157" y="289375"/>
                  </a:lnTo>
                  <a:lnTo>
                    <a:pt x="1689686" y="288162"/>
                  </a:lnTo>
                  <a:lnTo>
                    <a:pt x="1766536" y="287158"/>
                  </a:lnTo>
                  <a:lnTo>
                    <a:pt x="1842715" y="286359"/>
                  </a:lnTo>
                  <a:lnTo>
                    <a:pt x="1918229" y="285762"/>
                  </a:lnTo>
                  <a:lnTo>
                    <a:pt x="1993088" y="285364"/>
                  </a:lnTo>
                  <a:lnTo>
                    <a:pt x="2067297" y="285161"/>
                  </a:lnTo>
                  <a:lnTo>
                    <a:pt x="2140865" y="285152"/>
                  </a:lnTo>
                  <a:lnTo>
                    <a:pt x="2286109" y="285698"/>
                  </a:lnTo>
                  <a:lnTo>
                    <a:pt x="2428878" y="286977"/>
                  </a:lnTo>
                  <a:lnTo>
                    <a:pt x="2569235" y="288964"/>
                  </a:lnTo>
                  <a:lnTo>
                    <a:pt x="2707238" y="291633"/>
                  </a:lnTo>
                  <a:lnTo>
                    <a:pt x="2842950" y="294961"/>
                  </a:lnTo>
                  <a:lnTo>
                    <a:pt x="2976431" y="298921"/>
                  </a:lnTo>
                  <a:lnTo>
                    <a:pt x="3107740" y="303489"/>
                  </a:lnTo>
                  <a:lnTo>
                    <a:pt x="3236940" y="308640"/>
                  </a:lnTo>
                  <a:lnTo>
                    <a:pt x="3364089" y="314348"/>
                  </a:lnTo>
                  <a:lnTo>
                    <a:pt x="3489250" y="320588"/>
                  </a:lnTo>
                  <a:lnTo>
                    <a:pt x="3612483" y="327336"/>
                  </a:lnTo>
                  <a:lnTo>
                    <a:pt x="3733848" y="334566"/>
                  </a:lnTo>
                  <a:lnTo>
                    <a:pt x="3853406" y="342253"/>
                  </a:lnTo>
                  <a:lnTo>
                    <a:pt x="3971218" y="350372"/>
                  </a:lnTo>
                  <a:lnTo>
                    <a:pt x="4087344" y="358898"/>
                  </a:lnTo>
                  <a:lnTo>
                    <a:pt x="4201844" y="367807"/>
                  </a:lnTo>
                  <a:lnTo>
                    <a:pt x="4314780" y="377072"/>
                  </a:lnTo>
                  <a:lnTo>
                    <a:pt x="4426212" y="386669"/>
                  </a:lnTo>
                  <a:lnTo>
                    <a:pt x="4536201" y="396573"/>
                  </a:lnTo>
                  <a:lnTo>
                    <a:pt x="4644807" y="406758"/>
                  </a:lnTo>
                  <a:lnTo>
                    <a:pt x="4805256" y="422510"/>
                  </a:lnTo>
                  <a:lnTo>
                    <a:pt x="4962934" y="438754"/>
                  </a:lnTo>
                  <a:lnTo>
                    <a:pt x="5118048" y="455406"/>
                  </a:lnTo>
                  <a:lnTo>
                    <a:pt x="5321228" y="478098"/>
                  </a:lnTo>
                  <a:lnTo>
                    <a:pt x="5619189" y="512775"/>
                  </a:lnTo>
                  <a:lnTo>
                    <a:pt x="6338290" y="598712"/>
                  </a:lnTo>
                  <a:lnTo>
                    <a:pt x="6573082" y="625760"/>
                  </a:lnTo>
                  <a:lnTo>
                    <a:pt x="6760240" y="646371"/>
                  </a:lnTo>
                  <a:lnTo>
                    <a:pt x="6900533" y="661099"/>
                  </a:lnTo>
                  <a:lnTo>
                    <a:pt x="7040988" y="675107"/>
                  </a:lnTo>
                  <a:lnTo>
                    <a:pt x="7134816" y="684003"/>
                  </a:lnTo>
                  <a:lnTo>
                    <a:pt x="7228867" y="692517"/>
                  </a:lnTo>
                  <a:lnTo>
                    <a:pt x="7323203" y="700623"/>
                  </a:lnTo>
                  <a:lnTo>
                    <a:pt x="7417883" y="708296"/>
                  </a:lnTo>
                  <a:lnTo>
                    <a:pt x="7512970" y="715511"/>
                  </a:lnTo>
                  <a:lnTo>
                    <a:pt x="7608522" y="722243"/>
                  </a:lnTo>
                  <a:lnTo>
                    <a:pt x="7704601" y="728467"/>
                  </a:lnTo>
                  <a:lnTo>
                    <a:pt x="7801267" y="734158"/>
                  </a:lnTo>
                  <a:lnTo>
                    <a:pt x="7898581" y="739291"/>
                  </a:lnTo>
                  <a:lnTo>
                    <a:pt x="7996604" y="743840"/>
                  </a:lnTo>
                  <a:lnTo>
                    <a:pt x="8095397" y="747780"/>
                  </a:lnTo>
                  <a:lnTo>
                    <a:pt x="8195019" y="751088"/>
                  </a:lnTo>
                  <a:lnTo>
                    <a:pt x="8295531" y="753736"/>
                  </a:lnTo>
                  <a:lnTo>
                    <a:pt x="8396995" y="755701"/>
                  </a:lnTo>
                  <a:lnTo>
                    <a:pt x="8499470" y="756957"/>
                  </a:lnTo>
                  <a:lnTo>
                    <a:pt x="8603017" y="757480"/>
                  </a:lnTo>
                  <a:lnTo>
                    <a:pt x="8655212" y="757458"/>
                  </a:lnTo>
                  <a:lnTo>
                    <a:pt x="8707698" y="757244"/>
                  </a:lnTo>
                  <a:lnTo>
                    <a:pt x="8760482" y="756833"/>
                  </a:lnTo>
                  <a:lnTo>
                    <a:pt x="8813572" y="756223"/>
                  </a:lnTo>
                  <a:lnTo>
                    <a:pt x="8866975" y="755411"/>
                  </a:lnTo>
                  <a:lnTo>
                    <a:pt x="8920700" y="754394"/>
                  </a:lnTo>
                  <a:lnTo>
                    <a:pt x="8974753" y="753168"/>
                  </a:lnTo>
                  <a:lnTo>
                    <a:pt x="9029143" y="751730"/>
                  </a:lnTo>
                  <a:lnTo>
                    <a:pt x="9083876" y="750078"/>
                  </a:lnTo>
                  <a:lnTo>
                    <a:pt x="9138961" y="748208"/>
                  </a:lnTo>
                  <a:lnTo>
                    <a:pt x="9194405" y="746117"/>
                  </a:lnTo>
                  <a:lnTo>
                    <a:pt x="9250215" y="743801"/>
                  </a:lnTo>
                  <a:lnTo>
                    <a:pt x="9306400" y="741258"/>
                  </a:lnTo>
                  <a:lnTo>
                    <a:pt x="9362966" y="738485"/>
                  </a:lnTo>
                  <a:lnTo>
                    <a:pt x="9419922" y="735478"/>
                  </a:lnTo>
                  <a:lnTo>
                    <a:pt x="9477275" y="732234"/>
                  </a:lnTo>
                  <a:lnTo>
                    <a:pt x="9535032" y="728751"/>
                  </a:lnTo>
                  <a:lnTo>
                    <a:pt x="9593201" y="725025"/>
                  </a:lnTo>
                  <a:lnTo>
                    <a:pt x="9651789" y="721052"/>
                  </a:lnTo>
                  <a:lnTo>
                    <a:pt x="9710805" y="716830"/>
                  </a:lnTo>
                  <a:lnTo>
                    <a:pt x="9770256" y="712356"/>
                  </a:lnTo>
                  <a:lnTo>
                    <a:pt x="9830149" y="707626"/>
                  </a:lnTo>
                  <a:lnTo>
                    <a:pt x="9890492" y="702638"/>
                  </a:lnTo>
                  <a:lnTo>
                    <a:pt x="9951293" y="697387"/>
                  </a:lnTo>
                  <a:lnTo>
                    <a:pt x="10012558" y="691872"/>
                  </a:lnTo>
                  <a:lnTo>
                    <a:pt x="10074296" y="686089"/>
                  </a:lnTo>
                  <a:lnTo>
                    <a:pt x="10136515" y="680034"/>
                  </a:lnTo>
                  <a:lnTo>
                    <a:pt x="10199221" y="673705"/>
                  </a:lnTo>
                  <a:lnTo>
                    <a:pt x="10262423" y="667099"/>
                  </a:lnTo>
                  <a:lnTo>
                    <a:pt x="10326127" y="660212"/>
                  </a:lnTo>
                  <a:lnTo>
                    <a:pt x="10390343" y="653042"/>
                  </a:lnTo>
                  <a:lnTo>
                    <a:pt x="10455076" y="645584"/>
                  </a:lnTo>
                  <a:lnTo>
                    <a:pt x="10520335" y="637837"/>
                  </a:lnTo>
                  <a:lnTo>
                    <a:pt x="10586127" y="629796"/>
                  </a:lnTo>
                  <a:lnTo>
                    <a:pt x="10652460" y="621459"/>
                  </a:lnTo>
                  <a:lnTo>
                    <a:pt x="10719342" y="612823"/>
                  </a:lnTo>
                  <a:lnTo>
                    <a:pt x="10786780" y="603884"/>
                  </a:lnTo>
                  <a:lnTo>
                    <a:pt x="10854781" y="594639"/>
                  </a:lnTo>
                  <a:lnTo>
                    <a:pt x="10923353" y="585086"/>
                  </a:lnTo>
                  <a:lnTo>
                    <a:pt x="10992504" y="575220"/>
                  </a:lnTo>
                  <a:lnTo>
                    <a:pt x="11062242" y="565040"/>
                  </a:lnTo>
                  <a:lnTo>
                    <a:pt x="11132573" y="554541"/>
                  </a:lnTo>
                  <a:lnTo>
                    <a:pt x="11203506" y="543721"/>
                  </a:lnTo>
                  <a:lnTo>
                    <a:pt x="11275048" y="532577"/>
                  </a:lnTo>
                  <a:lnTo>
                    <a:pt x="11347206" y="521105"/>
                  </a:lnTo>
                  <a:lnTo>
                    <a:pt x="11419989" y="509302"/>
                  </a:lnTo>
                  <a:lnTo>
                    <a:pt x="11493403" y="497165"/>
                  </a:lnTo>
                  <a:lnTo>
                    <a:pt x="11567457" y="484691"/>
                  </a:lnTo>
                  <a:lnTo>
                    <a:pt x="11642158" y="471878"/>
                  </a:lnTo>
                  <a:lnTo>
                    <a:pt x="11717513" y="458720"/>
                  </a:lnTo>
                  <a:lnTo>
                    <a:pt x="11793531" y="445217"/>
                  </a:lnTo>
                  <a:lnTo>
                    <a:pt x="11870218" y="431364"/>
                  </a:lnTo>
                  <a:lnTo>
                    <a:pt x="12029529" y="402101"/>
                  </a:lnTo>
                  <a:lnTo>
                    <a:pt x="12110915" y="387367"/>
                  </a:lnTo>
                  <a:lnTo>
                    <a:pt x="12191742" y="372952"/>
                  </a:lnTo>
                  <a:lnTo>
                    <a:pt x="12272011" y="358855"/>
                  </a:lnTo>
                  <a:lnTo>
                    <a:pt x="12351723" y="345071"/>
                  </a:lnTo>
                  <a:lnTo>
                    <a:pt x="12430880" y="331600"/>
                  </a:lnTo>
                  <a:lnTo>
                    <a:pt x="12509483" y="318439"/>
                  </a:lnTo>
                  <a:lnTo>
                    <a:pt x="12587532" y="305585"/>
                  </a:lnTo>
                  <a:lnTo>
                    <a:pt x="12665030" y="293036"/>
                  </a:lnTo>
                  <a:lnTo>
                    <a:pt x="12741977" y="280789"/>
                  </a:lnTo>
                  <a:lnTo>
                    <a:pt x="12818375" y="268842"/>
                  </a:lnTo>
                  <a:lnTo>
                    <a:pt x="12894224" y="257193"/>
                  </a:lnTo>
                  <a:lnTo>
                    <a:pt x="12969527" y="245839"/>
                  </a:lnTo>
                  <a:lnTo>
                    <a:pt x="13044284" y="234777"/>
                  </a:lnTo>
                  <a:lnTo>
                    <a:pt x="13118496" y="224006"/>
                  </a:lnTo>
                  <a:lnTo>
                    <a:pt x="13192165" y="213522"/>
                  </a:lnTo>
                  <a:lnTo>
                    <a:pt x="13265291" y="203324"/>
                  </a:lnTo>
                  <a:lnTo>
                    <a:pt x="13337877" y="193409"/>
                  </a:lnTo>
                  <a:lnTo>
                    <a:pt x="13409923" y="183774"/>
                  </a:lnTo>
                  <a:lnTo>
                    <a:pt x="13481431" y="174417"/>
                  </a:lnTo>
                  <a:lnTo>
                    <a:pt x="13552402" y="165335"/>
                  </a:lnTo>
                  <a:lnTo>
                    <a:pt x="13622836" y="156527"/>
                  </a:lnTo>
                  <a:lnTo>
                    <a:pt x="13692735" y="147989"/>
                  </a:lnTo>
                  <a:lnTo>
                    <a:pt x="13762101" y="139719"/>
                  </a:lnTo>
                  <a:lnTo>
                    <a:pt x="13830935" y="131716"/>
                  </a:lnTo>
                  <a:lnTo>
                    <a:pt x="13899237" y="123975"/>
                  </a:lnTo>
                  <a:lnTo>
                    <a:pt x="13967009" y="116496"/>
                  </a:lnTo>
                  <a:lnTo>
                    <a:pt x="14034253" y="109275"/>
                  </a:lnTo>
                  <a:lnTo>
                    <a:pt x="14100968" y="102310"/>
                  </a:lnTo>
                  <a:lnTo>
                    <a:pt x="14167158" y="95598"/>
                  </a:lnTo>
                  <a:lnTo>
                    <a:pt x="14232822" y="89138"/>
                  </a:lnTo>
                  <a:lnTo>
                    <a:pt x="14297963" y="82927"/>
                  </a:lnTo>
                  <a:lnTo>
                    <a:pt x="14362581" y="76961"/>
                  </a:lnTo>
                  <a:lnTo>
                    <a:pt x="14426677" y="71240"/>
                  </a:lnTo>
                  <a:lnTo>
                    <a:pt x="14490253" y="65760"/>
                  </a:lnTo>
                  <a:lnTo>
                    <a:pt x="14553310" y="60518"/>
                  </a:lnTo>
                  <a:lnTo>
                    <a:pt x="14615849" y="55514"/>
                  </a:lnTo>
                  <a:lnTo>
                    <a:pt x="14677871" y="50743"/>
                  </a:lnTo>
                  <a:lnTo>
                    <a:pt x="14739378" y="46204"/>
                  </a:lnTo>
                  <a:lnTo>
                    <a:pt x="14800371" y="41894"/>
                  </a:lnTo>
                  <a:lnTo>
                    <a:pt x="14860851" y="37811"/>
                  </a:lnTo>
                  <a:lnTo>
                    <a:pt x="14980276" y="30315"/>
                  </a:lnTo>
                  <a:lnTo>
                    <a:pt x="15097664" y="23696"/>
                  </a:lnTo>
                  <a:lnTo>
                    <a:pt x="15213025" y="17936"/>
                  </a:lnTo>
                  <a:lnTo>
                    <a:pt x="15326367" y="13014"/>
                  </a:lnTo>
                  <a:lnTo>
                    <a:pt x="15437701" y="8911"/>
                  </a:lnTo>
                  <a:lnTo>
                    <a:pt x="15547036" y="5608"/>
                  </a:lnTo>
                  <a:lnTo>
                    <a:pt x="15654382" y="3085"/>
                  </a:lnTo>
                  <a:lnTo>
                    <a:pt x="15759749" y="1322"/>
                  </a:lnTo>
                  <a:lnTo>
                    <a:pt x="15863147" y="300"/>
                  </a:lnTo>
                  <a:lnTo>
                    <a:pt x="15964585" y="0"/>
                  </a:lnTo>
                  <a:lnTo>
                    <a:pt x="16064073" y="401"/>
                  </a:lnTo>
                  <a:lnTo>
                    <a:pt x="16161620" y="1484"/>
                  </a:lnTo>
                  <a:lnTo>
                    <a:pt x="16257237" y="3231"/>
                  </a:lnTo>
                  <a:lnTo>
                    <a:pt x="16350933" y="5620"/>
                  </a:lnTo>
                  <a:lnTo>
                    <a:pt x="16442717" y="8634"/>
                  </a:lnTo>
                  <a:lnTo>
                    <a:pt x="16532600" y="12251"/>
                  </a:lnTo>
                  <a:lnTo>
                    <a:pt x="16620591" y="16453"/>
                  </a:lnTo>
                  <a:lnTo>
                    <a:pt x="16706700" y="21221"/>
                  </a:lnTo>
                  <a:lnTo>
                    <a:pt x="16790937" y="26534"/>
                  </a:lnTo>
                  <a:lnTo>
                    <a:pt x="16873311" y="32373"/>
                  </a:lnTo>
                  <a:lnTo>
                    <a:pt x="16953832" y="38718"/>
                  </a:lnTo>
                  <a:lnTo>
                    <a:pt x="17032510" y="45551"/>
                  </a:lnTo>
                  <a:lnTo>
                    <a:pt x="17109354" y="52851"/>
                  </a:lnTo>
                  <a:lnTo>
                    <a:pt x="17184374" y="60599"/>
                  </a:lnTo>
                  <a:lnTo>
                    <a:pt x="17257580" y="68776"/>
                  </a:lnTo>
                  <a:lnTo>
                    <a:pt x="17328982" y="77361"/>
                  </a:lnTo>
                  <a:lnTo>
                    <a:pt x="17398589" y="86336"/>
                  </a:lnTo>
                  <a:lnTo>
                    <a:pt x="17466410" y="95681"/>
                  </a:lnTo>
                  <a:lnTo>
                    <a:pt x="17532457" y="105376"/>
                  </a:lnTo>
                  <a:lnTo>
                    <a:pt x="17596738" y="115402"/>
                  </a:lnTo>
                  <a:lnTo>
                    <a:pt x="17659263" y="125739"/>
                  </a:lnTo>
                  <a:lnTo>
                    <a:pt x="17720041" y="136368"/>
                  </a:lnTo>
                  <a:lnTo>
                    <a:pt x="17779084" y="147269"/>
                  </a:lnTo>
                  <a:lnTo>
                    <a:pt x="17836399" y="158423"/>
                  </a:lnTo>
                  <a:lnTo>
                    <a:pt x="17891997" y="169810"/>
                  </a:lnTo>
                  <a:lnTo>
                    <a:pt x="17945888" y="181410"/>
                  </a:lnTo>
                  <a:lnTo>
                    <a:pt x="17998082" y="193205"/>
                  </a:lnTo>
                  <a:lnTo>
                    <a:pt x="18048587" y="205174"/>
                  </a:lnTo>
                  <a:lnTo>
                    <a:pt x="18097414" y="217298"/>
                  </a:lnTo>
                  <a:lnTo>
                    <a:pt x="18144573" y="229558"/>
                  </a:lnTo>
                  <a:lnTo>
                    <a:pt x="18190073" y="241934"/>
                  </a:lnTo>
                  <a:lnTo>
                    <a:pt x="18233923" y="254406"/>
                  </a:lnTo>
                  <a:lnTo>
                    <a:pt x="18276134" y="266955"/>
                  </a:lnTo>
                  <a:lnTo>
                    <a:pt x="18276134" y="794707"/>
                  </a:lnTo>
                  <a:lnTo>
                    <a:pt x="18208834" y="776639"/>
                  </a:lnTo>
                  <a:lnTo>
                    <a:pt x="18139037" y="758530"/>
                  </a:lnTo>
                  <a:lnTo>
                    <a:pt x="18066643" y="740440"/>
                  </a:lnTo>
                  <a:lnTo>
                    <a:pt x="17991553" y="722427"/>
                  </a:lnTo>
                  <a:lnTo>
                    <a:pt x="17913666" y="704552"/>
                  </a:lnTo>
                  <a:lnTo>
                    <a:pt x="17860140" y="692741"/>
                  </a:lnTo>
                  <a:lnTo>
                    <a:pt x="17805297" y="681035"/>
                  </a:lnTo>
                  <a:lnTo>
                    <a:pt x="17749108" y="669452"/>
                  </a:lnTo>
                  <a:lnTo>
                    <a:pt x="17691543" y="658009"/>
                  </a:lnTo>
                  <a:lnTo>
                    <a:pt x="17632574" y="646725"/>
                  </a:lnTo>
                  <a:lnTo>
                    <a:pt x="17572169" y="635616"/>
                  </a:lnTo>
                  <a:lnTo>
                    <a:pt x="17510301" y="624700"/>
                  </a:lnTo>
                  <a:lnTo>
                    <a:pt x="17446940" y="613995"/>
                  </a:lnTo>
                  <a:lnTo>
                    <a:pt x="17382055" y="603518"/>
                  </a:lnTo>
                  <a:lnTo>
                    <a:pt x="17315618" y="593288"/>
                  </a:lnTo>
                  <a:lnTo>
                    <a:pt x="17247599" y="583321"/>
                  </a:lnTo>
                  <a:lnTo>
                    <a:pt x="17177968" y="573636"/>
                  </a:lnTo>
                  <a:lnTo>
                    <a:pt x="17106696" y="564250"/>
                  </a:lnTo>
                  <a:lnTo>
                    <a:pt x="17033753" y="555180"/>
                  </a:lnTo>
                  <a:lnTo>
                    <a:pt x="16959110" y="546444"/>
                  </a:lnTo>
                  <a:lnTo>
                    <a:pt x="16882737" y="538061"/>
                  </a:lnTo>
                  <a:lnTo>
                    <a:pt x="16804606" y="530047"/>
                  </a:lnTo>
                  <a:lnTo>
                    <a:pt x="16724685" y="522419"/>
                  </a:lnTo>
                  <a:lnTo>
                    <a:pt x="16642946" y="515197"/>
                  </a:lnTo>
                  <a:lnTo>
                    <a:pt x="16559360" y="508397"/>
                  </a:lnTo>
                  <a:lnTo>
                    <a:pt x="16473896" y="502037"/>
                  </a:lnTo>
                  <a:lnTo>
                    <a:pt x="16386526" y="496134"/>
                  </a:lnTo>
                  <a:lnTo>
                    <a:pt x="16297219" y="490707"/>
                  </a:lnTo>
                  <a:lnTo>
                    <a:pt x="16205946" y="485772"/>
                  </a:lnTo>
                  <a:lnTo>
                    <a:pt x="16112678" y="481348"/>
                  </a:lnTo>
                  <a:lnTo>
                    <a:pt x="16017385" y="477452"/>
                  </a:lnTo>
                  <a:lnTo>
                    <a:pt x="15920038" y="474102"/>
                  </a:lnTo>
                  <a:lnTo>
                    <a:pt x="15820607" y="471315"/>
                  </a:lnTo>
                  <a:lnTo>
                    <a:pt x="15719062" y="469109"/>
                  </a:lnTo>
                  <a:lnTo>
                    <a:pt x="15615374" y="467501"/>
                  </a:lnTo>
                  <a:lnTo>
                    <a:pt x="15509514" y="466509"/>
                  </a:lnTo>
                  <a:lnTo>
                    <a:pt x="15401452" y="466152"/>
                  </a:lnTo>
                  <a:lnTo>
                    <a:pt x="15291159" y="466446"/>
                  </a:lnTo>
                  <a:lnTo>
                    <a:pt x="15178605" y="467408"/>
                  </a:lnTo>
                  <a:lnTo>
                    <a:pt x="15063760" y="469058"/>
                  </a:lnTo>
                  <a:lnTo>
                    <a:pt x="14946595" y="471411"/>
                  </a:lnTo>
                  <a:lnTo>
                    <a:pt x="14827080" y="474487"/>
                  </a:lnTo>
                  <a:lnTo>
                    <a:pt x="14705186" y="478302"/>
                  </a:lnTo>
                  <a:lnTo>
                    <a:pt x="14580884" y="482874"/>
                  </a:lnTo>
                  <a:lnTo>
                    <a:pt x="14454144" y="488221"/>
                  </a:lnTo>
                  <a:lnTo>
                    <a:pt x="14324936" y="494361"/>
                  </a:lnTo>
                  <a:lnTo>
                    <a:pt x="14193230" y="501310"/>
                  </a:lnTo>
                  <a:lnTo>
                    <a:pt x="14058999" y="509087"/>
                  </a:lnTo>
                  <a:lnTo>
                    <a:pt x="13922211" y="517709"/>
                  </a:lnTo>
                  <a:lnTo>
                    <a:pt x="13782837" y="527194"/>
                  </a:lnTo>
                  <a:lnTo>
                    <a:pt x="13640848" y="537560"/>
                  </a:lnTo>
                  <a:lnTo>
                    <a:pt x="13496214" y="548824"/>
                  </a:lnTo>
                  <a:lnTo>
                    <a:pt x="13348907" y="561003"/>
                  </a:lnTo>
                  <a:lnTo>
                    <a:pt x="13198895" y="574116"/>
                  </a:lnTo>
                  <a:lnTo>
                    <a:pt x="13046150" y="588180"/>
                  </a:lnTo>
                  <a:lnTo>
                    <a:pt x="12890642" y="603212"/>
                  </a:lnTo>
                  <a:lnTo>
                    <a:pt x="12732342" y="619231"/>
                  </a:lnTo>
                  <a:lnTo>
                    <a:pt x="12571220" y="636253"/>
                  </a:lnTo>
                  <a:lnTo>
                    <a:pt x="12407247" y="654297"/>
                  </a:lnTo>
                  <a:lnTo>
                    <a:pt x="12240393" y="673380"/>
                  </a:lnTo>
                  <a:lnTo>
                    <a:pt x="12070628" y="693519"/>
                  </a:lnTo>
                  <a:lnTo>
                    <a:pt x="11897923" y="714733"/>
                  </a:lnTo>
                  <a:lnTo>
                    <a:pt x="11639071" y="747651"/>
                  </a:lnTo>
                  <a:lnTo>
                    <a:pt x="11556343" y="757976"/>
                  </a:lnTo>
                  <a:lnTo>
                    <a:pt x="11474062" y="768016"/>
                  </a:lnTo>
                  <a:lnTo>
                    <a:pt x="11392227" y="777775"/>
                  </a:lnTo>
                  <a:lnTo>
                    <a:pt x="11310833" y="787256"/>
                  </a:lnTo>
                  <a:lnTo>
                    <a:pt x="11229878" y="796460"/>
                  </a:lnTo>
                  <a:lnTo>
                    <a:pt x="11149359" y="805392"/>
                  </a:lnTo>
                  <a:lnTo>
                    <a:pt x="11069272" y="814053"/>
                  </a:lnTo>
                  <a:lnTo>
                    <a:pt x="10989614" y="822447"/>
                  </a:lnTo>
                  <a:lnTo>
                    <a:pt x="10910382" y="830577"/>
                  </a:lnTo>
                  <a:lnTo>
                    <a:pt x="10831574" y="838445"/>
                  </a:lnTo>
                  <a:lnTo>
                    <a:pt x="10753186" y="846054"/>
                  </a:lnTo>
                  <a:lnTo>
                    <a:pt x="10675214" y="853407"/>
                  </a:lnTo>
                  <a:lnTo>
                    <a:pt x="10597657" y="860507"/>
                  </a:lnTo>
                  <a:lnTo>
                    <a:pt x="10520510" y="867357"/>
                  </a:lnTo>
                  <a:lnTo>
                    <a:pt x="10443771" y="873959"/>
                  </a:lnTo>
                  <a:lnTo>
                    <a:pt x="10367436" y="880317"/>
                  </a:lnTo>
                  <a:lnTo>
                    <a:pt x="10291503" y="886433"/>
                  </a:lnTo>
                  <a:lnTo>
                    <a:pt x="10215968" y="892310"/>
                  </a:lnTo>
                  <a:lnTo>
                    <a:pt x="10140829" y="897951"/>
                  </a:lnTo>
                  <a:lnTo>
                    <a:pt x="10066082" y="903358"/>
                  </a:lnTo>
                  <a:lnTo>
                    <a:pt x="9991724" y="908535"/>
                  </a:lnTo>
                  <a:lnTo>
                    <a:pt x="9917752" y="913485"/>
                  </a:lnTo>
                  <a:lnTo>
                    <a:pt x="9844163" y="918210"/>
                  </a:lnTo>
                  <a:lnTo>
                    <a:pt x="9770954" y="922712"/>
                  </a:lnTo>
                  <a:lnTo>
                    <a:pt x="9698122" y="926996"/>
                  </a:lnTo>
                  <a:lnTo>
                    <a:pt x="9625663" y="931063"/>
                  </a:lnTo>
                  <a:lnTo>
                    <a:pt x="9553575" y="934917"/>
                  </a:lnTo>
                  <a:lnTo>
                    <a:pt x="9410498" y="941996"/>
                  </a:lnTo>
                  <a:lnTo>
                    <a:pt x="9268866" y="948255"/>
                  </a:lnTo>
                  <a:lnTo>
                    <a:pt x="9128655" y="953717"/>
                  </a:lnTo>
                  <a:lnTo>
                    <a:pt x="8989840" y="958405"/>
                  </a:lnTo>
                  <a:lnTo>
                    <a:pt x="8852396" y="962341"/>
                  </a:lnTo>
                  <a:lnTo>
                    <a:pt x="8716298" y="965547"/>
                  </a:lnTo>
                  <a:lnTo>
                    <a:pt x="8581521" y="968048"/>
                  </a:lnTo>
                  <a:lnTo>
                    <a:pt x="8448041" y="969865"/>
                  </a:lnTo>
                  <a:lnTo>
                    <a:pt x="8315834" y="971021"/>
                  </a:lnTo>
                  <a:lnTo>
                    <a:pt x="8184873" y="971538"/>
                  </a:lnTo>
                  <a:close/>
                </a:path>
              </a:pathLst>
            </a:custGeom>
            <a:solidFill>
              <a:srgbClr val="FFFFFF">
                <a:alpha val="9408"/>
              </a:srgbClr>
            </a:solidFill>
          </p:spPr>
          <p:txBody>
            <a:bodyPr wrap="square" lIns="0" tIns="0" rIns="0" bIns="0" rtlCol="0"/>
            <a:lstStyle/>
            <a:p>
              <a:endParaRPr/>
            </a:p>
          </p:txBody>
        </p:sp>
        <p:sp>
          <p:nvSpPr>
            <p:cNvPr id="7" name="object 7"/>
            <p:cNvSpPr/>
            <p:nvPr/>
          </p:nvSpPr>
          <p:spPr>
            <a:xfrm>
              <a:off x="0" y="6754978"/>
              <a:ext cx="18288087" cy="353060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37515" y="4455451"/>
              <a:ext cx="17974310" cy="4369435"/>
            </a:xfrm>
            <a:custGeom>
              <a:avLst/>
              <a:gdLst/>
              <a:ahLst/>
              <a:cxnLst/>
              <a:rect l="l" t="t" r="r" b="b"/>
              <a:pathLst>
                <a:path w="17974310" h="4369434">
                  <a:moveTo>
                    <a:pt x="171754" y="1685353"/>
                  </a:moveTo>
                  <a:lnTo>
                    <a:pt x="166357" y="1670786"/>
                  </a:lnTo>
                  <a:lnTo>
                    <a:pt x="150850" y="1664169"/>
                  </a:lnTo>
                  <a:lnTo>
                    <a:pt x="135597" y="1670786"/>
                  </a:lnTo>
                  <a:lnTo>
                    <a:pt x="130759" y="1685353"/>
                  </a:lnTo>
                  <a:lnTo>
                    <a:pt x="136194" y="1699920"/>
                  </a:lnTo>
                  <a:lnTo>
                    <a:pt x="151714" y="1706537"/>
                  </a:lnTo>
                  <a:lnTo>
                    <a:pt x="166928" y="1699920"/>
                  </a:lnTo>
                  <a:lnTo>
                    <a:pt x="171754" y="1685353"/>
                  </a:lnTo>
                  <a:close/>
                </a:path>
                <a:path w="17974310" h="4369434">
                  <a:moveTo>
                    <a:pt x="205079" y="2559481"/>
                  </a:moveTo>
                  <a:lnTo>
                    <a:pt x="187502" y="2499461"/>
                  </a:lnTo>
                  <a:lnTo>
                    <a:pt x="137490" y="2459736"/>
                  </a:lnTo>
                  <a:lnTo>
                    <a:pt x="100444" y="2453817"/>
                  </a:lnTo>
                  <a:lnTo>
                    <a:pt x="63677" y="2459736"/>
                  </a:lnTo>
                  <a:lnTo>
                    <a:pt x="35293" y="2475801"/>
                  </a:lnTo>
                  <a:lnTo>
                    <a:pt x="15252" y="2499461"/>
                  </a:lnTo>
                  <a:lnTo>
                    <a:pt x="3505" y="2528201"/>
                  </a:lnTo>
                  <a:lnTo>
                    <a:pt x="0" y="2559481"/>
                  </a:lnTo>
                  <a:lnTo>
                    <a:pt x="4699" y="2590762"/>
                  </a:lnTo>
                  <a:lnTo>
                    <a:pt x="17538" y="2619489"/>
                  </a:lnTo>
                  <a:lnTo>
                    <a:pt x="38506" y="2643162"/>
                  </a:lnTo>
                  <a:lnTo>
                    <a:pt x="67525" y="2659227"/>
                  </a:lnTo>
                  <a:lnTo>
                    <a:pt x="104559" y="2665133"/>
                  </a:lnTo>
                  <a:lnTo>
                    <a:pt x="141376" y="2659227"/>
                  </a:lnTo>
                  <a:lnTo>
                    <a:pt x="169786" y="2643162"/>
                  </a:lnTo>
                  <a:lnTo>
                    <a:pt x="189839" y="2619489"/>
                  </a:lnTo>
                  <a:lnTo>
                    <a:pt x="201587" y="2590762"/>
                  </a:lnTo>
                  <a:lnTo>
                    <a:pt x="205079" y="2559481"/>
                  </a:lnTo>
                  <a:close/>
                </a:path>
                <a:path w="17974310" h="4369434">
                  <a:moveTo>
                    <a:pt x="216954" y="2154224"/>
                  </a:moveTo>
                  <a:lnTo>
                    <a:pt x="216357" y="2122906"/>
                  </a:lnTo>
                  <a:lnTo>
                    <a:pt x="199466" y="2096668"/>
                  </a:lnTo>
                  <a:lnTo>
                    <a:pt x="166433" y="2085657"/>
                  </a:lnTo>
                  <a:lnTo>
                    <a:pt x="133819" y="2096668"/>
                  </a:lnTo>
                  <a:lnTo>
                    <a:pt x="117919" y="2122906"/>
                  </a:lnTo>
                  <a:lnTo>
                    <a:pt x="118529" y="2154224"/>
                  </a:lnTo>
                  <a:lnTo>
                    <a:pt x="135458" y="2180463"/>
                  </a:lnTo>
                  <a:lnTo>
                    <a:pt x="168541" y="2191461"/>
                  </a:lnTo>
                  <a:lnTo>
                    <a:pt x="201079" y="2180463"/>
                  </a:lnTo>
                  <a:lnTo>
                    <a:pt x="216954" y="2154224"/>
                  </a:lnTo>
                  <a:close/>
                </a:path>
                <a:path w="17974310" h="4369434">
                  <a:moveTo>
                    <a:pt x="236740" y="2818498"/>
                  </a:moveTo>
                  <a:lnTo>
                    <a:pt x="231317" y="2803969"/>
                  </a:lnTo>
                  <a:lnTo>
                    <a:pt x="215785" y="2797365"/>
                  </a:lnTo>
                  <a:lnTo>
                    <a:pt x="200583" y="2803969"/>
                  </a:lnTo>
                  <a:lnTo>
                    <a:pt x="195745" y="2818498"/>
                  </a:lnTo>
                  <a:lnTo>
                    <a:pt x="201142" y="2833027"/>
                  </a:lnTo>
                  <a:lnTo>
                    <a:pt x="216649" y="2839631"/>
                  </a:lnTo>
                  <a:lnTo>
                    <a:pt x="231902" y="2833027"/>
                  </a:lnTo>
                  <a:lnTo>
                    <a:pt x="236740" y="2818498"/>
                  </a:lnTo>
                  <a:close/>
                </a:path>
                <a:path w="17974310" h="4369434">
                  <a:moveTo>
                    <a:pt x="269544" y="1232192"/>
                  </a:moveTo>
                  <a:lnTo>
                    <a:pt x="263918" y="1217561"/>
                  </a:lnTo>
                  <a:lnTo>
                    <a:pt x="248310" y="1210919"/>
                  </a:lnTo>
                  <a:lnTo>
                    <a:pt x="248881" y="1211199"/>
                  </a:lnTo>
                  <a:lnTo>
                    <a:pt x="233667" y="1217803"/>
                  </a:lnTo>
                  <a:lnTo>
                    <a:pt x="228828" y="1232331"/>
                  </a:lnTo>
                  <a:lnTo>
                    <a:pt x="234238" y="1246860"/>
                  </a:lnTo>
                  <a:lnTo>
                    <a:pt x="249745" y="1253464"/>
                  </a:lnTo>
                  <a:lnTo>
                    <a:pt x="264909" y="1246822"/>
                  </a:lnTo>
                  <a:lnTo>
                    <a:pt x="269544" y="1232192"/>
                  </a:lnTo>
                  <a:close/>
                </a:path>
                <a:path w="17974310" h="4369434">
                  <a:moveTo>
                    <a:pt x="383514" y="1556131"/>
                  </a:moveTo>
                  <a:lnTo>
                    <a:pt x="378104" y="1541602"/>
                  </a:lnTo>
                  <a:lnTo>
                    <a:pt x="362597" y="1534998"/>
                  </a:lnTo>
                  <a:lnTo>
                    <a:pt x="347268" y="1541602"/>
                  </a:lnTo>
                  <a:lnTo>
                    <a:pt x="342303" y="1556131"/>
                  </a:lnTo>
                  <a:lnTo>
                    <a:pt x="347700" y="1570659"/>
                  </a:lnTo>
                  <a:lnTo>
                    <a:pt x="363461" y="1577263"/>
                  </a:lnTo>
                  <a:lnTo>
                    <a:pt x="378675" y="1570659"/>
                  </a:lnTo>
                  <a:lnTo>
                    <a:pt x="383514" y="1556131"/>
                  </a:lnTo>
                  <a:close/>
                </a:path>
                <a:path w="17974310" h="4369434">
                  <a:moveTo>
                    <a:pt x="412089" y="2364676"/>
                  </a:moveTo>
                  <a:lnTo>
                    <a:pt x="411454" y="2333358"/>
                  </a:lnTo>
                  <a:lnTo>
                    <a:pt x="394512" y="2307120"/>
                  </a:lnTo>
                  <a:lnTo>
                    <a:pt x="361454" y="2296122"/>
                  </a:lnTo>
                  <a:lnTo>
                    <a:pt x="328917" y="2307120"/>
                  </a:lnTo>
                  <a:lnTo>
                    <a:pt x="313016" y="2333358"/>
                  </a:lnTo>
                  <a:lnTo>
                    <a:pt x="313601" y="2364676"/>
                  </a:lnTo>
                  <a:lnTo>
                    <a:pt x="330492" y="2390914"/>
                  </a:lnTo>
                  <a:lnTo>
                    <a:pt x="363562" y="2401925"/>
                  </a:lnTo>
                  <a:lnTo>
                    <a:pt x="396201" y="2390914"/>
                  </a:lnTo>
                  <a:lnTo>
                    <a:pt x="412089" y="2364676"/>
                  </a:lnTo>
                  <a:close/>
                </a:path>
                <a:path w="17974310" h="4369434">
                  <a:moveTo>
                    <a:pt x="415264" y="1945995"/>
                  </a:moveTo>
                  <a:lnTo>
                    <a:pt x="406857" y="1911502"/>
                  </a:lnTo>
                  <a:lnTo>
                    <a:pt x="383159" y="1884959"/>
                  </a:lnTo>
                  <a:lnTo>
                    <a:pt x="344335" y="1874342"/>
                  </a:lnTo>
                  <a:lnTo>
                    <a:pt x="305955" y="1884959"/>
                  </a:lnTo>
                  <a:lnTo>
                    <a:pt x="283286" y="1911502"/>
                  </a:lnTo>
                  <a:lnTo>
                    <a:pt x="276212" y="1945995"/>
                  </a:lnTo>
                  <a:lnTo>
                    <a:pt x="284581" y="1980488"/>
                  </a:lnTo>
                  <a:lnTo>
                    <a:pt x="308254" y="2007031"/>
                  </a:lnTo>
                  <a:lnTo>
                    <a:pt x="347103" y="2017636"/>
                  </a:lnTo>
                  <a:lnTo>
                    <a:pt x="385546" y="2007031"/>
                  </a:lnTo>
                  <a:lnTo>
                    <a:pt x="408216" y="1980488"/>
                  </a:lnTo>
                  <a:lnTo>
                    <a:pt x="415264" y="1945995"/>
                  </a:lnTo>
                  <a:close/>
                </a:path>
                <a:path w="17974310" h="4369434">
                  <a:moveTo>
                    <a:pt x="541362" y="2101596"/>
                  </a:moveTo>
                  <a:lnTo>
                    <a:pt x="540778" y="2101405"/>
                  </a:lnTo>
                  <a:lnTo>
                    <a:pt x="541299" y="2101621"/>
                  </a:lnTo>
                  <a:close/>
                </a:path>
                <a:path w="17974310" h="4369434">
                  <a:moveTo>
                    <a:pt x="562013" y="2122627"/>
                  </a:moveTo>
                  <a:lnTo>
                    <a:pt x="556399" y="2108035"/>
                  </a:lnTo>
                  <a:lnTo>
                    <a:pt x="541299" y="2101621"/>
                  </a:lnTo>
                  <a:lnTo>
                    <a:pt x="526148" y="2108200"/>
                  </a:lnTo>
                  <a:lnTo>
                    <a:pt x="521309" y="2122728"/>
                  </a:lnTo>
                  <a:lnTo>
                    <a:pt x="526707" y="2137257"/>
                  </a:lnTo>
                  <a:lnTo>
                    <a:pt x="542213" y="2143861"/>
                  </a:lnTo>
                  <a:lnTo>
                    <a:pt x="557377" y="2137219"/>
                  </a:lnTo>
                  <a:lnTo>
                    <a:pt x="562013" y="2122627"/>
                  </a:lnTo>
                  <a:close/>
                </a:path>
                <a:path w="17974310" h="4369434">
                  <a:moveTo>
                    <a:pt x="7574724" y="3902570"/>
                  </a:moveTo>
                  <a:lnTo>
                    <a:pt x="7567041" y="3881755"/>
                  </a:lnTo>
                  <a:lnTo>
                    <a:pt x="7544829" y="3872293"/>
                  </a:lnTo>
                  <a:lnTo>
                    <a:pt x="7522985" y="3881678"/>
                  </a:lnTo>
                  <a:lnTo>
                    <a:pt x="7516114" y="3902329"/>
                  </a:lnTo>
                  <a:lnTo>
                    <a:pt x="7523912" y="3922979"/>
                  </a:lnTo>
                  <a:lnTo>
                    <a:pt x="7546073" y="3932364"/>
                  </a:lnTo>
                  <a:lnTo>
                    <a:pt x="7546073" y="3932847"/>
                  </a:lnTo>
                  <a:lnTo>
                    <a:pt x="7567765" y="3923385"/>
                  </a:lnTo>
                  <a:lnTo>
                    <a:pt x="7574724" y="3902570"/>
                  </a:lnTo>
                  <a:close/>
                </a:path>
                <a:path w="17974310" h="4369434">
                  <a:moveTo>
                    <a:pt x="7601864" y="4198759"/>
                  </a:moveTo>
                  <a:lnTo>
                    <a:pt x="7601166" y="4162856"/>
                  </a:lnTo>
                  <a:lnTo>
                    <a:pt x="7581887" y="4132770"/>
                  </a:lnTo>
                  <a:lnTo>
                    <a:pt x="7544257" y="4120159"/>
                  </a:lnTo>
                  <a:lnTo>
                    <a:pt x="7507211" y="4132770"/>
                  </a:lnTo>
                  <a:lnTo>
                    <a:pt x="7489114" y="4162856"/>
                  </a:lnTo>
                  <a:lnTo>
                    <a:pt x="7489799" y="4198759"/>
                  </a:lnTo>
                  <a:lnTo>
                    <a:pt x="7509040" y="4228846"/>
                  </a:lnTo>
                  <a:lnTo>
                    <a:pt x="7546632" y="4241457"/>
                  </a:lnTo>
                  <a:lnTo>
                    <a:pt x="7583767" y="4228846"/>
                  </a:lnTo>
                  <a:lnTo>
                    <a:pt x="7601864" y="4198759"/>
                  </a:lnTo>
                  <a:close/>
                </a:path>
                <a:path w="17974310" h="4369434">
                  <a:moveTo>
                    <a:pt x="7603299" y="3624034"/>
                  </a:moveTo>
                  <a:lnTo>
                    <a:pt x="7602639" y="3617341"/>
                  </a:lnTo>
                  <a:lnTo>
                    <a:pt x="7601966" y="3611511"/>
                  </a:lnTo>
                  <a:lnTo>
                    <a:pt x="7597318" y="3606914"/>
                  </a:lnTo>
                  <a:lnTo>
                    <a:pt x="7591412" y="3606533"/>
                  </a:lnTo>
                  <a:lnTo>
                    <a:pt x="7584757" y="3607206"/>
                  </a:lnTo>
                  <a:lnTo>
                    <a:pt x="7580008" y="3613226"/>
                  </a:lnTo>
                  <a:lnTo>
                    <a:pt x="7580681" y="3619931"/>
                  </a:lnTo>
                  <a:lnTo>
                    <a:pt x="7581341" y="3625761"/>
                  </a:lnTo>
                  <a:lnTo>
                    <a:pt x="7586002" y="3630358"/>
                  </a:lnTo>
                  <a:lnTo>
                    <a:pt x="7591895" y="3630739"/>
                  </a:lnTo>
                  <a:lnTo>
                    <a:pt x="7598550" y="3630066"/>
                  </a:lnTo>
                  <a:lnTo>
                    <a:pt x="7603299" y="3624034"/>
                  </a:lnTo>
                  <a:close/>
                </a:path>
                <a:path w="17974310" h="4369434">
                  <a:moveTo>
                    <a:pt x="7673175" y="3388233"/>
                  </a:moveTo>
                  <a:lnTo>
                    <a:pt x="7672806" y="3374834"/>
                  </a:lnTo>
                  <a:lnTo>
                    <a:pt x="7667384" y="3369576"/>
                  </a:lnTo>
                  <a:lnTo>
                    <a:pt x="7654074" y="3369767"/>
                  </a:lnTo>
                  <a:lnTo>
                    <a:pt x="7648753" y="3375317"/>
                  </a:lnTo>
                  <a:lnTo>
                    <a:pt x="7649134" y="3388703"/>
                  </a:lnTo>
                  <a:lnTo>
                    <a:pt x="7654544" y="3394062"/>
                  </a:lnTo>
                  <a:lnTo>
                    <a:pt x="7667853" y="3393681"/>
                  </a:lnTo>
                  <a:lnTo>
                    <a:pt x="7673175" y="3388233"/>
                  </a:lnTo>
                  <a:close/>
                </a:path>
                <a:path w="17974310" h="4369434">
                  <a:moveTo>
                    <a:pt x="7691247" y="4350512"/>
                  </a:moveTo>
                  <a:lnTo>
                    <a:pt x="7685824" y="4345063"/>
                  </a:lnTo>
                  <a:lnTo>
                    <a:pt x="7672514" y="4345063"/>
                  </a:lnTo>
                  <a:lnTo>
                    <a:pt x="7667091" y="4350512"/>
                  </a:lnTo>
                  <a:lnTo>
                    <a:pt x="7667091" y="4363910"/>
                  </a:lnTo>
                  <a:lnTo>
                    <a:pt x="7672514" y="4369359"/>
                  </a:lnTo>
                  <a:lnTo>
                    <a:pt x="7685824" y="4369359"/>
                  </a:lnTo>
                  <a:lnTo>
                    <a:pt x="7691247" y="4363910"/>
                  </a:lnTo>
                  <a:lnTo>
                    <a:pt x="7691247" y="4350512"/>
                  </a:lnTo>
                  <a:close/>
                </a:path>
                <a:path w="17974310" h="4369434">
                  <a:moveTo>
                    <a:pt x="7696479" y="4067352"/>
                  </a:moveTo>
                  <a:lnTo>
                    <a:pt x="7690764" y="4061803"/>
                  </a:lnTo>
                  <a:lnTo>
                    <a:pt x="7683830" y="4061891"/>
                  </a:lnTo>
                  <a:lnTo>
                    <a:pt x="7684109" y="4062653"/>
                  </a:lnTo>
                  <a:lnTo>
                    <a:pt x="7677455" y="4063238"/>
                  </a:lnTo>
                  <a:lnTo>
                    <a:pt x="7672616" y="4069169"/>
                  </a:lnTo>
                  <a:lnTo>
                    <a:pt x="7673657" y="4081691"/>
                  </a:lnTo>
                  <a:lnTo>
                    <a:pt x="7678318" y="4086390"/>
                  </a:lnTo>
                  <a:lnTo>
                    <a:pt x="7684109" y="4086860"/>
                  </a:lnTo>
                  <a:lnTo>
                    <a:pt x="7690955" y="4086771"/>
                  </a:lnTo>
                  <a:lnTo>
                    <a:pt x="7696479" y="4081119"/>
                  </a:lnTo>
                  <a:lnTo>
                    <a:pt x="7696479" y="4067352"/>
                  </a:lnTo>
                  <a:close/>
                </a:path>
                <a:path w="17974310" h="4369434">
                  <a:moveTo>
                    <a:pt x="7731798" y="3707409"/>
                  </a:moveTo>
                  <a:lnTo>
                    <a:pt x="7724153" y="3686594"/>
                  </a:lnTo>
                  <a:lnTo>
                    <a:pt x="7701991" y="3677132"/>
                  </a:lnTo>
                  <a:lnTo>
                    <a:pt x="7680172" y="3686518"/>
                  </a:lnTo>
                  <a:lnTo>
                    <a:pt x="7673289" y="3707168"/>
                  </a:lnTo>
                  <a:lnTo>
                    <a:pt x="7681036" y="3727818"/>
                  </a:lnTo>
                  <a:lnTo>
                    <a:pt x="7703134" y="3737216"/>
                  </a:lnTo>
                  <a:lnTo>
                    <a:pt x="7703134" y="3737686"/>
                  </a:lnTo>
                  <a:lnTo>
                    <a:pt x="7724826" y="3728224"/>
                  </a:lnTo>
                  <a:lnTo>
                    <a:pt x="7731798" y="3707409"/>
                  </a:lnTo>
                  <a:close/>
                </a:path>
                <a:path w="17974310" h="4369434">
                  <a:moveTo>
                    <a:pt x="7799629" y="3936835"/>
                  </a:moveTo>
                  <a:lnTo>
                    <a:pt x="7799006" y="3904462"/>
                  </a:lnTo>
                  <a:lnTo>
                    <a:pt x="7781620" y="3877348"/>
                  </a:lnTo>
                  <a:lnTo>
                    <a:pt x="7747724" y="3865969"/>
                  </a:lnTo>
                  <a:lnTo>
                    <a:pt x="7714285" y="3877259"/>
                  </a:lnTo>
                  <a:lnTo>
                    <a:pt x="7697952" y="3904399"/>
                  </a:lnTo>
                  <a:lnTo>
                    <a:pt x="7698537" y="3936796"/>
                  </a:lnTo>
                  <a:lnTo>
                    <a:pt x="7715885" y="3963936"/>
                  </a:lnTo>
                  <a:lnTo>
                    <a:pt x="7749807" y="3975316"/>
                  </a:lnTo>
                  <a:lnTo>
                    <a:pt x="7783309" y="3963949"/>
                  </a:lnTo>
                  <a:lnTo>
                    <a:pt x="7799629" y="3936835"/>
                  </a:lnTo>
                  <a:close/>
                </a:path>
                <a:path w="17974310" h="4369434">
                  <a:moveTo>
                    <a:pt x="17471949" y="2002307"/>
                  </a:moveTo>
                  <a:lnTo>
                    <a:pt x="17471797" y="1994725"/>
                  </a:lnTo>
                  <a:lnTo>
                    <a:pt x="17470273" y="1987664"/>
                  </a:lnTo>
                  <a:lnTo>
                    <a:pt x="17464837" y="1982127"/>
                  </a:lnTo>
                  <a:lnTo>
                    <a:pt x="17457954" y="1980311"/>
                  </a:lnTo>
                  <a:lnTo>
                    <a:pt x="17457192" y="1979256"/>
                  </a:lnTo>
                  <a:lnTo>
                    <a:pt x="17449788" y="1980768"/>
                  </a:lnTo>
                  <a:lnTo>
                    <a:pt x="17443717" y="1984870"/>
                  </a:lnTo>
                  <a:lnTo>
                    <a:pt x="17439615" y="1990940"/>
                  </a:lnTo>
                  <a:lnTo>
                    <a:pt x="17438104" y="1998345"/>
                  </a:lnTo>
                  <a:lnTo>
                    <a:pt x="17439615" y="2005761"/>
                  </a:lnTo>
                  <a:lnTo>
                    <a:pt x="17443717" y="2011819"/>
                  </a:lnTo>
                  <a:lnTo>
                    <a:pt x="17449788" y="2015921"/>
                  </a:lnTo>
                  <a:lnTo>
                    <a:pt x="17457192" y="2017433"/>
                  </a:lnTo>
                  <a:lnTo>
                    <a:pt x="17464189" y="2014410"/>
                  </a:lnTo>
                  <a:lnTo>
                    <a:pt x="17469257" y="2009114"/>
                  </a:lnTo>
                  <a:lnTo>
                    <a:pt x="17471949" y="2002307"/>
                  </a:lnTo>
                  <a:close/>
                </a:path>
                <a:path w="17974310" h="4369434">
                  <a:moveTo>
                    <a:pt x="17489462" y="1405191"/>
                  </a:moveTo>
                  <a:lnTo>
                    <a:pt x="17488408" y="1395945"/>
                  </a:lnTo>
                  <a:lnTo>
                    <a:pt x="17481055" y="1388783"/>
                  </a:lnTo>
                  <a:lnTo>
                    <a:pt x="17471708" y="1388211"/>
                  </a:lnTo>
                  <a:lnTo>
                    <a:pt x="17464228" y="1390002"/>
                  </a:lnTo>
                  <a:lnTo>
                    <a:pt x="17458233" y="1394371"/>
                  </a:lnTo>
                  <a:lnTo>
                    <a:pt x="17454296" y="1400657"/>
                  </a:lnTo>
                  <a:lnTo>
                    <a:pt x="17453001" y="1408252"/>
                  </a:lnTo>
                  <a:lnTo>
                    <a:pt x="17454842" y="1415719"/>
                  </a:lnTo>
                  <a:lnTo>
                    <a:pt x="17459236" y="1421701"/>
                  </a:lnTo>
                  <a:lnTo>
                    <a:pt x="17465548" y="1425613"/>
                  </a:lnTo>
                  <a:lnTo>
                    <a:pt x="17473143" y="1426857"/>
                  </a:lnTo>
                  <a:lnTo>
                    <a:pt x="17472470" y="1426184"/>
                  </a:lnTo>
                  <a:lnTo>
                    <a:pt x="17479696" y="1423898"/>
                  </a:lnTo>
                  <a:lnTo>
                    <a:pt x="17485297" y="1419199"/>
                  </a:lnTo>
                  <a:lnTo>
                    <a:pt x="17488726" y="1412748"/>
                  </a:lnTo>
                  <a:lnTo>
                    <a:pt x="17489462" y="1405191"/>
                  </a:lnTo>
                  <a:close/>
                </a:path>
                <a:path w="17974310" h="4369434">
                  <a:moveTo>
                    <a:pt x="17520412" y="1109421"/>
                  </a:moveTo>
                  <a:lnTo>
                    <a:pt x="17510113" y="1047673"/>
                  </a:lnTo>
                  <a:lnTo>
                    <a:pt x="17463669" y="1004760"/>
                  </a:lnTo>
                  <a:lnTo>
                    <a:pt x="17427029" y="998220"/>
                  </a:lnTo>
                  <a:lnTo>
                    <a:pt x="17390733" y="1004760"/>
                  </a:lnTo>
                  <a:lnTo>
                    <a:pt x="17363745" y="1022286"/>
                  </a:lnTo>
                  <a:lnTo>
                    <a:pt x="17346016" y="1047673"/>
                  </a:lnTo>
                  <a:lnTo>
                    <a:pt x="17337482" y="1077760"/>
                  </a:lnTo>
                  <a:lnTo>
                    <a:pt x="17338091" y="1109421"/>
                  </a:lnTo>
                  <a:lnTo>
                    <a:pt x="17347781" y="1139507"/>
                  </a:lnTo>
                  <a:lnTo>
                    <a:pt x="17366501" y="1164894"/>
                  </a:lnTo>
                  <a:lnTo>
                    <a:pt x="17394174" y="1182420"/>
                  </a:lnTo>
                  <a:lnTo>
                    <a:pt x="17430750" y="1188961"/>
                  </a:lnTo>
                  <a:lnTo>
                    <a:pt x="17467085" y="1182420"/>
                  </a:lnTo>
                  <a:lnTo>
                    <a:pt x="17494111" y="1164894"/>
                  </a:lnTo>
                  <a:lnTo>
                    <a:pt x="17511865" y="1139507"/>
                  </a:lnTo>
                  <a:lnTo>
                    <a:pt x="17520412" y="1109421"/>
                  </a:lnTo>
                  <a:close/>
                </a:path>
                <a:path w="17974310" h="4369434">
                  <a:moveTo>
                    <a:pt x="17528121" y="19075"/>
                  </a:moveTo>
                  <a:lnTo>
                    <a:pt x="17526610" y="11671"/>
                  </a:lnTo>
                  <a:lnTo>
                    <a:pt x="17522508" y="5600"/>
                  </a:lnTo>
                  <a:lnTo>
                    <a:pt x="17516437" y="1498"/>
                  </a:lnTo>
                  <a:lnTo>
                    <a:pt x="17509033" y="0"/>
                  </a:lnTo>
                  <a:lnTo>
                    <a:pt x="17501515" y="1663"/>
                  </a:lnTo>
                  <a:lnTo>
                    <a:pt x="17495419" y="5930"/>
                  </a:lnTo>
                  <a:lnTo>
                    <a:pt x="17491380" y="12179"/>
                  </a:lnTo>
                  <a:lnTo>
                    <a:pt x="17490034" y="19748"/>
                  </a:lnTo>
                  <a:lnTo>
                    <a:pt x="17491698" y="27254"/>
                  </a:lnTo>
                  <a:lnTo>
                    <a:pt x="17495978" y="33324"/>
                  </a:lnTo>
                  <a:lnTo>
                    <a:pt x="17502226" y="37350"/>
                  </a:lnTo>
                  <a:lnTo>
                    <a:pt x="17509795" y="38735"/>
                  </a:lnTo>
                  <a:lnTo>
                    <a:pt x="17509033" y="38163"/>
                  </a:lnTo>
                  <a:lnTo>
                    <a:pt x="17516437" y="36652"/>
                  </a:lnTo>
                  <a:lnTo>
                    <a:pt x="17522508" y="32562"/>
                  </a:lnTo>
                  <a:lnTo>
                    <a:pt x="17526610" y="26492"/>
                  </a:lnTo>
                  <a:lnTo>
                    <a:pt x="17528121" y="19075"/>
                  </a:lnTo>
                  <a:close/>
                </a:path>
                <a:path w="17974310" h="4369434">
                  <a:moveTo>
                    <a:pt x="17542726" y="486752"/>
                  </a:moveTo>
                  <a:lnTo>
                    <a:pt x="17541215" y="479336"/>
                  </a:lnTo>
                  <a:lnTo>
                    <a:pt x="17537113" y="473265"/>
                  </a:lnTo>
                  <a:lnTo>
                    <a:pt x="17531042" y="469163"/>
                  </a:lnTo>
                  <a:lnTo>
                    <a:pt x="17523638" y="467664"/>
                  </a:lnTo>
                  <a:lnTo>
                    <a:pt x="17516107" y="469328"/>
                  </a:lnTo>
                  <a:lnTo>
                    <a:pt x="17510011" y="473608"/>
                  </a:lnTo>
                  <a:lnTo>
                    <a:pt x="17505934" y="479844"/>
                  </a:lnTo>
                  <a:lnTo>
                    <a:pt x="17504537" y="487413"/>
                  </a:lnTo>
                  <a:lnTo>
                    <a:pt x="17506265" y="494919"/>
                  </a:lnTo>
                  <a:lnTo>
                    <a:pt x="17510570" y="500989"/>
                  </a:lnTo>
                  <a:lnTo>
                    <a:pt x="17516818" y="505015"/>
                  </a:lnTo>
                  <a:lnTo>
                    <a:pt x="17524400" y="506399"/>
                  </a:lnTo>
                  <a:lnTo>
                    <a:pt x="17523638" y="505828"/>
                  </a:lnTo>
                  <a:lnTo>
                    <a:pt x="17531042" y="504329"/>
                  </a:lnTo>
                  <a:lnTo>
                    <a:pt x="17537113" y="500227"/>
                  </a:lnTo>
                  <a:lnTo>
                    <a:pt x="17541215" y="494157"/>
                  </a:lnTo>
                  <a:lnTo>
                    <a:pt x="17542726" y="486752"/>
                  </a:lnTo>
                  <a:close/>
                </a:path>
                <a:path w="17974310" h="4369434">
                  <a:moveTo>
                    <a:pt x="17593882" y="165265"/>
                  </a:moveTo>
                  <a:lnTo>
                    <a:pt x="17592383" y="157861"/>
                  </a:lnTo>
                  <a:lnTo>
                    <a:pt x="17588281" y="151790"/>
                  </a:lnTo>
                  <a:lnTo>
                    <a:pt x="17582211" y="147688"/>
                  </a:lnTo>
                  <a:lnTo>
                    <a:pt x="17574794" y="146177"/>
                  </a:lnTo>
                  <a:lnTo>
                    <a:pt x="17567275" y="147840"/>
                  </a:lnTo>
                  <a:lnTo>
                    <a:pt x="17561179" y="152120"/>
                  </a:lnTo>
                  <a:lnTo>
                    <a:pt x="17557141" y="158369"/>
                  </a:lnTo>
                  <a:lnTo>
                    <a:pt x="17555795" y="165938"/>
                  </a:lnTo>
                  <a:lnTo>
                    <a:pt x="17557458" y="173443"/>
                  </a:lnTo>
                  <a:lnTo>
                    <a:pt x="17561738" y="179514"/>
                  </a:lnTo>
                  <a:lnTo>
                    <a:pt x="17567987" y="183540"/>
                  </a:lnTo>
                  <a:lnTo>
                    <a:pt x="17575556" y="184924"/>
                  </a:lnTo>
                  <a:lnTo>
                    <a:pt x="17574794" y="184353"/>
                  </a:lnTo>
                  <a:lnTo>
                    <a:pt x="17582211" y="182841"/>
                  </a:lnTo>
                  <a:lnTo>
                    <a:pt x="17588281" y="178739"/>
                  </a:lnTo>
                  <a:lnTo>
                    <a:pt x="17592383" y="172681"/>
                  </a:lnTo>
                  <a:lnTo>
                    <a:pt x="17593882" y="165265"/>
                  </a:lnTo>
                  <a:close/>
                </a:path>
                <a:path w="17974310" h="4369434">
                  <a:moveTo>
                    <a:pt x="17637506" y="405930"/>
                  </a:moveTo>
                  <a:lnTo>
                    <a:pt x="17635881" y="398551"/>
                  </a:lnTo>
                  <a:lnTo>
                    <a:pt x="17631690" y="392569"/>
                  </a:lnTo>
                  <a:lnTo>
                    <a:pt x="17625556" y="388581"/>
                  </a:lnTo>
                  <a:lnTo>
                    <a:pt x="17618126" y="387223"/>
                  </a:lnTo>
                  <a:lnTo>
                    <a:pt x="17610646" y="389026"/>
                  </a:lnTo>
                  <a:lnTo>
                    <a:pt x="17604626" y="393420"/>
                  </a:lnTo>
                  <a:lnTo>
                    <a:pt x="17600676" y="399757"/>
                  </a:lnTo>
                  <a:lnTo>
                    <a:pt x="17599419" y="407352"/>
                  </a:lnTo>
                  <a:lnTo>
                    <a:pt x="17601222" y="414845"/>
                  </a:lnTo>
                  <a:lnTo>
                    <a:pt x="17605629" y="420852"/>
                  </a:lnTo>
                  <a:lnTo>
                    <a:pt x="17611954" y="424764"/>
                  </a:lnTo>
                  <a:lnTo>
                    <a:pt x="17619561" y="425958"/>
                  </a:lnTo>
                  <a:lnTo>
                    <a:pt x="17618799" y="425386"/>
                  </a:lnTo>
                  <a:lnTo>
                    <a:pt x="17626191" y="423748"/>
                  </a:lnTo>
                  <a:lnTo>
                    <a:pt x="17632198" y="419519"/>
                  </a:lnTo>
                  <a:lnTo>
                    <a:pt x="17636186" y="413372"/>
                  </a:lnTo>
                  <a:lnTo>
                    <a:pt x="17637506" y="405930"/>
                  </a:lnTo>
                  <a:close/>
                </a:path>
                <a:path w="17974310" h="4369434">
                  <a:moveTo>
                    <a:pt x="17637938" y="1736166"/>
                  </a:moveTo>
                  <a:lnTo>
                    <a:pt x="17619676" y="1673809"/>
                  </a:lnTo>
                  <a:lnTo>
                    <a:pt x="17567682" y="1632534"/>
                  </a:lnTo>
                  <a:lnTo>
                    <a:pt x="17529163" y="1626387"/>
                  </a:lnTo>
                  <a:lnTo>
                    <a:pt x="17529163" y="1625714"/>
                  </a:lnTo>
                  <a:lnTo>
                    <a:pt x="17490948" y="1631886"/>
                  </a:lnTo>
                  <a:lnTo>
                    <a:pt x="17440606" y="1673288"/>
                  </a:lnTo>
                  <a:lnTo>
                    <a:pt x="17424705" y="1735836"/>
                  </a:lnTo>
                  <a:lnTo>
                    <a:pt x="17429569" y="1768436"/>
                  </a:lnTo>
                  <a:lnTo>
                    <a:pt x="17442917" y="1798383"/>
                  </a:lnTo>
                  <a:lnTo>
                    <a:pt x="17464685" y="1823046"/>
                  </a:lnTo>
                  <a:lnTo>
                    <a:pt x="17494860" y="1839785"/>
                  </a:lnTo>
                  <a:lnTo>
                    <a:pt x="17533366" y="1845957"/>
                  </a:lnTo>
                  <a:lnTo>
                    <a:pt x="17571657" y="1839810"/>
                  </a:lnTo>
                  <a:lnTo>
                    <a:pt x="17601197" y="1823123"/>
                  </a:lnTo>
                  <a:lnTo>
                    <a:pt x="17622063" y="1798523"/>
                  </a:lnTo>
                  <a:lnTo>
                    <a:pt x="17634293" y="1768665"/>
                  </a:lnTo>
                  <a:lnTo>
                    <a:pt x="17637938" y="1736166"/>
                  </a:lnTo>
                  <a:close/>
                </a:path>
                <a:path w="17974310" h="4369434">
                  <a:moveTo>
                    <a:pt x="17645139" y="976083"/>
                  </a:moveTo>
                  <a:lnTo>
                    <a:pt x="17643640" y="968667"/>
                  </a:lnTo>
                  <a:lnTo>
                    <a:pt x="17639538" y="962596"/>
                  </a:lnTo>
                  <a:lnTo>
                    <a:pt x="17633468" y="958494"/>
                  </a:lnTo>
                  <a:lnTo>
                    <a:pt x="17626051" y="956995"/>
                  </a:lnTo>
                  <a:lnTo>
                    <a:pt x="17618533" y="958659"/>
                  </a:lnTo>
                  <a:lnTo>
                    <a:pt x="17612437" y="962939"/>
                  </a:lnTo>
                  <a:lnTo>
                    <a:pt x="17608398" y="969175"/>
                  </a:lnTo>
                  <a:lnTo>
                    <a:pt x="17607064" y="976744"/>
                  </a:lnTo>
                  <a:lnTo>
                    <a:pt x="17608728" y="984250"/>
                  </a:lnTo>
                  <a:lnTo>
                    <a:pt x="17612995" y="990320"/>
                  </a:lnTo>
                  <a:lnTo>
                    <a:pt x="17619244" y="994346"/>
                  </a:lnTo>
                  <a:lnTo>
                    <a:pt x="17626813" y="995730"/>
                  </a:lnTo>
                  <a:lnTo>
                    <a:pt x="17626051" y="995159"/>
                  </a:lnTo>
                  <a:lnTo>
                    <a:pt x="17633468" y="993660"/>
                  </a:lnTo>
                  <a:lnTo>
                    <a:pt x="17639538" y="989558"/>
                  </a:lnTo>
                  <a:lnTo>
                    <a:pt x="17643640" y="983488"/>
                  </a:lnTo>
                  <a:lnTo>
                    <a:pt x="17645139" y="976083"/>
                  </a:lnTo>
                  <a:close/>
                </a:path>
                <a:path w="17974310" h="4369434">
                  <a:moveTo>
                    <a:pt x="17656023" y="1521231"/>
                  </a:moveTo>
                  <a:lnTo>
                    <a:pt x="17654689" y="1513306"/>
                  </a:lnTo>
                  <a:lnTo>
                    <a:pt x="17648682" y="1507007"/>
                  </a:lnTo>
                  <a:lnTo>
                    <a:pt x="17640846" y="1505483"/>
                  </a:lnTo>
                  <a:lnTo>
                    <a:pt x="17640084" y="1504911"/>
                  </a:lnTo>
                  <a:lnTo>
                    <a:pt x="17632668" y="1506423"/>
                  </a:lnTo>
                  <a:lnTo>
                    <a:pt x="17626597" y="1510525"/>
                  </a:lnTo>
                  <a:lnTo>
                    <a:pt x="17622508" y="1516583"/>
                  </a:lnTo>
                  <a:lnTo>
                    <a:pt x="17620996" y="1524000"/>
                  </a:lnTo>
                  <a:lnTo>
                    <a:pt x="17622508" y="1531404"/>
                  </a:lnTo>
                  <a:lnTo>
                    <a:pt x="17626597" y="1537474"/>
                  </a:lnTo>
                  <a:lnTo>
                    <a:pt x="17632668" y="1541576"/>
                  </a:lnTo>
                  <a:lnTo>
                    <a:pt x="17640084" y="1543088"/>
                  </a:lnTo>
                  <a:lnTo>
                    <a:pt x="17647196" y="1540446"/>
                  </a:lnTo>
                  <a:lnTo>
                    <a:pt x="17652569" y="1535442"/>
                  </a:lnTo>
                  <a:lnTo>
                    <a:pt x="17655680" y="1528800"/>
                  </a:lnTo>
                  <a:lnTo>
                    <a:pt x="17656023" y="1521231"/>
                  </a:lnTo>
                  <a:close/>
                </a:path>
                <a:path w="17974310" h="4369434">
                  <a:moveTo>
                    <a:pt x="17661992" y="2279891"/>
                  </a:moveTo>
                  <a:lnTo>
                    <a:pt x="17661852" y="2272309"/>
                  </a:lnTo>
                  <a:lnTo>
                    <a:pt x="17660328" y="2265248"/>
                  </a:lnTo>
                  <a:lnTo>
                    <a:pt x="17654880" y="2259711"/>
                  </a:lnTo>
                  <a:lnTo>
                    <a:pt x="17648009" y="2257895"/>
                  </a:lnTo>
                  <a:lnTo>
                    <a:pt x="17647247" y="2256840"/>
                  </a:lnTo>
                  <a:lnTo>
                    <a:pt x="17639830" y="2258352"/>
                  </a:lnTo>
                  <a:lnTo>
                    <a:pt x="17633760" y="2262454"/>
                  </a:lnTo>
                  <a:lnTo>
                    <a:pt x="17629658" y="2268524"/>
                  </a:lnTo>
                  <a:lnTo>
                    <a:pt x="17628159" y="2275929"/>
                  </a:lnTo>
                  <a:lnTo>
                    <a:pt x="17629658" y="2283345"/>
                  </a:lnTo>
                  <a:lnTo>
                    <a:pt x="17633760" y="2289416"/>
                  </a:lnTo>
                  <a:lnTo>
                    <a:pt x="17639830" y="2293505"/>
                  </a:lnTo>
                  <a:lnTo>
                    <a:pt x="17647247" y="2295017"/>
                  </a:lnTo>
                  <a:lnTo>
                    <a:pt x="17654232" y="2291994"/>
                  </a:lnTo>
                  <a:lnTo>
                    <a:pt x="17659312" y="2286698"/>
                  </a:lnTo>
                  <a:lnTo>
                    <a:pt x="17661992" y="2279891"/>
                  </a:lnTo>
                  <a:close/>
                </a:path>
                <a:path w="17974310" h="4369434">
                  <a:moveTo>
                    <a:pt x="17669485" y="742391"/>
                  </a:moveTo>
                  <a:lnTo>
                    <a:pt x="17661636" y="710044"/>
                  </a:lnTo>
                  <a:lnTo>
                    <a:pt x="17639488" y="685165"/>
                  </a:lnTo>
                  <a:lnTo>
                    <a:pt x="17603140" y="675208"/>
                  </a:lnTo>
                  <a:lnTo>
                    <a:pt x="17567186" y="685165"/>
                  </a:lnTo>
                  <a:lnTo>
                    <a:pt x="17545990" y="710044"/>
                  </a:lnTo>
                  <a:lnTo>
                    <a:pt x="17539412" y="742391"/>
                  </a:lnTo>
                  <a:lnTo>
                    <a:pt x="17547286" y="774725"/>
                  </a:lnTo>
                  <a:lnTo>
                    <a:pt x="17569472" y="799617"/>
                  </a:lnTo>
                  <a:lnTo>
                    <a:pt x="17605820" y="809561"/>
                  </a:lnTo>
                  <a:lnTo>
                    <a:pt x="17641710" y="799617"/>
                  </a:lnTo>
                  <a:lnTo>
                    <a:pt x="17662881" y="774725"/>
                  </a:lnTo>
                  <a:lnTo>
                    <a:pt x="17669485" y="742391"/>
                  </a:lnTo>
                  <a:close/>
                </a:path>
                <a:path w="17974310" h="4369434">
                  <a:moveTo>
                    <a:pt x="17679874" y="2101405"/>
                  </a:moveTo>
                  <a:lnTo>
                    <a:pt x="17667745" y="2068791"/>
                  </a:lnTo>
                  <a:lnTo>
                    <a:pt x="17632833" y="2053983"/>
                  </a:lnTo>
                  <a:lnTo>
                    <a:pt x="17632071" y="2053399"/>
                  </a:lnTo>
                  <a:lnTo>
                    <a:pt x="17597730" y="2068309"/>
                  </a:lnTo>
                  <a:lnTo>
                    <a:pt x="17586719" y="2101113"/>
                  </a:lnTo>
                  <a:lnTo>
                    <a:pt x="17598873" y="2133917"/>
                  </a:lnTo>
                  <a:lnTo>
                    <a:pt x="17634077" y="2148827"/>
                  </a:lnTo>
                  <a:lnTo>
                    <a:pt x="17668786" y="2134006"/>
                  </a:lnTo>
                  <a:lnTo>
                    <a:pt x="17679874" y="2101405"/>
                  </a:lnTo>
                  <a:close/>
                </a:path>
                <a:path w="17974310" h="4369434">
                  <a:moveTo>
                    <a:pt x="17681702" y="267563"/>
                  </a:moveTo>
                  <a:lnTo>
                    <a:pt x="17680204" y="260146"/>
                  </a:lnTo>
                  <a:lnTo>
                    <a:pt x="17676102" y="254088"/>
                  </a:lnTo>
                  <a:lnTo>
                    <a:pt x="17670031" y="249986"/>
                  </a:lnTo>
                  <a:lnTo>
                    <a:pt x="17662614" y="248475"/>
                  </a:lnTo>
                  <a:lnTo>
                    <a:pt x="17655096" y="250139"/>
                  </a:lnTo>
                  <a:lnTo>
                    <a:pt x="17648987" y="254419"/>
                  </a:lnTo>
                  <a:lnTo>
                    <a:pt x="17644923" y="260654"/>
                  </a:lnTo>
                  <a:lnTo>
                    <a:pt x="17643526" y="268224"/>
                  </a:lnTo>
                  <a:lnTo>
                    <a:pt x="17645241" y="275729"/>
                  </a:lnTo>
                  <a:lnTo>
                    <a:pt x="17649546" y="281800"/>
                  </a:lnTo>
                  <a:lnTo>
                    <a:pt x="17655807" y="285838"/>
                  </a:lnTo>
                  <a:lnTo>
                    <a:pt x="17663376" y="287223"/>
                  </a:lnTo>
                  <a:lnTo>
                    <a:pt x="17662614" y="286651"/>
                  </a:lnTo>
                  <a:lnTo>
                    <a:pt x="17670031" y="285140"/>
                  </a:lnTo>
                  <a:lnTo>
                    <a:pt x="17676102" y="281038"/>
                  </a:lnTo>
                  <a:lnTo>
                    <a:pt x="17680204" y="274967"/>
                  </a:lnTo>
                  <a:lnTo>
                    <a:pt x="17681702" y="267563"/>
                  </a:lnTo>
                  <a:close/>
                </a:path>
                <a:path w="17974310" h="4369434">
                  <a:moveTo>
                    <a:pt x="17709401" y="1268641"/>
                  </a:moveTo>
                  <a:lnTo>
                    <a:pt x="17697120" y="1236103"/>
                  </a:lnTo>
                  <a:lnTo>
                    <a:pt x="17662132" y="1221320"/>
                  </a:lnTo>
                  <a:lnTo>
                    <a:pt x="17662132" y="1220647"/>
                  </a:lnTo>
                  <a:lnTo>
                    <a:pt x="17627715" y="1235544"/>
                  </a:lnTo>
                  <a:lnTo>
                    <a:pt x="17616691" y="1268310"/>
                  </a:lnTo>
                  <a:lnTo>
                    <a:pt x="17628832" y="1301076"/>
                  </a:lnTo>
                  <a:lnTo>
                    <a:pt x="17663948" y="1315974"/>
                  </a:lnTo>
                  <a:lnTo>
                    <a:pt x="17698504" y="1301178"/>
                  </a:lnTo>
                  <a:lnTo>
                    <a:pt x="17709401" y="1268641"/>
                  </a:lnTo>
                  <a:close/>
                </a:path>
                <a:path w="17974310" h="4369434">
                  <a:moveTo>
                    <a:pt x="17735119" y="1900110"/>
                  </a:moveTo>
                  <a:lnTo>
                    <a:pt x="17734966" y="1892515"/>
                  </a:lnTo>
                  <a:lnTo>
                    <a:pt x="17733442" y="1885454"/>
                  </a:lnTo>
                  <a:lnTo>
                    <a:pt x="17727994" y="1879930"/>
                  </a:lnTo>
                  <a:lnTo>
                    <a:pt x="17721123" y="1878114"/>
                  </a:lnTo>
                  <a:lnTo>
                    <a:pt x="17720361" y="1877060"/>
                  </a:lnTo>
                  <a:lnTo>
                    <a:pt x="17712944" y="1878571"/>
                  </a:lnTo>
                  <a:lnTo>
                    <a:pt x="17706874" y="1882673"/>
                  </a:lnTo>
                  <a:lnTo>
                    <a:pt x="17702784" y="1888731"/>
                  </a:lnTo>
                  <a:lnTo>
                    <a:pt x="17701273" y="1896148"/>
                  </a:lnTo>
                  <a:lnTo>
                    <a:pt x="17702784" y="1903552"/>
                  </a:lnTo>
                  <a:lnTo>
                    <a:pt x="17706874" y="1909622"/>
                  </a:lnTo>
                  <a:lnTo>
                    <a:pt x="17712944" y="1913724"/>
                  </a:lnTo>
                  <a:lnTo>
                    <a:pt x="17720361" y="1915236"/>
                  </a:lnTo>
                  <a:lnTo>
                    <a:pt x="17727359" y="1912200"/>
                  </a:lnTo>
                  <a:lnTo>
                    <a:pt x="17732426" y="1906917"/>
                  </a:lnTo>
                  <a:lnTo>
                    <a:pt x="17735119" y="1900110"/>
                  </a:lnTo>
                  <a:close/>
                </a:path>
                <a:path w="17974310" h="4369434">
                  <a:moveTo>
                    <a:pt x="17973955" y="1649666"/>
                  </a:moveTo>
                  <a:lnTo>
                    <a:pt x="17963655" y="1588096"/>
                  </a:lnTo>
                  <a:lnTo>
                    <a:pt x="17917237" y="1545310"/>
                  </a:lnTo>
                  <a:lnTo>
                    <a:pt x="17880635" y="1538782"/>
                  </a:lnTo>
                  <a:lnTo>
                    <a:pt x="17880635" y="1538211"/>
                  </a:lnTo>
                  <a:lnTo>
                    <a:pt x="17844326" y="1544751"/>
                  </a:lnTo>
                  <a:lnTo>
                    <a:pt x="17817313" y="1562290"/>
                  </a:lnTo>
                  <a:lnTo>
                    <a:pt x="17799558" y="1587665"/>
                  </a:lnTo>
                  <a:lnTo>
                    <a:pt x="17791011" y="1617764"/>
                  </a:lnTo>
                  <a:lnTo>
                    <a:pt x="17791595" y="1649425"/>
                  </a:lnTo>
                  <a:lnTo>
                    <a:pt x="17801273" y="1679511"/>
                  </a:lnTo>
                  <a:lnTo>
                    <a:pt x="17819967" y="1704898"/>
                  </a:lnTo>
                  <a:lnTo>
                    <a:pt x="17847653" y="1722424"/>
                  </a:lnTo>
                  <a:lnTo>
                    <a:pt x="17884255" y="1728965"/>
                  </a:lnTo>
                  <a:lnTo>
                    <a:pt x="17920615" y="1722450"/>
                  </a:lnTo>
                  <a:lnTo>
                    <a:pt x="17947653" y="1704962"/>
                  </a:lnTo>
                  <a:lnTo>
                    <a:pt x="17965408" y="1679663"/>
                  </a:lnTo>
                  <a:lnTo>
                    <a:pt x="17973955" y="1649666"/>
                  </a:lnTo>
                  <a:close/>
                </a:path>
              </a:pathLst>
            </a:custGeom>
            <a:solidFill>
              <a:srgbClr val="FFFFFF">
                <a:alpha val="38429"/>
              </a:srgbClr>
            </a:solidFill>
          </p:spPr>
          <p:txBody>
            <a:bodyPr wrap="square" lIns="0" tIns="0" rIns="0" bIns="0" rtlCol="0"/>
            <a:lstStyle/>
            <a:p>
              <a:endParaRPr/>
            </a:p>
          </p:txBody>
        </p:sp>
      </p:grpSp>
      <p:sp>
        <p:nvSpPr>
          <p:cNvPr id="9" name="object 9"/>
          <p:cNvSpPr txBox="1"/>
          <p:nvPr/>
        </p:nvSpPr>
        <p:spPr>
          <a:xfrm>
            <a:off x="9092484" y="0"/>
            <a:ext cx="1035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129CBF"/>
                </a:solidFill>
                <a:latin typeface="Arial"/>
                <a:cs typeface="Arial"/>
              </a:rPr>
              <a:t>3</a:t>
            </a:r>
            <a:endParaRPr sz="1100">
              <a:latin typeface="Arial"/>
              <a:cs typeface="Arial"/>
            </a:endParaRPr>
          </a:p>
        </p:txBody>
      </p:sp>
      <p:sp>
        <p:nvSpPr>
          <p:cNvPr id="10" name="object 10"/>
          <p:cNvSpPr txBox="1">
            <a:spLocks noGrp="1"/>
          </p:cNvSpPr>
          <p:nvPr>
            <p:ph type="title"/>
          </p:nvPr>
        </p:nvSpPr>
        <p:spPr>
          <a:xfrm>
            <a:off x="7010400" y="322511"/>
            <a:ext cx="3255645" cy="817880"/>
          </a:xfrm>
          <a:prstGeom prst="rect">
            <a:avLst/>
          </a:prstGeom>
        </p:spPr>
        <p:txBody>
          <a:bodyPr vert="horz" wrap="square" lIns="0" tIns="12700" rIns="0" bIns="0" rtlCol="0">
            <a:spAutoFit/>
          </a:bodyPr>
          <a:lstStyle/>
          <a:p>
            <a:pPr marL="12700">
              <a:lnSpc>
                <a:spcPct val="100000"/>
              </a:lnSpc>
              <a:spcBef>
                <a:spcPts val="100"/>
              </a:spcBef>
            </a:pPr>
            <a:r>
              <a:rPr sz="5200" b="0" spc="-345" dirty="0">
                <a:solidFill>
                  <a:srgbClr val="FFFFFF"/>
                </a:solidFill>
                <a:latin typeface="Arial"/>
                <a:cs typeface="Arial"/>
              </a:rPr>
              <a:t>P</a:t>
            </a:r>
            <a:r>
              <a:rPr sz="5200" b="0" spc="-550" dirty="0">
                <a:solidFill>
                  <a:srgbClr val="FFFFFF"/>
                </a:solidFill>
                <a:latin typeface="Arial"/>
                <a:cs typeface="Arial"/>
              </a:rPr>
              <a:t>R</a:t>
            </a:r>
            <a:r>
              <a:rPr sz="5200" b="0" dirty="0">
                <a:solidFill>
                  <a:srgbClr val="FFFFFF"/>
                </a:solidFill>
                <a:latin typeface="Arial"/>
                <a:cs typeface="Arial"/>
              </a:rPr>
              <a:t>O</a:t>
            </a:r>
            <a:r>
              <a:rPr sz="5200" b="0" spc="-105" dirty="0">
                <a:solidFill>
                  <a:srgbClr val="FFFFFF"/>
                </a:solidFill>
                <a:latin typeface="Arial"/>
                <a:cs typeface="Arial"/>
              </a:rPr>
              <a:t>B</a:t>
            </a:r>
            <a:r>
              <a:rPr sz="5200" b="0" spc="-200" dirty="0">
                <a:solidFill>
                  <a:srgbClr val="FFFFFF"/>
                </a:solidFill>
                <a:latin typeface="Arial"/>
                <a:cs typeface="Arial"/>
              </a:rPr>
              <a:t>L</a:t>
            </a:r>
            <a:r>
              <a:rPr sz="5200" b="0" spc="-585" dirty="0">
                <a:solidFill>
                  <a:srgbClr val="FFFFFF"/>
                </a:solidFill>
                <a:latin typeface="Arial"/>
                <a:cs typeface="Arial"/>
              </a:rPr>
              <a:t>E</a:t>
            </a:r>
            <a:r>
              <a:rPr sz="5200" b="0" spc="355" dirty="0">
                <a:solidFill>
                  <a:srgbClr val="FFFFFF"/>
                </a:solidFill>
                <a:latin typeface="Arial"/>
                <a:cs typeface="Arial"/>
              </a:rPr>
              <a:t>M</a:t>
            </a:r>
            <a:endParaRPr sz="5200" dirty="0">
              <a:latin typeface="Arial"/>
              <a:cs typeface="Arial"/>
            </a:endParaRPr>
          </a:p>
        </p:txBody>
      </p:sp>
      <p:sp>
        <p:nvSpPr>
          <p:cNvPr id="11" name="object 11"/>
          <p:cNvSpPr txBox="1"/>
          <p:nvPr/>
        </p:nvSpPr>
        <p:spPr>
          <a:xfrm>
            <a:off x="9364" y="1912611"/>
            <a:ext cx="18071465" cy="5597525"/>
          </a:xfrm>
          <a:prstGeom prst="rect">
            <a:avLst/>
          </a:prstGeom>
        </p:spPr>
        <p:txBody>
          <a:bodyPr vert="horz" wrap="square" lIns="0" tIns="11430" rIns="0" bIns="0" rtlCol="0">
            <a:spAutoFit/>
          </a:bodyPr>
          <a:lstStyle/>
          <a:p>
            <a:pPr marL="502284" marR="494665" algn="ctr">
              <a:lnSpc>
                <a:spcPct val="116100"/>
              </a:lnSpc>
              <a:spcBef>
                <a:spcPts val="90"/>
              </a:spcBef>
            </a:pPr>
            <a:r>
              <a:rPr sz="3500" spc="-75" dirty="0">
                <a:solidFill>
                  <a:srgbClr val="FFFFFF"/>
                </a:solidFill>
                <a:latin typeface="Arial"/>
                <a:cs typeface="Arial"/>
              </a:rPr>
              <a:t>They</a:t>
            </a:r>
            <a:r>
              <a:rPr sz="3500" spc="-55" dirty="0">
                <a:solidFill>
                  <a:srgbClr val="FFFFFF"/>
                </a:solidFill>
                <a:latin typeface="Arial"/>
                <a:cs typeface="Arial"/>
              </a:rPr>
              <a:t> </a:t>
            </a:r>
            <a:r>
              <a:rPr sz="3500" spc="60" dirty="0">
                <a:solidFill>
                  <a:srgbClr val="FFFFFF"/>
                </a:solidFill>
                <a:latin typeface="Arial"/>
                <a:cs typeface="Arial"/>
              </a:rPr>
              <a:t>suffer</a:t>
            </a:r>
            <a:r>
              <a:rPr sz="3500" spc="-50" dirty="0">
                <a:solidFill>
                  <a:srgbClr val="FFFFFF"/>
                </a:solidFill>
                <a:latin typeface="Arial"/>
                <a:cs typeface="Arial"/>
              </a:rPr>
              <a:t> </a:t>
            </a:r>
            <a:r>
              <a:rPr sz="3500" spc="-75" dirty="0">
                <a:solidFill>
                  <a:srgbClr val="FFFFFF"/>
                </a:solidFill>
                <a:latin typeface="Arial"/>
                <a:cs typeface="Arial"/>
              </a:rPr>
              <a:t>a</a:t>
            </a:r>
            <a:r>
              <a:rPr sz="3500" spc="-55" dirty="0">
                <a:solidFill>
                  <a:srgbClr val="FFFFFF"/>
                </a:solidFill>
                <a:latin typeface="Arial"/>
                <a:cs typeface="Arial"/>
              </a:rPr>
              <a:t> </a:t>
            </a:r>
            <a:r>
              <a:rPr sz="3500" spc="114" dirty="0">
                <a:solidFill>
                  <a:srgbClr val="FFFFFF"/>
                </a:solidFill>
                <a:latin typeface="Arial"/>
                <a:cs typeface="Arial"/>
              </a:rPr>
              <a:t>lot</a:t>
            </a:r>
            <a:r>
              <a:rPr sz="3500" spc="-50" dirty="0">
                <a:solidFill>
                  <a:srgbClr val="FFFFFF"/>
                </a:solidFill>
                <a:latin typeface="Arial"/>
                <a:cs typeface="Arial"/>
              </a:rPr>
              <a:t> </a:t>
            </a:r>
            <a:r>
              <a:rPr sz="3500" spc="75" dirty="0">
                <a:solidFill>
                  <a:srgbClr val="FFFFFF"/>
                </a:solidFill>
                <a:latin typeface="Arial"/>
                <a:cs typeface="Arial"/>
              </a:rPr>
              <a:t>in</a:t>
            </a:r>
            <a:r>
              <a:rPr sz="3500" spc="-50" dirty="0">
                <a:solidFill>
                  <a:srgbClr val="FFFFFF"/>
                </a:solidFill>
                <a:latin typeface="Arial"/>
                <a:cs typeface="Arial"/>
              </a:rPr>
              <a:t> </a:t>
            </a:r>
            <a:r>
              <a:rPr sz="3500" spc="110" dirty="0">
                <a:solidFill>
                  <a:srgbClr val="FFFFFF"/>
                </a:solidFill>
                <a:latin typeface="Arial"/>
                <a:cs typeface="Arial"/>
              </a:rPr>
              <a:t>the</a:t>
            </a:r>
            <a:r>
              <a:rPr sz="3500" spc="-55" dirty="0">
                <a:solidFill>
                  <a:srgbClr val="FFFFFF"/>
                </a:solidFill>
                <a:latin typeface="Arial"/>
                <a:cs typeface="Arial"/>
              </a:rPr>
              <a:t> </a:t>
            </a:r>
            <a:r>
              <a:rPr sz="3500" spc="90" dirty="0">
                <a:solidFill>
                  <a:srgbClr val="FFFFFF"/>
                </a:solidFill>
                <a:latin typeface="Arial"/>
                <a:cs typeface="Arial"/>
              </a:rPr>
              <a:t>worst</a:t>
            </a:r>
            <a:r>
              <a:rPr sz="3500" spc="-50" dirty="0">
                <a:solidFill>
                  <a:srgbClr val="FFFFFF"/>
                </a:solidFill>
                <a:latin typeface="Arial"/>
                <a:cs typeface="Arial"/>
              </a:rPr>
              <a:t> </a:t>
            </a:r>
            <a:r>
              <a:rPr sz="3500" spc="25" dirty="0">
                <a:solidFill>
                  <a:srgbClr val="FFFFFF"/>
                </a:solidFill>
                <a:latin typeface="Arial"/>
                <a:cs typeface="Arial"/>
              </a:rPr>
              <a:t>climatic</a:t>
            </a:r>
            <a:r>
              <a:rPr sz="3500" spc="-50" dirty="0">
                <a:solidFill>
                  <a:srgbClr val="FFFFFF"/>
                </a:solidFill>
                <a:latin typeface="Arial"/>
                <a:cs typeface="Arial"/>
              </a:rPr>
              <a:t> </a:t>
            </a:r>
            <a:r>
              <a:rPr sz="3500" spc="70" dirty="0">
                <a:solidFill>
                  <a:srgbClr val="FFFFFF"/>
                </a:solidFill>
                <a:latin typeface="Arial"/>
                <a:cs typeface="Arial"/>
              </a:rPr>
              <a:t>conditions</a:t>
            </a:r>
            <a:r>
              <a:rPr sz="3500" spc="-55" dirty="0">
                <a:solidFill>
                  <a:srgbClr val="FFFFFF"/>
                </a:solidFill>
                <a:latin typeface="Arial"/>
                <a:cs typeface="Arial"/>
              </a:rPr>
              <a:t> </a:t>
            </a:r>
            <a:r>
              <a:rPr sz="3500" spc="-5" dirty="0">
                <a:solidFill>
                  <a:srgbClr val="FFFFFF"/>
                </a:solidFill>
                <a:latin typeface="Arial"/>
                <a:cs typeface="Arial"/>
              </a:rPr>
              <a:t>like</a:t>
            </a:r>
            <a:r>
              <a:rPr sz="3500" spc="-50" dirty="0">
                <a:solidFill>
                  <a:srgbClr val="FFFFFF"/>
                </a:solidFill>
                <a:latin typeface="Arial"/>
                <a:cs typeface="Arial"/>
              </a:rPr>
              <a:t> </a:t>
            </a:r>
            <a:r>
              <a:rPr sz="3500" spc="85" dirty="0">
                <a:solidFill>
                  <a:srgbClr val="FFFFFF"/>
                </a:solidFill>
                <a:latin typeface="Arial"/>
                <a:cs typeface="Arial"/>
              </a:rPr>
              <a:t>storms</a:t>
            </a:r>
            <a:r>
              <a:rPr sz="3500" spc="-50" dirty="0">
                <a:solidFill>
                  <a:srgbClr val="FFFFFF"/>
                </a:solidFill>
                <a:latin typeface="Arial"/>
                <a:cs typeface="Arial"/>
              </a:rPr>
              <a:t> </a:t>
            </a:r>
            <a:r>
              <a:rPr sz="3500" spc="70" dirty="0">
                <a:solidFill>
                  <a:srgbClr val="FFFFFF"/>
                </a:solidFill>
                <a:latin typeface="Arial"/>
                <a:cs typeface="Arial"/>
              </a:rPr>
              <a:t>and</a:t>
            </a:r>
            <a:r>
              <a:rPr sz="3500" spc="-55" dirty="0">
                <a:solidFill>
                  <a:srgbClr val="FFFFFF"/>
                </a:solidFill>
                <a:latin typeface="Arial"/>
                <a:cs typeface="Arial"/>
              </a:rPr>
              <a:t> </a:t>
            </a:r>
            <a:r>
              <a:rPr sz="3500" spc="-20" dirty="0">
                <a:solidFill>
                  <a:srgbClr val="FFFFFF"/>
                </a:solidFill>
                <a:latin typeface="Arial"/>
                <a:cs typeface="Arial"/>
              </a:rPr>
              <a:t>cyclones</a:t>
            </a:r>
            <a:r>
              <a:rPr sz="3500" spc="-50" dirty="0">
                <a:solidFill>
                  <a:srgbClr val="FFFFFF"/>
                </a:solidFill>
                <a:latin typeface="Arial"/>
                <a:cs typeface="Arial"/>
              </a:rPr>
              <a:t> </a:t>
            </a:r>
            <a:r>
              <a:rPr sz="3500" spc="90" dirty="0">
                <a:solidFill>
                  <a:srgbClr val="FFFFFF"/>
                </a:solidFill>
                <a:latin typeface="Arial"/>
                <a:cs typeface="Arial"/>
              </a:rPr>
              <a:t>during</a:t>
            </a:r>
            <a:r>
              <a:rPr sz="3500" spc="-50" dirty="0">
                <a:solidFill>
                  <a:srgbClr val="FFFFFF"/>
                </a:solidFill>
                <a:latin typeface="Arial"/>
                <a:cs typeface="Arial"/>
              </a:rPr>
              <a:t> </a:t>
            </a:r>
            <a:r>
              <a:rPr sz="3500" spc="110" dirty="0">
                <a:solidFill>
                  <a:srgbClr val="FFFFFF"/>
                </a:solidFill>
                <a:latin typeface="Arial"/>
                <a:cs typeface="Arial"/>
              </a:rPr>
              <a:t>their  </a:t>
            </a:r>
            <a:r>
              <a:rPr sz="3500" spc="40" dirty="0">
                <a:solidFill>
                  <a:srgbClr val="FFFFFF"/>
                </a:solidFill>
                <a:latin typeface="Arial"/>
                <a:cs typeface="Arial"/>
              </a:rPr>
              <a:t>journey.</a:t>
            </a:r>
            <a:r>
              <a:rPr sz="3500" spc="-55" dirty="0">
                <a:solidFill>
                  <a:srgbClr val="FFFFFF"/>
                </a:solidFill>
                <a:latin typeface="Arial"/>
                <a:cs typeface="Arial"/>
              </a:rPr>
              <a:t> </a:t>
            </a:r>
            <a:r>
              <a:rPr sz="3500" spc="-50" dirty="0">
                <a:solidFill>
                  <a:srgbClr val="FFFFFF"/>
                </a:solidFill>
                <a:latin typeface="Arial"/>
                <a:cs typeface="Arial"/>
              </a:rPr>
              <a:t>Also</a:t>
            </a:r>
            <a:r>
              <a:rPr sz="3500" spc="-55" dirty="0">
                <a:solidFill>
                  <a:srgbClr val="FFFFFF"/>
                </a:solidFill>
                <a:latin typeface="Arial"/>
                <a:cs typeface="Arial"/>
              </a:rPr>
              <a:t> </a:t>
            </a:r>
            <a:r>
              <a:rPr sz="3500" spc="110" dirty="0">
                <a:solidFill>
                  <a:srgbClr val="FFFFFF"/>
                </a:solidFill>
                <a:latin typeface="Arial"/>
                <a:cs typeface="Arial"/>
              </a:rPr>
              <a:t>it</a:t>
            </a:r>
            <a:r>
              <a:rPr sz="3500" spc="-55" dirty="0">
                <a:solidFill>
                  <a:srgbClr val="FFFFFF"/>
                </a:solidFill>
                <a:latin typeface="Arial"/>
                <a:cs typeface="Arial"/>
              </a:rPr>
              <a:t> </a:t>
            </a:r>
            <a:r>
              <a:rPr sz="3500" spc="-45" dirty="0">
                <a:solidFill>
                  <a:srgbClr val="FFFFFF"/>
                </a:solidFill>
                <a:latin typeface="Arial"/>
                <a:cs typeface="Arial"/>
              </a:rPr>
              <a:t>is</a:t>
            </a:r>
            <a:r>
              <a:rPr sz="3500" spc="-55" dirty="0">
                <a:solidFill>
                  <a:srgbClr val="FFFFFF"/>
                </a:solidFill>
                <a:latin typeface="Arial"/>
                <a:cs typeface="Arial"/>
              </a:rPr>
              <a:t> </a:t>
            </a:r>
            <a:r>
              <a:rPr sz="3500" spc="70" dirty="0">
                <a:solidFill>
                  <a:srgbClr val="FFFFFF"/>
                </a:solidFill>
                <a:latin typeface="Arial"/>
                <a:cs typeface="Arial"/>
              </a:rPr>
              <a:t>difficult</a:t>
            </a:r>
            <a:r>
              <a:rPr sz="3500" spc="-55" dirty="0">
                <a:solidFill>
                  <a:srgbClr val="FFFFFF"/>
                </a:solidFill>
                <a:latin typeface="Arial"/>
                <a:cs typeface="Arial"/>
              </a:rPr>
              <a:t> </a:t>
            </a:r>
            <a:r>
              <a:rPr sz="3500" spc="165" dirty="0">
                <a:solidFill>
                  <a:srgbClr val="FFFFFF"/>
                </a:solidFill>
                <a:latin typeface="Arial"/>
                <a:cs typeface="Arial"/>
              </a:rPr>
              <a:t>to</a:t>
            </a:r>
            <a:r>
              <a:rPr sz="3500" spc="-55" dirty="0">
                <a:solidFill>
                  <a:srgbClr val="FFFFFF"/>
                </a:solidFill>
                <a:latin typeface="Arial"/>
                <a:cs typeface="Arial"/>
              </a:rPr>
              <a:t> </a:t>
            </a:r>
            <a:r>
              <a:rPr sz="3500" spc="40" dirty="0">
                <a:solidFill>
                  <a:srgbClr val="FFFFFF"/>
                </a:solidFill>
                <a:latin typeface="Arial"/>
                <a:cs typeface="Arial"/>
              </a:rPr>
              <a:t>track</a:t>
            </a:r>
            <a:r>
              <a:rPr sz="3500" spc="-55" dirty="0">
                <a:solidFill>
                  <a:srgbClr val="FFFFFF"/>
                </a:solidFill>
                <a:latin typeface="Arial"/>
                <a:cs typeface="Arial"/>
              </a:rPr>
              <a:t> </a:t>
            </a:r>
            <a:r>
              <a:rPr sz="3500" spc="130" dirty="0">
                <a:solidFill>
                  <a:srgbClr val="FFFFFF"/>
                </a:solidFill>
                <a:latin typeface="Arial"/>
                <a:cs typeface="Arial"/>
              </a:rPr>
              <a:t>them</a:t>
            </a:r>
            <a:r>
              <a:rPr sz="3500" spc="-55" dirty="0">
                <a:solidFill>
                  <a:srgbClr val="FFFFFF"/>
                </a:solidFill>
                <a:latin typeface="Arial"/>
                <a:cs typeface="Arial"/>
              </a:rPr>
              <a:t> </a:t>
            </a:r>
            <a:r>
              <a:rPr sz="3500" spc="70" dirty="0">
                <a:solidFill>
                  <a:srgbClr val="FFFFFF"/>
                </a:solidFill>
                <a:latin typeface="Arial"/>
                <a:cs typeface="Arial"/>
              </a:rPr>
              <a:t>when</a:t>
            </a:r>
            <a:r>
              <a:rPr sz="3500" spc="-55" dirty="0">
                <a:solidFill>
                  <a:srgbClr val="FFFFFF"/>
                </a:solidFill>
                <a:latin typeface="Arial"/>
                <a:cs typeface="Arial"/>
              </a:rPr>
              <a:t> </a:t>
            </a:r>
            <a:r>
              <a:rPr sz="3500" spc="50" dirty="0">
                <a:solidFill>
                  <a:srgbClr val="FFFFFF"/>
                </a:solidFill>
                <a:latin typeface="Arial"/>
                <a:cs typeface="Arial"/>
              </a:rPr>
              <a:t>they</a:t>
            </a:r>
            <a:r>
              <a:rPr sz="3500" spc="-55" dirty="0">
                <a:solidFill>
                  <a:srgbClr val="FFFFFF"/>
                </a:solidFill>
                <a:latin typeface="Arial"/>
                <a:cs typeface="Arial"/>
              </a:rPr>
              <a:t> </a:t>
            </a:r>
            <a:r>
              <a:rPr sz="3500" spc="35" dirty="0">
                <a:solidFill>
                  <a:srgbClr val="FFFFFF"/>
                </a:solidFill>
                <a:latin typeface="Arial"/>
                <a:cs typeface="Arial"/>
              </a:rPr>
              <a:t>are</a:t>
            </a:r>
            <a:r>
              <a:rPr sz="3500" spc="-55" dirty="0">
                <a:solidFill>
                  <a:srgbClr val="FFFFFF"/>
                </a:solidFill>
                <a:latin typeface="Arial"/>
                <a:cs typeface="Arial"/>
              </a:rPr>
              <a:t> </a:t>
            </a:r>
            <a:r>
              <a:rPr sz="3500" spc="75" dirty="0">
                <a:solidFill>
                  <a:srgbClr val="FFFFFF"/>
                </a:solidFill>
                <a:latin typeface="Arial"/>
                <a:cs typeface="Arial"/>
              </a:rPr>
              <a:t>in</a:t>
            </a:r>
            <a:r>
              <a:rPr sz="3500" spc="-55" dirty="0">
                <a:solidFill>
                  <a:srgbClr val="FFFFFF"/>
                </a:solidFill>
                <a:latin typeface="Arial"/>
                <a:cs typeface="Arial"/>
              </a:rPr>
              <a:t> </a:t>
            </a:r>
            <a:r>
              <a:rPr sz="3500" spc="85" dirty="0">
                <a:solidFill>
                  <a:srgbClr val="FFFFFF"/>
                </a:solidFill>
                <a:latin typeface="Arial"/>
                <a:cs typeface="Arial"/>
              </a:rPr>
              <a:t>trouble.</a:t>
            </a:r>
            <a:endParaRPr sz="3500" dirty="0">
              <a:latin typeface="Arial"/>
              <a:cs typeface="Arial"/>
            </a:endParaRPr>
          </a:p>
          <a:p>
            <a:pPr>
              <a:lnSpc>
                <a:spcPct val="100000"/>
              </a:lnSpc>
              <a:spcBef>
                <a:spcPts val="45"/>
              </a:spcBef>
            </a:pPr>
            <a:endParaRPr sz="4200" dirty="0">
              <a:latin typeface="Arial"/>
              <a:cs typeface="Arial"/>
            </a:endParaRPr>
          </a:p>
          <a:p>
            <a:pPr marL="356870" marR="349250" algn="ctr">
              <a:lnSpc>
                <a:spcPct val="116100"/>
              </a:lnSpc>
            </a:pPr>
            <a:r>
              <a:rPr sz="3500" spc="-40" dirty="0">
                <a:solidFill>
                  <a:srgbClr val="FFFFFF"/>
                </a:solidFill>
                <a:latin typeface="Arial"/>
                <a:cs typeface="Arial"/>
              </a:rPr>
              <a:t>Fishery</a:t>
            </a:r>
            <a:r>
              <a:rPr sz="3500" spc="-45" dirty="0">
                <a:solidFill>
                  <a:srgbClr val="FFFFFF"/>
                </a:solidFill>
                <a:latin typeface="Arial"/>
                <a:cs typeface="Arial"/>
              </a:rPr>
              <a:t> </a:t>
            </a:r>
            <a:r>
              <a:rPr sz="3500" spc="5" dirty="0">
                <a:solidFill>
                  <a:srgbClr val="FFFFFF"/>
                </a:solidFill>
                <a:latin typeface="Arial"/>
                <a:cs typeface="Arial"/>
              </a:rPr>
              <a:t>activities</a:t>
            </a:r>
            <a:r>
              <a:rPr sz="3500" spc="-45" dirty="0">
                <a:solidFill>
                  <a:srgbClr val="FFFFFF"/>
                </a:solidFill>
                <a:latin typeface="Arial"/>
                <a:cs typeface="Arial"/>
              </a:rPr>
              <a:t> </a:t>
            </a:r>
            <a:r>
              <a:rPr sz="3500" spc="35" dirty="0">
                <a:solidFill>
                  <a:srgbClr val="FFFFFF"/>
                </a:solidFill>
                <a:latin typeface="Arial"/>
                <a:cs typeface="Arial"/>
              </a:rPr>
              <a:t>are</a:t>
            </a:r>
            <a:r>
              <a:rPr sz="3500" spc="-45" dirty="0">
                <a:solidFill>
                  <a:srgbClr val="FFFFFF"/>
                </a:solidFill>
                <a:latin typeface="Arial"/>
                <a:cs typeface="Arial"/>
              </a:rPr>
              <a:t> </a:t>
            </a:r>
            <a:r>
              <a:rPr sz="3500" spc="150" dirty="0">
                <a:solidFill>
                  <a:srgbClr val="FFFFFF"/>
                </a:solidFill>
                <a:latin typeface="Arial"/>
                <a:cs typeface="Arial"/>
              </a:rPr>
              <a:t>not</a:t>
            </a:r>
            <a:r>
              <a:rPr sz="3500" spc="-45" dirty="0">
                <a:solidFill>
                  <a:srgbClr val="FFFFFF"/>
                </a:solidFill>
                <a:latin typeface="Arial"/>
                <a:cs typeface="Arial"/>
              </a:rPr>
              <a:t> </a:t>
            </a:r>
            <a:r>
              <a:rPr sz="3500" spc="85" dirty="0">
                <a:solidFill>
                  <a:srgbClr val="FFFFFF"/>
                </a:solidFill>
                <a:latin typeface="Arial"/>
                <a:cs typeface="Arial"/>
              </a:rPr>
              <a:t>properly</a:t>
            </a:r>
            <a:r>
              <a:rPr sz="3500" spc="-45" dirty="0">
                <a:solidFill>
                  <a:srgbClr val="FFFFFF"/>
                </a:solidFill>
                <a:latin typeface="Arial"/>
                <a:cs typeface="Arial"/>
              </a:rPr>
              <a:t> </a:t>
            </a:r>
            <a:r>
              <a:rPr sz="3500" spc="125" dirty="0">
                <a:solidFill>
                  <a:srgbClr val="FFFFFF"/>
                </a:solidFill>
                <a:latin typeface="Arial"/>
                <a:cs typeface="Arial"/>
              </a:rPr>
              <a:t>monitored</a:t>
            </a:r>
            <a:r>
              <a:rPr sz="3500" spc="-45" dirty="0">
                <a:solidFill>
                  <a:srgbClr val="FFFFFF"/>
                </a:solidFill>
                <a:latin typeface="Arial"/>
                <a:cs typeface="Arial"/>
              </a:rPr>
              <a:t> </a:t>
            </a:r>
            <a:r>
              <a:rPr sz="3500" spc="70" dirty="0">
                <a:solidFill>
                  <a:srgbClr val="FFFFFF"/>
                </a:solidFill>
                <a:latin typeface="Arial"/>
                <a:cs typeface="Arial"/>
              </a:rPr>
              <a:t>and</a:t>
            </a:r>
            <a:r>
              <a:rPr sz="3500" spc="-45" dirty="0">
                <a:solidFill>
                  <a:srgbClr val="FFFFFF"/>
                </a:solidFill>
                <a:latin typeface="Arial"/>
                <a:cs typeface="Arial"/>
              </a:rPr>
              <a:t> </a:t>
            </a:r>
            <a:r>
              <a:rPr sz="3500" spc="35" dirty="0">
                <a:solidFill>
                  <a:srgbClr val="FFFFFF"/>
                </a:solidFill>
                <a:latin typeface="Arial"/>
                <a:cs typeface="Arial"/>
              </a:rPr>
              <a:t>regulated.</a:t>
            </a:r>
            <a:r>
              <a:rPr sz="3500" spc="-45" dirty="0">
                <a:solidFill>
                  <a:srgbClr val="FFFFFF"/>
                </a:solidFill>
                <a:latin typeface="Arial"/>
                <a:cs typeface="Arial"/>
              </a:rPr>
              <a:t> </a:t>
            </a:r>
            <a:r>
              <a:rPr sz="3500" spc="-85" dirty="0">
                <a:solidFill>
                  <a:srgbClr val="FFFFFF"/>
                </a:solidFill>
                <a:latin typeface="Arial"/>
                <a:cs typeface="Arial"/>
              </a:rPr>
              <a:t>Also,</a:t>
            </a:r>
            <a:r>
              <a:rPr sz="3500" spc="-45" dirty="0">
                <a:solidFill>
                  <a:srgbClr val="FFFFFF"/>
                </a:solidFill>
                <a:latin typeface="Arial"/>
                <a:cs typeface="Arial"/>
              </a:rPr>
              <a:t> </a:t>
            </a:r>
            <a:r>
              <a:rPr sz="3500" spc="70" dirty="0">
                <a:solidFill>
                  <a:srgbClr val="FFFFFF"/>
                </a:solidFill>
                <a:latin typeface="Arial"/>
                <a:cs typeface="Arial"/>
              </a:rPr>
              <a:t>fishermen</a:t>
            </a:r>
            <a:r>
              <a:rPr sz="3500" spc="-45" dirty="0">
                <a:solidFill>
                  <a:srgbClr val="FFFFFF"/>
                </a:solidFill>
                <a:latin typeface="Arial"/>
                <a:cs typeface="Arial"/>
              </a:rPr>
              <a:t> </a:t>
            </a:r>
            <a:r>
              <a:rPr sz="3500" spc="120" dirty="0">
                <a:solidFill>
                  <a:srgbClr val="FFFFFF"/>
                </a:solidFill>
                <a:latin typeface="Arial"/>
                <a:cs typeface="Arial"/>
              </a:rPr>
              <a:t>don't</a:t>
            </a:r>
            <a:r>
              <a:rPr sz="3500" spc="-45" dirty="0">
                <a:solidFill>
                  <a:srgbClr val="FFFFFF"/>
                </a:solidFill>
                <a:latin typeface="Arial"/>
                <a:cs typeface="Arial"/>
              </a:rPr>
              <a:t> </a:t>
            </a:r>
            <a:r>
              <a:rPr sz="3500" spc="-25" dirty="0">
                <a:solidFill>
                  <a:srgbClr val="FFFFFF"/>
                </a:solidFill>
                <a:latin typeface="Arial"/>
                <a:cs typeface="Arial"/>
              </a:rPr>
              <a:t>have  </a:t>
            </a:r>
            <a:r>
              <a:rPr sz="3500" spc="135" dirty="0">
                <a:solidFill>
                  <a:srgbClr val="FFFFFF"/>
                </a:solidFill>
                <a:latin typeface="Arial"/>
                <a:cs typeface="Arial"/>
              </a:rPr>
              <a:t>proper </a:t>
            </a:r>
            <a:r>
              <a:rPr sz="3500" spc="100" dirty="0">
                <a:solidFill>
                  <a:srgbClr val="FFFFFF"/>
                </a:solidFill>
                <a:latin typeface="Arial"/>
                <a:cs typeface="Arial"/>
              </a:rPr>
              <a:t>reporting </a:t>
            </a:r>
            <a:r>
              <a:rPr sz="3500" spc="-10" dirty="0">
                <a:solidFill>
                  <a:srgbClr val="FFFFFF"/>
                </a:solidFill>
                <a:latin typeface="Arial"/>
                <a:cs typeface="Arial"/>
              </a:rPr>
              <a:t>systems </a:t>
            </a:r>
            <a:r>
              <a:rPr sz="3500" spc="135" dirty="0">
                <a:solidFill>
                  <a:srgbClr val="FFFFFF"/>
                </a:solidFill>
                <a:latin typeface="Arial"/>
                <a:cs typeface="Arial"/>
              </a:rPr>
              <a:t>for</a:t>
            </a:r>
            <a:r>
              <a:rPr sz="3500" spc="-685" dirty="0">
                <a:solidFill>
                  <a:srgbClr val="FFFFFF"/>
                </a:solidFill>
                <a:latin typeface="Arial"/>
                <a:cs typeface="Arial"/>
              </a:rPr>
              <a:t> </a:t>
            </a:r>
            <a:r>
              <a:rPr sz="3500" spc="-45" dirty="0">
                <a:solidFill>
                  <a:srgbClr val="FFFFFF"/>
                </a:solidFill>
                <a:latin typeface="Arial"/>
                <a:cs typeface="Arial"/>
              </a:rPr>
              <a:t>analysis </a:t>
            </a:r>
            <a:r>
              <a:rPr sz="3500" spc="100" dirty="0">
                <a:solidFill>
                  <a:srgbClr val="FFFFFF"/>
                </a:solidFill>
                <a:latin typeface="Arial"/>
                <a:cs typeface="Arial"/>
              </a:rPr>
              <a:t>of </a:t>
            </a:r>
            <a:r>
              <a:rPr sz="3500" spc="25" dirty="0">
                <a:solidFill>
                  <a:srgbClr val="FFFFFF"/>
                </a:solidFill>
                <a:latin typeface="Arial"/>
                <a:cs typeface="Arial"/>
              </a:rPr>
              <a:t>fishery </a:t>
            </a:r>
            <a:r>
              <a:rPr sz="3500" spc="-10" dirty="0">
                <a:solidFill>
                  <a:srgbClr val="FFFFFF"/>
                </a:solidFill>
                <a:latin typeface="Arial"/>
                <a:cs typeface="Arial"/>
              </a:rPr>
              <a:t>activities.</a:t>
            </a:r>
            <a:endParaRPr sz="3500" dirty="0">
              <a:latin typeface="Arial"/>
              <a:cs typeface="Arial"/>
            </a:endParaRPr>
          </a:p>
          <a:p>
            <a:pPr>
              <a:lnSpc>
                <a:spcPct val="100000"/>
              </a:lnSpc>
              <a:spcBef>
                <a:spcPts val="45"/>
              </a:spcBef>
            </a:pPr>
            <a:endParaRPr sz="4200" dirty="0">
              <a:latin typeface="Arial"/>
              <a:cs typeface="Arial"/>
            </a:endParaRPr>
          </a:p>
          <a:p>
            <a:pPr marL="12065" marR="5080" algn="ctr">
              <a:lnSpc>
                <a:spcPct val="116100"/>
              </a:lnSpc>
            </a:pPr>
            <a:r>
              <a:rPr sz="3500" spc="20" dirty="0">
                <a:solidFill>
                  <a:srgbClr val="FFFFFF"/>
                </a:solidFill>
                <a:latin typeface="Arial"/>
                <a:cs typeface="Arial"/>
              </a:rPr>
              <a:t>Fishermen </a:t>
            </a:r>
            <a:r>
              <a:rPr sz="3500" spc="50" dirty="0">
                <a:solidFill>
                  <a:srgbClr val="FFFFFF"/>
                </a:solidFill>
                <a:latin typeface="Arial"/>
                <a:cs typeface="Arial"/>
              </a:rPr>
              <a:t>were </a:t>
            </a:r>
            <a:r>
              <a:rPr sz="3500" spc="55" dirty="0">
                <a:solidFill>
                  <a:srgbClr val="FFFFFF"/>
                </a:solidFill>
                <a:latin typeface="Arial"/>
                <a:cs typeface="Arial"/>
              </a:rPr>
              <a:t>unable </a:t>
            </a:r>
            <a:r>
              <a:rPr sz="3500" spc="165" dirty="0">
                <a:solidFill>
                  <a:srgbClr val="FFFFFF"/>
                </a:solidFill>
                <a:latin typeface="Arial"/>
                <a:cs typeface="Arial"/>
              </a:rPr>
              <a:t>to </a:t>
            </a:r>
            <a:r>
              <a:rPr sz="3500" spc="30" dirty="0">
                <a:solidFill>
                  <a:srgbClr val="FFFFFF"/>
                </a:solidFill>
                <a:latin typeface="Arial"/>
                <a:cs typeface="Arial"/>
              </a:rPr>
              <a:t>locate </a:t>
            </a:r>
            <a:r>
              <a:rPr sz="3500" spc="40" dirty="0">
                <a:solidFill>
                  <a:srgbClr val="FFFFFF"/>
                </a:solidFill>
                <a:latin typeface="Arial"/>
                <a:cs typeface="Arial"/>
              </a:rPr>
              <a:t>these </a:t>
            </a:r>
            <a:r>
              <a:rPr sz="3500" spc="25" dirty="0">
                <a:solidFill>
                  <a:srgbClr val="FFFFFF"/>
                </a:solidFill>
                <a:latin typeface="Arial"/>
                <a:cs typeface="Arial"/>
              </a:rPr>
              <a:t>fishing </a:t>
            </a:r>
            <a:r>
              <a:rPr sz="3500" spc="90" dirty="0">
                <a:solidFill>
                  <a:srgbClr val="FFFFFF"/>
                </a:solidFill>
                <a:latin typeface="Arial"/>
                <a:cs typeface="Arial"/>
              </a:rPr>
              <a:t>hotspots </a:t>
            </a:r>
            <a:r>
              <a:rPr sz="3500" spc="75" dirty="0">
                <a:solidFill>
                  <a:srgbClr val="FFFFFF"/>
                </a:solidFill>
                <a:latin typeface="Arial"/>
                <a:cs typeface="Arial"/>
              </a:rPr>
              <a:t>in </a:t>
            </a:r>
            <a:r>
              <a:rPr sz="3500" spc="110" dirty="0">
                <a:solidFill>
                  <a:srgbClr val="FFFFFF"/>
                </a:solidFill>
                <a:latin typeface="Arial"/>
                <a:cs typeface="Arial"/>
              </a:rPr>
              <a:t>the </a:t>
            </a:r>
            <a:r>
              <a:rPr sz="3500" spc="-10" dirty="0">
                <a:solidFill>
                  <a:srgbClr val="FFFFFF"/>
                </a:solidFill>
                <a:latin typeface="Arial"/>
                <a:cs typeface="Arial"/>
              </a:rPr>
              <a:t>ocean. </a:t>
            </a:r>
            <a:r>
              <a:rPr sz="3500" spc="-145" dirty="0">
                <a:solidFill>
                  <a:srgbClr val="FFFFFF"/>
                </a:solidFill>
                <a:latin typeface="Arial"/>
                <a:cs typeface="Arial"/>
              </a:rPr>
              <a:t>So </a:t>
            </a:r>
            <a:r>
              <a:rPr sz="3500" spc="5" dirty="0">
                <a:solidFill>
                  <a:srgbClr val="FFFFFF"/>
                </a:solidFill>
                <a:latin typeface="Arial"/>
                <a:cs typeface="Arial"/>
              </a:rPr>
              <a:t>we </a:t>
            </a:r>
            <a:r>
              <a:rPr sz="3500" spc="70" dirty="0">
                <a:solidFill>
                  <a:srgbClr val="FFFFFF"/>
                </a:solidFill>
                <a:latin typeface="Arial"/>
                <a:cs typeface="Arial"/>
              </a:rPr>
              <a:t>provide </a:t>
            </a:r>
            <a:r>
              <a:rPr sz="3500" spc="-75" dirty="0">
                <a:solidFill>
                  <a:srgbClr val="FFFFFF"/>
                </a:solidFill>
                <a:latin typeface="Arial"/>
                <a:cs typeface="Arial"/>
              </a:rPr>
              <a:t>a  </a:t>
            </a:r>
            <a:r>
              <a:rPr sz="3500" spc="45" dirty="0">
                <a:solidFill>
                  <a:srgbClr val="FFFFFF"/>
                </a:solidFill>
                <a:latin typeface="Arial"/>
                <a:cs typeface="Arial"/>
              </a:rPr>
              <a:t>mechanism</a:t>
            </a:r>
            <a:r>
              <a:rPr sz="3500" spc="-55" dirty="0">
                <a:solidFill>
                  <a:srgbClr val="FFFFFF"/>
                </a:solidFill>
                <a:latin typeface="Arial"/>
                <a:cs typeface="Arial"/>
              </a:rPr>
              <a:t> </a:t>
            </a:r>
            <a:r>
              <a:rPr sz="3500" spc="135" dirty="0">
                <a:solidFill>
                  <a:srgbClr val="FFFFFF"/>
                </a:solidFill>
                <a:latin typeface="Arial"/>
                <a:cs typeface="Arial"/>
              </a:rPr>
              <a:t>for</a:t>
            </a:r>
            <a:r>
              <a:rPr sz="3500" spc="-55" dirty="0">
                <a:solidFill>
                  <a:srgbClr val="FFFFFF"/>
                </a:solidFill>
                <a:latin typeface="Arial"/>
                <a:cs typeface="Arial"/>
              </a:rPr>
              <a:t> </a:t>
            </a:r>
            <a:r>
              <a:rPr sz="3500" spc="60" dirty="0">
                <a:solidFill>
                  <a:srgbClr val="FFFFFF"/>
                </a:solidFill>
                <a:latin typeface="Arial"/>
                <a:cs typeface="Arial"/>
              </a:rPr>
              <a:t>finding</a:t>
            </a:r>
            <a:r>
              <a:rPr sz="3500" spc="-55" dirty="0">
                <a:solidFill>
                  <a:srgbClr val="FFFFFF"/>
                </a:solidFill>
                <a:latin typeface="Arial"/>
                <a:cs typeface="Arial"/>
              </a:rPr>
              <a:t> </a:t>
            </a:r>
            <a:r>
              <a:rPr sz="3500" spc="65" dirty="0">
                <a:solidFill>
                  <a:srgbClr val="FFFFFF"/>
                </a:solidFill>
                <a:latin typeface="Arial"/>
                <a:cs typeface="Arial"/>
              </a:rPr>
              <a:t>those</a:t>
            </a:r>
            <a:r>
              <a:rPr sz="3500" spc="-50" dirty="0">
                <a:solidFill>
                  <a:srgbClr val="FFFFFF"/>
                </a:solidFill>
                <a:latin typeface="Arial"/>
                <a:cs typeface="Arial"/>
              </a:rPr>
              <a:t> </a:t>
            </a:r>
            <a:r>
              <a:rPr sz="3500" spc="25" dirty="0">
                <a:solidFill>
                  <a:srgbClr val="FFFFFF"/>
                </a:solidFill>
                <a:latin typeface="Arial"/>
                <a:cs typeface="Arial"/>
              </a:rPr>
              <a:t>fishing</a:t>
            </a:r>
            <a:r>
              <a:rPr sz="3500" spc="-55" dirty="0">
                <a:solidFill>
                  <a:srgbClr val="FFFFFF"/>
                </a:solidFill>
                <a:latin typeface="Arial"/>
                <a:cs typeface="Arial"/>
              </a:rPr>
              <a:t> </a:t>
            </a:r>
            <a:r>
              <a:rPr sz="3500" spc="90" dirty="0">
                <a:solidFill>
                  <a:srgbClr val="FFFFFF"/>
                </a:solidFill>
                <a:latin typeface="Arial"/>
                <a:cs typeface="Arial"/>
              </a:rPr>
              <a:t>hotspots</a:t>
            </a:r>
            <a:r>
              <a:rPr sz="3500" spc="-55" dirty="0">
                <a:solidFill>
                  <a:srgbClr val="FFFFFF"/>
                </a:solidFill>
                <a:latin typeface="Arial"/>
                <a:cs typeface="Arial"/>
              </a:rPr>
              <a:t> </a:t>
            </a:r>
            <a:r>
              <a:rPr sz="3500" spc="75" dirty="0">
                <a:solidFill>
                  <a:srgbClr val="FFFFFF"/>
                </a:solidFill>
                <a:latin typeface="Arial"/>
                <a:cs typeface="Arial"/>
              </a:rPr>
              <a:t>in</a:t>
            </a:r>
            <a:r>
              <a:rPr sz="3500" spc="-50" dirty="0">
                <a:solidFill>
                  <a:srgbClr val="FFFFFF"/>
                </a:solidFill>
                <a:latin typeface="Arial"/>
                <a:cs typeface="Arial"/>
              </a:rPr>
              <a:t> </a:t>
            </a:r>
            <a:r>
              <a:rPr sz="3500" spc="110" dirty="0">
                <a:solidFill>
                  <a:srgbClr val="FFFFFF"/>
                </a:solidFill>
                <a:latin typeface="Arial"/>
                <a:cs typeface="Arial"/>
              </a:rPr>
              <a:t>the</a:t>
            </a:r>
            <a:r>
              <a:rPr sz="3500" spc="-55" dirty="0">
                <a:solidFill>
                  <a:srgbClr val="FFFFFF"/>
                </a:solidFill>
                <a:latin typeface="Arial"/>
                <a:cs typeface="Arial"/>
              </a:rPr>
              <a:t> </a:t>
            </a:r>
            <a:r>
              <a:rPr sz="3500" spc="10" dirty="0">
                <a:solidFill>
                  <a:srgbClr val="FFFFFF"/>
                </a:solidFill>
                <a:latin typeface="Arial"/>
                <a:cs typeface="Arial"/>
              </a:rPr>
              <a:t>sea,thereby</a:t>
            </a:r>
            <a:r>
              <a:rPr sz="3500" spc="-55" dirty="0">
                <a:solidFill>
                  <a:srgbClr val="FFFFFF"/>
                </a:solidFill>
                <a:latin typeface="Arial"/>
                <a:cs typeface="Arial"/>
              </a:rPr>
              <a:t> </a:t>
            </a:r>
            <a:r>
              <a:rPr sz="3500" spc="20" dirty="0">
                <a:solidFill>
                  <a:srgbClr val="FFFFFF"/>
                </a:solidFill>
                <a:latin typeface="Arial"/>
                <a:cs typeface="Arial"/>
              </a:rPr>
              <a:t>making</a:t>
            </a:r>
            <a:r>
              <a:rPr sz="3500" spc="-50" dirty="0">
                <a:solidFill>
                  <a:srgbClr val="FFFFFF"/>
                </a:solidFill>
                <a:latin typeface="Arial"/>
                <a:cs typeface="Arial"/>
              </a:rPr>
              <a:t> </a:t>
            </a:r>
            <a:r>
              <a:rPr sz="3500" spc="110" dirty="0">
                <a:solidFill>
                  <a:srgbClr val="FFFFFF"/>
                </a:solidFill>
                <a:latin typeface="Arial"/>
                <a:cs typeface="Arial"/>
              </a:rPr>
              <a:t>their</a:t>
            </a:r>
            <a:r>
              <a:rPr sz="3500" spc="-55" dirty="0">
                <a:solidFill>
                  <a:srgbClr val="FFFFFF"/>
                </a:solidFill>
                <a:latin typeface="Arial"/>
                <a:cs typeface="Arial"/>
              </a:rPr>
              <a:t> </a:t>
            </a:r>
            <a:r>
              <a:rPr sz="3500" spc="25" dirty="0">
                <a:solidFill>
                  <a:srgbClr val="FFFFFF"/>
                </a:solidFill>
                <a:latin typeface="Arial"/>
                <a:cs typeface="Arial"/>
              </a:rPr>
              <a:t>fishing</a:t>
            </a:r>
            <a:r>
              <a:rPr sz="3500" spc="-55" dirty="0">
                <a:solidFill>
                  <a:srgbClr val="FFFFFF"/>
                </a:solidFill>
                <a:latin typeface="Arial"/>
                <a:cs typeface="Arial"/>
              </a:rPr>
              <a:t> </a:t>
            </a:r>
            <a:r>
              <a:rPr sz="3500" spc="125" dirty="0">
                <a:solidFill>
                  <a:srgbClr val="FFFFFF"/>
                </a:solidFill>
                <a:latin typeface="Arial"/>
                <a:cs typeface="Arial"/>
              </a:rPr>
              <a:t>more  </a:t>
            </a:r>
            <a:r>
              <a:rPr sz="3500" spc="55" dirty="0">
                <a:solidFill>
                  <a:srgbClr val="FFFFFF"/>
                </a:solidFill>
                <a:latin typeface="Arial"/>
                <a:cs typeface="Arial"/>
              </a:rPr>
              <a:t>productive.</a:t>
            </a:r>
            <a:endParaRPr sz="35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7992" cy="1028699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9022" y="1270"/>
            <a:ext cx="18288635" cy="10285730"/>
            <a:chOff x="0" y="0"/>
            <a:chExt cx="18288635" cy="10285730"/>
          </a:xfrm>
        </p:grpSpPr>
        <p:sp>
          <p:nvSpPr>
            <p:cNvPr id="4" name="object 4"/>
            <p:cNvSpPr/>
            <p:nvPr/>
          </p:nvSpPr>
          <p:spPr>
            <a:xfrm>
              <a:off x="0" y="0"/>
              <a:ext cx="18287999" cy="942020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7190095"/>
              <a:ext cx="18278486" cy="307875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72" y="7147789"/>
              <a:ext cx="18278123" cy="154877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0" y="6754978"/>
              <a:ext cx="18288087" cy="35306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37515" y="4455438"/>
              <a:ext cx="17974310" cy="4369435"/>
            </a:xfrm>
            <a:custGeom>
              <a:avLst/>
              <a:gdLst/>
              <a:ahLst/>
              <a:cxnLst/>
              <a:rect l="l" t="t" r="r" b="b"/>
              <a:pathLst>
                <a:path w="17974310" h="4369434">
                  <a:moveTo>
                    <a:pt x="171754" y="1685366"/>
                  </a:moveTo>
                  <a:lnTo>
                    <a:pt x="166357" y="1670799"/>
                  </a:lnTo>
                  <a:lnTo>
                    <a:pt x="150850" y="1664182"/>
                  </a:lnTo>
                  <a:lnTo>
                    <a:pt x="135597" y="1670799"/>
                  </a:lnTo>
                  <a:lnTo>
                    <a:pt x="130759" y="1685366"/>
                  </a:lnTo>
                  <a:lnTo>
                    <a:pt x="136194" y="1699920"/>
                  </a:lnTo>
                  <a:lnTo>
                    <a:pt x="151714" y="1706549"/>
                  </a:lnTo>
                  <a:lnTo>
                    <a:pt x="166928" y="1699920"/>
                  </a:lnTo>
                  <a:lnTo>
                    <a:pt x="171754" y="1685366"/>
                  </a:lnTo>
                  <a:close/>
                </a:path>
                <a:path w="17974310" h="4369434">
                  <a:moveTo>
                    <a:pt x="205079" y="2559494"/>
                  </a:moveTo>
                  <a:lnTo>
                    <a:pt x="187502" y="2499474"/>
                  </a:lnTo>
                  <a:lnTo>
                    <a:pt x="137490" y="2459748"/>
                  </a:lnTo>
                  <a:lnTo>
                    <a:pt x="100444" y="2453830"/>
                  </a:lnTo>
                  <a:lnTo>
                    <a:pt x="63677" y="2459748"/>
                  </a:lnTo>
                  <a:lnTo>
                    <a:pt x="35293" y="2475814"/>
                  </a:lnTo>
                  <a:lnTo>
                    <a:pt x="15252" y="2499474"/>
                  </a:lnTo>
                  <a:lnTo>
                    <a:pt x="3505" y="2528214"/>
                  </a:lnTo>
                  <a:lnTo>
                    <a:pt x="0" y="2559494"/>
                  </a:lnTo>
                  <a:lnTo>
                    <a:pt x="4699" y="2590762"/>
                  </a:lnTo>
                  <a:lnTo>
                    <a:pt x="17538" y="2619502"/>
                  </a:lnTo>
                  <a:lnTo>
                    <a:pt x="38506" y="2643174"/>
                  </a:lnTo>
                  <a:lnTo>
                    <a:pt x="67525" y="2659227"/>
                  </a:lnTo>
                  <a:lnTo>
                    <a:pt x="104559" y="2665145"/>
                  </a:lnTo>
                  <a:lnTo>
                    <a:pt x="141376" y="2659227"/>
                  </a:lnTo>
                  <a:lnTo>
                    <a:pt x="169786" y="2643174"/>
                  </a:lnTo>
                  <a:lnTo>
                    <a:pt x="189839" y="2619502"/>
                  </a:lnTo>
                  <a:lnTo>
                    <a:pt x="201587" y="2590762"/>
                  </a:lnTo>
                  <a:lnTo>
                    <a:pt x="205079" y="2559494"/>
                  </a:lnTo>
                  <a:close/>
                </a:path>
                <a:path w="17974310" h="4369434">
                  <a:moveTo>
                    <a:pt x="216954" y="2154237"/>
                  </a:moveTo>
                  <a:lnTo>
                    <a:pt x="216357" y="2122919"/>
                  </a:lnTo>
                  <a:lnTo>
                    <a:pt x="199466" y="2096681"/>
                  </a:lnTo>
                  <a:lnTo>
                    <a:pt x="166433" y="2085670"/>
                  </a:lnTo>
                  <a:lnTo>
                    <a:pt x="133819" y="2096681"/>
                  </a:lnTo>
                  <a:lnTo>
                    <a:pt x="117919" y="2122919"/>
                  </a:lnTo>
                  <a:lnTo>
                    <a:pt x="118529" y="2154237"/>
                  </a:lnTo>
                  <a:lnTo>
                    <a:pt x="135458" y="2180475"/>
                  </a:lnTo>
                  <a:lnTo>
                    <a:pt x="168541" y="2191474"/>
                  </a:lnTo>
                  <a:lnTo>
                    <a:pt x="201079" y="2180475"/>
                  </a:lnTo>
                  <a:lnTo>
                    <a:pt x="216954" y="2154237"/>
                  </a:lnTo>
                  <a:close/>
                </a:path>
                <a:path w="17974310" h="4369434">
                  <a:moveTo>
                    <a:pt x="236740" y="2818511"/>
                  </a:moveTo>
                  <a:lnTo>
                    <a:pt x="231317" y="2803982"/>
                  </a:lnTo>
                  <a:lnTo>
                    <a:pt x="215785" y="2797378"/>
                  </a:lnTo>
                  <a:lnTo>
                    <a:pt x="200583" y="2803982"/>
                  </a:lnTo>
                  <a:lnTo>
                    <a:pt x="195745" y="2818511"/>
                  </a:lnTo>
                  <a:lnTo>
                    <a:pt x="201142" y="2833039"/>
                  </a:lnTo>
                  <a:lnTo>
                    <a:pt x="216649" y="2839643"/>
                  </a:lnTo>
                  <a:lnTo>
                    <a:pt x="231902" y="2833039"/>
                  </a:lnTo>
                  <a:lnTo>
                    <a:pt x="236740" y="2818511"/>
                  </a:lnTo>
                  <a:close/>
                </a:path>
                <a:path w="17974310" h="4369434">
                  <a:moveTo>
                    <a:pt x="269544" y="1232204"/>
                  </a:moveTo>
                  <a:lnTo>
                    <a:pt x="263918" y="1217574"/>
                  </a:lnTo>
                  <a:lnTo>
                    <a:pt x="248310" y="1210932"/>
                  </a:lnTo>
                  <a:lnTo>
                    <a:pt x="248881" y="1211211"/>
                  </a:lnTo>
                  <a:lnTo>
                    <a:pt x="233667" y="1217815"/>
                  </a:lnTo>
                  <a:lnTo>
                    <a:pt x="228828" y="1232344"/>
                  </a:lnTo>
                  <a:lnTo>
                    <a:pt x="234238" y="1246873"/>
                  </a:lnTo>
                  <a:lnTo>
                    <a:pt x="249745" y="1253477"/>
                  </a:lnTo>
                  <a:lnTo>
                    <a:pt x="264909" y="1246822"/>
                  </a:lnTo>
                  <a:lnTo>
                    <a:pt x="269544" y="1232204"/>
                  </a:lnTo>
                  <a:close/>
                </a:path>
                <a:path w="17974310" h="4369434">
                  <a:moveTo>
                    <a:pt x="383514" y="1556143"/>
                  </a:moveTo>
                  <a:lnTo>
                    <a:pt x="378104" y="1541614"/>
                  </a:lnTo>
                  <a:lnTo>
                    <a:pt x="362597" y="1535010"/>
                  </a:lnTo>
                  <a:lnTo>
                    <a:pt x="347268" y="1541614"/>
                  </a:lnTo>
                  <a:lnTo>
                    <a:pt x="342303" y="1556143"/>
                  </a:lnTo>
                  <a:lnTo>
                    <a:pt x="347700" y="1570672"/>
                  </a:lnTo>
                  <a:lnTo>
                    <a:pt x="363461" y="1577276"/>
                  </a:lnTo>
                  <a:lnTo>
                    <a:pt x="378675" y="1570672"/>
                  </a:lnTo>
                  <a:lnTo>
                    <a:pt x="383514" y="1556143"/>
                  </a:lnTo>
                  <a:close/>
                </a:path>
                <a:path w="17974310" h="4369434">
                  <a:moveTo>
                    <a:pt x="412089" y="2364689"/>
                  </a:moveTo>
                  <a:lnTo>
                    <a:pt x="411454" y="2333371"/>
                  </a:lnTo>
                  <a:lnTo>
                    <a:pt x="394512" y="2307132"/>
                  </a:lnTo>
                  <a:lnTo>
                    <a:pt x="361454" y="2296134"/>
                  </a:lnTo>
                  <a:lnTo>
                    <a:pt x="328917" y="2307132"/>
                  </a:lnTo>
                  <a:lnTo>
                    <a:pt x="313016" y="2333371"/>
                  </a:lnTo>
                  <a:lnTo>
                    <a:pt x="313601" y="2364689"/>
                  </a:lnTo>
                  <a:lnTo>
                    <a:pt x="330492" y="2390927"/>
                  </a:lnTo>
                  <a:lnTo>
                    <a:pt x="363562" y="2401938"/>
                  </a:lnTo>
                  <a:lnTo>
                    <a:pt x="396201" y="2390927"/>
                  </a:lnTo>
                  <a:lnTo>
                    <a:pt x="412089" y="2364689"/>
                  </a:lnTo>
                  <a:close/>
                </a:path>
                <a:path w="17974310" h="4369434">
                  <a:moveTo>
                    <a:pt x="415264" y="1946008"/>
                  </a:moveTo>
                  <a:lnTo>
                    <a:pt x="406857" y="1911502"/>
                  </a:lnTo>
                  <a:lnTo>
                    <a:pt x="383159" y="1884972"/>
                  </a:lnTo>
                  <a:lnTo>
                    <a:pt x="344335" y="1874354"/>
                  </a:lnTo>
                  <a:lnTo>
                    <a:pt x="305955" y="1884972"/>
                  </a:lnTo>
                  <a:lnTo>
                    <a:pt x="283286" y="1911502"/>
                  </a:lnTo>
                  <a:lnTo>
                    <a:pt x="276212" y="1946008"/>
                  </a:lnTo>
                  <a:lnTo>
                    <a:pt x="284581" y="1980501"/>
                  </a:lnTo>
                  <a:lnTo>
                    <a:pt x="308254" y="2007031"/>
                  </a:lnTo>
                  <a:lnTo>
                    <a:pt x="347103" y="2017649"/>
                  </a:lnTo>
                  <a:lnTo>
                    <a:pt x="385546" y="2007031"/>
                  </a:lnTo>
                  <a:lnTo>
                    <a:pt x="408216" y="1980501"/>
                  </a:lnTo>
                  <a:lnTo>
                    <a:pt x="415264" y="1946008"/>
                  </a:lnTo>
                  <a:close/>
                </a:path>
                <a:path w="17974310" h="4369434">
                  <a:moveTo>
                    <a:pt x="541362" y="2101608"/>
                  </a:moveTo>
                  <a:lnTo>
                    <a:pt x="540778" y="2101418"/>
                  </a:lnTo>
                  <a:lnTo>
                    <a:pt x="541299" y="2101634"/>
                  </a:lnTo>
                  <a:close/>
                </a:path>
                <a:path w="17974310" h="4369434">
                  <a:moveTo>
                    <a:pt x="562013" y="2122640"/>
                  </a:moveTo>
                  <a:lnTo>
                    <a:pt x="556399" y="2108047"/>
                  </a:lnTo>
                  <a:lnTo>
                    <a:pt x="541299" y="2101634"/>
                  </a:lnTo>
                  <a:lnTo>
                    <a:pt x="526148" y="2108212"/>
                  </a:lnTo>
                  <a:lnTo>
                    <a:pt x="521309" y="2122741"/>
                  </a:lnTo>
                  <a:lnTo>
                    <a:pt x="526707" y="2137270"/>
                  </a:lnTo>
                  <a:lnTo>
                    <a:pt x="542213" y="2143874"/>
                  </a:lnTo>
                  <a:lnTo>
                    <a:pt x="557377" y="2137232"/>
                  </a:lnTo>
                  <a:lnTo>
                    <a:pt x="562013" y="2122640"/>
                  </a:lnTo>
                  <a:close/>
                </a:path>
                <a:path w="17974310" h="4369434">
                  <a:moveTo>
                    <a:pt x="7574724" y="3902583"/>
                  </a:moveTo>
                  <a:lnTo>
                    <a:pt x="7567041" y="3881755"/>
                  </a:lnTo>
                  <a:lnTo>
                    <a:pt x="7544829" y="3872293"/>
                  </a:lnTo>
                  <a:lnTo>
                    <a:pt x="7522985" y="3881691"/>
                  </a:lnTo>
                  <a:lnTo>
                    <a:pt x="7516114" y="3902341"/>
                  </a:lnTo>
                  <a:lnTo>
                    <a:pt x="7523912" y="3922992"/>
                  </a:lnTo>
                  <a:lnTo>
                    <a:pt x="7546073" y="3932377"/>
                  </a:lnTo>
                  <a:lnTo>
                    <a:pt x="7546073" y="3932859"/>
                  </a:lnTo>
                  <a:lnTo>
                    <a:pt x="7567765" y="3923398"/>
                  </a:lnTo>
                  <a:lnTo>
                    <a:pt x="7574724" y="3902583"/>
                  </a:lnTo>
                  <a:close/>
                </a:path>
                <a:path w="17974310" h="4369434">
                  <a:moveTo>
                    <a:pt x="7601864" y="4198772"/>
                  </a:moveTo>
                  <a:lnTo>
                    <a:pt x="7601166" y="4162869"/>
                  </a:lnTo>
                  <a:lnTo>
                    <a:pt x="7581887" y="4132783"/>
                  </a:lnTo>
                  <a:lnTo>
                    <a:pt x="7544257" y="4120159"/>
                  </a:lnTo>
                  <a:lnTo>
                    <a:pt x="7507211" y="4132783"/>
                  </a:lnTo>
                  <a:lnTo>
                    <a:pt x="7489114" y="4162869"/>
                  </a:lnTo>
                  <a:lnTo>
                    <a:pt x="7489799" y="4198772"/>
                  </a:lnTo>
                  <a:lnTo>
                    <a:pt x="7509040" y="4228846"/>
                  </a:lnTo>
                  <a:lnTo>
                    <a:pt x="7546632" y="4241470"/>
                  </a:lnTo>
                  <a:lnTo>
                    <a:pt x="7583767" y="4228846"/>
                  </a:lnTo>
                  <a:lnTo>
                    <a:pt x="7601864" y="4198772"/>
                  </a:lnTo>
                  <a:close/>
                </a:path>
                <a:path w="17974310" h="4369434">
                  <a:moveTo>
                    <a:pt x="7603299" y="3624046"/>
                  </a:moveTo>
                  <a:lnTo>
                    <a:pt x="7602639" y="3617353"/>
                  </a:lnTo>
                  <a:lnTo>
                    <a:pt x="7601966" y="3611524"/>
                  </a:lnTo>
                  <a:lnTo>
                    <a:pt x="7597318" y="3606927"/>
                  </a:lnTo>
                  <a:lnTo>
                    <a:pt x="7591412" y="3606546"/>
                  </a:lnTo>
                  <a:lnTo>
                    <a:pt x="7584757" y="3607219"/>
                  </a:lnTo>
                  <a:lnTo>
                    <a:pt x="7580008" y="3613239"/>
                  </a:lnTo>
                  <a:lnTo>
                    <a:pt x="7580681" y="3619931"/>
                  </a:lnTo>
                  <a:lnTo>
                    <a:pt x="7581341" y="3625773"/>
                  </a:lnTo>
                  <a:lnTo>
                    <a:pt x="7586002" y="3630358"/>
                  </a:lnTo>
                  <a:lnTo>
                    <a:pt x="7591895" y="3630752"/>
                  </a:lnTo>
                  <a:lnTo>
                    <a:pt x="7598550" y="3630079"/>
                  </a:lnTo>
                  <a:lnTo>
                    <a:pt x="7603299" y="3624046"/>
                  </a:lnTo>
                  <a:close/>
                </a:path>
                <a:path w="17974310" h="4369434">
                  <a:moveTo>
                    <a:pt x="7673175" y="3388233"/>
                  </a:moveTo>
                  <a:lnTo>
                    <a:pt x="7672806" y="3374847"/>
                  </a:lnTo>
                  <a:lnTo>
                    <a:pt x="7667384" y="3369589"/>
                  </a:lnTo>
                  <a:lnTo>
                    <a:pt x="7654074" y="3369780"/>
                  </a:lnTo>
                  <a:lnTo>
                    <a:pt x="7648753" y="3375329"/>
                  </a:lnTo>
                  <a:lnTo>
                    <a:pt x="7649134" y="3388715"/>
                  </a:lnTo>
                  <a:lnTo>
                    <a:pt x="7654544" y="3394075"/>
                  </a:lnTo>
                  <a:lnTo>
                    <a:pt x="7667853" y="3393694"/>
                  </a:lnTo>
                  <a:lnTo>
                    <a:pt x="7673175" y="3388233"/>
                  </a:lnTo>
                  <a:close/>
                </a:path>
                <a:path w="17974310" h="4369434">
                  <a:moveTo>
                    <a:pt x="7691247" y="4350524"/>
                  </a:moveTo>
                  <a:lnTo>
                    <a:pt x="7685824" y="4345076"/>
                  </a:lnTo>
                  <a:lnTo>
                    <a:pt x="7672514" y="4345076"/>
                  </a:lnTo>
                  <a:lnTo>
                    <a:pt x="7667091" y="4350524"/>
                  </a:lnTo>
                  <a:lnTo>
                    <a:pt x="7667091" y="4363923"/>
                  </a:lnTo>
                  <a:lnTo>
                    <a:pt x="7672514" y="4369371"/>
                  </a:lnTo>
                  <a:lnTo>
                    <a:pt x="7685824" y="4369371"/>
                  </a:lnTo>
                  <a:lnTo>
                    <a:pt x="7691247" y="4363923"/>
                  </a:lnTo>
                  <a:lnTo>
                    <a:pt x="7691247" y="4350524"/>
                  </a:lnTo>
                  <a:close/>
                </a:path>
                <a:path w="17974310" h="4369434">
                  <a:moveTo>
                    <a:pt x="7696479" y="4067352"/>
                  </a:moveTo>
                  <a:lnTo>
                    <a:pt x="7690764" y="4061815"/>
                  </a:lnTo>
                  <a:lnTo>
                    <a:pt x="7683830" y="4061904"/>
                  </a:lnTo>
                  <a:lnTo>
                    <a:pt x="7684109" y="4062666"/>
                  </a:lnTo>
                  <a:lnTo>
                    <a:pt x="7677455" y="4063250"/>
                  </a:lnTo>
                  <a:lnTo>
                    <a:pt x="7672616" y="4069181"/>
                  </a:lnTo>
                  <a:lnTo>
                    <a:pt x="7673657" y="4081703"/>
                  </a:lnTo>
                  <a:lnTo>
                    <a:pt x="7678318" y="4086390"/>
                  </a:lnTo>
                  <a:lnTo>
                    <a:pt x="7684109" y="4086872"/>
                  </a:lnTo>
                  <a:lnTo>
                    <a:pt x="7690955" y="4086783"/>
                  </a:lnTo>
                  <a:lnTo>
                    <a:pt x="7696479" y="4081132"/>
                  </a:lnTo>
                  <a:lnTo>
                    <a:pt x="7696479" y="4067352"/>
                  </a:lnTo>
                  <a:close/>
                </a:path>
                <a:path w="17974310" h="4369434">
                  <a:moveTo>
                    <a:pt x="7731798" y="3707422"/>
                  </a:moveTo>
                  <a:lnTo>
                    <a:pt x="7724153" y="3686606"/>
                  </a:lnTo>
                  <a:lnTo>
                    <a:pt x="7701991" y="3677145"/>
                  </a:lnTo>
                  <a:lnTo>
                    <a:pt x="7680172" y="3686530"/>
                  </a:lnTo>
                  <a:lnTo>
                    <a:pt x="7673289" y="3707180"/>
                  </a:lnTo>
                  <a:lnTo>
                    <a:pt x="7681036" y="3727831"/>
                  </a:lnTo>
                  <a:lnTo>
                    <a:pt x="7703134" y="3737216"/>
                  </a:lnTo>
                  <a:lnTo>
                    <a:pt x="7703134" y="3737699"/>
                  </a:lnTo>
                  <a:lnTo>
                    <a:pt x="7724826" y="3728237"/>
                  </a:lnTo>
                  <a:lnTo>
                    <a:pt x="7731798" y="3707422"/>
                  </a:lnTo>
                  <a:close/>
                </a:path>
                <a:path w="17974310" h="4369434">
                  <a:moveTo>
                    <a:pt x="7799629" y="3936835"/>
                  </a:moveTo>
                  <a:lnTo>
                    <a:pt x="7799006" y="3904475"/>
                  </a:lnTo>
                  <a:lnTo>
                    <a:pt x="7781620" y="3877360"/>
                  </a:lnTo>
                  <a:lnTo>
                    <a:pt x="7747724" y="3865981"/>
                  </a:lnTo>
                  <a:lnTo>
                    <a:pt x="7714285" y="3877272"/>
                  </a:lnTo>
                  <a:lnTo>
                    <a:pt x="7697952" y="3904411"/>
                  </a:lnTo>
                  <a:lnTo>
                    <a:pt x="7698537" y="3936809"/>
                  </a:lnTo>
                  <a:lnTo>
                    <a:pt x="7715885" y="3963949"/>
                  </a:lnTo>
                  <a:lnTo>
                    <a:pt x="7749807" y="3975328"/>
                  </a:lnTo>
                  <a:lnTo>
                    <a:pt x="7783309" y="3963962"/>
                  </a:lnTo>
                  <a:lnTo>
                    <a:pt x="7799629" y="3936835"/>
                  </a:lnTo>
                  <a:close/>
                </a:path>
                <a:path w="17974310" h="4369434">
                  <a:moveTo>
                    <a:pt x="17471949" y="2002320"/>
                  </a:moveTo>
                  <a:lnTo>
                    <a:pt x="17471797" y="1994725"/>
                  </a:lnTo>
                  <a:lnTo>
                    <a:pt x="17470273" y="1987664"/>
                  </a:lnTo>
                  <a:lnTo>
                    <a:pt x="17464837" y="1982139"/>
                  </a:lnTo>
                  <a:lnTo>
                    <a:pt x="17457954" y="1980323"/>
                  </a:lnTo>
                  <a:lnTo>
                    <a:pt x="17457192" y="1979269"/>
                  </a:lnTo>
                  <a:lnTo>
                    <a:pt x="17449788" y="1980780"/>
                  </a:lnTo>
                  <a:lnTo>
                    <a:pt x="17443717" y="1984883"/>
                  </a:lnTo>
                  <a:lnTo>
                    <a:pt x="17439615" y="1990940"/>
                  </a:lnTo>
                  <a:lnTo>
                    <a:pt x="17438104" y="1998357"/>
                  </a:lnTo>
                  <a:lnTo>
                    <a:pt x="17439615" y="2005761"/>
                  </a:lnTo>
                  <a:lnTo>
                    <a:pt x="17443717" y="2011832"/>
                  </a:lnTo>
                  <a:lnTo>
                    <a:pt x="17449788" y="2015934"/>
                  </a:lnTo>
                  <a:lnTo>
                    <a:pt x="17457192" y="2017445"/>
                  </a:lnTo>
                  <a:lnTo>
                    <a:pt x="17464189" y="2014410"/>
                  </a:lnTo>
                  <a:lnTo>
                    <a:pt x="17469257" y="2009127"/>
                  </a:lnTo>
                  <a:lnTo>
                    <a:pt x="17471949" y="2002320"/>
                  </a:lnTo>
                  <a:close/>
                </a:path>
                <a:path w="17974310" h="4369434">
                  <a:moveTo>
                    <a:pt x="17489462" y="1405204"/>
                  </a:moveTo>
                  <a:lnTo>
                    <a:pt x="17488408" y="1395945"/>
                  </a:lnTo>
                  <a:lnTo>
                    <a:pt x="17481055" y="1388795"/>
                  </a:lnTo>
                  <a:lnTo>
                    <a:pt x="17471708" y="1388224"/>
                  </a:lnTo>
                  <a:lnTo>
                    <a:pt x="17464228" y="1390015"/>
                  </a:lnTo>
                  <a:lnTo>
                    <a:pt x="17458233" y="1394371"/>
                  </a:lnTo>
                  <a:lnTo>
                    <a:pt x="17454296" y="1400670"/>
                  </a:lnTo>
                  <a:lnTo>
                    <a:pt x="17453001" y="1408264"/>
                  </a:lnTo>
                  <a:lnTo>
                    <a:pt x="17454842" y="1415732"/>
                  </a:lnTo>
                  <a:lnTo>
                    <a:pt x="17459236" y="1421714"/>
                  </a:lnTo>
                  <a:lnTo>
                    <a:pt x="17465548" y="1425625"/>
                  </a:lnTo>
                  <a:lnTo>
                    <a:pt x="17473143" y="1426870"/>
                  </a:lnTo>
                  <a:lnTo>
                    <a:pt x="17472470" y="1426197"/>
                  </a:lnTo>
                  <a:lnTo>
                    <a:pt x="17479696" y="1423911"/>
                  </a:lnTo>
                  <a:lnTo>
                    <a:pt x="17485297" y="1419212"/>
                  </a:lnTo>
                  <a:lnTo>
                    <a:pt x="17488726" y="1412748"/>
                  </a:lnTo>
                  <a:lnTo>
                    <a:pt x="17489462" y="1405204"/>
                  </a:lnTo>
                  <a:close/>
                </a:path>
                <a:path w="17974310" h="4369434">
                  <a:moveTo>
                    <a:pt x="17520412" y="1109433"/>
                  </a:moveTo>
                  <a:lnTo>
                    <a:pt x="17510113" y="1047686"/>
                  </a:lnTo>
                  <a:lnTo>
                    <a:pt x="17463669" y="1004773"/>
                  </a:lnTo>
                  <a:lnTo>
                    <a:pt x="17427029" y="998232"/>
                  </a:lnTo>
                  <a:lnTo>
                    <a:pt x="17390733" y="1004773"/>
                  </a:lnTo>
                  <a:lnTo>
                    <a:pt x="17363745" y="1022299"/>
                  </a:lnTo>
                  <a:lnTo>
                    <a:pt x="17346016" y="1047686"/>
                  </a:lnTo>
                  <a:lnTo>
                    <a:pt x="17337482" y="1077772"/>
                  </a:lnTo>
                  <a:lnTo>
                    <a:pt x="17338091" y="1109433"/>
                  </a:lnTo>
                  <a:lnTo>
                    <a:pt x="17347781" y="1139520"/>
                  </a:lnTo>
                  <a:lnTo>
                    <a:pt x="17366501" y="1164907"/>
                  </a:lnTo>
                  <a:lnTo>
                    <a:pt x="17394174" y="1182433"/>
                  </a:lnTo>
                  <a:lnTo>
                    <a:pt x="17430750" y="1188974"/>
                  </a:lnTo>
                  <a:lnTo>
                    <a:pt x="17467085" y="1182433"/>
                  </a:lnTo>
                  <a:lnTo>
                    <a:pt x="17494111" y="1164907"/>
                  </a:lnTo>
                  <a:lnTo>
                    <a:pt x="17511865" y="1139520"/>
                  </a:lnTo>
                  <a:lnTo>
                    <a:pt x="17520412" y="1109433"/>
                  </a:lnTo>
                  <a:close/>
                </a:path>
                <a:path w="17974310" h="4369434">
                  <a:moveTo>
                    <a:pt x="17528121" y="19088"/>
                  </a:moveTo>
                  <a:lnTo>
                    <a:pt x="17526610" y="11684"/>
                  </a:lnTo>
                  <a:lnTo>
                    <a:pt x="17522508" y="5613"/>
                  </a:lnTo>
                  <a:lnTo>
                    <a:pt x="17516437" y="1511"/>
                  </a:lnTo>
                  <a:lnTo>
                    <a:pt x="17509033" y="0"/>
                  </a:lnTo>
                  <a:lnTo>
                    <a:pt x="17501515" y="1663"/>
                  </a:lnTo>
                  <a:lnTo>
                    <a:pt x="17495419" y="5943"/>
                  </a:lnTo>
                  <a:lnTo>
                    <a:pt x="17491380" y="12192"/>
                  </a:lnTo>
                  <a:lnTo>
                    <a:pt x="17490034" y="19761"/>
                  </a:lnTo>
                  <a:lnTo>
                    <a:pt x="17491698" y="27266"/>
                  </a:lnTo>
                  <a:lnTo>
                    <a:pt x="17495978" y="33337"/>
                  </a:lnTo>
                  <a:lnTo>
                    <a:pt x="17502226" y="37363"/>
                  </a:lnTo>
                  <a:lnTo>
                    <a:pt x="17509795" y="38747"/>
                  </a:lnTo>
                  <a:lnTo>
                    <a:pt x="17509033" y="38176"/>
                  </a:lnTo>
                  <a:lnTo>
                    <a:pt x="17516437" y="36664"/>
                  </a:lnTo>
                  <a:lnTo>
                    <a:pt x="17522508" y="32562"/>
                  </a:lnTo>
                  <a:lnTo>
                    <a:pt x="17526610" y="26504"/>
                  </a:lnTo>
                  <a:lnTo>
                    <a:pt x="17528121" y="19088"/>
                  </a:lnTo>
                  <a:close/>
                </a:path>
                <a:path w="17974310" h="4369434">
                  <a:moveTo>
                    <a:pt x="17542726" y="486765"/>
                  </a:moveTo>
                  <a:lnTo>
                    <a:pt x="17541215" y="479348"/>
                  </a:lnTo>
                  <a:lnTo>
                    <a:pt x="17537113" y="473278"/>
                  </a:lnTo>
                  <a:lnTo>
                    <a:pt x="17531042" y="469176"/>
                  </a:lnTo>
                  <a:lnTo>
                    <a:pt x="17523638" y="467677"/>
                  </a:lnTo>
                  <a:lnTo>
                    <a:pt x="17516107" y="469341"/>
                  </a:lnTo>
                  <a:lnTo>
                    <a:pt x="17510011" y="473608"/>
                  </a:lnTo>
                  <a:lnTo>
                    <a:pt x="17505934" y="479856"/>
                  </a:lnTo>
                  <a:lnTo>
                    <a:pt x="17504537" y="487426"/>
                  </a:lnTo>
                  <a:lnTo>
                    <a:pt x="17506265" y="494931"/>
                  </a:lnTo>
                  <a:lnTo>
                    <a:pt x="17510570" y="501002"/>
                  </a:lnTo>
                  <a:lnTo>
                    <a:pt x="17516818" y="505028"/>
                  </a:lnTo>
                  <a:lnTo>
                    <a:pt x="17524400" y="506412"/>
                  </a:lnTo>
                  <a:lnTo>
                    <a:pt x="17523638" y="505841"/>
                  </a:lnTo>
                  <a:lnTo>
                    <a:pt x="17531042" y="504342"/>
                  </a:lnTo>
                  <a:lnTo>
                    <a:pt x="17537113" y="500240"/>
                  </a:lnTo>
                  <a:lnTo>
                    <a:pt x="17541215" y="494169"/>
                  </a:lnTo>
                  <a:lnTo>
                    <a:pt x="17542726" y="486765"/>
                  </a:lnTo>
                  <a:close/>
                </a:path>
                <a:path w="17974310" h="4369434">
                  <a:moveTo>
                    <a:pt x="17593882" y="165277"/>
                  </a:moveTo>
                  <a:lnTo>
                    <a:pt x="17592383" y="157873"/>
                  </a:lnTo>
                  <a:lnTo>
                    <a:pt x="17588281" y="151803"/>
                  </a:lnTo>
                  <a:lnTo>
                    <a:pt x="17582211" y="147701"/>
                  </a:lnTo>
                  <a:lnTo>
                    <a:pt x="17574794" y="146189"/>
                  </a:lnTo>
                  <a:lnTo>
                    <a:pt x="17567275" y="147853"/>
                  </a:lnTo>
                  <a:lnTo>
                    <a:pt x="17561179" y="152133"/>
                  </a:lnTo>
                  <a:lnTo>
                    <a:pt x="17557141" y="158381"/>
                  </a:lnTo>
                  <a:lnTo>
                    <a:pt x="17555795" y="165950"/>
                  </a:lnTo>
                  <a:lnTo>
                    <a:pt x="17557458" y="173443"/>
                  </a:lnTo>
                  <a:lnTo>
                    <a:pt x="17561738" y="179514"/>
                  </a:lnTo>
                  <a:lnTo>
                    <a:pt x="17567987" y="183553"/>
                  </a:lnTo>
                  <a:lnTo>
                    <a:pt x="17575556" y="184937"/>
                  </a:lnTo>
                  <a:lnTo>
                    <a:pt x="17574794" y="184365"/>
                  </a:lnTo>
                  <a:lnTo>
                    <a:pt x="17582211" y="182854"/>
                  </a:lnTo>
                  <a:lnTo>
                    <a:pt x="17588281" y="178752"/>
                  </a:lnTo>
                  <a:lnTo>
                    <a:pt x="17592383" y="172694"/>
                  </a:lnTo>
                  <a:lnTo>
                    <a:pt x="17593882" y="165277"/>
                  </a:lnTo>
                  <a:close/>
                </a:path>
                <a:path w="17974310" h="4369434">
                  <a:moveTo>
                    <a:pt x="17637506" y="405930"/>
                  </a:moveTo>
                  <a:lnTo>
                    <a:pt x="17635881" y="398564"/>
                  </a:lnTo>
                  <a:lnTo>
                    <a:pt x="17631690" y="392582"/>
                  </a:lnTo>
                  <a:lnTo>
                    <a:pt x="17625556" y="388594"/>
                  </a:lnTo>
                  <a:lnTo>
                    <a:pt x="17618126" y="387235"/>
                  </a:lnTo>
                  <a:lnTo>
                    <a:pt x="17610646" y="389039"/>
                  </a:lnTo>
                  <a:lnTo>
                    <a:pt x="17604626" y="393433"/>
                  </a:lnTo>
                  <a:lnTo>
                    <a:pt x="17600676" y="399770"/>
                  </a:lnTo>
                  <a:lnTo>
                    <a:pt x="17599419" y="407365"/>
                  </a:lnTo>
                  <a:lnTo>
                    <a:pt x="17601222" y="414845"/>
                  </a:lnTo>
                  <a:lnTo>
                    <a:pt x="17605629" y="420852"/>
                  </a:lnTo>
                  <a:lnTo>
                    <a:pt x="17611954" y="424776"/>
                  </a:lnTo>
                  <a:lnTo>
                    <a:pt x="17619561" y="425970"/>
                  </a:lnTo>
                  <a:lnTo>
                    <a:pt x="17618799" y="425399"/>
                  </a:lnTo>
                  <a:lnTo>
                    <a:pt x="17626191" y="423760"/>
                  </a:lnTo>
                  <a:lnTo>
                    <a:pt x="17632198" y="419531"/>
                  </a:lnTo>
                  <a:lnTo>
                    <a:pt x="17636186" y="413385"/>
                  </a:lnTo>
                  <a:lnTo>
                    <a:pt x="17637506" y="405930"/>
                  </a:lnTo>
                  <a:close/>
                </a:path>
                <a:path w="17974310" h="4369434">
                  <a:moveTo>
                    <a:pt x="17637938" y="1736178"/>
                  </a:moveTo>
                  <a:lnTo>
                    <a:pt x="17619676" y="1673821"/>
                  </a:lnTo>
                  <a:lnTo>
                    <a:pt x="17567682" y="1632546"/>
                  </a:lnTo>
                  <a:lnTo>
                    <a:pt x="17529163" y="1626400"/>
                  </a:lnTo>
                  <a:lnTo>
                    <a:pt x="17529163" y="1625727"/>
                  </a:lnTo>
                  <a:lnTo>
                    <a:pt x="17490948" y="1631899"/>
                  </a:lnTo>
                  <a:lnTo>
                    <a:pt x="17440606" y="1673301"/>
                  </a:lnTo>
                  <a:lnTo>
                    <a:pt x="17424705" y="1735848"/>
                  </a:lnTo>
                  <a:lnTo>
                    <a:pt x="17429569" y="1768436"/>
                  </a:lnTo>
                  <a:lnTo>
                    <a:pt x="17442917" y="1798396"/>
                  </a:lnTo>
                  <a:lnTo>
                    <a:pt x="17464685" y="1823059"/>
                  </a:lnTo>
                  <a:lnTo>
                    <a:pt x="17494860" y="1839798"/>
                  </a:lnTo>
                  <a:lnTo>
                    <a:pt x="17533366" y="1845970"/>
                  </a:lnTo>
                  <a:lnTo>
                    <a:pt x="17571657" y="1839823"/>
                  </a:lnTo>
                  <a:lnTo>
                    <a:pt x="17601197" y="1823135"/>
                  </a:lnTo>
                  <a:lnTo>
                    <a:pt x="17622063" y="1798535"/>
                  </a:lnTo>
                  <a:lnTo>
                    <a:pt x="17634293" y="1768678"/>
                  </a:lnTo>
                  <a:lnTo>
                    <a:pt x="17637938" y="1736178"/>
                  </a:lnTo>
                  <a:close/>
                </a:path>
                <a:path w="17974310" h="4369434">
                  <a:moveTo>
                    <a:pt x="17645139" y="976083"/>
                  </a:moveTo>
                  <a:lnTo>
                    <a:pt x="17643640" y="968679"/>
                  </a:lnTo>
                  <a:lnTo>
                    <a:pt x="17639538" y="962609"/>
                  </a:lnTo>
                  <a:lnTo>
                    <a:pt x="17633468" y="958507"/>
                  </a:lnTo>
                  <a:lnTo>
                    <a:pt x="17626051" y="957008"/>
                  </a:lnTo>
                  <a:lnTo>
                    <a:pt x="17618533" y="958672"/>
                  </a:lnTo>
                  <a:lnTo>
                    <a:pt x="17612437" y="962939"/>
                  </a:lnTo>
                  <a:lnTo>
                    <a:pt x="17608398" y="969187"/>
                  </a:lnTo>
                  <a:lnTo>
                    <a:pt x="17607064" y="976757"/>
                  </a:lnTo>
                  <a:lnTo>
                    <a:pt x="17608728" y="984262"/>
                  </a:lnTo>
                  <a:lnTo>
                    <a:pt x="17612995" y="990333"/>
                  </a:lnTo>
                  <a:lnTo>
                    <a:pt x="17619244" y="994359"/>
                  </a:lnTo>
                  <a:lnTo>
                    <a:pt x="17626813" y="995743"/>
                  </a:lnTo>
                  <a:lnTo>
                    <a:pt x="17626051" y="995172"/>
                  </a:lnTo>
                  <a:lnTo>
                    <a:pt x="17633468" y="993673"/>
                  </a:lnTo>
                  <a:lnTo>
                    <a:pt x="17639538" y="989571"/>
                  </a:lnTo>
                  <a:lnTo>
                    <a:pt x="17643640" y="983500"/>
                  </a:lnTo>
                  <a:lnTo>
                    <a:pt x="17645139" y="976083"/>
                  </a:lnTo>
                  <a:close/>
                </a:path>
                <a:path w="17974310" h="4369434">
                  <a:moveTo>
                    <a:pt x="17656023" y="1521244"/>
                  </a:moveTo>
                  <a:lnTo>
                    <a:pt x="17654689" y="1513319"/>
                  </a:lnTo>
                  <a:lnTo>
                    <a:pt x="17648682" y="1507020"/>
                  </a:lnTo>
                  <a:lnTo>
                    <a:pt x="17640846" y="1505496"/>
                  </a:lnTo>
                  <a:lnTo>
                    <a:pt x="17640084" y="1504924"/>
                  </a:lnTo>
                  <a:lnTo>
                    <a:pt x="17632668" y="1506435"/>
                  </a:lnTo>
                  <a:lnTo>
                    <a:pt x="17626597" y="1510525"/>
                  </a:lnTo>
                  <a:lnTo>
                    <a:pt x="17622508" y="1516595"/>
                  </a:lnTo>
                  <a:lnTo>
                    <a:pt x="17620996" y="1524012"/>
                  </a:lnTo>
                  <a:lnTo>
                    <a:pt x="17622508" y="1531416"/>
                  </a:lnTo>
                  <a:lnTo>
                    <a:pt x="17626597" y="1537487"/>
                  </a:lnTo>
                  <a:lnTo>
                    <a:pt x="17632668" y="1541589"/>
                  </a:lnTo>
                  <a:lnTo>
                    <a:pt x="17640084" y="1543088"/>
                  </a:lnTo>
                  <a:lnTo>
                    <a:pt x="17647196" y="1540459"/>
                  </a:lnTo>
                  <a:lnTo>
                    <a:pt x="17652569" y="1535455"/>
                  </a:lnTo>
                  <a:lnTo>
                    <a:pt x="17655680" y="1528813"/>
                  </a:lnTo>
                  <a:lnTo>
                    <a:pt x="17656023" y="1521244"/>
                  </a:lnTo>
                  <a:close/>
                </a:path>
                <a:path w="17974310" h="4369434">
                  <a:moveTo>
                    <a:pt x="17661992" y="2279904"/>
                  </a:moveTo>
                  <a:lnTo>
                    <a:pt x="17661852" y="2272322"/>
                  </a:lnTo>
                  <a:lnTo>
                    <a:pt x="17660328" y="2265261"/>
                  </a:lnTo>
                  <a:lnTo>
                    <a:pt x="17654880" y="2259723"/>
                  </a:lnTo>
                  <a:lnTo>
                    <a:pt x="17648009" y="2257907"/>
                  </a:lnTo>
                  <a:lnTo>
                    <a:pt x="17647247" y="2256853"/>
                  </a:lnTo>
                  <a:lnTo>
                    <a:pt x="17639830" y="2258364"/>
                  </a:lnTo>
                  <a:lnTo>
                    <a:pt x="17633760" y="2262467"/>
                  </a:lnTo>
                  <a:lnTo>
                    <a:pt x="17629658" y="2268537"/>
                  </a:lnTo>
                  <a:lnTo>
                    <a:pt x="17628159" y="2275941"/>
                  </a:lnTo>
                  <a:lnTo>
                    <a:pt x="17629658" y="2283358"/>
                  </a:lnTo>
                  <a:lnTo>
                    <a:pt x="17633760" y="2289416"/>
                  </a:lnTo>
                  <a:lnTo>
                    <a:pt x="17639830" y="2293518"/>
                  </a:lnTo>
                  <a:lnTo>
                    <a:pt x="17647247" y="2295029"/>
                  </a:lnTo>
                  <a:lnTo>
                    <a:pt x="17654232" y="2292007"/>
                  </a:lnTo>
                  <a:lnTo>
                    <a:pt x="17659312" y="2286711"/>
                  </a:lnTo>
                  <a:lnTo>
                    <a:pt x="17661992" y="2279904"/>
                  </a:lnTo>
                  <a:close/>
                </a:path>
                <a:path w="17974310" h="4369434">
                  <a:moveTo>
                    <a:pt x="17669485" y="742403"/>
                  </a:moveTo>
                  <a:lnTo>
                    <a:pt x="17661636" y="710057"/>
                  </a:lnTo>
                  <a:lnTo>
                    <a:pt x="17639488" y="685177"/>
                  </a:lnTo>
                  <a:lnTo>
                    <a:pt x="17603140" y="675220"/>
                  </a:lnTo>
                  <a:lnTo>
                    <a:pt x="17567186" y="685177"/>
                  </a:lnTo>
                  <a:lnTo>
                    <a:pt x="17545990" y="710057"/>
                  </a:lnTo>
                  <a:lnTo>
                    <a:pt x="17539412" y="742403"/>
                  </a:lnTo>
                  <a:lnTo>
                    <a:pt x="17547286" y="774738"/>
                  </a:lnTo>
                  <a:lnTo>
                    <a:pt x="17569472" y="799617"/>
                  </a:lnTo>
                  <a:lnTo>
                    <a:pt x="17605820" y="809574"/>
                  </a:lnTo>
                  <a:lnTo>
                    <a:pt x="17641710" y="799617"/>
                  </a:lnTo>
                  <a:lnTo>
                    <a:pt x="17662881" y="774738"/>
                  </a:lnTo>
                  <a:lnTo>
                    <a:pt x="17669485" y="742403"/>
                  </a:lnTo>
                  <a:close/>
                </a:path>
                <a:path w="17974310" h="4369434">
                  <a:moveTo>
                    <a:pt x="17679874" y="2101418"/>
                  </a:moveTo>
                  <a:lnTo>
                    <a:pt x="17667745" y="2068804"/>
                  </a:lnTo>
                  <a:lnTo>
                    <a:pt x="17632833" y="2053983"/>
                  </a:lnTo>
                  <a:lnTo>
                    <a:pt x="17632071" y="2053412"/>
                  </a:lnTo>
                  <a:lnTo>
                    <a:pt x="17597730" y="2068322"/>
                  </a:lnTo>
                  <a:lnTo>
                    <a:pt x="17586719" y="2101126"/>
                  </a:lnTo>
                  <a:lnTo>
                    <a:pt x="17598873" y="2133930"/>
                  </a:lnTo>
                  <a:lnTo>
                    <a:pt x="17634077" y="2148840"/>
                  </a:lnTo>
                  <a:lnTo>
                    <a:pt x="17668786" y="2134019"/>
                  </a:lnTo>
                  <a:lnTo>
                    <a:pt x="17679874" y="2101418"/>
                  </a:lnTo>
                  <a:close/>
                </a:path>
                <a:path w="17974310" h="4369434">
                  <a:moveTo>
                    <a:pt x="17681702" y="267576"/>
                  </a:moveTo>
                  <a:lnTo>
                    <a:pt x="17680204" y="260159"/>
                  </a:lnTo>
                  <a:lnTo>
                    <a:pt x="17676102" y="254088"/>
                  </a:lnTo>
                  <a:lnTo>
                    <a:pt x="17670031" y="249999"/>
                  </a:lnTo>
                  <a:lnTo>
                    <a:pt x="17662614" y="248488"/>
                  </a:lnTo>
                  <a:lnTo>
                    <a:pt x="17655096" y="250151"/>
                  </a:lnTo>
                  <a:lnTo>
                    <a:pt x="17648987" y="254431"/>
                  </a:lnTo>
                  <a:lnTo>
                    <a:pt x="17644923" y="260667"/>
                  </a:lnTo>
                  <a:lnTo>
                    <a:pt x="17643526" y="268236"/>
                  </a:lnTo>
                  <a:lnTo>
                    <a:pt x="17645241" y="275742"/>
                  </a:lnTo>
                  <a:lnTo>
                    <a:pt x="17649546" y="281813"/>
                  </a:lnTo>
                  <a:lnTo>
                    <a:pt x="17655807" y="285851"/>
                  </a:lnTo>
                  <a:lnTo>
                    <a:pt x="17663376" y="287223"/>
                  </a:lnTo>
                  <a:lnTo>
                    <a:pt x="17662614" y="286651"/>
                  </a:lnTo>
                  <a:lnTo>
                    <a:pt x="17670031" y="285153"/>
                  </a:lnTo>
                  <a:lnTo>
                    <a:pt x="17676102" y="281051"/>
                  </a:lnTo>
                  <a:lnTo>
                    <a:pt x="17680204" y="274980"/>
                  </a:lnTo>
                  <a:lnTo>
                    <a:pt x="17681702" y="267576"/>
                  </a:lnTo>
                  <a:close/>
                </a:path>
                <a:path w="17974310" h="4369434">
                  <a:moveTo>
                    <a:pt x="17709401" y="1268653"/>
                  </a:moveTo>
                  <a:lnTo>
                    <a:pt x="17697120" y="1236116"/>
                  </a:lnTo>
                  <a:lnTo>
                    <a:pt x="17662132" y="1221320"/>
                  </a:lnTo>
                  <a:lnTo>
                    <a:pt x="17662132" y="1220660"/>
                  </a:lnTo>
                  <a:lnTo>
                    <a:pt x="17627715" y="1235557"/>
                  </a:lnTo>
                  <a:lnTo>
                    <a:pt x="17616691" y="1268323"/>
                  </a:lnTo>
                  <a:lnTo>
                    <a:pt x="17628832" y="1301089"/>
                  </a:lnTo>
                  <a:lnTo>
                    <a:pt x="17663948" y="1315986"/>
                  </a:lnTo>
                  <a:lnTo>
                    <a:pt x="17698504" y="1301191"/>
                  </a:lnTo>
                  <a:lnTo>
                    <a:pt x="17709401" y="1268653"/>
                  </a:lnTo>
                  <a:close/>
                </a:path>
                <a:path w="17974310" h="4369434">
                  <a:moveTo>
                    <a:pt x="17735119" y="1900123"/>
                  </a:moveTo>
                  <a:lnTo>
                    <a:pt x="17734966" y="1892528"/>
                  </a:lnTo>
                  <a:lnTo>
                    <a:pt x="17733442" y="1885467"/>
                  </a:lnTo>
                  <a:lnTo>
                    <a:pt x="17727994" y="1879942"/>
                  </a:lnTo>
                  <a:lnTo>
                    <a:pt x="17721123" y="1878126"/>
                  </a:lnTo>
                  <a:lnTo>
                    <a:pt x="17720361" y="1877072"/>
                  </a:lnTo>
                  <a:lnTo>
                    <a:pt x="17712944" y="1878584"/>
                  </a:lnTo>
                  <a:lnTo>
                    <a:pt x="17706874" y="1882686"/>
                  </a:lnTo>
                  <a:lnTo>
                    <a:pt x="17702784" y="1888744"/>
                  </a:lnTo>
                  <a:lnTo>
                    <a:pt x="17701273" y="1896160"/>
                  </a:lnTo>
                  <a:lnTo>
                    <a:pt x="17702784" y="1903564"/>
                  </a:lnTo>
                  <a:lnTo>
                    <a:pt x="17706874" y="1909635"/>
                  </a:lnTo>
                  <a:lnTo>
                    <a:pt x="17712944" y="1913737"/>
                  </a:lnTo>
                  <a:lnTo>
                    <a:pt x="17720361" y="1915248"/>
                  </a:lnTo>
                  <a:lnTo>
                    <a:pt x="17727359" y="1912213"/>
                  </a:lnTo>
                  <a:lnTo>
                    <a:pt x="17732426" y="1906930"/>
                  </a:lnTo>
                  <a:lnTo>
                    <a:pt x="17735119" y="1900123"/>
                  </a:lnTo>
                  <a:close/>
                </a:path>
                <a:path w="17974310" h="4369434">
                  <a:moveTo>
                    <a:pt x="17973955" y="1649666"/>
                  </a:moveTo>
                  <a:lnTo>
                    <a:pt x="17963655" y="1588109"/>
                  </a:lnTo>
                  <a:lnTo>
                    <a:pt x="17917237" y="1545323"/>
                  </a:lnTo>
                  <a:lnTo>
                    <a:pt x="17880635" y="1538795"/>
                  </a:lnTo>
                  <a:lnTo>
                    <a:pt x="17880635" y="1538224"/>
                  </a:lnTo>
                  <a:lnTo>
                    <a:pt x="17844326" y="1544764"/>
                  </a:lnTo>
                  <a:lnTo>
                    <a:pt x="17817313" y="1562303"/>
                  </a:lnTo>
                  <a:lnTo>
                    <a:pt x="17799558" y="1587677"/>
                  </a:lnTo>
                  <a:lnTo>
                    <a:pt x="17791011" y="1617776"/>
                  </a:lnTo>
                  <a:lnTo>
                    <a:pt x="17791595" y="1649437"/>
                  </a:lnTo>
                  <a:lnTo>
                    <a:pt x="17801273" y="1679524"/>
                  </a:lnTo>
                  <a:lnTo>
                    <a:pt x="17819967" y="1704898"/>
                  </a:lnTo>
                  <a:lnTo>
                    <a:pt x="17847653" y="1722437"/>
                  </a:lnTo>
                  <a:lnTo>
                    <a:pt x="17884255" y="1728978"/>
                  </a:lnTo>
                  <a:lnTo>
                    <a:pt x="17920615" y="1722450"/>
                  </a:lnTo>
                  <a:lnTo>
                    <a:pt x="17947653" y="1704975"/>
                  </a:lnTo>
                  <a:lnTo>
                    <a:pt x="17965408" y="1679676"/>
                  </a:lnTo>
                  <a:lnTo>
                    <a:pt x="17973955" y="1649666"/>
                  </a:lnTo>
                  <a:close/>
                </a:path>
              </a:pathLst>
            </a:custGeom>
            <a:solidFill>
              <a:srgbClr val="FFFFFF">
                <a:alpha val="38429"/>
              </a:srgbClr>
            </a:solidFill>
          </p:spPr>
          <p:txBody>
            <a:bodyPr wrap="square" lIns="0" tIns="0" rIns="0" bIns="0" rtlCol="0"/>
            <a:lstStyle/>
            <a:p>
              <a:endParaRPr/>
            </a:p>
          </p:txBody>
        </p:sp>
      </p:grpSp>
      <p:sp>
        <p:nvSpPr>
          <p:cNvPr id="10" name="object 10"/>
          <p:cNvSpPr txBox="1"/>
          <p:nvPr/>
        </p:nvSpPr>
        <p:spPr>
          <a:xfrm>
            <a:off x="9053639" y="0"/>
            <a:ext cx="180975" cy="193040"/>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129CBF"/>
                </a:solidFill>
                <a:latin typeface="Arial"/>
                <a:cs typeface="Arial"/>
              </a:rPr>
              <a:t>2</a:t>
            </a:r>
            <a:r>
              <a:rPr sz="1100" dirty="0">
                <a:solidFill>
                  <a:srgbClr val="129CBF"/>
                </a:solidFill>
                <a:latin typeface="Arial"/>
                <a:cs typeface="Arial"/>
              </a:rPr>
              <a:t>8</a:t>
            </a:r>
            <a:endParaRPr sz="1100">
              <a:latin typeface="Arial"/>
              <a:cs typeface="Arial"/>
            </a:endParaRPr>
          </a:p>
        </p:txBody>
      </p:sp>
      <p:sp>
        <p:nvSpPr>
          <p:cNvPr id="14" name="object 14"/>
          <p:cNvSpPr txBox="1"/>
          <p:nvPr/>
        </p:nvSpPr>
        <p:spPr>
          <a:xfrm>
            <a:off x="4012246" y="2891620"/>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1</a:t>
            </a:r>
            <a:endParaRPr sz="600">
              <a:latin typeface="Arial"/>
              <a:cs typeface="Arial"/>
            </a:endParaRPr>
          </a:p>
        </p:txBody>
      </p:sp>
      <p:sp>
        <p:nvSpPr>
          <p:cNvPr id="18" name="object 18"/>
          <p:cNvSpPr txBox="1"/>
          <p:nvPr/>
        </p:nvSpPr>
        <p:spPr>
          <a:xfrm>
            <a:off x="8068403" y="2891620"/>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3</a:t>
            </a:r>
            <a:endParaRPr sz="600">
              <a:latin typeface="Arial"/>
              <a:cs typeface="Arial"/>
            </a:endParaRPr>
          </a:p>
        </p:txBody>
      </p:sp>
      <p:sp>
        <p:nvSpPr>
          <p:cNvPr id="22" name="object 22"/>
          <p:cNvSpPr txBox="1"/>
          <p:nvPr/>
        </p:nvSpPr>
        <p:spPr>
          <a:xfrm>
            <a:off x="12124529" y="2891620"/>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5</a:t>
            </a:r>
            <a:endParaRPr sz="600">
              <a:latin typeface="Arial"/>
              <a:cs typeface="Arial"/>
            </a:endParaRPr>
          </a:p>
        </p:txBody>
      </p:sp>
      <p:sp>
        <p:nvSpPr>
          <p:cNvPr id="26" name="object 26"/>
          <p:cNvSpPr txBox="1"/>
          <p:nvPr/>
        </p:nvSpPr>
        <p:spPr>
          <a:xfrm>
            <a:off x="14201192" y="6663624"/>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6</a:t>
            </a:r>
            <a:endParaRPr sz="600">
              <a:latin typeface="Arial"/>
              <a:cs typeface="Arial"/>
            </a:endParaRPr>
          </a:p>
        </p:txBody>
      </p:sp>
      <p:sp>
        <p:nvSpPr>
          <p:cNvPr id="30" name="object 30"/>
          <p:cNvSpPr txBox="1"/>
          <p:nvPr/>
        </p:nvSpPr>
        <p:spPr>
          <a:xfrm>
            <a:off x="10145036" y="6663624"/>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4</a:t>
            </a:r>
            <a:endParaRPr sz="600">
              <a:latin typeface="Arial"/>
              <a:cs typeface="Arial"/>
            </a:endParaRPr>
          </a:p>
        </p:txBody>
      </p:sp>
      <p:sp>
        <p:nvSpPr>
          <p:cNvPr id="9" name="Rectangle 8">
            <a:extLst>
              <a:ext uri="{FF2B5EF4-FFF2-40B4-BE49-F238E27FC236}">
                <a16:creationId xmlns:a16="http://schemas.microsoft.com/office/drawing/2014/main" xmlns="" id="{78D760F9-314D-37A5-892F-B08091C1AD84}"/>
              </a:ext>
            </a:extLst>
          </p:cNvPr>
          <p:cNvSpPr/>
          <p:nvPr/>
        </p:nvSpPr>
        <p:spPr>
          <a:xfrm>
            <a:off x="7371426" y="308955"/>
            <a:ext cx="3364426" cy="923330"/>
          </a:xfrm>
          <a:prstGeom prst="rect">
            <a:avLst/>
          </a:prstGeom>
          <a:noFill/>
        </p:spPr>
        <p:txBody>
          <a:bodyPr wrap="square" lIns="91440" tIns="45720" rIns="91440" bIns="45720">
            <a:spAutoFit/>
          </a:bodyPr>
          <a:lstStyle/>
          <a:p>
            <a:pPr algn="ctr"/>
            <a:r>
              <a:rPr lang="en-US" sz="5400" b="0" cap="none" spc="0" dirty="0">
                <a:ln w="0"/>
                <a:solidFill>
                  <a:schemeClr val="tx2">
                    <a:lumMod val="75000"/>
                  </a:schemeClr>
                </a:solidFill>
                <a:effectLst>
                  <a:outerShdw blurRad="38100" dist="19050" dir="2700000" algn="tl" rotWithShape="0">
                    <a:schemeClr val="dk1">
                      <a:alpha val="40000"/>
                    </a:schemeClr>
                  </a:outerShdw>
                </a:effectLst>
              </a:rPr>
              <a:t>SOLUTION</a:t>
            </a:r>
          </a:p>
        </p:txBody>
      </p:sp>
      <p:sp>
        <p:nvSpPr>
          <p:cNvPr id="11" name="Rectangle 10">
            <a:extLst>
              <a:ext uri="{FF2B5EF4-FFF2-40B4-BE49-F238E27FC236}">
                <a16:creationId xmlns:a16="http://schemas.microsoft.com/office/drawing/2014/main" xmlns="" id="{BD604127-8CB7-F0B4-96D9-177480C6C44B}"/>
              </a:ext>
            </a:extLst>
          </p:cNvPr>
          <p:cNvSpPr/>
          <p:nvPr/>
        </p:nvSpPr>
        <p:spPr>
          <a:xfrm>
            <a:off x="1728914" y="1477620"/>
            <a:ext cx="15011400" cy="6124754"/>
          </a:xfrm>
          <a:prstGeom prst="rect">
            <a:avLst/>
          </a:prstGeom>
          <a:noFill/>
        </p:spPr>
        <p:txBody>
          <a:bodyPr wrap="square" lIns="91440" tIns="45720" rIns="91440" bIns="45720">
            <a:spAutoFit/>
          </a:bodyPr>
          <a:lstStyle/>
          <a:p>
            <a:pPr algn="ctr" rtl="0">
              <a:spcBef>
                <a:spcPts val="0"/>
              </a:spcBef>
              <a:spcAft>
                <a:spcPts val="0"/>
              </a:spcAft>
            </a:pPr>
            <a:r>
              <a:rPr lang="en-US" sz="3200" b="1" strike="noStrike" dirty="0">
                <a:solidFill>
                  <a:schemeClr val="accent5">
                    <a:lumMod val="50000"/>
                  </a:schemeClr>
                </a:solidFill>
                <a:effectLst/>
                <a:latin typeface="Arial" panose="020B0604020202020204" pitchFamily="34" charset="0"/>
              </a:rPr>
              <a:t>So we are providing them an application called</a:t>
            </a:r>
            <a:r>
              <a:rPr lang="en-US" sz="3200" i="1" strike="noStrike" dirty="0">
                <a:solidFill>
                  <a:schemeClr val="accent5">
                    <a:lumMod val="50000"/>
                  </a:schemeClr>
                </a:solidFill>
                <a:effectLst/>
                <a:latin typeface="Arial" panose="020B0604020202020204" pitchFamily="34" charset="0"/>
              </a:rPr>
              <a:t> </a:t>
            </a:r>
            <a:r>
              <a:rPr lang="en-US" sz="3200" i="1" u="sng" strike="noStrike" dirty="0">
                <a:solidFill>
                  <a:schemeClr val="tx2">
                    <a:lumMod val="75000"/>
                  </a:schemeClr>
                </a:solidFill>
                <a:effectLst/>
                <a:latin typeface="Arial" panose="020B0604020202020204" pitchFamily="34" charset="0"/>
              </a:rPr>
              <a:t>FISH-HUB</a:t>
            </a:r>
            <a:r>
              <a:rPr lang="en-US" sz="3200" i="1" strike="noStrike" dirty="0">
                <a:solidFill>
                  <a:schemeClr val="tx2">
                    <a:lumMod val="75000"/>
                  </a:schemeClr>
                </a:solidFill>
                <a:effectLst/>
                <a:latin typeface="Arial" panose="020B0604020202020204" pitchFamily="34" charset="0"/>
              </a:rPr>
              <a:t> </a:t>
            </a:r>
            <a:r>
              <a:rPr lang="en-US" sz="3200" b="1" strike="noStrike" dirty="0">
                <a:solidFill>
                  <a:schemeClr val="accent5">
                    <a:lumMod val="50000"/>
                  </a:schemeClr>
                </a:solidFill>
                <a:effectLst/>
                <a:latin typeface="Arial" panose="020B0604020202020204" pitchFamily="34" charset="0"/>
              </a:rPr>
              <a:t>which provides the </a:t>
            </a:r>
            <a:r>
              <a:rPr lang="en-US" sz="3200" b="1" dirty="0">
                <a:solidFill>
                  <a:schemeClr val="accent5">
                    <a:lumMod val="50000"/>
                  </a:schemeClr>
                </a:solidFill>
                <a:effectLst/>
                <a:latin typeface="Arial" panose="020B0604020202020204" pitchFamily="34" charset="0"/>
              </a:rPr>
              <a:t>weather status, fishing hotspots</a:t>
            </a:r>
            <a:r>
              <a:rPr lang="en-US" sz="3200" b="1" strike="noStrike" dirty="0">
                <a:solidFill>
                  <a:schemeClr val="accent5">
                    <a:lumMod val="50000"/>
                  </a:schemeClr>
                </a:solidFill>
                <a:effectLst/>
                <a:latin typeface="Arial" panose="020B0604020202020204" pitchFamily="34" charset="0"/>
              </a:rPr>
              <a:t>, in an interactive manner.</a:t>
            </a:r>
          </a:p>
          <a:p>
            <a:pPr algn="ctr" rtl="0">
              <a:spcBef>
                <a:spcPts val="0"/>
              </a:spcBef>
              <a:spcAft>
                <a:spcPts val="0"/>
              </a:spcAft>
            </a:pPr>
            <a:endParaRPr lang="en-US" sz="3200" b="1" dirty="0">
              <a:solidFill>
                <a:schemeClr val="accent5">
                  <a:lumMod val="75000"/>
                </a:schemeClr>
              </a:solidFill>
              <a:effectLst/>
            </a:endParaRPr>
          </a:p>
          <a:p>
            <a:pPr algn="ctr" rtl="0">
              <a:spcBef>
                <a:spcPts val="1200"/>
              </a:spcBef>
              <a:spcAft>
                <a:spcPts val="1200"/>
              </a:spcAft>
            </a:pPr>
            <a:r>
              <a:rPr lang="en-US" sz="3200" b="1" strike="noStrike" dirty="0">
                <a:solidFill>
                  <a:schemeClr val="accent5">
                    <a:lumMod val="50000"/>
                  </a:schemeClr>
                </a:solidFill>
                <a:effectLst/>
                <a:latin typeface="Arial" panose="020B0604020202020204" pitchFamily="34" charset="0"/>
              </a:rPr>
              <a:t>We provide the wind speed (after five days from the present day) at sea. This will alert or intimate the fishermen about the weather conditions. If the weather is worse, the fishing hotspots won't be revealed, thereby providing a safer journey.</a:t>
            </a:r>
          </a:p>
          <a:p>
            <a:pPr algn="ctr" rtl="0">
              <a:spcBef>
                <a:spcPts val="1200"/>
              </a:spcBef>
              <a:spcAft>
                <a:spcPts val="1200"/>
              </a:spcAft>
            </a:pPr>
            <a:endParaRPr lang="en-US" sz="3200" b="1" dirty="0">
              <a:solidFill>
                <a:schemeClr val="accent5">
                  <a:lumMod val="50000"/>
                </a:schemeClr>
              </a:solidFill>
              <a:effectLst/>
            </a:endParaRPr>
          </a:p>
          <a:p>
            <a:pPr algn="ctr"/>
            <a:r>
              <a:rPr lang="en-US" sz="3200" b="1" strike="noStrike" dirty="0">
                <a:solidFill>
                  <a:schemeClr val="accent5">
                    <a:lumMod val="50000"/>
                  </a:schemeClr>
                </a:solidFill>
                <a:effectLst/>
                <a:latin typeface="Arial" panose="020B0604020202020204" pitchFamily="34" charset="0"/>
              </a:rPr>
              <a:t>We created a database for monitoring fishing activities, and it will be managed by the app administrators. We will get the </a:t>
            </a:r>
            <a:r>
              <a:rPr lang="en-US" sz="3200" b="1" dirty="0">
                <a:solidFill>
                  <a:schemeClr val="accent5">
                    <a:lumMod val="50000"/>
                  </a:schemeClr>
                </a:solidFill>
                <a:effectLst/>
                <a:latin typeface="Arial" panose="020B0604020202020204" pitchFamily="34" charset="0"/>
              </a:rPr>
              <a:t>location where the fishermen fish</a:t>
            </a:r>
            <a:r>
              <a:rPr lang="en-US" sz="3200" b="1" strike="noStrike" dirty="0">
                <a:solidFill>
                  <a:schemeClr val="accent5">
                    <a:lumMod val="50000"/>
                  </a:schemeClr>
                </a:solidFill>
                <a:effectLst/>
                <a:latin typeface="Arial" panose="020B0604020202020204" pitchFamily="34" charset="0"/>
              </a:rPr>
              <a:t> and the </a:t>
            </a:r>
            <a:r>
              <a:rPr lang="en-US" sz="3200" b="1" dirty="0">
                <a:solidFill>
                  <a:schemeClr val="accent5">
                    <a:lumMod val="50000"/>
                  </a:schemeClr>
                </a:solidFill>
                <a:effectLst/>
                <a:latin typeface="Arial" panose="020B0604020202020204" pitchFamily="34" charset="0"/>
              </a:rPr>
              <a:t>NOAA information for the dataset.</a:t>
            </a:r>
            <a:endParaRPr lang="en-US" sz="3200" b="1" cap="none" spc="0" dirty="0">
              <a:ln w="0"/>
              <a:solidFill>
                <a:schemeClr val="accent5">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49355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7992" cy="1028699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643" y="96520"/>
            <a:ext cx="18288635" cy="10285730"/>
            <a:chOff x="0" y="0"/>
            <a:chExt cx="18288635" cy="10285730"/>
          </a:xfrm>
        </p:grpSpPr>
        <p:sp>
          <p:nvSpPr>
            <p:cNvPr id="4" name="object 4"/>
            <p:cNvSpPr/>
            <p:nvPr/>
          </p:nvSpPr>
          <p:spPr>
            <a:xfrm>
              <a:off x="0" y="0"/>
              <a:ext cx="18287999" cy="942020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7190095"/>
              <a:ext cx="18278486" cy="307875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72" y="7147789"/>
              <a:ext cx="18278123" cy="154877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0" y="6754978"/>
              <a:ext cx="18288087" cy="35306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37515" y="4455438"/>
              <a:ext cx="17974310" cy="4369435"/>
            </a:xfrm>
            <a:custGeom>
              <a:avLst/>
              <a:gdLst/>
              <a:ahLst/>
              <a:cxnLst/>
              <a:rect l="l" t="t" r="r" b="b"/>
              <a:pathLst>
                <a:path w="17974310" h="4369434">
                  <a:moveTo>
                    <a:pt x="171754" y="1685366"/>
                  </a:moveTo>
                  <a:lnTo>
                    <a:pt x="166357" y="1670799"/>
                  </a:lnTo>
                  <a:lnTo>
                    <a:pt x="150850" y="1664182"/>
                  </a:lnTo>
                  <a:lnTo>
                    <a:pt x="135597" y="1670799"/>
                  </a:lnTo>
                  <a:lnTo>
                    <a:pt x="130759" y="1685366"/>
                  </a:lnTo>
                  <a:lnTo>
                    <a:pt x="136194" y="1699920"/>
                  </a:lnTo>
                  <a:lnTo>
                    <a:pt x="151714" y="1706549"/>
                  </a:lnTo>
                  <a:lnTo>
                    <a:pt x="166928" y="1699920"/>
                  </a:lnTo>
                  <a:lnTo>
                    <a:pt x="171754" y="1685366"/>
                  </a:lnTo>
                  <a:close/>
                </a:path>
                <a:path w="17974310" h="4369434">
                  <a:moveTo>
                    <a:pt x="205079" y="2559494"/>
                  </a:moveTo>
                  <a:lnTo>
                    <a:pt x="187502" y="2499474"/>
                  </a:lnTo>
                  <a:lnTo>
                    <a:pt x="137490" y="2459748"/>
                  </a:lnTo>
                  <a:lnTo>
                    <a:pt x="100444" y="2453830"/>
                  </a:lnTo>
                  <a:lnTo>
                    <a:pt x="63677" y="2459748"/>
                  </a:lnTo>
                  <a:lnTo>
                    <a:pt x="35293" y="2475814"/>
                  </a:lnTo>
                  <a:lnTo>
                    <a:pt x="15252" y="2499474"/>
                  </a:lnTo>
                  <a:lnTo>
                    <a:pt x="3505" y="2528214"/>
                  </a:lnTo>
                  <a:lnTo>
                    <a:pt x="0" y="2559494"/>
                  </a:lnTo>
                  <a:lnTo>
                    <a:pt x="4699" y="2590762"/>
                  </a:lnTo>
                  <a:lnTo>
                    <a:pt x="17538" y="2619502"/>
                  </a:lnTo>
                  <a:lnTo>
                    <a:pt x="38506" y="2643174"/>
                  </a:lnTo>
                  <a:lnTo>
                    <a:pt x="67525" y="2659227"/>
                  </a:lnTo>
                  <a:lnTo>
                    <a:pt x="104559" y="2665145"/>
                  </a:lnTo>
                  <a:lnTo>
                    <a:pt x="141376" y="2659227"/>
                  </a:lnTo>
                  <a:lnTo>
                    <a:pt x="169786" y="2643174"/>
                  </a:lnTo>
                  <a:lnTo>
                    <a:pt x="189839" y="2619502"/>
                  </a:lnTo>
                  <a:lnTo>
                    <a:pt x="201587" y="2590762"/>
                  </a:lnTo>
                  <a:lnTo>
                    <a:pt x="205079" y="2559494"/>
                  </a:lnTo>
                  <a:close/>
                </a:path>
                <a:path w="17974310" h="4369434">
                  <a:moveTo>
                    <a:pt x="216954" y="2154237"/>
                  </a:moveTo>
                  <a:lnTo>
                    <a:pt x="216357" y="2122919"/>
                  </a:lnTo>
                  <a:lnTo>
                    <a:pt x="199466" y="2096681"/>
                  </a:lnTo>
                  <a:lnTo>
                    <a:pt x="166433" y="2085670"/>
                  </a:lnTo>
                  <a:lnTo>
                    <a:pt x="133819" y="2096681"/>
                  </a:lnTo>
                  <a:lnTo>
                    <a:pt x="117919" y="2122919"/>
                  </a:lnTo>
                  <a:lnTo>
                    <a:pt x="118529" y="2154237"/>
                  </a:lnTo>
                  <a:lnTo>
                    <a:pt x="135458" y="2180475"/>
                  </a:lnTo>
                  <a:lnTo>
                    <a:pt x="168541" y="2191474"/>
                  </a:lnTo>
                  <a:lnTo>
                    <a:pt x="201079" y="2180475"/>
                  </a:lnTo>
                  <a:lnTo>
                    <a:pt x="216954" y="2154237"/>
                  </a:lnTo>
                  <a:close/>
                </a:path>
                <a:path w="17974310" h="4369434">
                  <a:moveTo>
                    <a:pt x="236740" y="2818511"/>
                  </a:moveTo>
                  <a:lnTo>
                    <a:pt x="231317" y="2803982"/>
                  </a:lnTo>
                  <a:lnTo>
                    <a:pt x="215785" y="2797378"/>
                  </a:lnTo>
                  <a:lnTo>
                    <a:pt x="200583" y="2803982"/>
                  </a:lnTo>
                  <a:lnTo>
                    <a:pt x="195745" y="2818511"/>
                  </a:lnTo>
                  <a:lnTo>
                    <a:pt x="201142" y="2833039"/>
                  </a:lnTo>
                  <a:lnTo>
                    <a:pt x="216649" y="2839643"/>
                  </a:lnTo>
                  <a:lnTo>
                    <a:pt x="231902" y="2833039"/>
                  </a:lnTo>
                  <a:lnTo>
                    <a:pt x="236740" y="2818511"/>
                  </a:lnTo>
                  <a:close/>
                </a:path>
                <a:path w="17974310" h="4369434">
                  <a:moveTo>
                    <a:pt x="269544" y="1232204"/>
                  </a:moveTo>
                  <a:lnTo>
                    <a:pt x="263918" y="1217574"/>
                  </a:lnTo>
                  <a:lnTo>
                    <a:pt x="248310" y="1210932"/>
                  </a:lnTo>
                  <a:lnTo>
                    <a:pt x="248881" y="1211211"/>
                  </a:lnTo>
                  <a:lnTo>
                    <a:pt x="233667" y="1217815"/>
                  </a:lnTo>
                  <a:lnTo>
                    <a:pt x="228828" y="1232344"/>
                  </a:lnTo>
                  <a:lnTo>
                    <a:pt x="234238" y="1246873"/>
                  </a:lnTo>
                  <a:lnTo>
                    <a:pt x="249745" y="1253477"/>
                  </a:lnTo>
                  <a:lnTo>
                    <a:pt x="264909" y="1246822"/>
                  </a:lnTo>
                  <a:lnTo>
                    <a:pt x="269544" y="1232204"/>
                  </a:lnTo>
                  <a:close/>
                </a:path>
                <a:path w="17974310" h="4369434">
                  <a:moveTo>
                    <a:pt x="383514" y="1556143"/>
                  </a:moveTo>
                  <a:lnTo>
                    <a:pt x="378104" y="1541614"/>
                  </a:lnTo>
                  <a:lnTo>
                    <a:pt x="362597" y="1535010"/>
                  </a:lnTo>
                  <a:lnTo>
                    <a:pt x="347268" y="1541614"/>
                  </a:lnTo>
                  <a:lnTo>
                    <a:pt x="342303" y="1556143"/>
                  </a:lnTo>
                  <a:lnTo>
                    <a:pt x="347700" y="1570672"/>
                  </a:lnTo>
                  <a:lnTo>
                    <a:pt x="363461" y="1577276"/>
                  </a:lnTo>
                  <a:lnTo>
                    <a:pt x="378675" y="1570672"/>
                  </a:lnTo>
                  <a:lnTo>
                    <a:pt x="383514" y="1556143"/>
                  </a:lnTo>
                  <a:close/>
                </a:path>
                <a:path w="17974310" h="4369434">
                  <a:moveTo>
                    <a:pt x="412089" y="2364689"/>
                  </a:moveTo>
                  <a:lnTo>
                    <a:pt x="411454" y="2333371"/>
                  </a:lnTo>
                  <a:lnTo>
                    <a:pt x="394512" y="2307132"/>
                  </a:lnTo>
                  <a:lnTo>
                    <a:pt x="361454" y="2296134"/>
                  </a:lnTo>
                  <a:lnTo>
                    <a:pt x="328917" y="2307132"/>
                  </a:lnTo>
                  <a:lnTo>
                    <a:pt x="313016" y="2333371"/>
                  </a:lnTo>
                  <a:lnTo>
                    <a:pt x="313601" y="2364689"/>
                  </a:lnTo>
                  <a:lnTo>
                    <a:pt x="330492" y="2390927"/>
                  </a:lnTo>
                  <a:lnTo>
                    <a:pt x="363562" y="2401938"/>
                  </a:lnTo>
                  <a:lnTo>
                    <a:pt x="396201" y="2390927"/>
                  </a:lnTo>
                  <a:lnTo>
                    <a:pt x="412089" y="2364689"/>
                  </a:lnTo>
                  <a:close/>
                </a:path>
                <a:path w="17974310" h="4369434">
                  <a:moveTo>
                    <a:pt x="415264" y="1946008"/>
                  </a:moveTo>
                  <a:lnTo>
                    <a:pt x="406857" y="1911502"/>
                  </a:lnTo>
                  <a:lnTo>
                    <a:pt x="383159" y="1884972"/>
                  </a:lnTo>
                  <a:lnTo>
                    <a:pt x="344335" y="1874354"/>
                  </a:lnTo>
                  <a:lnTo>
                    <a:pt x="305955" y="1884972"/>
                  </a:lnTo>
                  <a:lnTo>
                    <a:pt x="283286" y="1911502"/>
                  </a:lnTo>
                  <a:lnTo>
                    <a:pt x="276212" y="1946008"/>
                  </a:lnTo>
                  <a:lnTo>
                    <a:pt x="284581" y="1980501"/>
                  </a:lnTo>
                  <a:lnTo>
                    <a:pt x="308254" y="2007031"/>
                  </a:lnTo>
                  <a:lnTo>
                    <a:pt x="347103" y="2017649"/>
                  </a:lnTo>
                  <a:lnTo>
                    <a:pt x="385546" y="2007031"/>
                  </a:lnTo>
                  <a:lnTo>
                    <a:pt x="408216" y="1980501"/>
                  </a:lnTo>
                  <a:lnTo>
                    <a:pt x="415264" y="1946008"/>
                  </a:lnTo>
                  <a:close/>
                </a:path>
                <a:path w="17974310" h="4369434">
                  <a:moveTo>
                    <a:pt x="541362" y="2101608"/>
                  </a:moveTo>
                  <a:lnTo>
                    <a:pt x="540778" y="2101418"/>
                  </a:lnTo>
                  <a:lnTo>
                    <a:pt x="541299" y="2101634"/>
                  </a:lnTo>
                  <a:close/>
                </a:path>
                <a:path w="17974310" h="4369434">
                  <a:moveTo>
                    <a:pt x="562013" y="2122640"/>
                  </a:moveTo>
                  <a:lnTo>
                    <a:pt x="556399" y="2108047"/>
                  </a:lnTo>
                  <a:lnTo>
                    <a:pt x="541299" y="2101634"/>
                  </a:lnTo>
                  <a:lnTo>
                    <a:pt x="526148" y="2108212"/>
                  </a:lnTo>
                  <a:lnTo>
                    <a:pt x="521309" y="2122741"/>
                  </a:lnTo>
                  <a:lnTo>
                    <a:pt x="526707" y="2137270"/>
                  </a:lnTo>
                  <a:lnTo>
                    <a:pt x="542213" y="2143874"/>
                  </a:lnTo>
                  <a:lnTo>
                    <a:pt x="557377" y="2137232"/>
                  </a:lnTo>
                  <a:lnTo>
                    <a:pt x="562013" y="2122640"/>
                  </a:lnTo>
                  <a:close/>
                </a:path>
                <a:path w="17974310" h="4369434">
                  <a:moveTo>
                    <a:pt x="7574724" y="3902583"/>
                  </a:moveTo>
                  <a:lnTo>
                    <a:pt x="7567041" y="3881755"/>
                  </a:lnTo>
                  <a:lnTo>
                    <a:pt x="7544829" y="3872293"/>
                  </a:lnTo>
                  <a:lnTo>
                    <a:pt x="7522985" y="3881691"/>
                  </a:lnTo>
                  <a:lnTo>
                    <a:pt x="7516114" y="3902341"/>
                  </a:lnTo>
                  <a:lnTo>
                    <a:pt x="7523912" y="3922992"/>
                  </a:lnTo>
                  <a:lnTo>
                    <a:pt x="7546073" y="3932377"/>
                  </a:lnTo>
                  <a:lnTo>
                    <a:pt x="7546073" y="3932859"/>
                  </a:lnTo>
                  <a:lnTo>
                    <a:pt x="7567765" y="3923398"/>
                  </a:lnTo>
                  <a:lnTo>
                    <a:pt x="7574724" y="3902583"/>
                  </a:lnTo>
                  <a:close/>
                </a:path>
                <a:path w="17974310" h="4369434">
                  <a:moveTo>
                    <a:pt x="7601864" y="4198772"/>
                  </a:moveTo>
                  <a:lnTo>
                    <a:pt x="7601166" y="4162869"/>
                  </a:lnTo>
                  <a:lnTo>
                    <a:pt x="7581887" y="4132783"/>
                  </a:lnTo>
                  <a:lnTo>
                    <a:pt x="7544257" y="4120159"/>
                  </a:lnTo>
                  <a:lnTo>
                    <a:pt x="7507211" y="4132783"/>
                  </a:lnTo>
                  <a:lnTo>
                    <a:pt x="7489114" y="4162869"/>
                  </a:lnTo>
                  <a:lnTo>
                    <a:pt x="7489799" y="4198772"/>
                  </a:lnTo>
                  <a:lnTo>
                    <a:pt x="7509040" y="4228846"/>
                  </a:lnTo>
                  <a:lnTo>
                    <a:pt x="7546632" y="4241470"/>
                  </a:lnTo>
                  <a:lnTo>
                    <a:pt x="7583767" y="4228846"/>
                  </a:lnTo>
                  <a:lnTo>
                    <a:pt x="7601864" y="4198772"/>
                  </a:lnTo>
                  <a:close/>
                </a:path>
                <a:path w="17974310" h="4369434">
                  <a:moveTo>
                    <a:pt x="7603299" y="3624046"/>
                  </a:moveTo>
                  <a:lnTo>
                    <a:pt x="7602639" y="3617353"/>
                  </a:lnTo>
                  <a:lnTo>
                    <a:pt x="7601966" y="3611524"/>
                  </a:lnTo>
                  <a:lnTo>
                    <a:pt x="7597318" y="3606927"/>
                  </a:lnTo>
                  <a:lnTo>
                    <a:pt x="7591412" y="3606546"/>
                  </a:lnTo>
                  <a:lnTo>
                    <a:pt x="7584757" y="3607219"/>
                  </a:lnTo>
                  <a:lnTo>
                    <a:pt x="7580008" y="3613239"/>
                  </a:lnTo>
                  <a:lnTo>
                    <a:pt x="7580681" y="3619931"/>
                  </a:lnTo>
                  <a:lnTo>
                    <a:pt x="7581341" y="3625773"/>
                  </a:lnTo>
                  <a:lnTo>
                    <a:pt x="7586002" y="3630358"/>
                  </a:lnTo>
                  <a:lnTo>
                    <a:pt x="7591895" y="3630752"/>
                  </a:lnTo>
                  <a:lnTo>
                    <a:pt x="7598550" y="3630079"/>
                  </a:lnTo>
                  <a:lnTo>
                    <a:pt x="7603299" y="3624046"/>
                  </a:lnTo>
                  <a:close/>
                </a:path>
                <a:path w="17974310" h="4369434">
                  <a:moveTo>
                    <a:pt x="7673175" y="3388233"/>
                  </a:moveTo>
                  <a:lnTo>
                    <a:pt x="7672806" y="3374847"/>
                  </a:lnTo>
                  <a:lnTo>
                    <a:pt x="7667384" y="3369589"/>
                  </a:lnTo>
                  <a:lnTo>
                    <a:pt x="7654074" y="3369780"/>
                  </a:lnTo>
                  <a:lnTo>
                    <a:pt x="7648753" y="3375329"/>
                  </a:lnTo>
                  <a:lnTo>
                    <a:pt x="7649134" y="3388715"/>
                  </a:lnTo>
                  <a:lnTo>
                    <a:pt x="7654544" y="3394075"/>
                  </a:lnTo>
                  <a:lnTo>
                    <a:pt x="7667853" y="3393694"/>
                  </a:lnTo>
                  <a:lnTo>
                    <a:pt x="7673175" y="3388233"/>
                  </a:lnTo>
                  <a:close/>
                </a:path>
                <a:path w="17974310" h="4369434">
                  <a:moveTo>
                    <a:pt x="7691247" y="4350524"/>
                  </a:moveTo>
                  <a:lnTo>
                    <a:pt x="7685824" y="4345076"/>
                  </a:lnTo>
                  <a:lnTo>
                    <a:pt x="7672514" y="4345076"/>
                  </a:lnTo>
                  <a:lnTo>
                    <a:pt x="7667091" y="4350524"/>
                  </a:lnTo>
                  <a:lnTo>
                    <a:pt x="7667091" y="4363923"/>
                  </a:lnTo>
                  <a:lnTo>
                    <a:pt x="7672514" y="4369371"/>
                  </a:lnTo>
                  <a:lnTo>
                    <a:pt x="7685824" y="4369371"/>
                  </a:lnTo>
                  <a:lnTo>
                    <a:pt x="7691247" y="4363923"/>
                  </a:lnTo>
                  <a:lnTo>
                    <a:pt x="7691247" y="4350524"/>
                  </a:lnTo>
                  <a:close/>
                </a:path>
                <a:path w="17974310" h="4369434">
                  <a:moveTo>
                    <a:pt x="7696479" y="4067352"/>
                  </a:moveTo>
                  <a:lnTo>
                    <a:pt x="7690764" y="4061815"/>
                  </a:lnTo>
                  <a:lnTo>
                    <a:pt x="7683830" y="4061904"/>
                  </a:lnTo>
                  <a:lnTo>
                    <a:pt x="7684109" y="4062666"/>
                  </a:lnTo>
                  <a:lnTo>
                    <a:pt x="7677455" y="4063250"/>
                  </a:lnTo>
                  <a:lnTo>
                    <a:pt x="7672616" y="4069181"/>
                  </a:lnTo>
                  <a:lnTo>
                    <a:pt x="7673657" y="4081703"/>
                  </a:lnTo>
                  <a:lnTo>
                    <a:pt x="7678318" y="4086390"/>
                  </a:lnTo>
                  <a:lnTo>
                    <a:pt x="7684109" y="4086872"/>
                  </a:lnTo>
                  <a:lnTo>
                    <a:pt x="7690955" y="4086783"/>
                  </a:lnTo>
                  <a:lnTo>
                    <a:pt x="7696479" y="4081132"/>
                  </a:lnTo>
                  <a:lnTo>
                    <a:pt x="7696479" y="4067352"/>
                  </a:lnTo>
                  <a:close/>
                </a:path>
                <a:path w="17974310" h="4369434">
                  <a:moveTo>
                    <a:pt x="7731798" y="3707422"/>
                  </a:moveTo>
                  <a:lnTo>
                    <a:pt x="7724153" y="3686606"/>
                  </a:lnTo>
                  <a:lnTo>
                    <a:pt x="7701991" y="3677145"/>
                  </a:lnTo>
                  <a:lnTo>
                    <a:pt x="7680172" y="3686530"/>
                  </a:lnTo>
                  <a:lnTo>
                    <a:pt x="7673289" y="3707180"/>
                  </a:lnTo>
                  <a:lnTo>
                    <a:pt x="7681036" y="3727831"/>
                  </a:lnTo>
                  <a:lnTo>
                    <a:pt x="7703134" y="3737216"/>
                  </a:lnTo>
                  <a:lnTo>
                    <a:pt x="7703134" y="3737699"/>
                  </a:lnTo>
                  <a:lnTo>
                    <a:pt x="7724826" y="3728237"/>
                  </a:lnTo>
                  <a:lnTo>
                    <a:pt x="7731798" y="3707422"/>
                  </a:lnTo>
                  <a:close/>
                </a:path>
                <a:path w="17974310" h="4369434">
                  <a:moveTo>
                    <a:pt x="7799629" y="3936835"/>
                  </a:moveTo>
                  <a:lnTo>
                    <a:pt x="7799006" y="3904475"/>
                  </a:lnTo>
                  <a:lnTo>
                    <a:pt x="7781620" y="3877360"/>
                  </a:lnTo>
                  <a:lnTo>
                    <a:pt x="7747724" y="3865981"/>
                  </a:lnTo>
                  <a:lnTo>
                    <a:pt x="7714285" y="3877272"/>
                  </a:lnTo>
                  <a:lnTo>
                    <a:pt x="7697952" y="3904411"/>
                  </a:lnTo>
                  <a:lnTo>
                    <a:pt x="7698537" y="3936809"/>
                  </a:lnTo>
                  <a:lnTo>
                    <a:pt x="7715885" y="3963949"/>
                  </a:lnTo>
                  <a:lnTo>
                    <a:pt x="7749807" y="3975328"/>
                  </a:lnTo>
                  <a:lnTo>
                    <a:pt x="7783309" y="3963962"/>
                  </a:lnTo>
                  <a:lnTo>
                    <a:pt x="7799629" y="3936835"/>
                  </a:lnTo>
                  <a:close/>
                </a:path>
                <a:path w="17974310" h="4369434">
                  <a:moveTo>
                    <a:pt x="17471949" y="2002320"/>
                  </a:moveTo>
                  <a:lnTo>
                    <a:pt x="17471797" y="1994725"/>
                  </a:lnTo>
                  <a:lnTo>
                    <a:pt x="17470273" y="1987664"/>
                  </a:lnTo>
                  <a:lnTo>
                    <a:pt x="17464837" y="1982139"/>
                  </a:lnTo>
                  <a:lnTo>
                    <a:pt x="17457954" y="1980323"/>
                  </a:lnTo>
                  <a:lnTo>
                    <a:pt x="17457192" y="1979269"/>
                  </a:lnTo>
                  <a:lnTo>
                    <a:pt x="17449788" y="1980780"/>
                  </a:lnTo>
                  <a:lnTo>
                    <a:pt x="17443717" y="1984883"/>
                  </a:lnTo>
                  <a:lnTo>
                    <a:pt x="17439615" y="1990940"/>
                  </a:lnTo>
                  <a:lnTo>
                    <a:pt x="17438104" y="1998357"/>
                  </a:lnTo>
                  <a:lnTo>
                    <a:pt x="17439615" y="2005761"/>
                  </a:lnTo>
                  <a:lnTo>
                    <a:pt x="17443717" y="2011832"/>
                  </a:lnTo>
                  <a:lnTo>
                    <a:pt x="17449788" y="2015934"/>
                  </a:lnTo>
                  <a:lnTo>
                    <a:pt x="17457192" y="2017445"/>
                  </a:lnTo>
                  <a:lnTo>
                    <a:pt x="17464189" y="2014410"/>
                  </a:lnTo>
                  <a:lnTo>
                    <a:pt x="17469257" y="2009127"/>
                  </a:lnTo>
                  <a:lnTo>
                    <a:pt x="17471949" y="2002320"/>
                  </a:lnTo>
                  <a:close/>
                </a:path>
                <a:path w="17974310" h="4369434">
                  <a:moveTo>
                    <a:pt x="17489462" y="1405204"/>
                  </a:moveTo>
                  <a:lnTo>
                    <a:pt x="17488408" y="1395945"/>
                  </a:lnTo>
                  <a:lnTo>
                    <a:pt x="17481055" y="1388795"/>
                  </a:lnTo>
                  <a:lnTo>
                    <a:pt x="17471708" y="1388224"/>
                  </a:lnTo>
                  <a:lnTo>
                    <a:pt x="17464228" y="1390015"/>
                  </a:lnTo>
                  <a:lnTo>
                    <a:pt x="17458233" y="1394371"/>
                  </a:lnTo>
                  <a:lnTo>
                    <a:pt x="17454296" y="1400670"/>
                  </a:lnTo>
                  <a:lnTo>
                    <a:pt x="17453001" y="1408264"/>
                  </a:lnTo>
                  <a:lnTo>
                    <a:pt x="17454842" y="1415732"/>
                  </a:lnTo>
                  <a:lnTo>
                    <a:pt x="17459236" y="1421714"/>
                  </a:lnTo>
                  <a:lnTo>
                    <a:pt x="17465548" y="1425625"/>
                  </a:lnTo>
                  <a:lnTo>
                    <a:pt x="17473143" y="1426870"/>
                  </a:lnTo>
                  <a:lnTo>
                    <a:pt x="17472470" y="1426197"/>
                  </a:lnTo>
                  <a:lnTo>
                    <a:pt x="17479696" y="1423911"/>
                  </a:lnTo>
                  <a:lnTo>
                    <a:pt x="17485297" y="1419212"/>
                  </a:lnTo>
                  <a:lnTo>
                    <a:pt x="17488726" y="1412748"/>
                  </a:lnTo>
                  <a:lnTo>
                    <a:pt x="17489462" y="1405204"/>
                  </a:lnTo>
                  <a:close/>
                </a:path>
                <a:path w="17974310" h="4369434">
                  <a:moveTo>
                    <a:pt x="17520412" y="1109433"/>
                  </a:moveTo>
                  <a:lnTo>
                    <a:pt x="17510113" y="1047686"/>
                  </a:lnTo>
                  <a:lnTo>
                    <a:pt x="17463669" y="1004773"/>
                  </a:lnTo>
                  <a:lnTo>
                    <a:pt x="17427029" y="998232"/>
                  </a:lnTo>
                  <a:lnTo>
                    <a:pt x="17390733" y="1004773"/>
                  </a:lnTo>
                  <a:lnTo>
                    <a:pt x="17363745" y="1022299"/>
                  </a:lnTo>
                  <a:lnTo>
                    <a:pt x="17346016" y="1047686"/>
                  </a:lnTo>
                  <a:lnTo>
                    <a:pt x="17337482" y="1077772"/>
                  </a:lnTo>
                  <a:lnTo>
                    <a:pt x="17338091" y="1109433"/>
                  </a:lnTo>
                  <a:lnTo>
                    <a:pt x="17347781" y="1139520"/>
                  </a:lnTo>
                  <a:lnTo>
                    <a:pt x="17366501" y="1164907"/>
                  </a:lnTo>
                  <a:lnTo>
                    <a:pt x="17394174" y="1182433"/>
                  </a:lnTo>
                  <a:lnTo>
                    <a:pt x="17430750" y="1188974"/>
                  </a:lnTo>
                  <a:lnTo>
                    <a:pt x="17467085" y="1182433"/>
                  </a:lnTo>
                  <a:lnTo>
                    <a:pt x="17494111" y="1164907"/>
                  </a:lnTo>
                  <a:lnTo>
                    <a:pt x="17511865" y="1139520"/>
                  </a:lnTo>
                  <a:lnTo>
                    <a:pt x="17520412" y="1109433"/>
                  </a:lnTo>
                  <a:close/>
                </a:path>
                <a:path w="17974310" h="4369434">
                  <a:moveTo>
                    <a:pt x="17528121" y="19088"/>
                  </a:moveTo>
                  <a:lnTo>
                    <a:pt x="17526610" y="11684"/>
                  </a:lnTo>
                  <a:lnTo>
                    <a:pt x="17522508" y="5613"/>
                  </a:lnTo>
                  <a:lnTo>
                    <a:pt x="17516437" y="1511"/>
                  </a:lnTo>
                  <a:lnTo>
                    <a:pt x="17509033" y="0"/>
                  </a:lnTo>
                  <a:lnTo>
                    <a:pt x="17501515" y="1663"/>
                  </a:lnTo>
                  <a:lnTo>
                    <a:pt x="17495419" y="5943"/>
                  </a:lnTo>
                  <a:lnTo>
                    <a:pt x="17491380" y="12192"/>
                  </a:lnTo>
                  <a:lnTo>
                    <a:pt x="17490034" y="19761"/>
                  </a:lnTo>
                  <a:lnTo>
                    <a:pt x="17491698" y="27266"/>
                  </a:lnTo>
                  <a:lnTo>
                    <a:pt x="17495978" y="33337"/>
                  </a:lnTo>
                  <a:lnTo>
                    <a:pt x="17502226" y="37363"/>
                  </a:lnTo>
                  <a:lnTo>
                    <a:pt x="17509795" y="38747"/>
                  </a:lnTo>
                  <a:lnTo>
                    <a:pt x="17509033" y="38176"/>
                  </a:lnTo>
                  <a:lnTo>
                    <a:pt x="17516437" y="36664"/>
                  </a:lnTo>
                  <a:lnTo>
                    <a:pt x="17522508" y="32562"/>
                  </a:lnTo>
                  <a:lnTo>
                    <a:pt x="17526610" y="26504"/>
                  </a:lnTo>
                  <a:lnTo>
                    <a:pt x="17528121" y="19088"/>
                  </a:lnTo>
                  <a:close/>
                </a:path>
                <a:path w="17974310" h="4369434">
                  <a:moveTo>
                    <a:pt x="17542726" y="486765"/>
                  </a:moveTo>
                  <a:lnTo>
                    <a:pt x="17541215" y="479348"/>
                  </a:lnTo>
                  <a:lnTo>
                    <a:pt x="17537113" y="473278"/>
                  </a:lnTo>
                  <a:lnTo>
                    <a:pt x="17531042" y="469176"/>
                  </a:lnTo>
                  <a:lnTo>
                    <a:pt x="17523638" y="467677"/>
                  </a:lnTo>
                  <a:lnTo>
                    <a:pt x="17516107" y="469341"/>
                  </a:lnTo>
                  <a:lnTo>
                    <a:pt x="17510011" y="473608"/>
                  </a:lnTo>
                  <a:lnTo>
                    <a:pt x="17505934" y="479856"/>
                  </a:lnTo>
                  <a:lnTo>
                    <a:pt x="17504537" y="487426"/>
                  </a:lnTo>
                  <a:lnTo>
                    <a:pt x="17506265" y="494931"/>
                  </a:lnTo>
                  <a:lnTo>
                    <a:pt x="17510570" y="501002"/>
                  </a:lnTo>
                  <a:lnTo>
                    <a:pt x="17516818" y="505028"/>
                  </a:lnTo>
                  <a:lnTo>
                    <a:pt x="17524400" y="506412"/>
                  </a:lnTo>
                  <a:lnTo>
                    <a:pt x="17523638" y="505841"/>
                  </a:lnTo>
                  <a:lnTo>
                    <a:pt x="17531042" y="504342"/>
                  </a:lnTo>
                  <a:lnTo>
                    <a:pt x="17537113" y="500240"/>
                  </a:lnTo>
                  <a:lnTo>
                    <a:pt x="17541215" y="494169"/>
                  </a:lnTo>
                  <a:lnTo>
                    <a:pt x="17542726" y="486765"/>
                  </a:lnTo>
                  <a:close/>
                </a:path>
                <a:path w="17974310" h="4369434">
                  <a:moveTo>
                    <a:pt x="17593882" y="165277"/>
                  </a:moveTo>
                  <a:lnTo>
                    <a:pt x="17592383" y="157873"/>
                  </a:lnTo>
                  <a:lnTo>
                    <a:pt x="17588281" y="151803"/>
                  </a:lnTo>
                  <a:lnTo>
                    <a:pt x="17582211" y="147701"/>
                  </a:lnTo>
                  <a:lnTo>
                    <a:pt x="17574794" y="146189"/>
                  </a:lnTo>
                  <a:lnTo>
                    <a:pt x="17567275" y="147853"/>
                  </a:lnTo>
                  <a:lnTo>
                    <a:pt x="17561179" y="152133"/>
                  </a:lnTo>
                  <a:lnTo>
                    <a:pt x="17557141" y="158381"/>
                  </a:lnTo>
                  <a:lnTo>
                    <a:pt x="17555795" y="165950"/>
                  </a:lnTo>
                  <a:lnTo>
                    <a:pt x="17557458" y="173443"/>
                  </a:lnTo>
                  <a:lnTo>
                    <a:pt x="17561738" y="179514"/>
                  </a:lnTo>
                  <a:lnTo>
                    <a:pt x="17567987" y="183553"/>
                  </a:lnTo>
                  <a:lnTo>
                    <a:pt x="17575556" y="184937"/>
                  </a:lnTo>
                  <a:lnTo>
                    <a:pt x="17574794" y="184365"/>
                  </a:lnTo>
                  <a:lnTo>
                    <a:pt x="17582211" y="182854"/>
                  </a:lnTo>
                  <a:lnTo>
                    <a:pt x="17588281" y="178752"/>
                  </a:lnTo>
                  <a:lnTo>
                    <a:pt x="17592383" y="172694"/>
                  </a:lnTo>
                  <a:lnTo>
                    <a:pt x="17593882" y="165277"/>
                  </a:lnTo>
                  <a:close/>
                </a:path>
                <a:path w="17974310" h="4369434">
                  <a:moveTo>
                    <a:pt x="17637506" y="405930"/>
                  </a:moveTo>
                  <a:lnTo>
                    <a:pt x="17635881" y="398564"/>
                  </a:lnTo>
                  <a:lnTo>
                    <a:pt x="17631690" y="392582"/>
                  </a:lnTo>
                  <a:lnTo>
                    <a:pt x="17625556" y="388594"/>
                  </a:lnTo>
                  <a:lnTo>
                    <a:pt x="17618126" y="387235"/>
                  </a:lnTo>
                  <a:lnTo>
                    <a:pt x="17610646" y="389039"/>
                  </a:lnTo>
                  <a:lnTo>
                    <a:pt x="17604626" y="393433"/>
                  </a:lnTo>
                  <a:lnTo>
                    <a:pt x="17600676" y="399770"/>
                  </a:lnTo>
                  <a:lnTo>
                    <a:pt x="17599419" y="407365"/>
                  </a:lnTo>
                  <a:lnTo>
                    <a:pt x="17601222" y="414845"/>
                  </a:lnTo>
                  <a:lnTo>
                    <a:pt x="17605629" y="420852"/>
                  </a:lnTo>
                  <a:lnTo>
                    <a:pt x="17611954" y="424776"/>
                  </a:lnTo>
                  <a:lnTo>
                    <a:pt x="17619561" y="425970"/>
                  </a:lnTo>
                  <a:lnTo>
                    <a:pt x="17618799" y="425399"/>
                  </a:lnTo>
                  <a:lnTo>
                    <a:pt x="17626191" y="423760"/>
                  </a:lnTo>
                  <a:lnTo>
                    <a:pt x="17632198" y="419531"/>
                  </a:lnTo>
                  <a:lnTo>
                    <a:pt x="17636186" y="413385"/>
                  </a:lnTo>
                  <a:lnTo>
                    <a:pt x="17637506" y="405930"/>
                  </a:lnTo>
                  <a:close/>
                </a:path>
                <a:path w="17974310" h="4369434">
                  <a:moveTo>
                    <a:pt x="17637938" y="1736178"/>
                  </a:moveTo>
                  <a:lnTo>
                    <a:pt x="17619676" y="1673821"/>
                  </a:lnTo>
                  <a:lnTo>
                    <a:pt x="17567682" y="1632546"/>
                  </a:lnTo>
                  <a:lnTo>
                    <a:pt x="17529163" y="1626400"/>
                  </a:lnTo>
                  <a:lnTo>
                    <a:pt x="17529163" y="1625727"/>
                  </a:lnTo>
                  <a:lnTo>
                    <a:pt x="17490948" y="1631899"/>
                  </a:lnTo>
                  <a:lnTo>
                    <a:pt x="17440606" y="1673301"/>
                  </a:lnTo>
                  <a:lnTo>
                    <a:pt x="17424705" y="1735848"/>
                  </a:lnTo>
                  <a:lnTo>
                    <a:pt x="17429569" y="1768436"/>
                  </a:lnTo>
                  <a:lnTo>
                    <a:pt x="17442917" y="1798396"/>
                  </a:lnTo>
                  <a:lnTo>
                    <a:pt x="17464685" y="1823059"/>
                  </a:lnTo>
                  <a:lnTo>
                    <a:pt x="17494860" y="1839798"/>
                  </a:lnTo>
                  <a:lnTo>
                    <a:pt x="17533366" y="1845970"/>
                  </a:lnTo>
                  <a:lnTo>
                    <a:pt x="17571657" y="1839823"/>
                  </a:lnTo>
                  <a:lnTo>
                    <a:pt x="17601197" y="1823135"/>
                  </a:lnTo>
                  <a:lnTo>
                    <a:pt x="17622063" y="1798535"/>
                  </a:lnTo>
                  <a:lnTo>
                    <a:pt x="17634293" y="1768678"/>
                  </a:lnTo>
                  <a:lnTo>
                    <a:pt x="17637938" y="1736178"/>
                  </a:lnTo>
                  <a:close/>
                </a:path>
                <a:path w="17974310" h="4369434">
                  <a:moveTo>
                    <a:pt x="17645139" y="976083"/>
                  </a:moveTo>
                  <a:lnTo>
                    <a:pt x="17643640" y="968679"/>
                  </a:lnTo>
                  <a:lnTo>
                    <a:pt x="17639538" y="962609"/>
                  </a:lnTo>
                  <a:lnTo>
                    <a:pt x="17633468" y="958507"/>
                  </a:lnTo>
                  <a:lnTo>
                    <a:pt x="17626051" y="957008"/>
                  </a:lnTo>
                  <a:lnTo>
                    <a:pt x="17618533" y="958672"/>
                  </a:lnTo>
                  <a:lnTo>
                    <a:pt x="17612437" y="962939"/>
                  </a:lnTo>
                  <a:lnTo>
                    <a:pt x="17608398" y="969187"/>
                  </a:lnTo>
                  <a:lnTo>
                    <a:pt x="17607064" y="976757"/>
                  </a:lnTo>
                  <a:lnTo>
                    <a:pt x="17608728" y="984262"/>
                  </a:lnTo>
                  <a:lnTo>
                    <a:pt x="17612995" y="990333"/>
                  </a:lnTo>
                  <a:lnTo>
                    <a:pt x="17619244" y="994359"/>
                  </a:lnTo>
                  <a:lnTo>
                    <a:pt x="17626813" y="995743"/>
                  </a:lnTo>
                  <a:lnTo>
                    <a:pt x="17626051" y="995172"/>
                  </a:lnTo>
                  <a:lnTo>
                    <a:pt x="17633468" y="993673"/>
                  </a:lnTo>
                  <a:lnTo>
                    <a:pt x="17639538" y="989571"/>
                  </a:lnTo>
                  <a:lnTo>
                    <a:pt x="17643640" y="983500"/>
                  </a:lnTo>
                  <a:lnTo>
                    <a:pt x="17645139" y="976083"/>
                  </a:lnTo>
                  <a:close/>
                </a:path>
                <a:path w="17974310" h="4369434">
                  <a:moveTo>
                    <a:pt x="17656023" y="1521244"/>
                  </a:moveTo>
                  <a:lnTo>
                    <a:pt x="17654689" y="1513319"/>
                  </a:lnTo>
                  <a:lnTo>
                    <a:pt x="17648682" y="1507020"/>
                  </a:lnTo>
                  <a:lnTo>
                    <a:pt x="17640846" y="1505496"/>
                  </a:lnTo>
                  <a:lnTo>
                    <a:pt x="17640084" y="1504924"/>
                  </a:lnTo>
                  <a:lnTo>
                    <a:pt x="17632668" y="1506435"/>
                  </a:lnTo>
                  <a:lnTo>
                    <a:pt x="17626597" y="1510525"/>
                  </a:lnTo>
                  <a:lnTo>
                    <a:pt x="17622508" y="1516595"/>
                  </a:lnTo>
                  <a:lnTo>
                    <a:pt x="17620996" y="1524012"/>
                  </a:lnTo>
                  <a:lnTo>
                    <a:pt x="17622508" y="1531416"/>
                  </a:lnTo>
                  <a:lnTo>
                    <a:pt x="17626597" y="1537487"/>
                  </a:lnTo>
                  <a:lnTo>
                    <a:pt x="17632668" y="1541589"/>
                  </a:lnTo>
                  <a:lnTo>
                    <a:pt x="17640084" y="1543088"/>
                  </a:lnTo>
                  <a:lnTo>
                    <a:pt x="17647196" y="1540459"/>
                  </a:lnTo>
                  <a:lnTo>
                    <a:pt x="17652569" y="1535455"/>
                  </a:lnTo>
                  <a:lnTo>
                    <a:pt x="17655680" y="1528813"/>
                  </a:lnTo>
                  <a:lnTo>
                    <a:pt x="17656023" y="1521244"/>
                  </a:lnTo>
                  <a:close/>
                </a:path>
                <a:path w="17974310" h="4369434">
                  <a:moveTo>
                    <a:pt x="17661992" y="2279904"/>
                  </a:moveTo>
                  <a:lnTo>
                    <a:pt x="17661852" y="2272322"/>
                  </a:lnTo>
                  <a:lnTo>
                    <a:pt x="17660328" y="2265261"/>
                  </a:lnTo>
                  <a:lnTo>
                    <a:pt x="17654880" y="2259723"/>
                  </a:lnTo>
                  <a:lnTo>
                    <a:pt x="17648009" y="2257907"/>
                  </a:lnTo>
                  <a:lnTo>
                    <a:pt x="17647247" y="2256853"/>
                  </a:lnTo>
                  <a:lnTo>
                    <a:pt x="17639830" y="2258364"/>
                  </a:lnTo>
                  <a:lnTo>
                    <a:pt x="17633760" y="2262467"/>
                  </a:lnTo>
                  <a:lnTo>
                    <a:pt x="17629658" y="2268537"/>
                  </a:lnTo>
                  <a:lnTo>
                    <a:pt x="17628159" y="2275941"/>
                  </a:lnTo>
                  <a:lnTo>
                    <a:pt x="17629658" y="2283358"/>
                  </a:lnTo>
                  <a:lnTo>
                    <a:pt x="17633760" y="2289416"/>
                  </a:lnTo>
                  <a:lnTo>
                    <a:pt x="17639830" y="2293518"/>
                  </a:lnTo>
                  <a:lnTo>
                    <a:pt x="17647247" y="2295029"/>
                  </a:lnTo>
                  <a:lnTo>
                    <a:pt x="17654232" y="2292007"/>
                  </a:lnTo>
                  <a:lnTo>
                    <a:pt x="17659312" y="2286711"/>
                  </a:lnTo>
                  <a:lnTo>
                    <a:pt x="17661992" y="2279904"/>
                  </a:lnTo>
                  <a:close/>
                </a:path>
                <a:path w="17974310" h="4369434">
                  <a:moveTo>
                    <a:pt x="17669485" y="742403"/>
                  </a:moveTo>
                  <a:lnTo>
                    <a:pt x="17661636" y="710057"/>
                  </a:lnTo>
                  <a:lnTo>
                    <a:pt x="17639488" y="685177"/>
                  </a:lnTo>
                  <a:lnTo>
                    <a:pt x="17603140" y="675220"/>
                  </a:lnTo>
                  <a:lnTo>
                    <a:pt x="17567186" y="685177"/>
                  </a:lnTo>
                  <a:lnTo>
                    <a:pt x="17545990" y="710057"/>
                  </a:lnTo>
                  <a:lnTo>
                    <a:pt x="17539412" y="742403"/>
                  </a:lnTo>
                  <a:lnTo>
                    <a:pt x="17547286" y="774738"/>
                  </a:lnTo>
                  <a:lnTo>
                    <a:pt x="17569472" y="799617"/>
                  </a:lnTo>
                  <a:lnTo>
                    <a:pt x="17605820" y="809574"/>
                  </a:lnTo>
                  <a:lnTo>
                    <a:pt x="17641710" y="799617"/>
                  </a:lnTo>
                  <a:lnTo>
                    <a:pt x="17662881" y="774738"/>
                  </a:lnTo>
                  <a:lnTo>
                    <a:pt x="17669485" y="742403"/>
                  </a:lnTo>
                  <a:close/>
                </a:path>
                <a:path w="17974310" h="4369434">
                  <a:moveTo>
                    <a:pt x="17679874" y="2101418"/>
                  </a:moveTo>
                  <a:lnTo>
                    <a:pt x="17667745" y="2068804"/>
                  </a:lnTo>
                  <a:lnTo>
                    <a:pt x="17632833" y="2053983"/>
                  </a:lnTo>
                  <a:lnTo>
                    <a:pt x="17632071" y="2053412"/>
                  </a:lnTo>
                  <a:lnTo>
                    <a:pt x="17597730" y="2068322"/>
                  </a:lnTo>
                  <a:lnTo>
                    <a:pt x="17586719" y="2101126"/>
                  </a:lnTo>
                  <a:lnTo>
                    <a:pt x="17598873" y="2133930"/>
                  </a:lnTo>
                  <a:lnTo>
                    <a:pt x="17634077" y="2148840"/>
                  </a:lnTo>
                  <a:lnTo>
                    <a:pt x="17668786" y="2134019"/>
                  </a:lnTo>
                  <a:lnTo>
                    <a:pt x="17679874" y="2101418"/>
                  </a:lnTo>
                  <a:close/>
                </a:path>
                <a:path w="17974310" h="4369434">
                  <a:moveTo>
                    <a:pt x="17681702" y="267576"/>
                  </a:moveTo>
                  <a:lnTo>
                    <a:pt x="17680204" y="260159"/>
                  </a:lnTo>
                  <a:lnTo>
                    <a:pt x="17676102" y="254088"/>
                  </a:lnTo>
                  <a:lnTo>
                    <a:pt x="17670031" y="249999"/>
                  </a:lnTo>
                  <a:lnTo>
                    <a:pt x="17662614" y="248488"/>
                  </a:lnTo>
                  <a:lnTo>
                    <a:pt x="17655096" y="250151"/>
                  </a:lnTo>
                  <a:lnTo>
                    <a:pt x="17648987" y="254431"/>
                  </a:lnTo>
                  <a:lnTo>
                    <a:pt x="17644923" y="260667"/>
                  </a:lnTo>
                  <a:lnTo>
                    <a:pt x="17643526" y="268236"/>
                  </a:lnTo>
                  <a:lnTo>
                    <a:pt x="17645241" y="275742"/>
                  </a:lnTo>
                  <a:lnTo>
                    <a:pt x="17649546" y="281813"/>
                  </a:lnTo>
                  <a:lnTo>
                    <a:pt x="17655807" y="285851"/>
                  </a:lnTo>
                  <a:lnTo>
                    <a:pt x="17663376" y="287223"/>
                  </a:lnTo>
                  <a:lnTo>
                    <a:pt x="17662614" y="286651"/>
                  </a:lnTo>
                  <a:lnTo>
                    <a:pt x="17670031" y="285153"/>
                  </a:lnTo>
                  <a:lnTo>
                    <a:pt x="17676102" y="281051"/>
                  </a:lnTo>
                  <a:lnTo>
                    <a:pt x="17680204" y="274980"/>
                  </a:lnTo>
                  <a:lnTo>
                    <a:pt x="17681702" y="267576"/>
                  </a:lnTo>
                  <a:close/>
                </a:path>
                <a:path w="17974310" h="4369434">
                  <a:moveTo>
                    <a:pt x="17709401" y="1268653"/>
                  </a:moveTo>
                  <a:lnTo>
                    <a:pt x="17697120" y="1236116"/>
                  </a:lnTo>
                  <a:lnTo>
                    <a:pt x="17662132" y="1221320"/>
                  </a:lnTo>
                  <a:lnTo>
                    <a:pt x="17662132" y="1220660"/>
                  </a:lnTo>
                  <a:lnTo>
                    <a:pt x="17627715" y="1235557"/>
                  </a:lnTo>
                  <a:lnTo>
                    <a:pt x="17616691" y="1268323"/>
                  </a:lnTo>
                  <a:lnTo>
                    <a:pt x="17628832" y="1301089"/>
                  </a:lnTo>
                  <a:lnTo>
                    <a:pt x="17663948" y="1315986"/>
                  </a:lnTo>
                  <a:lnTo>
                    <a:pt x="17698504" y="1301191"/>
                  </a:lnTo>
                  <a:lnTo>
                    <a:pt x="17709401" y="1268653"/>
                  </a:lnTo>
                  <a:close/>
                </a:path>
                <a:path w="17974310" h="4369434">
                  <a:moveTo>
                    <a:pt x="17735119" y="1900123"/>
                  </a:moveTo>
                  <a:lnTo>
                    <a:pt x="17734966" y="1892528"/>
                  </a:lnTo>
                  <a:lnTo>
                    <a:pt x="17733442" y="1885467"/>
                  </a:lnTo>
                  <a:lnTo>
                    <a:pt x="17727994" y="1879942"/>
                  </a:lnTo>
                  <a:lnTo>
                    <a:pt x="17721123" y="1878126"/>
                  </a:lnTo>
                  <a:lnTo>
                    <a:pt x="17720361" y="1877072"/>
                  </a:lnTo>
                  <a:lnTo>
                    <a:pt x="17712944" y="1878584"/>
                  </a:lnTo>
                  <a:lnTo>
                    <a:pt x="17706874" y="1882686"/>
                  </a:lnTo>
                  <a:lnTo>
                    <a:pt x="17702784" y="1888744"/>
                  </a:lnTo>
                  <a:lnTo>
                    <a:pt x="17701273" y="1896160"/>
                  </a:lnTo>
                  <a:lnTo>
                    <a:pt x="17702784" y="1903564"/>
                  </a:lnTo>
                  <a:lnTo>
                    <a:pt x="17706874" y="1909635"/>
                  </a:lnTo>
                  <a:lnTo>
                    <a:pt x="17712944" y="1913737"/>
                  </a:lnTo>
                  <a:lnTo>
                    <a:pt x="17720361" y="1915248"/>
                  </a:lnTo>
                  <a:lnTo>
                    <a:pt x="17727359" y="1912213"/>
                  </a:lnTo>
                  <a:lnTo>
                    <a:pt x="17732426" y="1906930"/>
                  </a:lnTo>
                  <a:lnTo>
                    <a:pt x="17735119" y="1900123"/>
                  </a:lnTo>
                  <a:close/>
                </a:path>
                <a:path w="17974310" h="4369434">
                  <a:moveTo>
                    <a:pt x="17973955" y="1649666"/>
                  </a:moveTo>
                  <a:lnTo>
                    <a:pt x="17963655" y="1588109"/>
                  </a:lnTo>
                  <a:lnTo>
                    <a:pt x="17917237" y="1545323"/>
                  </a:lnTo>
                  <a:lnTo>
                    <a:pt x="17880635" y="1538795"/>
                  </a:lnTo>
                  <a:lnTo>
                    <a:pt x="17880635" y="1538224"/>
                  </a:lnTo>
                  <a:lnTo>
                    <a:pt x="17844326" y="1544764"/>
                  </a:lnTo>
                  <a:lnTo>
                    <a:pt x="17817313" y="1562303"/>
                  </a:lnTo>
                  <a:lnTo>
                    <a:pt x="17799558" y="1587677"/>
                  </a:lnTo>
                  <a:lnTo>
                    <a:pt x="17791011" y="1617776"/>
                  </a:lnTo>
                  <a:lnTo>
                    <a:pt x="17791595" y="1649437"/>
                  </a:lnTo>
                  <a:lnTo>
                    <a:pt x="17801273" y="1679524"/>
                  </a:lnTo>
                  <a:lnTo>
                    <a:pt x="17819967" y="1704898"/>
                  </a:lnTo>
                  <a:lnTo>
                    <a:pt x="17847653" y="1722437"/>
                  </a:lnTo>
                  <a:lnTo>
                    <a:pt x="17884255" y="1728978"/>
                  </a:lnTo>
                  <a:lnTo>
                    <a:pt x="17920615" y="1722450"/>
                  </a:lnTo>
                  <a:lnTo>
                    <a:pt x="17947653" y="1704975"/>
                  </a:lnTo>
                  <a:lnTo>
                    <a:pt x="17965408" y="1679676"/>
                  </a:lnTo>
                  <a:lnTo>
                    <a:pt x="17973955" y="1649666"/>
                  </a:lnTo>
                  <a:close/>
                </a:path>
              </a:pathLst>
            </a:custGeom>
            <a:solidFill>
              <a:srgbClr val="FFFFFF">
                <a:alpha val="38429"/>
              </a:srgbClr>
            </a:solidFill>
          </p:spPr>
          <p:txBody>
            <a:bodyPr wrap="square" lIns="0" tIns="0" rIns="0" bIns="0" rtlCol="0"/>
            <a:lstStyle/>
            <a:p>
              <a:endParaRPr/>
            </a:p>
          </p:txBody>
        </p:sp>
      </p:grpSp>
      <p:sp>
        <p:nvSpPr>
          <p:cNvPr id="10" name="object 10"/>
          <p:cNvSpPr txBox="1"/>
          <p:nvPr/>
        </p:nvSpPr>
        <p:spPr>
          <a:xfrm>
            <a:off x="9053639" y="0"/>
            <a:ext cx="180975" cy="193040"/>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129CBF"/>
                </a:solidFill>
                <a:latin typeface="Arial"/>
                <a:cs typeface="Arial"/>
              </a:rPr>
              <a:t>2</a:t>
            </a:r>
            <a:r>
              <a:rPr sz="1100" dirty="0">
                <a:solidFill>
                  <a:srgbClr val="129CBF"/>
                </a:solidFill>
                <a:latin typeface="Arial"/>
                <a:cs typeface="Arial"/>
              </a:rPr>
              <a:t>8</a:t>
            </a:r>
            <a:endParaRPr sz="1100">
              <a:latin typeface="Arial"/>
              <a:cs typeface="Arial"/>
            </a:endParaRPr>
          </a:p>
        </p:txBody>
      </p:sp>
      <p:sp>
        <p:nvSpPr>
          <p:cNvPr id="14" name="object 14"/>
          <p:cNvSpPr txBox="1"/>
          <p:nvPr/>
        </p:nvSpPr>
        <p:spPr>
          <a:xfrm>
            <a:off x="4012246" y="2891620"/>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1</a:t>
            </a:r>
            <a:endParaRPr sz="600">
              <a:latin typeface="Arial"/>
              <a:cs typeface="Arial"/>
            </a:endParaRPr>
          </a:p>
        </p:txBody>
      </p:sp>
      <p:sp>
        <p:nvSpPr>
          <p:cNvPr id="18" name="object 18"/>
          <p:cNvSpPr txBox="1"/>
          <p:nvPr/>
        </p:nvSpPr>
        <p:spPr>
          <a:xfrm>
            <a:off x="8068403" y="2891620"/>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3</a:t>
            </a:r>
            <a:endParaRPr sz="600">
              <a:latin typeface="Arial"/>
              <a:cs typeface="Arial"/>
            </a:endParaRPr>
          </a:p>
        </p:txBody>
      </p:sp>
      <p:sp>
        <p:nvSpPr>
          <p:cNvPr id="22" name="object 22"/>
          <p:cNvSpPr txBox="1"/>
          <p:nvPr/>
        </p:nvSpPr>
        <p:spPr>
          <a:xfrm>
            <a:off x="12124529" y="2891620"/>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5</a:t>
            </a:r>
            <a:endParaRPr sz="600">
              <a:latin typeface="Arial"/>
              <a:cs typeface="Arial"/>
            </a:endParaRPr>
          </a:p>
        </p:txBody>
      </p:sp>
      <p:sp>
        <p:nvSpPr>
          <p:cNvPr id="26" name="object 26"/>
          <p:cNvSpPr txBox="1"/>
          <p:nvPr/>
        </p:nvSpPr>
        <p:spPr>
          <a:xfrm>
            <a:off x="14201192" y="6663624"/>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6</a:t>
            </a:r>
            <a:endParaRPr sz="600">
              <a:latin typeface="Arial"/>
              <a:cs typeface="Arial"/>
            </a:endParaRPr>
          </a:p>
        </p:txBody>
      </p:sp>
      <p:sp>
        <p:nvSpPr>
          <p:cNvPr id="30" name="object 30"/>
          <p:cNvSpPr txBox="1"/>
          <p:nvPr/>
        </p:nvSpPr>
        <p:spPr>
          <a:xfrm>
            <a:off x="10145036" y="6663624"/>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4</a:t>
            </a:r>
            <a:endParaRPr sz="600">
              <a:latin typeface="Arial"/>
              <a:cs typeface="Arial"/>
            </a:endParaRPr>
          </a:p>
        </p:txBody>
      </p:sp>
      <p:pic>
        <p:nvPicPr>
          <p:cNvPr id="32" name="Picture 31">
            <a:extLst>
              <a:ext uri="{FF2B5EF4-FFF2-40B4-BE49-F238E27FC236}">
                <a16:creationId xmlns:a16="http://schemas.microsoft.com/office/drawing/2014/main" xmlns="" id="{D128BA52-B7C4-0CCA-B1F2-620CCC8EA0E2}"/>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290586" y="833469"/>
            <a:ext cx="3153765" cy="6448062"/>
          </a:xfrm>
          <a:prstGeom prst="rect">
            <a:avLst/>
          </a:prstGeom>
        </p:spPr>
      </p:pic>
      <p:sp>
        <p:nvSpPr>
          <p:cNvPr id="33" name="Rectangle 32">
            <a:extLst>
              <a:ext uri="{FF2B5EF4-FFF2-40B4-BE49-F238E27FC236}">
                <a16:creationId xmlns:a16="http://schemas.microsoft.com/office/drawing/2014/main" xmlns="" id="{DC1C0A16-E206-3D2D-EC63-5560164EBADB}"/>
              </a:ext>
            </a:extLst>
          </p:cNvPr>
          <p:cNvSpPr/>
          <p:nvPr/>
        </p:nvSpPr>
        <p:spPr>
          <a:xfrm>
            <a:off x="3681223" y="2020251"/>
            <a:ext cx="14020800" cy="6771084"/>
          </a:xfrm>
          <a:prstGeom prst="rect">
            <a:avLst/>
          </a:prstGeom>
          <a:noFill/>
          <a:ln>
            <a:noFill/>
          </a:ln>
        </p:spPr>
        <p:txBody>
          <a:bodyPr wrap="square" lIns="91440" tIns="45720" rIns="91440" bIns="45720">
            <a:spAutoFit/>
          </a:bodyPr>
          <a:lstStyle/>
          <a:p>
            <a:pPr algn="ctr" rtl="0">
              <a:spcBef>
                <a:spcPts val="1200"/>
              </a:spcBef>
              <a:spcAft>
                <a:spcPts val="1200"/>
              </a:spcAft>
            </a:pPr>
            <a:r>
              <a:rPr lang="en-US" sz="3200" b="0" i="1" u="none" strike="noStrike" dirty="0">
                <a:solidFill>
                  <a:schemeClr val="accent5">
                    <a:lumMod val="50000"/>
                  </a:schemeClr>
                </a:solidFill>
                <a:effectLst/>
                <a:latin typeface="Arial" panose="020B0604020202020204" pitchFamily="34" charset="0"/>
              </a:rPr>
              <a:t>Our team fixed this issue by providing fishing hotspots.</a:t>
            </a:r>
            <a:endParaRPr lang="en-US" sz="3200" b="0" i="1" dirty="0">
              <a:solidFill>
                <a:schemeClr val="accent5">
                  <a:lumMod val="50000"/>
                </a:schemeClr>
              </a:solidFill>
              <a:effectLst/>
            </a:endParaRPr>
          </a:p>
          <a:p>
            <a:pPr algn="ctr" rtl="0">
              <a:spcBef>
                <a:spcPts val="1200"/>
              </a:spcBef>
              <a:spcAft>
                <a:spcPts val="1200"/>
              </a:spcAft>
            </a:pPr>
            <a:r>
              <a:rPr lang="en-US" sz="3200" b="0" i="1" u="none" strike="noStrike" dirty="0">
                <a:solidFill>
                  <a:schemeClr val="accent5">
                    <a:lumMod val="50000"/>
                  </a:schemeClr>
                </a:solidFill>
                <a:effectLst/>
                <a:latin typeface="Arial" panose="020B0604020202020204" pitchFamily="34" charset="0"/>
              </a:rPr>
              <a:t>The fishing hotspots are found using the statistics provided by open sources from NASA data repositories. We use 3 datasets, namely chlorophyll ,       sea surface temperature and the contamination levels in the sea.</a:t>
            </a:r>
            <a:endParaRPr lang="en-US" sz="3200" b="0" i="1" dirty="0">
              <a:solidFill>
                <a:schemeClr val="accent5">
                  <a:lumMod val="50000"/>
                </a:schemeClr>
              </a:solidFill>
              <a:effectLst/>
            </a:endParaRPr>
          </a:p>
          <a:p>
            <a:pPr algn="ctr" rtl="0">
              <a:spcBef>
                <a:spcPts val="1200"/>
              </a:spcBef>
              <a:spcAft>
                <a:spcPts val="1200"/>
              </a:spcAft>
            </a:pPr>
            <a:r>
              <a:rPr lang="en-US" sz="3200" b="0" i="1" u="none" strike="noStrike" dirty="0">
                <a:solidFill>
                  <a:schemeClr val="accent5">
                    <a:lumMod val="50000"/>
                  </a:schemeClr>
                </a:solidFill>
                <a:effectLst/>
                <a:latin typeface="Arial" panose="020B0604020202020204" pitchFamily="34" charset="0"/>
              </a:rPr>
              <a:t>We can get the logic of how much range those dataset values should have in order to find the fishing hotspots using machine learning.</a:t>
            </a:r>
            <a:endParaRPr lang="en-US" sz="3200" b="0" i="1" dirty="0">
              <a:solidFill>
                <a:schemeClr val="accent5">
                  <a:lumMod val="50000"/>
                </a:schemeClr>
              </a:solidFill>
              <a:effectLst/>
            </a:endParaRPr>
          </a:p>
          <a:p>
            <a:pPr algn="ctr" rtl="0">
              <a:spcBef>
                <a:spcPts val="1200"/>
              </a:spcBef>
              <a:spcAft>
                <a:spcPts val="1200"/>
              </a:spcAft>
            </a:pPr>
            <a:r>
              <a:rPr lang="en-US" sz="3200" b="0" i="1" u="none" strike="noStrike" dirty="0">
                <a:solidFill>
                  <a:schemeClr val="accent5">
                    <a:lumMod val="50000"/>
                  </a:schemeClr>
                </a:solidFill>
                <a:effectLst/>
                <a:latin typeface="Arial" panose="020B0604020202020204" pitchFamily="34" charset="0"/>
              </a:rPr>
              <a:t>In machine learning, we use neural network algorithms to find the statistics for fishing hotspots.</a:t>
            </a:r>
            <a:endParaRPr lang="en-US" sz="3200" b="0" i="1" dirty="0">
              <a:solidFill>
                <a:schemeClr val="accent5">
                  <a:lumMod val="50000"/>
                </a:schemeClr>
              </a:solidFill>
              <a:effectLst/>
            </a:endParaRPr>
          </a:p>
          <a:p>
            <a:r>
              <a:rPr lang="en-US" sz="5400" dirty="0"/>
              <a:t/>
            </a:r>
            <a:br>
              <a:rPr lang="en-US" sz="5400" dirty="0"/>
            </a:b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4" name="Rectangle 33">
            <a:extLst>
              <a:ext uri="{FF2B5EF4-FFF2-40B4-BE49-F238E27FC236}">
                <a16:creationId xmlns:a16="http://schemas.microsoft.com/office/drawing/2014/main" xmlns="" id="{1404A051-941A-CC24-E297-8A6EE50E1390}"/>
              </a:ext>
            </a:extLst>
          </p:cNvPr>
          <p:cNvSpPr/>
          <p:nvPr/>
        </p:nvSpPr>
        <p:spPr>
          <a:xfrm>
            <a:off x="5711337" y="292596"/>
            <a:ext cx="6854505" cy="923330"/>
          </a:xfrm>
          <a:prstGeom prst="rect">
            <a:avLst/>
          </a:prstGeom>
          <a:noFill/>
        </p:spPr>
        <p:txBody>
          <a:bodyPr wrap="none" lIns="91440" tIns="45720" rIns="91440" bIns="45720">
            <a:spAutoFit/>
          </a:bodyPr>
          <a:lstStyle/>
          <a:p>
            <a:pPr algn="ctr"/>
            <a:r>
              <a:rPr lang="en-US" sz="5400" dirty="0">
                <a:ln w="0"/>
                <a:solidFill>
                  <a:schemeClr val="accent1">
                    <a:lumMod val="50000"/>
                  </a:schemeClr>
                </a:solidFill>
                <a:effectLst>
                  <a:outerShdw blurRad="38100" dist="19050" dir="2700000" algn="tl" rotWithShape="0">
                    <a:schemeClr val="dk1">
                      <a:alpha val="40000"/>
                    </a:schemeClr>
                  </a:outerShdw>
                </a:effectLst>
              </a:rPr>
              <a:t>IMPLEMENTATION IDEA</a:t>
            </a:r>
            <a:endParaRPr lang="en-US" sz="5400" b="0" cap="none" spc="0" dirty="0">
              <a:ln w="0"/>
              <a:solidFill>
                <a:schemeClr val="accent1">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250023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7992" cy="1028699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5240" y="0"/>
            <a:ext cx="18288635" cy="10285730"/>
            <a:chOff x="0" y="0"/>
            <a:chExt cx="18288635" cy="10285730"/>
          </a:xfrm>
        </p:grpSpPr>
        <p:sp>
          <p:nvSpPr>
            <p:cNvPr id="4" name="object 4"/>
            <p:cNvSpPr/>
            <p:nvPr/>
          </p:nvSpPr>
          <p:spPr>
            <a:xfrm>
              <a:off x="0" y="0"/>
              <a:ext cx="18287999" cy="942020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7190095"/>
              <a:ext cx="18278486" cy="307875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72" y="7147789"/>
              <a:ext cx="18278123" cy="154877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0" y="6754978"/>
              <a:ext cx="18288087" cy="35306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37515" y="4455438"/>
              <a:ext cx="17974310" cy="4369435"/>
            </a:xfrm>
            <a:custGeom>
              <a:avLst/>
              <a:gdLst/>
              <a:ahLst/>
              <a:cxnLst/>
              <a:rect l="l" t="t" r="r" b="b"/>
              <a:pathLst>
                <a:path w="17974310" h="4369434">
                  <a:moveTo>
                    <a:pt x="171754" y="1685366"/>
                  </a:moveTo>
                  <a:lnTo>
                    <a:pt x="166357" y="1670799"/>
                  </a:lnTo>
                  <a:lnTo>
                    <a:pt x="150850" y="1664182"/>
                  </a:lnTo>
                  <a:lnTo>
                    <a:pt x="135597" y="1670799"/>
                  </a:lnTo>
                  <a:lnTo>
                    <a:pt x="130759" y="1685366"/>
                  </a:lnTo>
                  <a:lnTo>
                    <a:pt x="136194" y="1699920"/>
                  </a:lnTo>
                  <a:lnTo>
                    <a:pt x="151714" y="1706549"/>
                  </a:lnTo>
                  <a:lnTo>
                    <a:pt x="166928" y="1699920"/>
                  </a:lnTo>
                  <a:lnTo>
                    <a:pt x="171754" y="1685366"/>
                  </a:lnTo>
                  <a:close/>
                </a:path>
                <a:path w="17974310" h="4369434">
                  <a:moveTo>
                    <a:pt x="205079" y="2559494"/>
                  </a:moveTo>
                  <a:lnTo>
                    <a:pt x="187502" y="2499474"/>
                  </a:lnTo>
                  <a:lnTo>
                    <a:pt x="137490" y="2459748"/>
                  </a:lnTo>
                  <a:lnTo>
                    <a:pt x="100444" y="2453830"/>
                  </a:lnTo>
                  <a:lnTo>
                    <a:pt x="63677" y="2459748"/>
                  </a:lnTo>
                  <a:lnTo>
                    <a:pt x="35293" y="2475814"/>
                  </a:lnTo>
                  <a:lnTo>
                    <a:pt x="15252" y="2499474"/>
                  </a:lnTo>
                  <a:lnTo>
                    <a:pt x="3505" y="2528214"/>
                  </a:lnTo>
                  <a:lnTo>
                    <a:pt x="0" y="2559494"/>
                  </a:lnTo>
                  <a:lnTo>
                    <a:pt x="4699" y="2590762"/>
                  </a:lnTo>
                  <a:lnTo>
                    <a:pt x="17538" y="2619502"/>
                  </a:lnTo>
                  <a:lnTo>
                    <a:pt x="38506" y="2643174"/>
                  </a:lnTo>
                  <a:lnTo>
                    <a:pt x="67525" y="2659227"/>
                  </a:lnTo>
                  <a:lnTo>
                    <a:pt x="104559" y="2665145"/>
                  </a:lnTo>
                  <a:lnTo>
                    <a:pt x="141376" y="2659227"/>
                  </a:lnTo>
                  <a:lnTo>
                    <a:pt x="169786" y="2643174"/>
                  </a:lnTo>
                  <a:lnTo>
                    <a:pt x="189839" y="2619502"/>
                  </a:lnTo>
                  <a:lnTo>
                    <a:pt x="201587" y="2590762"/>
                  </a:lnTo>
                  <a:lnTo>
                    <a:pt x="205079" y="2559494"/>
                  </a:lnTo>
                  <a:close/>
                </a:path>
                <a:path w="17974310" h="4369434">
                  <a:moveTo>
                    <a:pt x="216954" y="2154237"/>
                  </a:moveTo>
                  <a:lnTo>
                    <a:pt x="216357" y="2122919"/>
                  </a:lnTo>
                  <a:lnTo>
                    <a:pt x="199466" y="2096681"/>
                  </a:lnTo>
                  <a:lnTo>
                    <a:pt x="166433" y="2085670"/>
                  </a:lnTo>
                  <a:lnTo>
                    <a:pt x="133819" y="2096681"/>
                  </a:lnTo>
                  <a:lnTo>
                    <a:pt x="117919" y="2122919"/>
                  </a:lnTo>
                  <a:lnTo>
                    <a:pt x="118529" y="2154237"/>
                  </a:lnTo>
                  <a:lnTo>
                    <a:pt x="135458" y="2180475"/>
                  </a:lnTo>
                  <a:lnTo>
                    <a:pt x="168541" y="2191474"/>
                  </a:lnTo>
                  <a:lnTo>
                    <a:pt x="201079" y="2180475"/>
                  </a:lnTo>
                  <a:lnTo>
                    <a:pt x="216954" y="2154237"/>
                  </a:lnTo>
                  <a:close/>
                </a:path>
                <a:path w="17974310" h="4369434">
                  <a:moveTo>
                    <a:pt x="236740" y="2818511"/>
                  </a:moveTo>
                  <a:lnTo>
                    <a:pt x="231317" y="2803982"/>
                  </a:lnTo>
                  <a:lnTo>
                    <a:pt x="215785" y="2797378"/>
                  </a:lnTo>
                  <a:lnTo>
                    <a:pt x="200583" y="2803982"/>
                  </a:lnTo>
                  <a:lnTo>
                    <a:pt x="195745" y="2818511"/>
                  </a:lnTo>
                  <a:lnTo>
                    <a:pt x="201142" y="2833039"/>
                  </a:lnTo>
                  <a:lnTo>
                    <a:pt x="216649" y="2839643"/>
                  </a:lnTo>
                  <a:lnTo>
                    <a:pt x="231902" y="2833039"/>
                  </a:lnTo>
                  <a:lnTo>
                    <a:pt x="236740" y="2818511"/>
                  </a:lnTo>
                  <a:close/>
                </a:path>
                <a:path w="17974310" h="4369434">
                  <a:moveTo>
                    <a:pt x="269544" y="1232204"/>
                  </a:moveTo>
                  <a:lnTo>
                    <a:pt x="263918" y="1217574"/>
                  </a:lnTo>
                  <a:lnTo>
                    <a:pt x="248310" y="1210932"/>
                  </a:lnTo>
                  <a:lnTo>
                    <a:pt x="248881" y="1211211"/>
                  </a:lnTo>
                  <a:lnTo>
                    <a:pt x="233667" y="1217815"/>
                  </a:lnTo>
                  <a:lnTo>
                    <a:pt x="228828" y="1232344"/>
                  </a:lnTo>
                  <a:lnTo>
                    <a:pt x="234238" y="1246873"/>
                  </a:lnTo>
                  <a:lnTo>
                    <a:pt x="249745" y="1253477"/>
                  </a:lnTo>
                  <a:lnTo>
                    <a:pt x="264909" y="1246822"/>
                  </a:lnTo>
                  <a:lnTo>
                    <a:pt x="269544" y="1232204"/>
                  </a:lnTo>
                  <a:close/>
                </a:path>
                <a:path w="17974310" h="4369434">
                  <a:moveTo>
                    <a:pt x="383514" y="1556143"/>
                  </a:moveTo>
                  <a:lnTo>
                    <a:pt x="378104" y="1541614"/>
                  </a:lnTo>
                  <a:lnTo>
                    <a:pt x="362597" y="1535010"/>
                  </a:lnTo>
                  <a:lnTo>
                    <a:pt x="347268" y="1541614"/>
                  </a:lnTo>
                  <a:lnTo>
                    <a:pt x="342303" y="1556143"/>
                  </a:lnTo>
                  <a:lnTo>
                    <a:pt x="347700" y="1570672"/>
                  </a:lnTo>
                  <a:lnTo>
                    <a:pt x="363461" y="1577276"/>
                  </a:lnTo>
                  <a:lnTo>
                    <a:pt x="378675" y="1570672"/>
                  </a:lnTo>
                  <a:lnTo>
                    <a:pt x="383514" y="1556143"/>
                  </a:lnTo>
                  <a:close/>
                </a:path>
                <a:path w="17974310" h="4369434">
                  <a:moveTo>
                    <a:pt x="412089" y="2364689"/>
                  </a:moveTo>
                  <a:lnTo>
                    <a:pt x="411454" y="2333371"/>
                  </a:lnTo>
                  <a:lnTo>
                    <a:pt x="394512" y="2307132"/>
                  </a:lnTo>
                  <a:lnTo>
                    <a:pt x="361454" y="2296134"/>
                  </a:lnTo>
                  <a:lnTo>
                    <a:pt x="328917" y="2307132"/>
                  </a:lnTo>
                  <a:lnTo>
                    <a:pt x="313016" y="2333371"/>
                  </a:lnTo>
                  <a:lnTo>
                    <a:pt x="313601" y="2364689"/>
                  </a:lnTo>
                  <a:lnTo>
                    <a:pt x="330492" y="2390927"/>
                  </a:lnTo>
                  <a:lnTo>
                    <a:pt x="363562" y="2401938"/>
                  </a:lnTo>
                  <a:lnTo>
                    <a:pt x="396201" y="2390927"/>
                  </a:lnTo>
                  <a:lnTo>
                    <a:pt x="412089" y="2364689"/>
                  </a:lnTo>
                  <a:close/>
                </a:path>
                <a:path w="17974310" h="4369434">
                  <a:moveTo>
                    <a:pt x="415264" y="1946008"/>
                  </a:moveTo>
                  <a:lnTo>
                    <a:pt x="406857" y="1911502"/>
                  </a:lnTo>
                  <a:lnTo>
                    <a:pt x="383159" y="1884972"/>
                  </a:lnTo>
                  <a:lnTo>
                    <a:pt x="344335" y="1874354"/>
                  </a:lnTo>
                  <a:lnTo>
                    <a:pt x="305955" y="1884972"/>
                  </a:lnTo>
                  <a:lnTo>
                    <a:pt x="283286" y="1911502"/>
                  </a:lnTo>
                  <a:lnTo>
                    <a:pt x="276212" y="1946008"/>
                  </a:lnTo>
                  <a:lnTo>
                    <a:pt x="284581" y="1980501"/>
                  </a:lnTo>
                  <a:lnTo>
                    <a:pt x="308254" y="2007031"/>
                  </a:lnTo>
                  <a:lnTo>
                    <a:pt x="347103" y="2017649"/>
                  </a:lnTo>
                  <a:lnTo>
                    <a:pt x="385546" y="2007031"/>
                  </a:lnTo>
                  <a:lnTo>
                    <a:pt x="408216" y="1980501"/>
                  </a:lnTo>
                  <a:lnTo>
                    <a:pt x="415264" y="1946008"/>
                  </a:lnTo>
                  <a:close/>
                </a:path>
                <a:path w="17974310" h="4369434">
                  <a:moveTo>
                    <a:pt x="541362" y="2101608"/>
                  </a:moveTo>
                  <a:lnTo>
                    <a:pt x="540778" y="2101418"/>
                  </a:lnTo>
                  <a:lnTo>
                    <a:pt x="541299" y="2101634"/>
                  </a:lnTo>
                  <a:close/>
                </a:path>
                <a:path w="17974310" h="4369434">
                  <a:moveTo>
                    <a:pt x="562013" y="2122640"/>
                  </a:moveTo>
                  <a:lnTo>
                    <a:pt x="556399" y="2108047"/>
                  </a:lnTo>
                  <a:lnTo>
                    <a:pt x="541299" y="2101634"/>
                  </a:lnTo>
                  <a:lnTo>
                    <a:pt x="526148" y="2108212"/>
                  </a:lnTo>
                  <a:lnTo>
                    <a:pt x="521309" y="2122741"/>
                  </a:lnTo>
                  <a:lnTo>
                    <a:pt x="526707" y="2137270"/>
                  </a:lnTo>
                  <a:lnTo>
                    <a:pt x="542213" y="2143874"/>
                  </a:lnTo>
                  <a:lnTo>
                    <a:pt x="557377" y="2137232"/>
                  </a:lnTo>
                  <a:lnTo>
                    <a:pt x="562013" y="2122640"/>
                  </a:lnTo>
                  <a:close/>
                </a:path>
                <a:path w="17974310" h="4369434">
                  <a:moveTo>
                    <a:pt x="7574724" y="3902583"/>
                  </a:moveTo>
                  <a:lnTo>
                    <a:pt x="7567041" y="3881755"/>
                  </a:lnTo>
                  <a:lnTo>
                    <a:pt x="7544829" y="3872293"/>
                  </a:lnTo>
                  <a:lnTo>
                    <a:pt x="7522985" y="3881691"/>
                  </a:lnTo>
                  <a:lnTo>
                    <a:pt x="7516114" y="3902341"/>
                  </a:lnTo>
                  <a:lnTo>
                    <a:pt x="7523912" y="3922992"/>
                  </a:lnTo>
                  <a:lnTo>
                    <a:pt x="7546073" y="3932377"/>
                  </a:lnTo>
                  <a:lnTo>
                    <a:pt x="7546073" y="3932859"/>
                  </a:lnTo>
                  <a:lnTo>
                    <a:pt x="7567765" y="3923398"/>
                  </a:lnTo>
                  <a:lnTo>
                    <a:pt x="7574724" y="3902583"/>
                  </a:lnTo>
                  <a:close/>
                </a:path>
                <a:path w="17974310" h="4369434">
                  <a:moveTo>
                    <a:pt x="7601864" y="4198772"/>
                  </a:moveTo>
                  <a:lnTo>
                    <a:pt x="7601166" y="4162869"/>
                  </a:lnTo>
                  <a:lnTo>
                    <a:pt x="7581887" y="4132783"/>
                  </a:lnTo>
                  <a:lnTo>
                    <a:pt x="7544257" y="4120159"/>
                  </a:lnTo>
                  <a:lnTo>
                    <a:pt x="7507211" y="4132783"/>
                  </a:lnTo>
                  <a:lnTo>
                    <a:pt x="7489114" y="4162869"/>
                  </a:lnTo>
                  <a:lnTo>
                    <a:pt x="7489799" y="4198772"/>
                  </a:lnTo>
                  <a:lnTo>
                    <a:pt x="7509040" y="4228846"/>
                  </a:lnTo>
                  <a:lnTo>
                    <a:pt x="7546632" y="4241470"/>
                  </a:lnTo>
                  <a:lnTo>
                    <a:pt x="7583767" y="4228846"/>
                  </a:lnTo>
                  <a:lnTo>
                    <a:pt x="7601864" y="4198772"/>
                  </a:lnTo>
                  <a:close/>
                </a:path>
                <a:path w="17974310" h="4369434">
                  <a:moveTo>
                    <a:pt x="7603299" y="3624046"/>
                  </a:moveTo>
                  <a:lnTo>
                    <a:pt x="7602639" y="3617353"/>
                  </a:lnTo>
                  <a:lnTo>
                    <a:pt x="7601966" y="3611524"/>
                  </a:lnTo>
                  <a:lnTo>
                    <a:pt x="7597318" y="3606927"/>
                  </a:lnTo>
                  <a:lnTo>
                    <a:pt x="7591412" y="3606546"/>
                  </a:lnTo>
                  <a:lnTo>
                    <a:pt x="7584757" y="3607219"/>
                  </a:lnTo>
                  <a:lnTo>
                    <a:pt x="7580008" y="3613239"/>
                  </a:lnTo>
                  <a:lnTo>
                    <a:pt x="7580681" y="3619931"/>
                  </a:lnTo>
                  <a:lnTo>
                    <a:pt x="7581341" y="3625773"/>
                  </a:lnTo>
                  <a:lnTo>
                    <a:pt x="7586002" y="3630358"/>
                  </a:lnTo>
                  <a:lnTo>
                    <a:pt x="7591895" y="3630752"/>
                  </a:lnTo>
                  <a:lnTo>
                    <a:pt x="7598550" y="3630079"/>
                  </a:lnTo>
                  <a:lnTo>
                    <a:pt x="7603299" y="3624046"/>
                  </a:lnTo>
                  <a:close/>
                </a:path>
                <a:path w="17974310" h="4369434">
                  <a:moveTo>
                    <a:pt x="7673175" y="3388233"/>
                  </a:moveTo>
                  <a:lnTo>
                    <a:pt x="7672806" y="3374847"/>
                  </a:lnTo>
                  <a:lnTo>
                    <a:pt x="7667384" y="3369589"/>
                  </a:lnTo>
                  <a:lnTo>
                    <a:pt x="7654074" y="3369780"/>
                  </a:lnTo>
                  <a:lnTo>
                    <a:pt x="7648753" y="3375329"/>
                  </a:lnTo>
                  <a:lnTo>
                    <a:pt x="7649134" y="3388715"/>
                  </a:lnTo>
                  <a:lnTo>
                    <a:pt x="7654544" y="3394075"/>
                  </a:lnTo>
                  <a:lnTo>
                    <a:pt x="7667853" y="3393694"/>
                  </a:lnTo>
                  <a:lnTo>
                    <a:pt x="7673175" y="3388233"/>
                  </a:lnTo>
                  <a:close/>
                </a:path>
                <a:path w="17974310" h="4369434">
                  <a:moveTo>
                    <a:pt x="7691247" y="4350524"/>
                  </a:moveTo>
                  <a:lnTo>
                    <a:pt x="7685824" y="4345076"/>
                  </a:lnTo>
                  <a:lnTo>
                    <a:pt x="7672514" y="4345076"/>
                  </a:lnTo>
                  <a:lnTo>
                    <a:pt x="7667091" y="4350524"/>
                  </a:lnTo>
                  <a:lnTo>
                    <a:pt x="7667091" y="4363923"/>
                  </a:lnTo>
                  <a:lnTo>
                    <a:pt x="7672514" y="4369371"/>
                  </a:lnTo>
                  <a:lnTo>
                    <a:pt x="7685824" y="4369371"/>
                  </a:lnTo>
                  <a:lnTo>
                    <a:pt x="7691247" y="4363923"/>
                  </a:lnTo>
                  <a:lnTo>
                    <a:pt x="7691247" y="4350524"/>
                  </a:lnTo>
                  <a:close/>
                </a:path>
                <a:path w="17974310" h="4369434">
                  <a:moveTo>
                    <a:pt x="7696479" y="4067352"/>
                  </a:moveTo>
                  <a:lnTo>
                    <a:pt x="7690764" y="4061815"/>
                  </a:lnTo>
                  <a:lnTo>
                    <a:pt x="7683830" y="4061904"/>
                  </a:lnTo>
                  <a:lnTo>
                    <a:pt x="7684109" y="4062666"/>
                  </a:lnTo>
                  <a:lnTo>
                    <a:pt x="7677455" y="4063250"/>
                  </a:lnTo>
                  <a:lnTo>
                    <a:pt x="7672616" y="4069181"/>
                  </a:lnTo>
                  <a:lnTo>
                    <a:pt x="7673657" y="4081703"/>
                  </a:lnTo>
                  <a:lnTo>
                    <a:pt x="7678318" y="4086390"/>
                  </a:lnTo>
                  <a:lnTo>
                    <a:pt x="7684109" y="4086872"/>
                  </a:lnTo>
                  <a:lnTo>
                    <a:pt x="7690955" y="4086783"/>
                  </a:lnTo>
                  <a:lnTo>
                    <a:pt x="7696479" y="4081132"/>
                  </a:lnTo>
                  <a:lnTo>
                    <a:pt x="7696479" y="4067352"/>
                  </a:lnTo>
                  <a:close/>
                </a:path>
                <a:path w="17974310" h="4369434">
                  <a:moveTo>
                    <a:pt x="7731798" y="3707422"/>
                  </a:moveTo>
                  <a:lnTo>
                    <a:pt x="7724153" y="3686606"/>
                  </a:lnTo>
                  <a:lnTo>
                    <a:pt x="7701991" y="3677145"/>
                  </a:lnTo>
                  <a:lnTo>
                    <a:pt x="7680172" y="3686530"/>
                  </a:lnTo>
                  <a:lnTo>
                    <a:pt x="7673289" y="3707180"/>
                  </a:lnTo>
                  <a:lnTo>
                    <a:pt x="7681036" y="3727831"/>
                  </a:lnTo>
                  <a:lnTo>
                    <a:pt x="7703134" y="3737216"/>
                  </a:lnTo>
                  <a:lnTo>
                    <a:pt x="7703134" y="3737699"/>
                  </a:lnTo>
                  <a:lnTo>
                    <a:pt x="7724826" y="3728237"/>
                  </a:lnTo>
                  <a:lnTo>
                    <a:pt x="7731798" y="3707422"/>
                  </a:lnTo>
                  <a:close/>
                </a:path>
                <a:path w="17974310" h="4369434">
                  <a:moveTo>
                    <a:pt x="7799629" y="3936835"/>
                  </a:moveTo>
                  <a:lnTo>
                    <a:pt x="7799006" y="3904475"/>
                  </a:lnTo>
                  <a:lnTo>
                    <a:pt x="7781620" y="3877360"/>
                  </a:lnTo>
                  <a:lnTo>
                    <a:pt x="7747724" y="3865981"/>
                  </a:lnTo>
                  <a:lnTo>
                    <a:pt x="7714285" y="3877272"/>
                  </a:lnTo>
                  <a:lnTo>
                    <a:pt x="7697952" y="3904411"/>
                  </a:lnTo>
                  <a:lnTo>
                    <a:pt x="7698537" y="3936809"/>
                  </a:lnTo>
                  <a:lnTo>
                    <a:pt x="7715885" y="3963949"/>
                  </a:lnTo>
                  <a:lnTo>
                    <a:pt x="7749807" y="3975328"/>
                  </a:lnTo>
                  <a:lnTo>
                    <a:pt x="7783309" y="3963962"/>
                  </a:lnTo>
                  <a:lnTo>
                    <a:pt x="7799629" y="3936835"/>
                  </a:lnTo>
                  <a:close/>
                </a:path>
                <a:path w="17974310" h="4369434">
                  <a:moveTo>
                    <a:pt x="17471949" y="2002320"/>
                  </a:moveTo>
                  <a:lnTo>
                    <a:pt x="17471797" y="1994725"/>
                  </a:lnTo>
                  <a:lnTo>
                    <a:pt x="17470273" y="1987664"/>
                  </a:lnTo>
                  <a:lnTo>
                    <a:pt x="17464837" y="1982139"/>
                  </a:lnTo>
                  <a:lnTo>
                    <a:pt x="17457954" y="1980323"/>
                  </a:lnTo>
                  <a:lnTo>
                    <a:pt x="17457192" y="1979269"/>
                  </a:lnTo>
                  <a:lnTo>
                    <a:pt x="17449788" y="1980780"/>
                  </a:lnTo>
                  <a:lnTo>
                    <a:pt x="17443717" y="1984883"/>
                  </a:lnTo>
                  <a:lnTo>
                    <a:pt x="17439615" y="1990940"/>
                  </a:lnTo>
                  <a:lnTo>
                    <a:pt x="17438104" y="1998357"/>
                  </a:lnTo>
                  <a:lnTo>
                    <a:pt x="17439615" y="2005761"/>
                  </a:lnTo>
                  <a:lnTo>
                    <a:pt x="17443717" y="2011832"/>
                  </a:lnTo>
                  <a:lnTo>
                    <a:pt x="17449788" y="2015934"/>
                  </a:lnTo>
                  <a:lnTo>
                    <a:pt x="17457192" y="2017445"/>
                  </a:lnTo>
                  <a:lnTo>
                    <a:pt x="17464189" y="2014410"/>
                  </a:lnTo>
                  <a:lnTo>
                    <a:pt x="17469257" y="2009127"/>
                  </a:lnTo>
                  <a:lnTo>
                    <a:pt x="17471949" y="2002320"/>
                  </a:lnTo>
                  <a:close/>
                </a:path>
                <a:path w="17974310" h="4369434">
                  <a:moveTo>
                    <a:pt x="17489462" y="1405204"/>
                  </a:moveTo>
                  <a:lnTo>
                    <a:pt x="17488408" y="1395945"/>
                  </a:lnTo>
                  <a:lnTo>
                    <a:pt x="17481055" y="1388795"/>
                  </a:lnTo>
                  <a:lnTo>
                    <a:pt x="17471708" y="1388224"/>
                  </a:lnTo>
                  <a:lnTo>
                    <a:pt x="17464228" y="1390015"/>
                  </a:lnTo>
                  <a:lnTo>
                    <a:pt x="17458233" y="1394371"/>
                  </a:lnTo>
                  <a:lnTo>
                    <a:pt x="17454296" y="1400670"/>
                  </a:lnTo>
                  <a:lnTo>
                    <a:pt x="17453001" y="1408264"/>
                  </a:lnTo>
                  <a:lnTo>
                    <a:pt x="17454842" y="1415732"/>
                  </a:lnTo>
                  <a:lnTo>
                    <a:pt x="17459236" y="1421714"/>
                  </a:lnTo>
                  <a:lnTo>
                    <a:pt x="17465548" y="1425625"/>
                  </a:lnTo>
                  <a:lnTo>
                    <a:pt x="17473143" y="1426870"/>
                  </a:lnTo>
                  <a:lnTo>
                    <a:pt x="17472470" y="1426197"/>
                  </a:lnTo>
                  <a:lnTo>
                    <a:pt x="17479696" y="1423911"/>
                  </a:lnTo>
                  <a:lnTo>
                    <a:pt x="17485297" y="1419212"/>
                  </a:lnTo>
                  <a:lnTo>
                    <a:pt x="17488726" y="1412748"/>
                  </a:lnTo>
                  <a:lnTo>
                    <a:pt x="17489462" y="1405204"/>
                  </a:lnTo>
                  <a:close/>
                </a:path>
                <a:path w="17974310" h="4369434">
                  <a:moveTo>
                    <a:pt x="17520412" y="1109433"/>
                  </a:moveTo>
                  <a:lnTo>
                    <a:pt x="17510113" y="1047686"/>
                  </a:lnTo>
                  <a:lnTo>
                    <a:pt x="17463669" y="1004773"/>
                  </a:lnTo>
                  <a:lnTo>
                    <a:pt x="17427029" y="998232"/>
                  </a:lnTo>
                  <a:lnTo>
                    <a:pt x="17390733" y="1004773"/>
                  </a:lnTo>
                  <a:lnTo>
                    <a:pt x="17363745" y="1022299"/>
                  </a:lnTo>
                  <a:lnTo>
                    <a:pt x="17346016" y="1047686"/>
                  </a:lnTo>
                  <a:lnTo>
                    <a:pt x="17337482" y="1077772"/>
                  </a:lnTo>
                  <a:lnTo>
                    <a:pt x="17338091" y="1109433"/>
                  </a:lnTo>
                  <a:lnTo>
                    <a:pt x="17347781" y="1139520"/>
                  </a:lnTo>
                  <a:lnTo>
                    <a:pt x="17366501" y="1164907"/>
                  </a:lnTo>
                  <a:lnTo>
                    <a:pt x="17394174" y="1182433"/>
                  </a:lnTo>
                  <a:lnTo>
                    <a:pt x="17430750" y="1188974"/>
                  </a:lnTo>
                  <a:lnTo>
                    <a:pt x="17467085" y="1182433"/>
                  </a:lnTo>
                  <a:lnTo>
                    <a:pt x="17494111" y="1164907"/>
                  </a:lnTo>
                  <a:lnTo>
                    <a:pt x="17511865" y="1139520"/>
                  </a:lnTo>
                  <a:lnTo>
                    <a:pt x="17520412" y="1109433"/>
                  </a:lnTo>
                  <a:close/>
                </a:path>
                <a:path w="17974310" h="4369434">
                  <a:moveTo>
                    <a:pt x="17528121" y="19088"/>
                  </a:moveTo>
                  <a:lnTo>
                    <a:pt x="17526610" y="11684"/>
                  </a:lnTo>
                  <a:lnTo>
                    <a:pt x="17522508" y="5613"/>
                  </a:lnTo>
                  <a:lnTo>
                    <a:pt x="17516437" y="1511"/>
                  </a:lnTo>
                  <a:lnTo>
                    <a:pt x="17509033" y="0"/>
                  </a:lnTo>
                  <a:lnTo>
                    <a:pt x="17501515" y="1663"/>
                  </a:lnTo>
                  <a:lnTo>
                    <a:pt x="17495419" y="5943"/>
                  </a:lnTo>
                  <a:lnTo>
                    <a:pt x="17491380" y="12192"/>
                  </a:lnTo>
                  <a:lnTo>
                    <a:pt x="17490034" y="19761"/>
                  </a:lnTo>
                  <a:lnTo>
                    <a:pt x="17491698" y="27266"/>
                  </a:lnTo>
                  <a:lnTo>
                    <a:pt x="17495978" y="33337"/>
                  </a:lnTo>
                  <a:lnTo>
                    <a:pt x="17502226" y="37363"/>
                  </a:lnTo>
                  <a:lnTo>
                    <a:pt x="17509795" y="38747"/>
                  </a:lnTo>
                  <a:lnTo>
                    <a:pt x="17509033" y="38176"/>
                  </a:lnTo>
                  <a:lnTo>
                    <a:pt x="17516437" y="36664"/>
                  </a:lnTo>
                  <a:lnTo>
                    <a:pt x="17522508" y="32562"/>
                  </a:lnTo>
                  <a:lnTo>
                    <a:pt x="17526610" y="26504"/>
                  </a:lnTo>
                  <a:lnTo>
                    <a:pt x="17528121" y="19088"/>
                  </a:lnTo>
                  <a:close/>
                </a:path>
                <a:path w="17974310" h="4369434">
                  <a:moveTo>
                    <a:pt x="17542726" y="486765"/>
                  </a:moveTo>
                  <a:lnTo>
                    <a:pt x="17541215" y="479348"/>
                  </a:lnTo>
                  <a:lnTo>
                    <a:pt x="17537113" y="473278"/>
                  </a:lnTo>
                  <a:lnTo>
                    <a:pt x="17531042" y="469176"/>
                  </a:lnTo>
                  <a:lnTo>
                    <a:pt x="17523638" y="467677"/>
                  </a:lnTo>
                  <a:lnTo>
                    <a:pt x="17516107" y="469341"/>
                  </a:lnTo>
                  <a:lnTo>
                    <a:pt x="17510011" y="473608"/>
                  </a:lnTo>
                  <a:lnTo>
                    <a:pt x="17505934" y="479856"/>
                  </a:lnTo>
                  <a:lnTo>
                    <a:pt x="17504537" y="487426"/>
                  </a:lnTo>
                  <a:lnTo>
                    <a:pt x="17506265" y="494931"/>
                  </a:lnTo>
                  <a:lnTo>
                    <a:pt x="17510570" y="501002"/>
                  </a:lnTo>
                  <a:lnTo>
                    <a:pt x="17516818" y="505028"/>
                  </a:lnTo>
                  <a:lnTo>
                    <a:pt x="17524400" y="506412"/>
                  </a:lnTo>
                  <a:lnTo>
                    <a:pt x="17523638" y="505841"/>
                  </a:lnTo>
                  <a:lnTo>
                    <a:pt x="17531042" y="504342"/>
                  </a:lnTo>
                  <a:lnTo>
                    <a:pt x="17537113" y="500240"/>
                  </a:lnTo>
                  <a:lnTo>
                    <a:pt x="17541215" y="494169"/>
                  </a:lnTo>
                  <a:lnTo>
                    <a:pt x="17542726" y="486765"/>
                  </a:lnTo>
                  <a:close/>
                </a:path>
                <a:path w="17974310" h="4369434">
                  <a:moveTo>
                    <a:pt x="17593882" y="165277"/>
                  </a:moveTo>
                  <a:lnTo>
                    <a:pt x="17592383" y="157873"/>
                  </a:lnTo>
                  <a:lnTo>
                    <a:pt x="17588281" y="151803"/>
                  </a:lnTo>
                  <a:lnTo>
                    <a:pt x="17582211" y="147701"/>
                  </a:lnTo>
                  <a:lnTo>
                    <a:pt x="17574794" y="146189"/>
                  </a:lnTo>
                  <a:lnTo>
                    <a:pt x="17567275" y="147853"/>
                  </a:lnTo>
                  <a:lnTo>
                    <a:pt x="17561179" y="152133"/>
                  </a:lnTo>
                  <a:lnTo>
                    <a:pt x="17557141" y="158381"/>
                  </a:lnTo>
                  <a:lnTo>
                    <a:pt x="17555795" y="165950"/>
                  </a:lnTo>
                  <a:lnTo>
                    <a:pt x="17557458" y="173443"/>
                  </a:lnTo>
                  <a:lnTo>
                    <a:pt x="17561738" y="179514"/>
                  </a:lnTo>
                  <a:lnTo>
                    <a:pt x="17567987" y="183553"/>
                  </a:lnTo>
                  <a:lnTo>
                    <a:pt x="17575556" y="184937"/>
                  </a:lnTo>
                  <a:lnTo>
                    <a:pt x="17574794" y="184365"/>
                  </a:lnTo>
                  <a:lnTo>
                    <a:pt x="17582211" y="182854"/>
                  </a:lnTo>
                  <a:lnTo>
                    <a:pt x="17588281" y="178752"/>
                  </a:lnTo>
                  <a:lnTo>
                    <a:pt x="17592383" y="172694"/>
                  </a:lnTo>
                  <a:lnTo>
                    <a:pt x="17593882" y="165277"/>
                  </a:lnTo>
                  <a:close/>
                </a:path>
                <a:path w="17974310" h="4369434">
                  <a:moveTo>
                    <a:pt x="17637506" y="405930"/>
                  </a:moveTo>
                  <a:lnTo>
                    <a:pt x="17635881" y="398564"/>
                  </a:lnTo>
                  <a:lnTo>
                    <a:pt x="17631690" y="392582"/>
                  </a:lnTo>
                  <a:lnTo>
                    <a:pt x="17625556" y="388594"/>
                  </a:lnTo>
                  <a:lnTo>
                    <a:pt x="17618126" y="387235"/>
                  </a:lnTo>
                  <a:lnTo>
                    <a:pt x="17610646" y="389039"/>
                  </a:lnTo>
                  <a:lnTo>
                    <a:pt x="17604626" y="393433"/>
                  </a:lnTo>
                  <a:lnTo>
                    <a:pt x="17600676" y="399770"/>
                  </a:lnTo>
                  <a:lnTo>
                    <a:pt x="17599419" y="407365"/>
                  </a:lnTo>
                  <a:lnTo>
                    <a:pt x="17601222" y="414845"/>
                  </a:lnTo>
                  <a:lnTo>
                    <a:pt x="17605629" y="420852"/>
                  </a:lnTo>
                  <a:lnTo>
                    <a:pt x="17611954" y="424776"/>
                  </a:lnTo>
                  <a:lnTo>
                    <a:pt x="17619561" y="425970"/>
                  </a:lnTo>
                  <a:lnTo>
                    <a:pt x="17618799" y="425399"/>
                  </a:lnTo>
                  <a:lnTo>
                    <a:pt x="17626191" y="423760"/>
                  </a:lnTo>
                  <a:lnTo>
                    <a:pt x="17632198" y="419531"/>
                  </a:lnTo>
                  <a:lnTo>
                    <a:pt x="17636186" y="413385"/>
                  </a:lnTo>
                  <a:lnTo>
                    <a:pt x="17637506" y="405930"/>
                  </a:lnTo>
                  <a:close/>
                </a:path>
                <a:path w="17974310" h="4369434">
                  <a:moveTo>
                    <a:pt x="17637938" y="1736178"/>
                  </a:moveTo>
                  <a:lnTo>
                    <a:pt x="17619676" y="1673821"/>
                  </a:lnTo>
                  <a:lnTo>
                    <a:pt x="17567682" y="1632546"/>
                  </a:lnTo>
                  <a:lnTo>
                    <a:pt x="17529163" y="1626400"/>
                  </a:lnTo>
                  <a:lnTo>
                    <a:pt x="17529163" y="1625727"/>
                  </a:lnTo>
                  <a:lnTo>
                    <a:pt x="17490948" y="1631899"/>
                  </a:lnTo>
                  <a:lnTo>
                    <a:pt x="17440606" y="1673301"/>
                  </a:lnTo>
                  <a:lnTo>
                    <a:pt x="17424705" y="1735848"/>
                  </a:lnTo>
                  <a:lnTo>
                    <a:pt x="17429569" y="1768436"/>
                  </a:lnTo>
                  <a:lnTo>
                    <a:pt x="17442917" y="1798396"/>
                  </a:lnTo>
                  <a:lnTo>
                    <a:pt x="17464685" y="1823059"/>
                  </a:lnTo>
                  <a:lnTo>
                    <a:pt x="17494860" y="1839798"/>
                  </a:lnTo>
                  <a:lnTo>
                    <a:pt x="17533366" y="1845970"/>
                  </a:lnTo>
                  <a:lnTo>
                    <a:pt x="17571657" y="1839823"/>
                  </a:lnTo>
                  <a:lnTo>
                    <a:pt x="17601197" y="1823135"/>
                  </a:lnTo>
                  <a:lnTo>
                    <a:pt x="17622063" y="1798535"/>
                  </a:lnTo>
                  <a:lnTo>
                    <a:pt x="17634293" y="1768678"/>
                  </a:lnTo>
                  <a:lnTo>
                    <a:pt x="17637938" y="1736178"/>
                  </a:lnTo>
                  <a:close/>
                </a:path>
                <a:path w="17974310" h="4369434">
                  <a:moveTo>
                    <a:pt x="17645139" y="976083"/>
                  </a:moveTo>
                  <a:lnTo>
                    <a:pt x="17643640" y="968679"/>
                  </a:lnTo>
                  <a:lnTo>
                    <a:pt x="17639538" y="962609"/>
                  </a:lnTo>
                  <a:lnTo>
                    <a:pt x="17633468" y="958507"/>
                  </a:lnTo>
                  <a:lnTo>
                    <a:pt x="17626051" y="957008"/>
                  </a:lnTo>
                  <a:lnTo>
                    <a:pt x="17618533" y="958672"/>
                  </a:lnTo>
                  <a:lnTo>
                    <a:pt x="17612437" y="962939"/>
                  </a:lnTo>
                  <a:lnTo>
                    <a:pt x="17608398" y="969187"/>
                  </a:lnTo>
                  <a:lnTo>
                    <a:pt x="17607064" y="976757"/>
                  </a:lnTo>
                  <a:lnTo>
                    <a:pt x="17608728" y="984262"/>
                  </a:lnTo>
                  <a:lnTo>
                    <a:pt x="17612995" y="990333"/>
                  </a:lnTo>
                  <a:lnTo>
                    <a:pt x="17619244" y="994359"/>
                  </a:lnTo>
                  <a:lnTo>
                    <a:pt x="17626813" y="995743"/>
                  </a:lnTo>
                  <a:lnTo>
                    <a:pt x="17626051" y="995172"/>
                  </a:lnTo>
                  <a:lnTo>
                    <a:pt x="17633468" y="993673"/>
                  </a:lnTo>
                  <a:lnTo>
                    <a:pt x="17639538" y="989571"/>
                  </a:lnTo>
                  <a:lnTo>
                    <a:pt x="17643640" y="983500"/>
                  </a:lnTo>
                  <a:lnTo>
                    <a:pt x="17645139" y="976083"/>
                  </a:lnTo>
                  <a:close/>
                </a:path>
                <a:path w="17974310" h="4369434">
                  <a:moveTo>
                    <a:pt x="17656023" y="1521244"/>
                  </a:moveTo>
                  <a:lnTo>
                    <a:pt x="17654689" y="1513319"/>
                  </a:lnTo>
                  <a:lnTo>
                    <a:pt x="17648682" y="1507020"/>
                  </a:lnTo>
                  <a:lnTo>
                    <a:pt x="17640846" y="1505496"/>
                  </a:lnTo>
                  <a:lnTo>
                    <a:pt x="17640084" y="1504924"/>
                  </a:lnTo>
                  <a:lnTo>
                    <a:pt x="17632668" y="1506435"/>
                  </a:lnTo>
                  <a:lnTo>
                    <a:pt x="17626597" y="1510525"/>
                  </a:lnTo>
                  <a:lnTo>
                    <a:pt x="17622508" y="1516595"/>
                  </a:lnTo>
                  <a:lnTo>
                    <a:pt x="17620996" y="1524012"/>
                  </a:lnTo>
                  <a:lnTo>
                    <a:pt x="17622508" y="1531416"/>
                  </a:lnTo>
                  <a:lnTo>
                    <a:pt x="17626597" y="1537487"/>
                  </a:lnTo>
                  <a:lnTo>
                    <a:pt x="17632668" y="1541589"/>
                  </a:lnTo>
                  <a:lnTo>
                    <a:pt x="17640084" y="1543088"/>
                  </a:lnTo>
                  <a:lnTo>
                    <a:pt x="17647196" y="1540459"/>
                  </a:lnTo>
                  <a:lnTo>
                    <a:pt x="17652569" y="1535455"/>
                  </a:lnTo>
                  <a:lnTo>
                    <a:pt x="17655680" y="1528813"/>
                  </a:lnTo>
                  <a:lnTo>
                    <a:pt x="17656023" y="1521244"/>
                  </a:lnTo>
                  <a:close/>
                </a:path>
                <a:path w="17974310" h="4369434">
                  <a:moveTo>
                    <a:pt x="17661992" y="2279904"/>
                  </a:moveTo>
                  <a:lnTo>
                    <a:pt x="17661852" y="2272322"/>
                  </a:lnTo>
                  <a:lnTo>
                    <a:pt x="17660328" y="2265261"/>
                  </a:lnTo>
                  <a:lnTo>
                    <a:pt x="17654880" y="2259723"/>
                  </a:lnTo>
                  <a:lnTo>
                    <a:pt x="17648009" y="2257907"/>
                  </a:lnTo>
                  <a:lnTo>
                    <a:pt x="17647247" y="2256853"/>
                  </a:lnTo>
                  <a:lnTo>
                    <a:pt x="17639830" y="2258364"/>
                  </a:lnTo>
                  <a:lnTo>
                    <a:pt x="17633760" y="2262467"/>
                  </a:lnTo>
                  <a:lnTo>
                    <a:pt x="17629658" y="2268537"/>
                  </a:lnTo>
                  <a:lnTo>
                    <a:pt x="17628159" y="2275941"/>
                  </a:lnTo>
                  <a:lnTo>
                    <a:pt x="17629658" y="2283358"/>
                  </a:lnTo>
                  <a:lnTo>
                    <a:pt x="17633760" y="2289416"/>
                  </a:lnTo>
                  <a:lnTo>
                    <a:pt x="17639830" y="2293518"/>
                  </a:lnTo>
                  <a:lnTo>
                    <a:pt x="17647247" y="2295029"/>
                  </a:lnTo>
                  <a:lnTo>
                    <a:pt x="17654232" y="2292007"/>
                  </a:lnTo>
                  <a:lnTo>
                    <a:pt x="17659312" y="2286711"/>
                  </a:lnTo>
                  <a:lnTo>
                    <a:pt x="17661992" y="2279904"/>
                  </a:lnTo>
                  <a:close/>
                </a:path>
                <a:path w="17974310" h="4369434">
                  <a:moveTo>
                    <a:pt x="17669485" y="742403"/>
                  </a:moveTo>
                  <a:lnTo>
                    <a:pt x="17661636" y="710057"/>
                  </a:lnTo>
                  <a:lnTo>
                    <a:pt x="17639488" y="685177"/>
                  </a:lnTo>
                  <a:lnTo>
                    <a:pt x="17603140" y="675220"/>
                  </a:lnTo>
                  <a:lnTo>
                    <a:pt x="17567186" y="685177"/>
                  </a:lnTo>
                  <a:lnTo>
                    <a:pt x="17545990" y="710057"/>
                  </a:lnTo>
                  <a:lnTo>
                    <a:pt x="17539412" y="742403"/>
                  </a:lnTo>
                  <a:lnTo>
                    <a:pt x="17547286" y="774738"/>
                  </a:lnTo>
                  <a:lnTo>
                    <a:pt x="17569472" y="799617"/>
                  </a:lnTo>
                  <a:lnTo>
                    <a:pt x="17605820" y="809574"/>
                  </a:lnTo>
                  <a:lnTo>
                    <a:pt x="17641710" y="799617"/>
                  </a:lnTo>
                  <a:lnTo>
                    <a:pt x="17662881" y="774738"/>
                  </a:lnTo>
                  <a:lnTo>
                    <a:pt x="17669485" y="742403"/>
                  </a:lnTo>
                  <a:close/>
                </a:path>
                <a:path w="17974310" h="4369434">
                  <a:moveTo>
                    <a:pt x="17679874" y="2101418"/>
                  </a:moveTo>
                  <a:lnTo>
                    <a:pt x="17667745" y="2068804"/>
                  </a:lnTo>
                  <a:lnTo>
                    <a:pt x="17632833" y="2053983"/>
                  </a:lnTo>
                  <a:lnTo>
                    <a:pt x="17632071" y="2053412"/>
                  </a:lnTo>
                  <a:lnTo>
                    <a:pt x="17597730" y="2068322"/>
                  </a:lnTo>
                  <a:lnTo>
                    <a:pt x="17586719" y="2101126"/>
                  </a:lnTo>
                  <a:lnTo>
                    <a:pt x="17598873" y="2133930"/>
                  </a:lnTo>
                  <a:lnTo>
                    <a:pt x="17634077" y="2148840"/>
                  </a:lnTo>
                  <a:lnTo>
                    <a:pt x="17668786" y="2134019"/>
                  </a:lnTo>
                  <a:lnTo>
                    <a:pt x="17679874" y="2101418"/>
                  </a:lnTo>
                  <a:close/>
                </a:path>
                <a:path w="17974310" h="4369434">
                  <a:moveTo>
                    <a:pt x="17681702" y="267576"/>
                  </a:moveTo>
                  <a:lnTo>
                    <a:pt x="17680204" y="260159"/>
                  </a:lnTo>
                  <a:lnTo>
                    <a:pt x="17676102" y="254088"/>
                  </a:lnTo>
                  <a:lnTo>
                    <a:pt x="17670031" y="249999"/>
                  </a:lnTo>
                  <a:lnTo>
                    <a:pt x="17662614" y="248488"/>
                  </a:lnTo>
                  <a:lnTo>
                    <a:pt x="17655096" y="250151"/>
                  </a:lnTo>
                  <a:lnTo>
                    <a:pt x="17648987" y="254431"/>
                  </a:lnTo>
                  <a:lnTo>
                    <a:pt x="17644923" y="260667"/>
                  </a:lnTo>
                  <a:lnTo>
                    <a:pt x="17643526" y="268236"/>
                  </a:lnTo>
                  <a:lnTo>
                    <a:pt x="17645241" y="275742"/>
                  </a:lnTo>
                  <a:lnTo>
                    <a:pt x="17649546" y="281813"/>
                  </a:lnTo>
                  <a:lnTo>
                    <a:pt x="17655807" y="285851"/>
                  </a:lnTo>
                  <a:lnTo>
                    <a:pt x="17663376" y="287223"/>
                  </a:lnTo>
                  <a:lnTo>
                    <a:pt x="17662614" y="286651"/>
                  </a:lnTo>
                  <a:lnTo>
                    <a:pt x="17670031" y="285153"/>
                  </a:lnTo>
                  <a:lnTo>
                    <a:pt x="17676102" y="281051"/>
                  </a:lnTo>
                  <a:lnTo>
                    <a:pt x="17680204" y="274980"/>
                  </a:lnTo>
                  <a:lnTo>
                    <a:pt x="17681702" y="267576"/>
                  </a:lnTo>
                  <a:close/>
                </a:path>
                <a:path w="17974310" h="4369434">
                  <a:moveTo>
                    <a:pt x="17709401" y="1268653"/>
                  </a:moveTo>
                  <a:lnTo>
                    <a:pt x="17697120" y="1236116"/>
                  </a:lnTo>
                  <a:lnTo>
                    <a:pt x="17662132" y="1221320"/>
                  </a:lnTo>
                  <a:lnTo>
                    <a:pt x="17662132" y="1220660"/>
                  </a:lnTo>
                  <a:lnTo>
                    <a:pt x="17627715" y="1235557"/>
                  </a:lnTo>
                  <a:lnTo>
                    <a:pt x="17616691" y="1268323"/>
                  </a:lnTo>
                  <a:lnTo>
                    <a:pt x="17628832" y="1301089"/>
                  </a:lnTo>
                  <a:lnTo>
                    <a:pt x="17663948" y="1315986"/>
                  </a:lnTo>
                  <a:lnTo>
                    <a:pt x="17698504" y="1301191"/>
                  </a:lnTo>
                  <a:lnTo>
                    <a:pt x="17709401" y="1268653"/>
                  </a:lnTo>
                  <a:close/>
                </a:path>
                <a:path w="17974310" h="4369434">
                  <a:moveTo>
                    <a:pt x="17735119" y="1900123"/>
                  </a:moveTo>
                  <a:lnTo>
                    <a:pt x="17734966" y="1892528"/>
                  </a:lnTo>
                  <a:lnTo>
                    <a:pt x="17733442" y="1885467"/>
                  </a:lnTo>
                  <a:lnTo>
                    <a:pt x="17727994" y="1879942"/>
                  </a:lnTo>
                  <a:lnTo>
                    <a:pt x="17721123" y="1878126"/>
                  </a:lnTo>
                  <a:lnTo>
                    <a:pt x="17720361" y="1877072"/>
                  </a:lnTo>
                  <a:lnTo>
                    <a:pt x="17712944" y="1878584"/>
                  </a:lnTo>
                  <a:lnTo>
                    <a:pt x="17706874" y="1882686"/>
                  </a:lnTo>
                  <a:lnTo>
                    <a:pt x="17702784" y="1888744"/>
                  </a:lnTo>
                  <a:lnTo>
                    <a:pt x="17701273" y="1896160"/>
                  </a:lnTo>
                  <a:lnTo>
                    <a:pt x="17702784" y="1903564"/>
                  </a:lnTo>
                  <a:lnTo>
                    <a:pt x="17706874" y="1909635"/>
                  </a:lnTo>
                  <a:lnTo>
                    <a:pt x="17712944" y="1913737"/>
                  </a:lnTo>
                  <a:lnTo>
                    <a:pt x="17720361" y="1915248"/>
                  </a:lnTo>
                  <a:lnTo>
                    <a:pt x="17727359" y="1912213"/>
                  </a:lnTo>
                  <a:lnTo>
                    <a:pt x="17732426" y="1906930"/>
                  </a:lnTo>
                  <a:lnTo>
                    <a:pt x="17735119" y="1900123"/>
                  </a:lnTo>
                  <a:close/>
                </a:path>
                <a:path w="17974310" h="4369434">
                  <a:moveTo>
                    <a:pt x="17973955" y="1649666"/>
                  </a:moveTo>
                  <a:lnTo>
                    <a:pt x="17963655" y="1588109"/>
                  </a:lnTo>
                  <a:lnTo>
                    <a:pt x="17917237" y="1545323"/>
                  </a:lnTo>
                  <a:lnTo>
                    <a:pt x="17880635" y="1538795"/>
                  </a:lnTo>
                  <a:lnTo>
                    <a:pt x="17880635" y="1538224"/>
                  </a:lnTo>
                  <a:lnTo>
                    <a:pt x="17844326" y="1544764"/>
                  </a:lnTo>
                  <a:lnTo>
                    <a:pt x="17817313" y="1562303"/>
                  </a:lnTo>
                  <a:lnTo>
                    <a:pt x="17799558" y="1587677"/>
                  </a:lnTo>
                  <a:lnTo>
                    <a:pt x="17791011" y="1617776"/>
                  </a:lnTo>
                  <a:lnTo>
                    <a:pt x="17791595" y="1649437"/>
                  </a:lnTo>
                  <a:lnTo>
                    <a:pt x="17801273" y="1679524"/>
                  </a:lnTo>
                  <a:lnTo>
                    <a:pt x="17819967" y="1704898"/>
                  </a:lnTo>
                  <a:lnTo>
                    <a:pt x="17847653" y="1722437"/>
                  </a:lnTo>
                  <a:lnTo>
                    <a:pt x="17884255" y="1728978"/>
                  </a:lnTo>
                  <a:lnTo>
                    <a:pt x="17920615" y="1722450"/>
                  </a:lnTo>
                  <a:lnTo>
                    <a:pt x="17947653" y="1704975"/>
                  </a:lnTo>
                  <a:lnTo>
                    <a:pt x="17965408" y="1679676"/>
                  </a:lnTo>
                  <a:lnTo>
                    <a:pt x="17973955" y="1649666"/>
                  </a:lnTo>
                  <a:close/>
                </a:path>
              </a:pathLst>
            </a:custGeom>
            <a:solidFill>
              <a:srgbClr val="FFFFFF">
                <a:alpha val="38429"/>
              </a:srgbClr>
            </a:solidFill>
          </p:spPr>
          <p:txBody>
            <a:bodyPr wrap="square" lIns="0" tIns="0" rIns="0" bIns="0" rtlCol="0"/>
            <a:lstStyle/>
            <a:p>
              <a:endParaRPr/>
            </a:p>
          </p:txBody>
        </p:sp>
      </p:grpSp>
      <p:sp>
        <p:nvSpPr>
          <p:cNvPr id="10" name="object 10"/>
          <p:cNvSpPr txBox="1"/>
          <p:nvPr/>
        </p:nvSpPr>
        <p:spPr>
          <a:xfrm>
            <a:off x="9053639" y="0"/>
            <a:ext cx="180975" cy="193040"/>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129CBF"/>
                </a:solidFill>
                <a:latin typeface="Arial"/>
                <a:cs typeface="Arial"/>
              </a:rPr>
              <a:t>2</a:t>
            </a:r>
            <a:r>
              <a:rPr sz="1100" dirty="0">
                <a:solidFill>
                  <a:srgbClr val="129CBF"/>
                </a:solidFill>
                <a:latin typeface="Arial"/>
                <a:cs typeface="Arial"/>
              </a:rPr>
              <a:t>8</a:t>
            </a:r>
            <a:endParaRPr sz="1100">
              <a:latin typeface="Arial"/>
              <a:cs typeface="Arial"/>
            </a:endParaRPr>
          </a:p>
        </p:txBody>
      </p:sp>
      <p:sp>
        <p:nvSpPr>
          <p:cNvPr id="14" name="object 14"/>
          <p:cNvSpPr txBox="1"/>
          <p:nvPr/>
        </p:nvSpPr>
        <p:spPr>
          <a:xfrm>
            <a:off x="4012246" y="2891620"/>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1</a:t>
            </a:r>
            <a:endParaRPr sz="600">
              <a:latin typeface="Arial"/>
              <a:cs typeface="Arial"/>
            </a:endParaRPr>
          </a:p>
        </p:txBody>
      </p:sp>
      <p:sp>
        <p:nvSpPr>
          <p:cNvPr id="18" name="object 18"/>
          <p:cNvSpPr txBox="1"/>
          <p:nvPr/>
        </p:nvSpPr>
        <p:spPr>
          <a:xfrm>
            <a:off x="8068403" y="2891620"/>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3</a:t>
            </a:r>
            <a:endParaRPr sz="600">
              <a:latin typeface="Arial"/>
              <a:cs typeface="Arial"/>
            </a:endParaRPr>
          </a:p>
        </p:txBody>
      </p:sp>
      <p:sp>
        <p:nvSpPr>
          <p:cNvPr id="22" name="object 22"/>
          <p:cNvSpPr txBox="1"/>
          <p:nvPr/>
        </p:nvSpPr>
        <p:spPr>
          <a:xfrm>
            <a:off x="12124529" y="2891620"/>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5</a:t>
            </a:r>
            <a:endParaRPr sz="600">
              <a:latin typeface="Arial"/>
              <a:cs typeface="Arial"/>
            </a:endParaRPr>
          </a:p>
        </p:txBody>
      </p:sp>
      <p:sp>
        <p:nvSpPr>
          <p:cNvPr id="26" name="object 26"/>
          <p:cNvSpPr txBox="1"/>
          <p:nvPr/>
        </p:nvSpPr>
        <p:spPr>
          <a:xfrm>
            <a:off x="14201192" y="6663624"/>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6</a:t>
            </a:r>
            <a:endParaRPr sz="600">
              <a:latin typeface="Arial"/>
              <a:cs typeface="Arial"/>
            </a:endParaRPr>
          </a:p>
        </p:txBody>
      </p:sp>
      <p:sp>
        <p:nvSpPr>
          <p:cNvPr id="30" name="object 30"/>
          <p:cNvSpPr txBox="1"/>
          <p:nvPr/>
        </p:nvSpPr>
        <p:spPr>
          <a:xfrm>
            <a:off x="10145036" y="6663624"/>
            <a:ext cx="6794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001B40"/>
                </a:solidFill>
                <a:latin typeface="Arial"/>
                <a:cs typeface="Arial"/>
              </a:rPr>
              <a:t>4</a:t>
            </a:r>
            <a:endParaRPr sz="600">
              <a:latin typeface="Arial"/>
              <a:cs typeface="Arial"/>
            </a:endParaRPr>
          </a:p>
        </p:txBody>
      </p:sp>
      <p:sp>
        <p:nvSpPr>
          <p:cNvPr id="9" name="Rectangle 8">
            <a:extLst>
              <a:ext uri="{FF2B5EF4-FFF2-40B4-BE49-F238E27FC236}">
                <a16:creationId xmlns:a16="http://schemas.microsoft.com/office/drawing/2014/main" xmlns="" id="{8EBD26A6-87E4-AC8F-B874-5D181CDD175C}"/>
              </a:ext>
            </a:extLst>
          </p:cNvPr>
          <p:cNvSpPr/>
          <p:nvPr/>
        </p:nvSpPr>
        <p:spPr>
          <a:xfrm>
            <a:off x="936004" y="1502090"/>
            <a:ext cx="17467616" cy="4431983"/>
          </a:xfrm>
          <a:prstGeom prst="rect">
            <a:avLst/>
          </a:prstGeom>
          <a:noFill/>
        </p:spPr>
        <p:txBody>
          <a:bodyPr wrap="square" lIns="91440" tIns="45720" rIns="91440" bIns="45720">
            <a:spAutoFit/>
          </a:bodyPr>
          <a:lstStyle/>
          <a:p>
            <a:pPr rtl="0">
              <a:spcBef>
                <a:spcPts val="1200"/>
              </a:spcBef>
              <a:spcAft>
                <a:spcPts val="1200"/>
              </a:spcAft>
            </a:pPr>
            <a:r>
              <a:rPr lang="fi-FI" sz="2400" b="1" i="0" u="sng" dirty="0">
                <a:solidFill>
                  <a:schemeClr val="accent5">
                    <a:lumMod val="50000"/>
                  </a:schemeClr>
                </a:solidFill>
                <a:effectLst/>
                <a:latin typeface="Arial" panose="020B0604020202020204" pitchFamily="34" charset="0"/>
              </a:rPr>
              <a:t>DATASET REFERENCES:</a:t>
            </a:r>
            <a:endParaRPr lang="fi-FI" sz="2400" b="1" dirty="0">
              <a:solidFill>
                <a:schemeClr val="accent5">
                  <a:lumMod val="50000"/>
                </a:schemeClr>
              </a:solidFill>
            </a:endParaRPr>
          </a:p>
          <a:p>
            <a:pPr rtl="0">
              <a:spcBef>
                <a:spcPts val="1200"/>
              </a:spcBef>
              <a:spcAft>
                <a:spcPts val="1200"/>
              </a:spcAft>
            </a:pPr>
            <a:r>
              <a:rPr lang="fi-FI" sz="2000" b="0" i="0" u="none" strike="noStrike" dirty="0">
                <a:effectLst/>
                <a:latin typeface="Arial" panose="020B0604020202020204" pitchFamily="34" charset="0"/>
              </a:rPr>
              <a:t>1.</a:t>
            </a:r>
            <a:r>
              <a:rPr lang="fi-FI" sz="2000" b="0" i="0" u="none" strike="noStrike" dirty="0">
                <a:solidFill>
                  <a:srgbClr val="FF0000"/>
                </a:solidFill>
                <a:effectLst/>
                <a:latin typeface="Arial" panose="020B0604020202020204" pitchFamily="34" charset="0"/>
              </a:rPr>
              <a:t>https://polarwatch.noaa.gov</a:t>
            </a:r>
          </a:p>
          <a:p>
            <a:pPr rtl="0">
              <a:spcBef>
                <a:spcPts val="1200"/>
              </a:spcBef>
              <a:spcAft>
                <a:spcPts val="1200"/>
              </a:spcAft>
            </a:pPr>
            <a:r>
              <a:rPr lang="fi-FI" dirty="0">
                <a:latin typeface="Arial" panose="020B0604020202020204" pitchFamily="34" charset="0"/>
                <a:hlinkClick r:id="rId7">
                  <a:extLst>
                    <a:ext uri="{A12FA001-AC4F-418D-AE19-62706E023703}">
                      <ahyp:hlinkClr xmlns:ahyp="http://schemas.microsoft.com/office/drawing/2018/hyperlinkcolor" xmlns="" val="tx"/>
                    </a:ext>
                  </a:extLst>
                </a:hlinkClick>
              </a:rPr>
              <a:t>2</a:t>
            </a:r>
            <a:r>
              <a:rPr lang="fi-FI" dirty="0">
                <a:solidFill>
                  <a:srgbClr val="0000FF"/>
                </a:solidFill>
                <a:latin typeface="Arial" panose="020B0604020202020204" pitchFamily="34" charset="0"/>
                <a:hlinkClick r:id="rId7">
                  <a:extLst>
                    <a:ext uri="{A12FA001-AC4F-418D-AE19-62706E023703}">
                      <ahyp:hlinkClr xmlns:ahyp="http://schemas.microsoft.com/office/drawing/2018/hyperlinkcolor" xmlns="" val="tx"/>
                    </a:ext>
                  </a:extLst>
                </a:hlinkClick>
              </a:rPr>
              <a:t>.</a:t>
            </a:r>
            <a:r>
              <a:rPr lang="fi-FI" sz="2000" u="sng" dirty="0">
                <a:solidFill>
                  <a:srgbClr val="FF0000"/>
                </a:solidFill>
                <a:latin typeface="Arial" panose="020B0604020202020204" pitchFamily="34" charset="0"/>
                <a:hlinkClick r:id="rId7">
                  <a:extLst>
                    <a:ext uri="{A12FA001-AC4F-418D-AE19-62706E023703}">
                      <ahyp:hlinkClr xmlns:ahyp="http://schemas.microsoft.com/office/drawing/2018/hyperlinkcolor" xmlns="" val="tx"/>
                    </a:ext>
                  </a:extLst>
                </a:hlinkClick>
              </a:rPr>
              <a:t>ht</a:t>
            </a:r>
            <a:r>
              <a:rPr lang="fi-FI" sz="2000" b="0" i="0" u="sng" strike="noStrike" dirty="0">
                <a:solidFill>
                  <a:srgbClr val="FF0000"/>
                </a:solidFill>
                <a:effectLst/>
                <a:latin typeface="Arial" panose="020B0604020202020204" pitchFamily="34" charset="0"/>
                <a:hlinkClick r:id="rId7">
                  <a:extLst>
                    <a:ext uri="{A12FA001-AC4F-418D-AE19-62706E023703}">
                      <ahyp:hlinkClr xmlns:ahyp="http://schemas.microsoft.com/office/drawing/2018/hyperlinkcolor" xmlns="" val="tx"/>
                    </a:ext>
                  </a:extLst>
                </a:hlinkClick>
              </a:rPr>
              <a:t>tps://earth.nullschool.net/#current/particulates/surface/level/overlay=pm2.5/orthographic=-279.57,9.31,717/loc=81.385,12.708</a:t>
            </a:r>
            <a:endParaRPr lang="fi-FI" sz="2000" b="0" i="0" u="none" strike="noStrike" dirty="0">
              <a:solidFill>
                <a:srgbClr val="FF0000"/>
              </a:solidFill>
              <a:effectLst/>
              <a:latin typeface="Arial" panose="020B0604020202020204" pitchFamily="34" charset="0"/>
            </a:endParaRPr>
          </a:p>
          <a:p>
            <a:pPr rtl="0" fontAlgn="base">
              <a:spcBef>
                <a:spcPts val="0"/>
              </a:spcBef>
              <a:spcAft>
                <a:spcPts val="0"/>
              </a:spcAft>
            </a:pPr>
            <a:r>
              <a:rPr lang="fi-FI" sz="2000" i="0" strike="noStrike" dirty="0">
                <a:solidFill>
                  <a:srgbClr val="252525"/>
                </a:solidFill>
                <a:effectLst/>
                <a:latin typeface="Arial" panose="020B0604020202020204" pitchFamily="34" charset="0"/>
              </a:rPr>
              <a:t>3</a:t>
            </a:r>
            <a:r>
              <a:rPr lang="fi-FI" sz="2400" i="0" strike="noStrike" dirty="0">
                <a:solidFill>
                  <a:srgbClr val="252525"/>
                </a:solidFill>
                <a:effectLst/>
                <a:latin typeface="Arial" panose="020B0604020202020204" pitchFamily="34" charset="0"/>
              </a:rPr>
              <a:t>.</a:t>
            </a:r>
            <a:r>
              <a:rPr lang="fi-FI" sz="2000" i="0" u="sng" strike="noStrike" dirty="0">
                <a:solidFill>
                  <a:srgbClr val="FF0000"/>
                </a:solidFill>
                <a:effectLst/>
                <a:latin typeface="Arial" panose="020B0604020202020204" pitchFamily="34" charset="0"/>
              </a:rPr>
              <a:t>https://neo.gsfc.nasa.gov/dataset_index.php#ocean</a:t>
            </a:r>
          </a:p>
          <a:p>
            <a:pPr rtl="0" fontAlgn="base">
              <a:spcBef>
                <a:spcPts val="0"/>
              </a:spcBef>
              <a:spcAft>
                <a:spcPts val="0"/>
              </a:spcAft>
            </a:pPr>
            <a:endParaRPr lang="fi-FI" sz="2000" i="0" u="none" strike="noStrike" dirty="0">
              <a:solidFill>
                <a:srgbClr val="FF0000"/>
              </a:solidFill>
              <a:effectLst/>
              <a:latin typeface="Arial" panose="020B0604020202020204" pitchFamily="34" charset="0"/>
            </a:endParaRPr>
          </a:p>
          <a:p>
            <a:pPr rtl="0" fontAlgn="base">
              <a:spcBef>
                <a:spcPts val="0"/>
              </a:spcBef>
              <a:spcAft>
                <a:spcPts val="1200"/>
              </a:spcAft>
            </a:pPr>
            <a:r>
              <a:rPr lang="fi-FI" sz="2000" strike="noStrike" dirty="0">
                <a:effectLst/>
                <a:latin typeface="Arial" panose="020B0604020202020204" pitchFamily="34" charset="0"/>
                <a:hlinkClick r:id="rId8">
                  <a:extLst>
                    <a:ext uri="{A12FA001-AC4F-418D-AE19-62706E023703}">
                      <ahyp:hlinkClr xmlns:ahyp="http://schemas.microsoft.com/office/drawing/2018/hyperlinkcolor" xmlns="" val="tx"/>
                    </a:ext>
                  </a:extLst>
                </a:hlinkClick>
              </a:rPr>
              <a:t>4</a:t>
            </a:r>
            <a:r>
              <a:rPr lang="fi-FI" sz="2000" strike="noStrike" dirty="0">
                <a:solidFill>
                  <a:srgbClr val="0000FF"/>
                </a:solidFill>
                <a:effectLst/>
                <a:latin typeface="Arial" panose="020B0604020202020204" pitchFamily="34" charset="0"/>
                <a:hlinkClick r:id="rId8">
                  <a:extLst>
                    <a:ext uri="{A12FA001-AC4F-418D-AE19-62706E023703}">
                      <ahyp:hlinkClr xmlns:ahyp="http://schemas.microsoft.com/office/drawing/2018/hyperlinkcolor" xmlns="" val="tx"/>
                    </a:ext>
                  </a:extLst>
                </a:hlinkClick>
              </a:rPr>
              <a:t>.</a:t>
            </a:r>
            <a:r>
              <a:rPr lang="fi-FI" sz="2000" i="1" u="sng" strike="noStrike" dirty="0">
                <a:solidFill>
                  <a:srgbClr val="FF0000"/>
                </a:solidFill>
                <a:effectLst/>
                <a:latin typeface="Arial" panose="020B0604020202020204" pitchFamily="34" charset="0"/>
                <a:hlinkClick r:id="rId8">
                  <a:extLst>
                    <a:ext uri="{A12FA001-AC4F-418D-AE19-62706E023703}">
                      <ahyp:hlinkClr xmlns:ahyp="http://schemas.microsoft.com/office/drawing/2018/hyperlinkcolor" xmlns="" val="tx"/>
                    </a:ext>
                  </a:extLst>
                </a:hlinkClick>
              </a:rPr>
              <a:t>https://polarwatch.noaa.gov/catalog/chl-aqua/download/?dataset=monthly&amp;var=chlorophyll&amp;time_min=2022-05-16T00:00:00Z&amp;time_stride=1&amp;time_max=2022-05-16T00:00:00Z&amp;y_min=-89.97917&amp;y_stride=1&amp;y_max=89.97916&amp;x_min=-179.9792&amp;x_stride=1&amp;x_max=179.9792&amp;fmt=nc</a:t>
            </a:r>
            <a:endParaRPr lang="fi-FI" sz="2000" i="1" u="none" strike="noStrike" dirty="0">
              <a:solidFill>
                <a:srgbClr val="FF0000"/>
              </a:solidFill>
              <a:effectLst/>
              <a:latin typeface="Arial" panose="020B0604020202020204" pitchFamily="34" charset="0"/>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xmlns="" id="{D5DC98FF-A315-6715-D165-FFD9A116C50A}"/>
              </a:ext>
            </a:extLst>
          </p:cNvPr>
          <p:cNvSpPr/>
          <p:nvPr/>
        </p:nvSpPr>
        <p:spPr>
          <a:xfrm>
            <a:off x="7820591" y="246599"/>
            <a:ext cx="2606804" cy="707886"/>
          </a:xfrm>
          <a:prstGeom prst="rect">
            <a:avLst/>
          </a:prstGeom>
          <a:noFill/>
        </p:spPr>
        <p:txBody>
          <a:bodyPr wrap="none" lIns="91440" tIns="45720" rIns="91440" bIns="45720">
            <a:spAutoFit/>
          </a:bodyPr>
          <a:lstStyle/>
          <a:p>
            <a:pPr algn="ctr"/>
            <a:r>
              <a:rPr lang="en-US" sz="4000" b="1" dirty="0">
                <a:ln w="0"/>
                <a:solidFill>
                  <a:schemeClr val="accent1">
                    <a:lumMod val="50000"/>
                  </a:schemeClr>
                </a:solidFill>
                <a:effectLst>
                  <a:outerShdw blurRad="38100" dist="19050" dir="2700000" algn="tl" rotWithShape="0">
                    <a:schemeClr val="dk1">
                      <a:alpha val="40000"/>
                    </a:schemeClr>
                  </a:outerShdw>
                </a:effectLst>
              </a:rPr>
              <a:t>REFERENCE</a:t>
            </a:r>
            <a:endParaRPr lang="en-US" sz="4000" b="1" cap="none" spc="0" dirty="0">
              <a:ln w="0"/>
              <a:solidFill>
                <a:schemeClr val="accent1">
                  <a:lumMod val="50000"/>
                </a:schemeClr>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xmlns="" id="{222CAD23-0F15-20B2-ED41-2FFBCFBB7062}"/>
              </a:ext>
            </a:extLst>
          </p:cNvPr>
          <p:cNvSpPr txBox="1"/>
          <p:nvPr/>
        </p:nvSpPr>
        <p:spPr>
          <a:xfrm>
            <a:off x="936004" y="5283681"/>
            <a:ext cx="9563100" cy="1323439"/>
          </a:xfrm>
          <a:prstGeom prst="rect">
            <a:avLst/>
          </a:prstGeom>
          <a:noFill/>
        </p:spPr>
        <p:txBody>
          <a:bodyPr wrap="square">
            <a:spAutoFit/>
          </a:bodyPr>
          <a:lstStyle/>
          <a:p>
            <a:pPr rtl="0">
              <a:spcBef>
                <a:spcPts val="1200"/>
              </a:spcBef>
              <a:spcAft>
                <a:spcPts val="1200"/>
              </a:spcAft>
            </a:pPr>
            <a:r>
              <a:rPr lang="fr-FR" sz="2400" b="1" u="sng" dirty="0">
                <a:solidFill>
                  <a:schemeClr val="accent1">
                    <a:lumMod val="50000"/>
                  </a:schemeClr>
                </a:solidFill>
                <a:effectLst/>
                <a:latin typeface="Arial" panose="020B0604020202020204" pitchFamily="34" charset="0"/>
              </a:rPr>
              <a:t>DOCUMENTATION REFERENCE:</a:t>
            </a:r>
            <a:endParaRPr lang="fr-FR" sz="2400" b="1" dirty="0">
              <a:solidFill>
                <a:schemeClr val="accent1">
                  <a:lumMod val="50000"/>
                </a:schemeClr>
              </a:solidFill>
              <a:effectLst/>
            </a:endParaRPr>
          </a:p>
          <a:p>
            <a:pPr rtl="0" fontAlgn="base">
              <a:spcBef>
                <a:spcPts val="1200"/>
              </a:spcBef>
              <a:spcAft>
                <a:spcPts val="1200"/>
              </a:spcAft>
            </a:pPr>
            <a:r>
              <a:rPr lang="fr-FR" sz="1800" b="0" i="0" strike="noStrike" dirty="0">
                <a:effectLst/>
                <a:latin typeface="Arial" panose="020B0604020202020204" pitchFamily="34" charset="0"/>
              </a:rPr>
              <a:t>1.</a:t>
            </a:r>
            <a:r>
              <a:rPr lang="fr-FR" sz="1800" b="0" i="0" u="sng" strike="noStrike" dirty="0">
                <a:solidFill>
                  <a:srgbClr val="FF0000"/>
                </a:solidFill>
                <a:effectLst/>
                <a:latin typeface="Arial" panose="020B0604020202020204" pitchFamily="34" charset="0"/>
              </a:rPr>
              <a:t>https://www.e3s-conferences.org/articles/e3sconf/pdf/2022/06/e3sconf_10icmr-2insaef2022_02002.pdf</a:t>
            </a:r>
            <a:endParaRPr lang="fr-FR" sz="1800" b="0" i="0" u="none" strike="noStrike"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xmlns="" val="1254590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479</Words>
  <Application>Microsoft Office PowerPoint</Application>
  <PresentationFormat>Custom</PresentationFormat>
  <Paragraphs>63</Paragraphs>
  <Slides>7</Slides>
  <Notes>0</Notes>
  <HiddenSlides>0</HiddenSlides>
  <MMClips>2</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PROBLEM</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sihppt.pptx</dc:title>
  <dc:creator>chatur reigns</dc:creator>
  <cp:keywords>DAFJpRet9YI,BACYINo-QHY</cp:keywords>
  <cp:lastModifiedBy>BIBIN</cp:lastModifiedBy>
  <cp:revision>3</cp:revision>
  <dcterms:created xsi:type="dcterms:W3CDTF">2022-08-23T03:23:43Z</dcterms:created>
  <dcterms:modified xsi:type="dcterms:W3CDTF">2022-09-08T08:54:19Z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2022-08-23T00:00:00Z</vt:filetime>
  </property>
  <property fmtid="{D5CDD505-2E9C-101B-9397-08002B2CF9AE}" pid="3" name="Creator">
    <vt:lpwstr>Canva</vt:lpwstr>
  </property>
  <property fmtid="{D5CDD505-2E9C-101B-9397-08002B2CF9AE}" pid="4" name="LastSaved">
    <vt:filetime>2022-08-23T00:00:00Z</vt:filetime>
  </property>
</Properties>
</file>