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6"/>
  </p:notesMasterIdLst>
  <p:sldIdLst>
    <p:sldId id="256" r:id="rId2"/>
    <p:sldId id="257" r:id="rId3"/>
    <p:sldId id="268" r:id="rId4"/>
    <p:sldId id="258" r:id="rId5"/>
    <p:sldId id="266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861A4A-242A-49C5-A0C0-8A74EEA58207}">
          <p14:sldIdLst>
            <p14:sldId id="256"/>
            <p14:sldId id="257"/>
            <p14:sldId id="268"/>
            <p14:sldId id="258"/>
            <p14:sldId id="266"/>
            <p14:sldId id="259"/>
            <p14:sldId id="260"/>
            <p14:sldId id="261"/>
            <p14:sldId id="262"/>
            <p14:sldId id="264"/>
            <p14:sldId id="265"/>
            <p14:sldId id="267"/>
            <p14:sldId id="269"/>
            <p14:sldId id="270"/>
          </p14:sldIdLst>
        </p14:section>
        <p14:section name="Untitled Section" id="{5C899890-1EDA-49D0-A53B-44105CE4A7A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bin Benny" initials="BB" lastIdx="1" clrIdx="0">
    <p:extLst>
      <p:ext uri="{19B8F6BF-5375-455C-9EA6-DF929625EA0E}">
        <p15:presenceInfo xmlns:p15="http://schemas.microsoft.com/office/powerpoint/2012/main" userId="e23326d6f8f73c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1T13:24:44.49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8503B-95E5-4D6D-9D94-5343E90807F5}" type="datetimeFigureOut">
              <a:rPr lang="en-IN" smtClean="0"/>
              <a:t>28-05-2021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6DFFC-8372-41D8-8A2A-1D25269825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1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2AAD7C6-C6EB-413D-8B64-8AE79EDE0C0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79B7-AE60-4A12-B1BB-FFC42184342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8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34EA-42E2-4941-9D6F-F437E4B6FFFE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F0D7-CED3-44C2-B371-F1B3524F2C7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5EEA-0178-4ECC-AF64-1F9383F8AFD6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0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C733-CA92-40D6-BAF6-C79777AA5F9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0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C8D1-2A3F-4078-B1F0-5DE55EFF366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3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7CC217-D004-45C4-844E-CE585970E76A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68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77A409-240B-4BA5-ADCA-32B92241E385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9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A6EE-2EB3-4885-892D-760A1AC4B542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E551-8F3D-427E-9BCE-6FBC7BF9E209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0FC3-48D4-4C3B-B426-ECA14E988502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C15E-E911-4945-B5D6-5871D391D799}" type="datetime1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5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E7F7-563B-4D89-A57F-534682B1E5F7}" type="datetime1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2249-DF58-4374-8E98-C040AF2DF130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438D-2A66-4E4E-8DE4-74F0E862EDC0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EB18-4242-406E-A84C-189C577229AE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D4B5A2-3871-4417-9884-AFAB1A5FA480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.youtube.com/watch?v=ooJSgsB5fIE" TargetMode="External"/><Relationship Id="rId2" Type="http://schemas.openxmlformats.org/officeDocument/2006/relationships/hyperlink" Target="https://m.youtube.com/watch?v=i_HXI8dFU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.youtube.com/watch?v=U_P23SqJaDc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8/the-remote-workers-cybersecurity-handbook-for-202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lab.com/ultrasoc-announces-next-generation-hardware-based-cybersecurity-products/ultrasoc_cybersecurity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eenspunlaw.com/library/federal-and-virginia-cyber-crime-charges-you-could-face.cf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yproductivo.wordpress.com/2010/10/12/%C2%BFusas-antivirus-en-tu-pc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ruscommunityoffical.blogspot.com/2016/07/five-common-mistakes-that-fresh-hacker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32889348@N07/31115332341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62F3-955C-4A31-A1B1-63F4BDF45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120" y="896645"/>
            <a:ext cx="5425440" cy="2006353"/>
          </a:xfrm>
        </p:spPr>
        <p:txBody>
          <a:bodyPr>
            <a:normAutofit/>
          </a:bodyPr>
          <a:lstStyle/>
          <a:p>
            <a:pPr algn="l"/>
            <a:endParaRPr lang="en-IN" sz="5100" dirty="0"/>
          </a:p>
          <a:p>
            <a:pPr algn="l"/>
            <a:r>
              <a:rPr lang="en-US" sz="4000" dirty="0">
                <a:latin typeface="Arial Black" panose="020B0A04020102020204" pitchFamily="34" charset="0"/>
              </a:rPr>
              <a:t>CYBER SECURITY</a:t>
            </a:r>
            <a:endParaRPr lang="en-IN" sz="4000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  <p:pic>
        <p:nvPicPr>
          <p:cNvPr id="45" name="Picture 3" descr="Technological background">
            <a:extLst>
              <a:ext uri="{FF2B5EF4-FFF2-40B4-BE49-F238E27FC236}">
                <a16:creationId xmlns:a16="http://schemas.microsoft.com/office/drawing/2014/main" id="{F43DDB6D-E4D3-4878-A7EB-AFC8E16F3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2" r="26038" b="-2"/>
          <a:stretch/>
        </p:blipFill>
        <p:spPr>
          <a:xfrm>
            <a:off x="6187442" y="-26633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E548E1-ECC8-49F6-8E21-F5E8B452F197}"/>
              </a:ext>
            </a:extLst>
          </p:cNvPr>
          <p:cNvSpPr txBox="1"/>
          <p:nvPr/>
        </p:nvSpPr>
        <p:spPr>
          <a:xfrm>
            <a:off x="1405832" y="2499064"/>
            <a:ext cx="3474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PROFFESIONAL</a:t>
            </a:r>
          </a:p>
          <a:p>
            <a:endParaRPr lang="en-US" sz="28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COMMUNICATION</a:t>
            </a:r>
            <a:endParaRPr lang="en-IN" sz="2800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75C5F-28B9-4809-890A-EAF65970268B}"/>
              </a:ext>
            </a:extLst>
          </p:cNvPr>
          <p:cNvSpPr txBox="1"/>
          <p:nvPr/>
        </p:nvSpPr>
        <p:spPr>
          <a:xfrm flipH="1">
            <a:off x="1839008" y="4358936"/>
            <a:ext cx="2199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BIBIN BENNY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CSE 20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5FBEE-75CF-4D9B-86FC-4789EBDD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1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F69C-7DBE-486B-B7AE-7EEFDBEF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DIFFERENT KINDS OF ATTACK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BBE9-A0AA-4C4F-AA62-706891A5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08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Phishing-Technique to gain personal information for the purpose of identity theft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they are after:</a:t>
            </a:r>
          </a:p>
          <a:p>
            <a:r>
              <a:rPr lang="en-IN" dirty="0"/>
              <a:t>Name and username</a:t>
            </a:r>
          </a:p>
          <a:p>
            <a:r>
              <a:rPr lang="en-IN" dirty="0"/>
              <a:t>Address and phone number </a:t>
            </a:r>
          </a:p>
          <a:p>
            <a:r>
              <a:rPr lang="en-IN" dirty="0"/>
              <a:t>Password and pin</a:t>
            </a:r>
          </a:p>
          <a:p>
            <a:r>
              <a:rPr lang="en-IN" dirty="0"/>
              <a:t>Bank account number </a:t>
            </a:r>
          </a:p>
          <a:p>
            <a:r>
              <a:rPr lang="en-IN" dirty="0"/>
              <a:t>ATM/debit card number</a:t>
            </a:r>
          </a:p>
          <a:p>
            <a:r>
              <a:rPr lang="en-IN" dirty="0"/>
              <a:t>Credit card validation code (CVC)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955DB-C06B-4CF4-8E70-DA748052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7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E15-F890-477D-95E2-0C2DBD95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HOW CAN WE PREVENT CYBER CRIME?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FC7C-D0AF-453D-AC54-C4C02C5D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click on links in suspicious emails.</a:t>
            </a:r>
          </a:p>
          <a:p>
            <a:r>
              <a:rPr lang="en-US" dirty="0"/>
              <a:t>Understand that your smartphone is also vulnerable. </a:t>
            </a:r>
          </a:p>
          <a:p>
            <a:r>
              <a:rPr lang="en-US" dirty="0"/>
              <a:t>Keep all personal information to yourself.</a:t>
            </a:r>
          </a:p>
          <a:p>
            <a:r>
              <a:rPr lang="en-IN" dirty="0"/>
              <a:t>Do not connect to Wi-Fi from external parties.</a:t>
            </a:r>
          </a:p>
          <a:p>
            <a:r>
              <a:rPr lang="en-IN" dirty="0"/>
              <a:t>Credit card offer better protection </a:t>
            </a:r>
            <a:r>
              <a:rPr lang="en-IN"/>
              <a:t>than debit cards.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1D048-5929-45B6-8B49-A6BFF0F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7122-A39B-4E23-A04A-DF744C65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solidFill>
                  <a:srgbClr val="FFC000"/>
                </a:solidFill>
              </a:rPr>
              <a:t>BENEFITS OF CYBER SECURITY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7DC7-6F67-4B51-8A0C-252EAD76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personal and sensitive information of the user </a:t>
            </a:r>
          </a:p>
          <a:p>
            <a:r>
              <a:rPr lang="en-US" dirty="0"/>
              <a:t>Decrease the threat of current and future vulnerability</a:t>
            </a:r>
          </a:p>
          <a:p>
            <a:r>
              <a:rPr lang="en-US" dirty="0"/>
              <a:t>Comprehensive digital protection to the user </a:t>
            </a:r>
          </a:p>
          <a:p>
            <a:r>
              <a:rPr lang="en-US" dirty="0"/>
              <a:t>Secure from the viruses</a:t>
            </a:r>
          </a:p>
          <a:p>
            <a:r>
              <a:rPr lang="en-US" dirty="0"/>
              <a:t>Creates job opportunities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59198-23D9-47F6-A124-AEDF1246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DC8F-DA58-44D2-AD19-CFE8BDE0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dirty="0">
                <a:solidFill>
                  <a:srgbClr val="00B0F0"/>
                </a:solidFill>
              </a:rPr>
              <a:t>REFRENCES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3ABB-4FAC-4BE5-A8CB-4D87A292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5A5A5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  <a:hlinkClick r:id="rId2"/>
              </a:rPr>
              <a:t>://m.youtube.com/watch?v=i_HXI8dFUnk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3"/>
              </a:rPr>
              <a:t>https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  <a:hlinkClick r:id="rId3"/>
              </a:rPr>
              <a:t>://m.youtube.com/watch?v=ooJSgsB5fIE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hlinkClick r:id="rId2"/>
            </a:endParaRPr>
          </a:p>
          <a:p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4"/>
              </a:rPr>
              <a:t>https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  <a:hlinkClick r:id="rId4"/>
              </a:rPr>
              <a:t>://m.youtube.com/watch?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  <a:hlinkClick r:id="rId4"/>
              </a:rPr>
              <a:t>v=U_P23SqJaDc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Wingdings" panose="05000000000000000000" pitchFamily="2" charset="2"/>
            </a:endParaRPr>
          </a:p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Wingdings" panose="05000000000000000000" pitchFamily="2" charset="2"/>
            </a:endParaRPr>
          </a:p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Wingdings" panose="05000000000000000000" pitchFamily="2" charset="2"/>
            </a:endParaRP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795F9-FCA8-4AA8-8BD8-EAA85BF3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26989-7ABD-4D9C-9D0D-84FF3FEE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5F5B9-E5FE-4CC1-8D59-B66B98FFCE49}"/>
              </a:ext>
            </a:extLst>
          </p:cNvPr>
          <p:cNvSpPr txBox="1"/>
          <p:nvPr/>
        </p:nvSpPr>
        <p:spPr>
          <a:xfrm>
            <a:off x="2636668" y="2592281"/>
            <a:ext cx="7146524" cy="2251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haroni" panose="02010803020104030203" pitchFamily="2" charset="-79"/>
                <a:sym typeface="Wingdings" panose="05000000000000000000" pitchFamily="2" charset="2"/>
              </a:rPr>
              <a:t> 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haroni" panose="02010803020104030203" pitchFamily="2" charset="-79"/>
                <a:sym typeface="Wingdings" panose="05000000000000000000" pitchFamily="2" charset="2"/>
              </a:rPr>
              <a:t>THANK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6600" dirty="0">
                <a:solidFill>
                  <a:srgbClr val="00B0F0"/>
                </a:solidFill>
                <a:latin typeface="Arial Rounded MT Bold" panose="020F0704030504030204" pitchFamily="34" charset="0"/>
                <a:cs typeface="Aharoni" panose="02010803020104030203" pitchFamily="2" charset="-79"/>
                <a:sym typeface="Wingdings" panose="05000000000000000000" pitchFamily="2" charset="2"/>
              </a:rPr>
              <a:t>              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Aharoni" panose="02010803020104030203" pitchFamily="2" charset="-79"/>
                <a:sym typeface="Wingdings" panose="05000000000000000000" pitchFamily="2" charset="2"/>
              </a:rPr>
              <a:t> YOU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C5C298-DC47-4B58-A5A0-585B7F28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21009"/>
              </p:ext>
            </p:extLst>
          </p:nvPr>
        </p:nvGraphicFramePr>
        <p:xfrm>
          <a:off x="550416" y="470517"/>
          <a:ext cx="9889724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889724">
                  <a:extLst>
                    <a:ext uri="{9D8B030D-6E8A-4147-A177-3AD203B41FA5}">
                      <a16:colId xmlns:a16="http://schemas.microsoft.com/office/drawing/2014/main" val="4076067912"/>
                    </a:ext>
                  </a:extLst>
                </a:gridCol>
              </a:tblGrid>
              <a:tr h="1953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460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98AE02-E3EA-4303-90CD-755DC2CA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91254"/>
              </p:ext>
            </p:extLst>
          </p:nvPr>
        </p:nvGraphicFramePr>
        <p:xfrm>
          <a:off x="11114843" y="470518"/>
          <a:ext cx="639192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39192">
                  <a:extLst>
                    <a:ext uri="{9D8B030D-6E8A-4147-A177-3AD203B41FA5}">
                      <a16:colId xmlns:a16="http://schemas.microsoft.com/office/drawing/2014/main" val="174252986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019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7CC9B6-2BBE-4E95-9EB7-8ED6B2301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577363"/>
              </p:ext>
            </p:extLst>
          </p:nvPr>
        </p:nvGraphicFramePr>
        <p:xfrm>
          <a:off x="550415" y="836278"/>
          <a:ext cx="248573" cy="574207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8573">
                  <a:extLst>
                    <a:ext uri="{9D8B030D-6E8A-4147-A177-3AD203B41FA5}">
                      <a16:colId xmlns:a16="http://schemas.microsoft.com/office/drawing/2014/main" val="1995008853"/>
                    </a:ext>
                  </a:extLst>
                </a:gridCol>
              </a:tblGrid>
              <a:tr h="574207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8854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BE9D3C-D6C2-45D3-8B44-E3136ABA1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561"/>
              </p:ext>
            </p:extLst>
          </p:nvPr>
        </p:nvGraphicFramePr>
        <p:xfrm>
          <a:off x="11487706" y="845156"/>
          <a:ext cx="248574" cy="5742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8574">
                  <a:extLst>
                    <a:ext uri="{9D8B030D-6E8A-4147-A177-3AD203B41FA5}">
                      <a16:colId xmlns:a16="http://schemas.microsoft.com/office/drawing/2014/main" val="2496457466"/>
                    </a:ext>
                  </a:extLst>
                </a:gridCol>
              </a:tblGrid>
              <a:tr h="57420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641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951F811-EF03-46F4-8A0D-85025D8F4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65234"/>
              </p:ext>
            </p:extLst>
          </p:nvPr>
        </p:nvGraphicFramePr>
        <p:xfrm>
          <a:off x="798987" y="6214370"/>
          <a:ext cx="10688719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88719">
                  <a:extLst>
                    <a:ext uri="{9D8B030D-6E8A-4147-A177-3AD203B41FA5}">
                      <a16:colId xmlns:a16="http://schemas.microsoft.com/office/drawing/2014/main" val="3160859277"/>
                    </a:ext>
                  </a:extLst>
                </a:gridCol>
              </a:tblGrid>
              <a:tr h="1926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1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41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7B17-CD9E-4E23-820E-4370578F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              WHAT IS CYBER SECURITY ?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D9592-F063-4051-A913-2CDF5A60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Cyber security standards are security standards which enable organizations to practice safe security techniques to minimize the number of successful cyber security attacks.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AF3D1-3399-40EB-A579-2B052A0F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C348E-6B39-4DD0-8206-340992C82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63627" y="3613213"/>
            <a:ext cx="8028373" cy="2271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4478CD-64C8-49EB-A103-ADC532661EEF}"/>
              </a:ext>
            </a:extLst>
          </p:cNvPr>
          <p:cNvSpPr txBox="1"/>
          <p:nvPr/>
        </p:nvSpPr>
        <p:spPr>
          <a:xfrm>
            <a:off x="4163627" y="5884333"/>
            <a:ext cx="8028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technofaq.org/posts/2020/08/the-remote-workers-cybersecurity-handbook-for-2020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32471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3BFD4E-C102-4963-B3CD-4A9F1B5F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5B4F7-6364-4EAC-94EF-F65602989FBE}"/>
              </a:ext>
            </a:extLst>
          </p:cNvPr>
          <p:cNvSpPr txBox="1"/>
          <p:nvPr/>
        </p:nvSpPr>
        <p:spPr>
          <a:xfrm>
            <a:off x="330692" y="679572"/>
            <a:ext cx="9665563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Cyber security refers to the technologies and   processes designed to protect computers, networks and data from unauthorized access, vulnerabilities and attacks delivered via the internet by cyber criminals.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Though cyber security is important for network, data and application security.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18F0F-7C32-4758-BE37-1A9BC79D4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278" y="2549111"/>
            <a:ext cx="9812784" cy="4308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A6C16-914F-4017-850D-5F4EB1F772B0}"/>
              </a:ext>
            </a:extLst>
          </p:cNvPr>
          <p:cNvSpPr txBox="1"/>
          <p:nvPr/>
        </p:nvSpPr>
        <p:spPr>
          <a:xfrm>
            <a:off x="923278" y="6858001"/>
            <a:ext cx="9812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electronics-lab.com/ultrasoc-announces-next-generation-hardware-based-cybersecurity-products/ultrasoc_cybersecurity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33886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65FC-9B14-4D3A-8D16-6A1BCB2E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  <a:r>
              <a:rPr lang="en-US" dirty="0">
                <a:solidFill>
                  <a:srgbClr val="FFFF00"/>
                </a:solidFill>
              </a:rPr>
              <a:t>WHAT IS CYBER CRIME ?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BF55-4070-4870-A4B3-813688A7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a computer /internet to do something that would be a crime in any case.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u="sng" dirty="0"/>
              <a:t>Basic examples</a:t>
            </a:r>
            <a:r>
              <a:rPr lang="en-US" dirty="0"/>
              <a:t>:</a:t>
            </a:r>
          </a:p>
          <a:p>
            <a:r>
              <a:rPr lang="en-US" dirty="0"/>
              <a:t>Credit card fraud</a:t>
            </a:r>
          </a:p>
          <a:p>
            <a:r>
              <a:rPr lang="en-US" dirty="0"/>
              <a:t>Identity theft</a:t>
            </a:r>
          </a:p>
          <a:p>
            <a:r>
              <a:rPr lang="en-US" dirty="0"/>
              <a:t>Spam </a:t>
            </a:r>
          </a:p>
          <a:p>
            <a:r>
              <a:rPr lang="en-US" dirty="0"/>
              <a:t>Viruses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E9154-C011-443C-B34F-FC805064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65616" y="3329126"/>
            <a:ext cx="3666477" cy="32581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756AC-25A4-419A-BB29-3783027B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6CDC-7288-4AF9-8F51-2BC8065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            CYBER SECURITY THREATS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7361-9F1D-435E-86FF-80F02B70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threats are able to operate in security failures and damages to the assets of a user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u="sng" dirty="0"/>
              <a:t>Examples</a:t>
            </a:r>
          </a:p>
          <a:p>
            <a:r>
              <a:rPr lang="en-IN" dirty="0"/>
              <a:t>Hacking </a:t>
            </a:r>
          </a:p>
          <a:p>
            <a:r>
              <a:rPr lang="en-IN" dirty="0"/>
              <a:t>Malware</a:t>
            </a:r>
          </a:p>
          <a:p>
            <a:r>
              <a:rPr lang="en-IN" dirty="0"/>
              <a:t>Phishing </a:t>
            </a:r>
          </a:p>
          <a:p>
            <a:r>
              <a:rPr lang="en-IN" dirty="0"/>
              <a:t>Virus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E144E-D3DF-49D1-A3AB-B1B269E0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8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89AC-2931-4C67-BAF0-E49A1CFA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dirty="0">
                <a:solidFill>
                  <a:srgbClr val="00B0F0"/>
                </a:solidFill>
              </a:rPr>
              <a:t>VIRUS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524C-6A3F-46C9-8E91-256B7A6B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virus is a program that is loaded onto your computer without your knowledge and runs against your wishes.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</a:t>
            </a:r>
            <a:r>
              <a:rPr lang="en-US" sz="2800" u="sng" dirty="0">
                <a:latin typeface="Aharoni" panose="02010803020104030203" pitchFamily="2" charset="-79"/>
                <a:cs typeface="Aharoni" panose="02010803020104030203" pitchFamily="2" charset="-79"/>
              </a:rPr>
              <a:t>SOLUTION</a:t>
            </a:r>
            <a:r>
              <a:rPr lang="en-US" u="sng" dirty="0"/>
              <a:t> </a:t>
            </a:r>
          </a:p>
          <a:p>
            <a:r>
              <a:rPr lang="en-US" dirty="0"/>
              <a:t>Install a security suite that protects the computer</a:t>
            </a:r>
          </a:p>
          <a:p>
            <a:pPr marL="0" indent="0">
              <a:buNone/>
            </a:pPr>
            <a:r>
              <a:rPr lang="en-US" dirty="0"/>
              <a:t>      against such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EAB75-49E2-4B76-9BD2-1FEF3EBF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6E05C-16A3-42EF-9663-DDA40691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85138" y="3305175"/>
            <a:ext cx="3790950" cy="2838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7FB1B-B0F7-4F4C-9665-AEC96B306FB1}"/>
              </a:ext>
            </a:extLst>
          </p:cNvPr>
          <p:cNvSpPr txBox="1"/>
          <p:nvPr/>
        </p:nvSpPr>
        <p:spPr>
          <a:xfrm>
            <a:off x="8861301" y="6267450"/>
            <a:ext cx="3790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simpleyproductivo.wordpress.com/2010/10/12/%C2%BFusas-antivirus-en-tu-pc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5396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2980-ED65-4738-B74B-83ADB16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br>
              <a:rPr lang="en-US" dirty="0"/>
            </a:br>
            <a:r>
              <a:rPr lang="en-US" dirty="0"/>
              <a:t>                        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HACKERS</a:t>
            </a:r>
            <a:b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endParaRPr lang="en-IN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801A-2D0F-484E-9BCD-EE7EA0B4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79" y="2665644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Hacker is a person who breaks into </a:t>
            </a:r>
            <a:r>
              <a:rPr lang="en-US" dirty="0" err="1"/>
              <a:t>computersss,usually</a:t>
            </a:r>
            <a:r>
              <a:rPr lang="en-US" dirty="0"/>
              <a:t> by gaining access to administrative controls.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sz="2400" u="sng" dirty="0">
                <a:latin typeface="Arial Black" panose="020B0A04020102020204" pitchFamily="34" charset="0"/>
              </a:rPr>
              <a:t>How to prevent hacking</a:t>
            </a:r>
          </a:p>
          <a:p>
            <a:r>
              <a:rPr lang="en-US" dirty="0">
                <a:latin typeface="Century Gothic" panose="020B0502020202020204" pitchFamily="34" charset="0"/>
              </a:rPr>
              <a:t>It may be impossible to prevent computer 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    Hacking , however effective security controls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    including strong passwords, and the use of firewalls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     can help.</a:t>
            </a:r>
          </a:p>
          <a:p>
            <a:pPr marL="0" indent="0">
              <a:buNone/>
            </a:pPr>
            <a:endParaRPr lang="en-IN" sz="1600" u="sng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4C0E9-38C8-4DE7-94C4-81CC144B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2C0C0-49CF-4875-AD0F-D844D338F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41599" y="3338017"/>
            <a:ext cx="4580878" cy="3079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9BB6F-D65C-44F8-A859-4F1ED9F9FD47}"/>
              </a:ext>
            </a:extLst>
          </p:cNvPr>
          <p:cNvSpPr txBox="1"/>
          <p:nvPr/>
        </p:nvSpPr>
        <p:spPr>
          <a:xfrm>
            <a:off x="7865615" y="6186257"/>
            <a:ext cx="4580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viruscommunityoffical.blogspot.com/2016/07/five-common-mistakes-that-fresh-hacker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11711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4E74-F975-4846-B323-FA9BD40F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dirty="0">
                <a:solidFill>
                  <a:srgbClr val="00B0F0"/>
                </a:solidFill>
              </a:rPr>
              <a:t>MALWARE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5226-46D1-4564-807A-A6DA5CEA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“malware” comes from the term “</a:t>
            </a:r>
            <a:r>
              <a:rPr lang="en-US" dirty="0" err="1">
                <a:solidFill>
                  <a:srgbClr val="FF0000"/>
                </a:solidFill>
              </a:rPr>
              <a:t>MAL</a:t>
            </a:r>
            <a:r>
              <a:rPr lang="en-US" dirty="0" err="1"/>
              <a:t>icious</a:t>
            </a:r>
            <a:r>
              <a:rPr lang="en-US" dirty="0"/>
              <a:t>  soft</a:t>
            </a:r>
            <a:r>
              <a:rPr lang="en-US" dirty="0">
                <a:solidFill>
                  <a:srgbClr val="FF0000"/>
                </a:solidFill>
              </a:rPr>
              <a:t>ware.”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Malware is any software that infects and damages a computer system without the owner’s knowledge or permission.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2C690-E9F3-4777-B999-7F229D3B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0D889-9404-42A4-9CE0-B67B1CE6B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82571" y="4260522"/>
            <a:ext cx="8171571" cy="2592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16A54-832C-49A2-A998-C70C61E13A4F}"/>
              </a:ext>
            </a:extLst>
          </p:cNvPr>
          <p:cNvSpPr txBox="1"/>
          <p:nvPr/>
        </p:nvSpPr>
        <p:spPr>
          <a:xfrm>
            <a:off x="1482571" y="6255454"/>
            <a:ext cx="81715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132889348@N07/31115332341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6289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4EC3-B44E-456C-9C4B-006AF293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dirty="0">
                <a:solidFill>
                  <a:srgbClr val="92D050"/>
                </a:solidFill>
              </a:rPr>
              <a:t>TO STOP MALWARE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9517-E9ED-48AE-A0D3-E4A57217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 anti-malware program that also helps prevent infections.</a:t>
            </a:r>
          </a:p>
          <a:p>
            <a:endParaRPr lang="en-US" dirty="0"/>
          </a:p>
          <a:p>
            <a:r>
              <a:rPr lang="en-US" dirty="0"/>
              <a:t>Activate network threat </a:t>
            </a:r>
            <a:r>
              <a:rPr lang="en-US" dirty="0" err="1"/>
              <a:t>protection,firewall,antivirus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AF351-1B5C-4385-8087-E75B8B6E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6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175</TotalTime>
  <Words>533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Arial</vt:lpstr>
      <vt:lpstr>Arial Black</vt:lpstr>
      <vt:lpstr>Arial Rounded MT Bold</vt:lpstr>
      <vt:lpstr>Calibri</vt:lpstr>
      <vt:lpstr>Century Gothic</vt:lpstr>
      <vt:lpstr>Wingdings 3</vt:lpstr>
      <vt:lpstr>Ion Boardroom</vt:lpstr>
      <vt:lpstr> CYBER SECURITY </vt:lpstr>
      <vt:lpstr>              WHAT IS CYBER SECURITY ?</vt:lpstr>
      <vt:lpstr>PowerPoint Presentation</vt:lpstr>
      <vt:lpstr>         WHAT IS CYBER CRIME ?</vt:lpstr>
      <vt:lpstr>            CYBER SECURITY THREATS</vt:lpstr>
      <vt:lpstr>                      VIRUS</vt:lpstr>
      <vt:lpstr>                                             HACKERS </vt:lpstr>
      <vt:lpstr>                        MALWARE</vt:lpstr>
      <vt:lpstr>                TO STOP MALWARE</vt:lpstr>
      <vt:lpstr>      DIFFERENT KINDS OF ATTACK</vt:lpstr>
      <vt:lpstr>HOW CAN WE PREVENT CYBER CRIME?</vt:lpstr>
      <vt:lpstr>      BENEFITS OF CYBER SECURITY</vt:lpstr>
      <vt:lpstr>                       REFRENCES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CYBER SECURITY </dc:title>
  <dc:creator>Bibin Benny</dc:creator>
  <cp:lastModifiedBy>Bibin Benny</cp:lastModifiedBy>
  <cp:revision>25</cp:revision>
  <dcterms:created xsi:type="dcterms:W3CDTF">2021-02-05T10:04:35Z</dcterms:created>
  <dcterms:modified xsi:type="dcterms:W3CDTF">2021-05-28T08:54:23Z</dcterms:modified>
</cp:coreProperties>
</file>