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8" r:id="rId5"/>
    <p:sldId id="261" r:id="rId6"/>
    <p:sldId id="308" r:id="rId7"/>
    <p:sldId id="297" r:id="rId8"/>
    <p:sldId id="299" r:id="rId9"/>
    <p:sldId id="284" r:id="rId10"/>
    <p:sldId id="294" r:id="rId11"/>
    <p:sldId id="256" r:id="rId12"/>
    <p:sldId id="300" r:id="rId13"/>
    <p:sldId id="301" r:id="rId14"/>
    <p:sldId id="302" r:id="rId15"/>
    <p:sldId id="303" r:id="rId16"/>
    <p:sldId id="306" r:id="rId17"/>
    <p:sldId id="30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in Thomas" initials="BT" lastIdx="2" clrIdx="0">
    <p:extLst>
      <p:ext uri="{19B8F6BF-5375-455C-9EA6-DF929625EA0E}">
        <p15:presenceInfo xmlns:p15="http://schemas.microsoft.com/office/powerpoint/2012/main" userId="79ebdf15ba45e7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486" y="8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40B47-FB62-4A8A-827E-BAA87C098199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EA519C-9E60-46B7-82AE-CAB24C042851}">
      <dgm:prSet phldrT="[Text]"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Database Management </a:t>
          </a:r>
          <a:endParaRPr lang="en-IN" dirty="0"/>
        </a:p>
      </dgm:t>
    </dgm:pt>
    <dgm:pt modelId="{18B91F40-7A13-4E55-A4DE-617A72D1F0F6}" type="parTrans" cxnId="{697C4AB2-D7B6-42FA-AA54-CB01897D10FB}">
      <dgm:prSet/>
      <dgm:spPr/>
      <dgm:t>
        <a:bodyPr/>
        <a:lstStyle/>
        <a:p>
          <a:endParaRPr lang="en-IN"/>
        </a:p>
      </dgm:t>
    </dgm:pt>
    <dgm:pt modelId="{C4FEEB38-5B60-40E9-AA92-87B9E8DE1D1D}" type="sibTrans" cxnId="{697C4AB2-D7B6-42FA-AA54-CB01897D10FB}">
      <dgm:prSet/>
      <dgm:spPr/>
      <dgm:t>
        <a:bodyPr/>
        <a:lstStyle/>
        <a:p>
          <a:endParaRPr lang="en-IN"/>
        </a:p>
      </dgm:t>
    </dgm:pt>
    <dgm:pt modelId="{800F147B-E33F-4D1A-98C0-A53D39343343}">
      <dgm:prSet phldrT="[Text]"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None/>
          </a:pPr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Configuring and managing the database connections, migrations, and data models was bit challenging, especially when dealing with complex relationships and data transformations</a:t>
          </a:r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900" dirty="0"/>
        </a:p>
      </dgm:t>
    </dgm:pt>
    <dgm:pt modelId="{1EEC756F-AB96-41D5-B543-777D17F39BFE}" type="parTrans" cxnId="{EF6BDA46-63BB-48C5-A6C9-E6604ABF17B0}">
      <dgm:prSet/>
      <dgm:spPr/>
      <dgm:t>
        <a:bodyPr/>
        <a:lstStyle/>
        <a:p>
          <a:endParaRPr lang="en-IN"/>
        </a:p>
      </dgm:t>
    </dgm:pt>
    <dgm:pt modelId="{C11B6907-5B02-4E13-8006-726F89581337}" type="sibTrans" cxnId="{EF6BDA46-63BB-48C5-A6C9-E6604ABF17B0}">
      <dgm:prSet/>
      <dgm:spPr/>
      <dgm:t>
        <a:bodyPr/>
        <a:lstStyle/>
        <a:p>
          <a:endParaRPr lang="en-IN"/>
        </a:p>
      </dgm:t>
    </dgm:pt>
    <dgm:pt modelId="{385C67FC-E92B-411F-A95A-F6094DFD7CD0}">
      <dgm:prSet phldrT="[Text]" custT="1"/>
      <dgm:spPr/>
      <dgm:t>
        <a:bodyPr/>
        <a:lstStyle/>
        <a:p>
          <a:r>
            <a:rPr lang="en-IN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  <a:r>
            <a:rPr lang="en-IN" sz="17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 and Authorization</a:t>
          </a:r>
          <a:endParaRPr lang="en-IN" sz="17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85EE7-7921-4403-A9BB-2CD3C6397965}" type="parTrans" cxnId="{E76DEF6A-92F4-4914-8094-7C8E0C7AE444}">
      <dgm:prSet/>
      <dgm:spPr/>
      <dgm:t>
        <a:bodyPr/>
        <a:lstStyle/>
        <a:p>
          <a:endParaRPr lang="en-IN"/>
        </a:p>
      </dgm:t>
    </dgm:pt>
    <dgm:pt modelId="{11F5725C-7EC5-436E-8E42-277BDBFEDB20}" type="sibTrans" cxnId="{E76DEF6A-92F4-4914-8094-7C8E0C7AE444}">
      <dgm:prSet/>
      <dgm:spPr/>
      <dgm:t>
        <a:bodyPr/>
        <a:lstStyle/>
        <a:p>
          <a:endParaRPr lang="en-IN"/>
        </a:p>
      </dgm:t>
    </dgm:pt>
    <dgm:pt modelId="{4334E52C-5911-47EE-9028-1E097977E333}">
      <dgm:prSet phldrT="[Text]"/>
      <dgm:spPr/>
      <dgm:t>
        <a:bodyPr/>
        <a:lstStyle/>
        <a:p>
          <a:pPr algn="r">
            <a:lnSpc>
              <a:spcPct val="150000"/>
            </a:lnSpc>
            <a:buNone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Implementing user authentication, managing user roles and permissions, and securing sensitive data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6E6581-349C-45F3-8D11-F25934E9058B}" type="parTrans" cxnId="{E13002C4-59E9-4A84-B88B-B202AFE407DD}">
      <dgm:prSet/>
      <dgm:spPr/>
      <dgm:t>
        <a:bodyPr/>
        <a:lstStyle/>
        <a:p>
          <a:endParaRPr lang="en-IN"/>
        </a:p>
      </dgm:t>
    </dgm:pt>
    <dgm:pt modelId="{2BDCB205-7E81-477E-A878-A50FCEC39A90}" type="sibTrans" cxnId="{E13002C4-59E9-4A84-B88B-B202AFE407DD}">
      <dgm:prSet/>
      <dgm:spPr/>
      <dgm:t>
        <a:bodyPr/>
        <a:lstStyle/>
        <a:p>
          <a:endParaRPr lang="en-IN"/>
        </a:p>
      </dgm:t>
    </dgm:pt>
    <dgm:pt modelId="{4E215C20-2B96-42E9-92FB-000B9FC720AA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URL Routing and Views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3CDDB5-93D5-4379-967C-67B54C88BB40}" type="parTrans" cxnId="{85AAA8F8-E9BC-493C-B6C5-A257DE852D9D}">
      <dgm:prSet/>
      <dgm:spPr/>
      <dgm:t>
        <a:bodyPr/>
        <a:lstStyle/>
        <a:p>
          <a:endParaRPr lang="en-IN"/>
        </a:p>
      </dgm:t>
    </dgm:pt>
    <dgm:pt modelId="{640D8C5B-4636-462B-A4F1-5E7B3BF52AA7}" type="sibTrans" cxnId="{85AAA8F8-E9BC-493C-B6C5-A257DE852D9D}">
      <dgm:prSet/>
      <dgm:spPr/>
      <dgm:t>
        <a:bodyPr/>
        <a:lstStyle/>
        <a:p>
          <a:endParaRPr lang="en-IN"/>
        </a:p>
      </dgm:t>
    </dgm:pt>
    <dgm:pt modelId="{34A09CBB-A7C8-4EE8-9268-11C8DB983EC5}">
      <dgm:prSet phldrT="[Text]" custT="1"/>
      <dgm:spPr/>
      <dgm:t>
        <a:bodyPr/>
        <a:lstStyle/>
        <a:p>
          <a:pPr algn="r">
            <a:lnSpc>
              <a:spcPct val="150000"/>
            </a:lnSpc>
            <a:buFont typeface="Arial" panose="020B0604020202020204" pitchFamily="34" charset="0"/>
            <a:buNone/>
          </a:pPr>
          <a:r>
            <a:rPr lang="en-US" sz="9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Configuring URL routing patterns and mapping them to appropriate views was confusing at times, especially when dealing with dynamic URLs, query parameters, and complex URL structures.</a:t>
          </a:r>
          <a:endParaRPr lang="en-IN" sz="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E3745D-91D1-4429-A886-C182D893495A}" type="parTrans" cxnId="{5A854462-5F45-4618-9403-1A05DF3EDB61}">
      <dgm:prSet/>
      <dgm:spPr/>
      <dgm:t>
        <a:bodyPr/>
        <a:lstStyle/>
        <a:p>
          <a:endParaRPr lang="en-IN"/>
        </a:p>
      </dgm:t>
    </dgm:pt>
    <dgm:pt modelId="{7FA245C7-6480-4F41-82E3-67DA32EE3DE1}" type="sibTrans" cxnId="{5A854462-5F45-4618-9403-1A05DF3EDB61}">
      <dgm:prSet/>
      <dgm:spPr/>
      <dgm:t>
        <a:bodyPr/>
        <a:lstStyle/>
        <a:p>
          <a:endParaRPr lang="en-IN"/>
        </a:p>
      </dgm:t>
    </dgm:pt>
    <dgm:pt modelId="{F8CF1A7F-DF4D-475E-97AC-97E05EB75910}">
      <dgm:prSet phldrT="[Text]"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Templating and Front-end Integration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512F76-3B21-4636-9558-6ECE9A616BE7}" type="parTrans" cxnId="{5895E1C4-ACE4-43A1-AAB5-5BCEBDE663F3}">
      <dgm:prSet/>
      <dgm:spPr/>
      <dgm:t>
        <a:bodyPr/>
        <a:lstStyle/>
        <a:p>
          <a:endParaRPr lang="en-IN"/>
        </a:p>
      </dgm:t>
    </dgm:pt>
    <dgm:pt modelId="{7F721680-4929-4AB2-A191-7337686C2BE6}" type="sibTrans" cxnId="{5895E1C4-ACE4-43A1-AAB5-5BCEBDE663F3}">
      <dgm:prSet/>
      <dgm:spPr/>
      <dgm:t>
        <a:bodyPr/>
        <a:lstStyle/>
        <a:p>
          <a:endParaRPr lang="en-IN"/>
        </a:p>
      </dgm:t>
    </dgm:pt>
    <dgm:pt modelId="{DB6AA07B-3AA3-4919-AD18-3C139B0DA0C3}">
      <dgm:prSet phldrT="[Text]"/>
      <dgm:spPr/>
      <dgm:t>
        <a:bodyPr/>
        <a:lstStyle/>
        <a:p>
          <a:pPr algn="l">
            <a:lnSpc>
              <a:spcPct val="150000"/>
            </a:lnSpc>
            <a:buNone/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	 Integrating front-end frameworks like Bootstrap and handling dynamic content rendering through Django's template engine..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3E0B0-E54A-4A3A-BB6D-39BA599FDE09}" type="parTrans" cxnId="{C3E2F9DA-9C17-4602-AB00-75262754E3E1}">
      <dgm:prSet/>
      <dgm:spPr/>
      <dgm:t>
        <a:bodyPr/>
        <a:lstStyle/>
        <a:p>
          <a:endParaRPr lang="en-IN"/>
        </a:p>
      </dgm:t>
    </dgm:pt>
    <dgm:pt modelId="{C232D1D3-D893-440A-AAE4-4E1D0A6E0DC8}" type="sibTrans" cxnId="{C3E2F9DA-9C17-4602-AB00-75262754E3E1}">
      <dgm:prSet/>
      <dgm:spPr/>
      <dgm:t>
        <a:bodyPr/>
        <a:lstStyle/>
        <a:p>
          <a:endParaRPr lang="en-IN"/>
        </a:p>
      </dgm:t>
    </dgm:pt>
    <dgm:pt modelId="{C66BA421-CCFC-4AF5-96F2-31BBDE149CEC}" type="pres">
      <dgm:prSet presAssocID="{3BF40B47-FB62-4A8A-827E-BAA87C09819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F5F46D8-025C-4DFD-85FE-E18388B79E45}" type="pres">
      <dgm:prSet presAssocID="{3BF40B47-FB62-4A8A-827E-BAA87C098199}" presName="children" presStyleCnt="0"/>
      <dgm:spPr/>
    </dgm:pt>
    <dgm:pt modelId="{E07101D4-E102-4282-9CB0-AF3EF1FC6E31}" type="pres">
      <dgm:prSet presAssocID="{3BF40B47-FB62-4A8A-827E-BAA87C098199}" presName="child1group" presStyleCnt="0"/>
      <dgm:spPr/>
    </dgm:pt>
    <dgm:pt modelId="{67002E8B-404C-4145-9FE5-444DE9177481}" type="pres">
      <dgm:prSet presAssocID="{3BF40B47-FB62-4A8A-827E-BAA87C098199}" presName="child1" presStyleLbl="bgAcc1" presStyleIdx="0" presStyleCnt="4"/>
      <dgm:spPr/>
    </dgm:pt>
    <dgm:pt modelId="{41E213D7-DF0C-444A-8238-1E1A8F290A20}" type="pres">
      <dgm:prSet presAssocID="{3BF40B47-FB62-4A8A-827E-BAA87C098199}" presName="child1Text" presStyleLbl="bgAcc1" presStyleIdx="0" presStyleCnt="4">
        <dgm:presLayoutVars>
          <dgm:bulletEnabled val="1"/>
        </dgm:presLayoutVars>
      </dgm:prSet>
      <dgm:spPr/>
    </dgm:pt>
    <dgm:pt modelId="{9C6599A4-EFEA-4AC0-AD45-58D37AF7D970}" type="pres">
      <dgm:prSet presAssocID="{3BF40B47-FB62-4A8A-827E-BAA87C098199}" presName="child2group" presStyleCnt="0"/>
      <dgm:spPr/>
    </dgm:pt>
    <dgm:pt modelId="{9789A3FF-E60E-4E91-872D-03ECE8596828}" type="pres">
      <dgm:prSet presAssocID="{3BF40B47-FB62-4A8A-827E-BAA87C098199}" presName="child2" presStyleLbl="bgAcc1" presStyleIdx="1" presStyleCnt="4"/>
      <dgm:spPr/>
    </dgm:pt>
    <dgm:pt modelId="{94356051-6E06-4020-ACD7-5B37D1CCCEC6}" type="pres">
      <dgm:prSet presAssocID="{3BF40B47-FB62-4A8A-827E-BAA87C098199}" presName="child2Text" presStyleLbl="bgAcc1" presStyleIdx="1" presStyleCnt="4">
        <dgm:presLayoutVars>
          <dgm:bulletEnabled val="1"/>
        </dgm:presLayoutVars>
      </dgm:prSet>
      <dgm:spPr/>
    </dgm:pt>
    <dgm:pt modelId="{CCB6767F-93CC-4B63-9CD9-37F685A02E80}" type="pres">
      <dgm:prSet presAssocID="{3BF40B47-FB62-4A8A-827E-BAA87C098199}" presName="child3group" presStyleCnt="0"/>
      <dgm:spPr/>
    </dgm:pt>
    <dgm:pt modelId="{49EE4D44-4AF6-4C4A-A799-1684D20D0C6A}" type="pres">
      <dgm:prSet presAssocID="{3BF40B47-FB62-4A8A-827E-BAA87C098199}" presName="child3" presStyleLbl="bgAcc1" presStyleIdx="2" presStyleCnt="4"/>
      <dgm:spPr/>
    </dgm:pt>
    <dgm:pt modelId="{1D8943DE-372D-41C9-9ABC-F9D040688DEB}" type="pres">
      <dgm:prSet presAssocID="{3BF40B47-FB62-4A8A-827E-BAA87C098199}" presName="child3Text" presStyleLbl="bgAcc1" presStyleIdx="2" presStyleCnt="4">
        <dgm:presLayoutVars>
          <dgm:bulletEnabled val="1"/>
        </dgm:presLayoutVars>
      </dgm:prSet>
      <dgm:spPr/>
    </dgm:pt>
    <dgm:pt modelId="{AE4469C4-BE14-4231-BE91-7566E7827338}" type="pres">
      <dgm:prSet presAssocID="{3BF40B47-FB62-4A8A-827E-BAA87C098199}" presName="child4group" presStyleCnt="0"/>
      <dgm:spPr/>
    </dgm:pt>
    <dgm:pt modelId="{FB89A639-73AF-4A52-ACFD-7FE66F2D95B5}" type="pres">
      <dgm:prSet presAssocID="{3BF40B47-FB62-4A8A-827E-BAA87C098199}" presName="child4" presStyleLbl="bgAcc1" presStyleIdx="3" presStyleCnt="4"/>
      <dgm:spPr/>
    </dgm:pt>
    <dgm:pt modelId="{B18F4CD8-8742-41DF-A640-22EB4F441924}" type="pres">
      <dgm:prSet presAssocID="{3BF40B47-FB62-4A8A-827E-BAA87C098199}" presName="child4Text" presStyleLbl="bgAcc1" presStyleIdx="3" presStyleCnt="4">
        <dgm:presLayoutVars>
          <dgm:bulletEnabled val="1"/>
        </dgm:presLayoutVars>
      </dgm:prSet>
      <dgm:spPr/>
    </dgm:pt>
    <dgm:pt modelId="{8D7CC834-C7B2-4E24-BA16-2787A742B6B0}" type="pres">
      <dgm:prSet presAssocID="{3BF40B47-FB62-4A8A-827E-BAA87C098199}" presName="childPlaceholder" presStyleCnt="0"/>
      <dgm:spPr/>
    </dgm:pt>
    <dgm:pt modelId="{CC85F5AF-C3C3-44E9-8016-550DDF8374F8}" type="pres">
      <dgm:prSet presAssocID="{3BF40B47-FB62-4A8A-827E-BAA87C098199}" presName="circle" presStyleCnt="0"/>
      <dgm:spPr/>
    </dgm:pt>
    <dgm:pt modelId="{0C2A0244-D51B-49CE-A9B3-E2504789F3E7}" type="pres">
      <dgm:prSet presAssocID="{3BF40B47-FB62-4A8A-827E-BAA87C09819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5AF1F9F-0B17-46F3-BB70-EB80A6E3174D}" type="pres">
      <dgm:prSet presAssocID="{3BF40B47-FB62-4A8A-827E-BAA87C09819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5FB893F-2508-48E4-9ABE-62D4C933607C}" type="pres">
      <dgm:prSet presAssocID="{3BF40B47-FB62-4A8A-827E-BAA87C09819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3129D10-234E-4DAF-BEBC-8F9E49A37F9F}" type="pres">
      <dgm:prSet presAssocID="{3BF40B47-FB62-4A8A-827E-BAA87C09819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C319B84-5430-4E45-9F54-AA3BD8DD11C0}" type="pres">
      <dgm:prSet presAssocID="{3BF40B47-FB62-4A8A-827E-BAA87C098199}" presName="quadrantPlaceholder" presStyleCnt="0"/>
      <dgm:spPr/>
    </dgm:pt>
    <dgm:pt modelId="{472A7F29-EE1D-4F91-B307-BEF018D3B8AF}" type="pres">
      <dgm:prSet presAssocID="{3BF40B47-FB62-4A8A-827E-BAA87C098199}" presName="center1" presStyleLbl="fgShp" presStyleIdx="0" presStyleCnt="2"/>
      <dgm:spPr/>
    </dgm:pt>
    <dgm:pt modelId="{84C626BE-262F-4119-A1AC-7D7684C9C16B}" type="pres">
      <dgm:prSet presAssocID="{3BF40B47-FB62-4A8A-827E-BAA87C098199}" presName="center2" presStyleLbl="fgShp" presStyleIdx="1" presStyleCnt="2"/>
      <dgm:spPr/>
    </dgm:pt>
  </dgm:ptLst>
  <dgm:cxnLst>
    <dgm:cxn modelId="{D6DEF30A-4D6B-47A7-A724-9691C68AF29F}" type="presOf" srcId="{FAEA519C-9E60-46B7-82AE-CAB24C042851}" destId="{0C2A0244-D51B-49CE-A9B3-E2504789F3E7}" srcOrd="0" destOrd="0" presId="urn:microsoft.com/office/officeart/2005/8/layout/cycle4"/>
    <dgm:cxn modelId="{84E07D27-851F-4D57-891D-AE93B8A3AD7E}" type="presOf" srcId="{4334E52C-5911-47EE-9028-1E097977E333}" destId="{9789A3FF-E60E-4E91-872D-03ECE8596828}" srcOrd="0" destOrd="0" presId="urn:microsoft.com/office/officeart/2005/8/layout/cycle4"/>
    <dgm:cxn modelId="{63285639-9B0C-4512-9C36-4510202973F5}" type="presOf" srcId="{DB6AA07B-3AA3-4919-AD18-3C139B0DA0C3}" destId="{B18F4CD8-8742-41DF-A640-22EB4F441924}" srcOrd="1" destOrd="0" presId="urn:microsoft.com/office/officeart/2005/8/layout/cycle4"/>
    <dgm:cxn modelId="{232A4440-8DD3-4D7B-94B2-F243B74C1A90}" type="presOf" srcId="{385C67FC-E92B-411F-A95A-F6094DFD7CD0}" destId="{65AF1F9F-0B17-46F3-BB70-EB80A6E3174D}" srcOrd="0" destOrd="0" presId="urn:microsoft.com/office/officeart/2005/8/layout/cycle4"/>
    <dgm:cxn modelId="{5A854462-5F45-4618-9403-1A05DF3EDB61}" srcId="{4E215C20-2B96-42E9-92FB-000B9FC720AA}" destId="{34A09CBB-A7C8-4EE8-9268-11C8DB983EC5}" srcOrd="0" destOrd="0" parTransId="{61E3745D-91D1-4429-A886-C182D893495A}" sibTransId="{7FA245C7-6480-4F41-82E3-67DA32EE3DE1}"/>
    <dgm:cxn modelId="{66060365-A514-477E-AA07-CCF77DA28980}" type="presOf" srcId="{800F147B-E33F-4D1A-98C0-A53D39343343}" destId="{67002E8B-404C-4145-9FE5-444DE9177481}" srcOrd="0" destOrd="0" presId="urn:microsoft.com/office/officeart/2005/8/layout/cycle4"/>
    <dgm:cxn modelId="{EF6BDA46-63BB-48C5-A6C9-E6604ABF17B0}" srcId="{FAEA519C-9E60-46B7-82AE-CAB24C042851}" destId="{800F147B-E33F-4D1A-98C0-A53D39343343}" srcOrd="0" destOrd="0" parTransId="{1EEC756F-AB96-41D5-B543-777D17F39BFE}" sibTransId="{C11B6907-5B02-4E13-8006-726F89581337}"/>
    <dgm:cxn modelId="{E76DEF6A-92F4-4914-8094-7C8E0C7AE444}" srcId="{3BF40B47-FB62-4A8A-827E-BAA87C098199}" destId="{385C67FC-E92B-411F-A95A-F6094DFD7CD0}" srcOrd="1" destOrd="0" parTransId="{D8D85EE7-7921-4403-A9BB-2CD3C6397965}" sibTransId="{11F5725C-7EC5-436E-8E42-277BDBFEDB20}"/>
    <dgm:cxn modelId="{F3BF5275-B46E-498D-A2AD-26AF34143021}" type="presOf" srcId="{34A09CBB-A7C8-4EE8-9268-11C8DB983EC5}" destId="{49EE4D44-4AF6-4C4A-A799-1684D20D0C6A}" srcOrd="0" destOrd="0" presId="urn:microsoft.com/office/officeart/2005/8/layout/cycle4"/>
    <dgm:cxn modelId="{CE298055-F130-4628-8A45-6EAEB0215C0F}" type="presOf" srcId="{800F147B-E33F-4D1A-98C0-A53D39343343}" destId="{41E213D7-DF0C-444A-8238-1E1A8F290A20}" srcOrd="1" destOrd="0" presId="urn:microsoft.com/office/officeart/2005/8/layout/cycle4"/>
    <dgm:cxn modelId="{43E63AAF-EF22-48ED-8839-74B995370909}" type="presOf" srcId="{3BF40B47-FB62-4A8A-827E-BAA87C098199}" destId="{C66BA421-CCFC-4AF5-96F2-31BBDE149CEC}" srcOrd="0" destOrd="0" presId="urn:microsoft.com/office/officeart/2005/8/layout/cycle4"/>
    <dgm:cxn modelId="{697C4AB2-D7B6-42FA-AA54-CB01897D10FB}" srcId="{3BF40B47-FB62-4A8A-827E-BAA87C098199}" destId="{FAEA519C-9E60-46B7-82AE-CAB24C042851}" srcOrd="0" destOrd="0" parTransId="{18B91F40-7A13-4E55-A4DE-617A72D1F0F6}" sibTransId="{C4FEEB38-5B60-40E9-AA92-87B9E8DE1D1D}"/>
    <dgm:cxn modelId="{E13002C4-59E9-4A84-B88B-B202AFE407DD}" srcId="{385C67FC-E92B-411F-A95A-F6094DFD7CD0}" destId="{4334E52C-5911-47EE-9028-1E097977E333}" srcOrd="0" destOrd="0" parTransId="{C16E6581-349C-45F3-8D11-F25934E9058B}" sibTransId="{2BDCB205-7E81-477E-A878-A50FCEC39A90}"/>
    <dgm:cxn modelId="{5895E1C4-ACE4-43A1-AAB5-5BCEBDE663F3}" srcId="{3BF40B47-FB62-4A8A-827E-BAA87C098199}" destId="{F8CF1A7F-DF4D-475E-97AC-97E05EB75910}" srcOrd="3" destOrd="0" parTransId="{BB512F76-3B21-4636-9558-6ECE9A616BE7}" sibTransId="{7F721680-4929-4AB2-A191-7337686C2BE6}"/>
    <dgm:cxn modelId="{F90751C9-FB8F-4D79-9599-8D7B1EFA540A}" type="presOf" srcId="{F8CF1A7F-DF4D-475E-97AC-97E05EB75910}" destId="{E3129D10-234E-4DAF-BEBC-8F9E49A37F9F}" srcOrd="0" destOrd="0" presId="urn:microsoft.com/office/officeart/2005/8/layout/cycle4"/>
    <dgm:cxn modelId="{7FFD4CD1-D2C4-486E-8771-3064828FB8F7}" type="presOf" srcId="{4E215C20-2B96-42E9-92FB-000B9FC720AA}" destId="{05FB893F-2508-48E4-9ABE-62D4C933607C}" srcOrd="0" destOrd="0" presId="urn:microsoft.com/office/officeart/2005/8/layout/cycle4"/>
    <dgm:cxn modelId="{855952D9-4C71-44D0-967D-CFAA0AF764B5}" type="presOf" srcId="{4334E52C-5911-47EE-9028-1E097977E333}" destId="{94356051-6E06-4020-ACD7-5B37D1CCCEC6}" srcOrd="1" destOrd="0" presId="urn:microsoft.com/office/officeart/2005/8/layout/cycle4"/>
    <dgm:cxn modelId="{7BCDF9D9-3711-4EB5-9A95-008EFA00CFCB}" type="presOf" srcId="{34A09CBB-A7C8-4EE8-9268-11C8DB983EC5}" destId="{1D8943DE-372D-41C9-9ABC-F9D040688DEB}" srcOrd="1" destOrd="0" presId="urn:microsoft.com/office/officeart/2005/8/layout/cycle4"/>
    <dgm:cxn modelId="{C3E2F9DA-9C17-4602-AB00-75262754E3E1}" srcId="{F8CF1A7F-DF4D-475E-97AC-97E05EB75910}" destId="{DB6AA07B-3AA3-4919-AD18-3C139B0DA0C3}" srcOrd="0" destOrd="0" parTransId="{8DD3E0B0-E54A-4A3A-BB6D-39BA599FDE09}" sibTransId="{C232D1D3-D893-440A-AAE4-4E1D0A6E0DC8}"/>
    <dgm:cxn modelId="{85AAA8F8-E9BC-493C-B6C5-A257DE852D9D}" srcId="{3BF40B47-FB62-4A8A-827E-BAA87C098199}" destId="{4E215C20-2B96-42E9-92FB-000B9FC720AA}" srcOrd="2" destOrd="0" parTransId="{293CDDB5-93D5-4379-967C-67B54C88BB40}" sibTransId="{640D8C5B-4636-462B-A4F1-5E7B3BF52AA7}"/>
    <dgm:cxn modelId="{103A5BFF-2A6F-4BAB-B5DF-C30BEE1CF92C}" type="presOf" srcId="{DB6AA07B-3AA3-4919-AD18-3C139B0DA0C3}" destId="{FB89A639-73AF-4A52-ACFD-7FE66F2D95B5}" srcOrd="0" destOrd="0" presId="urn:microsoft.com/office/officeart/2005/8/layout/cycle4"/>
    <dgm:cxn modelId="{01CE7AD9-9A9F-48B9-A02C-FA5C9CD36A20}" type="presParOf" srcId="{C66BA421-CCFC-4AF5-96F2-31BBDE149CEC}" destId="{DF5F46D8-025C-4DFD-85FE-E18388B79E45}" srcOrd="0" destOrd="0" presId="urn:microsoft.com/office/officeart/2005/8/layout/cycle4"/>
    <dgm:cxn modelId="{1D974EEA-693D-44F3-80FE-D81146B0821F}" type="presParOf" srcId="{DF5F46D8-025C-4DFD-85FE-E18388B79E45}" destId="{E07101D4-E102-4282-9CB0-AF3EF1FC6E31}" srcOrd="0" destOrd="0" presId="urn:microsoft.com/office/officeart/2005/8/layout/cycle4"/>
    <dgm:cxn modelId="{25ACB8CC-CC28-4B82-9864-A3516ECA50DE}" type="presParOf" srcId="{E07101D4-E102-4282-9CB0-AF3EF1FC6E31}" destId="{67002E8B-404C-4145-9FE5-444DE9177481}" srcOrd="0" destOrd="0" presId="urn:microsoft.com/office/officeart/2005/8/layout/cycle4"/>
    <dgm:cxn modelId="{6782591B-F4F6-498C-94BF-3151024B04BD}" type="presParOf" srcId="{E07101D4-E102-4282-9CB0-AF3EF1FC6E31}" destId="{41E213D7-DF0C-444A-8238-1E1A8F290A20}" srcOrd="1" destOrd="0" presId="urn:microsoft.com/office/officeart/2005/8/layout/cycle4"/>
    <dgm:cxn modelId="{407C965E-B53B-4094-A188-67EB064E9227}" type="presParOf" srcId="{DF5F46D8-025C-4DFD-85FE-E18388B79E45}" destId="{9C6599A4-EFEA-4AC0-AD45-58D37AF7D970}" srcOrd="1" destOrd="0" presId="urn:microsoft.com/office/officeart/2005/8/layout/cycle4"/>
    <dgm:cxn modelId="{8C957C5F-2044-419D-BCFB-445D919B9F46}" type="presParOf" srcId="{9C6599A4-EFEA-4AC0-AD45-58D37AF7D970}" destId="{9789A3FF-E60E-4E91-872D-03ECE8596828}" srcOrd="0" destOrd="0" presId="urn:microsoft.com/office/officeart/2005/8/layout/cycle4"/>
    <dgm:cxn modelId="{8B7D7E7A-39A3-434C-8BB1-C4770E28BEFD}" type="presParOf" srcId="{9C6599A4-EFEA-4AC0-AD45-58D37AF7D970}" destId="{94356051-6E06-4020-ACD7-5B37D1CCCEC6}" srcOrd="1" destOrd="0" presId="urn:microsoft.com/office/officeart/2005/8/layout/cycle4"/>
    <dgm:cxn modelId="{BD0092BA-67F4-427F-B616-84147039A8CC}" type="presParOf" srcId="{DF5F46D8-025C-4DFD-85FE-E18388B79E45}" destId="{CCB6767F-93CC-4B63-9CD9-37F685A02E80}" srcOrd="2" destOrd="0" presId="urn:microsoft.com/office/officeart/2005/8/layout/cycle4"/>
    <dgm:cxn modelId="{8D59130B-8E2D-4733-97A1-257ED729BA0D}" type="presParOf" srcId="{CCB6767F-93CC-4B63-9CD9-37F685A02E80}" destId="{49EE4D44-4AF6-4C4A-A799-1684D20D0C6A}" srcOrd="0" destOrd="0" presId="urn:microsoft.com/office/officeart/2005/8/layout/cycle4"/>
    <dgm:cxn modelId="{20D5F139-F765-4F84-A093-31BEB3382914}" type="presParOf" srcId="{CCB6767F-93CC-4B63-9CD9-37F685A02E80}" destId="{1D8943DE-372D-41C9-9ABC-F9D040688DEB}" srcOrd="1" destOrd="0" presId="urn:microsoft.com/office/officeart/2005/8/layout/cycle4"/>
    <dgm:cxn modelId="{C6F22F3C-AA79-44F3-A8C7-93DD9E28F525}" type="presParOf" srcId="{DF5F46D8-025C-4DFD-85FE-E18388B79E45}" destId="{AE4469C4-BE14-4231-BE91-7566E7827338}" srcOrd="3" destOrd="0" presId="urn:microsoft.com/office/officeart/2005/8/layout/cycle4"/>
    <dgm:cxn modelId="{F4CB7004-991D-4294-B9D7-425937C1BB3A}" type="presParOf" srcId="{AE4469C4-BE14-4231-BE91-7566E7827338}" destId="{FB89A639-73AF-4A52-ACFD-7FE66F2D95B5}" srcOrd="0" destOrd="0" presId="urn:microsoft.com/office/officeart/2005/8/layout/cycle4"/>
    <dgm:cxn modelId="{0107D228-6043-4CFA-82E7-2DBAC20F354D}" type="presParOf" srcId="{AE4469C4-BE14-4231-BE91-7566E7827338}" destId="{B18F4CD8-8742-41DF-A640-22EB4F441924}" srcOrd="1" destOrd="0" presId="urn:microsoft.com/office/officeart/2005/8/layout/cycle4"/>
    <dgm:cxn modelId="{E99272E9-11FC-48BB-A3E5-2FD3038D1277}" type="presParOf" srcId="{DF5F46D8-025C-4DFD-85FE-E18388B79E45}" destId="{8D7CC834-C7B2-4E24-BA16-2787A742B6B0}" srcOrd="4" destOrd="0" presId="urn:microsoft.com/office/officeart/2005/8/layout/cycle4"/>
    <dgm:cxn modelId="{D9AA7AA0-BE9C-4992-9E33-D8B556942A77}" type="presParOf" srcId="{C66BA421-CCFC-4AF5-96F2-31BBDE149CEC}" destId="{CC85F5AF-C3C3-44E9-8016-550DDF8374F8}" srcOrd="1" destOrd="0" presId="urn:microsoft.com/office/officeart/2005/8/layout/cycle4"/>
    <dgm:cxn modelId="{7424978D-BD55-4FF4-997F-7827D69CE252}" type="presParOf" srcId="{CC85F5AF-C3C3-44E9-8016-550DDF8374F8}" destId="{0C2A0244-D51B-49CE-A9B3-E2504789F3E7}" srcOrd="0" destOrd="0" presId="urn:microsoft.com/office/officeart/2005/8/layout/cycle4"/>
    <dgm:cxn modelId="{B9800A44-256F-41F0-ABA1-B5BC5E738684}" type="presParOf" srcId="{CC85F5AF-C3C3-44E9-8016-550DDF8374F8}" destId="{65AF1F9F-0B17-46F3-BB70-EB80A6E3174D}" srcOrd="1" destOrd="0" presId="urn:microsoft.com/office/officeart/2005/8/layout/cycle4"/>
    <dgm:cxn modelId="{D102728B-6955-4B56-BBE1-59A1680A5C49}" type="presParOf" srcId="{CC85F5AF-C3C3-44E9-8016-550DDF8374F8}" destId="{05FB893F-2508-48E4-9ABE-62D4C933607C}" srcOrd="2" destOrd="0" presId="urn:microsoft.com/office/officeart/2005/8/layout/cycle4"/>
    <dgm:cxn modelId="{833717BD-4B06-43D9-ABA2-AEFFB788D298}" type="presParOf" srcId="{CC85F5AF-C3C3-44E9-8016-550DDF8374F8}" destId="{E3129D10-234E-4DAF-BEBC-8F9E49A37F9F}" srcOrd="3" destOrd="0" presId="urn:microsoft.com/office/officeart/2005/8/layout/cycle4"/>
    <dgm:cxn modelId="{D59EA58E-EA36-40C7-8B28-C0981242D967}" type="presParOf" srcId="{CC85F5AF-C3C3-44E9-8016-550DDF8374F8}" destId="{FC319B84-5430-4E45-9F54-AA3BD8DD11C0}" srcOrd="4" destOrd="0" presId="urn:microsoft.com/office/officeart/2005/8/layout/cycle4"/>
    <dgm:cxn modelId="{05E322CB-4864-4643-989B-F86A6B2FE1FB}" type="presParOf" srcId="{C66BA421-CCFC-4AF5-96F2-31BBDE149CEC}" destId="{472A7F29-EE1D-4F91-B307-BEF018D3B8AF}" srcOrd="2" destOrd="0" presId="urn:microsoft.com/office/officeart/2005/8/layout/cycle4"/>
    <dgm:cxn modelId="{4C10F2F9-7311-4053-AEDB-7F9CBED51F23}" type="presParOf" srcId="{C66BA421-CCFC-4AF5-96F2-31BBDE149CEC}" destId="{84C626BE-262F-4119-A1AC-7D7684C9C16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E4D44-4AF6-4C4A-A799-1684D20D0C6A}">
      <dsp:nvSpPr>
        <dsp:cNvPr id="0" name=""/>
        <dsp:cNvSpPr/>
      </dsp:nvSpPr>
      <dsp:spPr>
        <a:xfrm>
          <a:off x="4213320" y="3915074"/>
          <a:ext cx="2582357" cy="1672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r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Configuring URL routing patterns and mapping them to appropriate views was confusing at times, especially when dealing with dynamic URLs, query parameters, and complex URL structures.</a:t>
          </a:r>
          <a:endParaRPr lang="en-IN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4773" y="4370016"/>
        <a:ext cx="1734158" cy="1181094"/>
      </dsp:txXfrm>
    </dsp:sp>
    <dsp:sp modelId="{FB89A639-73AF-4A52-ACFD-7FE66F2D95B5}">
      <dsp:nvSpPr>
        <dsp:cNvPr id="0" name=""/>
        <dsp:cNvSpPr/>
      </dsp:nvSpPr>
      <dsp:spPr>
        <a:xfrm>
          <a:off x="0" y="3915074"/>
          <a:ext cx="2582357" cy="1672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 Integrating front-end frameworks like Bootstrap and handling dynamic content rendering through Django's template engine.. 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46" y="4370016"/>
        <a:ext cx="1734158" cy="1181094"/>
      </dsp:txXfrm>
    </dsp:sp>
    <dsp:sp modelId="{9789A3FF-E60E-4E91-872D-03ECE8596828}">
      <dsp:nvSpPr>
        <dsp:cNvPr id="0" name=""/>
        <dsp:cNvSpPr/>
      </dsp:nvSpPr>
      <dsp:spPr>
        <a:xfrm>
          <a:off x="4213320" y="360412"/>
          <a:ext cx="2582357" cy="1672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r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Implementing user authentication, managing user roles and permissions, and securing sensitive data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4773" y="397158"/>
        <a:ext cx="1734158" cy="1181094"/>
      </dsp:txXfrm>
    </dsp:sp>
    <dsp:sp modelId="{67002E8B-404C-4145-9FE5-444DE9177481}">
      <dsp:nvSpPr>
        <dsp:cNvPr id="0" name=""/>
        <dsp:cNvSpPr/>
      </dsp:nvSpPr>
      <dsp:spPr>
        <a:xfrm>
          <a:off x="0" y="360412"/>
          <a:ext cx="2582357" cy="16727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Configuring and managing the database connections, migrations, and data models was bit challenging, especially when dealing with complex relationships and data transformations</a:t>
          </a: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900" kern="1200" dirty="0"/>
        </a:p>
      </dsp:txBody>
      <dsp:txXfrm>
        <a:off x="36746" y="397158"/>
        <a:ext cx="1734158" cy="1181094"/>
      </dsp:txXfrm>
    </dsp:sp>
    <dsp:sp modelId="{0C2A0244-D51B-49CE-A9B3-E2504789F3E7}">
      <dsp:nvSpPr>
        <dsp:cNvPr id="0" name=""/>
        <dsp:cNvSpPr/>
      </dsp:nvSpPr>
      <dsp:spPr>
        <a:xfrm>
          <a:off x="1082081" y="658376"/>
          <a:ext cx="2263483" cy="22634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Management </a:t>
          </a:r>
          <a:endParaRPr lang="en-IN" sz="1800" kern="1200" dirty="0"/>
        </a:p>
      </dsp:txBody>
      <dsp:txXfrm>
        <a:off x="1745040" y="1321335"/>
        <a:ext cx="1600524" cy="1600524"/>
      </dsp:txXfrm>
    </dsp:sp>
    <dsp:sp modelId="{65AF1F9F-0B17-46F3-BB70-EB80A6E3174D}">
      <dsp:nvSpPr>
        <dsp:cNvPr id="0" name=""/>
        <dsp:cNvSpPr/>
      </dsp:nvSpPr>
      <dsp:spPr>
        <a:xfrm rot="5400000">
          <a:off x="3450113" y="658376"/>
          <a:ext cx="2263483" cy="22634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Authentication</a:t>
          </a:r>
          <a:r>
            <a:rPr lang="en-IN" sz="17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Authorization</a:t>
          </a:r>
          <a:endParaRPr lang="en-IN" sz="1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50113" y="1321335"/>
        <a:ext cx="1600524" cy="1600524"/>
      </dsp:txXfrm>
    </dsp:sp>
    <dsp:sp modelId="{05FB893F-2508-48E4-9ABE-62D4C933607C}">
      <dsp:nvSpPr>
        <dsp:cNvPr id="0" name=""/>
        <dsp:cNvSpPr/>
      </dsp:nvSpPr>
      <dsp:spPr>
        <a:xfrm rot="10800000">
          <a:off x="3450113" y="3026408"/>
          <a:ext cx="2263483" cy="22634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URL Routing and Views</a:t>
          </a: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450113" y="3026408"/>
        <a:ext cx="1600524" cy="1600524"/>
      </dsp:txXfrm>
    </dsp:sp>
    <dsp:sp modelId="{E3129D10-234E-4DAF-BEBC-8F9E49A37F9F}">
      <dsp:nvSpPr>
        <dsp:cNvPr id="0" name=""/>
        <dsp:cNvSpPr/>
      </dsp:nvSpPr>
      <dsp:spPr>
        <a:xfrm rot="16200000">
          <a:off x="1082081" y="3026408"/>
          <a:ext cx="2263483" cy="22634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Templating and Front-end Integration</a:t>
          </a: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745040" y="3026408"/>
        <a:ext cx="1600524" cy="1600524"/>
      </dsp:txXfrm>
    </dsp:sp>
    <dsp:sp modelId="{472A7F29-EE1D-4F91-B307-BEF018D3B8AF}">
      <dsp:nvSpPr>
        <dsp:cNvPr id="0" name=""/>
        <dsp:cNvSpPr/>
      </dsp:nvSpPr>
      <dsp:spPr>
        <a:xfrm>
          <a:off x="3007087" y="2503664"/>
          <a:ext cx="781502" cy="67956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626BE-262F-4119-A1AC-7D7684C9C16B}">
      <dsp:nvSpPr>
        <dsp:cNvPr id="0" name=""/>
        <dsp:cNvSpPr/>
      </dsp:nvSpPr>
      <dsp:spPr>
        <a:xfrm rot="10800000">
          <a:off x="3007087" y="2765036"/>
          <a:ext cx="781502" cy="67956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5/27/2023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eanpollock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office-building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Sean Pollock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8BA1-7CE3-425B-ABEE-5C320703B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39D5-4E7C-4DE1-946F-BFBD70BE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000C-5043-4753-9555-79B001BB5660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1887-30F2-48D4-A483-91E74FE5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F4D3-FAD5-4218-9E7C-57C766B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353" y="6282531"/>
            <a:ext cx="645919" cy="3651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2745C2C1-43AE-4748-AE73-76A74359E3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D8D7DC-BCAC-4AAC-B351-785AC609DD3C}"/>
              </a:ext>
            </a:extLst>
          </p:cNvPr>
          <p:cNvCxnSpPr>
            <a:cxnSpLocks/>
          </p:cNvCxnSpPr>
          <p:nvPr userDrawn="1"/>
        </p:nvCxnSpPr>
        <p:spPr>
          <a:xfrm>
            <a:off x="11870041" y="6379926"/>
            <a:ext cx="0" cy="1703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6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-73807"/>
            <a:ext cx="9780588" cy="6804025"/>
          </a:xfrm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318" y="2979575"/>
            <a:ext cx="9126682" cy="978619"/>
          </a:xfrm>
        </p:spPr>
        <p:txBody>
          <a:bodyPr/>
          <a:lstStyle/>
          <a:p>
            <a:r>
              <a:rPr lang="en-US" sz="4300" dirty="0">
                <a:solidFill>
                  <a:schemeClr val="accent2"/>
                </a:solidFill>
              </a:rPr>
              <a:t>S</a:t>
            </a:r>
            <a:r>
              <a:rPr lang="en-US" sz="4300" dirty="0">
                <a:solidFill>
                  <a:schemeClr val="accent1">
                    <a:lumMod val="75000"/>
                  </a:schemeClr>
                </a:solidFill>
              </a:rPr>
              <a:t>ANITIZATION  </a:t>
            </a:r>
            <a:r>
              <a:rPr lang="en-US" sz="4300" dirty="0">
                <a:solidFill>
                  <a:schemeClr val="accent2"/>
                </a:solidFill>
              </a:rPr>
              <a:t>M</a:t>
            </a:r>
            <a:r>
              <a:rPr lang="en-US" sz="4300" dirty="0">
                <a:solidFill>
                  <a:schemeClr val="accent1">
                    <a:lumMod val="75000"/>
                  </a:schemeClr>
                </a:solidFill>
              </a:rPr>
              <a:t>ANAGEMENT  </a:t>
            </a:r>
            <a:r>
              <a:rPr lang="en-US" sz="4300" dirty="0">
                <a:solidFill>
                  <a:schemeClr val="accent2"/>
                </a:solidFill>
              </a:rPr>
              <a:t>S</a:t>
            </a:r>
            <a:r>
              <a:rPr lang="en-US" sz="4300" dirty="0">
                <a:solidFill>
                  <a:schemeClr val="accent1">
                    <a:lumMod val="75000"/>
                  </a:schemeClr>
                </a:solidFill>
              </a:rPr>
              <a:t>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812" y="3958194"/>
            <a:ext cx="6580188" cy="978619"/>
          </a:xfrm>
        </p:spPr>
        <p:txBody>
          <a:bodyPr/>
          <a:lstStyle/>
          <a:p>
            <a:pPr algn="ctr"/>
            <a:r>
              <a:rPr lang="en-US" dirty="0"/>
              <a:t> 	</a:t>
            </a:r>
            <a:r>
              <a:rPr lang="en-US" sz="2200" dirty="0"/>
              <a:t>Presented By,</a:t>
            </a:r>
          </a:p>
          <a:p>
            <a:pPr algn="ctr"/>
            <a:r>
              <a:rPr lang="en-US" sz="2200" dirty="0"/>
              <a:t>				            BIBIN THOMAS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A4C9E-50FB-D823-95B4-AE72EC4FC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9" t="21688" r="9348" b="26001"/>
          <a:stretch/>
        </p:blipFill>
        <p:spPr>
          <a:xfrm>
            <a:off x="10267183" y="644534"/>
            <a:ext cx="1626062" cy="135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4804D-6027-237C-9703-EF477B3CC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183" y="5100646"/>
            <a:ext cx="1629572" cy="162957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288B0A-FA73-CC5A-411B-02B8DCC85DDE}"/>
              </a:ext>
            </a:extLst>
          </p:cNvPr>
          <p:cNvSpPr/>
          <p:nvPr/>
        </p:nvSpPr>
        <p:spPr>
          <a:xfrm>
            <a:off x="9728200" y="1731432"/>
            <a:ext cx="2031800" cy="215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B7049A1-0652-9BC2-3249-FAB7407E6AC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B7AB2-EE24-BFA3-FB6E-376CF631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5065" y="3617819"/>
            <a:ext cx="4775743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35AD1-4DC2-42F5-AA3C-9E911A4C7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70" t="14960" r="21419" b="9619"/>
          <a:stretch/>
        </p:blipFill>
        <p:spPr>
          <a:xfrm>
            <a:off x="6734440" y="763458"/>
            <a:ext cx="2328333" cy="2367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8FF6C-ED9D-DA23-9A4C-62DD16B32F9E}"/>
              </a:ext>
            </a:extLst>
          </p:cNvPr>
          <p:cNvSpPr txBox="1"/>
          <p:nvPr/>
        </p:nvSpPr>
        <p:spPr>
          <a:xfrm>
            <a:off x="745065" y="875690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Request tracking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Track the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Using Tracking id or mob no: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C6057-AA0C-EBE5-17CB-DD2AA97E278C}"/>
              </a:ext>
            </a:extLst>
          </p:cNvPr>
          <p:cNvSpPr txBox="1"/>
          <p:nvPr/>
        </p:nvSpPr>
        <p:spPr>
          <a:xfrm>
            <a:off x="7374367" y="3869234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Sign in &amp; sign 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Adds security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Sitka Heading Semibold" pitchFamily="2" charset="0"/>
            </a:endParaRP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A4106-D7D4-C64B-7A51-D1E6380699CA}"/>
              </a:ext>
            </a:extLst>
          </p:cNvPr>
          <p:cNvSpPr/>
          <p:nvPr/>
        </p:nvSpPr>
        <p:spPr>
          <a:xfrm>
            <a:off x="9728200" y="6363694"/>
            <a:ext cx="2031800" cy="431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90B7607-B517-18B2-E7E2-FBF2252EE27A}"/>
              </a:ext>
            </a:extLst>
          </p:cNvPr>
          <p:cNvSpPr/>
          <p:nvPr/>
        </p:nvSpPr>
        <p:spPr>
          <a:xfrm>
            <a:off x="3191069" y="0"/>
            <a:ext cx="45719" cy="457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6B37C65-B964-E7DB-CBB8-B761098FAD9F}"/>
              </a:ext>
            </a:extLst>
          </p:cNvPr>
          <p:cNvSpPr/>
          <p:nvPr/>
        </p:nvSpPr>
        <p:spPr>
          <a:xfrm>
            <a:off x="2179472" y="-11335"/>
            <a:ext cx="1203649" cy="103738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7CC42BE-CF44-B97F-135D-80A1C8064554}"/>
              </a:ext>
            </a:extLst>
          </p:cNvPr>
          <p:cNvSpPr/>
          <p:nvPr/>
        </p:nvSpPr>
        <p:spPr>
          <a:xfrm rot="10800000">
            <a:off x="8808773" y="5315291"/>
            <a:ext cx="1203649" cy="103738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B75ED-9304-63FC-9645-BDA021191F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24" t="9911" r="28751" b="4358"/>
          <a:stretch/>
        </p:blipFill>
        <p:spPr>
          <a:xfrm>
            <a:off x="9410597" y="763458"/>
            <a:ext cx="2328332" cy="2374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591181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B7049A1-0652-9BC2-3249-FAB7407E6AC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B7AB2-EE24-BFA3-FB6E-376CF631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6745" y="488491"/>
            <a:ext cx="4766172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35AD1-4DC2-42F5-AA3C-9E911A4C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16527" y="3561252"/>
            <a:ext cx="4742413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8FF6C-ED9D-DA23-9A4C-62DD16B32F9E}"/>
              </a:ext>
            </a:extLst>
          </p:cNvPr>
          <p:cNvSpPr txBox="1"/>
          <p:nvPr/>
        </p:nvSpPr>
        <p:spPr>
          <a:xfrm>
            <a:off x="6794601" y="488491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Admin Dashboard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Interface After 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Can navigate to different options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C6057-AA0C-EBE5-17CB-DD2AA97E278C}"/>
              </a:ext>
            </a:extLst>
          </p:cNvPr>
          <p:cNvSpPr txBox="1"/>
          <p:nvPr/>
        </p:nvSpPr>
        <p:spPr>
          <a:xfrm>
            <a:off x="1210452" y="3892093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Request details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View Request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Can take action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E51ADF-8C5C-70E7-4229-ED423DD54B54}"/>
              </a:ext>
            </a:extLst>
          </p:cNvPr>
          <p:cNvSpPr/>
          <p:nvPr/>
        </p:nvSpPr>
        <p:spPr>
          <a:xfrm>
            <a:off x="9728200" y="1727199"/>
            <a:ext cx="2154667" cy="21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A4106-D7D4-C64B-7A51-D1E6380699CA}"/>
              </a:ext>
            </a:extLst>
          </p:cNvPr>
          <p:cNvSpPr/>
          <p:nvPr/>
        </p:nvSpPr>
        <p:spPr>
          <a:xfrm>
            <a:off x="9728200" y="6363694"/>
            <a:ext cx="2031800" cy="431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0777FB59-CF03-C4D8-66C2-BCBB77FD7F20}"/>
              </a:ext>
            </a:extLst>
          </p:cNvPr>
          <p:cNvSpPr/>
          <p:nvPr/>
        </p:nvSpPr>
        <p:spPr>
          <a:xfrm>
            <a:off x="121298" y="4432041"/>
            <a:ext cx="634482" cy="1240971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B26BE8D4-895F-F155-CAF0-FB8B687F2FAD}"/>
              </a:ext>
            </a:extLst>
          </p:cNvPr>
          <p:cNvSpPr/>
          <p:nvPr/>
        </p:nvSpPr>
        <p:spPr>
          <a:xfrm rot="10800000">
            <a:off x="10994306" y="917481"/>
            <a:ext cx="661537" cy="124722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0656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1082" t="13483" r="4767" b="7149"/>
          <a:stretch/>
        </p:blipFill>
        <p:spPr>
          <a:xfrm>
            <a:off x="65314" y="373223"/>
            <a:ext cx="12126686" cy="6430128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>
                <a:alpha val="59000"/>
              </a:srgbClr>
            </a:solidFill>
            <a:miter lim="800000"/>
          </a:ln>
          <a:effectLst>
            <a:outerShdw blurRad="55000" dist="18000" dir="5400000" algn="tl" rotWithShape="0">
              <a:srgbClr val="000000">
                <a:alpha val="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419" y="166025"/>
            <a:ext cx="5075854" cy="414395"/>
          </a:xfrm>
        </p:spPr>
        <p:txBody>
          <a:bodyPr/>
          <a:lstStyle/>
          <a:p>
            <a:pPr algn="ctr"/>
            <a:b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06FE0-F87D-6D5E-04BD-3C279233A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461" y="83306"/>
            <a:ext cx="1803885" cy="17154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CF11A6-85B6-3A20-0289-CE3658A3E17C}"/>
              </a:ext>
            </a:extLst>
          </p:cNvPr>
          <p:cNvSpPr txBox="1"/>
          <p:nvPr/>
        </p:nvSpPr>
        <p:spPr>
          <a:xfrm>
            <a:off x="298578" y="1679510"/>
            <a:ext cx="11360022" cy="286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delivery of Tracking Id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an automated email delivery system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In-app messaging and chat support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an in-app messaging or chat support feature would enable users 				            to communicate directly with the sanitization service provider.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accessibility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system's accessibility across multiple platforms such as web, 				              mobile, and tablet devices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44536"/>
            <a:ext cx="6641900" cy="1124345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780" y="2576798"/>
            <a:ext cx="5472000" cy="3736666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Can be used by any sanitization companies for keeping record of users.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Easy, Fast and user Friendly Interface.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Makes entire process online and can generate reports.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Designed in such a way that future changes can be done easily</a:t>
            </a:r>
            <a:endParaRPr lang="en-IN" sz="1600" dirty="0">
              <a:latin typeface="Sitka Heading Semibold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0"/>
            <a:ext cx="432000" cy="432001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A9E8A2-DD21-0E63-BDC2-7B8484D2D3D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24913" y="1611344"/>
            <a:ext cx="2666800" cy="584199"/>
          </a:xfrm>
        </p:spPr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61618E-9178-A3BB-F042-40D8A842C553}"/>
              </a:ext>
            </a:extLst>
          </p:cNvPr>
          <p:cNvSpPr/>
          <p:nvPr/>
        </p:nvSpPr>
        <p:spPr>
          <a:xfrm>
            <a:off x="9763594" y="6371350"/>
            <a:ext cx="1996406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Placeholder 13">
            <a:extLst>
              <a:ext uri="{FF2B5EF4-FFF2-40B4-BE49-F238E27FC236}">
                <a16:creationId xmlns:a16="http://schemas.microsoft.com/office/drawing/2014/main" id="{F787C2FE-700B-3D3C-8DA1-82AE78E656C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1049" t="2193" r="7630" b="-196"/>
          <a:stretch/>
        </p:blipFill>
        <p:spPr>
          <a:xfrm>
            <a:off x="6641901" y="26089"/>
            <a:ext cx="5550100" cy="634526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677A83-82B9-52EB-CFB2-D42A236ABD24}"/>
              </a:ext>
            </a:extLst>
          </p:cNvPr>
          <p:cNvSpPr/>
          <p:nvPr/>
        </p:nvSpPr>
        <p:spPr>
          <a:xfrm>
            <a:off x="264064" y="1668880"/>
            <a:ext cx="1660849" cy="234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746EC-6713-100A-A65E-36A83D9250E3}"/>
              </a:ext>
            </a:extLst>
          </p:cNvPr>
          <p:cNvSpPr/>
          <p:nvPr/>
        </p:nvSpPr>
        <p:spPr>
          <a:xfrm>
            <a:off x="4591713" y="1668879"/>
            <a:ext cx="1660849" cy="234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12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7629F-3954-7273-11AD-988537812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774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8298"/>
            <a:ext cx="3386666" cy="41439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F11A6-85B6-3A20-0289-CE3658A3E17C}"/>
              </a:ext>
            </a:extLst>
          </p:cNvPr>
          <p:cNvSpPr txBox="1"/>
          <p:nvPr/>
        </p:nvSpPr>
        <p:spPr>
          <a:xfrm>
            <a:off x="0" y="1716832"/>
            <a:ext cx="9838267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Django by Elman and Mark Lavin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Martin, Computer Database Organization, Prentice-Hall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16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EA7F6-50CF-4B6F-8C91-5341D3821F0A}"/>
              </a:ext>
            </a:extLst>
          </p:cNvPr>
          <p:cNvGrpSpPr/>
          <p:nvPr/>
        </p:nvGrpSpPr>
        <p:grpSpPr>
          <a:xfrm flipH="1">
            <a:off x="-457201" y="4324114"/>
            <a:ext cx="4240918" cy="2533885"/>
            <a:chOff x="7200900" y="3534428"/>
            <a:chExt cx="5562601" cy="3323571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E3A6437-966A-410E-AC1A-DF5507866BAC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29D849F-4848-4080-BAFE-FA27C6BC500C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FB52C20-45EF-4ED5-BE00-A5E5B8B63BE3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6ED42AE-7BDD-46AE-96D7-993C711E75AC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1" name="Picture 240">
            <a:extLst>
              <a:ext uri="{FF2B5EF4-FFF2-40B4-BE49-F238E27FC236}">
                <a16:creationId xmlns:a16="http://schemas.microsoft.com/office/drawing/2014/main" id="{EF4F7486-0DCC-41F1-B899-EB5DB6CBB3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456" t="1928" r="22607" b="3724"/>
          <a:stretch/>
        </p:blipFill>
        <p:spPr>
          <a:xfrm>
            <a:off x="-4" y="0"/>
            <a:ext cx="3596427" cy="6475551"/>
          </a:xfrm>
          <a:custGeom>
            <a:avLst/>
            <a:gdLst>
              <a:gd name="connsiteX0" fmla="*/ 1 w 3596427"/>
              <a:gd name="connsiteY0" fmla="*/ 0 h 6475551"/>
              <a:gd name="connsiteX1" fmla="*/ 2240579 w 3596427"/>
              <a:gd name="connsiteY1" fmla="*/ 0 h 6475551"/>
              <a:gd name="connsiteX2" fmla="*/ 2270979 w 3596427"/>
              <a:gd name="connsiteY2" fmla="*/ 23889 h 6475551"/>
              <a:gd name="connsiteX3" fmla="*/ 3596427 w 3596427"/>
              <a:gd name="connsiteY3" fmla="*/ 2834441 h 6475551"/>
              <a:gd name="connsiteX4" fmla="*/ 141587 w 3596427"/>
              <a:gd name="connsiteY4" fmla="*/ 6471971 h 6475551"/>
              <a:gd name="connsiteX5" fmla="*/ 0 w 3596427"/>
              <a:gd name="connsiteY5" fmla="*/ 6475551 h 6475551"/>
              <a:gd name="connsiteX6" fmla="*/ 1 w 3596427"/>
              <a:gd name="connsiteY6" fmla="*/ 0 h 647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427" h="6475551">
                <a:moveTo>
                  <a:pt x="1" y="0"/>
                </a:moveTo>
                <a:lnTo>
                  <a:pt x="2240579" y="0"/>
                </a:lnTo>
                <a:lnTo>
                  <a:pt x="2270979" y="23889"/>
                </a:lnTo>
                <a:cubicBezTo>
                  <a:pt x="3080464" y="691935"/>
                  <a:pt x="3596427" y="1702933"/>
                  <a:pt x="3596427" y="2834441"/>
                </a:cubicBezTo>
                <a:cubicBezTo>
                  <a:pt x="3596427" y="4783150"/>
                  <a:pt x="2066053" y="6374420"/>
                  <a:pt x="141587" y="6471971"/>
                </a:cubicBezTo>
                <a:lnTo>
                  <a:pt x="0" y="6475551"/>
                </a:lnTo>
                <a:lnTo>
                  <a:pt x="1" y="0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B0D36C9-B069-44B0-AD0A-C76D8453E4E4}"/>
              </a:ext>
            </a:extLst>
          </p:cNvPr>
          <p:cNvGrpSpPr/>
          <p:nvPr/>
        </p:nvGrpSpPr>
        <p:grpSpPr>
          <a:xfrm>
            <a:off x="7228742" y="997421"/>
            <a:ext cx="622446" cy="4911770"/>
            <a:chOff x="6974742" y="946621"/>
            <a:chExt cx="622446" cy="49117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49A0C9-A3BE-47AA-8B45-5B7C311AD08D}"/>
                </a:ext>
              </a:extLst>
            </p:cNvPr>
            <p:cNvCxnSpPr/>
            <p:nvPr/>
          </p:nvCxnSpPr>
          <p:spPr>
            <a:xfrm>
              <a:off x="6974742" y="946621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D5F6D03-B7D8-4F43-BE76-4B4B1E9311A8}"/>
                </a:ext>
              </a:extLst>
            </p:cNvPr>
            <p:cNvCxnSpPr/>
            <p:nvPr/>
          </p:nvCxnSpPr>
          <p:spPr>
            <a:xfrm>
              <a:off x="6974742" y="1648302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598CEA8-85B2-4308-BB07-C7B2F237EE53}"/>
                </a:ext>
              </a:extLst>
            </p:cNvPr>
            <p:cNvCxnSpPr/>
            <p:nvPr/>
          </p:nvCxnSpPr>
          <p:spPr>
            <a:xfrm>
              <a:off x="6974742" y="2349983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49D1EE0-2EF3-474F-B9DF-03EDD09A51D6}"/>
                </a:ext>
              </a:extLst>
            </p:cNvPr>
            <p:cNvCxnSpPr/>
            <p:nvPr/>
          </p:nvCxnSpPr>
          <p:spPr>
            <a:xfrm>
              <a:off x="6974742" y="3051664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56B01DB-91E3-4EE8-B681-44E5A3DEA517}"/>
                </a:ext>
              </a:extLst>
            </p:cNvPr>
            <p:cNvCxnSpPr/>
            <p:nvPr/>
          </p:nvCxnSpPr>
          <p:spPr>
            <a:xfrm>
              <a:off x="6974742" y="3753345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AFE20F1-D9F1-4382-8BAE-F0ABC3E67817}"/>
                </a:ext>
              </a:extLst>
            </p:cNvPr>
            <p:cNvCxnSpPr/>
            <p:nvPr/>
          </p:nvCxnSpPr>
          <p:spPr>
            <a:xfrm>
              <a:off x="6974742" y="4455026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5961E35-6524-47EB-B248-745AFEEC1FC1}"/>
                </a:ext>
              </a:extLst>
            </p:cNvPr>
            <p:cNvCxnSpPr/>
            <p:nvPr/>
          </p:nvCxnSpPr>
          <p:spPr>
            <a:xfrm>
              <a:off x="6974742" y="5156707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4BE3C1A-9536-45F1-86ED-89DB9B63E910}"/>
                </a:ext>
              </a:extLst>
            </p:cNvPr>
            <p:cNvCxnSpPr/>
            <p:nvPr/>
          </p:nvCxnSpPr>
          <p:spPr>
            <a:xfrm>
              <a:off x="6974742" y="5858391"/>
              <a:ext cx="622446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650474-AC99-474F-93D7-F7DEEEA57DEC}"/>
              </a:ext>
            </a:extLst>
          </p:cNvPr>
          <p:cNvCxnSpPr>
            <a:cxnSpLocks/>
          </p:cNvCxnSpPr>
          <p:nvPr/>
        </p:nvCxnSpPr>
        <p:spPr>
          <a:xfrm>
            <a:off x="7542001" y="0"/>
            <a:ext cx="0" cy="6500091"/>
          </a:xfrm>
          <a:prstGeom prst="line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17D78-A78F-4C1C-A5BC-6365F04E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8" y="6378259"/>
            <a:ext cx="423332" cy="441534"/>
          </a:xfrm>
        </p:spPr>
        <p:txBody>
          <a:bodyPr/>
          <a:lstStyle/>
          <a:p>
            <a:fld id="{2745C2C1-43AE-4748-AE73-76A74359E3A8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64BB54-E984-4F12-9E8B-450EDA105C5A}"/>
              </a:ext>
            </a:extLst>
          </p:cNvPr>
          <p:cNvGrpSpPr/>
          <p:nvPr/>
        </p:nvGrpSpPr>
        <p:grpSpPr>
          <a:xfrm>
            <a:off x="6115335" y="717185"/>
            <a:ext cx="4132474" cy="609398"/>
            <a:chOff x="6115335" y="717185"/>
            <a:chExt cx="4132474" cy="609398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B4FD1BA-7E0C-481C-9225-8021B1996B72}"/>
                </a:ext>
              </a:extLst>
            </p:cNvPr>
            <p:cNvSpPr/>
            <p:nvPr/>
          </p:nvSpPr>
          <p:spPr>
            <a:xfrm>
              <a:off x="7287835" y="769757"/>
              <a:ext cx="504260" cy="50425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6C772E-404D-44B6-A0D3-3CEA45D068E5}"/>
                </a:ext>
              </a:extLst>
            </p:cNvPr>
            <p:cNvSpPr txBox="1"/>
            <p:nvPr/>
          </p:nvSpPr>
          <p:spPr>
            <a:xfrm>
              <a:off x="6115335" y="806441"/>
              <a:ext cx="102870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id-ID" sz="2800" b="1">
                  <a:solidFill>
                    <a:schemeClr val="accent4"/>
                  </a:solidFill>
                </a:rPr>
                <a:t>01</a:t>
              </a:r>
              <a:endParaRPr lang="en-US" sz="2800" b="1">
                <a:solidFill>
                  <a:schemeClr val="accent4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557163-6378-4710-AB68-94CA246E15BF}"/>
                </a:ext>
              </a:extLst>
            </p:cNvPr>
            <p:cNvSpPr txBox="1"/>
            <p:nvPr/>
          </p:nvSpPr>
          <p:spPr>
            <a:xfrm>
              <a:off x="7939967" y="849529"/>
              <a:ext cx="2307842" cy="34471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id-ID" sz="2000" b="1" dirty="0"/>
                <a:t>A</a:t>
              </a:r>
              <a:r>
                <a:rPr lang="en-IN" sz="2000" b="1" dirty="0" err="1"/>
                <a:t>bstract</a:t>
              </a:r>
              <a:endParaRPr lang="en-US" sz="20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71609F-98FC-4629-9FDC-9FD487D0EB65}"/>
                </a:ext>
              </a:extLst>
            </p:cNvPr>
            <p:cNvSpPr/>
            <p:nvPr/>
          </p:nvSpPr>
          <p:spPr>
            <a:xfrm>
              <a:off x="7333629" y="813514"/>
              <a:ext cx="416744" cy="4167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A8E4286-22C5-413A-B82D-570C1B8A8162}"/>
                </a:ext>
              </a:extLst>
            </p:cNvPr>
            <p:cNvGrpSpPr/>
            <p:nvPr/>
          </p:nvGrpSpPr>
          <p:grpSpPr>
            <a:xfrm>
              <a:off x="7468684" y="929016"/>
              <a:ext cx="146635" cy="185737"/>
              <a:chOff x="3421063" y="2525713"/>
              <a:chExt cx="285750" cy="361950"/>
            </a:xfrm>
          </p:grpSpPr>
          <p:sp>
            <p:nvSpPr>
              <p:cNvPr id="133" name="Freeform 6">
                <a:extLst>
                  <a:ext uri="{FF2B5EF4-FFF2-40B4-BE49-F238E27FC236}">
                    <a16:creationId xmlns:a16="http://schemas.microsoft.com/office/drawing/2014/main" id="{69E83B9F-D817-4DAC-A67B-45C3FC2D6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525713"/>
                <a:ext cx="165100" cy="361950"/>
              </a:xfrm>
              <a:custGeom>
                <a:avLst/>
                <a:gdLst>
                  <a:gd name="T0" fmla="*/ 42 w 44"/>
                  <a:gd name="T1" fmla="*/ 0 h 96"/>
                  <a:gd name="T2" fmla="*/ 2 w 44"/>
                  <a:gd name="T3" fmla="*/ 0 h 96"/>
                  <a:gd name="T4" fmla="*/ 0 w 44"/>
                  <a:gd name="T5" fmla="*/ 2 h 96"/>
                  <a:gd name="T6" fmla="*/ 0 w 44"/>
                  <a:gd name="T7" fmla="*/ 4 h 96"/>
                  <a:gd name="T8" fmla="*/ 4 w 44"/>
                  <a:gd name="T9" fmla="*/ 4 h 96"/>
                  <a:gd name="T10" fmla="*/ 26 w 44"/>
                  <a:gd name="T11" fmla="*/ 4 h 96"/>
                  <a:gd name="T12" fmla="*/ 28 w 44"/>
                  <a:gd name="T13" fmla="*/ 6 h 96"/>
                  <a:gd name="T14" fmla="*/ 26 w 44"/>
                  <a:gd name="T15" fmla="*/ 8 h 96"/>
                  <a:gd name="T16" fmla="*/ 0 w 44"/>
                  <a:gd name="T17" fmla="*/ 8 h 96"/>
                  <a:gd name="T18" fmla="*/ 0 w 44"/>
                  <a:gd name="T19" fmla="*/ 12 h 96"/>
                  <a:gd name="T20" fmla="*/ 18 w 44"/>
                  <a:gd name="T21" fmla="*/ 12 h 96"/>
                  <a:gd name="T22" fmla="*/ 20 w 44"/>
                  <a:gd name="T23" fmla="*/ 14 h 96"/>
                  <a:gd name="T24" fmla="*/ 18 w 44"/>
                  <a:gd name="T25" fmla="*/ 16 h 96"/>
                  <a:gd name="T26" fmla="*/ 0 w 44"/>
                  <a:gd name="T27" fmla="*/ 16 h 96"/>
                  <a:gd name="T28" fmla="*/ 0 w 44"/>
                  <a:gd name="T29" fmla="*/ 20 h 96"/>
                  <a:gd name="T30" fmla="*/ 14 w 44"/>
                  <a:gd name="T31" fmla="*/ 20 h 96"/>
                  <a:gd name="T32" fmla="*/ 16 w 44"/>
                  <a:gd name="T33" fmla="*/ 22 h 96"/>
                  <a:gd name="T34" fmla="*/ 14 w 44"/>
                  <a:gd name="T35" fmla="*/ 24 h 96"/>
                  <a:gd name="T36" fmla="*/ 0 w 44"/>
                  <a:gd name="T37" fmla="*/ 24 h 96"/>
                  <a:gd name="T38" fmla="*/ 0 w 44"/>
                  <a:gd name="T39" fmla="*/ 28 h 96"/>
                  <a:gd name="T40" fmla="*/ 14 w 44"/>
                  <a:gd name="T41" fmla="*/ 28 h 96"/>
                  <a:gd name="T42" fmla="*/ 16 w 44"/>
                  <a:gd name="T43" fmla="*/ 30 h 96"/>
                  <a:gd name="T44" fmla="*/ 16 w 44"/>
                  <a:gd name="T45" fmla="*/ 96 h 96"/>
                  <a:gd name="T46" fmla="*/ 20 w 44"/>
                  <a:gd name="T47" fmla="*/ 96 h 96"/>
                  <a:gd name="T48" fmla="*/ 20 w 44"/>
                  <a:gd name="T49" fmla="*/ 82 h 96"/>
                  <a:gd name="T50" fmla="*/ 22 w 44"/>
                  <a:gd name="T51" fmla="*/ 80 h 96"/>
                  <a:gd name="T52" fmla="*/ 34 w 44"/>
                  <a:gd name="T53" fmla="*/ 80 h 96"/>
                  <a:gd name="T54" fmla="*/ 36 w 44"/>
                  <a:gd name="T55" fmla="*/ 82 h 96"/>
                  <a:gd name="T56" fmla="*/ 36 w 44"/>
                  <a:gd name="T57" fmla="*/ 96 h 96"/>
                  <a:gd name="T58" fmla="*/ 42 w 44"/>
                  <a:gd name="T59" fmla="*/ 96 h 96"/>
                  <a:gd name="T60" fmla="*/ 44 w 44"/>
                  <a:gd name="T61" fmla="*/ 94 h 96"/>
                  <a:gd name="T62" fmla="*/ 44 w 44"/>
                  <a:gd name="T63" fmla="*/ 2 h 96"/>
                  <a:gd name="T64" fmla="*/ 42 w 44"/>
                  <a:gd name="T6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4" h="96"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5"/>
                      <a:pt x="28" y="6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20" y="13"/>
                      <a:pt x="20" y="14"/>
                    </a:cubicBezTo>
                    <a:cubicBezTo>
                      <a:pt x="20" y="15"/>
                      <a:pt x="19" y="16"/>
                      <a:pt x="18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0"/>
                      <a:pt x="16" y="21"/>
                      <a:pt x="16" y="22"/>
                    </a:cubicBezTo>
                    <a:cubicBezTo>
                      <a:pt x="16" y="23"/>
                      <a:pt x="15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5" y="28"/>
                      <a:pt x="16" y="29"/>
                      <a:pt x="16" y="30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1"/>
                      <a:pt x="21" y="80"/>
                      <a:pt x="22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5" y="80"/>
                      <a:pt x="36" y="81"/>
                      <a:pt x="36" y="82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43" y="96"/>
                      <a:pt x="44" y="95"/>
                      <a:pt x="44" y="94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7">
                <a:extLst>
                  <a:ext uri="{FF2B5EF4-FFF2-40B4-BE49-F238E27FC236}">
                    <a16:creationId xmlns:a16="http://schemas.microsoft.com/office/drawing/2014/main" id="{57A28B0B-4042-4C03-818F-B4BD642A7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063" y="2646363"/>
                <a:ext cx="165100" cy="241300"/>
              </a:xfrm>
              <a:custGeom>
                <a:avLst/>
                <a:gdLst>
                  <a:gd name="T0" fmla="*/ 2 w 44"/>
                  <a:gd name="T1" fmla="*/ 0 h 64"/>
                  <a:gd name="T2" fmla="*/ 0 w 44"/>
                  <a:gd name="T3" fmla="*/ 2 h 64"/>
                  <a:gd name="T4" fmla="*/ 0 w 44"/>
                  <a:gd name="T5" fmla="*/ 8 h 64"/>
                  <a:gd name="T6" fmla="*/ 18 w 44"/>
                  <a:gd name="T7" fmla="*/ 8 h 64"/>
                  <a:gd name="T8" fmla="*/ 20 w 44"/>
                  <a:gd name="T9" fmla="*/ 10 h 64"/>
                  <a:gd name="T10" fmla="*/ 18 w 44"/>
                  <a:gd name="T11" fmla="*/ 12 h 64"/>
                  <a:gd name="T12" fmla="*/ 0 w 44"/>
                  <a:gd name="T13" fmla="*/ 12 h 64"/>
                  <a:gd name="T14" fmla="*/ 0 w 44"/>
                  <a:gd name="T15" fmla="*/ 16 h 64"/>
                  <a:gd name="T16" fmla="*/ 14 w 44"/>
                  <a:gd name="T17" fmla="*/ 16 h 64"/>
                  <a:gd name="T18" fmla="*/ 16 w 44"/>
                  <a:gd name="T19" fmla="*/ 18 h 64"/>
                  <a:gd name="T20" fmla="*/ 14 w 44"/>
                  <a:gd name="T21" fmla="*/ 20 h 64"/>
                  <a:gd name="T22" fmla="*/ 0 w 44"/>
                  <a:gd name="T23" fmla="*/ 20 h 64"/>
                  <a:gd name="T24" fmla="*/ 0 w 44"/>
                  <a:gd name="T25" fmla="*/ 24 h 64"/>
                  <a:gd name="T26" fmla="*/ 10 w 44"/>
                  <a:gd name="T27" fmla="*/ 24 h 64"/>
                  <a:gd name="T28" fmla="*/ 12 w 44"/>
                  <a:gd name="T29" fmla="*/ 26 h 64"/>
                  <a:gd name="T30" fmla="*/ 10 w 44"/>
                  <a:gd name="T31" fmla="*/ 28 h 64"/>
                  <a:gd name="T32" fmla="*/ 0 w 44"/>
                  <a:gd name="T33" fmla="*/ 28 h 64"/>
                  <a:gd name="T34" fmla="*/ 0 w 44"/>
                  <a:gd name="T35" fmla="*/ 62 h 64"/>
                  <a:gd name="T36" fmla="*/ 2 w 44"/>
                  <a:gd name="T37" fmla="*/ 64 h 64"/>
                  <a:gd name="T38" fmla="*/ 8 w 44"/>
                  <a:gd name="T39" fmla="*/ 64 h 64"/>
                  <a:gd name="T40" fmla="*/ 8 w 44"/>
                  <a:gd name="T41" fmla="*/ 50 h 64"/>
                  <a:gd name="T42" fmla="*/ 10 w 44"/>
                  <a:gd name="T43" fmla="*/ 48 h 64"/>
                  <a:gd name="T44" fmla="*/ 22 w 44"/>
                  <a:gd name="T45" fmla="*/ 48 h 64"/>
                  <a:gd name="T46" fmla="*/ 24 w 44"/>
                  <a:gd name="T47" fmla="*/ 50 h 64"/>
                  <a:gd name="T48" fmla="*/ 24 w 44"/>
                  <a:gd name="T49" fmla="*/ 64 h 64"/>
                  <a:gd name="T50" fmla="*/ 44 w 44"/>
                  <a:gd name="T51" fmla="*/ 64 h 64"/>
                  <a:gd name="T52" fmla="*/ 44 w 44"/>
                  <a:gd name="T53" fmla="*/ 2 h 64"/>
                  <a:gd name="T54" fmla="*/ 44 w 44"/>
                  <a:gd name="T55" fmla="*/ 0 h 64"/>
                  <a:gd name="T56" fmla="*/ 42 w 44"/>
                  <a:gd name="T57" fmla="*/ 0 h 64"/>
                  <a:gd name="T58" fmla="*/ 2 w 44"/>
                  <a:gd name="T5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" h="64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8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6" y="17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cubicBezTo>
                      <a:pt x="12" y="27"/>
                      <a:pt x="11" y="28"/>
                      <a:pt x="1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49"/>
                      <a:pt x="9" y="48"/>
                      <a:pt x="10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3" y="48"/>
                      <a:pt x="24" y="49"/>
                      <a:pt x="24" y="5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55F67D-290B-422B-9BF9-35DC468ED092}"/>
                </a:ext>
              </a:extLst>
            </p:cNvPr>
            <p:cNvCxnSpPr>
              <a:cxnSpLocks/>
            </p:cNvCxnSpPr>
            <p:nvPr/>
          </p:nvCxnSpPr>
          <p:spPr>
            <a:xfrm>
              <a:off x="9213990" y="717185"/>
              <a:ext cx="0" cy="6093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9622E058-D984-4CA1-8167-42DFC0DC94FA}"/>
              </a:ext>
            </a:extLst>
          </p:cNvPr>
          <p:cNvSpPr/>
          <p:nvPr/>
        </p:nvSpPr>
        <p:spPr>
          <a:xfrm>
            <a:off x="7287835" y="2137111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4AFDC1-7620-4813-B9CD-AB40FB4BD13A}"/>
              </a:ext>
            </a:extLst>
          </p:cNvPr>
          <p:cNvSpPr txBox="1"/>
          <p:nvPr/>
        </p:nvSpPr>
        <p:spPr>
          <a:xfrm>
            <a:off x="6115335" y="2173795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id-ID" sz="2800" b="1">
                <a:solidFill>
                  <a:schemeClr val="accent4"/>
                </a:solidFill>
              </a:rPr>
              <a:t>03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C8CFBA6-0DED-43C8-A489-112A0768D9F5}"/>
              </a:ext>
            </a:extLst>
          </p:cNvPr>
          <p:cNvSpPr txBox="1"/>
          <p:nvPr/>
        </p:nvSpPr>
        <p:spPr>
          <a:xfrm>
            <a:off x="7939967" y="2093773"/>
            <a:ext cx="2307842" cy="5909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IN" sz="2000" b="1" dirty="0"/>
              <a:t>Technical </a:t>
            </a:r>
          </a:p>
          <a:p>
            <a:pPr>
              <a:lnSpc>
                <a:spcPct val="80000"/>
              </a:lnSpc>
            </a:pPr>
            <a:r>
              <a:rPr lang="en-IN" sz="2000" b="1" dirty="0"/>
              <a:t>Aspects</a:t>
            </a:r>
            <a:endParaRPr lang="id-ID" sz="20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74E7E35-9C1E-49F6-9D74-1DF1E3DC2A2A}"/>
              </a:ext>
            </a:extLst>
          </p:cNvPr>
          <p:cNvSpPr/>
          <p:nvPr/>
        </p:nvSpPr>
        <p:spPr>
          <a:xfrm>
            <a:off x="7333629" y="2180868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86BBFA-F76E-4D98-87D2-83094598853F}"/>
              </a:ext>
            </a:extLst>
          </p:cNvPr>
          <p:cNvCxnSpPr>
            <a:cxnSpLocks/>
          </p:cNvCxnSpPr>
          <p:nvPr/>
        </p:nvCxnSpPr>
        <p:spPr>
          <a:xfrm>
            <a:off x="9213990" y="2084539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A178AC9-005F-4420-ACEF-B08D710426B9}"/>
              </a:ext>
            </a:extLst>
          </p:cNvPr>
          <p:cNvGrpSpPr/>
          <p:nvPr/>
        </p:nvGrpSpPr>
        <p:grpSpPr>
          <a:xfrm>
            <a:off x="7451169" y="2296777"/>
            <a:ext cx="181665" cy="184923"/>
            <a:chOff x="8447088" y="4332288"/>
            <a:chExt cx="354012" cy="360363"/>
          </a:xfrm>
        </p:grpSpPr>
        <p:sp>
          <p:nvSpPr>
            <p:cNvPr id="173" name="Oval 103">
              <a:extLst>
                <a:ext uri="{FF2B5EF4-FFF2-40B4-BE49-F238E27FC236}">
                  <a16:creationId xmlns:a16="http://schemas.microsoft.com/office/drawing/2014/main" id="{A9CEF742-C1B3-4E6E-A3D3-7392DEEE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250" y="4332288"/>
              <a:ext cx="120650" cy="1206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04">
              <a:extLst>
                <a:ext uri="{FF2B5EF4-FFF2-40B4-BE49-F238E27FC236}">
                  <a16:creationId xmlns:a16="http://schemas.microsoft.com/office/drawing/2014/main" id="{620C86A1-078E-46DC-8EF5-936898C2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4467226"/>
              <a:ext cx="180975" cy="225425"/>
            </a:xfrm>
            <a:custGeom>
              <a:avLst/>
              <a:gdLst>
                <a:gd name="T0" fmla="*/ 28 w 48"/>
                <a:gd name="T1" fmla="*/ 0 h 60"/>
                <a:gd name="T2" fmla="*/ 30 w 48"/>
                <a:gd name="T3" fmla="*/ 27 h 60"/>
                <a:gd name="T4" fmla="*/ 24 w 48"/>
                <a:gd name="T5" fmla="*/ 33 h 60"/>
                <a:gd name="T6" fmla="*/ 18 w 48"/>
                <a:gd name="T7" fmla="*/ 27 h 60"/>
                <a:gd name="T8" fmla="*/ 20 w 48"/>
                <a:gd name="T9" fmla="*/ 0 h 60"/>
                <a:gd name="T10" fmla="*/ 0 w 48"/>
                <a:gd name="T11" fmla="*/ 0 h 60"/>
                <a:gd name="T12" fmla="*/ 0 w 48"/>
                <a:gd name="T13" fmla="*/ 2 h 60"/>
                <a:gd name="T14" fmla="*/ 14 w 48"/>
                <a:gd name="T15" fmla="*/ 33 h 60"/>
                <a:gd name="T16" fmla="*/ 14 w 48"/>
                <a:gd name="T17" fmla="*/ 60 h 60"/>
                <a:gd name="T18" fmla="*/ 34 w 48"/>
                <a:gd name="T19" fmla="*/ 60 h 60"/>
                <a:gd name="T20" fmla="*/ 34 w 48"/>
                <a:gd name="T21" fmla="*/ 33 h 60"/>
                <a:gd name="T22" fmla="*/ 48 w 48"/>
                <a:gd name="T23" fmla="*/ 2 h 60"/>
                <a:gd name="T24" fmla="*/ 48 w 48"/>
                <a:gd name="T25" fmla="*/ 0 h 60"/>
                <a:gd name="T26" fmla="*/ 28 w 48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28" y="0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105">
              <a:extLst>
                <a:ext uri="{FF2B5EF4-FFF2-40B4-BE49-F238E27FC236}">
                  <a16:creationId xmlns:a16="http://schemas.microsoft.com/office/drawing/2014/main" id="{89044143-F2C3-4E47-8044-5520C61D0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0125" y="4511676"/>
              <a:ext cx="180975" cy="180975"/>
            </a:xfrm>
            <a:custGeom>
              <a:avLst/>
              <a:gdLst>
                <a:gd name="T0" fmla="*/ 47 w 48"/>
                <a:gd name="T1" fmla="*/ 28 h 48"/>
                <a:gd name="T2" fmla="*/ 44 w 48"/>
                <a:gd name="T3" fmla="*/ 26 h 48"/>
                <a:gd name="T4" fmla="*/ 44 w 48"/>
                <a:gd name="T5" fmla="*/ 24 h 48"/>
                <a:gd name="T6" fmla="*/ 44 w 48"/>
                <a:gd name="T7" fmla="*/ 22 h 48"/>
                <a:gd name="T8" fmla="*/ 47 w 48"/>
                <a:gd name="T9" fmla="*/ 20 h 48"/>
                <a:gd name="T10" fmla="*/ 48 w 48"/>
                <a:gd name="T11" fmla="*/ 17 h 48"/>
                <a:gd name="T12" fmla="*/ 42 w 48"/>
                <a:gd name="T13" fmla="*/ 7 h 48"/>
                <a:gd name="T14" fmla="*/ 41 w 48"/>
                <a:gd name="T15" fmla="*/ 6 h 48"/>
                <a:gd name="T16" fmla="*/ 39 w 48"/>
                <a:gd name="T17" fmla="*/ 6 h 48"/>
                <a:gd name="T18" fmla="*/ 36 w 48"/>
                <a:gd name="T19" fmla="*/ 8 h 48"/>
                <a:gd name="T20" fmla="*/ 32 w 48"/>
                <a:gd name="T21" fmla="*/ 6 h 48"/>
                <a:gd name="T22" fmla="*/ 32 w 48"/>
                <a:gd name="T23" fmla="*/ 2 h 48"/>
                <a:gd name="T24" fmla="*/ 30 w 48"/>
                <a:gd name="T25" fmla="*/ 0 h 48"/>
                <a:gd name="T26" fmla="*/ 18 w 48"/>
                <a:gd name="T27" fmla="*/ 0 h 48"/>
                <a:gd name="T28" fmla="*/ 16 w 48"/>
                <a:gd name="T29" fmla="*/ 2 h 48"/>
                <a:gd name="T30" fmla="*/ 16 w 48"/>
                <a:gd name="T31" fmla="*/ 6 h 48"/>
                <a:gd name="T32" fmla="*/ 12 w 48"/>
                <a:gd name="T33" fmla="*/ 8 h 48"/>
                <a:gd name="T34" fmla="*/ 9 w 48"/>
                <a:gd name="T35" fmla="*/ 6 h 48"/>
                <a:gd name="T36" fmla="*/ 6 w 48"/>
                <a:gd name="T37" fmla="*/ 7 h 48"/>
                <a:gd name="T38" fmla="*/ 0 w 48"/>
                <a:gd name="T39" fmla="*/ 17 h 48"/>
                <a:gd name="T40" fmla="*/ 0 w 48"/>
                <a:gd name="T41" fmla="*/ 19 h 48"/>
                <a:gd name="T42" fmla="*/ 1 w 48"/>
                <a:gd name="T43" fmla="*/ 20 h 48"/>
                <a:gd name="T44" fmla="*/ 4 w 48"/>
                <a:gd name="T45" fmla="*/ 22 h 48"/>
                <a:gd name="T46" fmla="*/ 4 w 48"/>
                <a:gd name="T47" fmla="*/ 24 h 48"/>
                <a:gd name="T48" fmla="*/ 4 w 48"/>
                <a:gd name="T49" fmla="*/ 26 h 48"/>
                <a:gd name="T50" fmla="*/ 1 w 48"/>
                <a:gd name="T51" fmla="*/ 28 h 48"/>
                <a:gd name="T52" fmla="*/ 0 w 48"/>
                <a:gd name="T53" fmla="*/ 29 h 48"/>
                <a:gd name="T54" fmla="*/ 0 w 48"/>
                <a:gd name="T55" fmla="*/ 31 h 48"/>
                <a:gd name="T56" fmla="*/ 6 w 48"/>
                <a:gd name="T57" fmla="*/ 41 h 48"/>
                <a:gd name="T58" fmla="*/ 9 w 48"/>
                <a:gd name="T59" fmla="*/ 42 h 48"/>
                <a:gd name="T60" fmla="*/ 12 w 48"/>
                <a:gd name="T61" fmla="*/ 40 h 48"/>
                <a:gd name="T62" fmla="*/ 16 w 48"/>
                <a:gd name="T63" fmla="*/ 42 h 48"/>
                <a:gd name="T64" fmla="*/ 16 w 48"/>
                <a:gd name="T65" fmla="*/ 46 h 48"/>
                <a:gd name="T66" fmla="*/ 18 w 48"/>
                <a:gd name="T67" fmla="*/ 48 h 48"/>
                <a:gd name="T68" fmla="*/ 30 w 48"/>
                <a:gd name="T69" fmla="*/ 48 h 48"/>
                <a:gd name="T70" fmla="*/ 32 w 48"/>
                <a:gd name="T71" fmla="*/ 46 h 48"/>
                <a:gd name="T72" fmla="*/ 32 w 48"/>
                <a:gd name="T73" fmla="*/ 42 h 48"/>
                <a:gd name="T74" fmla="*/ 36 w 48"/>
                <a:gd name="T75" fmla="*/ 40 h 48"/>
                <a:gd name="T76" fmla="*/ 39 w 48"/>
                <a:gd name="T77" fmla="*/ 42 h 48"/>
                <a:gd name="T78" fmla="*/ 41 w 48"/>
                <a:gd name="T79" fmla="*/ 42 h 48"/>
                <a:gd name="T80" fmla="*/ 42 w 48"/>
                <a:gd name="T81" fmla="*/ 41 h 48"/>
                <a:gd name="T82" fmla="*/ 48 w 48"/>
                <a:gd name="T83" fmla="*/ 31 h 48"/>
                <a:gd name="T84" fmla="*/ 47 w 48"/>
                <a:gd name="T85" fmla="*/ 28 h 48"/>
                <a:gd name="T86" fmla="*/ 24 w 48"/>
                <a:gd name="T87" fmla="*/ 32 h 48"/>
                <a:gd name="T88" fmla="*/ 16 w 48"/>
                <a:gd name="T89" fmla="*/ 24 h 48"/>
                <a:gd name="T90" fmla="*/ 24 w 48"/>
                <a:gd name="T91" fmla="*/ 16 h 48"/>
                <a:gd name="T92" fmla="*/ 32 w 48"/>
                <a:gd name="T93" fmla="*/ 24 h 48"/>
                <a:gd name="T94" fmla="*/ 24 w 48"/>
                <a:gd name="T95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8">
                  <a:moveTo>
                    <a:pt x="47" y="28"/>
                  </a:moveTo>
                  <a:cubicBezTo>
                    <a:pt x="44" y="26"/>
                    <a:pt x="44" y="26"/>
                    <a:pt x="44" y="26"/>
                  </a:cubicBezTo>
                  <a:cubicBezTo>
                    <a:pt x="44" y="25"/>
                    <a:pt x="44" y="25"/>
                    <a:pt x="44" y="24"/>
                  </a:cubicBezTo>
                  <a:cubicBezTo>
                    <a:pt x="44" y="23"/>
                    <a:pt x="44" y="23"/>
                    <a:pt x="44" y="22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8" y="19"/>
                    <a:pt x="48" y="18"/>
                    <a:pt x="48" y="1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7"/>
                    <a:pt x="33" y="6"/>
                    <a:pt x="32" y="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3" y="7"/>
                    <a:pt x="12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2"/>
                    <a:pt x="8" y="42"/>
                    <a:pt x="9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1"/>
                    <a:pt x="15" y="42"/>
                    <a:pt x="16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7"/>
                    <a:pt x="17" y="48"/>
                    <a:pt x="18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8"/>
                    <a:pt x="32" y="47"/>
                    <a:pt x="32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5" y="41"/>
                    <a:pt x="36" y="40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1" y="42"/>
                  </a:cubicBezTo>
                  <a:cubicBezTo>
                    <a:pt x="41" y="42"/>
                    <a:pt x="42" y="42"/>
                    <a:pt x="42" y="4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0"/>
                    <a:pt x="48" y="29"/>
                    <a:pt x="47" y="28"/>
                  </a:cubicBezTo>
                  <a:close/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8" y="16"/>
                    <a:pt x="32" y="20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E91003F8-C926-4413-B9C4-06475EDF7AF6}"/>
              </a:ext>
            </a:extLst>
          </p:cNvPr>
          <p:cNvSpPr/>
          <p:nvPr/>
        </p:nvSpPr>
        <p:spPr>
          <a:xfrm>
            <a:off x="7287835" y="1444201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0BFE98-BB6E-468C-A08E-36B4F5D04FEB}"/>
              </a:ext>
            </a:extLst>
          </p:cNvPr>
          <p:cNvSpPr txBox="1"/>
          <p:nvPr/>
        </p:nvSpPr>
        <p:spPr>
          <a:xfrm>
            <a:off x="7939967" y="1480885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>
                <a:solidFill>
                  <a:schemeClr val="accent4"/>
                </a:solidFill>
              </a:rPr>
              <a:t>02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F64E73-149A-44EB-98F7-455A69660E35}"/>
              </a:ext>
            </a:extLst>
          </p:cNvPr>
          <p:cNvSpPr txBox="1"/>
          <p:nvPr/>
        </p:nvSpPr>
        <p:spPr>
          <a:xfrm>
            <a:off x="4836193" y="1523973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IN" sz="2000" b="1" dirty="0"/>
              <a:t>Requirements</a:t>
            </a:r>
            <a:endParaRPr lang="en-US" sz="2000" b="1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35F59E2-4297-4E91-92CA-6960091839C9}"/>
              </a:ext>
            </a:extLst>
          </p:cNvPr>
          <p:cNvSpPr/>
          <p:nvPr/>
        </p:nvSpPr>
        <p:spPr>
          <a:xfrm>
            <a:off x="7333629" y="1487958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3128EB5-3E42-41C9-8396-987E91969552}"/>
              </a:ext>
            </a:extLst>
          </p:cNvPr>
          <p:cNvCxnSpPr>
            <a:cxnSpLocks/>
          </p:cNvCxnSpPr>
          <p:nvPr/>
        </p:nvCxnSpPr>
        <p:spPr>
          <a:xfrm>
            <a:off x="5554075" y="1425469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6FAFF4E-6656-4083-90B4-F863EBE64EDF}"/>
              </a:ext>
            </a:extLst>
          </p:cNvPr>
          <p:cNvGrpSpPr/>
          <p:nvPr/>
        </p:nvGrpSpPr>
        <p:grpSpPr>
          <a:xfrm>
            <a:off x="7451576" y="1603867"/>
            <a:ext cx="180850" cy="184923"/>
            <a:chOff x="7726363" y="3609976"/>
            <a:chExt cx="352425" cy="360362"/>
          </a:xfrm>
        </p:grpSpPr>
        <p:sp>
          <p:nvSpPr>
            <p:cNvPr id="177" name="Oval 100">
              <a:extLst>
                <a:ext uri="{FF2B5EF4-FFF2-40B4-BE49-F238E27FC236}">
                  <a16:creationId xmlns:a16="http://schemas.microsoft.com/office/drawing/2014/main" id="{198894DD-ABC3-4E98-BAEB-6F711CE4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525" y="3609976"/>
              <a:ext cx="120650" cy="1206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101">
              <a:extLst>
                <a:ext uri="{FF2B5EF4-FFF2-40B4-BE49-F238E27FC236}">
                  <a16:creationId xmlns:a16="http://schemas.microsoft.com/office/drawing/2014/main" id="{2255C551-F052-4D06-AF6E-3D629E0B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744913"/>
              <a:ext cx="180975" cy="225425"/>
            </a:xfrm>
            <a:custGeom>
              <a:avLst/>
              <a:gdLst>
                <a:gd name="T0" fmla="*/ 28 w 48"/>
                <a:gd name="T1" fmla="*/ 0 h 60"/>
                <a:gd name="T2" fmla="*/ 30 w 48"/>
                <a:gd name="T3" fmla="*/ 27 h 60"/>
                <a:gd name="T4" fmla="*/ 24 w 48"/>
                <a:gd name="T5" fmla="*/ 33 h 60"/>
                <a:gd name="T6" fmla="*/ 18 w 48"/>
                <a:gd name="T7" fmla="*/ 27 h 60"/>
                <a:gd name="T8" fmla="*/ 20 w 48"/>
                <a:gd name="T9" fmla="*/ 0 h 60"/>
                <a:gd name="T10" fmla="*/ 0 w 48"/>
                <a:gd name="T11" fmla="*/ 0 h 60"/>
                <a:gd name="T12" fmla="*/ 0 w 48"/>
                <a:gd name="T13" fmla="*/ 2 h 60"/>
                <a:gd name="T14" fmla="*/ 14 w 48"/>
                <a:gd name="T15" fmla="*/ 33 h 60"/>
                <a:gd name="T16" fmla="*/ 14 w 48"/>
                <a:gd name="T17" fmla="*/ 60 h 60"/>
                <a:gd name="T18" fmla="*/ 34 w 48"/>
                <a:gd name="T19" fmla="*/ 60 h 60"/>
                <a:gd name="T20" fmla="*/ 34 w 48"/>
                <a:gd name="T21" fmla="*/ 33 h 60"/>
                <a:gd name="T22" fmla="*/ 48 w 48"/>
                <a:gd name="T23" fmla="*/ 2 h 60"/>
                <a:gd name="T24" fmla="*/ 48 w 48"/>
                <a:gd name="T25" fmla="*/ 0 h 60"/>
                <a:gd name="T26" fmla="*/ 28 w 48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28" y="0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Freeform 102">
              <a:extLst>
                <a:ext uri="{FF2B5EF4-FFF2-40B4-BE49-F238E27FC236}">
                  <a16:creationId xmlns:a16="http://schemas.microsoft.com/office/drawing/2014/main" id="{3637C7C5-86A6-455D-8E30-FCF02AE72C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1300" y="3624263"/>
              <a:ext cx="217488" cy="225425"/>
            </a:xfrm>
            <a:custGeom>
              <a:avLst/>
              <a:gdLst>
                <a:gd name="T0" fmla="*/ 4 w 58"/>
                <a:gd name="T1" fmla="*/ 0 h 60"/>
                <a:gd name="T2" fmla="*/ 8 w 58"/>
                <a:gd name="T3" fmla="*/ 12 h 60"/>
                <a:gd name="T4" fmla="*/ 0 w 58"/>
                <a:gd name="T5" fmla="*/ 28 h 60"/>
                <a:gd name="T6" fmla="*/ 16 w 58"/>
                <a:gd name="T7" fmla="*/ 28 h 60"/>
                <a:gd name="T8" fmla="*/ 16 w 58"/>
                <a:gd name="T9" fmla="*/ 34 h 60"/>
                <a:gd name="T10" fmla="*/ 9 w 58"/>
                <a:gd name="T11" fmla="*/ 60 h 60"/>
                <a:gd name="T12" fmla="*/ 58 w 58"/>
                <a:gd name="T13" fmla="*/ 60 h 60"/>
                <a:gd name="T14" fmla="*/ 58 w 58"/>
                <a:gd name="T15" fmla="*/ 0 h 60"/>
                <a:gd name="T16" fmla="*/ 4 w 58"/>
                <a:gd name="T17" fmla="*/ 0 h 60"/>
                <a:gd name="T18" fmla="*/ 51 w 58"/>
                <a:gd name="T19" fmla="*/ 13 h 60"/>
                <a:gd name="T20" fmla="*/ 45 w 58"/>
                <a:gd name="T21" fmla="*/ 31 h 60"/>
                <a:gd name="T22" fmla="*/ 44 w 58"/>
                <a:gd name="T23" fmla="*/ 32 h 60"/>
                <a:gd name="T24" fmla="*/ 43 w 58"/>
                <a:gd name="T25" fmla="*/ 32 h 60"/>
                <a:gd name="T26" fmla="*/ 32 w 58"/>
                <a:gd name="T27" fmla="*/ 26 h 60"/>
                <a:gd name="T28" fmla="*/ 26 w 58"/>
                <a:gd name="T29" fmla="*/ 44 h 60"/>
                <a:gd name="T30" fmla="*/ 24 w 58"/>
                <a:gd name="T31" fmla="*/ 46 h 60"/>
                <a:gd name="T32" fmla="*/ 23 w 58"/>
                <a:gd name="T33" fmla="*/ 46 h 60"/>
                <a:gd name="T34" fmla="*/ 22 w 58"/>
                <a:gd name="T35" fmla="*/ 43 h 60"/>
                <a:gd name="T36" fmla="*/ 29 w 58"/>
                <a:gd name="T37" fmla="*/ 23 h 60"/>
                <a:gd name="T38" fmla="*/ 31 w 58"/>
                <a:gd name="T39" fmla="*/ 22 h 60"/>
                <a:gd name="T40" fmla="*/ 32 w 58"/>
                <a:gd name="T41" fmla="*/ 22 h 60"/>
                <a:gd name="T42" fmla="*/ 42 w 58"/>
                <a:gd name="T43" fmla="*/ 27 h 60"/>
                <a:gd name="T44" fmla="*/ 48 w 58"/>
                <a:gd name="T45" fmla="*/ 11 h 60"/>
                <a:gd name="T46" fmla="*/ 50 w 58"/>
                <a:gd name="T47" fmla="*/ 10 h 60"/>
                <a:gd name="T48" fmla="*/ 51 w 58"/>
                <a:gd name="T49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60">
                  <a:moveTo>
                    <a:pt x="4" y="0"/>
                  </a:moveTo>
                  <a:cubicBezTo>
                    <a:pt x="7" y="3"/>
                    <a:pt x="8" y="7"/>
                    <a:pt x="8" y="12"/>
                  </a:cubicBezTo>
                  <a:cubicBezTo>
                    <a:pt x="8" y="19"/>
                    <a:pt x="5" y="24"/>
                    <a:pt x="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44"/>
                    <a:pt x="14" y="53"/>
                    <a:pt x="9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4" y="0"/>
                  </a:lnTo>
                  <a:close/>
                  <a:moveTo>
                    <a:pt x="51" y="13"/>
                  </a:move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2"/>
                    <a:pt x="44" y="32"/>
                  </a:cubicBezTo>
                  <a:cubicBezTo>
                    <a:pt x="44" y="32"/>
                    <a:pt x="43" y="32"/>
                    <a:pt x="43" y="3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5"/>
                    <a:pt x="25" y="46"/>
                    <a:pt x="24" y="46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2" y="45"/>
                    <a:pt x="21" y="44"/>
                    <a:pt x="22" y="4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2"/>
                    <a:pt x="30" y="22"/>
                    <a:pt x="31" y="22"/>
                  </a:cubicBezTo>
                  <a:cubicBezTo>
                    <a:pt x="31" y="22"/>
                    <a:pt x="32" y="22"/>
                    <a:pt x="32" y="2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0"/>
                    <a:pt x="49" y="10"/>
                    <a:pt x="50" y="10"/>
                  </a:cubicBezTo>
                  <a:cubicBezTo>
                    <a:pt x="51" y="10"/>
                    <a:pt x="52" y="12"/>
                    <a:pt x="5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0" name="Oval 219">
            <a:extLst>
              <a:ext uri="{FF2B5EF4-FFF2-40B4-BE49-F238E27FC236}">
                <a16:creationId xmlns:a16="http://schemas.microsoft.com/office/drawing/2014/main" id="{997DD81D-9DE4-4EFF-9D20-F225C0855FCB}"/>
              </a:ext>
            </a:extLst>
          </p:cNvPr>
          <p:cNvSpPr/>
          <p:nvPr/>
        </p:nvSpPr>
        <p:spPr>
          <a:xfrm>
            <a:off x="7287835" y="2848488"/>
            <a:ext cx="504260" cy="50425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A2B3CC-6DB8-4776-8402-60C8C95563A3}"/>
              </a:ext>
            </a:extLst>
          </p:cNvPr>
          <p:cNvSpPr txBox="1"/>
          <p:nvPr/>
        </p:nvSpPr>
        <p:spPr>
          <a:xfrm>
            <a:off x="7939967" y="2885172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 dirty="0">
                <a:solidFill>
                  <a:schemeClr val="accent4"/>
                </a:solidFill>
              </a:rPr>
              <a:t>04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24AEAB-2417-4203-8591-D796C2102F61}"/>
              </a:ext>
            </a:extLst>
          </p:cNvPr>
          <p:cNvSpPr txBox="1"/>
          <p:nvPr/>
        </p:nvSpPr>
        <p:spPr>
          <a:xfrm>
            <a:off x="4836193" y="2928260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IN" sz="2000" b="1" dirty="0"/>
              <a:t>Challenges</a:t>
            </a:r>
            <a:endParaRPr lang="en-US" sz="20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534E49D-462A-41BD-8445-035324B7A7EE}"/>
              </a:ext>
            </a:extLst>
          </p:cNvPr>
          <p:cNvSpPr/>
          <p:nvPr/>
        </p:nvSpPr>
        <p:spPr>
          <a:xfrm>
            <a:off x="7333629" y="2892245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11167FC-AFD3-4AE0-BEA8-690FD3A72614}"/>
              </a:ext>
            </a:extLst>
          </p:cNvPr>
          <p:cNvCxnSpPr>
            <a:cxnSpLocks/>
          </p:cNvCxnSpPr>
          <p:nvPr/>
        </p:nvCxnSpPr>
        <p:spPr>
          <a:xfrm>
            <a:off x="5554075" y="2797765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062B83A-AC16-4935-A016-3B3E900B290B}"/>
              </a:ext>
            </a:extLst>
          </p:cNvPr>
          <p:cNvGrpSpPr/>
          <p:nvPr/>
        </p:nvGrpSpPr>
        <p:grpSpPr>
          <a:xfrm>
            <a:off x="7449540" y="3019558"/>
            <a:ext cx="184923" cy="162114"/>
            <a:chOff x="8440738" y="2917826"/>
            <a:chExt cx="360363" cy="315913"/>
          </a:xfrm>
        </p:grpSpPr>
        <p:sp>
          <p:nvSpPr>
            <p:cNvPr id="181" name="Freeform 61">
              <a:extLst>
                <a:ext uri="{FF2B5EF4-FFF2-40B4-BE49-F238E27FC236}">
                  <a16:creationId xmlns:a16="http://schemas.microsoft.com/office/drawing/2014/main" id="{5A2046EF-80D4-4298-99C8-0106F6113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022601"/>
              <a:ext cx="88900" cy="142875"/>
            </a:xfrm>
            <a:custGeom>
              <a:avLst/>
              <a:gdLst>
                <a:gd name="T0" fmla="*/ 0 w 24"/>
                <a:gd name="T1" fmla="*/ 14 h 38"/>
                <a:gd name="T2" fmla="*/ 4 w 24"/>
                <a:gd name="T3" fmla="*/ 22 h 38"/>
                <a:gd name="T4" fmla="*/ 4 w 24"/>
                <a:gd name="T5" fmla="*/ 38 h 38"/>
                <a:gd name="T6" fmla="*/ 20 w 24"/>
                <a:gd name="T7" fmla="*/ 38 h 38"/>
                <a:gd name="T8" fmla="*/ 20 w 24"/>
                <a:gd name="T9" fmla="*/ 22 h 38"/>
                <a:gd name="T10" fmla="*/ 24 w 24"/>
                <a:gd name="T11" fmla="*/ 14 h 38"/>
                <a:gd name="T12" fmla="*/ 24 w 24"/>
                <a:gd name="T13" fmla="*/ 0 h 38"/>
                <a:gd name="T14" fmla="*/ 0 w 24"/>
                <a:gd name="T15" fmla="*/ 0 h 38"/>
                <a:gd name="T16" fmla="*/ 0 w 24"/>
                <a:gd name="T17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8">
                  <a:moveTo>
                    <a:pt x="0" y="14"/>
                  </a:moveTo>
                  <a:cubicBezTo>
                    <a:pt x="0" y="18"/>
                    <a:pt x="1" y="21"/>
                    <a:pt x="4" y="2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3" y="21"/>
                    <a:pt x="24" y="18"/>
                    <a:pt x="24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Freeform 62">
              <a:extLst>
                <a:ext uri="{FF2B5EF4-FFF2-40B4-BE49-F238E27FC236}">
                  <a16:creationId xmlns:a16="http://schemas.microsoft.com/office/drawing/2014/main" id="{039CF4F8-8DE5-4E13-9137-C7535FBE7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0613" y="3022601"/>
              <a:ext cx="90488" cy="142875"/>
            </a:xfrm>
            <a:custGeom>
              <a:avLst/>
              <a:gdLst>
                <a:gd name="T0" fmla="*/ 0 w 24"/>
                <a:gd name="T1" fmla="*/ 0 h 38"/>
                <a:gd name="T2" fmla="*/ 0 w 24"/>
                <a:gd name="T3" fmla="*/ 14 h 38"/>
                <a:gd name="T4" fmla="*/ 4 w 24"/>
                <a:gd name="T5" fmla="*/ 22 h 38"/>
                <a:gd name="T6" fmla="*/ 4 w 24"/>
                <a:gd name="T7" fmla="*/ 38 h 38"/>
                <a:gd name="T8" fmla="*/ 20 w 24"/>
                <a:gd name="T9" fmla="*/ 38 h 38"/>
                <a:gd name="T10" fmla="*/ 20 w 24"/>
                <a:gd name="T11" fmla="*/ 22 h 38"/>
                <a:gd name="T12" fmla="*/ 24 w 24"/>
                <a:gd name="T13" fmla="*/ 14 h 38"/>
                <a:gd name="T14" fmla="*/ 24 w 24"/>
                <a:gd name="T15" fmla="*/ 0 h 38"/>
                <a:gd name="T16" fmla="*/ 0 w 24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8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8"/>
                    <a:pt x="1" y="21"/>
                    <a:pt x="4" y="2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3" y="21"/>
                    <a:pt x="24" y="18"/>
                    <a:pt x="24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63">
              <a:extLst>
                <a:ext uri="{FF2B5EF4-FFF2-40B4-BE49-F238E27FC236}">
                  <a16:creationId xmlns:a16="http://schemas.microsoft.com/office/drawing/2014/main" id="{23CAEE19-3C32-4458-BE26-CD97C6BD4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9800" y="3022601"/>
              <a:ext cx="120650" cy="211138"/>
            </a:xfrm>
            <a:custGeom>
              <a:avLst/>
              <a:gdLst>
                <a:gd name="T0" fmla="*/ 0 w 32"/>
                <a:gd name="T1" fmla="*/ 22 h 56"/>
                <a:gd name="T2" fmla="*/ 8 w 32"/>
                <a:gd name="T3" fmla="*/ 32 h 56"/>
                <a:gd name="T4" fmla="*/ 8 w 32"/>
                <a:gd name="T5" fmla="*/ 56 h 56"/>
                <a:gd name="T6" fmla="*/ 24 w 32"/>
                <a:gd name="T7" fmla="*/ 56 h 56"/>
                <a:gd name="T8" fmla="*/ 24 w 32"/>
                <a:gd name="T9" fmla="*/ 32 h 56"/>
                <a:gd name="T10" fmla="*/ 32 w 32"/>
                <a:gd name="T11" fmla="*/ 22 h 56"/>
                <a:gd name="T12" fmla="*/ 32 w 32"/>
                <a:gd name="T13" fmla="*/ 0 h 56"/>
                <a:gd name="T14" fmla="*/ 0 w 32"/>
                <a:gd name="T15" fmla="*/ 0 h 56"/>
                <a:gd name="T16" fmla="*/ 0 w 32"/>
                <a:gd name="T17" fmla="*/ 2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6">
                  <a:moveTo>
                    <a:pt x="0" y="22"/>
                  </a:moveTo>
                  <a:cubicBezTo>
                    <a:pt x="0" y="27"/>
                    <a:pt x="3" y="31"/>
                    <a:pt x="8" y="3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9" y="31"/>
                    <a:pt x="32" y="27"/>
                    <a:pt x="32" y="2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64">
              <a:extLst>
                <a:ext uri="{FF2B5EF4-FFF2-40B4-BE49-F238E27FC236}">
                  <a16:creationId xmlns:a16="http://schemas.microsoft.com/office/drawing/2014/main" id="{1220EAD4-DF6C-47E0-9400-832415508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4900" y="2947988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Oval 65">
              <a:extLst>
                <a:ext uri="{FF2B5EF4-FFF2-40B4-BE49-F238E27FC236}">
                  <a16:creationId xmlns:a16="http://schemas.microsoft.com/office/drawing/2014/main" id="{A3FC1029-9C37-4CC6-AF84-FE172B62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025" y="2947988"/>
              <a:ext cx="60325" cy="603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66">
              <a:extLst>
                <a:ext uri="{FF2B5EF4-FFF2-40B4-BE49-F238E27FC236}">
                  <a16:creationId xmlns:a16="http://schemas.microsoft.com/office/drawing/2014/main" id="{4177DFD3-B323-4654-A636-170C7741B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2917826"/>
              <a:ext cx="90488" cy="904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1" name="Oval 220">
            <a:extLst>
              <a:ext uri="{FF2B5EF4-FFF2-40B4-BE49-F238E27FC236}">
                <a16:creationId xmlns:a16="http://schemas.microsoft.com/office/drawing/2014/main" id="{E1AB23DB-5FE6-40F6-9E49-184B263987A5}"/>
              </a:ext>
            </a:extLst>
          </p:cNvPr>
          <p:cNvSpPr/>
          <p:nvPr/>
        </p:nvSpPr>
        <p:spPr>
          <a:xfrm>
            <a:off x="7287835" y="3541399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E692CD9-5D42-4D8B-A214-C552A453D0FB}"/>
              </a:ext>
            </a:extLst>
          </p:cNvPr>
          <p:cNvSpPr txBox="1"/>
          <p:nvPr/>
        </p:nvSpPr>
        <p:spPr>
          <a:xfrm>
            <a:off x="6115335" y="3578083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id-ID" sz="2800" b="1">
                <a:solidFill>
                  <a:schemeClr val="accent4"/>
                </a:solidFill>
              </a:rPr>
              <a:t>05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E49CB5-0AF2-4828-BB7B-6871908267C4}"/>
              </a:ext>
            </a:extLst>
          </p:cNvPr>
          <p:cNvSpPr txBox="1"/>
          <p:nvPr/>
        </p:nvSpPr>
        <p:spPr>
          <a:xfrm>
            <a:off x="7939967" y="3628911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id-ID" sz="2000" b="1" dirty="0"/>
              <a:t>F</a:t>
            </a:r>
            <a:r>
              <a:rPr lang="en-IN" sz="2000" b="1" dirty="0"/>
              <a:t>eatures</a:t>
            </a:r>
            <a:endParaRPr lang="en-US" sz="2000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34D9214-FC9F-433D-BB0D-A215F4EA09C6}"/>
              </a:ext>
            </a:extLst>
          </p:cNvPr>
          <p:cNvSpPr/>
          <p:nvPr/>
        </p:nvSpPr>
        <p:spPr>
          <a:xfrm>
            <a:off x="7333629" y="3585156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E23D3D8-D473-455B-9E3E-31811F85DBC6}"/>
              </a:ext>
            </a:extLst>
          </p:cNvPr>
          <p:cNvCxnSpPr>
            <a:cxnSpLocks/>
          </p:cNvCxnSpPr>
          <p:nvPr/>
        </p:nvCxnSpPr>
        <p:spPr>
          <a:xfrm>
            <a:off x="9213990" y="3488827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BA34D9D-3D3C-4736-85D9-BDA4425B869B}"/>
              </a:ext>
            </a:extLst>
          </p:cNvPr>
          <p:cNvGrpSpPr/>
          <p:nvPr/>
        </p:nvGrpSpPr>
        <p:grpSpPr>
          <a:xfrm>
            <a:off x="7451576" y="3701065"/>
            <a:ext cx="180850" cy="184923"/>
            <a:chOff x="2678113" y="5054601"/>
            <a:chExt cx="352425" cy="360362"/>
          </a:xfrm>
        </p:grpSpPr>
        <p:sp>
          <p:nvSpPr>
            <p:cNvPr id="188" name="Freeform 109">
              <a:extLst>
                <a:ext uri="{FF2B5EF4-FFF2-40B4-BE49-F238E27FC236}">
                  <a16:creationId xmlns:a16="http://schemas.microsoft.com/office/drawing/2014/main" id="{42B9BC98-45D5-4CD0-B97A-7126FE4E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00" y="5084763"/>
              <a:ext cx="168275" cy="165100"/>
            </a:xfrm>
            <a:custGeom>
              <a:avLst/>
              <a:gdLst>
                <a:gd name="T0" fmla="*/ 32 w 45"/>
                <a:gd name="T1" fmla="*/ 22 h 44"/>
                <a:gd name="T2" fmla="*/ 36 w 45"/>
                <a:gd name="T3" fmla="*/ 18 h 44"/>
                <a:gd name="T4" fmla="*/ 45 w 45"/>
                <a:gd name="T5" fmla="*/ 18 h 44"/>
                <a:gd name="T6" fmla="*/ 27 w 45"/>
                <a:gd name="T7" fmla="*/ 0 h 44"/>
                <a:gd name="T8" fmla="*/ 27 w 45"/>
                <a:gd name="T9" fmla="*/ 9 h 44"/>
                <a:gd name="T10" fmla="*/ 23 w 45"/>
                <a:gd name="T11" fmla="*/ 13 h 44"/>
                <a:gd name="T12" fmla="*/ 19 w 45"/>
                <a:gd name="T13" fmla="*/ 9 h 44"/>
                <a:gd name="T14" fmla="*/ 19 w 45"/>
                <a:gd name="T15" fmla="*/ 0 h 44"/>
                <a:gd name="T16" fmla="*/ 2 w 45"/>
                <a:gd name="T17" fmla="*/ 13 h 44"/>
                <a:gd name="T18" fmla="*/ 1 w 45"/>
                <a:gd name="T19" fmla="*/ 16 h 44"/>
                <a:gd name="T20" fmla="*/ 0 w 45"/>
                <a:gd name="T21" fmla="*/ 22 h 44"/>
                <a:gd name="T22" fmla="*/ 0 w 45"/>
                <a:gd name="T23" fmla="*/ 24 h 44"/>
                <a:gd name="T24" fmla="*/ 11 w 45"/>
                <a:gd name="T25" fmla="*/ 24 h 44"/>
                <a:gd name="T26" fmla="*/ 11 w 45"/>
                <a:gd name="T27" fmla="*/ 30 h 44"/>
                <a:gd name="T28" fmla="*/ 10 w 45"/>
                <a:gd name="T29" fmla="*/ 41 h 44"/>
                <a:gd name="T30" fmla="*/ 19 w 45"/>
                <a:gd name="T31" fmla="*/ 44 h 44"/>
                <a:gd name="T32" fmla="*/ 19 w 45"/>
                <a:gd name="T33" fmla="*/ 35 h 44"/>
                <a:gd name="T34" fmla="*/ 23 w 45"/>
                <a:gd name="T35" fmla="*/ 31 h 44"/>
                <a:gd name="T36" fmla="*/ 27 w 45"/>
                <a:gd name="T37" fmla="*/ 35 h 44"/>
                <a:gd name="T38" fmla="*/ 27 w 45"/>
                <a:gd name="T39" fmla="*/ 44 h 44"/>
                <a:gd name="T40" fmla="*/ 45 w 45"/>
                <a:gd name="T41" fmla="*/ 26 h 44"/>
                <a:gd name="T42" fmla="*/ 36 w 45"/>
                <a:gd name="T43" fmla="*/ 26 h 44"/>
                <a:gd name="T44" fmla="*/ 32 w 45"/>
                <a:gd name="T4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4">
                  <a:moveTo>
                    <a:pt x="32" y="22"/>
                  </a:moveTo>
                  <a:cubicBezTo>
                    <a:pt x="32" y="20"/>
                    <a:pt x="34" y="18"/>
                    <a:pt x="36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9"/>
                    <a:pt x="36" y="1"/>
                    <a:pt x="27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11"/>
                    <a:pt x="25" y="13"/>
                    <a:pt x="23" y="13"/>
                  </a:cubicBezTo>
                  <a:cubicBezTo>
                    <a:pt x="21" y="13"/>
                    <a:pt x="19" y="11"/>
                    <a:pt x="19" y="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1"/>
                    <a:pt x="6" y="6"/>
                    <a:pt x="2" y="13"/>
                  </a:cubicBezTo>
                  <a:cubicBezTo>
                    <a:pt x="2" y="14"/>
                    <a:pt x="2" y="15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4"/>
                    <a:pt x="11" y="37"/>
                    <a:pt x="10" y="41"/>
                  </a:cubicBezTo>
                  <a:cubicBezTo>
                    <a:pt x="13" y="42"/>
                    <a:pt x="16" y="44"/>
                    <a:pt x="19" y="4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3"/>
                    <a:pt x="21" y="31"/>
                    <a:pt x="23" y="31"/>
                  </a:cubicBezTo>
                  <a:cubicBezTo>
                    <a:pt x="25" y="31"/>
                    <a:pt x="27" y="33"/>
                    <a:pt x="27" y="3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36" y="43"/>
                    <a:pt x="44" y="35"/>
                    <a:pt x="4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4" y="26"/>
                    <a:pt x="32" y="24"/>
                    <a:pt x="32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Oval 110">
              <a:extLst>
                <a:ext uri="{FF2B5EF4-FFF2-40B4-BE49-F238E27FC236}">
                  <a16:creationId xmlns:a16="http://schemas.microsoft.com/office/drawing/2014/main" id="{36FD3FD6-AE32-44FD-AE2C-553461AF9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275" y="5054601"/>
              <a:ext cx="119063" cy="1190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111">
              <a:extLst>
                <a:ext uri="{FF2B5EF4-FFF2-40B4-BE49-F238E27FC236}">
                  <a16:creationId xmlns:a16="http://schemas.microsoft.com/office/drawing/2014/main" id="{2FCDF32D-CAAF-486C-B3F8-73DC1F2DF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5189538"/>
              <a:ext cx="179388" cy="225425"/>
            </a:xfrm>
            <a:custGeom>
              <a:avLst/>
              <a:gdLst>
                <a:gd name="T0" fmla="*/ 28 w 48"/>
                <a:gd name="T1" fmla="*/ 0 h 60"/>
                <a:gd name="T2" fmla="*/ 30 w 48"/>
                <a:gd name="T3" fmla="*/ 27 h 60"/>
                <a:gd name="T4" fmla="*/ 24 w 48"/>
                <a:gd name="T5" fmla="*/ 33 h 60"/>
                <a:gd name="T6" fmla="*/ 18 w 48"/>
                <a:gd name="T7" fmla="*/ 27 h 60"/>
                <a:gd name="T8" fmla="*/ 20 w 48"/>
                <a:gd name="T9" fmla="*/ 0 h 60"/>
                <a:gd name="T10" fmla="*/ 0 w 48"/>
                <a:gd name="T11" fmla="*/ 0 h 60"/>
                <a:gd name="T12" fmla="*/ 0 w 48"/>
                <a:gd name="T13" fmla="*/ 2 h 60"/>
                <a:gd name="T14" fmla="*/ 14 w 48"/>
                <a:gd name="T15" fmla="*/ 33 h 60"/>
                <a:gd name="T16" fmla="*/ 14 w 48"/>
                <a:gd name="T17" fmla="*/ 60 h 60"/>
                <a:gd name="T18" fmla="*/ 34 w 48"/>
                <a:gd name="T19" fmla="*/ 60 h 60"/>
                <a:gd name="T20" fmla="*/ 34 w 48"/>
                <a:gd name="T21" fmla="*/ 33 h 60"/>
                <a:gd name="T22" fmla="*/ 48 w 48"/>
                <a:gd name="T23" fmla="*/ 2 h 60"/>
                <a:gd name="T24" fmla="*/ 48 w 48"/>
                <a:gd name="T25" fmla="*/ 0 h 60"/>
                <a:gd name="T26" fmla="*/ 28 w 48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28" y="0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1" name="Freeform 112">
              <a:extLst>
                <a:ext uri="{FF2B5EF4-FFF2-40B4-BE49-F238E27FC236}">
                  <a16:creationId xmlns:a16="http://schemas.microsoft.com/office/drawing/2014/main" id="{27C57AB3-7EAC-4A10-B699-9C54248BF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5054601"/>
              <a:ext cx="14288" cy="71438"/>
            </a:xfrm>
            <a:custGeom>
              <a:avLst/>
              <a:gdLst>
                <a:gd name="T0" fmla="*/ 2 w 4"/>
                <a:gd name="T1" fmla="*/ 19 h 19"/>
                <a:gd name="T2" fmla="*/ 0 w 4"/>
                <a:gd name="T3" fmla="*/ 17 h 19"/>
                <a:gd name="T4" fmla="*/ 0 w 4"/>
                <a:gd name="T5" fmla="*/ 2 h 19"/>
                <a:gd name="T6" fmla="*/ 2 w 4"/>
                <a:gd name="T7" fmla="*/ 0 h 19"/>
                <a:gd name="T8" fmla="*/ 4 w 4"/>
                <a:gd name="T9" fmla="*/ 2 h 19"/>
                <a:gd name="T10" fmla="*/ 4 w 4"/>
                <a:gd name="T11" fmla="*/ 17 h 19"/>
                <a:gd name="T12" fmla="*/ 2 w 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">
                  <a:moveTo>
                    <a:pt x="2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3" y="19"/>
                    <a:pt x="2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113">
              <a:extLst>
                <a:ext uri="{FF2B5EF4-FFF2-40B4-BE49-F238E27FC236}">
                  <a16:creationId xmlns:a16="http://schemas.microsoft.com/office/drawing/2014/main" id="{7BEB7B47-28E7-4C7D-94FD-971E523E8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475" y="5208588"/>
              <a:ext cx="14288" cy="71438"/>
            </a:xfrm>
            <a:custGeom>
              <a:avLst/>
              <a:gdLst>
                <a:gd name="T0" fmla="*/ 2 w 4"/>
                <a:gd name="T1" fmla="*/ 19 h 19"/>
                <a:gd name="T2" fmla="*/ 0 w 4"/>
                <a:gd name="T3" fmla="*/ 17 h 19"/>
                <a:gd name="T4" fmla="*/ 0 w 4"/>
                <a:gd name="T5" fmla="*/ 2 h 19"/>
                <a:gd name="T6" fmla="*/ 2 w 4"/>
                <a:gd name="T7" fmla="*/ 0 h 19"/>
                <a:gd name="T8" fmla="*/ 4 w 4"/>
                <a:gd name="T9" fmla="*/ 2 h 19"/>
                <a:gd name="T10" fmla="*/ 4 w 4"/>
                <a:gd name="T11" fmla="*/ 17 h 19"/>
                <a:gd name="T12" fmla="*/ 2 w 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9">
                  <a:moveTo>
                    <a:pt x="2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3" y="19"/>
                    <a:pt x="2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114">
              <a:extLst>
                <a:ext uri="{FF2B5EF4-FFF2-40B4-BE49-F238E27FC236}">
                  <a16:creationId xmlns:a16="http://schemas.microsoft.com/office/drawing/2014/main" id="{FBECE7FC-0434-4352-A0C7-9C8286BD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00" y="5159376"/>
              <a:ext cx="71438" cy="14288"/>
            </a:xfrm>
            <a:custGeom>
              <a:avLst/>
              <a:gdLst>
                <a:gd name="T0" fmla="*/ 17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7 w 19"/>
                <a:gd name="T9" fmla="*/ 0 h 4"/>
                <a:gd name="T10" fmla="*/ 19 w 19"/>
                <a:gd name="T11" fmla="*/ 2 h 4"/>
                <a:gd name="T12" fmla="*/ 17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2" name="Oval 221">
            <a:extLst>
              <a:ext uri="{FF2B5EF4-FFF2-40B4-BE49-F238E27FC236}">
                <a16:creationId xmlns:a16="http://schemas.microsoft.com/office/drawing/2014/main" id="{8F078163-4FF9-4322-92D9-0052E0A0CDD2}"/>
              </a:ext>
            </a:extLst>
          </p:cNvPr>
          <p:cNvSpPr/>
          <p:nvPr/>
        </p:nvSpPr>
        <p:spPr>
          <a:xfrm>
            <a:off x="7287835" y="4234309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299ACEA-73A7-49FF-A6D4-1C4C95827F3F}"/>
              </a:ext>
            </a:extLst>
          </p:cNvPr>
          <p:cNvSpPr txBox="1"/>
          <p:nvPr/>
        </p:nvSpPr>
        <p:spPr>
          <a:xfrm>
            <a:off x="7939967" y="4270993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>
                <a:solidFill>
                  <a:schemeClr val="accent4"/>
                </a:solidFill>
              </a:rPr>
              <a:t>06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FD14B24-94F5-4852-8342-707D19EBF88B}"/>
              </a:ext>
            </a:extLst>
          </p:cNvPr>
          <p:cNvSpPr txBox="1"/>
          <p:nvPr/>
        </p:nvSpPr>
        <p:spPr>
          <a:xfrm>
            <a:off x="4836193" y="4314081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IN" sz="2000" b="1" dirty="0"/>
              <a:t>Future</a:t>
            </a:r>
            <a:endParaRPr lang="en-US" sz="2000" b="1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A80347F-DD0F-4B26-A3CF-11189FC0A4AB}"/>
              </a:ext>
            </a:extLst>
          </p:cNvPr>
          <p:cNvSpPr/>
          <p:nvPr/>
        </p:nvSpPr>
        <p:spPr>
          <a:xfrm>
            <a:off x="7333629" y="4278066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635D204-5531-4F4C-B1A9-6B0BE7723BE2}"/>
              </a:ext>
            </a:extLst>
          </p:cNvPr>
          <p:cNvCxnSpPr>
            <a:cxnSpLocks/>
          </p:cNvCxnSpPr>
          <p:nvPr/>
        </p:nvCxnSpPr>
        <p:spPr>
          <a:xfrm>
            <a:off x="5570950" y="4196808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EB21ED0-3A33-4774-AED3-A0FC8E207813}"/>
              </a:ext>
            </a:extLst>
          </p:cNvPr>
          <p:cNvGrpSpPr/>
          <p:nvPr/>
        </p:nvGrpSpPr>
        <p:grpSpPr>
          <a:xfrm>
            <a:off x="7458094" y="4393975"/>
            <a:ext cx="167815" cy="184923"/>
            <a:chOff x="7734300" y="5054601"/>
            <a:chExt cx="327025" cy="360363"/>
          </a:xfrm>
        </p:grpSpPr>
        <p:sp>
          <p:nvSpPr>
            <p:cNvPr id="195" name="Rectangle 187">
              <a:extLst>
                <a:ext uri="{FF2B5EF4-FFF2-40B4-BE49-F238E27FC236}">
                  <a16:creationId xmlns:a16="http://schemas.microsoft.com/office/drawing/2014/main" id="{05C4BA30-2954-4053-822E-3B311EBA4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363" y="5233988"/>
              <a:ext cx="15875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Rectangle 188">
              <a:extLst>
                <a:ext uri="{FF2B5EF4-FFF2-40B4-BE49-F238E27FC236}">
                  <a16:creationId xmlns:a16="http://schemas.microsoft.com/office/drawing/2014/main" id="{4F27BB59-E6E7-48A8-84FA-3D414D332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0" y="5159376"/>
              <a:ext cx="15875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Rectangle 189">
              <a:extLst>
                <a:ext uri="{FF2B5EF4-FFF2-40B4-BE49-F238E27FC236}">
                  <a16:creationId xmlns:a16="http://schemas.microsoft.com/office/drawing/2014/main" id="{D85EA5B1-8794-4E2F-9C0A-89BAD7BAC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788" y="5159376"/>
              <a:ext cx="14288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190">
              <a:extLst>
                <a:ext uri="{FF2B5EF4-FFF2-40B4-BE49-F238E27FC236}">
                  <a16:creationId xmlns:a16="http://schemas.microsoft.com/office/drawing/2014/main" id="{DFC280A1-345C-48F0-8512-CA03717FE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4300" y="5054601"/>
              <a:ext cx="327025" cy="360363"/>
            </a:xfrm>
            <a:custGeom>
              <a:avLst/>
              <a:gdLst>
                <a:gd name="T0" fmla="*/ 81 w 87"/>
                <a:gd name="T1" fmla="*/ 39 h 96"/>
                <a:gd name="T2" fmla="*/ 78 w 87"/>
                <a:gd name="T3" fmla="*/ 34 h 96"/>
                <a:gd name="T4" fmla="*/ 40 w 87"/>
                <a:gd name="T5" fmla="*/ 0 h 96"/>
                <a:gd name="T6" fmla="*/ 0 w 87"/>
                <a:gd name="T7" fmla="*/ 40 h 96"/>
                <a:gd name="T8" fmla="*/ 16 w 87"/>
                <a:gd name="T9" fmla="*/ 72 h 96"/>
                <a:gd name="T10" fmla="*/ 16 w 87"/>
                <a:gd name="T11" fmla="*/ 94 h 96"/>
                <a:gd name="T12" fmla="*/ 18 w 87"/>
                <a:gd name="T13" fmla="*/ 96 h 96"/>
                <a:gd name="T14" fmla="*/ 58 w 87"/>
                <a:gd name="T15" fmla="*/ 96 h 96"/>
                <a:gd name="T16" fmla="*/ 60 w 87"/>
                <a:gd name="T17" fmla="*/ 94 h 96"/>
                <a:gd name="T18" fmla="*/ 60 w 87"/>
                <a:gd name="T19" fmla="*/ 82 h 96"/>
                <a:gd name="T20" fmla="*/ 74 w 87"/>
                <a:gd name="T21" fmla="*/ 78 h 96"/>
                <a:gd name="T22" fmla="*/ 78 w 87"/>
                <a:gd name="T23" fmla="*/ 60 h 96"/>
                <a:gd name="T24" fmla="*/ 82 w 87"/>
                <a:gd name="T25" fmla="*/ 60 h 96"/>
                <a:gd name="T26" fmla="*/ 86 w 87"/>
                <a:gd name="T27" fmla="*/ 58 h 96"/>
                <a:gd name="T28" fmla="*/ 87 w 87"/>
                <a:gd name="T29" fmla="*/ 55 h 96"/>
                <a:gd name="T30" fmla="*/ 87 w 87"/>
                <a:gd name="T31" fmla="*/ 54 h 96"/>
                <a:gd name="T32" fmla="*/ 81 w 87"/>
                <a:gd name="T33" fmla="*/ 39 h 96"/>
                <a:gd name="T34" fmla="*/ 20 w 87"/>
                <a:gd name="T35" fmla="*/ 24 h 96"/>
                <a:gd name="T36" fmla="*/ 32 w 87"/>
                <a:gd name="T37" fmla="*/ 24 h 96"/>
                <a:gd name="T38" fmla="*/ 32 w 87"/>
                <a:gd name="T39" fmla="*/ 40 h 96"/>
                <a:gd name="T40" fmla="*/ 20 w 87"/>
                <a:gd name="T41" fmla="*/ 40 h 96"/>
                <a:gd name="T42" fmla="*/ 20 w 87"/>
                <a:gd name="T43" fmla="*/ 24 h 96"/>
                <a:gd name="T44" fmla="*/ 24 w 87"/>
                <a:gd name="T45" fmla="*/ 60 h 96"/>
                <a:gd name="T46" fmla="*/ 20 w 87"/>
                <a:gd name="T47" fmla="*/ 60 h 96"/>
                <a:gd name="T48" fmla="*/ 20 w 87"/>
                <a:gd name="T49" fmla="*/ 44 h 96"/>
                <a:gd name="T50" fmla="*/ 24 w 87"/>
                <a:gd name="T51" fmla="*/ 44 h 96"/>
                <a:gd name="T52" fmla="*/ 24 w 87"/>
                <a:gd name="T53" fmla="*/ 60 h 96"/>
                <a:gd name="T54" fmla="*/ 40 w 87"/>
                <a:gd name="T55" fmla="*/ 60 h 96"/>
                <a:gd name="T56" fmla="*/ 28 w 87"/>
                <a:gd name="T57" fmla="*/ 60 h 96"/>
                <a:gd name="T58" fmla="*/ 28 w 87"/>
                <a:gd name="T59" fmla="*/ 44 h 96"/>
                <a:gd name="T60" fmla="*/ 40 w 87"/>
                <a:gd name="T61" fmla="*/ 44 h 96"/>
                <a:gd name="T62" fmla="*/ 40 w 87"/>
                <a:gd name="T63" fmla="*/ 60 h 96"/>
                <a:gd name="T64" fmla="*/ 40 w 87"/>
                <a:gd name="T65" fmla="*/ 40 h 96"/>
                <a:gd name="T66" fmla="*/ 36 w 87"/>
                <a:gd name="T67" fmla="*/ 40 h 96"/>
                <a:gd name="T68" fmla="*/ 36 w 87"/>
                <a:gd name="T69" fmla="*/ 24 h 96"/>
                <a:gd name="T70" fmla="*/ 40 w 87"/>
                <a:gd name="T71" fmla="*/ 24 h 96"/>
                <a:gd name="T72" fmla="*/ 40 w 87"/>
                <a:gd name="T73" fmla="*/ 40 h 96"/>
                <a:gd name="T74" fmla="*/ 48 w 87"/>
                <a:gd name="T75" fmla="*/ 60 h 96"/>
                <a:gd name="T76" fmla="*/ 44 w 87"/>
                <a:gd name="T77" fmla="*/ 60 h 96"/>
                <a:gd name="T78" fmla="*/ 44 w 87"/>
                <a:gd name="T79" fmla="*/ 44 h 96"/>
                <a:gd name="T80" fmla="*/ 48 w 87"/>
                <a:gd name="T81" fmla="*/ 44 h 96"/>
                <a:gd name="T82" fmla="*/ 48 w 87"/>
                <a:gd name="T83" fmla="*/ 60 h 96"/>
                <a:gd name="T84" fmla="*/ 48 w 87"/>
                <a:gd name="T85" fmla="*/ 40 h 96"/>
                <a:gd name="T86" fmla="*/ 44 w 87"/>
                <a:gd name="T87" fmla="*/ 40 h 96"/>
                <a:gd name="T88" fmla="*/ 44 w 87"/>
                <a:gd name="T89" fmla="*/ 24 h 96"/>
                <a:gd name="T90" fmla="*/ 48 w 87"/>
                <a:gd name="T91" fmla="*/ 24 h 96"/>
                <a:gd name="T92" fmla="*/ 48 w 87"/>
                <a:gd name="T93" fmla="*/ 40 h 96"/>
                <a:gd name="T94" fmla="*/ 56 w 87"/>
                <a:gd name="T95" fmla="*/ 60 h 96"/>
                <a:gd name="T96" fmla="*/ 52 w 87"/>
                <a:gd name="T97" fmla="*/ 60 h 96"/>
                <a:gd name="T98" fmla="*/ 52 w 87"/>
                <a:gd name="T99" fmla="*/ 44 h 96"/>
                <a:gd name="T100" fmla="*/ 56 w 87"/>
                <a:gd name="T101" fmla="*/ 44 h 96"/>
                <a:gd name="T102" fmla="*/ 56 w 87"/>
                <a:gd name="T103" fmla="*/ 60 h 96"/>
                <a:gd name="T104" fmla="*/ 64 w 87"/>
                <a:gd name="T105" fmla="*/ 60 h 96"/>
                <a:gd name="T106" fmla="*/ 60 w 87"/>
                <a:gd name="T107" fmla="*/ 60 h 96"/>
                <a:gd name="T108" fmla="*/ 60 w 87"/>
                <a:gd name="T109" fmla="*/ 44 h 96"/>
                <a:gd name="T110" fmla="*/ 64 w 87"/>
                <a:gd name="T111" fmla="*/ 44 h 96"/>
                <a:gd name="T112" fmla="*/ 64 w 87"/>
                <a:gd name="T113" fmla="*/ 60 h 96"/>
                <a:gd name="T114" fmla="*/ 64 w 87"/>
                <a:gd name="T115" fmla="*/ 40 h 96"/>
                <a:gd name="T116" fmla="*/ 52 w 87"/>
                <a:gd name="T117" fmla="*/ 40 h 96"/>
                <a:gd name="T118" fmla="*/ 52 w 87"/>
                <a:gd name="T119" fmla="*/ 24 h 96"/>
                <a:gd name="T120" fmla="*/ 64 w 87"/>
                <a:gd name="T121" fmla="*/ 24 h 96"/>
                <a:gd name="T122" fmla="*/ 64 w 87"/>
                <a:gd name="T123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6">
                  <a:moveTo>
                    <a:pt x="81" y="39"/>
                  </a:moveTo>
                  <a:cubicBezTo>
                    <a:pt x="80" y="37"/>
                    <a:pt x="78" y="34"/>
                    <a:pt x="78" y="34"/>
                  </a:cubicBezTo>
                  <a:cubicBezTo>
                    <a:pt x="78" y="13"/>
                    <a:pt x="59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5" y="65"/>
                    <a:pt x="16" y="72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5"/>
                    <a:pt x="17" y="96"/>
                    <a:pt x="18" y="9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96"/>
                    <a:pt x="60" y="95"/>
                    <a:pt x="60" y="94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7" y="82"/>
                    <a:pt x="71" y="81"/>
                    <a:pt x="74" y="78"/>
                  </a:cubicBezTo>
                  <a:cubicBezTo>
                    <a:pt x="78" y="75"/>
                    <a:pt x="78" y="65"/>
                    <a:pt x="78" y="60"/>
                  </a:cubicBezTo>
                  <a:cubicBezTo>
                    <a:pt x="79" y="60"/>
                    <a:pt x="81" y="60"/>
                    <a:pt x="82" y="60"/>
                  </a:cubicBezTo>
                  <a:cubicBezTo>
                    <a:pt x="84" y="60"/>
                    <a:pt x="85" y="59"/>
                    <a:pt x="86" y="58"/>
                  </a:cubicBezTo>
                  <a:cubicBezTo>
                    <a:pt x="87" y="57"/>
                    <a:pt x="87" y="56"/>
                    <a:pt x="87" y="55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0"/>
                    <a:pt x="84" y="44"/>
                    <a:pt x="81" y="39"/>
                  </a:cubicBezTo>
                  <a:close/>
                  <a:moveTo>
                    <a:pt x="2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20" y="24"/>
                  </a:lnTo>
                  <a:close/>
                  <a:moveTo>
                    <a:pt x="24" y="60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lnTo>
                    <a:pt x="24" y="60"/>
                  </a:lnTo>
                  <a:close/>
                  <a:moveTo>
                    <a:pt x="40" y="60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60"/>
                  </a:lnTo>
                  <a:close/>
                  <a:moveTo>
                    <a:pt x="40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40"/>
                  </a:lnTo>
                  <a:close/>
                  <a:moveTo>
                    <a:pt x="48" y="60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48" y="60"/>
                  </a:lnTo>
                  <a:close/>
                  <a:moveTo>
                    <a:pt x="4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40"/>
                  </a:lnTo>
                  <a:close/>
                  <a:moveTo>
                    <a:pt x="56" y="60"/>
                  </a:moveTo>
                  <a:cubicBezTo>
                    <a:pt x="52" y="60"/>
                    <a:pt x="52" y="60"/>
                    <a:pt x="52" y="6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4"/>
                    <a:pt x="56" y="44"/>
                    <a:pt x="56" y="44"/>
                  </a:cubicBezTo>
                  <a:lnTo>
                    <a:pt x="56" y="60"/>
                  </a:lnTo>
                  <a:close/>
                  <a:moveTo>
                    <a:pt x="64" y="60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60"/>
                  </a:lnTo>
                  <a:close/>
                  <a:moveTo>
                    <a:pt x="64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64" y="24"/>
                    <a:pt x="64" y="24"/>
                    <a:pt x="64" y="24"/>
                  </a:cubicBezTo>
                  <a:lnTo>
                    <a:pt x="64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3" name="Oval 222">
            <a:extLst>
              <a:ext uri="{FF2B5EF4-FFF2-40B4-BE49-F238E27FC236}">
                <a16:creationId xmlns:a16="http://schemas.microsoft.com/office/drawing/2014/main" id="{246977F6-B42F-468E-8EDD-50B76FB3023C}"/>
              </a:ext>
            </a:extLst>
          </p:cNvPr>
          <p:cNvSpPr/>
          <p:nvPr/>
        </p:nvSpPr>
        <p:spPr>
          <a:xfrm>
            <a:off x="7287835" y="4945686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B8140C-38F8-4435-81B1-ABFCCE761520}"/>
              </a:ext>
            </a:extLst>
          </p:cNvPr>
          <p:cNvSpPr txBox="1"/>
          <p:nvPr/>
        </p:nvSpPr>
        <p:spPr>
          <a:xfrm>
            <a:off x="6115335" y="4982370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id-ID" sz="2800" b="1">
                <a:solidFill>
                  <a:schemeClr val="accent4"/>
                </a:solidFill>
              </a:rPr>
              <a:t>07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FAD41C7-A7F1-471A-B1EB-00DFA035ADF7}"/>
              </a:ext>
            </a:extLst>
          </p:cNvPr>
          <p:cNvSpPr txBox="1"/>
          <p:nvPr/>
        </p:nvSpPr>
        <p:spPr>
          <a:xfrm>
            <a:off x="7939967" y="5025458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IN" sz="2000" b="1" dirty="0"/>
              <a:t>Conclusion</a:t>
            </a:r>
            <a:endParaRPr lang="en-US" sz="2000" b="1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753FC2F-E3FA-48AA-864A-737147DDACD3}"/>
              </a:ext>
            </a:extLst>
          </p:cNvPr>
          <p:cNvSpPr/>
          <p:nvPr/>
        </p:nvSpPr>
        <p:spPr>
          <a:xfrm>
            <a:off x="7333629" y="4989443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FEA35B3-D874-4EAA-A70A-1C5E419FE744}"/>
              </a:ext>
            </a:extLst>
          </p:cNvPr>
          <p:cNvCxnSpPr>
            <a:cxnSpLocks/>
          </p:cNvCxnSpPr>
          <p:nvPr/>
        </p:nvCxnSpPr>
        <p:spPr>
          <a:xfrm>
            <a:off x="9213990" y="4893114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E1B211D-DFB1-4030-85FD-4A8FE59BEC9E}"/>
              </a:ext>
            </a:extLst>
          </p:cNvPr>
          <p:cNvGrpSpPr/>
          <p:nvPr/>
        </p:nvGrpSpPr>
        <p:grpSpPr>
          <a:xfrm>
            <a:off x="7447503" y="5105352"/>
            <a:ext cx="188996" cy="184923"/>
            <a:chOff x="3387725" y="2114550"/>
            <a:chExt cx="368301" cy="360363"/>
          </a:xfrm>
        </p:grpSpPr>
        <p:sp>
          <p:nvSpPr>
            <p:cNvPr id="200" name="Freeform 65">
              <a:extLst>
                <a:ext uri="{FF2B5EF4-FFF2-40B4-BE49-F238E27FC236}">
                  <a16:creationId xmlns:a16="http://schemas.microsoft.com/office/drawing/2014/main" id="{3EB05643-F41F-4FAC-8CD0-E5BFEF5A4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2114550"/>
              <a:ext cx="169863" cy="269875"/>
            </a:xfrm>
            <a:custGeom>
              <a:avLst/>
              <a:gdLst>
                <a:gd name="T0" fmla="*/ 39 w 45"/>
                <a:gd name="T1" fmla="*/ 7 h 72"/>
                <a:gd name="T2" fmla="*/ 22 w 45"/>
                <a:gd name="T3" fmla="*/ 0 h 72"/>
                <a:gd name="T4" fmla="*/ 5 w 45"/>
                <a:gd name="T5" fmla="*/ 7 h 72"/>
                <a:gd name="T6" fmla="*/ 0 w 45"/>
                <a:gd name="T7" fmla="*/ 22 h 72"/>
                <a:gd name="T8" fmla="*/ 16 w 45"/>
                <a:gd name="T9" fmla="*/ 31 h 72"/>
                <a:gd name="T10" fmla="*/ 22 w 45"/>
                <a:gd name="T11" fmla="*/ 52 h 72"/>
                <a:gd name="T12" fmla="*/ 19 w 45"/>
                <a:gd name="T13" fmla="*/ 60 h 72"/>
                <a:gd name="T14" fmla="*/ 20 w 45"/>
                <a:gd name="T15" fmla="*/ 65 h 72"/>
                <a:gd name="T16" fmla="*/ 20 w 45"/>
                <a:gd name="T17" fmla="*/ 70 h 72"/>
                <a:gd name="T18" fmla="*/ 22 w 45"/>
                <a:gd name="T19" fmla="*/ 72 h 72"/>
                <a:gd name="T20" fmla="*/ 24 w 45"/>
                <a:gd name="T21" fmla="*/ 70 h 72"/>
                <a:gd name="T22" fmla="*/ 24 w 45"/>
                <a:gd name="T23" fmla="*/ 65 h 72"/>
                <a:gd name="T24" fmla="*/ 34 w 45"/>
                <a:gd name="T25" fmla="*/ 44 h 72"/>
                <a:gd name="T26" fmla="*/ 44 w 45"/>
                <a:gd name="T27" fmla="*/ 26 h 72"/>
                <a:gd name="T28" fmla="*/ 39 w 45"/>
                <a:gd name="T29" fmla="*/ 7 h 72"/>
                <a:gd name="T30" fmla="*/ 22 w 45"/>
                <a:gd name="T31" fmla="*/ 29 h 72"/>
                <a:gd name="T32" fmla="*/ 14 w 45"/>
                <a:gd name="T33" fmla="*/ 21 h 72"/>
                <a:gd name="T34" fmla="*/ 22 w 45"/>
                <a:gd name="T35" fmla="*/ 13 h 72"/>
                <a:gd name="T36" fmla="*/ 30 w 45"/>
                <a:gd name="T37" fmla="*/ 21 h 72"/>
                <a:gd name="T38" fmla="*/ 22 w 45"/>
                <a:gd name="T39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2">
                  <a:moveTo>
                    <a:pt x="39" y="7"/>
                  </a:moveTo>
                  <a:cubicBezTo>
                    <a:pt x="35" y="3"/>
                    <a:pt x="29" y="0"/>
                    <a:pt x="22" y="0"/>
                  </a:cubicBezTo>
                  <a:cubicBezTo>
                    <a:pt x="15" y="0"/>
                    <a:pt x="9" y="3"/>
                    <a:pt x="5" y="7"/>
                  </a:cubicBezTo>
                  <a:cubicBezTo>
                    <a:pt x="1" y="11"/>
                    <a:pt x="0" y="17"/>
                    <a:pt x="0" y="22"/>
                  </a:cubicBezTo>
                  <a:cubicBezTo>
                    <a:pt x="7" y="23"/>
                    <a:pt x="12" y="26"/>
                    <a:pt x="16" y="31"/>
                  </a:cubicBezTo>
                  <a:cubicBezTo>
                    <a:pt x="21" y="36"/>
                    <a:pt x="23" y="44"/>
                    <a:pt x="22" y="52"/>
                  </a:cubicBezTo>
                  <a:cubicBezTo>
                    <a:pt x="21" y="55"/>
                    <a:pt x="20" y="57"/>
                    <a:pt x="19" y="60"/>
                  </a:cubicBezTo>
                  <a:cubicBezTo>
                    <a:pt x="20" y="61"/>
                    <a:pt x="20" y="63"/>
                    <a:pt x="20" y="65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1" y="72"/>
                    <a:pt x="22" y="72"/>
                  </a:cubicBezTo>
                  <a:cubicBezTo>
                    <a:pt x="23" y="72"/>
                    <a:pt x="24" y="71"/>
                    <a:pt x="24" y="70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59"/>
                    <a:pt x="29" y="52"/>
                    <a:pt x="34" y="44"/>
                  </a:cubicBezTo>
                  <a:cubicBezTo>
                    <a:pt x="38" y="37"/>
                    <a:pt x="43" y="31"/>
                    <a:pt x="44" y="26"/>
                  </a:cubicBezTo>
                  <a:cubicBezTo>
                    <a:pt x="45" y="19"/>
                    <a:pt x="43" y="12"/>
                    <a:pt x="39" y="7"/>
                  </a:cubicBezTo>
                  <a:close/>
                  <a:moveTo>
                    <a:pt x="22" y="29"/>
                  </a:moveTo>
                  <a:cubicBezTo>
                    <a:pt x="18" y="29"/>
                    <a:pt x="14" y="25"/>
                    <a:pt x="14" y="21"/>
                  </a:cubicBezTo>
                  <a:cubicBezTo>
                    <a:pt x="14" y="16"/>
                    <a:pt x="18" y="13"/>
                    <a:pt x="22" y="13"/>
                  </a:cubicBezTo>
                  <a:cubicBezTo>
                    <a:pt x="27" y="13"/>
                    <a:pt x="30" y="16"/>
                    <a:pt x="30" y="21"/>
                  </a:cubicBezTo>
                  <a:cubicBezTo>
                    <a:pt x="30" y="25"/>
                    <a:pt x="27" y="29"/>
                    <a:pt x="2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1" name="Freeform 66">
              <a:extLst>
                <a:ext uri="{FF2B5EF4-FFF2-40B4-BE49-F238E27FC236}">
                  <a16:creationId xmlns:a16="http://schemas.microsoft.com/office/drawing/2014/main" id="{E0BBF630-6CC1-421B-9CD6-F224BF4576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7725" y="2114550"/>
              <a:ext cx="169863" cy="269875"/>
            </a:xfrm>
            <a:custGeom>
              <a:avLst/>
              <a:gdLst>
                <a:gd name="T0" fmla="*/ 45 w 45"/>
                <a:gd name="T1" fmla="*/ 22 h 72"/>
                <a:gd name="T2" fmla="*/ 40 w 45"/>
                <a:gd name="T3" fmla="*/ 7 h 72"/>
                <a:gd name="T4" fmla="*/ 23 w 45"/>
                <a:gd name="T5" fmla="*/ 0 h 72"/>
                <a:gd name="T6" fmla="*/ 6 w 45"/>
                <a:gd name="T7" fmla="*/ 7 h 72"/>
                <a:gd name="T8" fmla="*/ 1 w 45"/>
                <a:gd name="T9" fmla="*/ 26 h 72"/>
                <a:gd name="T10" fmla="*/ 12 w 45"/>
                <a:gd name="T11" fmla="*/ 46 h 72"/>
                <a:gd name="T12" fmla="*/ 21 w 45"/>
                <a:gd name="T13" fmla="*/ 65 h 72"/>
                <a:gd name="T14" fmla="*/ 21 w 45"/>
                <a:gd name="T15" fmla="*/ 70 h 72"/>
                <a:gd name="T16" fmla="*/ 23 w 45"/>
                <a:gd name="T17" fmla="*/ 72 h 72"/>
                <a:gd name="T18" fmla="*/ 25 w 45"/>
                <a:gd name="T19" fmla="*/ 70 h 72"/>
                <a:gd name="T20" fmla="*/ 25 w 45"/>
                <a:gd name="T21" fmla="*/ 65 h 72"/>
                <a:gd name="T22" fmla="*/ 26 w 45"/>
                <a:gd name="T23" fmla="*/ 60 h 72"/>
                <a:gd name="T24" fmla="*/ 23 w 45"/>
                <a:gd name="T25" fmla="*/ 52 h 72"/>
                <a:gd name="T26" fmla="*/ 29 w 45"/>
                <a:gd name="T27" fmla="*/ 31 h 72"/>
                <a:gd name="T28" fmla="*/ 45 w 45"/>
                <a:gd name="T29" fmla="*/ 22 h 72"/>
                <a:gd name="T30" fmla="*/ 15 w 45"/>
                <a:gd name="T31" fmla="*/ 21 h 72"/>
                <a:gd name="T32" fmla="*/ 23 w 45"/>
                <a:gd name="T33" fmla="*/ 13 h 72"/>
                <a:gd name="T34" fmla="*/ 31 w 45"/>
                <a:gd name="T35" fmla="*/ 21 h 72"/>
                <a:gd name="T36" fmla="*/ 23 w 45"/>
                <a:gd name="T37" fmla="*/ 29 h 72"/>
                <a:gd name="T38" fmla="*/ 15 w 45"/>
                <a:gd name="T39" fmla="*/ 2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2">
                  <a:moveTo>
                    <a:pt x="45" y="22"/>
                  </a:moveTo>
                  <a:cubicBezTo>
                    <a:pt x="45" y="17"/>
                    <a:pt x="44" y="11"/>
                    <a:pt x="40" y="7"/>
                  </a:cubicBezTo>
                  <a:cubicBezTo>
                    <a:pt x="36" y="3"/>
                    <a:pt x="30" y="0"/>
                    <a:pt x="23" y="0"/>
                  </a:cubicBezTo>
                  <a:cubicBezTo>
                    <a:pt x="16" y="0"/>
                    <a:pt x="10" y="3"/>
                    <a:pt x="6" y="7"/>
                  </a:cubicBezTo>
                  <a:cubicBezTo>
                    <a:pt x="2" y="12"/>
                    <a:pt x="0" y="19"/>
                    <a:pt x="1" y="26"/>
                  </a:cubicBezTo>
                  <a:cubicBezTo>
                    <a:pt x="3" y="32"/>
                    <a:pt x="7" y="39"/>
                    <a:pt x="12" y="46"/>
                  </a:cubicBezTo>
                  <a:cubicBezTo>
                    <a:pt x="16" y="52"/>
                    <a:pt x="21" y="60"/>
                    <a:pt x="21" y="6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1" y="71"/>
                    <a:pt x="22" y="72"/>
                    <a:pt x="23" y="72"/>
                  </a:cubicBezTo>
                  <a:cubicBezTo>
                    <a:pt x="24" y="72"/>
                    <a:pt x="25" y="71"/>
                    <a:pt x="25" y="70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3"/>
                    <a:pt x="25" y="62"/>
                    <a:pt x="26" y="60"/>
                  </a:cubicBezTo>
                  <a:cubicBezTo>
                    <a:pt x="25" y="57"/>
                    <a:pt x="24" y="55"/>
                    <a:pt x="23" y="52"/>
                  </a:cubicBezTo>
                  <a:cubicBezTo>
                    <a:pt x="22" y="44"/>
                    <a:pt x="24" y="37"/>
                    <a:pt x="29" y="31"/>
                  </a:cubicBezTo>
                  <a:cubicBezTo>
                    <a:pt x="33" y="26"/>
                    <a:pt x="38" y="23"/>
                    <a:pt x="45" y="22"/>
                  </a:cubicBezTo>
                  <a:close/>
                  <a:moveTo>
                    <a:pt x="15" y="21"/>
                  </a:moveTo>
                  <a:cubicBezTo>
                    <a:pt x="15" y="16"/>
                    <a:pt x="19" y="13"/>
                    <a:pt x="23" y="13"/>
                  </a:cubicBezTo>
                  <a:cubicBezTo>
                    <a:pt x="27" y="13"/>
                    <a:pt x="31" y="16"/>
                    <a:pt x="31" y="21"/>
                  </a:cubicBezTo>
                  <a:cubicBezTo>
                    <a:pt x="31" y="25"/>
                    <a:pt x="27" y="29"/>
                    <a:pt x="23" y="29"/>
                  </a:cubicBezTo>
                  <a:cubicBezTo>
                    <a:pt x="19" y="29"/>
                    <a:pt x="15" y="25"/>
                    <a:pt x="15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2" name="Freeform 155">
              <a:extLst>
                <a:ext uri="{FF2B5EF4-FFF2-40B4-BE49-F238E27FC236}">
                  <a16:creationId xmlns:a16="http://schemas.microsoft.com/office/drawing/2014/main" id="{16B994B8-C31C-4CB9-98F0-EAE24D685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6150" y="2212975"/>
              <a:ext cx="171450" cy="261938"/>
            </a:xfrm>
            <a:custGeom>
              <a:avLst/>
              <a:gdLst>
                <a:gd name="T0" fmla="*/ 40 w 46"/>
                <a:gd name="T1" fmla="*/ 7 h 70"/>
                <a:gd name="T2" fmla="*/ 23 w 46"/>
                <a:gd name="T3" fmla="*/ 0 h 70"/>
                <a:gd name="T4" fmla="*/ 6 w 46"/>
                <a:gd name="T5" fmla="*/ 7 h 70"/>
                <a:gd name="T6" fmla="*/ 1 w 46"/>
                <a:gd name="T7" fmla="*/ 26 h 70"/>
                <a:gd name="T8" fmla="*/ 12 w 46"/>
                <a:gd name="T9" fmla="*/ 46 h 70"/>
                <a:gd name="T10" fmla="*/ 21 w 46"/>
                <a:gd name="T11" fmla="*/ 65 h 70"/>
                <a:gd name="T12" fmla="*/ 21 w 46"/>
                <a:gd name="T13" fmla="*/ 68 h 70"/>
                <a:gd name="T14" fmla="*/ 23 w 46"/>
                <a:gd name="T15" fmla="*/ 70 h 70"/>
                <a:gd name="T16" fmla="*/ 25 w 46"/>
                <a:gd name="T17" fmla="*/ 68 h 70"/>
                <a:gd name="T18" fmla="*/ 25 w 46"/>
                <a:gd name="T19" fmla="*/ 65 h 70"/>
                <a:gd name="T20" fmla="*/ 35 w 46"/>
                <a:gd name="T21" fmla="*/ 44 h 70"/>
                <a:gd name="T22" fmla="*/ 45 w 46"/>
                <a:gd name="T23" fmla="*/ 26 h 70"/>
                <a:gd name="T24" fmla="*/ 40 w 46"/>
                <a:gd name="T25" fmla="*/ 7 h 70"/>
                <a:gd name="T26" fmla="*/ 23 w 46"/>
                <a:gd name="T27" fmla="*/ 30 h 70"/>
                <a:gd name="T28" fmla="*/ 14 w 46"/>
                <a:gd name="T29" fmla="*/ 21 h 70"/>
                <a:gd name="T30" fmla="*/ 23 w 46"/>
                <a:gd name="T31" fmla="*/ 12 h 70"/>
                <a:gd name="T32" fmla="*/ 32 w 46"/>
                <a:gd name="T33" fmla="*/ 21 h 70"/>
                <a:gd name="T34" fmla="*/ 23 w 46"/>
                <a:gd name="T35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70">
                  <a:moveTo>
                    <a:pt x="40" y="7"/>
                  </a:moveTo>
                  <a:cubicBezTo>
                    <a:pt x="36" y="3"/>
                    <a:pt x="30" y="0"/>
                    <a:pt x="23" y="0"/>
                  </a:cubicBezTo>
                  <a:cubicBezTo>
                    <a:pt x="16" y="0"/>
                    <a:pt x="10" y="3"/>
                    <a:pt x="6" y="7"/>
                  </a:cubicBezTo>
                  <a:cubicBezTo>
                    <a:pt x="2" y="12"/>
                    <a:pt x="0" y="19"/>
                    <a:pt x="1" y="26"/>
                  </a:cubicBezTo>
                  <a:cubicBezTo>
                    <a:pt x="3" y="32"/>
                    <a:pt x="7" y="39"/>
                    <a:pt x="12" y="46"/>
                  </a:cubicBezTo>
                  <a:cubicBezTo>
                    <a:pt x="16" y="52"/>
                    <a:pt x="21" y="60"/>
                    <a:pt x="21" y="6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9"/>
                    <a:pt x="22" y="70"/>
                    <a:pt x="23" y="70"/>
                  </a:cubicBezTo>
                  <a:cubicBezTo>
                    <a:pt x="24" y="70"/>
                    <a:pt x="25" y="69"/>
                    <a:pt x="25" y="68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9"/>
                    <a:pt x="30" y="52"/>
                    <a:pt x="35" y="44"/>
                  </a:cubicBezTo>
                  <a:cubicBezTo>
                    <a:pt x="39" y="37"/>
                    <a:pt x="44" y="31"/>
                    <a:pt x="45" y="26"/>
                  </a:cubicBezTo>
                  <a:cubicBezTo>
                    <a:pt x="46" y="19"/>
                    <a:pt x="44" y="12"/>
                    <a:pt x="40" y="7"/>
                  </a:cubicBezTo>
                  <a:close/>
                  <a:moveTo>
                    <a:pt x="23" y="30"/>
                  </a:moveTo>
                  <a:cubicBezTo>
                    <a:pt x="18" y="30"/>
                    <a:pt x="14" y="26"/>
                    <a:pt x="14" y="21"/>
                  </a:cubicBezTo>
                  <a:cubicBezTo>
                    <a:pt x="14" y="16"/>
                    <a:pt x="18" y="12"/>
                    <a:pt x="23" y="12"/>
                  </a:cubicBezTo>
                  <a:cubicBezTo>
                    <a:pt x="28" y="12"/>
                    <a:pt x="32" y="16"/>
                    <a:pt x="32" y="21"/>
                  </a:cubicBezTo>
                  <a:cubicBezTo>
                    <a:pt x="32" y="26"/>
                    <a:pt x="28" y="30"/>
                    <a:pt x="23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C97BD4C0-4BC2-488D-A6B3-06FDBA2C6126}"/>
              </a:ext>
            </a:extLst>
          </p:cNvPr>
          <p:cNvSpPr/>
          <p:nvPr/>
        </p:nvSpPr>
        <p:spPr>
          <a:xfrm>
            <a:off x="7287835" y="5657064"/>
            <a:ext cx="504260" cy="50425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D882CBA-4086-4073-989B-66ADD941CA10}"/>
              </a:ext>
            </a:extLst>
          </p:cNvPr>
          <p:cNvSpPr txBox="1"/>
          <p:nvPr/>
        </p:nvSpPr>
        <p:spPr>
          <a:xfrm>
            <a:off x="7939967" y="5693748"/>
            <a:ext cx="102870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>
                <a:solidFill>
                  <a:schemeClr val="accent4"/>
                </a:solidFill>
              </a:rPr>
              <a:t>08</a:t>
            </a:r>
            <a:endParaRPr lang="en-US" sz="2800" b="1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5F8C6-91D0-4EEA-8BCF-1BCCE6693ECF}"/>
              </a:ext>
            </a:extLst>
          </p:cNvPr>
          <p:cNvSpPr txBox="1"/>
          <p:nvPr/>
        </p:nvSpPr>
        <p:spPr>
          <a:xfrm>
            <a:off x="4836193" y="5736836"/>
            <a:ext cx="2307842" cy="3447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en-IN" sz="2000" b="1" dirty="0"/>
              <a:t>Reference</a:t>
            </a:r>
            <a:endParaRPr lang="en-US" sz="2000" b="1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2C598F7-2EFA-4D11-8BAA-1274EE19F37F}"/>
              </a:ext>
            </a:extLst>
          </p:cNvPr>
          <p:cNvSpPr/>
          <p:nvPr/>
        </p:nvSpPr>
        <p:spPr>
          <a:xfrm>
            <a:off x="7333629" y="5700821"/>
            <a:ext cx="416744" cy="4167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0243AEA-32AE-4A3E-8D33-B494636955B9}"/>
              </a:ext>
            </a:extLst>
          </p:cNvPr>
          <p:cNvCxnSpPr>
            <a:cxnSpLocks/>
          </p:cNvCxnSpPr>
          <p:nvPr/>
        </p:nvCxnSpPr>
        <p:spPr>
          <a:xfrm>
            <a:off x="5587825" y="5620358"/>
            <a:ext cx="0" cy="6093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9C91F38-1CE7-4ED3-9C29-45CD72AE5B7E}"/>
              </a:ext>
            </a:extLst>
          </p:cNvPr>
          <p:cNvGrpSpPr/>
          <p:nvPr/>
        </p:nvGrpSpPr>
        <p:grpSpPr>
          <a:xfrm>
            <a:off x="7449654" y="5816844"/>
            <a:ext cx="184695" cy="184695"/>
            <a:chOff x="4833938" y="2887663"/>
            <a:chExt cx="360363" cy="360363"/>
          </a:xfrm>
        </p:grpSpPr>
        <p:sp>
          <p:nvSpPr>
            <p:cNvPr id="204" name="Freeform 199">
              <a:extLst>
                <a:ext uri="{FF2B5EF4-FFF2-40B4-BE49-F238E27FC236}">
                  <a16:creationId xmlns:a16="http://schemas.microsoft.com/office/drawing/2014/main" id="{DB7A0617-364F-46BE-82D9-03DBEEF8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3098801"/>
              <a:ext cx="360363" cy="149225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5" name="Freeform 200">
              <a:extLst>
                <a:ext uri="{FF2B5EF4-FFF2-40B4-BE49-F238E27FC236}">
                  <a16:creationId xmlns:a16="http://schemas.microsoft.com/office/drawing/2014/main" id="{73CAA51F-60D5-4E5C-B12B-879CC3D1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3052763"/>
              <a:ext cx="36513" cy="30163"/>
            </a:xfrm>
            <a:custGeom>
              <a:avLst/>
              <a:gdLst>
                <a:gd name="T0" fmla="*/ 0 w 10"/>
                <a:gd name="T1" fmla="*/ 0 h 8"/>
                <a:gd name="T2" fmla="*/ 5 w 10"/>
                <a:gd name="T3" fmla="*/ 8 h 8"/>
                <a:gd name="T4" fmla="*/ 10 w 10"/>
                <a:gd name="T5" fmla="*/ 0 h 8"/>
                <a:gd name="T6" fmla="*/ 0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cubicBezTo>
                    <a:pt x="1" y="3"/>
                    <a:pt x="3" y="5"/>
                    <a:pt x="5" y="8"/>
                  </a:cubicBezTo>
                  <a:cubicBezTo>
                    <a:pt x="7" y="5"/>
                    <a:pt x="9" y="3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6" name="Freeform 201">
              <a:extLst>
                <a:ext uri="{FF2B5EF4-FFF2-40B4-BE49-F238E27FC236}">
                  <a16:creationId xmlns:a16="http://schemas.microsoft.com/office/drawing/2014/main" id="{73D79D6D-C856-400E-90BC-BA8AC952B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2947988"/>
              <a:ext cx="68263" cy="38100"/>
            </a:xfrm>
            <a:custGeom>
              <a:avLst/>
              <a:gdLst>
                <a:gd name="T0" fmla="*/ 18 w 18"/>
                <a:gd name="T1" fmla="*/ 10 h 10"/>
                <a:gd name="T2" fmla="*/ 16 w 18"/>
                <a:gd name="T3" fmla="*/ 0 h 10"/>
                <a:gd name="T4" fmla="*/ 2 w 18"/>
                <a:gd name="T5" fmla="*/ 0 h 10"/>
                <a:gd name="T6" fmla="*/ 0 w 18"/>
                <a:gd name="T7" fmla="*/ 10 h 10"/>
                <a:gd name="T8" fmla="*/ 18 w 1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cubicBezTo>
                    <a:pt x="18" y="7"/>
                    <a:pt x="18" y="3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7"/>
                    <a:pt x="0" y="10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7" name="Freeform 202">
              <a:extLst>
                <a:ext uri="{FF2B5EF4-FFF2-40B4-BE49-F238E27FC236}">
                  <a16:creationId xmlns:a16="http://schemas.microsoft.com/office/drawing/2014/main" id="{78EA1733-C74B-49C1-BA94-BF6D5D96E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0" y="2947988"/>
              <a:ext cx="60325" cy="38100"/>
            </a:xfrm>
            <a:custGeom>
              <a:avLst/>
              <a:gdLst>
                <a:gd name="T0" fmla="*/ 0 w 16"/>
                <a:gd name="T1" fmla="*/ 10 h 10"/>
                <a:gd name="T2" fmla="*/ 15 w 16"/>
                <a:gd name="T3" fmla="*/ 10 h 10"/>
                <a:gd name="T4" fmla="*/ 16 w 16"/>
                <a:gd name="T5" fmla="*/ 0 h 10"/>
                <a:gd name="T6" fmla="*/ 2 w 16"/>
                <a:gd name="T7" fmla="*/ 0 h 10"/>
                <a:gd name="T8" fmla="*/ 0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7"/>
                    <a:pt x="15" y="3"/>
                    <a:pt x="1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0" y="6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8" name="Freeform 203">
              <a:extLst>
                <a:ext uri="{FF2B5EF4-FFF2-40B4-BE49-F238E27FC236}">
                  <a16:creationId xmlns:a16="http://schemas.microsoft.com/office/drawing/2014/main" id="{2D172812-C618-42E8-8EF8-D6B565D40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100" y="2901951"/>
              <a:ext cx="46038" cy="30163"/>
            </a:xfrm>
            <a:custGeom>
              <a:avLst/>
              <a:gdLst>
                <a:gd name="T0" fmla="*/ 12 w 12"/>
                <a:gd name="T1" fmla="*/ 8 h 8"/>
                <a:gd name="T2" fmla="*/ 6 w 12"/>
                <a:gd name="T3" fmla="*/ 0 h 8"/>
                <a:gd name="T4" fmla="*/ 0 w 12"/>
                <a:gd name="T5" fmla="*/ 8 h 8"/>
                <a:gd name="T6" fmla="*/ 12 w 1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10" y="5"/>
                    <a:pt x="8" y="2"/>
                    <a:pt x="6" y="0"/>
                  </a:cubicBezTo>
                  <a:cubicBezTo>
                    <a:pt x="4" y="2"/>
                    <a:pt x="2" y="5"/>
                    <a:pt x="0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9" name="Freeform 204">
              <a:extLst>
                <a:ext uri="{FF2B5EF4-FFF2-40B4-BE49-F238E27FC236}">
                  <a16:creationId xmlns:a16="http://schemas.microsoft.com/office/drawing/2014/main" id="{61CC92A9-2353-4D83-84BF-8FEB1988B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3000376"/>
              <a:ext cx="68263" cy="38100"/>
            </a:xfrm>
            <a:custGeom>
              <a:avLst/>
              <a:gdLst>
                <a:gd name="T0" fmla="*/ 0 w 18"/>
                <a:gd name="T1" fmla="*/ 0 h 10"/>
                <a:gd name="T2" fmla="*/ 2 w 18"/>
                <a:gd name="T3" fmla="*/ 10 h 10"/>
                <a:gd name="T4" fmla="*/ 16 w 18"/>
                <a:gd name="T5" fmla="*/ 10 h 10"/>
                <a:gd name="T6" fmla="*/ 18 w 18"/>
                <a:gd name="T7" fmla="*/ 0 h 10"/>
                <a:gd name="T8" fmla="*/ 0 w 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0" y="0"/>
                  </a:moveTo>
                  <a:cubicBezTo>
                    <a:pt x="0" y="3"/>
                    <a:pt x="1" y="7"/>
                    <a:pt x="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7"/>
                    <a:pt x="18" y="3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206">
              <a:extLst>
                <a:ext uri="{FF2B5EF4-FFF2-40B4-BE49-F238E27FC236}">
                  <a16:creationId xmlns:a16="http://schemas.microsoft.com/office/drawing/2014/main" id="{C3972216-FC2E-4D91-A804-E4E457994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0" y="3000376"/>
              <a:ext cx="65088" cy="38100"/>
            </a:xfrm>
            <a:custGeom>
              <a:avLst/>
              <a:gdLst>
                <a:gd name="T0" fmla="*/ 15 w 17"/>
                <a:gd name="T1" fmla="*/ 0 h 10"/>
                <a:gd name="T2" fmla="*/ 0 w 17"/>
                <a:gd name="T3" fmla="*/ 0 h 10"/>
                <a:gd name="T4" fmla="*/ 3 w 17"/>
                <a:gd name="T5" fmla="*/ 10 h 10"/>
                <a:gd name="T6" fmla="*/ 17 w 17"/>
                <a:gd name="T7" fmla="*/ 10 h 10"/>
                <a:gd name="T8" fmla="*/ 15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3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7"/>
                    <a:pt x="15" y="3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1" name="Freeform 207">
              <a:extLst>
                <a:ext uri="{FF2B5EF4-FFF2-40B4-BE49-F238E27FC236}">
                  <a16:creationId xmlns:a16="http://schemas.microsoft.com/office/drawing/2014/main" id="{4E9300EE-103E-41B3-AB1C-42E2BA0C4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3052763"/>
              <a:ext cx="79375" cy="46038"/>
            </a:xfrm>
            <a:custGeom>
              <a:avLst/>
              <a:gdLst>
                <a:gd name="T0" fmla="*/ 21 w 21"/>
                <a:gd name="T1" fmla="*/ 12 h 12"/>
                <a:gd name="T2" fmla="*/ 20 w 21"/>
                <a:gd name="T3" fmla="*/ 11 h 12"/>
                <a:gd name="T4" fmla="*/ 14 w 21"/>
                <a:gd name="T5" fmla="*/ 0 h 12"/>
                <a:gd name="T6" fmla="*/ 0 w 21"/>
                <a:gd name="T7" fmla="*/ 0 h 12"/>
                <a:gd name="T8" fmla="*/ 21 w 2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21" y="12"/>
                  </a:moveTo>
                  <a:cubicBezTo>
                    <a:pt x="21" y="12"/>
                    <a:pt x="21" y="11"/>
                    <a:pt x="20" y="11"/>
                  </a:cubicBezTo>
                  <a:cubicBezTo>
                    <a:pt x="18" y="7"/>
                    <a:pt x="15" y="4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7"/>
                    <a:pt x="12" y="11"/>
                    <a:pt x="2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2" name="Freeform 208">
              <a:extLst>
                <a:ext uri="{FF2B5EF4-FFF2-40B4-BE49-F238E27FC236}">
                  <a16:creationId xmlns:a16="http://schemas.microsoft.com/office/drawing/2014/main" id="{BDF7ED65-8220-4528-BA13-B3D15045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3052763"/>
              <a:ext cx="79375" cy="46038"/>
            </a:xfrm>
            <a:custGeom>
              <a:avLst/>
              <a:gdLst>
                <a:gd name="T0" fmla="*/ 7 w 21"/>
                <a:gd name="T1" fmla="*/ 0 h 12"/>
                <a:gd name="T2" fmla="*/ 1 w 21"/>
                <a:gd name="T3" fmla="*/ 11 h 12"/>
                <a:gd name="T4" fmla="*/ 0 w 21"/>
                <a:gd name="T5" fmla="*/ 12 h 12"/>
                <a:gd name="T6" fmla="*/ 0 w 21"/>
                <a:gd name="T7" fmla="*/ 12 h 12"/>
                <a:gd name="T8" fmla="*/ 21 w 21"/>
                <a:gd name="T9" fmla="*/ 0 h 12"/>
                <a:gd name="T10" fmla="*/ 7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7" y="0"/>
                  </a:moveTo>
                  <a:cubicBezTo>
                    <a:pt x="6" y="4"/>
                    <a:pt x="3" y="7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" y="11"/>
                    <a:pt x="16" y="7"/>
                    <a:pt x="21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3" name="Freeform 209">
              <a:extLst>
                <a:ext uri="{FF2B5EF4-FFF2-40B4-BE49-F238E27FC236}">
                  <a16:creationId xmlns:a16="http://schemas.microsoft.com/office/drawing/2014/main" id="{B9F1C76C-2E9D-4BFF-A8CA-D07DC84B7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600" y="2887663"/>
              <a:ext cx="79375" cy="44450"/>
            </a:xfrm>
            <a:custGeom>
              <a:avLst/>
              <a:gdLst>
                <a:gd name="T0" fmla="*/ 13 w 21"/>
                <a:gd name="T1" fmla="*/ 12 h 12"/>
                <a:gd name="T2" fmla="*/ 20 w 21"/>
                <a:gd name="T3" fmla="*/ 1 h 12"/>
                <a:gd name="T4" fmla="*/ 21 w 21"/>
                <a:gd name="T5" fmla="*/ 0 h 12"/>
                <a:gd name="T6" fmla="*/ 21 w 21"/>
                <a:gd name="T7" fmla="*/ 0 h 12"/>
                <a:gd name="T8" fmla="*/ 0 w 21"/>
                <a:gd name="T9" fmla="*/ 12 h 12"/>
                <a:gd name="T10" fmla="*/ 13 w 21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13" y="12"/>
                  </a:moveTo>
                  <a:cubicBezTo>
                    <a:pt x="15" y="8"/>
                    <a:pt x="17" y="4"/>
                    <a:pt x="20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1"/>
                    <a:pt x="4" y="5"/>
                    <a:pt x="0" y="12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4" name="Freeform 210">
              <a:extLst>
                <a:ext uri="{FF2B5EF4-FFF2-40B4-BE49-F238E27FC236}">
                  <a16:creationId xmlns:a16="http://schemas.microsoft.com/office/drawing/2014/main" id="{1A819B6B-AF38-4652-84FE-8A9B4D56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3" y="2887663"/>
              <a:ext cx="79375" cy="44450"/>
            </a:xfrm>
            <a:custGeom>
              <a:avLst/>
              <a:gdLst>
                <a:gd name="T0" fmla="*/ 0 w 21"/>
                <a:gd name="T1" fmla="*/ 0 h 12"/>
                <a:gd name="T2" fmla="*/ 1 w 21"/>
                <a:gd name="T3" fmla="*/ 1 h 12"/>
                <a:gd name="T4" fmla="*/ 8 w 21"/>
                <a:gd name="T5" fmla="*/ 12 h 12"/>
                <a:gd name="T6" fmla="*/ 21 w 21"/>
                <a:gd name="T7" fmla="*/ 12 h 12"/>
                <a:gd name="T8" fmla="*/ 0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4" y="4"/>
                    <a:pt x="6" y="8"/>
                    <a:pt x="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6" y="5"/>
                    <a:pt x="9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" name="Freeform 211">
              <a:extLst>
                <a:ext uri="{FF2B5EF4-FFF2-40B4-BE49-F238E27FC236}">
                  <a16:creationId xmlns:a16="http://schemas.microsoft.com/office/drawing/2014/main" id="{4C285724-7D15-497F-BC0F-6D07CEF1A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3" y="2947988"/>
              <a:ext cx="60325" cy="38100"/>
            </a:xfrm>
            <a:custGeom>
              <a:avLst/>
              <a:gdLst>
                <a:gd name="T0" fmla="*/ 0 w 16"/>
                <a:gd name="T1" fmla="*/ 0 h 10"/>
                <a:gd name="T2" fmla="*/ 1 w 16"/>
                <a:gd name="T3" fmla="*/ 10 h 10"/>
                <a:gd name="T4" fmla="*/ 16 w 16"/>
                <a:gd name="T5" fmla="*/ 10 h 10"/>
                <a:gd name="T6" fmla="*/ 13 w 16"/>
                <a:gd name="T7" fmla="*/ 0 h 10"/>
                <a:gd name="T8" fmla="*/ 0 w 1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cubicBezTo>
                    <a:pt x="1" y="3"/>
                    <a:pt x="1" y="7"/>
                    <a:pt x="1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6"/>
                    <a:pt x="15" y="3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6" name="Freeform 212">
              <a:extLst>
                <a:ext uri="{FF2B5EF4-FFF2-40B4-BE49-F238E27FC236}">
                  <a16:creationId xmlns:a16="http://schemas.microsoft.com/office/drawing/2014/main" id="{AB8D576D-D6CE-4626-99C3-12B1AA62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188" y="3000376"/>
              <a:ext cx="63500" cy="38100"/>
            </a:xfrm>
            <a:custGeom>
              <a:avLst/>
              <a:gdLst>
                <a:gd name="T0" fmla="*/ 17 w 17"/>
                <a:gd name="T1" fmla="*/ 0 h 10"/>
                <a:gd name="T2" fmla="*/ 2 w 17"/>
                <a:gd name="T3" fmla="*/ 0 h 10"/>
                <a:gd name="T4" fmla="*/ 0 w 17"/>
                <a:gd name="T5" fmla="*/ 10 h 10"/>
                <a:gd name="T6" fmla="*/ 14 w 17"/>
                <a:gd name="T7" fmla="*/ 10 h 10"/>
                <a:gd name="T8" fmla="*/ 17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3"/>
                    <a:pt x="1" y="7"/>
                    <a:pt x="0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7"/>
                    <a:pt x="17" y="4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9B822457-B9C4-4C64-BECA-D99706823789}"/>
              </a:ext>
            </a:extLst>
          </p:cNvPr>
          <p:cNvSpPr/>
          <p:nvPr/>
        </p:nvSpPr>
        <p:spPr>
          <a:xfrm rot="16200000">
            <a:off x="-1439565" y="1439563"/>
            <a:ext cx="6475551" cy="3596427"/>
          </a:xfrm>
          <a:custGeom>
            <a:avLst/>
            <a:gdLst>
              <a:gd name="connsiteX0" fmla="*/ 6475551 w 6475551"/>
              <a:gd name="connsiteY0" fmla="*/ 1 h 3596427"/>
              <a:gd name="connsiteX1" fmla="*/ 6475551 w 6475551"/>
              <a:gd name="connsiteY1" fmla="*/ 2240579 h 3596427"/>
              <a:gd name="connsiteX2" fmla="*/ 6451662 w 6475551"/>
              <a:gd name="connsiteY2" fmla="*/ 2270979 h 3596427"/>
              <a:gd name="connsiteX3" fmla="*/ 3641110 w 6475551"/>
              <a:gd name="connsiteY3" fmla="*/ 3596427 h 3596427"/>
              <a:gd name="connsiteX4" fmla="*/ 3580 w 6475551"/>
              <a:gd name="connsiteY4" fmla="*/ 141587 h 3596427"/>
              <a:gd name="connsiteX5" fmla="*/ 0 w 6475551"/>
              <a:gd name="connsiteY5" fmla="*/ 0 h 3596427"/>
              <a:gd name="connsiteX6" fmla="*/ 6475551 w 6475551"/>
              <a:gd name="connsiteY6" fmla="*/ 1 h 359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5551" h="3596427">
                <a:moveTo>
                  <a:pt x="6475551" y="1"/>
                </a:moveTo>
                <a:lnTo>
                  <a:pt x="6475551" y="2240579"/>
                </a:lnTo>
                <a:lnTo>
                  <a:pt x="6451662" y="2270979"/>
                </a:lnTo>
                <a:cubicBezTo>
                  <a:pt x="5783616" y="3080464"/>
                  <a:pt x="4772618" y="3596427"/>
                  <a:pt x="3641110" y="3596427"/>
                </a:cubicBezTo>
                <a:cubicBezTo>
                  <a:pt x="1692401" y="3596427"/>
                  <a:pt x="101131" y="2066053"/>
                  <a:pt x="3580" y="141587"/>
                </a:cubicBezTo>
                <a:lnTo>
                  <a:pt x="0" y="0"/>
                </a:lnTo>
                <a:lnTo>
                  <a:pt x="6475551" y="1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00819C8D-5472-46D2-A968-E8B9CB57F7F4}"/>
              </a:ext>
            </a:extLst>
          </p:cNvPr>
          <p:cNvSpPr/>
          <p:nvPr/>
        </p:nvSpPr>
        <p:spPr>
          <a:xfrm>
            <a:off x="11088859" y="0"/>
            <a:ext cx="1103141" cy="1042317"/>
          </a:xfrm>
          <a:custGeom>
            <a:avLst/>
            <a:gdLst>
              <a:gd name="connsiteX0" fmla="*/ 10670 w 5613718"/>
              <a:gd name="connsiteY0" fmla="*/ 0 h 5304196"/>
              <a:gd name="connsiteX1" fmla="*/ 5613718 w 5613718"/>
              <a:gd name="connsiteY1" fmla="*/ 0 h 5304196"/>
              <a:gd name="connsiteX2" fmla="*/ 5613718 w 5613718"/>
              <a:gd name="connsiteY2" fmla="*/ 5263456 h 5304196"/>
              <a:gd name="connsiteX3" fmla="*/ 5352739 w 5613718"/>
              <a:gd name="connsiteY3" fmla="*/ 5291392 h 5304196"/>
              <a:gd name="connsiteX4" fmla="*/ 4992406 w 5613718"/>
              <a:gd name="connsiteY4" fmla="*/ 5304196 h 5304196"/>
              <a:gd name="connsiteX5" fmla="*/ 0 w 5613718"/>
              <a:gd name="connsiteY5" fmla="*/ 311788 h 5304196"/>
              <a:gd name="connsiteX6" fmla="*/ 6496 w 5613718"/>
              <a:gd name="connsiteY6" fmla="*/ 54879 h 5304196"/>
              <a:gd name="connsiteX7" fmla="*/ 10670 w 5613718"/>
              <a:gd name="connsiteY7" fmla="*/ 0 h 530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3718" h="5304196">
                <a:moveTo>
                  <a:pt x="10670" y="0"/>
                </a:moveTo>
                <a:lnTo>
                  <a:pt x="5613718" y="0"/>
                </a:lnTo>
                <a:lnTo>
                  <a:pt x="5613718" y="5263456"/>
                </a:lnTo>
                <a:lnTo>
                  <a:pt x="5352739" y="5291392"/>
                </a:lnTo>
                <a:cubicBezTo>
                  <a:pt x="5233733" y="5299880"/>
                  <a:pt x="5113574" y="5304196"/>
                  <a:pt x="4992406" y="5304196"/>
                </a:cubicBezTo>
                <a:cubicBezTo>
                  <a:pt x="2235177" y="5304196"/>
                  <a:pt x="0" y="3069019"/>
                  <a:pt x="0" y="311788"/>
                </a:cubicBezTo>
                <a:cubicBezTo>
                  <a:pt x="0" y="225624"/>
                  <a:pt x="2183" y="139971"/>
                  <a:pt x="6496" y="54879"/>
                </a:cubicBezTo>
                <a:lnTo>
                  <a:pt x="1067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098BE7-D222-4B2E-BAFA-423C29D346B4}"/>
              </a:ext>
            </a:extLst>
          </p:cNvPr>
          <p:cNvGrpSpPr/>
          <p:nvPr/>
        </p:nvGrpSpPr>
        <p:grpSpPr>
          <a:xfrm>
            <a:off x="689545" y="2588232"/>
            <a:ext cx="1901418" cy="1299090"/>
            <a:chOff x="689545" y="2624323"/>
            <a:chExt cx="1901418" cy="129909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5E487A-CC52-4E53-9861-A957FEBC4FED}"/>
                </a:ext>
              </a:extLst>
            </p:cNvPr>
            <p:cNvSpPr txBox="1"/>
            <p:nvPr/>
          </p:nvSpPr>
          <p:spPr>
            <a:xfrm>
              <a:off x="689545" y="2624323"/>
              <a:ext cx="1901418" cy="108952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id-ID" sz="4000" dirty="0">
                  <a:solidFill>
                    <a:schemeClr val="bg1"/>
                  </a:solidFill>
                </a:rPr>
                <a:t>Table of </a:t>
              </a:r>
            </a:p>
            <a:p>
              <a:pPr>
                <a:lnSpc>
                  <a:spcPct val="80000"/>
                </a:lnSpc>
              </a:pPr>
              <a:r>
                <a:rPr lang="id-ID" sz="4000" b="1" dirty="0">
                  <a:solidFill>
                    <a:schemeClr val="accent4"/>
                  </a:solidFill>
                </a:rPr>
                <a:t>Contents</a:t>
              </a:r>
              <a:endParaRPr lang="en-US" sz="40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CD681DE-28F4-4351-936A-FA74B329616A}"/>
                </a:ext>
              </a:extLst>
            </p:cNvPr>
            <p:cNvCxnSpPr>
              <a:cxnSpLocks/>
            </p:cNvCxnSpPr>
            <p:nvPr/>
          </p:nvCxnSpPr>
          <p:spPr>
            <a:xfrm>
              <a:off x="689545" y="3923413"/>
              <a:ext cx="109905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B9A66A2-FB3E-5E25-0598-8A6B7648B5EC}"/>
              </a:ext>
            </a:extLst>
          </p:cNvPr>
          <p:cNvSpPr/>
          <p:nvPr/>
        </p:nvSpPr>
        <p:spPr>
          <a:xfrm>
            <a:off x="9762067" y="6416464"/>
            <a:ext cx="175813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0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811763"/>
            <a:ext cx="5472000" cy="514116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Web-based application developed in Python and SQLite.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Nowadays it is very important to sanitize and disinfect each &amp; everything.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Purpose is to provide sanitization services to clean and disinfect the environment.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Systematically record, store and update the user data and service rendered.</a:t>
            </a:r>
            <a:endParaRPr lang="en-US" sz="16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703" r="9010"/>
          <a:stretch/>
        </p:blipFill>
        <p:spPr>
          <a:xfrm>
            <a:off x="6096000" y="0"/>
            <a:ext cx="6096000" cy="680335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92079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4035617"/>
            <a:ext cx="4648200" cy="985000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953774"/>
            <a:ext cx="4648200" cy="1162800"/>
          </a:xfrm>
        </p:spPr>
        <p:txBody>
          <a:bodyPr/>
          <a:lstStyle/>
          <a:p>
            <a:pPr algn="ctr"/>
            <a:r>
              <a:rPr lang="en-US" sz="3200" dirty="0"/>
              <a:t>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778D6F0E-2136-B9DF-D265-ADE69F723720}"/>
              </a:ext>
            </a:extLst>
          </p:cNvPr>
          <p:cNvSpPr/>
          <p:nvPr/>
        </p:nvSpPr>
        <p:spPr>
          <a:xfrm rot="16200000">
            <a:off x="111966" y="-121298"/>
            <a:ext cx="746449" cy="989045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22A57111-5172-3BA1-DD31-DB3B8BE52B59}"/>
              </a:ext>
            </a:extLst>
          </p:cNvPr>
          <p:cNvSpPr/>
          <p:nvPr/>
        </p:nvSpPr>
        <p:spPr>
          <a:xfrm rot="5400000">
            <a:off x="5241932" y="5503604"/>
            <a:ext cx="746449" cy="989045"/>
          </a:xfrm>
          <a:prstGeom prst="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490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100" y="584199"/>
            <a:ext cx="6641900" cy="1124345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2455333"/>
            <a:ext cx="5472000" cy="373666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and login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Fill the Request form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Fill the form with the details 		              needed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 booking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Book the slot for sanitizing according 		to time and date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Receive a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tracking id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-To track the request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Tract the request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To view the status of request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 us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 To contact if any query arises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us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View about the website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1162" r="34982"/>
          <a:stretch/>
        </p:blipFill>
        <p:spPr>
          <a:xfrm>
            <a:off x="0" y="-1"/>
            <a:ext cx="5550100" cy="6371351"/>
          </a:xfr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A9E8A2-DD21-0E63-BDC2-7B8484D2D3D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96794" y="1708544"/>
            <a:ext cx="2666800" cy="584199"/>
          </a:xfrm>
        </p:spPr>
        <p:txBody>
          <a:bodyPr/>
          <a:lstStyle/>
          <a:p>
            <a:pPr algn="ctr"/>
            <a:r>
              <a:rPr lang="en-US" sz="2400" b="1" dirty="0"/>
              <a:t>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61618E-9178-A3BB-F042-40D8A842C553}"/>
              </a:ext>
            </a:extLst>
          </p:cNvPr>
          <p:cNvSpPr/>
          <p:nvPr/>
        </p:nvSpPr>
        <p:spPr>
          <a:xfrm>
            <a:off x="9763594" y="6371350"/>
            <a:ext cx="1996406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71EF8-6B1F-A6FF-1A02-770F129ABFB2}"/>
              </a:ext>
            </a:extLst>
          </p:cNvPr>
          <p:cNvSpPr/>
          <p:nvPr/>
        </p:nvSpPr>
        <p:spPr>
          <a:xfrm>
            <a:off x="5630333" y="1763578"/>
            <a:ext cx="1466461" cy="1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DF24F-2787-8B51-0B6B-BF84D36ACC30}"/>
              </a:ext>
            </a:extLst>
          </p:cNvPr>
          <p:cNvSpPr/>
          <p:nvPr/>
        </p:nvSpPr>
        <p:spPr>
          <a:xfrm>
            <a:off x="9763594" y="1763578"/>
            <a:ext cx="1996406" cy="1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-903" b="-106205"/>
          <a:stretch/>
        </p:blipFill>
        <p:spPr>
          <a:xfrm>
            <a:off x="6096000" y="-1"/>
            <a:ext cx="6096000" cy="6798733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B83A51-05F1-A429-14BC-5D228E8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620933" cy="1124345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6E61E27-F07F-39A3-D517-286795CA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000" y="2709414"/>
            <a:ext cx="5472000" cy="2277533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Sanitization Services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Sanitization Request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User Queries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take action on request 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B7049A1-0652-9BC2-3249-FAB7407E6AC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BDA08A6-423A-014A-F906-9860ED2493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850167" y="1124345"/>
            <a:ext cx="2666800" cy="584199"/>
          </a:xfrm>
        </p:spPr>
        <p:txBody>
          <a:bodyPr/>
          <a:lstStyle/>
          <a:p>
            <a:pPr algn="ctr"/>
            <a:r>
              <a:rPr lang="en-US" sz="2400" b="1" dirty="0"/>
              <a:t>Admin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E88D60-4EAD-047A-D486-8051E758D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" t="1219" r="1987" b="397"/>
          <a:stretch/>
        </p:blipFill>
        <p:spPr>
          <a:xfrm>
            <a:off x="6005804" y="3303037"/>
            <a:ext cx="6186196" cy="30606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4A5D59-B8D7-4788-8635-7AF95146AC19}"/>
              </a:ext>
            </a:extLst>
          </p:cNvPr>
          <p:cNvSpPr/>
          <p:nvPr/>
        </p:nvSpPr>
        <p:spPr>
          <a:xfrm>
            <a:off x="203301" y="1124345"/>
            <a:ext cx="1646866" cy="198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5A745-EC18-4156-C586-F6D6BD1C9011}"/>
              </a:ext>
            </a:extLst>
          </p:cNvPr>
          <p:cNvSpPr/>
          <p:nvPr/>
        </p:nvSpPr>
        <p:spPr>
          <a:xfrm>
            <a:off x="4516967" y="1124345"/>
            <a:ext cx="1714700" cy="18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674596"/>
            <a:ext cx="11340000" cy="432000"/>
          </a:xfrm>
        </p:spPr>
        <p:txBody>
          <a:bodyPr/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 Aspects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76" y="2402833"/>
            <a:ext cx="1909983" cy="360000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709333" y="2363035"/>
            <a:ext cx="67733" cy="380916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8911" y="2470291"/>
            <a:ext cx="1984174" cy="358775"/>
          </a:xfrm>
        </p:spPr>
        <p:txBody>
          <a:bodyPr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6860" y="2785631"/>
            <a:ext cx="1780882" cy="33865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general-purpose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interactive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object- oriented scripting language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high-level programming language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70D5D24-AF19-F9A7-EE15-421D01F8A884}"/>
              </a:ext>
            </a:extLst>
          </p:cNvPr>
          <p:cNvSpPr txBox="1">
            <a:spLocks/>
          </p:cNvSpPr>
          <p:nvPr/>
        </p:nvSpPr>
        <p:spPr>
          <a:xfrm>
            <a:off x="4741051" y="2453438"/>
            <a:ext cx="1984174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Jazzmin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DE82255-B729-E370-2661-5C897FC5F607}"/>
              </a:ext>
            </a:extLst>
          </p:cNvPr>
          <p:cNvSpPr txBox="1">
            <a:spLocks/>
          </p:cNvSpPr>
          <p:nvPr/>
        </p:nvSpPr>
        <p:spPr>
          <a:xfrm>
            <a:off x="7296353" y="2453438"/>
            <a:ext cx="1984174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PyCharm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1DC54-D812-CF02-4035-574132F4C817}"/>
              </a:ext>
            </a:extLst>
          </p:cNvPr>
          <p:cNvSpPr txBox="1"/>
          <p:nvPr/>
        </p:nvSpPr>
        <p:spPr>
          <a:xfrm>
            <a:off x="2078712" y="2755852"/>
            <a:ext cx="252515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SQL database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high-reliability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free to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01BB6-10E2-4954-60C4-59CF54A9F130}"/>
              </a:ext>
            </a:extLst>
          </p:cNvPr>
          <p:cNvSpPr txBox="1"/>
          <p:nvPr/>
        </p:nvSpPr>
        <p:spPr>
          <a:xfrm>
            <a:off x="4827425" y="2751736"/>
            <a:ext cx="252515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Jazz up Admin 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Responsive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404040"/>
                </a:solidFill>
                <a:effectLst/>
              </a:rPr>
              <a:t>Customisable UI</a:t>
            </a:r>
            <a:endParaRPr lang="en-IN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66A829-0803-F8BB-4330-F32EFD461540}"/>
              </a:ext>
            </a:extLst>
          </p:cNvPr>
          <p:cNvSpPr txBox="1"/>
          <p:nvPr/>
        </p:nvSpPr>
        <p:spPr>
          <a:xfrm>
            <a:off x="7260107" y="2770024"/>
            <a:ext cx="252515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Python 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Tightly Integrated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FAEE-2611-A809-69B4-B593BBE74192}"/>
              </a:ext>
            </a:extLst>
          </p:cNvPr>
          <p:cNvSpPr/>
          <p:nvPr/>
        </p:nvSpPr>
        <p:spPr>
          <a:xfrm>
            <a:off x="9770533" y="6371351"/>
            <a:ext cx="1989467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75E25C-EEC4-F9BA-8EC8-15DBB7D4D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31421" y="2363034"/>
            <a:ext cx="67733" cy="380916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B3B70D-56F9-2884-071F-6AC698AC7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925585" y="2363033"/>
            <a:ext cx="67733" cy="380916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1065921-8819-3829-D1E2-AAFE7121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71" y="1339202"/>
            <a:ext cx="733395" cy="733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128B85-3419-4B5D-98A8-93302CBA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510" y="1548254"/>
            <a:ext cx="1026976" cy="4398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7836C-E67A-947B-A919-5617E5A61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052" y="1343392"/>
            <a:ext cx="568367" cy="642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71EE07-5A2C-DB18-9355-26906BDBCD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973" t="20983" r="7450" b="29680"/>
          <a:stretch/>
        </p:blipFill>
        <p:spPr>
          <a:xfrm>
            <a:off x="5425176" y="1513531"/>
            <a:ext cx="429117" cy="5385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B0C27A-0F19-4A80-6B11-8A1C259D226E}"/>
              </a:ext>
            </a:extLst>
          </p:cNvPr>
          <p:cNvSpPr/>
          <p:nvPr/>
        </p:nvSpPr>
        <p:spPr>
          <a:xfrm>
            <a:off x="1883079" y="2042904"/>
            <a:ext cx="580721" cy="239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47104" y="2096538"/>
            <a:ext cx="1447789" cy="132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AB134A-E704-9FC8-7486-B0C6BA46AE09}"/>
              </a:ext>
            </a:extLst>
          </p:cNvPr>
          <p:cNvSpPr/>
          <p:nvPr/>
        </p:nvSpPr>
        <p:spPr>
          <a:xfrm>
            <a:off x="6101766" y="2052066"/>
            <a:ext cx="2316683" cy="239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9CBFF-666D-4D32-360B-430717D60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9542" y="2109393"/>
            <a:ext cx="1463079" cy="106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B4C0B8-F493-81C2-607A-39762E2A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342" y="2096538"/>
            <a:ext cx="1447789" cy="132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0AD33-E3E2-5DF5-377F-7EE560FF4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0841" y="2116528"/>
            <a:ext cx="1463079" cy="106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203588D3-82F4-6932-3FE7-AE75921A7D34}"/>
              </a:ext>
            </a:extLst>
          </p:cNvPr>
          <p:cNvSpPr txBox="1">
            <a:spLocks/>
          </p:cNvSpPr>
          <p:nvPr/>
        </p:nvSpPr>
        <p:spPr>
          <a:xfrm>
            <a:off x="9574241" y="2452598"/>
            <a:ext cx="1984174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Bootstrap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F51E68-1474-39E7-E044-33CF37C622C0}"/>
              </a:ext>
            </a:extLst>
          </p:cNvPr>
          <p:cNvSpPr txBox="1"/>
          <p:nvPr/>
        </p:nvSpPr>
        <p:spPr>
          <a:xfrm>
            <a:off x="9544195" y="2770024"/>
            <a:ext cx="252515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ost popular HTML, CSS, and JavaScript framework.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ree to download and use</a:t>
            </a:r>
            <a:endParaRPr lang="en-IN" sz="16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B3062E-079D-DE92-1432-4AE2C09FF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7437" y="1262106"/>
            <a:ext cx="847287" cy="847287"/>
          </a:xfrm>
          <a:prstGeom prst="rect">
            <a:avLst/>
          </a:prstGeom>
        </p:spPr>
      </p:pic>
      <p:sp>
        <p:nvSpPr>
          <p:cNvPr id="36" name="Arc 35">
            <a:extLst>
              <a:ext uri="{FF2B5EF4-FFF2-40B4-BE49-F238E27FC236}">
                <a16:creationId xmlns:a16="http://schemas.microsoft.com/office/drawing/2014/main" id="{99C016D8-4AEC-95AB-9190-C1F89102D356}"/>
              </a:ext>
            </a:extLst>
          </p:cNvPr>
          <p:cNvSpPr/>
          <p:nvPr/>
        </p:nvSpPr>
        <p:spPr>
          <a:xfrm rot="10800000">
            <a:off x="1887567" y="4257626"/>
            <a:ext cx="8593513" cy="5147568"/>
          </a:xfrm>
          <a:prstGeom prst="arc">
            <a:avLst>
              <a:gd name="adj1" fmla="val 16200000"/>
              <a:gd name="adj2" fmla="val 14526433"/>
            </a:avLst>
          </a:prstGeom>
          <a:ln>
            <a:solidFill>
              <a:srgbClr val="7030A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FD28C0E-8573-E537-CE0D-2F1FEB1FDC6B}"/>
              </a:ext>
            </a:extLst>
          </p:cNvPr>
          <p:cNvSpPr/>
          <p:nvPr/>
        </p:nvSpPr>
        <p:spPr>
          <a:xfrm rot="10800000">
            <a:off x="1887567" y="4148100"/>
            <a:ext cx="8593513" cy="5147568"/>
          </a:xfrm>
          <a:prstGeom prst="arc">
            <a:avLst>
              <a:gd name="adj1" fmla="val 16200000"/>
              <a:gd name="adj2" fmla="val 14526433"/>
            </a:avLst>
          </a:prstGeom>
          <a:ln>
            <a:solidFill>
              <a:schemeClr val="accent3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E2A7246-377B-8C53-A8B0-6EC5AAA4BB7B}"/>
              </a:ext>
            </a:extLst>
          </p:cNvPr>
          <p:cNvSpPr/>
          <p:nvPr/>
        </p:nvSpPr>
        <p:spPr>
          <a:xfrm rot="10800000">
            <a:off x="1912617" y="4367150"/>
            <a:ext cx="8593513" cy="5147568"/>
          </a:xfrm>
          <a:prstGeom prst="arc">
            <a:avLst>
              <a:gd name="adj1" fmla="val 16200000"/>
              <a:gd name="adj2" fmla="val 14526433"/>
            </a:avLst>
          </a:prstGeom>
          <a:ln>
            <a:solidFill>
              <a:srgbClr val="00B0F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8CAD2CF-A99F-775E-5BB8-0E49CA742F98}"/>
              </a:ext>
            </a:extLst>
          </p:cNvPr>
          <p:cNvSpPr/>
          <p:nvPr/>
        </p:nvSpPr>
        <p:spPr>
          <a:xfrm>
            <a:off x="11088859" y="0"/>
            <a:ext cx="1103141" cy="1042317"/>
          </a:xfrm>
          <a:custGeom>
            <a:avLst/>
            <a:gdLst>
              <a:gd name="connsiteX0" fmla="*/ 10670 w 5613718"/>
              <a:gd name="connsiteY0" fmla="*/ 0 h 5304196"/>
              <a:gd name="connsiteX1" fmla="*/ 5613718 w 5613718"/>
              <a:gd name="connsiteY1" fmla="*/ 0 h 5304196"/>
              <a:gd name="connsiteX2" fmla="*/ 5613718 w 5613718"/>
              <a:gd name="connsiteY2" fmla="*/ 5263456 h 5304196"/>
              <a:gd name="connsiteX3" fmla="*/ 5352739 w 5613718"/>
              <a:gd name="connsiteY3" fmla="*/ 5291392 h 5304196"/>
              <a:gd name="connsiteX4" fmla="*/ 4992406 w 5613718"/>
              <a:gd name="connsiteY4" fmla="*/ 5304196 h 5304196"/>
              <a:gd name="connsiteX5" fmla="*/ 0 w 5613718"/>
              <a:gd name="connsiteY5" fmla="*/ 311788 h 5304196"/>
              <a:gd name="connsiteX6" fmla="*/ 6496 w 5613718"/>
              <a:gd name="connsiteY6" fmla="*/ 54879 h 5304196"/>
              <a:gd name="connsiteX7" fmla="*/ 10670 w 5613718"/>
              <a:gd name="connsiteY7" fmla="*/ 0 h 530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3718" h="5304196">
                <a:moveTo>
                  <a:pt x="10670" y="0"/>
                </a:moveTo>
                <a:lnTo>
                  <a:pt x="5613718" y="0"/>
                </a:lnTo>
                <a:lnTo>
                  <a:pt x="5613718" y="5263456"/>
                </a:lnTo>
                <a:lnTo>
                  <a:pt x="5352739" y="5291392"/>
                </a:lnTo>
                <a:cubicBezTo>
                  <a:pt x="5233733" y="5299880"/>
                  <a:pt x="5113574" y="5304196"/>
                  <a:pt x="4992406" y="5304196"/>
                </a:cubicBezTo>
                <a:cubicBezTo>
                  <a:pt x="2235177" y="5304196"/>
                  <a:pt x="0" y="3069019"/>
                  <a:pt x="0" y="311788"/>
                </a:cubicBezTo>
                <a:cubicBezTo>
                  <a:pt x="0" y="225624"/>
                  <a:pt x="2183" y="139971"/>
                  <a:pt x="6496" y="54879"/>
                </a:cubicBezTo>
                <a:lnTo>
                  <a:pt x="1067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25176"/>
            <a:ext cx="11328000" cy="432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E9AD9C-5ACE-8EAC-FA92-DDBEEC92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7" y="989045"/>
            <a:ext cx="10356978" cy="5327779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994B83-C395-8142-4935-4C86B3B46144}"/>
              </a:ext>
            </a:extLst>
          </p:cNvPr>
          <p:cNvSpPr/>
          <p:nvPr/>
        </p:nvSpPr>
        <p:spPr>
          <a:xfrm>
            <a:off x="9770533" y="6371351"/>
            <a:ext cx="1989467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3FAE838-F82B-40D1-44AC-3CAA86343C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54" y="2048394"/>
            <a:ext cx="3522307" cy="432000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CHALLENGES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7478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0A62714-3CD1-2E2D-A7B2-2697B3836E48}"/>
              </a:ext>
            </a:extLst>
          </p:cNvPr>
          <p:cNvSpPr/>
          <p:nvPr/>
        </p:nvSpPr>
        <p:spPr>
          <a:xfrm rot="10800000">
            <a:off x="2246566" y="0"/>
            <a:ext cx="1632857" cy="135293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F4A7CCF-C7D6-083D-4D4F-FAB30C2FEA9F}"/>
              </a:ext>
            </a:extLst>
          </p:cNvPr>
          <p:cNvSpPr/>
          <p:nvPr/>
        </p:nvSpPr>
        <p:spPr>
          <a:xfrm rot="5400000">
            <a:off x="74645" y="4316350"/>
            <a:ext cx="1073021" cy="12223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5344D2F-7767-C549-58EA-21745F1BDA1F}"/>
              </a:ext>
            </a:extLst>
          </p:cNvPr>
          <p:cNvSpPr/>
          <p:nvPr/>
        </p:nvSpPr>
        <p:spPr>
          <a:xfrm>
            <a:off x="1149996" y="5304456"/>
            <a:ext cx="1222311" cy="10730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4B537-9407-C523-F392-0FC5D9D10FAE}"/>
              </a:ext>
            </a:extLst>
          </p:cNvPr>
          <p:cNvSpPr txBox="1"/>
          <p:nvPr/>
        </p:nvSpPr>
        <p:spPr>
          <a:xfrm>
            <a:off x="945663" y="3112529"/>
            <a:ext cx="407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 Black" panose="020B0A04020102020204" pitchFamily="34" charset="0"/>
              </a:rPr>
              <a:t>DEVELOPMENT</a:t>
            </a:r>
            <a:endParaRPr lang="en-IN" sz="36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272D3-EE8E-9239-A2FF-45EA85FC91AC}"/>
              </a:ext>
            </a:extLst>
          </p:cNvPr>
          <p:cNvSpPr txBox="1"/>
          <p:nvPr/>
        </p:nvSpPr>
        <p:spPr>
          <a:xfrm>
            <a:off x="2983305" y="2477476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DURING</a:t>
            </a:r>
            <a:endParaRPr lang="en-I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4455025-7F57-04B9-3BB3-49D95A3AA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42255"/>
              </p:ext>
            </p:extLst>
          </p:nvPr>
        </p:nvGraphicFramePr>
        <p:xfrm>
          <a:off x="5045830" y="138394"/>
          <a:ext cx="6795678" cy="594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3C8F3C8-0E2E-209E-0D25-CC1520613AE8}"/>
              </a:ext>
            </a:extLst>
          </p:cNvPr>
          <p:cNvSpPr/>
          <p:nvPr/>
        </p:nvSpPr>
        <p:spPr>
          <a:xfrm>
            <a:off x="9762067" y="6377478"/>
            <a:ext cx="1997933" cy="4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2B83A51-05F1-A429-14BC-5D228E8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37667" cy="9736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B7049A1-0652-9BC2-3249-FAB7407E6AC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63694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B7AB2-EE24-BFA3-FB6E-376CF631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9133" y="1140425"/>
            <a:ext cx="4944533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35AD1-4DC2-42F5-AA3C-9E911A4C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01" y="3680425"/>
            <a:ext cx="4944532" cy="2477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F8FF6C-ED9D-DA23-9A4C-62DD16B32F9E}"/>
              </a:ext>
            </a:extLst>
          </p:cNvPr>
          <p:cNvSpPr txBox="1"/>
          <p:nvPr/>
        </p:nvSpPr>
        <p:spPr>
          <a:xfrm>
            <a:off x="6832600" y="1140425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User Dashboard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Interface After 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Can navigate to different options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C6057-AA0C-EBE5-17CB-DD2AA97E278C}"/>
              </a:ext>
            </a:extLst>
          </p:cNvPr>
          <p:cNvSpPr txBox="1"/>
          <p:nvPr/>
        </p:nvSpPr>
        <p:spPr>
          <a:xfrm>
            <a:off x="1095110" y="4044491"/>
            <a:ext cx="4072465" cy="223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dirty="0">
                <a:latin typeface="Stencil" panose="040409050D0802020404" pitchFamily="82" charset="0"/>
              </a:rPr>
              <a:t>Services provided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Various Services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itka Heading Semibold" pitchFamily="2" charset="0"/>
              </a:rPr>
              <a:t>With details and rate</a:t>
            </a:r>
          </a:p>
          <a:p>
            <a:pPr>
              <a:lnSpc>
                <a:spcPct val="200000"/>
              </a:lnSpc>
            </a:pPr>
            <a:endParaRPr lang="en-IN" dirty="0">
              <a:latin typeface="Stencil" panose="040409050D0802020404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E51ADF-8C5C-70E7-4229-ED423DD54B54}"/>
              </a:ext>
            </a:extLst>
          </p:cNvPr>
          <p:cNvSpPr/>
          <p:nvPr/>
        </p:nvSpPr>
        <p:spPr>
          <a:xfrm>
            <a:off x="9728200" y="1727200"/>
            <a:ext cx="2154667" cy="21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A4106-D7D4-C64B-7A51-D1E6380699CA}"/>
              </a:ext>
            </a:extLst>
          </p:cNvPr>
          <p:cNvSpPr/>
          <p:nvPr/>
        </p:nvSpPr>
        <p:spPr>
          <a:xfrm>
            <a:off x="9728200" y="6363694"/>
            <a:ext cx="2031800" cy="431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CC00B03-0BC7-4F61-B521-75DF72D5EAB2}"/>
              </a:ext>
            </a:extLst>
          </p:cNvPr>
          <p:cNvSpPr/>
          <p:nvPr/>
        </p:nvSpPr>
        <p:spPr>
          <a:xfrm rot="10800000">
            <a:off x="11096890" y="1379030"/>
            <a:ext cx="1095110" cy="111967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74AB59-846C-3653-F3C4-1F3B7EE02A7D}"/>
              </a:ext>
            </a:extLst>
          </p:cNvPr>
          <p:cNvSpPr/>
          <p:nvPr/>
        </p:nvSpPr>
        <p:spPr>
          <a:xfrm>
            <a:off x="0" y="4491351"/>
            <a:ext cx="1095110" cy="111967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33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372</TotalTime>
  <Words>534</Words>
  <Application>Microsoft Office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Candara</vt:lpstr>
      <vt:lpstr>Cascadia Mono SemiBold</vt:lpstr>
      <vt:lpstr>Corbel</vt:lpstr>
      <vt:lpstr>Sitka Heading Semibold</vt:lpstr>
      <vt:lpstr>Stencil</vt:lpstr>
      <vt:lpstr>Times New Roman</vt:lpstr>
      <vt:lpstr>Wingdings</vt:lpstr>
      <vt:lpstr>Office Theme</vt:lpstr>
      <vt:lpstr>SANITIZATION  MANAGEMENT  SYSTEM</vt:lpstr>
      <vt:lpstr>PowerPoint Presentation</vt:lpstr>
      <vt:lpstr>ABSTRACT</vt:lpstr>
      <vt:lpstr>Requirements</vt:lpstr>
      <vt:lpstr>Requirements</vt:lpstr>
      <vt:lpstr>Technical  Aspects</vt:lpstr>
      <vt:lpstr>Class Diagram</vt:lpstr>
      <vt:lpstr>CHALLENGES</vt:lpstr>
      <vt:lpstr>Features</vt:lpstr>
      <vt:lpstr>PowerPoint Presentation</vt:lpstr>
      <vt:lpstr>PowerPoint Presentation</vt:lpstr>
      <vt:lpstr> ENHANCEMENT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SANITIZATION  MANAGEMENT  SYSTEM</dc:title>
  <dc:creator>Bibin Thomas</dc:creator>
  <cp:lastModifiedBy>Bibin Thomas</cp:lastModifiedBy>
  <cp:revision>14</cp:revision>
  <dcterms:created xsi:type="dcterms:W3CDTF">2023-05-24T18:01:45Z</dcterms:created>
  <dcterms:modified xsi:type="dcterms:W3CDTF">2023-05-27T18:40:17Z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