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2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54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068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5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55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20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39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32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5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95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52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2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80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08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6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7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CAA2-BEA6-4BB9-81A2-8D22B749A67E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5FA85E-820C-47B5-9E4C-0D9B9CD85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775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a/books?id=W2OkCgAAQBAJ&amp;pg=PT189&amp;lpg=PT189&amp;dq=sen-11574+pulse+sensor+interface+with+beaglebone+black&amp;source=bl&amp;ots=_ixIVCSr5g&amp;sig=ACfU3U2FI8b0R1r4xkdNBNavN4FY-w1zeQ&amp;hl=en&amp;sa=X&amp;ved=2ahUKEwihh9WLn6fqAhXtUd8KHX5CA1gQ6AEwAHoECAgQAQ#v=onepage&amp;q=sen-11574%20pulse%20sensor%20interface%20with%20beaglebone%20black&amp;f=false" TargetMode="External"/><Relationship Id="rId2" Type="http://schemas.openxmlformats.org/officeDocument/2006/relationships/hyperlink" Target="https://learn.sparkfun.com/tutorials/ad8232-heart-rate-monitor-hookup-guide/all#:~:text=The%20AD8232%20is%20a%20neat,help%20diagnose%20various%20heart%20conditions.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8FD7-F62C-4A39-BADE-C0A0E24C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22103"/>
            <a:ext cx="7766936" cy="1646302"/>
          </a:xfrm>
        </p:spPr>
        <p:txBody>
          <a:bodyPr/>
          <a:lstStyle/>
          <a:p>
            <a:pPr algn="ctr"/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Patient Monitoring System and Control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90EA-A068-469E-8667-ABFC1693F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190520"/>
            <a:ext cx="7766936" cy="1096899"/>
          </a:xfrm>
        </p:spPr>
        <p:txBody>
          <a:bodyPr>
            <a:no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Bibin Babu C0749104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A1184-E9CB-4C45-A6B8-B65E95CEC88C}"/>
              </a:ext>
            </a:extLst>
          </p:cNvPr>
          <p:cNvSpPr txBox="1"/>
          <p:nvPr/>
        </p:nvSpPr>
        <p:spPr>
          <a:xfrm>
            <a:off x="1269108" y="995219"/>
            <a:ext cx="8242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HEART RATE SENSOR WITH BEAGLEBONE BLACK</a:t>
            </a:r>
          </a:p>
        </p:txBody>
      </p:sp>
    </p:spTree>
    <p:extLst>
      <p:ext uri="{BB962C8B-B14F-4D97-AF65-F5344CB8AC3E}">
        <p14:creationId xmlns:p14="http://schemas.microsoft.com/office/powerpoint/2010/main" val="239608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564-0346-4E0E-9B40-A6D0B8B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FEB2-BD9A-4968-A190-36D77F52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2770" cy="42667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AD8232 Heart Rate Monitor Hookup Guide, (N.D), CASEYTHEROBOT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https://learn.sparkfun.com/tutorials/ad8232-heart-rate-monitor-hookup-guide/all#:~:text=The%20AD8232%20is%20a%20neat,help%20diagnose%20various%20heart%20conditions.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BeagleBone Black Primer, October 2015, Brian McLaughlin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>
                <a:hlinkClick r:id="rId3"/>
              </a:rPr>
              <a:t>https://books.google.ca/books?id=W2OkCgAAQBAJ&amp;pg=PT189&amp;lpg=PT189&amp;dq=sen-11574+pulse+sensor+interface+with+beaglebone+black&amp;source=bl&amp;ots=_ixIVCSr5g&amp;sig=ACfU3U2FI8b0R1r4xkdNBNavN4FY-w1zeQ&amp;hl=en&amp;sa=X&amp;ved=2ahUKEwihh9WLn6fqAhXtUd8KHX5CA1gQ6AEwAHoECAgQAQ#v=onepage&amp;q=sen-11574%20pulse%20sensor%20interface%20with%20beaglebone%20black&amp;f=fals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BeagleBone, (N,D), Derek Molloy</a:t>
            </a:r>
          </a:p>
        </p:txBody>
      </p:sp>
    </p:spTree>
    <p:extLst>
      <p:ext uri="{BB962C8B-B14F-4D97-AF65-F5344CB8AC3E}">
        <p14:creationId xmlns:p14="http://schemas.microsoft.com/office/powerpoint/2010/main" val="255304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18E9-A06D-4495-BDFA-A1C243AA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2B46-0258-47CF-8552-31F4A5BD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772"/>
            <a:ext cx="8596668" cy="4134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with AD8232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116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1EAA-DCA8-4159-9007-11A82442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733A-5143-4B62-83BB-63B80D71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725"/>
            <a:ext cx="6863153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AD8232 is a little chip used to measure the electric activity of the heart.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6 pin board which is having GND, VCC, Output, LO-, LO+ and  SDN which is Shutdown pin and is not used.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an analog data and which is converted to corresponding BPM.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the function of AD8232 is to continuously monitor the patient heart beat.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2C5FF-0605-49F5-B520-45B28227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25" y="1702743"/>
            <a:ext cx="3776869" cy="32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6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305D-6872-4B13-89BB-FD51B353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with AD8232: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F2A3-A6D6-48FF-B9E7-DA71C8D6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5325901" cy="408781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voltage of the board  and BeagleBone  3.3V so we can directly connect the VCC.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analog out from the output pin goes up to a maximum of 2 to 2.5 V and the analog out of BeagleBone is 1.8V.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protect the BeagleBone I have used a 1K resistance in series.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52427-45B9-4093-9FA9-01BAF55AC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64430" y="1371185"/>
            <a:ext cx="4452734" cy="50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480E-D30D-4EA0-BF7C-7F01A287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ED8A-462F-4C24-AE7E-EF7C3532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85" y="1763024"/>
            <a:ext cx="4862075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sensor output is connected to the Analog pin (AIN 4) via 1 K resistor.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VDD                 3.3V 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               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off Detection pins are connected to GPIO1_17 and GPIO3_19.</a:t>
            </a:r>
          </a:p>
          <a:p>
            <a:pPr>
              <a:lnSpc>
                <a:spcPct val="150000"/>
              </a:lnSpc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13AC2-7857-46AE-B77F-D61DC990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26" y="2157873"/>
            <a:ext cx="4865030" cy="38834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978BA-3EC9-4046-B22F-0FD508D90F39}"/>
              </a:ext>
            </a:extLst>
          </p:cNvPr>
          <p:cNvCxnSpPr>
            <a:cxnSpLocks/>
          </p:cNvCxnSpPr>
          <p:nvPr/>
        </p:nvCxnSpPr>
        <p:spPr>
          <a:xfrm flipH="1">
            <a:off x="1577009" y="3551582"/>
            <a:ext cx="848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BDD6A6-66A6-4C87-8566-0C01FB31DCA7}"/>
              </a:ext>
            </a:extLst>
          </p:cNvPr>
          <p:cNvCxnSpPr>
            <a:cxnSpLocks/>
          </p:cNvCxnSpPr>
          <p:nvPr/>
        </p:nvCxnSpPr>
        <p:spPr>
          <a:xfrm flipH="1">
            <a:off x="1577009" y="4053234"/>
            <a:ext cx="848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BBE5B9-B70D-4DB7-A1D1-91A0E17F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42" y="1210586"/>
            <a:ext cx="62579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2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81A7-C1A9-48B9-A7A2-9467E05C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35FE-9C15-48D1-9569-EF741333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5326"/>
            <a:ext cx="487532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GPIO pins for digital and setting the direction as read and adding “in” using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value from GPIO as 1 or 0.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 order to make sure that all the Leads are connected.</a:t>
            </a:r>
          </a:p>
          <a:p>
            <a:pPr>
              <a:lnSpc>
                <a:spcPct val="150000"/>
              </a:lnSpc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C875E-AB07-4719-8F86-E9FDB4C7102F}"/>
              </a:ext>
            </a:extLst>
          </p:cNvPr>
          <p:cNvSpPr txBox="1"/>
          <p:nvPr/>
        </p:nvSpPr>
        <p:spPr>
          <a:xfrm>
            <a:off x="2014330" y="18685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16499-562A-419E-ACAC-D7E95A42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134" y="1980096"/>
            <a:ext cx="6762866" cy="32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C142D-9F41-46D1-8EC2-45B1E555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0247"/>
            <a:ext cx="5657205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analog pin direction as read if the GPIO values are low(0).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value obtained in different time period and taking the difference.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BPM Beats per minute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BPM = (1/Time period)* 60 *1000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D79E9-1351-46E8-B115-7AFCBFEB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39" y="2160589"/>
            <a:ext cx="5657578" cy="3883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956569-0102-4B24-BEB0-A771D352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4661"/>
            <a:ext cx="6095999" cy="2875722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0D8BFA9-D4EE-4E02-A346-9B08FC86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82590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3F6D-813C-4E7D-989D-785A4E72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73" y="1975058"/>
            <a:ext cx="529939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analog out there is chance of noise which a result in sudden spike in the BPM.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loop is used to provide a certain threshold limit. 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is defined in order to set the count to the while loop.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95555-CF3D-4830-9E57-D91D84AC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5058"/>
            <a:ext cx="6003235" cy="38807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0CCE54-77E5-4899-AFDC-4A2C39D8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51639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BCC-677F-4E2E-8B08-CB1CE8C6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202E6-1E52-491D-8C17-26EB8820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1614487"/>
            <a:ext cx="6745357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32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13976</TotalTime>
  <Words>515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         IoT Based Patient Monitoring System and Control </vt:lpstr>
      <vt:lpstr>Contents:</vt:lpstr>
      <vt:lpstr>Introduction:</vt:lpstr>
      <vt:lpstr>Interfacing BeagleBone with AD8232:</vt:lpstr>
      <vt:lpstr>Connection Details:</vt:lpstr>
      <vt:lpstr>Coding Steps:</vt:lpstr>
      <vt:lpstr>Contd.</vt:lpstr>
      <vt:lpstr>Contd.</vt:lpstr>
      <vt:lpstr>Output: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Patient Monitoring System and Control</dc:title>
  <dc:creator>Bibin</dc:creator>
  <cp:lastModifiedBy>Bibin Babu</cp:lastModifiedBy>
  <cp:revision>67</cp:revision>
  <dcterms:created xsi:type="dcterms:W3CDTF">2020-07-02T17:36:55Z</dcterms:created>
  <dcterms:modified xsi:type="dcterms:W3CDTF">2020-07-26T15:18:09Z</dcterms:modified>
</cp:coreProperties>
</file>