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CFFF8-EB24-4AD8-85AB-CEDCD3DA41EA}" v="3" dt="2020-07-20T01:54:25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0T01:37:44.6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31,'-164'1,"-181"-3,121-26,199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0T01:38:02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14796 177,'-13'-6,"-1"1,1 0,-1 1,0 1,0 0,0 1,-11-1,-28 1,-25 3,34-1,-72 0,-106 2,100 13,69-7,-41-1,-573-5,323-4,215 4,-82 13,32-2,0-9,-2-7,-7 1,-664 2,795 2,0 3,-1 3,-3 0,-35-2,81-5,-78 1,-82 12,60-3,0-5,-89-9,45 1,-477 2,585-3,0-1,-9-4,4 0,-42 1,-15 8,34 1,-22-5,-4-12,37 4,67 11,-117-16,-1 5,-23 5,-1649 8,1700 2,-1 4,-38 10,-70 8,147-21,2 2,-1 3,-10 5,32-8,-1-2,0 0,0-2,0-1,-23-3,-37-4,-23-9,98 12,-40-8,0-2,1-3,-19-9,32 9,0 2,0 2,-1 1,0 3,-1 1,-7 2,-603 7,630-4,0-2,1-1,-1-1,1-1,-17-7,-49-11,38 13,0 3,-1 2,0 2,0 2,0 3,0 2,1 2,-1 3,-29 8,35-3,9-2,-2-1,1-2,-1-2,0-1,-4-2,-3-1,-1 2,1 2,-46 13,0 5,-42 20,109-36,1 0,-1-1,0-1,0-2,0 0,-1-2,0-1,1-1,-1-1,0-1,1-1,0-1,0-2,0 0,0-2,1-1,-9-4,-23-16,-48-33,96 57,-18-9,-1 2,0 0,-1 2,1 1,-13-2,-40-13,43 13,-1 1,0 2,0 2,-37-2,-157 5,157 3,15 3,-1 3,1 2,1 2,-24 10,52-13,0 1,0 2,1 1,1 1,-9 7,4-2,17-8,0 0,1 1,0 0,-3 4,-34 26,24-19,1 1,-23 24,44-40,1 1,0 1,0-1,0 1,1 0,0 1,1-1,0 1,0 0,1 0,0 0,0 0,1 0,1-3,0-1,1 1,0 0,0-1,0 1,0-1,1 1,0-1,0 1,1-1,0 1,-1-1,2 0,-1 0,1 0,0 1,2 1,0-1,0 0,0 0,1 0,0-1,0 0,1 0,-1 0,1-1,4 2,13 5,0-1,0-2,1 0,0-1,0-2,13 1,30 1,1-2,-1-4,1-3,9-3,-17-2,0-2,0-3,-1-2,7-6,-38 11,29-10,2 2,0 3,1 2,35-1,-26 9,-1-3,0-3,0-3,50-17,-90 22,-1 2,1 1,0 1,28-1,120 7,-68 1,-1-3,6-2,0 5,0 5,36 11,-92-9,-19-5,-1 3,0 1,33 13,220 79,221 44,-365-106,-41-16,2-4,79 3,-68-9,31 11,-82-12,-1-2,21-3,73-3,29-9,-156 2,0-2,0-1,0-1,-1-2,0-2,-1-1,0-1,-1-1,2-3,-18 8,1 2,0 0,1 0,-1 2,1 0,0 1,0 0,1 2,-1 0,15 1,28-2,49-8,-32 2,355-47,-277 48,95 9,-85 1,103-1,326-3,-76-27,137 0,-483 31,208-4,-125-23,-204 19,1-1,-1-3,7-5,50-8,-9 8,36 2,-79 8,-32 1,0-1,0-1,0-1,-1 0,10-7,0 1,0 2,9-1,27-2,0 4,0 2,26 3,214 5,-129 3,-85-2,122-3,-199 0,0-2,0 0,-1-1,1-1,-1 0,0-1,-1-1,1-1,9-4,1 2,19-6,-10 8,0 1,0 3,0 1,20 0,149 6,-109 1,445-2,-312-1,-197-3,0 0,0-2,0-2,-1-1,25-10,-12 5,0 1,17 0,-34 8,13-2,0-1,-1-2,38-13,-24 3,1 3,1 2,35-4,-51 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0T01:38:24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14840 392,'-594'-18,"541"15,-191-8,189 11,0 3,0 2,-21 6,-39 12,-47 9,-142 8,163-31,-1-6,-32-8,127-1,0-2,1-3,0-1,-33-15,-14-2,-69-23,76 22,-3 4,0 4,-35-2,-63 6,-80 6,35 3,-551-53,145 9,1 29,526 27,1 5,0 4,-57 16,-22 5,0-8,-2-9,-130-7,309-10,-531-18,11-20,487 32,1-1,0-2,0-2,1-2,-8-5,-98-30,120 45,0 0,0 2,0 0,0 3,0 0,-10 3,-44 1,74-5,0 1,-1 1,1 0,0 0,0 1,0 0,0 0,0 1,1 0,0 0,0 1,0 1,0-1,1 1,-3 2,-14 16,1 0,1 2,-13 20,27-35,-64 92,-8 23,20-28,-54 63,98-141,-1-1,0-1,-2 0,0-1,-1-1,-1-1,-11 6,13-11,1-1,-1 0,-1-2,1 0,-1-1,-1-1,1-1,-1-1,-6 0,-80 1,0-4,-68-11,87 1,-42-13,-4-1,-9-1,81 12,-1 2,0 4,-36 1,34 3,2-3,-1-3,-36-11,71 15,-136-21,-164-2,205 20,31 2,-75-7,138 9,1-2,0-1,0-1,-19-9,25 8,-178-78,115 51,49 21,-27-15,11 2,0 3,-2 2,0 3,-46-11,71 24,-23-8,-1 4,0 1,0 3,-9 2,-175 7,134 2,0-5,0-4,-8-6,14-9,55 9,-28-1,45 7,0-1,1-1,0-1,-14-7,7 3,-1 1,-4 1,18 4,-2 2,1 0,-1 2,1 0,-1 1,-18 2,38-1,-1 0,0 0,0 0,0 1,1-1,-1 1,0-1,1 1,-1 0,0 0,1-1,-1 1,1 0,-1 0,1 1,-1-1,1 0,0 0,0 1,-1-1,2 1,-1-1,1 0,0 1,-1-1,1 0,0 0,0 1,0-1,0 0,0 1,0-1,1 0,-1 1,0-1,0 0,1 1,-1-1,1 0,0 0,0 1,3 5,0-1,1 1,0-1,0-1,0 1,1-1,0 0,3 2,93 61,3-4,18 3,-120-65,16 7,0 0,1-1,0-1,0-1,0 0,1-2,0 0,0-2,0 0,0-1,1-2,-2 2,0 0,0 2,0 0,0 1,-1 0,1 2,-1 1,-1 0,1 1,7 5,-7-3,1-1,0 0,1-2,0 0,0-2,0 0,4-1,-15-3,-1 0,1-1,-1 0,1 0,-1-1,0-1,1 0,-1 0,0-1,0 0,0 0,0-1,-1 0,1 0,-1-1,0-1,5-4,9-9,-2-2,-1 0,13-18,-13 14,2 2,0 1,13-11,-9 12,1 0,0 3,2 0,0 1,1 2,0 1,1 1,1 2,0 1,0 1,1 2,22-2,91 0,127 10,-111 2,-113 1,-1 2,1 1,-2 3,1 2,35 14,-15-5,1-3,10-2,113 7,-119-17,0 3,-1 4,51 15,-53-9,0-4,1-2,1-4,41 0,290-7,-194-5,-111 2,17 0,1 4,57 12,-104-4,0-4,1-3,0-2,14-5,163-26,102-32,-248 42,-45 12,0 2,1 2,16 4,66-4,-61-5,-1-4,42-13,-32 6,-61 13,-1-1,0-2,-1 0,3-3,11-4,-9 7,0 0,1 2,0 1,11 0,43-9,-21 3,1 3,-1 2,20 2,43 4,20 7,-89 0,0 3,-1 2,21 8,-30-6,1-3,0-1,0-3,1-1,3-3,168-13,-97 3,-104 8,1 0,-1 1,1 2,-1 0,0 0,1 2,2 2,35 13,32 17,-44-18,97 43,-8-2,2-6,73 17,-161-60,0-3,1-1,0-2,33-2,53-5,3-7,-110 7,-1-1,0-2,0-1,0-1,0-1,-1-1,1-1,-10 2,0 0,-1-1,1 0,-2-2,1 1,-2-2,0 0,0 0,-1-2,9-11,-9 8,0 1,1 1,1 0,0 1,7-4,-14 12,2 0,-1 1,0 0,1 1,0 0,0 0,1 1,-1 0,0 1,1 0,9-1,65-3,-1 4,39 6,16 0,-114-5,0 2,0 1,0 1,0 1,-1 1,8 3,110 32,-124-32,-18-4,-14 0,-61 3,0-4,0-3,-48-6,44 1,-724-16,769 22,-1 1,1 2,0 1,0 1,1 2,0 2,0 1,-2 3,-4 7,32-16,0 0,-1-1,0 0,0 0,0-1,0 0,-4 0,-42 3,-1-2,1-2,-1-3,1-2,-51-11,-4-5,49 8,-1 2,-27 1,-16 3,-41-10,95 7,0-2,1-2,-45-18,59 15,-1 3,0 0,-1 3,0 1,0 2,-39-1,-7 2,0-3,-29-10,-13 0,40 6,-144-14,192 24,-1 2,0 2,1 1,-37 8,69-10,0 1,0-1,0 1,0 1,1-1,-1 1,1-1,-4 4,7-5,1 0,0 0,-1 1,1-1,0 0,0 1,0-1,0 0,0 1,0-1,0 1,0 0,0-1,1 1,-1 0,1-1,-1 1,1 0,0 0,0-1,0 1,0 0,0 0,0 0,0-1,1 1,-1 0,0 0,1-1,0 2,2 3,0 0,0 0,1-1,0 0,0 0,0 0,0 0,1-1,0 1,0-1,0 0,0-1,1 1,1 0,12 6,0 0,1-2,16 5,-5-4,-1-1,1-2,0-1,0-2,1-1,3-1,65-4,28-7,73-2,-14 14,119-4,-276-2,0 0,-1-3,1 0,-1-2,-1-1,1-1,8-2,-15 6,0 1,1 1,-1 2,1 0,13 0,28 2,22 5,-35 0,-6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0T01:38:47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0T01:38:47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33FF-7D6D-485E-888D-3A05C3EF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103CE-8270-4872-A06B-694B6248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1B56-3C5D-465E-A8D8-1226D0AF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4B7E-DC24-4278-A87E-BDD5A3F4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2BC3-1B50-4AA2-A545-D1D1A98F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8914-891C-4AEB-BFEE-971DE574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9ADFA-1DD5-4426-9B20-2607942C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B3F1-4A06-4C5C-A1E7-94C3A051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8883-6CC2-4B34-ADC0-71568D14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AB19-B8F3-4B64-B620-93C05FE7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A3F8A-7AE5-401F-9D4A-95484022C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FABD1-5FFC-4BEC-8875-C5848A57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DE713-725C-47FF-9551-DE8422B3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2406-864F-43A3-BE2B-9B46479D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800F-5EDC-43EA-A158-0DB209EF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C55F-6476-4E0C-93AF-F625FF75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C520-8F1F-4136-AC7B-7F91177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FEAE-2CC7-4CF2-8D46-113BBE65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E6CB-F052-41B8-A54E-9EA95AFF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DFA9-0A4D-4798-B6A7-2C05D7B2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17C6-508D-4B01-A4C2-42DD7BD0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00F1C-ECBD-48C6-B8DF-3C57A118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B7AB-55DF-4428-918E-01E2FD65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84A0-069B-46A3-903B-4FAC0F99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2697-9973-4153-82DB-D76EB0D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6839-6189-44FE-ABEB-0E0EBBC6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1000-EFE7-4DB8-9BA0-C95ADB44E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4309-F2CD-4561-BCEF-5EFD101A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9540-0F1C-4CEA-8898-A3E5EEA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76E6-8F91-46A9-ADCF-BB3C0230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4CE4-1E4C-4514-AFF3-1F60ADF8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D68B-698C-432F-B15F-4B9C31C6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5FAE-3FF5-4BC8-86EA-86130595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DB8D-0EBB-4FE7-8E80-17AA24D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AF486-7053-4B63-BBE2-81AE31BA9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30ED3-BEE1-4841-8176-0A6C032F3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5C5D8-C876-4A25-85D0-B0078D4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05D26-283F-476D-BE3F-2A47D37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D61F8-5F44-4BFF-9A5E-356FECB5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78D2-FDE1-4D16-BFC3-10AA829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011DF-5FAC-499E-9C81-1F01CBDA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10C14-0A7E-4B8A-8D9C-D86CA475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93C51-AAFE-4501-8E2D-6F66AC6D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124BD-7A62-4B23-95A4-E7BDC37E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190C-5E7F-4B5E-87A6-C0604A94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422B0-B026-4FB5-A361-8203B2F0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D619-A934-453A-8B04-69B4139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AA7B-AC27-404F-B304-1B3A6013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802D-58B9-426B-B72C-7A1D7BCF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63C0-3E13-4E31-9E03-7A67DBD4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FD33-1062-426E-BFD4-C710F74A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34F8-F4D3-4C98-B287-25E3EE6F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E444-7F58-45EC-AFC7-2D0739EE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257DD-3D5E-402D-8BAD-A029C1533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3484-13EA-4768-851B-33C04217E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5442-472C-4160-B250-BBEBB83C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2B6F3-EA51-43B6-813C-AE5FE127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CF2F-69CE-435E-8E3F-CED30CF5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71C13-0364-4869-8D1B-4C50E7C2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26A5-919F-4D82-AF3A-0F7F2795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66AC-A3DB-4FA2-8D93-8AC9E4A20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B772-C347-4EB5-A788-1D050C78CF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DCE3-1158-4BA1-B0C7-622897AB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7641-D266-4424-9F83-030527018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EDF9-2049-4FE8-AEC3-4844BC6F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CNel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04E2-2227-4E57-B478-24488A53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Interfacing of Temp. Sensor DS18B20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F42F-1D7A-41F7-A83E-CD461F3C0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Project:- Patient Monitoring Control System Using IoT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Group: - G2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Submitted by: -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Mohpreet Sidhu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2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C6FA1C49-4AFC-4C28-A3B8-301E43248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9" r="2" b="7229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E9DAC-8AC7-4500-B29F-160E21FA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DS18B20 connection with BBB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83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9CB56-06AA-489E-8FCB-5958FB95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DS18B20 Connection and Pins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8D24-C907-4FE3-81F2-F0E1D50C3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Pins or Wire: - </a:t>
            </a:r>
          </a:p>
          <a:p>
            <a:endParaRPr lang="en-US" sz="2000"/>
          </a:p>
          <a:p>
            <a:r>
              <a:rPr lang="en-US" sz="2000"/>
              <a:t>Red – 3V</a:t>
            </a:r>
          </a:p>
          <a:p>
            <a:r>
              <a:rPr lang="en-US" sz="2000"/>
              <a:t>White – Data</a:t>
            </a:r>
          </a:p>
          <a:p>
            <a:r>
              <a:rPr lang="en-US" sz="2000"/>
              <a:t>Black – GND</a:t>
            </a:r>
          </a:p>
          <a:p>
            <a:endParaRPr lang="en-US" sz="200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0A6FFB-C32B-47F0-AB00-0607ED57D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r="6076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FD8-AA8A-4AF4-A0C9-6CC6BEC2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Beaglebone Pin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F8CF-4B09-43CE-ABD0-87FEF74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Beaglebone black </a:t>
            </a:r>
          </a:p>
          <a:p>
            <a:r>
              <a:rPr lang="en-US" sz="1800"/>
              <a:t>Port :- P9</a:t>
            </a:r>
          </a:p>
          <a:p>
            <a:r>
              <a:rPr lang="en-US" sz="1800"/>
              <a:t>Ground:- P9.02 </a:t>
            </a:r>
          </a:p>
          <a:p>
            <a:r>
              <a:rPr lang="en-US" sz="1800"/>
              <a:t>Vcc( 3.3 V) : - P9.04</a:t>
            </a:r>
          </a:p>
          <a:p>
            <a:r>
              <a:rPr lang="en-US" sz="1800"/>
              <a:t>Data Pin: - P9.12 (GPIO_60)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 descr="A circuit board&#10;&#10;Description automatically generated">
            <a:extLst>
              <a:ext uri="{FF2B5EF4-FFF2-40B4-BE49-F238E27FC236}">
                <a16:creationId xmlns:a16="http://schemas.microsoft.com/office/drawing/2014/main" id="{7A759847-084F-4403-A718-59D1513EC0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153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716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BBAD5-F2AB-4017-B173-513B8A27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the DTS_code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5A878CBD-1088-4934-802C-C260C5B8B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" b="36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91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1409-33B7-4649-A102-4B4149E0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/>
              <a:t>Compiling and boot file :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1503-2193-4645-BAD8-BEC7BDB2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 lnSpcReduction="10000"/>
          </a:bodyPr>
          <a:lstStyle/>
          <a:p>
            <a:r>
              <a:rPr lang="en-US" sz="2100" dirty="0"/>
              <a:t>1. setup: - compile the DTS code </a:t>
            </a:r>
          </a:p>
          <a:p>
            <a:r>
              <a:rPr lang="en-US" sz="2100" dirty="0"/>
              <a:t>(We have two options to compiler the DTS code)</a:t>
            </a:r>
          </a:p>
          <a:p>
            <a:r>
              <a:rPr lang="en-US" sz="2100" dirty="0"/>
              <a:t>    - Using In-build </a:t>
            </a:r>
            <a:r>
              <a:rPr lang="en-US" sz="2100" dirty="0" err="1"/>
              <a:t>dtc</a:t>
            </a:r>
            <a:r>
              <a:rPr lang="en-US" sz="2100" dirty="0"/>
              <a:t> compiler in the </a:t>
            </a:r>
            <a:r>
              <a:rPr lang="en-US" sz="2100" dirty="0" err="1"/>
              <a:t>linux</a:t>
            </a:r>
            <a:r>
              <a:rPr lang="en-US" sz="2100" dirty="0"/>
              <a:t> to generate the binary code or</a:t>
            </a:r>
          </a:p>
          <a:p>
            <a:r>
              <a:rPr lang="en-US" sz="2100" dirty="0"/>
              <a:t>    - Using </a:t>
            </a:r>
            <a:r>
              <a:rPr lang="en-US" sz="2100" dirty="0" err="1"/>
              <a:t>dtb</a:t>
            </a:r>
            <a:r>
              <a:rPr lang="en-US" sz="2100" dirty="0"/>
              <a:t>-rebuilder by Robert </a:t>
            </a:r>
            <a:r>
              <a:rPr lang="en-US" sz="2100" dirty="0" err="1"/>
              <a:t>C.Nelson</a:t>
            </a:r>
            <a:endParaRPr lang="en-US" sz="2100" dirty="0"/>
          </a:p>
          <a:p>
            <a:r>
              <a:rPr lang="en-US" sz="2100" dirty="0"/>
              <a:t>2.Moving the file in boot/</a:t>
            </a:r>
            <a:r>
              <a:rPr lang="en-US" sz="2100" dirty="0" err="1"/>
              <a:t>dtbo</a:t>
            </a:r>
            <a:r>
              <a:rPr lang="en-US" sz="2100" dirty="0"/>
              <a:t> folder or lib/</a:t>
            </a:r>
            <a:r>
              <a:rPr lang="en-US" sz="2100" dirty="0" err="1"/>
              <a:t>firware</a:t>
            </a:r>
            <a:r>
              <a:rPr lang="en-US" sz="2100" dirty="0"/>
              <a:t> folder for boot time access.</a:t>
            </a:r>
          </a:p>
          <a:p>
            <a:r>
              <a:rPr lang="en-US" sz="2100" dirty="0"/>
              <a:t>3.Edit the uEnv.txt and add </a:t>
            </a:r>
            <a:r>
              <a:rPr lang="en-US" sz="2100" dirty="0" err="1"/>
              <a:t>dtb_overlays</a:t>
            </a:r>
            <a:r>
              <a:rPr lang="en-US" sz="2100" dirty="0"/>
              <a:t> so that our hardware can be detected during the boot time.</a:t>
            </a:r>
          </a:p>
          <a:p>
            <a:r>
              <a:rPr lang="en-US" sz="2100" dirty="0"/>
              <a:t>[Note if we compile the code with first method then </a:t>
            </a:r>
            <a:r>
              <a:rPr lang="en-US" sz="2100" dirty="0" err="1"/>
              <a:t>U_boot_overlay</a:t>
            </a:r>
            <a:r>
              <a:rPr lang="en-US" sz="2100" dirty="0"/>
              <a:t> file will be edited ]</a:t>
            </a:r>
          </a:p>
        </p:txBody>
      </p:sp>
    </p:spTree>
    <p:extLst>
      <p:ext uri="{BB962C8B-B14F-4D97-AF65-F5344CB8AC3E}">
        <p14:creationId xmlns:p14="http://schemas.microsoft.com/office/powerpoint/2010/main" val="152882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112E3-CF6E-445F-8FEB-C69EE62C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032"/>
            <a:ext cx="11350752" cy="75087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Boot Time Hardware Detection: -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33DFAD-AB77-4F6F-A9E6-2D1F379EF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8" r="-1" b="17155"/>
          <a:stretch/>
        </p:blipFill>
        <p:spPr>
          <a:xfrm>
            <a:off x="182881" y="819807"/>
            <a:ext cx="11834494" cy="5864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A242E4-5262-4FA2-A55D-D58DEF187837}"/>
                  </a:ext>
                </a:extLst>
              </p14:cNvPr>
              <p14:cNvContentPartPr/>
              <p14:nvPr/>
            </p14:nvContentPartPr>
            <p14:xfrm>
              <a:off x="5706695" y="2952695"/>
              <a:ext cx="273600" cy="11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A242E4-5262-4FA2-A55D-D58DEF187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3055" y="2845055"/>
                <a:ext cx="381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A50442-1EC1-4EF5-8535-78138C62BC06}"/>
                  </a:ext>
                </a:extLst>
              </p14:cNvPr>
              <p14:cNvContentPartPr/>
              <p14:nvPr/>
            </p14:nvContentPartPr>
            <p14:xfrm>
              <a:off x="611793" y="2879255"/>
              <a:ext cx="5326560" cy="32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A50442-1EC1-4EF5-8535-78138C62BC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153" y="2771615"/>
                <a:ext cx="5434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5DC2AA-5336-48CD-BEC7-0906E41FEC0B}"/>
                  </a:ext>
                </a:extLst>
              </p14:cNvPr>
              <p14:cNvContentPartPr/>
              <p14:nvPr/>
            </p14:nvContentPartPr>
            <p14:xfrm>
              <a:off x="543393" y="2076455"/>
              <a:ext cx="5342400" cy="32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5DC2AA-5336-48CD-BEC7-0906E41FEC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9393" y="1968455"/>
                <a:ext cx="545004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92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549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4FD72-251F-4EEF-A0D2-B0396E98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Hardware Detection and Temperature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9E9F65-3C85-4FB5-BF6A-508403CB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F7FAE0F-8E42-4428-947E-281AA2FF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Here as we see </a:t>
            </a:r>
          </a:p>
          <a:p>
            <a:r>
              <a:rPr lang="en-US" sz="2000">
                <a:solidFill>
                  <a:srgbClr val="FFFFFF"/>
                </a:solidFill>
              </a:rPr>
              <a:t>: - Temp:- 29375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So </a:t>
            </a:r>
          </a:p>
          <a:p>
            <a:r>
              <a:rPr lang="en-US" sz="2000">
                <a:solidFill>
                  <a:srgbClr val="FFFFFF"/>
                </a:solidFill>
              </a:rPr>
              <a:t>29375/1000 = 29.37 Celsius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E8525C-1E58-4F9F-B159-BAE1BBA4101F}"/>
                  </a:ext>
                </a:extLst>
              </p14:cNvPr>
              <p14:cNvContentPartPr/>
              <p14:nvPr/>
            </p14:nvContentPartPr>
            <p14:xfrm>
              <a:off x="2816433" y="104001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E8525C-1E58-4F9F-B159-BAE1BBA41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433" y="93201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2AB589-38A1-4690-8924-986CAAF3730F}"/>
                  </a:ext>
                </a:extLst>
              </p14:cNvPr>
              <p14:cNvContentPartPr/>
              <p14:nvPr/>
            </p14:nvContentPartPr>
            <p14:xfrm>
              <a:off x="2816433" y="10400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2AB589-38A1-4690-8924-986CAAF373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433" y="932015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130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5FE-2788-4C7D-ACDE-2D69E2C3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A874-6689-4110-B96F-147441B4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Rebort</a:t>
            </a:r>
            <a:r>
              <a:rPr lang="en-US" dirty="0"/>
              <a:t> C Nelson (2018)</a:t>
            </a:r>
          </a:p>
          <a:p>
            <a:r>
              <a:rPr lang="en-US" dirty="0"/>
              <a:t>: - </a:t>
            </a:r>
            <a:r>
              <a:rPr lang="en-US" dirty="0">
                <a:hlinkClick r:id="rId2"/>
              </a:rPr>
              <a:t>https://github.com/RobertCNelson</a:t>
            </a:r>
            <a:endParaRPr lang="en-US" dirty="0"/>
          </a:p>
          <a:p>
            <a:r>
              <a:rPr lang="en-US" dirty="0"/>
              <a:t>2. Explore Beaglebone ( Derek Molly ) second edition </a:t>
            </a:r>
          </a:p>
          <a:p>
            <a:r>
              <a:rPr lang="en-US" dirty="0"/>
              <a:t>Publications : - John Wiley &amp; Son’s Inc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889DD74126924793D608F6E457AD4F" ma:contentTypeVersion="0" ma:contentTypeDescription="Create a new document." ma:contentTypeScope="" ma:versionID="c120669e8c10da87d3c6aacd42c8a6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e8cb69fca125739f4d101f5757c4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31D6B-645B-46D0-89C6-6FF38A88379E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C5706F-D3C1-4EFB-86F2-EB01949865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CB128-BAAA-495C-A18C-42BFE5D6AD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Interfacing of Temp. Sensor DS18B20</vt:lpstr>
      <vt:lpstr>DS18B20 connection with BBB</vt:lpstr>
      <vt:lpstr>DS18B20 Connection and Pins </vt:lpstr>
      <vt:lpstr>Beaglebone Pin Connections</vt:lpstr>
      <vt:lpstr>Creating the DTS_code</vt:lpstr>
      <vt:lpstr>Compiling and boot file : - </vt:lpstr>
      <vt:lpstr>Boot Time Hardware Detection: - </vt:lpstr>
      <vt:lpstr>Hardware Detection and Temperature </vt:lpstr>
      <vt:lpstr>References:-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of Temp. Sensor DS18B20</dc:title>
  <dc:creator>Jaswinder Singh</dc:creator>
  <cp:lastModifiedBy>Jaswinder Singh</cp:lastModifiedBy>
  <cp:revision>3</cp:revision>
  <dcterms:created xsi:type="dcterms:W3CDTF">2020-07-20T01:39:58Z</dcterms:created>
  <dcterms:modified xsi:type="dcterms:W3CDTF">2020-07-20T01:59:04Z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0x0101005B889DD74126924793D608F6E457AD4F</vt:lpwstr>
  </property>
</Properties>
</file>