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3214A-11F2-4AC5-9DCC-353AD1131B99}" v="37" dt="2020-06-27T18:19:21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preet sidhu" userId="74ada2b949f2e8e0" providerId="LiveId" clId="{B9DAA9AE-381E-498A-96B1-C3F5100A6184}"/>
    <pc:docChg chg="modSld">
      <pc:chgData name="mohpreet sidhu" userId="74ada2b949f2e8e0" providerId="LiveId" clId="{B9DAA9AE-381E-498A-96B1-C3F5100A6184}" dt="2020-06-28T17:36:32.597" v="7" actId="1076"/>
      <pc:docMkLst>
        <pc:docMk/>
      </pc:docMkLst>
      <pc:sldChg chg="modSp mod">
        <pc:chgData name="mohpreet sidhu" userId="74ada2b949f2e8e0" providerId="LiveId" clId="{B9DAA9AE-381E-498A-96B1-C3F5100A6184}" dt="2020-06-28T17:36:32.597" v="7" actId="1076"/>
        <pc:sldMkLst>
          <pc:docMk/>
          <pc:sldMk cId="2478777682" sldId="257"/>
        </pc:sldMkLst>
        <pc:spChg chg="mod">
          <ac:chgData name="mohpreet sidhu" userId="74ada2b949f2e8e0" providerId="LiveId" clId="{B9DAA9AE-381E-498A-96B1-C3F5100A6184}" dt="2020-06-28T17:36:32.597" v="7" actId="1076"/>
          <ac:spMkLst>
            <pc:docMk/>
            <pc:sldMk cId="2478777682" sldId="257"/>
            <ac:spMk id="3" creationId="{C4867C32-62DA-4398-B8EC-6DB3BAA57E01}"/>
          </ac:spMkLst>
        </pc:spChg>
      </pc:sldChg>
      <pc:sldChg chg="modSp mod">
        <pc:chgData name="mohpreet sidhu" userId="74ada2b949f2e8e0" providerId="LiveId" clId="{B9DAA9AE-381E-498A-96B1-C3F5100A6184}" dt="2020-06-28T16:11:51.030" v="2" actId="20577"/>
        <pc:sldMkLst>
          <pc:docMk/>
          <pc:sldMk cId="3478221879" sldId="258"/>
        </pc:sldMkLst>
        <pc:spChg chg="mod">
          <ac:chgData name="mohpreet sidhu" userId="74ada2b949f2e8e0" providerId="LiveId" clId="{B9DAA9AE-381E-498A-96B1-C3F5100A6184}" dt="2020-06-28T16:11:51.030" v="2" actId="20577"/>
          <ac:spMkLst>
            <pc:docMk/>
            <pc:sldMk cId="3478221879" sldId="258"/>
            <ac:spMk id="3" creationId="{9ED0A639-C6B3-4E78-9DCE-C2397FBBF8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-link.com/us/home-networking/usb-adapter/tl-wn725n/#overview" TargetMode="External"/><Relationship Id="rId7" Type="http://schemas.openxmlformats.org/officeDocument/2006/relationships/hyperlink" Target="http://www.propox.com/download/docs/SIM900.pdf" TargetMode="External"/><Relationship Id="rId2" Type="http://schemas.openxmlformats.org/officeDocument/2006/relationships/hyperlink" Target="https://beagleboard.org/bl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nrom.com/p/blood-pressure-sensor-serial-output" TargetMode="External"/><Relationship Id="rId5" Type="http://schemas.openxmlformats.org/officeDocument/2006/relationships/hyperlink" Target="https://5.imimg.com/data5/VP/WG/MY-1833510/ecg-sensor-module-ad8232.pdf" TargetMode="External"/><Relationship Id="rId4" Type="http://schemas.openxmlformats.org/officeDocument/2006/relationships/hyperlink" Target="https://components101.com/sensors/ds18b20-temperature-sensor#:~:text=The%20DS18B20%20is%20a%201,solutions%2C%20mines%20or%20soil%20etc.&amp;text=It%20can%20measure%20a%20wide,of%20%C2%B15%C2%B0C.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Patient Monitoring and Control System using Internet of Thing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0817" y="5221357"/>
            <a:ext cx="3543923" cy="102619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 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Group:2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Mohpreet Sidhu(C0749072)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4E7-B0CD-4A26-A77D-7FDF788A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6869-FE34-444A-A240-9E776E3B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0" y="2246043"/>
            <a:ext cx="11319260" cy="6414262"/>
          </a:xfrm>
        </p:spPr>
        <p:txBody>
          <a:bodyPr>
            <a:normAutofit/>
          </a:bodyPr>
          <a:lstStyle/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beagleboard.org, 2019 September, BeagleBone Black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https://beagleboard.org/black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Adapter,(N.D), 150Mbps Wireless N nano USB Adapter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https://www.tp-link.com/us/home-networking/usb-adapter/tl-wn725n/#overview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Components101,7 May 2019 DS1B20 Temperature Sensor</a:t>
            </a:r>
          </a:p>
          <a:p>
            <a:pPr marL="0" indent="0" algn="just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https://components101.com/sensors/ds18b20-temperature-       sensor#:~:text=The%20DS18B20%20is%20a%201,solutions%2C%20mines%20or%20soil%20etc.&amp;text=It%20can%20measure%20a%20wide,of%20%C2%B15%C2%B0C.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ECG Sensor Module- AD8232, (N.D)</a:t>
            </a:r>
          </a:p>
          <a:p>
            <a:pPr marL="0" indent="0" algn="just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https://5.imimg.com/data5/VP/WG/MY-1833510/ecg-sensor-module-ad8232.pdf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Sunrom, (N.D) ,Blood Pressure Sensor- Serial output</a:t>
            </a:r>
          </a:p>
          <a:p>
            <a:pPr marL="0" indent="0" algn="just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https://www.sunrom.com/p/blood-pressure-sensor-serial-output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SIM900 The GSM/GPRS Module for M2M applications,(N.D),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SIM900 GSM/GPRS Module </a:t>
            </a:r>
          </a:p>
          <a:p>
            <a:pPr marL="0" indent="0" algn="just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http://www.propox.com/download/docs/SIM900.pdf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CA" dirty="0"/>
          </a:p>
          <a:p>
            <a:pPr algn="just"/>
            <a:endParaRPr lang="en-CA" dirty="0"/>
          </a:p>
          <a:p>
            <a:pPr marL="0" indent="0" algn="just">
              <a:buNone/>
            </a:pPr>
            <a:endParaRPr lang="en-CA" dirty="0"/>
          </a:p>
          <a:p>
            <a:pPr marL="0" indent="0" algn="just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6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423-54E8-4C3B-822D-912EEE38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7C32-62DA-4398-B8EC-6DB3BAA5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marL="305435" indent="-305435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BeagleBone Black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TP Link WIFI Dongle</a:t>
            </a:r>
          </a:p>
          <a:p>
            <a:pPr marL="305435" indent="-305435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DS18B20- Temperature Sensor</a:t>
            </a:r>
          </a:p>
          <a:p>
            <a:pPr marL="305435" indent="-305435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AD8232 Heart Rate Sensor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Arterial Blood Pressure sensor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GSM Module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5V Adapter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Jumper Wires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877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7DDA7-62FC-4323-A845-FB31A1B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25" y="1138293"/>
            <a:ext cx="5708356" cy="722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 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A639-C6B3-4E78-9DCE-C2397FBB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80591"/>
            <a:ext cx="5610012" cy="4188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BeagleBone Board is a low-power open-source single-board computer.</a:t>
            </a:r>
          </a:p>
          <a:p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 1GHz AM3359 Sitara ARM Cortex-A8.</a:t>
            </a:r>
            <a:endParaRPr lang="en-CA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DDR memory: 512 MB</a:t>
            </a:r>
          </a:p>
          <a:p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Host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Memory: 4GB eMMC memory that’s pre-loaded with Debian GNU/Linux distribution and a microSD card slot.</a:t>
            </a:r>
          </a:p>
          <a:p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Options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Via USB or 5V DC input</a:t>
            </a:r>
          </a:p>
          <a:p>
            <a:r>
              <a:rPr lang="en-CA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BeagleBone Black has  processor speed and better flash memory and  also it is lower in cost.</a:t>
            </a:r>
          </a:p>
          <a:p>
            <a:endParaRPr lang="en-US" sz="1600" cap="al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5B1431E4-4377-497F-8D47-702A117E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46" y="1697911"/>
            <a:ext cx="3722454" cy="37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A5D9-D141-40C2-9509-168C13CF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Link WIFI Dongle (TL-WN725N)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821668FC-AB70-423A-B0C4-2A0349B5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2743" y="2477606"/>
            <a:ext cx="3678238" cy="3678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C0EC45-E54A-450D-8045-888AD106A60F}"/>
              </a:ext>
            </a:extLst>
          </p:cNvPr>
          <p:cNvSpPr txBox="1"/>
          <p:nvPr/>
        </p:nvSpPr>
        <p:spPr>
          <a:xfrm>
            <a:off x="1156030" y="2477606"/>
            <a:ext cx="6039899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link is an USB adapter used to establish a wireless high speed internet connection to BeagleBone Black.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Up to 150Mbps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Link uses IEEE wireless standard of 802.11.b/g/n and 2.4 GHz.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WIFI dongle is easy to use, portable, it does not need any external power.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34E7-CC61-453D-8095-0CC671C2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Ds18b20(temperature sensor)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492297-C160-4AB0-AEB7-FE8335347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1841" y="2587118"/>
            <a:ext cx="3992880" cy="327520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98A225-F6FC-4CE0-A7F5-E42B79CA6422}"/>
              </a:ext>
            </a:extLst>
          </p:cNvPr>
          <p:cNvSpPr txBox="1"/>
          <p:nvPr/>
        </p:nvSpPr>
        <p:spPr>
          <a:xfrm>
            <a:off x="797891" y="2587118"/>
            <a:ext cx="5298109" cy="743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Digital Temperature Sensor in order to measure temperature at multiple parts.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using 1-Wire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 3V to 5V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Range: -55°C to +125°C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±0.5°C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DS18B20 has better operating voltage range compared to LM335 which has a voltage range from 4 to 30 V.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2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0AE0-C6A5-4D73-B7CC-2280FA8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Ad8232 heart rate monitor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2351D3F5-1844-44FA-ADD3-0BADE898F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8001" y="2079625"/>
            <a:ext cx="3678238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67106-FA75-4D53-BBB0-05D440686733}"/>
              </a:ext>
            </a:extLst>
          </p:cNvPr>
          <p:cNvSpPr txBox="1"/>
          <p:nvPr/>
        </p:nvSpPr>
        <p:spPr>
          <a:xfrm>
            <a:off x="795130" y="2487583"/>
            <a:ext cx="545989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AD8232 is used to monitor the electrical activity of the heart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is 3.3 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3.5mm Jack for Biomedical  pad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which pulsate with the rhythm of heart beat.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Port Interface.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5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41C5-CC28-4287-86F8-4003E386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sensor( Sunrom 1437)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F8C5AD-6936-41A6-83A9-AC194B33C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32" y="2578061"/>
            <a:ext cx="3909391" cy="28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FA369-467A-4F80-848D-2AB1989D0D82}"/>
              </a:ext>
            </a:extLst>
          </p:cNvPr>
          <p:cNvSpPr txBox="1"/>
          <p:nvPr/>
        </p:nvSpPr>
        <p:spPr>
          <a:xfrm>
            <a:off x="581192" y="2186608"/>
            <a:ext cx="64159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blood pressure sensor is used to measure the pressure of blood against the arteries as the heart pump.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compression and decompression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automatic and Highly accurate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Format: Serial data at 9600 baud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Voltage: 5 V ,200mA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58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D67-85D8-4F7E-827D-3FD18E1F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 (SIM900)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A8D20CA6-2B77-47C1-AE1F-08605EB1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5201" y="2477606"/>
            <a:ext cx="3678238" cy="36782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C3420-65E5-44C3-BD7E-1AC3C975E567}"/>
              </a:ext>
            </a:extLst>
          </p:cNvPr>
          <p:cNvSpPr txBox="1"/>
          <p:nvPr/>
        </p:nvSpPr>
        <p:spPr>
          <a:xfrm>
            <a:off x="874642" y="2252869"/>
            <a:ext cx="5221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SIM900 GSM/GPRS module used to send message to the doctors phone.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Quad- Band 850/900/1800/1900 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Voltage ranging from 3.4 to 4.5 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471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620B-BDCA-4FEA-951A-B5D89280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AAD5-6CA7-41A9-89CA-5B2A5D58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7584"/>
            <a:ext cx="11029615" cy="3831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Adapter: 5V adapter is used to power up the system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4.7k ohm resistor is used between the Data and VDD pin of temperature sensor.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 are used as connectors.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08107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613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Wingdings 2</vt:lpstr>
      <vt:lpstr>Dividend</vt:lpstr>
      <vt:lpstr>Patient Monitoring and Control System using Internet of Thing</vt:lpstr>
      <vt:lpstr>Required Hardware components</vt:lpstr>
      <vt:lpstr>Beaglebone Black</vt:lpstr>
      <vt:lpstr>TP Link WIFI Dongle (TL-WN725N)</vt:lpstr>
      <vt:lpstr>Ds18b20(temperature sensor)</vt:lpstr>
      <vt:lpstr>Ad8232 heart rate monitor</vt:lpstr>
      <vt:lpstr>Blood pressure sensor( Sunrom 1437)</vt:lpstr>
      <vt:lpstr>Gsm module (SIM900)</vt:lpstr>
      <vt:lpstr>Other components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Monitoring and Control System using Internet of Thing</dc:title>
  <dc:creator>mohpreet sidhu</dc:creator>
  <cp:lastModifiedBy>mohpreet sidhu</cp:lastModifiedBy>
  <cp:revision>19</cp:revision>
  <dcterms:created xsi:type="dcterms:W3CDTF">2020-06-27T17:42:05Z</dcterms:created>
  <dcterms:modified xsi:type="dcterms:W3CDTF">2020-06-28T17:36:54Z</dcterms:modified>
</cp:coreProperties>
</file>