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1" r:id="rId4"/>
    <p:sldId id="268" r:id="rId5"/>
    <p:sldId id="272" r:id="rId6"/>
    <p:sldId id="269" r:id="rId7"/>
    <p:sldId id="273" r:id="rId8"/>
    <p:sldId id="260" r:id="rId9"/>
    <p:sldId id="261" r:id="rId10"/>
    <p:sldId id="275" r:id="rId11"/>
    <p:sldId id="276" r:id="rId12"/>
    <p:sldId id="27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preet sidhu" initials="ms" lastIdx="1" clrIdx="0">
    <p:extLst>
      <p:ext uri="{19B8F6BF-5375-455C-9EA6-DF929625EA0E}">
        <p15:presenceInfo xmlns:p15="http://schemas.microsoft.com/office/powerpoint/2012/main" userId="74ada2b949f2e8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0E152-64AA-4973-A508-2A0D3BA347C3}" v="8" dt="2020-07-11T21:04:01.436"/>
    <p1510:client id="{6D486316-87A1-4595-9008-AF396CE2CCEA}" v="6" dt="2020-07-11T22:05:05.302"/>
    <p1510:client id="{75F56B36-02C2-4592-90CF-E11E69CAB7E6}" v="20" dt="2020-07-11T22:02:23.920"/>
    <p1510:client id="{9A2439C5-FE70-4DCA-AB5A-84D28410247E}" v="1010" dt="2020-07-05T20:59:25.067"/>
    <p1510:client id="{B02292F0-71F7-4BEB-94BB-77A7386CAF9C}" v="341" dt="2020-07-05T18:02:27.637"/>
    <p1510:client id="{B2DF431C-0386-4314-A18E-46950CEBD83E}" v="543" dt="2020-07-10T21:25:23.826"/>
    <p1510:client id="{C2A001FC-F79A-431B-9C41-66245967A362}" v="38" dt="2020-07-11T20:26:30.921"/>
    <p1510:client id="{F57F98F7-1F51-49A6-A592-451BEFCEF972}" v="53" dt="2020-07-05T23:00:59.56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preet sidhu" userId="74ada2b949f2e8e0" providerId="Windows Live" clId="Web-{F57F98F7-1F51-49A6-A592-451BEFCEF972}"/>
    <pc:docChg chg="modSld">
      <pc:chgData name="mohpreet sidhu" userId="74ada2b949f2e8e0" providerId="Windows Live" clId="Web-{F57F98F7-1F51-49A6-A592-451BEFCEF972}" dt="2020-07-05T23:00:59.565" v="52" actId="20577"/>
      <pc:docMkLst>
        <pc:docMk/>
      </pc:docMkLst>
      <pc:sldChg chg="modSp">
        <pc:chgData name="mohpreet sidhu" userId="74ada2b949f2e8e0" providerId="Windows Live" clId="Web-{F57F98F7-1F51-49A6-A592-451BEFCEF972}" dt="2020-07-05T23:00:59.565" v="51" actId="20577"/>
        <pc:sldMkLst>
          <pc:docMk/>
          <pc:sldMk cId="1706389422" sldId="274"/>
        </pc:sldMkLst>
        <pc:spChg chg="mod">
          <ac:chgData name="mohpreet sidhu" userId="74ada2b949f2e8e0" providerId="Windows Live" clId="Web-{F57F98F7-1F51-49A6-A592-451BEFCEF972}" dt="2020-07-05T23:00:59.565" v="51" actId="20577"/>
          <ac:spMkLst>
            <pc:docMk/>
            <pc:sldMk cId="1706389422" sldId="274"/>
            <ac:spMk id="3" creationId="{79B52E00-DA6E-43F1-9636-5A0B27990E85}"/>
          </ac:spMkLst>
        </pc:spChg>
      </pc:sldChg>
    </pc:docChg>
  </pc:docChgLst>
  <pc:docChgLst>
    <pc:chgData name="mohpreet sidhu" userId="74ada2b949f2e8e0" providerId="Windows Live" clId="Web-{6D486316-87A1-4595-9008-AF396CE2CCEA}"/>
    <pc:docChg chg="modSld">
      <pc:chgData name="mohpreet sidhu" userId="74ada2b949f2e8e0" providerId="Windows Live" clId="Web-{6D486316-87A1-4595-9008-AF396CE2CCEA}" dt="2020-07-11T22:05:05.302" v="5" actId="20577"/>
      <pc:docMkLst>
        <pc:docMk/>
      </pc:docMkLst>
      <pc:sldChg chg="modSp">
        <pc:chgData name="mohpreet sidhu" userId="74ada2b949f2e8e0" providerId="Windows Live" clId="Web-{6D486316-87A1-4595-9008-AF396CE2CCEA}" dt="2020-07-11T22:05:05.286" v="4" actId="20577"/>
        <pc:sldMkLst>
          <pc:docMk/>
          <pc:sldMk cId="4292525166" sldId="275"/>
        </pc:sldMkLst>
        <pc:spChg chg="mod">
          <ac:chgData name="mohpreet sidhu" userId="74ada2b949f2e8e0" providerId="Windows Live" clId="Web-{6D486316-87A1-4595-9008-AF396CE2CCEA}" dt="2020-07-11T22:05:05.286" v="4" actId="20577"/>
          <ac:spMkLst>
            <pc:docMk/>
            <pc:sldMk cId="4292525166" sldId="275"/>
            <ac:spMk id="3" creationId="{CB819C89-52EE-4E6B-9FD0-C1694EC1F4A3}"/>
          </ac:spMkLst>
        </pc:spChg>
      </pc:sldChg>
    </pc:docChg>
  </pc:docChgLst>
  <pc:docChgLst>
    <pc:chgData name="mohpreet sidhu" userId="74ada2b949f2e8e0" providerId="Windows Live" clId="Web-{75F56B36-02C2-4592-90CF-E11E69CAB7E6}"/>
    <pc:docChg chg="modSld">
      <pc:chgData name="mohpreet sidhu" userId="74ada2b949f2e8e0" providerId="Windows Live" clId="Web-{75F56B36-02C2-4592-90CF-E11E69CAB7E6}" dt="2020-07-11T22:02:23.920" v="19" actId="1076"/>
      <pc:docMkLst>
        <pc:docMk/>
      </pc:docMkLst>
      <pc:sldChg chg="modSp">
        <pc:chgData name="mohpreet sidhu" userId="74ada2b949f2e8e0" providerId="Windows Live" clId="Web-{75F56B36-02C2-4592-90CF-E11E69CAB7E6}" dt="2020-07-11T22:02:23.920" v="19" actId="1076"/>
        <pc:sldMkLst>
          <pc:docMk/>
          <pc:sldMk cId="4292525166" sldId="275"/>
        </pc:sldMkLst>
        <pc:spChg chg="mod">
          <ac:chgData name="mohpreet sidhu" userId="74ada2b949f2e8e0" providerId="Windows Live" clId="Web-{75F56B36-02C2-4592-90CF-E11E69CAB7E6}" dt="2020-07-11T22:02:23.920" v="19" actId="1076"/>
          <ac:spMkLst>
            <pc:docMk/>
            <pc:sldMk cId="4292525166" sldId="275"/>
            <ac:spMk id="3" creationId="{CB819C89-52EE-4E6B-9FD0-C1694EC1F4A3}"/>
          </ac:spMkLst>
        </pc:spChg>
      </pc:sldChg>
    </pc:docChg>
  </pc:docChgLst>
  <pc:docChgLst>
    <pc:chgData name="mohpreet sidhu" userId="74ada2b949f2e8e0" providerId="Windows Live" clId="Web-{9A2439C5-FE70-4DCA-AB5A-84D28410247E}"/>
    <pc:docChg chg="addSld delSld modSld">
      <pc:chgData name="mohpreet sidhu" userId="74ada2b949f2e8e0" providerId="Windows Live" clId="Web-{9A2439C5-FE70-4DCA-AB5A-84D28410247E}" dt="2020-07-05T20:59:25.067" v="991" actId="688"/>
      <pc:docMkLst>
        <pc:docMk/>
      </pc:docMkLst>
      <pc:sldChg chg="delSp del">
        <pc:chgData name="mohpreet sidhu" userId="74ada2b949f2e8e0" providerId="Windows Live" clId="Web-{9A2439C5-FE70-4DCA-AB5A-84D28410247E}" dt="2020-07-05T19:42:40.656" v="638"/>
        <pc:sldMkLst>
          <pc:docMk/>
          <pc:sldMk cId="3847750985" sldId="258"/>
        </pc:sldMkLst>
        <pc:spChg chg="del">
          <ac:chgData name="mohpreet sidhu" userId="74ada2b949f2e8e0" providerId="Windows Live" clId="Web-{9A2439C5-FE70-4DCA-AB5A-84D28410247E}" dt="2020-07-05T19:42:34.172" v="637"/>
          <ac:spMkLst>
            <pc:docMk/>
            <pc:sldMk cId="3847750985" sldId="258"/>
            <ac:spMk id="2" creationId="{00000000-0000-0000-0000-000000000000}"/>
          </ac:spMkLst>
        </pc:spChg>
      </pc:sldChg>
      <pc:sldChg chg="addSp delSp modSp">
        <pc:chgData name="mohpreet sidhu" userId="74ada2b949f2e8e0" providerId="Windows Live" clId="Web-{9A2439C5-FE70-4DCA-AB5A-84D28410247E}" dt="2020-07-05T20:59:25.067" v="991" actId="688"/>
        <pc:sldMkLst>
          <pc:docMk/>
          <pc:sldMk cId="4135151317" sldId="260"/>
        </pc:sldMkLst>
        <pc:spChg chg="mod">
          <ac:chgData name="mohpreet sidhu" userId="74ada2b949f2e8e0" providerId="Windows Live" clId="Web-{9A2439C5-FE70-4DCA-AB5A-84D28410247E}" dt="2020-07-05T19:43:22.518" v="649" actId="14100"/>
          <ac:spMkLst>
            <pc:docMk/>
            <pc:sldMk cId="4135151317" sldId="260"/>
            <ac:spMk id="2" creationId="{00000000-0000-0000-0000-000000000000}"/>
          </ac:spMkLst>
        </pc:spChg>
        <pc:spChg chg="mod">
          <ac:chgData name="mohpreet sidhu" userId="74ada2b949f2e8e0" providerId="Windows Live" clId="Web-{9A2439C5-FE70-4DCA-AB5A-84D28410247E}" dt="2020-07-05T20:04:16.512" v="681" actId="20577"/>
          <ac:spMkLst>
            <pc:docMk/>
            <pc:sldMk cId="4135151317" sldId="260"/>
            <ac:spMk id="3" creationId="{00000000-0000-0000-0000-000000000000}"/>
          </ac:spMkLst>
        </pc:spChg>
        <pc:spChg chg="del">
          <ac:chgData name="mohpreet sidhu" userId="74ada2b949f2e8e0" providerId="Windows Live" clId="Web-{9A2439C5-FE70-4DCA-AB5A-84D28410247E}" dt="2020-07-05T20:03:36.574" v="656"/>
          <ac:spMkLst>
            <pc:docMk/>
            <pc:sldMk cId="4135151317" sldId="260"/>
            <ac:spMk id="4" creationId="{00000000-0000-0000-0000-000000000000}"/>
          </ac:spMkLst>
        </pc:spChg>
        <pc:spChg chg="del">
          <ac:chgData name="mohpreet sidhu" userId="74ada2b949f2e8e0" providerId="Windows Live" clId="Web-{9A2439C5-FE70-4DCA-AB5A-84D28410247E}" dt="2020-07-05T20:04:20.918" v="684"/>
          <ac:spMkLst>
            <pc:docMk/>
            <pc:sldMk cId="4135151317" sldId="260"/>
            <ac:spMk id="5" creationId="{00000000-0000-0000-0000-000000000000}"/>
          </ac:spMkLst>
        </pc:spChg>
        <pc:spChg chg="del">
          <ac:chgData name="mohpreet sidhu" userId="74ada2b949f2e8e0" providerId="Windows Live" clId="Web-{9A2439C5-FE70-4DCA-AB5A-84D28410247E}" dt="2020-07-05T19:43:50.613" v="651"/>
          <ac:spMkLst>
            <pc:docMk/>
            <pc:sldMk cId="4135151317" sldId="260"/>
            <ac:spMk id="6" creationId="{00000000-0000-0000-0000-000000000000}"/>
          </ac:spMkLst>
        </pc:spChg>
        <pc:picChg chg="add mod ord">
          <ac:chgData name="mohpreet sidhu" userId="74ada2b949f2e8e0" providerId="Windows Live" clId="Web-{9A2439C5-FE70-4DCA-AB5A-84D28410247E}" dt="2020-07-05T20:04:00.950" v="660" actId="14100"/>
          <ac:picMkLst>
            <pc:docMk/>
            <pc:sldMk cId="4135151317" sldId="260"/>
            <ac:picMk id="6" creationId="{580958BC-8033-4B80-9209-4DCE109DC752}"/>
          </ac:picMkLst>
        </pc:picChg>
        <pc:picChg chg="add mod ord">
          <ac:chgData name="mohpreet sidhu" userId="74ada2b949f2e8e0" providerId="Windows Live" clId="Web-{9A2439C5-FE70-4DCA-AB5A-84D28410247E}" dt="2020-07-05T20:59:25.067" v="991" actId="688"/>
          <ac:picMkLst>
            <pc:docMk/>
            <pc:sldMk cId="4135151317" sldId="260"/>
            <ac:picMk id="7" creationId="{001A9A59-AC55-49B5-8E23-A9C7B740CB92}"/>
          </ac:picMkLst>
        </pc:picChg>
      </pc:sldChg>
      <pc:sldChg chg="addSp delSp modSp">
        <pc:chgData name="mohpreet sidhu" userId="74ada2b949f2e8e0" providerId="Windows Live" clId="Web-{9A2439C5-FE70-4DCA-AB5A-84D28410247E}" dt="2020-07-05T20:52:43.829" v="990" actId="14100"/>
        <pc:sldMkLst>
          <pc:docMk/>
          <pc:sldMk cId="2215894925" sldId="261"/>
        </pc:sldMkLst>
        <pc:spChg chg="del">
          <ac:chgData name="mohpreet sidhu" userId="74ada2b949f2e8e0" providerId="Windows Live" clId="Web-{9A2439C5-FE70-4DCA-AB5A-84D28410247E}" dt="2020-07-05T20:17:55.814" v="710"/>
          <ac:spMkLst>
            <pc:docMk/>
            <pc:sldMk cId="2215894925" sldId="261"/>
            <ac:spMk id="2" creationId="{00000000-0000-0000-0000-000000000000}"/>
          </ac:spMkLst>
        </pc:spChg>
        <pc:spChg chg="add mod">
          <ac:chgData name="mohpreet sidhu" userId="74ada2b949f2e8e0" providerId="Windows Live" clId="Web-{9A2439C5-FE70-4DCA-AB5A-84D28410247E}" dt="2020-07-05T20:52:43.829" v="990" actId="14100"/>
          <ac:spMkLst>
            <pc:docMk/>
            <pc:sldMk cId="2215894925" sldId="261"/>
            <ac:spMk id="6" creationId="{2100AF7A-FCD6-4CD4-8C63-D03F93E913CB}"/>
          </ac:spMkLst>
        </pc:spChg>
        <pc:picChg chg="add mod">
          <ac:chgData name="mohpreet sidhu" userId="74ada2b949f2e8e0" providerId="Windows Live" clId="Web-{9A2439C5-FE70-4DCA-AB5A-84D28410247E}" dt="2020-07-05T20:52:08.079" v="970" actId="1076"/>
          <ac:picMkLst>
            <pc:docMk/>
            <pc:sldMk cId="2215894925" sldId="261"/>
            <ac:picMk id="3" creationId="{DDFCC018-32C2-41E2-BE89-A6342CE7DFDD}"/>
          </ac:picMkLst>
        </pc:picChg>
        <pc:picChg chg="add del mod">
          <ac:chgData name="mohpreet sidhu" userId="74ada2b949f2e8e0" providerId="Windows Live" clId="Web-{9A2439C5-FE70-4DCA-AB5A-84D28410247E}" dt="2020-07-05T20:19:23.627" v="721"/>
          <ac:picMkLst>
            <pc:docMk/>
            <pc:sldMk cId="2215894925" sldId="261"/>
            <ac:picMk id="4" creationId="{487A14E7-A5DB-4E55-8B53-07C1D2005882}"/>
          </ac:picMkLst>
        </pc:picChg>
        <pc:picChg chg="add del mod">
          <ac:chgData name="mohpreet sidhu" userId="74ada2b949f2e8e0" providerId="Windows Live" clId="Web-{9A2439C5-FE70-4DCA-AB5A-84D28410247E}" dt="2020-07-05T20:52:04.563" v="969"/>
          <ac:picMkLst>
            <pc:docMk/>
            <pc:sldMk cId="2215894925" sldId="261"/>
            <ac:picMk id="5" creationId="{299C66F3-164C-428C-AE43-32CF29D9D8ED}"/>
          </ac:picMkLst>
        </pc:picChg>
      </pc:sldChg>
      <pc:sldChg chg="del">
        <pc:chgData name="mohpreet sidhu" userId="74ada2b949f2e8e0" providerId="Windows Live" clId="Web-{9A2439C5-FE70-4DCA-AB5A-84D28410247E}" dt="2020-07-05T20:20:07.580" v="729"/>
        <pc:sldMkLst>
          <pc:docMk/>
          <pc:sldMk cId="465021443" sldId="262"/>
        </pc:sldMkLst>
      </pc:sldChg>
      <pc:sldChg chg="del">
        <pc:chgData name="mohpreet sidhu" userId="74ada2b949f2e8e0" providerId="Windows Live" clId="Web-{9A2439C5-FE70-4DCA-AB5A-84D28410247E}" dt="2020-07-05T20:20:26.034" v="732"/>
        <pc:sldMkLst>
          <pc:docMk/>
          <pc:sldMk cId="1797304117" sldId="263"/>
        </pc:sldMkLst>
      </pc:sldChg>
      <pc:sldChg chg="del">
        <pc:chgData name="mohpreet sidhu" userId="74ada2b949f2e8e0" providerId="Windows Live" clId="Web-{9A2439C5-FE70-4DCA-AB5A-84D28410247E}" dt="2020-07-05T20:20:13.815" v="730"/>
        <pc:sldMkLst>
          <pc:docMk/>
          <pc:sldMk cId="1160959328" sldId="266"/>
        </pc:sldMkLst>
      </pc:sldChg>
      <pc:sldChg chg="addSp delSp modSp del">
        <pc:chgData name="mohpreet sidhu" userId="74ada2b949f2e8e0" providerId="Windows Live" clId="Web-{9A2439C5-FE70-4DCA-AB5A-84D28410247E}" dt="2020-07-05T19:03:15.485" v="20"/>
        <pc:sldMkLst>
          <pc:docMk/>
          <pc:sldMk cId="3965807363" sldId="267"/>
        </pc:sldMkLst>
        <pc:spChg chg="mod">
          <ac:chgData name="mohpreet sidhu" userId="74ada2b949f2e8e0" providerId="Windows Live" clId="Web-{9A2439C5-FE70-4DCA-AB5A-84D28410247E}" dt="2020-07-05T19:02:57.078" v="11" actId="20577"/>
          <ac:spMkLst>
            <pc:docMk/>
            <pc:sldMk cId="3965807363" sldId="267"/>
            <ac:spMk id="2" creationId="{00000000-0000-0000-0000-000000000000}"/>
          </ac:spMkLst>
        </pc:spChg>
        <pc:spChg chg="del">
          <ac:chgData name="mohpreet sidhu" userId="74ada2b949f2e8e0" providerId="Windows Live" clId="Web-{9A2439C5-FE70-4DCA-AB5A-84D28410247E}" dt="2020-07-05T19:01:37.465" v="0"/>
          <ac:spMkLst>
            <pc:docMk/>
            <pc:sldMk cId="3965807363" sldId="267"/>
            <ac:spMk id="4" creationId="{D8C53A01-3E3C-4461-835C-6B39B21999F9}"/>
          </ac:spMkLst>
        </pc:spChg>
        <pc:spChg chg="add mod">
          <ac:chgData name="mohpreet sidhu" userId="74ada2b949f2e8e0" providerId="Windows Live" clId="Web-{9A2439C5-FE70-4DCA-AB5A-84D28410247E}" dt="2020-07-05T19:02:42.375" v="9"/>
          <ac:spMkLst>
            <pc:docMk/>
            <pc:sldMk cId="3965807363" sldId="267"/>
            <ac:spMk id="6" creationId="{4BE3A0B2-0020-4839-8BC3-DC18357DC304}"/>
          </ac:spMkLst>
        </pc:spChg>
        <pc:picChg chg="add del mod ord">
          <ac:chgData name="mohpreet sidhu" userId="74ada2b949f2e8e0" providerId="Windows Live" clId="Web-{9A2439C5-FE70-4DCA-AB5A-84D28410247E}" dt="2020-07-05T19:02:42.375" v="9"/>
          <ac:picMkLst>
            <pc:docMk/>
            <pc:sldMk cId="3965807363" sldId="267"/>
            <ac:picMk id="3" creationId="{B6D4129D-CF21-4F1E-B0C9-DDAE3A2F4B7F}"/>
          </ac:picMkLst>
        </pc:picChg>
      </pc:sldChg>
      <pc:sldChg chg="addSp delSp modSp">
        <pc:chgData name="mohpreet sidhu" userId="74ada2b949f2e8e0" providerId="Windows Live" clId="Web-{9A2439C5-FE70-4DCA-AB5A-84D28410247E}" dt="2020-07-05T19:22:29.649" v="447" actId="20577"/>
        <pc:sldMkLst>
          <pc:docMk/>
          <pc:sldMk cId="223730991" sldId="268"/>
        </pc:sldMkLst>
        <pc:spChg chg="mod">
          <ac:chgData name="mohpreet sidhu" userId="74ada2b949f2e8e0" providerId="Windows Live" clId="Web-{9A2439C5-FE70-4DCA-AB5A-84D28410247E}" dt="2020-07-05T19:16:36.880" v="364" actId="20577"/>
          <ac:spMkLst>
            <pc:docMk/>
            <pc:sldMk cId="223730991" sldId="268"/>
            <ac:spMk id="5" creationId="{00000000-0000-0000-0000-000000000000}"/>
          </ac:spMkLst>
        </pc:spChg>
        <pc:spChg chg="del">
          <ac:chgData name="mohpreet sidhu" userId="74ada2b949f2e8e0" providerId="Windows Live" clId="Web-{9A2439C5-FE70-4DCA-AB5A-84D28410247E}" dt="2020-07-05T19:08:13.217" v="295"/>
          <ac:spMkLst>
            <pc:docMk/>
            <pc:sldMk cId="223730991" sldId="268"/>
            <ac:spMk id="6" creationId="{660B670D-2281-4CE8-847C-E2F462113E16}"/>
          </ac:spMkLst>
        </pc:spChg>
        <pc:spChg chg="add del mod">
          <ac:chgData name="mohpreet sidhu" userId="74ada2b949f2e8e0" providerId="Windows Live" clId="Web-{9A2439C5-FE70-4DCA-AB5A-84D28410247E}" dt="2020-07-05T19:14:48.844" v="302"/>
          <ac:spMkLst>
            <pc:docMk/>
            <pc:sldMk cId="223730991" sldId="268"/>
            <ac:spMk id="7" creationId="{23221E1C-27F0-4C75-B614-0FE14649CA4F}"/>
          </ac:spMkLst>
        </pc:spChg>
        <pc:spChg chg="add mod">
          <ac:chgData name="mohpreet sidhu" userId="74ada2b949f2e8e0" providerId="Windows Live" clId="Web-{9A2439C5-FE70-4DCA-AB5A-84D28410247E}" dt="2020-07-05T19:22:29.649" v="447" actId="20577"/>
          <ac:spMkLst>
            <pc:docMk/>
            <pc:sldMk cId="223730991" sldId="268"/>
            <ac:spMk id="10" creationId="{5DF5AA17-3ACB-493D-9C5A-F41484109564}"/>
          </ac:spMkLst>
        </pc:spChg>
        <pc:picChg chg="add del mod ord">
          <ac:chgData name="mohpreet sidhu" userId="74ada2b949f2e8e0" providerId="Windows Live" clId="Web-{9A2439C5-FE70-4DCA-AB5A-84D28410247E}" dt="2020-07-05T19:12:33.885" v="301"/>
          <ac:picMkLst>
            <pc:docMk/>
            <pc:sldMk cId="223730991" sldId="268"/>
            <ac:picMk id="3" creationId="{98D607EC-D694-4EA4-8566-C85BDF4619C1}"/>
          </ac:picMkLst>
        </pc:picChg>
        <pc:picChg chg="add mod ord">
          <ac:chgData name="mohpreet sidhu" userId="74ada2b949f2e8e0" providerId="Windows Live" clId="Web-{9A2439C5-FE70-4DCA-AB5A-84D28410247E}" dt="2020-07-05T19:16:42.989" v="367" actId="1076"/>
          <ac:picMkLst>
            <pc:docMk/>
            <pc:sldMk cId="223730991" sldId="268"/>
            <ac:picMk id="8" creationId="{868A58FC-2CD2-4D19-8BA8-7B22E51FAC90}"/>
          </ac:picMkLst>
        </pc:picChg>
        <pc:picChg chg="add mod">
          <ac:chgData name="mohpreet sidhu" userId="74ada2b949f2e8e0" providerId="Windows Live" clId="Web-{9A2439C5-FE70-4DCA-AB5A-84D28410247E}" dt="2020-07-05T19:17:32.882" v="376" actId="14100"/>
          <ac:picMkLst>
            <pc:docMk/>
            <pc:sldMk cId="223730991" sldId="268"/>
            <ac:picMk id="9" creationId="{A0031DC4-2AF8-4B3F-BFF2-77A09F0047F1}"/>
          </ac:picMkLst>
        </pc:picChg>
      </pc:sldChg>
      <pc:sldChg chg="addSp delSp modSp">
        <pc:chgData name="mohpreet sidhu" userId="74ada2b949f2e8e0" providerId="Windows Live" clId="Web-{9A2439C5-FE70-4DCA-AB5A-84D28410247E}" dt="2020-07-05T19:41:48.951" v="634" actId="20577"/>
        <pc:sldMkLst>
          <pc:docMk/>
          <pc:sldMk cId="1989555738" sldId="269"/>
        </pc:sldMkLst>
        <pc:spChg chg="mod">
          <ac:chgData name="mohpreet sidhu" userId="74ada2b949f2e8e0" providerId="Windows Live" clId="Web-{9A2439C5-FE70-4DCA-AB5A-84D28410247E}" dt="2020-07-05T19:41:48.951" v="634" actId="20577"/>
          <ac:spMkLst>
            <pc:docMk/>
            <pc:sldMk cId="1989555738" sldId="269"/>
            <ac:spMk id="6" creationId="{00000000-0000-0000-0000-000000000000}"/>
          </ac:spMkLst>
        </pc:spChg>
        <pc:spChg chg="del">
          <ac:chgData name="mohpreet sidhu" userId="74ada2b949f2e8e0" providerId="Windows Live" clId="Web-{9A2439C5-FE70-4DCA-AB5A-84D28410247E}" dt="2020-07-05T19:22:56.759" v="450"/>
          <ac:spMkLst>
            <pc:docMk/>
            <pc:sldMk cId="1989555738" sldId="269"/>
            <ac:spMk id="13" creationId="{0C365C9A-1E9C-4B06-9A6B-967A8D850F17}"/>
          </ac:spMkLst>
        </pc:spChg>
        <pc:picChg chg="add mod ord">
          <ac:chgData name="mohpreet sidhu" userId="74ada2b949f2e8e0" providerId="Windows Live" clId="Web-{9A2439C5-FE70-4DCA-AB5A-84D28410247E}" dt="2020-07-05T19:23:15.776" v="455" actId="1076"/>
          <ac:picMkLst>
            <pc:docMk/>
            <pc:sldMk cId="1989555738" sldId="269"/>
            <ac:picMk id="3" creationId="{F8966D6F-8B2A-4CA0-A9CE-1CCF18C28F20}"/>
          </ac:picMkLst>
        </pc:picChg>
      </pc:sldChg>
      <pc:sldChg chg="modSp del">
        <pc:chgData name="mohpreet sidhu" userId="74ada2b949f2e8e0" providerId="Windows Live" clId="Web-{9A2439C5-FE70-4DCA-AB5A-84D28410247E}" dt="2020-07-05T19:43:30.596" v="650"/>
        <pc:sldMkLst>
          <pc:docMk/>
          <pc:sldMk cId="975118169" sldId="270"/>
        </pc:sldMkLst>
        <pc:spChg chg="mod">
          <ac:chgData name="mohpreet sidhu" userId="74ada2b949f2e8e0" providerId="Windows Live" clId="Web-{9A2439C5-FE70-4DCA-AB5A-84D28410247E}" dt="2020-07-05T19:42:56.173" v="639" actId="20577"/>
          <ac:spMkLst>
            <pc:docMk/>
            <pc:sldMk cId="975118169" sldId="270"/>
            <ac:spMk id="2" creationId="{D04E080C-FB08-4257-9CC5-10ECD09BEA9F}"/>
          </ac:spMkLst>
        </pc:spChg>
      </pc:sldChg>
      <pc:sldChg chg="addSp delSp modSp new">
        <pc:chgData name="mohpreet sidhu" userId="74ada2b949f2e8e0" providerId="Windows Live" clId="Web-{9A2439C5-FE70-4DCA-AB5A-84D28410247E}" dt="2020-07-05T19:07:51.482" v="293" actId="20577"/>
        <pc:sldMkLst>
          <pc:docMk/>
          <pc:sldMk cId="3125713828" sldId="271"/>
        </pc:sldMkLst>
        <pc:spChg chg="mod">
          <ac:chgData name="mohpreet sidhu" userId="74ada2b949f2e8e0" providerId="Windows Live" clId="Web-{9A2439C5-FE70-4DCA-AB5A-84D28410247E}" dt="2020-07-05T19:03:12.220" v="19" actId="1076"/>
          <ac:spMkLst>
            <pc:docMk/>
            <pc:sldMk cId="3125713828" sldId="271"/>
            <ac:spMk id="2" creationId="{69147D13-11B3-438A-8884-EAD511B02AFC}"/>
          </ac:spMkLst>
        </pc:spChg>
        <pc:spChg chg="mod">
          <ac:chgData name="mohpreet sidhu" userId="74ada2b949f2e8e0" providerId="Windows Live" clId="Web-{9A2439C5-FE70-4DCA-AB5A-84D28410247E}" dt="2020-07-05T19:07:51.482" v="293" actId="20577"/>
          <ac:spMkLst>
            <pc:docMk/>
            <pc:sldMk cId="3125713828" sldId="271"/>
            <ac:spMk id="3" creationId="{A8F9933E-9F85-4D25-A800-D9B60DC88AEB}"/>
          </ac:spMkLst>
        </pc:spChg>
        <pc:spChg chg="del">
          <ac:chgData name="mohpreet sidhu" userId="74ada2b949f2e8e0" providerId="Windows Live" clId="Web-{9A2439C5-FE70-4DCA-AB5A-84D28410247E}" dt="2020-07-05T19:02:49.703" v="10"/>
          <ac:spMkLst>
            <pc:docMk/>
            <pc:sldMk cId="3125713828" sldId="271"/>
            <ac:spMk id="4" creationId="{68E1169C-ABD0-4EAC-B698-A8679352020F}"/>
          </ac:spMkLst>
        </pc:spChg>
        <pc:picChg chg="add mod ord">
          <ac:chgData name="mohpreet sidhu" userId="74ada2b949f2e8e0" providerId="Windows Live" clId="Web-{9A2439C5-FE70-4DCA-AB5A-84D28410247E}" dt="2020-07-05T19:02:49.703" v="10"/>
          <ac:picMkLst>
            <pc:docMk/>
            <pc:sldMk cId="3125713828" sldId="271"/>
            <ac:picMk id="5" creationId="{27474B44-F2D7-4685-A0A8-C4F225ACBE96}"/>
          </ac:picMkLst>
        </pc:picChg>
      </pc:sldChg>
      <pc:sldChg chg="addSp delSp modSp new addCm delCm">
        <pc:chgData name="mohpreet sidhu" userId="74ada2b949f2e8e0" providerId="Windows Live" clId="Web-{9A2439C5-FE70-4DCA-AB5A-84D28410247E}" dt="2020-07-05T19:21:55.850" v="430" actId="20577"/>
        <pc:sldMkLst>
          <pc:docMk/>
          <pc:sldMk cId="3428615497" sldId="272"/>
        </pc:sldMkLst>
        <pc:spChg chg="del">
          <ac:chgData name="mohpreet sidhu" userId="74ada2b949f2e8e0" providerId="Windows Live" clId="Web-{9A2439C5-FE70-4DCA-AB5A-84D28410247E}" dt="2020-07-05T19:18:10.213" v="380"/>
          <ac:spMkLst>
            <pc:docMk/>
            <pc:sldMk cId="3428615497" sldId="272"/>
            <ac:spMk id="2" creationId="{1DB0CFE3-F4DA-44F6-81B4-C89E3EB42227}"/>
          </ac:spMkLst>
        </pc:spChg>
        <pc:spChg chg="del">
          <ac:chgData name="mohpreet sidhu" userId="74ada2b949f2e8e0" providerId="Windows Live" clId="Web-{9A2439C5-FE70-4DCA-AB5A-84D28410247E}" dt="2020-07-05T19:18:00.852" v="378"/>
          <ac:spMkLst>
            <pc:docMk/>
            <pc:sldMk cId="3428615497" sldId="272"/>
            <ac:spMk id="3" creationId="{DB0733CE-845A-4230-A826-A6DC0F9EEB90}"/>
          </ac:spMkLst>
        </pc:spChg>
        <pc:spChg chg="del">
          <ac:chgData name="mohpreet sidhu" userId="74ada2b949f2e8e0" providerId="Windows Live" clId="Web-{9A2439C5-FE70-4DCA-AB5A-84D28410247E}" dt="2020-07-05T19:18:34.935" v="385"/>
          <ac:spMkLst>
            <pc:docMk/>
            <pc:sldMk cId="3428615497" sldId="272"/>
            <ac:spMk id="4" creationId="{2625944A-22FF-4D4F-BC89-A20CE3425085}"/>
          </ac:spMkLst>
        </pc:spChg>
        <pc:spChg chg="add mod">
          <ac:chgData name="mohpreet sidhu" userId="74ada2b949f2e8e0" providerId="Windows Live" clId="Web-{9A2439C5-FE70-4DCA-AB5A-84D28410247E}" dt="2020-07-05T19:21:20.177" v="417" actId="20577"/>
          <ac:spMkLst>
            <pc:docMk/>
            <pc:sldMk cId="3428615497" sldId="272"/>
            <ac:spMk id="7" creationId="{5BB20EB0-99B5-4FD4-905A-3C79FDFE076E}"/>
          </ac:spMkLst>
        </pc:spChg>
        <pc:spChg chg="add del mod">
          <ac:chgData name="mohpreet sidhu" userId="74ada2b949f2e8e0" providerId="Windows Live" clId="Web-{9A2439C5-FE70-4DCA-AB5A-84D28410247E}" dt="2020-07-05T19:20:58.316" v="409"/>
          <ac:spMkLst>
            <pc:docMk/>
            <pc:sldMk cId="3428615497" sldId="272"/>
            <ac:spMk id="8" creationId="{1F0F20F8-DE22-4E83-AA30-27D8F806CFFB}"/>
          </ac:spMkLst>
        </pc:spChg>
        <pc:spChg chg="add mod">
          <ac:chgData name="mohpreet sidhu" userId="74ada2b949f2e8e0" providerId="Windows Live" clId="Web-{9A2439C5-FE70-4DCA-AB5A-84D28410247E}" dt="2020-07-05T19:21:55.850" v="430" actId="20577"/>
          <ac:spMkLst>
            <pc:docMk/>
            <pc:sldMk cId="3428615497" sldId="272"/>
            <ac:spMk id="9" creationId="{E489F825-7CA8-44F6-8AC4-DA39F48CDCE6}"/>
          </ac:spMkLst>
        </pc:spChg>
        <pc:picChg chg="add mod ord">
          <ac:chgData name="mohpreet sidhu" userId="74ada2b949f2e8e0" providerId="Windows Live" clId="Web-{9A2439C5-FE70-4DCA-AB5A-84D28410247E}" dt="2020-07-05T19:19:50.110" v="394" actId="1076"/>
          <ac:picMkLst>
            <pc:docMk/>
            <pc:sldMk cId="3428615497" sldId="272"/>
            <ac:picMk id="5" creationId="{E9434F26-D094-4F19-A668-86A24F60F5DA}"/>
          </ac:picMkLst>
        </pc:picChg>
        <pc:picChg chg="add mod ord">
          <ac:chgData name="mohpreet sidhu" userId="74ada2b949f2e8e0" providerId="Windows Live" clId="Web-{9A2439C5-FE70-4DCA-AB5A-84D28410247E}" dt="2020-07-05T19:20:46.753" v="407" actId="1076"/>
          <ac:picMkLst>
            <pc:docMk/>
            <pc:sldMk cId="3428615497" sldId="272"/>
            <ac:picMk id="6" creationId="{0C6911C8-FBED-4CEE-A71F-5D422A7FE892}"/>
          </ac:picMkLst>
        </pc:picChg>
      </pc:sldChg>
      <pc:sldChg chg="addSp modSp new">
        <pc:chgData name="mohpreet sidhu" userId="74ada2b949f2e8e0" providerId="Windows Live" clId="Web-{9A2439C5-FE70-4DCA-AB5A-84D28410247E}" dt="2020-07-05T20:17:33.392" v="709" actId="1076"/>
        <pc:sldMkLst>
          <pc:docMk/>
          <pc:sldMk cId="2241699325" sldId="273"/>
        </pc:sldMkLst>
        <pc:spChg chg="add mod">
          <ac:chgData name="mohpreet sidhu" userId="74ada2b949f2e8e0" providerId="Windows Live" clId="Web-{9A2439C5-FE70-4DCA-AB5A-84D28410247E}" dt="2020-07-05T20:17:33.392" v="709" actId="1076"/>
          <ac:spMkLst>
            <pc:docMk/>
            <pc:sldMk cId="2241699325" sldId="273"/>
            <ac:spMk id="3" creationId="{5D469B19-C3D0-4B81-A143-B00F10F5A192}"/>
          </ac:spMkLst>
        </pc:spChg>
        <pc:picChg chg="add mod">
          <ac:chgData name="mohpreet sidhu" userId="74ada2b949f2e8e0" providerId="Windows Live" clId="Web-{9A2439C5-FE70-4DCA-AB5A-84D28410247E}" dt="2020-07-05T20:16:46.174" v="695" actId="1076"/>
          <ac:picMkLst>
            <pc:docMk/>
            <pc:sldMk cId="2241699325" sldId="273"/>
            <ac:picMk id="2" creationId="{C837E84B-3AD4-406F-AD96-5746E438D564}"/>
          </ac:picMkLst>
        </pc:picChg>
      </pc:sldChg>
      <pc:sldChg chg="modSp new">
        <pc:chgData name="mohpreet sidhu" userId="74ada2b949f2e8e0" providerId="Windows Live" clId="Web-{9A2439C5-FE70-4DCA-AB5A-84D28410247E}" dt="2020-07-05T20:40:07.304" v="967" actId="20577"/>
        <pc:sldMkLst>
          <pc:docMk/>
          <pc:sldMk cId="1706389422" sldId="274"/>
        </pc:sldMkLst>
        <pc:spChg chg="mod">
          <ac:chgData name="mohpreet sidhu" userId="74ada2b949f2e8e0" providerId="Windows Live" clId="Web-{9A2439C5-FE70-4DCA-AB5A-84D28410247E}" dt="2020-07-05T20:20:55.081" v="747" actId="20577"/>
          <ac:spMkLst>
            <pc:docMk/>
            <pc:sldMk cId="1706389422" sldId="274"/>
            <ac:spMk id="2" creationId="{634AA730-A66B-4D41-AA14-2F98FF5B02BB}"/>
          </ac:spMkLst>
        </pc:spChg>
        <pc:spChg chg="mod">
          <ac:chgData name="mohpreet sidhu" userId="74ada2b949f2e8e0" providerId="Windows Live" clId="Web-{9A2439C5-FE70-4DCA-AB5A-84D28410247E}" dt="2020-07-05T20:40:07.304" v="967" actId="20577"/>
          <ac:spMkLst>
            <pc:docMk/>
            <pc:sldMk cId="1706389422" sldId="274"/>
            <ac:spMk id="3" creationId="{79B52E00-DA6E-43F1-9636-5A0B27990E85}"/>
          </ac:spMkLst>
        </pc:spChg>
      </pc:sldChg>
    </pc:docChg>
  </pc:docChgLst>
  <pc:docChgLst>
    <pc:chgData name="mohpreet sidhu" userId="74ada2b949f2e8e0" providerId="Windows Live" clId="Web-{5A80E152-64AA-4973-A508-2A0D3BA347C3}"/>
    <pc:docChg chg="modSld">
      <pc:chgData name="mohpreet sidhu" userId="74ada2b949f2e8e0" providerId="Windows Live" clId="Web-{5A80E152-64AA-4973-A508-2A0D3BA347C3}" dt="2020-07-11T21:04:01.436" v="7" actId="20577"/>
      <pc:docMkLst>
        <pc:docMk/>
      </pc:docMkLst>
      <pc:sldChg chg="modSp">
        <pc:chgData name="mohpreet sidhu" userId="74ada2b949f2e8e0" providerId="Windows Live" clId="Web-{5A80E152-64AA-4973-A508-2A0D3BA347C3}" dt="2020-07-11T21:04:01.436" v="6" actId="20577"/>
        <pc:sldMkLst>
          <pc:docMk/>
          <pc:sldMk cId="1706389422" sldId="274"/>
        </pc:sldMkLst>
        <pc:spChg chg="mod">
          <ac:chgData name="mohpreet sidhu" userId="74ada2b949f2e8e0" providerId="Windows Live" clId="Web-{5A80E152-64AA-4973-A508-2A0D3BA347C3}" dt="2020-07-11T21:04:01.436" v="6" actId="20577"/>
          <ac:spMkLst>
            <pc:docMk/>
            <pc:sldMk cId="1706389422" sldId="274"/>
            <ac:spMk id="3" creationId="{79B52E00-DA6E-43F1-9636-5A0B27990E85}"/>
          </ac:spMkLst>
        </pc:spChg>
      </pc:sldChg>
    </pc:docChg>
  </pc:docChgLst>
  <pc:docChgLst>
    <pc:chgData name="mohpreet sidhu" userId="74ada2b949f2e8e0" providerId="Windows Live" clId="Web-{B2DF431C-0386-4314-A18E-46950CEBD83E}"/>
    <pc:docChg chg="addSld modSld">
      <pc:chgData name="mohpreet sidhu" userId="74ada2b949f2e8e0" providerId="Windows Live" clId="Web-{B2DF431C-0386-4314-A18E-46950CEBD83E}" dt="2020-07-10T21:25:23.826" v="539" actId="20577"/>
      <pc:docMkLst>
        <pc:docMk/>
      </pc:docMkLst>
      <pc:sldChg chg="modSp">
        <pc:chgData name="mohpreet sidhu" userId="74ada2b949f2e8e0" providerId="Windows Live" clId="Web-{B2DF431C-0386-4314-A18E-46950CEBD83E}" dt="2020-07-10T20:37:21.714" v="54" actId="20577"/>
        <pc:sldMkLst>
          <pc:docMk/>
          <pc:sldMk cId="2128536031" sldId="257"/>
        </pc:sldMkLst>
        <pc:spChg chg="mod">
          <ac:chgData name="mohpreet sidhu" userId="74ada2b949f2e8e0" providerId="Windows Live" clId="Web-{B2DF431C-0386-4314-A18E-46950CEBD83E}" dt="2020-07-10T20:37:21.714" v="54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mohpreet sidhu" userId="74ada2b949f2e8e0" providerId="Windows Live" clId="Web-{B2DF431C-0386-4314-A18E-46950CEBD83E}" dt="2020-07-10T21:25:23.826" v="538" actId="20577"/>
        <pc:sldMkLst>
          <pc:docMk/>
          <pc:sldMk cId="1706389422" sldId="274"/>
        </pc:sldMkLst>
        <pc:spChg chg="mod">
          <ac:chgData name="mohpreet sidhu" userId="74ada2b949f2e8e0" providerId="Windows Live" clId="Web-{B2DF431C-0386-4314-A18E-46950CEBD83E}" dt="2020-07-10T21:25:23.826" v="538" actId="20577"/>
          <ac:spMkLst>
            <pc:docMk/>
            <pc:sldMk cId="1706389422" sldId="274"/>
            <ac:spMk id="3" creationId="{79B52E00-DA6E-43F1-9636-5A0B27990E85}"/>
          </ac:spMkLst>
        </pc:spChg>
      </pc:sldChg>
      <pc:sldChg chg="addSp delSp modSp new">
        <pc:chgData name="mohpreet sidhu" userId="74ada2b949f2e8e0" providerId="Windows Live" clId="Web-{B2DF431C-0386-4314-A18E-46950CEBD83E}" dt="2020-07-10T21:24:39.529" v="525" actId="20577"/>
        <pc:sldMkLst>
          <pc:docMk/>
          <pc:sldMk cId="4292525166" sldId="275"/>
        </pc:sldMkLst>
        <pc:spChg chg="mod">
          <ac:chgData name="mohpreet sidhu" userId="74ada2b949f2e8e0" providerId="Windows Live" clId="Web-{B2DF431C-0386-4314-A18E-46950CEBD83E}" dt="2020-07-10T20:45:44.967" v="90" actId="20577"/>
          <ac:spMkLst>
            <pc:docMk/>
            <pc:sldMk cId="4292525166" sldId="275"/>
            <ac:spMk id="2" creationId="{854F8FD8-0649-4E53-88B2-9270437FE55D}"/>
          </ac:spMkLst>
        </pc:spChg>
        <pc:spChg chg="mod">
          <ac:chgData name="mohpreet sidhu" userId="74ada2b949f2e8e0" providerId="Windows Live" clId="Web-{B2DF431C-0386-4314-A18E-46950CEBD83E}" dt="2020-07-10T21:24:39.529" v="525" actId="20577"/>
          <ac:spMkLst>
            <pc:docMk/>
            <pc:sldMk cId="4292525166" sldId="275"/>
            <ac:spMk id="3" creationId="{CB819C89-52EE-4E6B-9FD0-C1694EC1F4A3}"/>
          </ac:spMkLst>
        </pc:spChg>
        <pc:spChg chg="del">
          <ac:chgData name="mohpreet sidhu" userId="74ada2b949f2e8e0" providerId="Windows Live" clId="Web-{B2DF431C-0386-4314-A18E-46950CEBD83E}" dt="2020-07-10T20:46:08.748" v="92"/>
          <ac:spMkLst>
            <pc:docMk/>
            <pc:sldMk cId="4292525166" sldId="275"/>
            <ac:spMk id="4" creationId="{6E49E967-512E-4801-BFA1-F7824C5BF532}"/>
          </ac:spMkLst>
        </pc:spChg>
        <pc:picChg chg="add mod ord modCrop">
          <ac:chgData name="mohpreet sidhu" userId="74ada2b949f2e8e0" providerId="Windows Live" clId="Web-{B2DF431C-0386-4314-A18E-46950CEBD83E}" dt="2020-07-10T20:47:03.092" v="98" actId="14100"/>
          <ac:picMkLst>
            <pc:docMk/>
            <pc:sldMk cId="4292525166" sldId="275"/>
            <ac:picMk id="5" creationId="{A46F1D77-A1B9-4B61-BDA3-851D5A215EE1}"/>
          </ac:picMkLst>
        </pc:picChg>
      </pc:sldChg>
      <pc:sldChg chg="addSp delSp modSp new">
        <pc:chgData name="mohpreet sidhu" userId="74ada2b949f2e8e0" providerId="Windows Live" clId="Web-{B2DF431C-0386-4314-A18E-46950CEBD83E}" dt="2020-07-10T21:09:56.554" v="514" actId="20577"/>
        <pc:sldMkLst>
          <pc:docMk/>
          <pc:sldMk cId="3383434401" sldId="276"/>
        </pc:sldMkLst>
        <pc:spChg chg="mod">
          <ac:chgData name="mohpreet sidhu" userId="74ada2b949f2e8e0" providerId="Windows Live" clId="Web-{B2DF431C-0386-4314-A18E-46950CEBD83E}" dt="2020-07-10T20:47:28.030" v="125" actId="20577"/>
          <ac:spMkLst>
            <pc:docMk/>
            <pc:sldMk cId="3383434401" sldId="276"/>
            <ac:spMk id="2" creationId="{F912C2AA-10F3-4247-AB40-72A8E2FAA3AF}"/>
          </ac:spMkLst>
        </pc:spChg>
        <pc:spChg chg="mod">
          <ac:chgData name="mohpreet sidhu" userId="74ada2b949f2e8e0" providerId="Windows Live" clId="Web-{B2DF431C-0386-4314-A18E-46950CEBD83E}" dt="2020-07-10T21:09:56.554" v="514" actId="20577"/>
          <ac:spMkLst>
            <pc:docMk/>
            <pc:sldMk cId="3383434401" sldId="276"/>
            <ac:spMk id="3" creationId="{838D0AFE-02C7-425E-8F3A-F0F86A979F9B}"/>
          </ac:spMkLst>
        </pc:spChg>
        <pc:spChg chg="del">
          <ac:chgData name="mohpreet sidhu" userId="74ada2b949f2e8e0" providerId="Windows Live" clId="Web-{B2DF431C-0386-4314-A18E-46950CEBD83E}" dt="2020-07-10T20:47:38.671" v="128"/>
          <ac:spMkLst>
            <pc:docMk/>
            <pc:sldMk cId="3383434401" sldId="276"/>
            <ac:spMk id="4" creationId="{1EEA6F0B-58AC-4569-951F-0B6D99EDBAE4}"/>
          </ac:spMkLst>
        </pc:spChg>
        <pc:picChg chg="add mod ord modCrop">
          <ac:chgData name="mohpreet sidhu" userId="74ada2b949f2e8e0" providerId="Windows Live" clId="Web-{B2DF431C-0386-4314-A18E-46950CEBD83E}" dt="2020-07-10T20:51:45.110" v="134" actId="14100"/>
          <ac:picMkLst>
            <pc:docMk/>
            <pc:sldMk cId="3383434401" sldId="276"/>
            <ac:picMk id="5" creationId="{E9A24DAB-B881-4553-9448-C7013BEAB9E7}"/>
          </ac:picMkLst>
        </pc:picChg>
      </pc:sldChg>
    </pc:docChg>
  </pc:docChgLst>
  <pc:docChgLst>
    <pc:chgData name="mohpreet sidhu" userId="74ada2b949f2e8e0" providerId="Windows Live" clId="Web-{B02292F0-71F7-4BEB-94BB-77A7386CAF9C}"/>
    <pc:docChg chg="addSld modSld">
      <pc:chgData name="mohpreet sidhu" userId="74ada2b949f2e8e0" providerId="Windows Live" clId="Web-{B02292F0-71F7-4BEB-94BB-77A7386CAF9C}" dt="2020-07-05T18:02:27.637" v="339" actId="20577"/>
      <pc:docMkLst>
        <pc:docMk/>
      </pc:docMkLst>
      <pc:sldChg chg="modSp">
        <pc:chgData name="mohpreet sidhu" userId="74ada2b949f2e8e0" providerId="Windows Live" clId="Web-{B02292F0-71F7-4BEB-94BB-77A7386CAF9C}" dt="2020-07-05T17:23:00.323" v="14" actId="20577"/>
        <pc:sldMkLst>
          <pc:docMk/>
          <pc:sldMk cId="1920111014" sldId="256"/>
        </pc:sldMkLst>
        <pc:spChg chg="mod">
          <ac:chgData name="mohpreet sidhu" userId="74ada2b949f2e8e0" providerId="Windows Live" clId="Web-{B02292F0-71F7-4BEB-94BB-77A7386CAF9C}" dt="2020-07-05T17:22:13.649" v="5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mohpreet sidhu" userId="74ada2b949f2e8e0" providerId="Windows Live" clId="Web-{B02292F0-71F7-4BEB-94BB-77A7386CAF9C}" dt="2020-07-05T17:23:00.323" v="14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mohpreet sidhu" userId="74ada2b949f2e8e0" providerId="Windows Live" clId="Web-{B02292F0-71F7-4BEB-94BB-77A7386CAF9C}" dt="2020-07-05T18:01:04.708" v="293" actId="20577"/>
        <pc:sldMkLst>
          <pc:docMk/>
          <pc:sldMk cId="2128536031" sldId="257"/>
        </pc:sldMkLst>
        <pc:spChg chg="mod">
          <ac:chgData name="mohpreet sidhu" userId="74ada2b949f2e8e0" providerId="Windows Live" clId="Web-{B02292F0-71F7-4BEB-94BB-77A7386CAF9C}" dt="2020-07-05T17:58:09.854" v="173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mohpreet sidhu" userId="74ada2b949f2e8e0" providerId="Windows Live" clId="Web-{B02292F0-71F7-4BEB-94BB-77A7386CAF9C}" dt="2020-07-05T18:01:04.708" v="293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delSp modSp">
        <pc:chgData name="mohpreet sidhu" userId="74ada2b949f2e8e0" providerId="Windows Live" clId="Web-{B02292F0-71F7-4BEB-94BB-77A7386CAF9C}" dt="2020-07-05T18:02:27.637" v="338" actId="20577"/>
        <pc:sldMkLst>
          <pc:docMk/>
          <pc:sldMk cId="3965807363" sldId="267"/>
        </pc:sldMkLst>
        <pc:spChg chg="mod">
          <ac:chgData name="mohpreet sidhu" userId="74ada2b949f2e8e0" providerId="Windows Live" clId="Web-{B02292F0-71F7-4BEB-94BB-77A7386CAF9C}" dt="2020-07-05T18:02:27.637" v="338" actId="20577"/>
          <ac:spMkLst>
            <pc:docMk/>
            <pc:sldMk cId="3965807363" sldId="267"/>
            <ac:spMk id="2" creationId="{00000000-0000-0000-0000-000000000000}"/>
          </ac:spMkLst>
        </pc:spChg>
        <pc:spChg chg="add mod">
          <ac:chgData name="mohpreet sidhu" userId="74ada2b949f2e8e0" providerId="Windows Live" clId="Web-{B02292F0-71F7-4BEB-94BB-77A7386CAF9C}" dt="2020-07-05T17:59:32.248" v="193"/>
          <ac:spMkLst>
            <pc:docMk/>
            <pc:sldMk cId="3965807363" sldId="267"/>
            <ac:spMk id="4" creationId="{D8C53A01-3E3C-4461-835C-6B39B21999F9}"/>
          </ac:spMkLst>
        </pc:spChg>
        <pc:graphicFrameChg chg="del">
          <ac:chgData name="mohpreet sidhu" userId="74ada2b949f2e8e0" providerId="Windows Live" clId="Web-{B02292F0-71F7-4BEB-94BB-77A7386CAF9C}" dt="2020-07-05T17:59:32.248" v="193"/>
          <ac:graphicFrameMkLst>
            <pc:docMk/>
            <pc:sldMk cId="3965807363" sldId="267"/>
            <ac:graphicFrameMk id="6" creationId="{00000000-0000-0000-0000-000000000000}"/>
          </ac:graphicFrameMkLst>
        </pc:graphicFrameChg>
      </pc:sldChg>
      <pc:sldChg chg="addSp delSp modSp">
        <pc:chgData name="mohpreet sidhu" userId="74ada2b949f2e8e0" providerId="Windows Live" clId="Web-{B02292F0-71F7-4BEB-94BB-77A7386CAF9C}" dt="2020-07-05T18:02:17.743" v="335" actId="20577"/>
        <pc:sldMkLst>
          <pc:docMk/>
          <pc:sldMk cId="223730991" sldId="268"/>
        </pc:sldMkLst>
        <pc:spChg chg="mod">
          <ac:chgData name="mohpreet sidhu" userId="74ada2b949f2e8e0" providerId="Windows Live" clId="Web-{B02292F0-71F7-4BEB-94BB-77A7386CAF9C}" dt="2020-07-05T18:02:17.743" v="335" actId="20577"/>
          <ac:spMkLst>
            <pc:docMk/>
            <pc:sldMk cId="223730991" sldId="268"/>
            <ac:spMk id="2" creationId="{00000000-0000-0000-0000-000000000000}"/>
          </ac:spMkLst>
        </pc:spChg>
        <pc:spChg chg="mod">
          <ac:chgData name="mohpreet sidhu" userId="74ada2b949f2e8e0" providerId="Windows Live" clId="Web-{B02292F0-71F7-4BEB-94BB-77A7386CAF9C}" dt="2020-07-05T17:59:50.234" v="202" actId="20577"/>
          <ac:spMkLst>
            <pc:docMk/>
            <pc:sldMk cId="223730991" sldId="268"/>
            <ac:spMk id="5" creationId="{00000000-0000-0000-0000-000000000000}"/>
          </ac:spMkLst>
        </pc:spChg>
        <pc:spChg chg="add mod">
          <ac:chgData name="mohpreet sidhu" userId="74ada2b949f2e8e0" providerId="Windows Live" clId="Web-{B02292F0-71F7-4BEB-94BB-77A7386CAF9C}" dt="2020-07-05T17:59:45.031" v="201"/>
          <ac:spMkLst>
            <pc:docMk/>
            <pc:sldMk cId="223730991" sldId="268"/>
            <ac:spMk id="6" creationId="{660B670D-2281-4CE8-847C-E2F462113E16}"/>
          </ac:spMkLst>
        </pc:spChg>
        <pc:graphicFrameChg chg="del">
          <ac:chgData name="mohpreet sidhu" userId="74ada2b949f2e8e0" providerId="Windows Live" clId="Web-{B02292F0-71F7-4BEB-94BB-77A7386CAF9C}" dt="2020-07-05T17:59:45.031" v="201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addSp delSp modSp">
        <pc:chgData name="mohpreet sidhu" userId="74ada2b949f2e8e0" providerId="Windows Live" clId="Web-{B02292F0-71F7-4BEB-94BB-77A7386CAF9C}" dt="2020-07-05T18:02:05.898" v="332" actId="20577"/>
        <pc:sldMkLst>
          <pc:docMk/>
          <pc:sldMk cId="1989555738" sldId="269"/>
        </pc:sldMkLst>
        <pc:spChg chg="mod">
          <ac:chgData name="mohpreet sidhu" userId="74ada2b949f2e8e0" providerId="Windows Live" clId="Web-{B02292F0-71F7-4BEB-94BB-77A7386CAF9C}" dt="2020-07-05T18:02:05.898" v="332" actId="20577"/>
          <ac:spMkLst>
            <pc:docMk/>
            <pc:sldMk cId="1989555738" sldId="269"/>
            <ac:spMk id="2" creationId="{00000000-0000-0000-0000-000000000000}"/>
          </ac:spMkLst>
        </pc:spChg>
        <pc:spChg chg="mod">
          <ac:chgData name="mohpreet sidhu" userId="74ada2b949f2e8e0" providerId="Windows Live" clId="Web-{B02292F0-71F7-4BEB-94BB-77A7386CAF9C}" dt="2020-07-05T18:01:19.319" v="299" actId="20577"/>
          <ac:spMkLst>
            <pc:docMk/>
            <pc:sldMk cId="1989555738" sldId="269"/>
            <ac:spMk id="6" creationId="{00000000-0000-0000-0000-000000000000}"/>
          </ac:spMkLst>
        </pc:spChg>
        <pc:spChg chg="add mod">
          <ac:chgData name="mohpreet sidhu" userId="74ada2b949f2e8e0" providerId="Windows Live" clId="Web-{B02292F0-71F7-4BEB-94BB-77A7386CAF9C}" dt="2020-07-05T18:01:14.506" v="296"/>
          <ac:spMkLst>
            <pc:docMk/>
            <pc:sldMk cId="1989555738" sldId="269"/>
            <ac:spMk id="13" creationId="{0C365C9A-1E9C-4B06-9A6B-967A8D850F17}"/>
          </ac:spMkLst>
        </pc:spChg>
        <pc:graphicFrameChg chg="del">
          <ac:chgData name="mohpreet sidhu" userId="74ada2b949f2e8e0" providerId="Windows Live" clId="Web-{B02292F0-71F7-4BEB-94BB-77A7386CAF9C}" dt="2020-07-05T18:01:14.506" v="296"/>
          <ac:graphicFrameMkLst>
            <pc:docMk/>
            <pc:sldMk cId="1989555738" sldId="269"/>
            <ac:graphicFrameMk id="4" creationId="{00000000-0000-0000-0000-000000000000}"/>
          </ac:graphicFrameMkLst>
        </pc:graphicFrameChg>
      </pc:sldChg>
      <pc:sldChg chg="modSp new">
        <pc:chgData name="mohpreet sidhu" userId="74ada2b949f2e8e0" providerId="Windows Live" clId="Web-{B02292F0-71F7-4BEB-94BB-77A7386CAF9C}" dt="2020-07-05T18:01:55.976" v="329" actId="20577"/>
        <pc:sldMkLst>
          <pc:docMk/>
          <pc:sldMk cId="975118169" sldId="270"/>
        </pc:sldMkLst>
        <pc:spChg chg="mod">
          <ac:chgData name="mohpreet sidhu" userId="74ada2b949f2e8e0" providerId="Windows Live" clId="Web-{B02292F0-71F7-4BEB-94BB-77A7386CAF9C}" dt="2020-07-05T18:01:55.976" v="329" actId="20577"/>
          <ac:spMkLst>
            <pc:docMk/>
            <pc:sldMk cId="975118169" sldId="270"/>
            <ac:spMk id="2" creationId="{D04E080C-FB08-4257-9CC5-10ECD09BEA9F}"/>
          </ac:spMkLst>
        </pc:spChg>
      </pc:sldChg>
    </pc:docChg>
  </pc:docChgLst>
  <pc:docChgLst>
    <pc:chgData name="mohpreet sidhu" userId="74ada2b949f2e8e0" providerId="Windows Live" clId="Web-{C2A001FC-F79A-431B-9C41-66245967A362}"/>
    <pc:docChg chg="modSld">
      <pc:chgData name="mohpreet sidhu" userId="74ada2b949f2e8e0" providerId="Windows Live" clId="Web-{C2A001FC-F79A-431B-9C41-66245967A362}" dt="2020-07-11T20:26:30.921" v="37" actId="20577"/>
      <pc:docMkLst>
        <pc:docMk/>
      </pc:docMkLst>
      <pc:sldChg chg="modSp">
        <pc:chgData name="mohpreet sidhu" userId="74ada2b949f2e8e0" providerId="Windows Live" clId="Web-{C2A001FC-F79A-431B-9C41-66245967A362}" dt="2020-07-11T20:26:30.921" v="36" actId="20577"/>
        <pc:sldMkLst>
          <pc:docMk/>
          <pc:sldMk cId="4292525166" sldId="275"/>
        </pc:sldMkLst>
        <pc:spChg chg="mod">
          <ac:chgData name="mohpreet sidhu" userId="74ada2b949f2e8e0" providerId="Windows Live" clId="Web-{C2A001FC-F79A-431B-9C41-66245967A362}" dt="2020-07-11T20:26:30.921" v="36" actId="20577"/>
          <ac:spMkLst>
            <pc:docMk/>
            <pc:sldMk cId="4292525166" sldId="275"/>
            <ac:spMk id="3" creationId="{CB819C89-52EE-4E6B-9FD0-C1694EC1F4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7/11/2020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ySBTU_9vGo" TargetMode="External"/><Relationship Id="rId2" Type="http://schemas.openxmlformats.org/officeDocument/2006/relationships/hyperlink" Target="http://&#160;https:/www.youtube.com/watch?v=lIpgGru2Wv0&amp;t=65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&#160;https:/randomnerdtutorials.com/sim900-gsm-gprs-shield-arduin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Patient Monitoring and Control System using Internet of Thing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Submitted by Group 2- Mohpreet Sidhu(C0749072)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FD8-0649-4E53-88B2-9270437F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Blood Pressure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9C89-52EE-4E6B-9FD0-C1694EC1F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2562616"/>
            <a:ext cx="4419599" cy="2889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"/>
                <a:ea typeface="+mn-lt"/>
                <a:cs typeface="+mn-lt"/>
              </a:rPr>
              <a:t>The blood pressure sensor is tested using 5 V battery cell and the reading are shown on the LCD screen. </a:t>
            </a:r>
            <a:endParaRPr lang="en-US"/>
          </a:p>
          <a:p>
            <a:r>
              <a:rPr lang="en-US" dirty="0">
                <a:latin typeface="Times"/>
                <a:ea typeface="+mn-lt"/>
                <a:cs typeface="+mn-lt"/>
              </a:rPr>
              <a:t>This is an arterial blood pressure sensor which has automatic inflation and deflation</a:t>
            </a:r>
            <a:endParaRPr lang="en-US"/>
          </a:p>
          <a:p>
            <a:endParaRPr lang="en-US" dirty="0">
              <a:latin typeface="Times"/>
              <a:cs typeface="Times"/>
            </a:endParaRPr>
          </a:p>
        </p:txBody>
      </p:sp>
      <p:pic>
        <p:nvPicPr>
          <p:cNvPr id="5" name="Picture 5" descr="A clock sitting in front of a computer&#10;&#10;Description automatically generated">
            <a:extLst>
              <a:ext uri="{FF2B5EF4-FFF2-40B4-BE49-F238E27FC236}">
                <a16:creationId xmlns:a16="http://schemas.microsoft.com/office/drawing/2014/main" id="{A46F1D77-A1B9-4B61-BDA3-851D5A215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80" t="9535" r="-2280" b="13936"/>
          <a:stretch/>
        </p:blipFill>
        <p:spPr>
          <a:xfrm>
            <a:off x="7114055" y="2406041"/>
            <a:ext cx="3536538" cy="3443065"/>
          </a:xfrm>
        </p:spPr>
      </p:pic>
    </p:spTree>
    <p:extLst>
      <p:ext uri="{BB962C8B-B14F-4D97-AF65-F5344CB8AC3E}">
        <p14:creationId xmlns:p14="http://schemas.microsoft.com/office/powerpoint/2010/main" val="42925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C2AA-10F3-4247-AB40-72A8E2F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GSM Module (SIM900)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0AFE-02C7-425E-8F3A-F0F86A979F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"/>
                <a:cs typeface="Times"/>
              </a:rPr>
              <a:t>Black Wire(GND) at  UART side is connected to GND(Digital side ) on Arduino.</a:t>
            </a:r>
          </a:p>
          <a:p>
            <a:r>
              <a:rPr lang="en-US" dirty="0">
                <a:latin typeface="Times"/>
                <a:cs typeface="Times"/>
              </a:rPr>
              <a:t>Purple Wire(TXD) at UART side is connected to pin 7 (Digital side) on Arduino.</a:t>
            </a:r>
          </a:p>
          <a:p>
            <a:r>
              <a:rPr lang="en-US" dirty="0">
                <a:latin typeface="Times"/>
                <a:cs typeface="Times"/>
              </a:rPr>
              <a:t>White Wire(RXD) at  UART side is connected  to pin 8 (Digital side) on Arduino.</a:t>
            </a:r>
          </a:p>
          <a:p>
            <a:r>
              <a:rPr lang="en-US" dirty="0">
                <a:latin typeface="Times"/>
                <a:ea typeface="+mn-lt"/>
                <a:cs typeface="+mn-lt"/>
              </a:rPr>
              <a:t>Connect D9 on the shield to the D9 Arduino pin .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5" name="Picture 5" descr="A picture containing table, sitting, bed, bag&#10;&#10;Description automatically generated">
            <a:extLst>
              <a:ext uri="{FF2B5EF4-FFF2-40B4-BE49-F238E27FC236}">
                <a16:creationId xmlns:a16="http://schemas.microsoft.com/office/drawing/2014/main" id="{E9A24DAB-B881-4553-9448-C7013BEAB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693" t="4732" r="12818" b="15773"/>
          <a:stretch/>
        </p:blipFill>
        <p:spPr>
          <a:xfrm>
            <a:off x="6671065" y="2381251"/>
            <a:ext cx="4638334" cy="3125636"/>
          </a:xfrm>
        </p:spPr>
      </p:pic>
    </p:spTree>
    <p:extLst>
      <p:ext uri="{BB962C8B-B14F-4D97-AF65-F5344CB8AC3E}">
        <p14:creationId xmlns:p14="http://schemas.microsoft.com/office/powerpoint/2010/main" val="33834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A730-A66B-4D41-AA14-2F98FF5B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2E00-DA6E-43F1-9636-5A0B2799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"/>
                <a:cs typeface="Times New Roman"/>
              </a:rPr>
              <a:t>Exploring </a:t>
            </a:r>
            <a:r>
              <a:rPr lang="en-US" err="1">
                <a:latin typeface="Times"/>
                <a:cs typeface="Times New Roman"/>
              </a:rPr>
              <a:t>Beaglebone</a:t>
            </a:r>
            <a:r>
              <a:rPr lang="en-US" dirty="0">
                <a:latin typeface="Times"/>
                <a:cs typeface="Times New Roman"/>
              </a:rPr>
              <a:t> Book (Second Edition)2019  by Derek Molloy.</a:t>
            </a:r>
          </a:p>
          <a:p>
            <a:r>
              <a:rPr lang="en-US" dirty="0">
                <a:latin typeface="Times"/>
                <a:cs typeface="Times New Roman"/>
              </a:rPr>
              <a:t>DVP Technology (DS18B20) --  September 2018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  <a:hlinkClick r:id="rId2"/>
              </a:rPr>
              <a:t>   https://www.youtube.com/watch?v=lIpgGru2Wv0&amp;t=65s</a:t>
            </a:r>
            <a:endParaRPr lang="en-US">
              <a:latin typeface="Times"/>
              <a:ea typeface="+mn-lt"/>
              <a:cs typeface="+mn-lt"/>
            </a:endParaRPr>
          </a:p>
          <a:p>
            <a:r>
              <a:rPr lang="en-US" dirty="0">
                <a:latin typeface="Times"/>
                <a:cs typeface="Times New Roman"/>
              </a:rPr>
              <a:t>DVP Technology(AD8232) -- September 2018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  <a:hlinkClick r:id="" action="ppaction://noaction"/>
              </a:rPr>
              <a:t>   </a:t>
            </a:r>
            <a:r>
              <a:rPr lang="en-US" dirty="0">
                <a:latin typeface="Times"/>
                <a:ea typeface="+mn-lt"/>
                <a:cs typeface="+mn-lt"/>
                <a:hlinkClick r:id="rId3"/>
              </a:rPr>
              <a:t>https://www.youtube.com/watch?v=xySBTU_9vGo</a:t>
            </a:r>
            <a:endParaRPr lang="en-US">
              <a:latin typeface="Times"/>
              <a:ea typeface="+mn-lt"/>
              <a:cs typeface="+mn-lt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RANDOM NERD TUTORIALS, (N.D), Guide to SIM900 GSM GPRS Shield with Arduino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  <a:hlinkClick r:id="rId4"/>
              </a:rPr>
              <a:t> https://randomnerdtutorials.com/sim900-gsm-gprs-shield-arduino/</a:t>
            </a:r>
            <a:endParaRPr lang="en-US" dirty="0">
              <a:latin typeface="Times"/>
              <a:cs typeface="Times"/>
              <a:hlinkClick r:id="rId4"/>
            </a:endParaRPr>
          </a:p>
          <a:p>
            <a:pPr marL="0" indent="0">
              <a:buNone/>
            </a:pPr>
            <a:endParaRPr lang="en-US" dirty="0">
              <a:latin typeface="Time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3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Hardware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Beaglebone</a:t>
            </a:r>
            <a:r>
              <a:rPr lang="en-US" dirty="0">
                <a:latin typeface="Times New Roman"/>
                <a:cs typeface="Times New Roman"/>
              </a:rPr>
              <a:t> Black</a:t>
            </a:r>
          </a:p>
          <a:p>
            <a:r>
              <a:rPr lang="en-US" dirty="0">
                <a:latin typeface="Times New Roman"/>
                <a:cs typeface="Times New Roman"/>
              </a:rPr>
              <a:t>TP Link</a:t>
            </a:r>
          </a:p>
          <a:p>
            <a:r>
              <a:rPr lang="en-US" dirty="0">
                <a:latin typeface="Times New Roman"/>
                <a:cs typeface="Times New Roman"/>
              </a:rPr>
              <a:t>Temperature Sensor(DS18B20)</a:t>
            </a:r>
          </a:p>
          <a:p>
            <a:r>
              <a:rPr lang="en-US" dirty="0">
                <a:latin typeface="Times New Roman"/>
                <a:cs typeface="Times New Roman"/>
              </a:rPr>
              <a:t>Heart Rate Sensor(AD8232)</a:t>
            </a:r>
          </a:p>
          <a:p>
            <a:r>
              <a:rPr lang="en-US" dirty="0">
                <a:latin typeface="Times New Roman"/>
                <a:cs typeface="Times New Roman"/>
              </a:rPr>
              <a:t>Blood Pressure Monitor</a:t>
            </a:r>
          </a:p>
          <a:p>
            <a:r>
              <a:rPr lang="en-US" dirty="0">
                <a:latin typeface="Times New Roman"/>
                <a:cs typeface="Times New Roman"/>
              </a:rPr>
              <a:t>GSM Module (SIM900)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7D13-11B3-438A-8884-EAD511B0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65" y="884238"/>
            <a:ext cx="6258098" cy="1020762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Beaglebone</a:t>
            </a:r>
            <a:r>
              <a:rPr lang="en-US" dirty="0">
                <a:latin typeface="Times New Roman"/>
                <a:cs typeface="Times New Roman"/>
              </a:rPr>
              <a:t> Black 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933E-9F85-4D25-A800-D9B60DC88A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To login command used :- </a:t>
            </a:r>
            <a:endParaRPr lang="en-US">
              <a:latin typeface="Corbel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[ </a:t>
            </a:r>
            <a:r>
              <a:rPr lang="en-US" dirty="0" err="1">
                <a:latin typeface="Times New Roman"/>
                <a:cs typeface="Times New Roman"/>
              </a:rPr>
              <a:t>sudo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ssh</a:t>
            </a:r>
            <a:r>
              <a:rPr lang="en-US" dirty="0">
                <a:latin typeface="Times New Roman"/>
                <a:cs typeface="Times New Roman"/>
              </a:rPr>
              <a:t> 192.168.7.2 -l </a:t>
            </a:r>
            <a:r>
              <a:rPr lang="en-US" dirty="0" err="1">
                <a:latin typeface="Times New Roman"/>
                <a:cs typeface="Times New Roman"/>
              </a:rPr>
              <a:t>debian</a:t>
            </a:r>
            <a:r>
              <a:rPr lang="en-US" dirty="0">
                <a:latin typeface="Times New Roman"/>
                <a:cs typeface="Times New Roman"/>
              </a:rPr>
              <a:t> ]</a:t>
            </a:r>
          </a:p>
          <a:p>
            <a:r>
              <a:rPr lang="en-US" dirty="0">
                <a:latin typeface="Times New Roman"/>
                <a:cs typeface="Times New Roman"/>
              </a:rPr>
              <a:t>To check version :-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[</a:t>
            </a:r>
            <a:r>
              <a:rPr lang="en-US" dirty="0" err="1">
                <a:latin typeface="Times New Roman"/>
                <a:cs typeface="Times New Roman"/>
              </a:rPr>
              <a:t>uname</a:t>
            </a:r>
            <a:r>
              <a:rPr lang="en-US" dirty="0">
                <a:latin typeface="Times New Roman"/>
                <a:cs typeface="Times New Roman"/>
              </a:rPr>
              <a:t> –a]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To update :-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[ </a:t>
            </a:r>
            <a:r>
              <a:rPr lang="en-US" dirty="0" err="1">
                <a:latin typeface="Times New Roman"/>
                <a:cs typeface="Times New Roman"/>
              </a:rPr>
              <a:t>sudo</a:t>
            </a:r>
            <a:r>
              <a:rPr lang="en-US" dirty="0">
                <a:latin typeface="Times New Roman"/>
                <a:cs typeface="Times New Roman"/>
              </a:rPr>
              <a:t> apt –get update ]</a:t>
            </a:r>
          </a:p>
          <a:p>
            <a:r>
              <a:rPr lang="en-US" dirty="0">
                <a:latin typeface="Times New Roman"/>
                <a:cs typeface="Times New Roman"/>
              </a:rPr>
              <a:t>To upgrade :-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[</a:t>
            </a:r>
            <a:r>
              <a:rPr lang="en-US" dirty="0" err="1">
                <a:latin typeface="Times New Roman"/>
                <a:cs typeface="Times New Roman"/>
              </a:rPr>
              <a:t>sudo</a:t>
            </a:r>
            <a:r>
              <a:rPr lang="en-US" dirty="0">
                <a:latin typeface="Times New Roman"/>
                <a:cs typeface="Times New Roman"/>
              </a:rPr>
              <a:t> apt –get upgrade]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4B44-F2D7-4685-A0A8-C4F225ACBE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15" y="2784176"/>
            <a:ext cx="4419598" cy="2508848"/>
          </a:xfrm>
        </p:spPr>
      </p:pic>
    </p:spTree>
    <p:extLst>
      <p:ext uri="{BB962C8B-B14F-4D97-AF65-F5344CB8AC3E}">
        <p14:creationId xmlns:p14="http://schemas.microsoft.com/office/powerpoint/2010/main" val="31257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TP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TP link connected via </a:t>
            </a:r>
            <a:r>
              <a:rPr lang="en-US" dirty="0" err="1">
                <a:latin typeface="Times New Roman"/>
                <a:cs typeface="Times New Roman"/>
              </a:rPr>
              <a:t>Beaglebone</a:t>
            </a:r>
            <a:r>
              <a:rPr lang="en-US" dirty="0">
                <a:latin typeface="Times New Roman"/>
                <a:cs typeface="Times New Roman"/>
              </a:rPr>
              <a:t> Black.</a:t>
            </a:r>
          </a:p>
        </p:txBody>
      </p:sp>
      <p:pic>
        <p:nvPicPr>
          <p:cNvPr id="8" name="Picture 8" descr="A close up of electronics&#10;&#10;Description automatically generated">
            <a:extLst>
              <a:ext uri="{FF2B5EF4-FFF2-40B4-BE49-F238E27FC236}">
                <a16:creationId xmlns:a16="http://schemas.microsoft.com/office/drawing/2014/main" id="{868A58FC-2CD2-4D19-8BA8-7B22E51FAC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16200000">
            <a:off x="1847575" y="2315308"/>
            <a:ext cx="3202646" cy="4267200"/>
          </a:xfr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031DC4-2AF8-4B3F-BFF2-77A09F00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33" y="2220686"/>
            <a:ext cx="5631024" cy="365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F5AA17-3ACB-493D-9C5A-F41484109564}"/>
              </a:ext>
            </a:extLst>
          </p:cNvPr>
          <p:cNvSpPr txBox="1"/>
          <p:nvPr/>
        </p:nvSpPr>
        <p:spPr>
          <a:xfrm>
            <a:off x="5942868" y="1793631"/>
            <a:ext cx="274320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34F26-D094-4F19-A668-86A24F60F5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865" y="1248693"/>
            <a:ext cx="5548905" cy="5005383"/>
          </a:xfr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911C8-FBED-4CEE-A71F-5D422A7FE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5086" y="1309128"/>
            <a:ext cx="5830455" cy="47321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20EB0-99B5-4FD4-905A-3C79FDFE076E}"/>
              </a:ext>
            </a:extLst>
          </p:cNvPr>
          <p:cNvSpPr txBox="1"/>
          <p:nvPr/>
        </p:nvSpPr>
        <p:spPr>
          <a:xfrm>
            <a:off x="499543" y="586154"/>
            <a:ext cx="274320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2.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F825-7CA8-44F6-8AC4-DA39F48CDCE6}"/>
              </a:ext>
            </a:extLst>
          </p:cNvPr>
          <p:cNvSpPr txBox="1"/>
          <p:nvPr/>
        </p:nvSpPr>
        <p:spPr>
          <a:xfrm>
            <a:off x="6592288" y="637442"/>
            <a:ext cx="274320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86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Temperature Sensor(DS18B20)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Black wire(GND) to GND (Arduino)</a:t>
            </a:r>
          </a:p>
          <a:p>
            <a:r>
              <a:rPr lang="en-US" dirty="0">
                <a:latin typeface="Times New Roman"/>
                <a:cs typeface="Times New Roman"/>
              </a:rPr>
              <a:t>Yellow wire(DATA) to Pin 5(Digital side)</a:t>
            </a:r>
          </a:p>
          <a:p>
            <a:r>
              <a:rPr lang="en-US" dirty="0">
                <a:latin typeface="Times New Roman"/>
                <a:cs typeface="Times New Roman"/>
              </a:rPr>
              <a:t>Red wire (VCC) to 3.3v(Arduino)</a:t>
            </a:r>
          </a:p>
        </p:txBody>
      </p:sp>
      <p:pic>
        <p:nvPicPr>
          <p:cNvPr id="3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F8966D6F-8B2A-4CA0-A9CE-1CCF18C28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6200000">
            <a:off x="1516349" y="1570807"/>
            <a:ext cx="3449003" cy="4829907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7E84B-3AD4-406F-AD96-5746E438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33" y="1827398"/>
            <a:ext cx="4948641" cy="3422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69B19-C3D0-4B81-A143-B00F10F5A192}"/>
              </a:ext>
            </a:extLst>
          </p:cNvPr>
          <p:cNvSpPr txBox="1"/>
          <p:nvPr/>
        </p:nvSpPr>
        <p:spPr>
          <a:xfrm>
            <a:off x="3093457" y="872646"/>
            <a:ext cx="2743199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latin typeface="Times New Roman"/>
                <a:cs typeface="Times New Roman"/>
              </a:rPr>
              <a:t>Result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16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681733"/>
            <a:ext cx="5195947" cy="1177338"/>
          </a:xfrm>
        </p:spPr>
        <p:txBody>
          <a:bodyPr/>
          <a:lstStyle/>
          <a:p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Heart Rate Sensor(AD8232)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Connection </a:t>
            </a:r>
            <a:endParaRPr lang="en-US" dirty="0"/>
          </a:p>
        </p:txBody>
      </p:sp>
      <p:pic>
        <p:nvPicPr>
          <p:cNvPr id="6" name="Picture 7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580958BC-8033-4B80-9209-4DCE109DC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413" y="3163677"/>
            <a:ext cx="4419185" cy="2873011"/>
          </a:xfrm>
        </p:spPr>
      </p:pic>
      <p:pic>
        <p:nvPicPr>
          <p:cNvPr id="7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001A9A59-AC55-49B5-8E23-A9C7B740CB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 rot="5400000">
            <a:off x="7457000" y="2375800"/>
            <a:ext cx="2996550" cy="4344444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DDFCC018-32C2-41E2-BE89-A6342CE7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1" y="2053133"/>
            <a:ext cx="4039963" cy="3993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0AF7A-FCD6-4CD4-8C63-D03F93E913CB}"/>
              </a:ext>
            </a:extLst>
          </p:cNvPr>
          <p:cNvSpPr txBox="1"/>
          <p:nvPr/>
        </p:nvSpPr>
        <p:spPr>
          <a:xfrm>
            <a:off x="1620772" y="2052181"/>
            <a:ext cx="4905226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ea typeface="+mn-lt"/>
                <a:cs typeface="+mn-lt"/>
              </a:rPr>
              <a:t>ECG</a:t>
            </a:r>
            <a:r>
              <a:rPr lang="en-US" sz="2400">
                <a:ea typeface="+mn-lt"/>
                <a:cs typeface="+mn-lt"/>
              </a:rPr>
              <a:t> is short for </a:t>
            </a:r>
            <a:r>
              <a:rPr lang="en-US" sz="2400" b="1">
                <a:ea typeface="+mn-lt"/>
                <a:cs typeface="+mn-lt"/>
              </a:rPr>
              <a:t>electrocardiogram</a:t>
            </a:r>
            <a:r>
              <a:rPr lang="en-US" sz="2400">
                <a:ea typeface="+mn-lt"/>
                <a:cs typeface="+mn-lt"/>
              </a:rPr>
              <a:t>. It is used to record the electrical activity of the </a:t>
            </a:r>
            <a:r>
              <a:rPr lang="en-US" sz="2400" b="1">
                <a:ea typeface="+mn-lt"/>
                <a:cs typeface="+mn-lt"/>
              </a:rPr>
              <a:t>heart</a:t>
            </a:r>
            <a:r>
              <a:rPr lang="en-US" sz="2400">
                <a:ea typeface="+mn-lt"/>
                <a:cs typeface="+mn-lt"/>
              </a:rPr>
              <a:t> from different angles to identify and locate pathology. Electrodes are placed on different parts of a patient's limbs and chest to record the electrical activity.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Chalkboard 16x9</vt:lpstr>
      <vt:lpstr>Patient Monitoring and Control System using Internet of Thing </vt:lpstr>
      <vt:lpstr>Hardware</vt:lpstr>
      <vt:lpstr>Beaglebone Black  </vt:lpstr>
      <vt:lpstr>TP Link</vt:lpstr>
      <vt:lpstr>PowerPoint Presentation</vt:lpstr>
      <vt:lpstr>Temperature Sensor(DS18B20)</vt:lpstr>
      <vt:lpstr>PowerPoint Presentation</vt:lpstr>
      <vt:lpstr> Heart Rate Sensor(AD8232) </vt:lpstr>
      <vt:lpstr>PowerPoint Presentation</vt:lpstr>
      <vt:lpstr>Blood Pressure Sensor</vt:lpstr>
      <vt:lpstr>GSM Module (SIM900)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476</cp:revision>
  <dcterms:created xsi:type="dcterms:W3CDTF">2020-07-05T17:21:41Z</dcterms:created>
  <dcterms:modified xsi:type="dcterms:W3CDTF">2020-07-11T22:05:10Z</dcterms:modified>
</cp:coreProperties>
</file>