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5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6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7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8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  <p:sldMasterId id="2147483858" r:id="rId2"/>
    <p:sldMasterId id="2147484047" r:id="rId3"/>
    <p:sldMasterId id="2147484048" r:id="rId4"/>
    <p:sldMasterId id="2147484052" r:id="rId5"/>
    <p:sldMasterId id="2147483883" r:id="rId6"/>
    <p:sldMasterId id="2147483997" r:id="rId7"/>
    <p:sldMasterId id="2147484009" r:id="rId8"/>
    <p:sldMasterId id="2147484017" r:id="rId9"/>
  </p:sldMasterIdLst>
  <p:notesMasterIdLst>
    <p:notesMasterId r:id="rId31"/>
  </p:notesMasterIdLst>
  <p:sldIdLst>
    <p:sldId id="371" r:id="rId10"/>
    <p:sldId id="364" r:id="rId11"/>
    <p:sldId id="2166" r:id="rId12"/>
    <p:sldId id="2167" r:id="rId13"/>
    <p:sldId id="2168" r:id="rId14"/>
    <p:sldId id="2169" r:id="rId15"/>
    <p:sldId id="2171" r:id="rId16"/>
    <p:sldId id="2172" r:id="rId17"/>
    <p:sldId id="2173" r:id="rId18"/>
    <p:sldId id="2185" r:id="rId19"/>
    <p:sldId id="2186" r:id="rId20"/>
    <p:sldId id="2174" r:id="rId21"/>
    <p:sldId id="2175" r:id="rId22"/>
    <p:sldId id="2176" r:id="rId23"/>
    <p:sldId id="2177" r:id="rId24"/>
    <p:sldId id="2178" r:id="rId25"/>
    <p:sldId id="2179" r:id="rId26"/>
    <p:sldId id="2180" r:id="rId27"/>
    <p:sldId id="2181" r:id="rId28"/>
    <p:sldId id="2183" r:id="rId29"/>
    <p:sldId id="2184" r:id="rId30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ad me!!!" id="{9D0080A0-60F4-48E2-96CE-23A121DE1913}">
          <p14:sldIdLst>
            <p14:sldId id="371"/>
            <p14:sldId id="364"/>
            <p14:sldId id="2166"/>
            <p14:sldId id="2167"/>
            <p14:sldId id="2168"/>
            <p14:sldId id="2169"/>
            <p14:sldId id="2171"/>
            <p14:sldId id="2172"/>
            <p14:sldId id="2173"/>
            <p14:sldId id="2185"/>
            <p14:sldId id="2186"/>
            <p14:sldId id="2174"/>
            <p14:sldId id="2175"/>
            <p14:sldId id="2176"/>
            <p14:sldId id="2177"/>
            <p14:sldId id="2178"/>
            <p14:sldId id="2179"/>
            <p14:sldId id="2180"/>
            <p14:sldId id="2181"/>
            <p14:sldId id="2183"/>
            <p14:sldId id="2184"/>
          </p14:sldIdLst>
        </p14:section>
        <p14:section name="Updated Version 4.0 (Gradient Sphere Design 2) Oct 24, 2019" id="{E5506A4F-0536-4A52-B133-44D775B9D58D}">
          <p14:sldIdLst/>
        </p14:section>
        <p14:section name="Updated Version 4.1 (Special Flat Graphic) Nov 14, 2019" id="{070A2CB1-7C75-4AE5-9D10-D3B20986B050}">
          <p14:sldIdLst/>
        </p14:section>
        <p14:section name="Updated Version 4.2 (specific looped slides) Nov 29, 2019" id="{AA167EFE-ED4A-4D60-B4E0-D3EC09C434D2}">
          <p14:sldIdLst/>
        </p14:section>
        <p14:section name="Updated Version 4.3 (specific looped slides) Dec 16, 2019" id="{2BD4B4E4-5ACA-407D-B65F-D79753C68ED7}">
          <p14:sldIdLst/>
        </p14:section>
        <p14:section name="Updated Version 4.4 (Special looped slides) Jan 08, 2020" id="{9DD16E91-AC87-4E23-A3BC-A5D497ED20BE}">
          <p14:sldIdLst/>
        </p14:section>
        <p14:section name="Updated Version 4.5 (Special Fresh slides) Jan 29, 2020" id="{77D794F9-66B9-4CB3-AC82-E392144B6734}">
          <p14:sldIdLst/>
        </p14:section>
        <p14:section name="Updated Version 4.6 (Special Fresh slides 2) Feb 17, 2020" id="{6AF44ED5-E60A-4DC5-8B73-60F8E8BD0036}">
          <p14:sldIdLst/>
        </p14:section>
        <p14:section name="Updated Version 4.7 (Clean Designed Infographics) March 03, 2020" id="{CE289E13-B52C-4050-A876-4CBA87E6037D}">
          <p14:sldIdLst/>
        </p14:section>
        <p14:section name="Updated Version 4.8 (Infographic of Co-Virus Contagion) March 23, 2020" id="{36EB637B-637C-458D-B975-7EB151F5FF29}">
          <p14:sldIdLst/>
        </p14:section>
        <p14:section name="Updated Version 4.9 (Colorful Special Slides) May 13, 2020" id="{34EB014D-3DF1-434A-B821-23538D98C2A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signBall" initials="D" lastIdx="1" clrIdx="0">
    <p:extLst>
      <p:ext uri="{19B8F6BF-5375-455C-9EA6-DF929625EA0E}">
        <p15:presenceInfo xmlns:p15="http://schemas.microsoft.com/office/powerpoint/2012/main" userId="DesignBa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903"/>
    <a:srgbClr val="FF3399"/>
    <a:srgbClr val="33CCFF"/>
    <a:srgbClr val="66FFCC"/>
    <a:srgbClr val="FF99CC"/>
    <a:srgbClr val="FFFFFF"/>
    <a:srgbClr val="172144"/>
    <a:srgbClr val="E6EAF3"/>
    <a:srgbClr val="FAFAFC"/>
    <a:srgbClr val="314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57" autoAdjust="0"/>
    <p:restoredTop sz="85072" autoAdjust="0"/>
  </p:normalViewPr>
  <p:slideViewPr>
    <p:cSldViewPr snapToGrid="0">
      <p:cViewPr>
        <p:scale>
          <a:sx n="33" d="100"/>
          <a:sy n="33" d="100"/>
        </p:scale>
        <p:origin x="1613" y="240"/>
      </p:cViewPr>
      <p:guideLst/>
    </p:cSldViewPr>
  </p:slideViewPr>
  <p:outlineViewPr>
    <p:cViewPr>
      <p:scale>
        <a:sx n="33" d="100"/>
        <a:sy n="33" d="100"/>
      </p:scale>
      <p:origin x="0" y="-34077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7304"/>
    </p:cViewPr>
  </p:sorterViewPr>
  <p:notesViewPr>
    <p:cSldViewPr snapToGrid="0">
      <p:cViewPr varScale="1">
        <p:scale>
          <a:sx n="110" d="100"/>
          <a:sy n="110" d="100"/>
        </p:scale>
        <p:origin x="2934" y="114"/>
      </p:cViewPr>
      <p:guideLst/>
    </p:cSldViewPr>
  </p:notesViewPr>
  <p:gridSpacing cx="228600" cy="228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E4EF3-7FAC-4AF9-AF98-E30F6AD3046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2A053-9E28-4D4C-B446-3C281473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6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2A053-9E28-4D4C-B446-3C2814735B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74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6.xml"/><Relationship Id="rId4" Type="http://schemas.openxmlformats.org/officeDocument/2006/relationships/hyperlink" Target="https://twitter.com/" TargetMode="Externa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" TargetMode="External"/><Relationship Id="rId1" Type="http://schemas.openxmlformats.org/officeDocument/2006/relationships/slideMaster" Target="../slideMasters/slideMaster8.xml"/><Relationship Id="rId4" Type="http://schemas.openxmlformats.org/officeDocument/2006/relationships/hyperlink" Target="https://twitter.com/" TargetMode="Externa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" TargetMode="External"/><Relationship Id="rId1" Type="http://schemas.openxmlformats.org/officeDocument/2006/relationships/slideMaster" Target="../slideMasters/slideMaster8.xml"/><Relationship Id="rId4" Type="http://schemas.openxmlformats.org/officeDocument/2006/relationships/hyperlink" Target="https://twitter.com/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" TargetMode="External"/><Relationship Id="rId1" Type="http://schemas.openxmlformats.org/officeDocument/2006/relationships/slideMaster" Target="../slideMasters/slideMaster9.xml"/><Relationship Id="rId4" Type="http://schemas.openxmlformats.org/officeDocument/2006/relationships/hyperlink" Target="https://twitter.com/" TargetMode="Externa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" TargetMode="External"/><Relationship Id="rId1" Type="http://schemas.openxmlformats.org/officeDocument/2006/relationships/slideMaster" Target="../slideMasters/slideMaster9.xml"/><Relationship Id="rId4" Type="http://schemas.openxmlformats.org/officeDocument/2006/relationships/hyperlink" Target="https://twitter.com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5.xml"/><Relationship Id="rId4" Type="http://schemas.openxmlformats.org/officeDocument/2006/relationships/hyperlink" Target="https://twitter.com/" TargetMode="Externa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5.xml"/><Relationship Id="rId4" Type="http://schemas.openxmlformats.org/officeDocument/2006/relationships/hyperlink" Target="https://twitter.com/" TargetMode="Externa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5.xml"/><Relationship Id="rId4" Type="http://schemas.openxmlformats.org/officeDocument/2006/relationships/hyperlink" Target="https://twitter.com/" TargetMode="Externa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5.xml"/><Relationship Id="rId4" Type="http://schemas.openxmlformats.org/officeDocument/2006/relationships/hyperlink" Target="https://twitter.com/" TargetMode="Externa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5.xml"/><Relationship Id="rId4" Type="http://schemas.openxmlformats.org/officeDocument/2006/relationships/hyperlink" Target="https://twitter.com/" TargetMode="Externa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5.xml"/><Relationship Id="rId4" Type="http://schemas.openxmlformats.org/officeDocument/2006/relationships/hyperlink" Target="https://twitter.com/" TargetMode="Externa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5.xml"/><Relationship Id="rId4" Type="http://schemas.openxmlformats.org/officeDocument/2006/relationships/hyperlink" Target="https://twitter.com/" TargetMode="Externa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5.xml"/><Relationship Id="rId4" Type="http://schemas.openxmlformats.org/officeDocument/2006/relationships/hyperlink" Target="https://twitter.com/" TargetMode="Externa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5.xml"/><Relationship Id="rId4" Type="http://schemas.openxmlformats.org/officeDocument/2006/relationships/hyperlink" Target="https://twitter.com/" TargetMode="Externa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5.xml"/><Relationship Id="rId4" Type="http://schemas.openxmlformats.org/officeDocument/2006/relationships/hyperlink" Target="https://twitter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5.xml"/><Relationship Id="rId4" Type="http://schemas.openxmlformats.org/officeDocument/2006/relationships/hyperlink" Target="https://twitter.com/" TargetMode="Externa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5.xml"/><Relationship Id="rId4" Type="http://schemas.openxmlformats.org/officeDocument/2006/relationships/hyperlink" Target="https://twitter.com/" TargetMode="Externa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5.xml"/><Relationship Id="rId4" Type="http://schemas.openxmlformats.org/officeDocument/2006/relationships/hyperlink" Target="https://twitter.com/" TargetMode="Externa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5.xml"/><Relationship Id="rId4" Type="http://schemas.openxmlformats.org/officeDocument/2006/relationships/hyperlink" Target="https://twitter.com/" TargetMode="Externa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5.xml"/><Relationship Id="rId4" Type="http://schemas.openxmlformats.org/officeDocument/2006/relationships/hyperlink" Target="https://twitter.com/" TargetMode="Externa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44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6D274C1B-F416-4535-A30F-5AC7BEA62F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58326" y="175848"/>
            <a:ext cx="13870523" cy="13364304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8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450" fill="hold"/>
                                        <p:tgtEl>
                                          <p:spTgt spid="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452C489-EA6E-4BC5-9850-D8537E86C9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63688" y="1295400"/>
            <a:ext cx="7086600" cy="5562600"/>
          </a:xfrm>
          <a:custGeom>
            <a:avLst/>
            <a:gdLst>
              <a:gd name="connsiteX0" fmla="*/ 0 w 7086600"/>
              <a:gd name="connsiteY0" fmla="*/ 0 h 5562600"/>
              <a:gd name="connsiteX1" fmla="*/ 7086600 w 7086600"/>
              <a:gd name="connsiteY1" fmla="*/ 0 h 5562600"/>
              <a:gd name="connsiteX2" fmla="*/ 7086600 w 7086600"/>
              <a:gd name="connsiteY2" fmla="*/ 5562600 h 5562600"/>
              <a:gd name="connsiteX3" fmla="*/ 0 w 7086600"/>
              <a:gd name="connsiteY3" fmla="*/ 5562600 h 556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6600" h="5562600">
                <a:moveTo>
                  <a:pt x="0" y="0"/>
                </a:moveTo>
                <a:lnTo>
                  <a:pt x="7086600" y="0"/>
                </a:lnTo>
                <a:lnTo>
                  <a:pt x="7086600" y="5562600"/>
                </a:lnTo>
                <a:lnTo>
                  <a:pt x="0" y="55626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9F50EE-1872-42E1-8F57-3DB9C267B31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50288" y="1295400"/>
            <a:ext cx="7086600" cy="5562600"/>
          </a:xfrm>
          <a:custGeom>
            <a:avLst/>
            <a:gdLst>
              <a:gd name="connsiteX0" fmla="*/ 0 w 7086600"/>
              <a:gd name="connsiteY0" fmla="*/ 0 h 5562600"/>
              <a:gd name="connsiteX1" fmla="*/ 7086600 w 7086600"/>
              <a:gd name="connsiteY1" fmla="*/ 0 h 5562600"/>
              <a:gd name="connsiteX2" fmla="*/ 7086600 w 7086600"/>
              <a:gd name="connsiteY2" fmla="*/ 5562600 h 5562600"/>
              <a:gd name="connsiteX3" fmla="*/ 0 w 7086600"/>
              <a:gd name="connsiteY3" fmla="*/ 5562600 h 556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6600" h="5562600">
                <a:moveTo>
                  <a:pt x="0" y="0"/>
                </a:moveTo>
                <a:lnTo>
                  <a:pt x="7086600" y="0"/>
                </a:lnTo>
                <a:lnTo>
                  <a:pt x="7086600" y="5562600"/>
                </a:lnTo>
                <a:lnTo>
                  <a:pt x="0" y="55626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3BA0F6-5D4B-47F5-9DA5-B602829E29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736888" y="1295400"/>
            <a:ext cx="7086600" cy="5562600"/>
          </a:xfrm>
          <a:custGeom>
            <a:avLst/>
            <a:gdLst>
              <a:gd name="connsiteX0" fmla="*/ 0 w 7086600"/>
              <a:gd name="connsiteY0" fmla="*/ 0 h 5562600"/>
              <a:gd name="connsiteX1" fmla="*/ 7086600 w 7086600"/>
              <a:gd name="connsiteY1" fmla="*/ 0 h 5562600"/>
              <a:gd name="connsiteX2" fmla="*/ 7086600 w 7086600"/>
              <a:gd name="connsiteY2" fmla="*/ 5562600 h 5562600"/>
              <a:gd name="connsiteX3" fmla="*/ 0 w 7086600"/>
              <a:gd name="connsiteY3" fmla="*/ 5562600 h 556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6600" h="5562600">
                <a:moveTo>
                  <a:pt x="0" y="0"/>
                </a:moveTo>
                <a:lnTo>
                  <a:pt x="7086600" y="0"/>
                </a:lnTo>
                <a:lnTo>
                  <a:pt x="7086600" y="5562600"/>
                </a:lnTo>
                <a:lnTo>
                  <a:pt x="0" y="55626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3247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26939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ght Blue">
            <a:extLst>
              <a:ext uri="{FF2B5EF4-FFF2-40B4-BE49-F238E27FC236}">
                <a16:creationId xmlns:a16="http://schemas.microsoft.com/office/drawing/2014/main" id="{737C1824-F0F8-4696-B834-5E2D2D66B4B5}"/>
              </a:ext>
            </a:extLst>
          </p:cNvPr>
          <p:cNvSpPr/>
          <p:nvPr/>
        </p:nvSpPr>
        <p:spPr>
          <a:xfrm rot="11700000">
            <a:off x="-9089865" y="167822"/>
            <a:ext cx="31922598" cy="21416690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7000">
                <a:schemeClr val="accent2"/>
              </a:gs>
              <a:gs pos="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Pink Purple">
            <a:extLst>
              <a:ext uri="{FF2B5EF4-FFF2-40B4-BE49-F238E27FC236}">
                <a16:creationId xmlns:a16="http://schemas.microsoft.com/office/drawing/2014/main" id="{500985AA-642B-4D7B-8B9E-2F84B87877A6}"/>
              </a:ext>
            </a:extLst>
          </p:cNvPr>
          <p:cNvSpPr/>
          <p:nvPr/>
        </p:nvSpPr>
        <p:spPr>
          <a:xfrm rot="900000">
            <a:off x="-4017610" y="-8193034"/>
            <a:ext cx="21010204" cy="18788207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1000">
                <a:schemeClr val="accent2"/>
              </a:gs>
              <a:gs pos="40000">
                <a:schemeClr val="accent3">
                  <a:lumMod val="75000"/>
                </a:schemeClr>
              </a:gs>
              <a:gs pos="0">
                <a:schemeClr val="accent3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Purple">
            <a:extLst>
              <a:ext uri="{FF2B5EF4-FFF2-40B4-BE49-F238E27FC236}">
                <a16:creationId xmlns:a16="http://schemas.microsoft.com/office/drawing/2014/main" id="{448C279F-10E9-4C46-A814-3EAAE49164DB}"/>
              </a:ext>
            </a:extLst>
          </p:cNvPr>
          <p:cNvSpPr/>
          <p:nvPr/>
        </p:nvSpPr>
        <p:spPr>
          <a:xfrm rot="15300000">
            <a:off x="2416400" y="-9343195"/>
            <a:ext cx="30017871" cy="26843243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3000">
                <a:schemeClr val="accent2"/>
              </a:gs>
              <a:gs pos="0">
                <a:schemeClr val="accent2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Pink">
            <a:extLst>
              <a:ext uri="{FF2B5EF4-FFF2-40B4-BE49-F238E27FC236}">
                <a16:creationId xmlns:a16="http://schemas.microsoft.com/office/drawing/2014/main" id="{B4D9EABA-F71C-441A-8842-306D0D635336}"/>
              </a:ext>
            </a:extLst>
          </p:cNvPr>
          <p:cNvSpPr/>
          <p:nvPr/>
        </p:nvSpPr>
        <p:spPr>
          <a:xfrm rot="9000000">
            <a:off x="570497" y="-5092368"/>
            <a:ext cx="17079431" cy="15273145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Light Blue">
            <a:extLst>
              <a:ext uri="{FF2B5EF4-FFF2-40B4-BE49-F238E27FC236}">
                <a16:creationId xmlns:a16="http://schemas.microsoft.com/office/drawing/2014/main" id="{DAAA02BD-934D-45D9-8BEE-7910C910F060}"/>
              </a:ext>
            </a:extLst>
          </p:cNvPr>
          <p:cNvSpPr/>
          <p:nvPr/>
        </p:nvSpPr>
        <p:spPr>
          <a:xfrm rot="15300000">
            <a:off x="7329252" y="-6563623"/>
            <a:ext cx="30017871" cy="26843243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80000">
                <a:schemeClr val="accent2">
                  <a:alpha val="32000"/>
                </a:schemeClr>
              </a:gs>
              <a:gs pos="0">
                <a:schemeClr val="accent1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1D954-382A-4932-A144-A60611423025}"/>
              </a:ext>
            </a:extLst>
          </p:cNvPr>
          <p:cNvSpPr txBox="1"/>
          <p:nvPr/>
        </p:nvSpPr>
        <p:spPr>
          <a:xfrm rot="16200000">
            <a:off x="-1412698" y="6473280"/>
            <a:ext cx="4387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Century Gothic" panose="020B0502020202020204" pitchFamily="34" charset="0"/>
              </a:rPr>
              <a:t>Massive 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E22C8D-264D-45DD-9727-631727A95C16}"/>
              </a:ext>
            </a:extLst>
          </p:cNvPr>
          <p:cNvSpPr/>
          <p:nvPr/>
        </p:nvSpPr>
        <p:spPr>
          <a:xfrm>
            <a:off x="729638" y="739163"/>
            <a:ext cx="102824" cy="1028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441EEE-8DEB-47CE-89B8-E9A1AFC49771}"/>
              </a:ext>
            </a:extLst>
          </p:cNvPr>
          <p:cNvSpPr/>
          <p:nvPr/>
        </p:nvSpPr>
        <p:spPr>
          <a:xfrm>
            <a:off x="729638" y="1036819"/>
            <a:ext cx="102824" cy="1028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395E79-7464-461B-BAB4-E9EA0ED82658}"/>
              </a:ext>
            </a:extLst>
          </p:cNvPr>
          <p:cNvSpPr/>
          <p:nvPr/>
        </p:nvSpPr>
        <p:spPr>
          <a:xfrm>
            <a:off x="729638" y="1334475"/>
            <a:ext cx="102824" cy="1028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25A810-B35F-40B2-B3E2-7125E4E901D6}"/>
              </a:ext>
            </a:extLst>
          </p:cNvPr>
          <p:cNvSpPr txBox="1"/>
          <p:nvPr/>
        </p:nvSpPr>
        <p:spPr>
          <a:xfrm rot="16200000">
            <a:off x="21192101" y="5902011"/>
            <a:ext cx="482805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1">
                <a:solidFill>
                  <a:schemeClr val="bg1"/>
                </a:solidFill>
                <a:latin typeface="+mj-lt"/>
              </a:rPr>
              <a:t>Massive X</a:t>
            </a:r>
            <a:r>
              <a:rPr lang="en-US" sz="2000">
                <a:solidFill>
                  <a:schemeClr val="bg1"/>
                </a:solidFill>
              </a:rPr>
              <a:t> presentation to </a:t>
            </a:r>
            <a:r>
              <a:rPr lang="en-US" sz="2000" b="0">
                <a:solidFill>
                  <a:schemeClr val="bg1"/>
                </a:solidFill>
              </a:rPr>
              <a:t>DesignBall</a:t>
            </a:r>
            <a:r>
              <a:rPr lang="en-US" sz="2000">
                <a:solidFill>
                  <a:schemeClr val="bg1"/>
                </a:solidFill>
              </a:rPr>
              <a:t> team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A402281-A71B-4254-9374-C33A92A607A8}"/>
              </a:ext>
            </a:extLst>
          </p:cNvPr>
          <p:cNvSpPr txBox="1">
            <a:spLocks/>
          </p:cNvSpPr>
          <p:nvPr/>
        </p:nvSpPr>
        <p:spPr>
          <a:xfrm>
            <a:off x="23408916" y="8877743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34EFB6-50AA-4D38-9D48-7BD5B45DDFBB}"/>
              </a:ext>
            </a:extLst>
          </p:cNvPr>
          <p:cNvSpPr/>
          <p:nvPr/>
        </p:nvSpPr>
        <p:spPr>
          <a:xfrm>
            <a:off x="519440" y="12000254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1FBF3C-CB21-415F-B45D-959770BDF22A}"/>
              </a:ext>
            </a:extLst>
          </p:cNvPr>
          <p:cNvSpPr/>
          <p:nvPr/>
        </p:nvSpPr>
        <p:spPr>
          <a:xfrm>
            <a:off x="519440" y="11364852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BAE8D9-87AB-46BC-92A4-F4E9D7AC0FBA}"/>
              </a:ext>
            </a:extLst>
          </p:cNvPr>
          <p:cNvSpPr/>
          <p:nvPr/>
        </p:nvSpPr>
        <p:spPr>
          <a:xfrm>
            <a:off x="519441" y="12635657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17" name="Rectangle 16">
            <a:hlinkClick r:id="rId2"/>
            <a:extLst>
              <a:ext uri="{FF2B5EF4-FFF2-40B4-BE49-F238E27FC236}">
                <a16:creationId xmlns:a16="http://schemas.microsoft.com/office/drawing/2014/main" id="{24E0D936-A358-44A0-8799-2857E707915C}"/>
              </a:ext>
            </a:extLst>
          </p:cNvPr>
          <p:cNvSpPr/>
          <p:nvPr/>
        </p:nvSpPr>
        <p:spPr>
          <a:xfrm>
            <a:off x="650477" y="12075298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8" name="Rectangle 17">
            <a:hlinkClick r:id="rId3"/>
            <a:extLst>
              <a:ext uri="{FF2B5EF4-FFF2-40B4-BE49-F238E27FC236}">
                <a16:creationId xmlns:a16="http://schemas.microsoft.com/office/drawing/2014/main" id="{FB9CC360-65F7-47B8-821F-29626B4BC244}"/>
              </a:ext>
            </a:extLst>
          </p:cNvPr>
          <p:cNvSpPr/>
          <p:nvPr/>
        </p:nvSpPr>
        <p:spPr>
          <a:xfrm>
            <a:off x="650477" y="11444528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9" name="Rectangle 18">
            <a:hlinkClick r:id="rId4"/>
            <a:extLst>
              <a:ext uri="{FF2B5EF4-FFF2-40B4-BE49-F238E27FC236}">
                <a16:creationId xmlns:a16="http://schemas.microsoft.com/office/drawing/2014/main" id="{E141DB3D-31D6-4A50-8649-C600099A9539}"/>
              </a:ext>
            </a:extLst>
          </p:cNvPr>
          <p:cNvSpPr/>
          <p:nvPr/>
        </p:nvSpPr>
        <p:spPr>
          <a:xfrm>
            <a:off x="650477" y="12706070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17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8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6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9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6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3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213555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289BE9-3518-4572-9F36-A58461E160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032100" y="5920253"/>
            <a:ext cx="2737986" cy="1875494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95F91-8D51-4FF1-A532-B0BD4F0276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868065" y="5920253"/>
            <a:ext cx="2737986" cy="1875494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AC8D104-8DBC-47C1-B410-760C3B7EC2C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704031" y="5920253"/>
            <a:ext cx="2737984" cy="1875494"/>
          </a:xfrm>
          <a:custGeom>
            <a:avLst/>
            <a:gdLst>
              <a:gd name="connsiteX0" fmla="*/ 0 w 2737984"/>
              <a:gd name="connsiteY0" fmla="*/ 0 h 1875494"/>
              <a:gd name="connsiteX1" fmla="*/ 2737984 w 2737984"/>
              <a:gd name="connsiteY1" fmla="*/ 0 h 1875494"/>
              <a:gd name="connsiteX2" fmla="*/ 2737984 w 2737984"/>
              <a:gd name="connsiteY2" fmla="*/ 1875494 h 1875494"/>
              <a:gd name="connsiteX3" fmla="*/ 0 w 2737984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4" h="1875494">
                <a:moveTo>
                  <a:pt x="0" y="0"/>
                </a:moveTo>
                <a:lnTo>
                  <a:pt x="2737984" y="0"/>
                </a:lnTo>
                <a:lnTo>
                  <a:pt x="2737984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6118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CDF241A1-3249-4A50-880D-BD32EE8458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93587" y="0"/>
            <a:ext cx="10629901" cy="13716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7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317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C5A564FA-DF57-406B-AA52-35DAE3ECA2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4581" y="2634511"/>
            <a:ext cx="4593771" cy="4085303"/>
          </a:xfrm>
          <a:custGeom>
            <a:avLst/>
            <a:gdLst>
              <a:gd name="connsiteX0" fmla="*/ 0 w 4593771"/>
              <a:gd name="connsiteY0" fmla="*/ 0 h 4085303"/>
              <a:gd name="connsiteX1" fmla="*/ 4593771 w 4593771"/>
              <a:gd name="connsiteY1" fmla="*/ 0 h 4085303"/>
              <a:gd name="connsiteX2" fmla="*/ 4593771 w 4593771"/>
              <a:gd name="connsiteY2" fmla="*/ 4085303 h 4085303"/>
              <a:gd name="connsiteX3" fmla="*/ 0 w 4593771"/>
              <a:gd name="connsiteY3" fmla="*/ 4085303 h 408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3771" h="4085303">
                <a:moveTo>
                  <a:pt x="0" y="0"/>
                </a:moveTo>
                <a:lnTo>
                  <a:pt x="4593771" y="0"/>
                </a:lnTo>
                <a:lnTo>
                  <a:pt x="4593771" y="4085303"/>
                </a:lnTo>
                <a:lnTo>
                  <a:pt x="0" y="408530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178CB79B-A821-4975-B3CF-C5631EBE39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887177" y="2634511"/>
            <a:ext cx="4593771" cy="4085303"/>
          </a:xfrm>
          <a:custGeom>
            <a:avLst/>
            <a:gdLst>
              <a:gd name="connsiteX0" fmla="*/ 0 w 4593771"/>
              <a:gd name="connsiteY0" fmla="*/ 0 h 4085303"/>
              <a:gd name="connsiteX1" fmla="*/ 4593771 w 4593771"/>
              <a:gd name="connsiteY1" fmla="*/ 0 h 4085303"/>
              <a:gd name="connsiteX2" fmla="*/ 4593771 w 4593771"/>
              <a:gd name="connsiteY2" fmla="*/ 4085303 h 4085303"/>
              <a:gd name="connsiteX3" fmla="*/ 0 w 4593771"/>
              <a:gd name="connsiteY3" fmla="*/ 4085303 h 408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3771" h="4085303">
                <a:moveTo>
                  <a:pt x="0" y="0"/>
                </a:moveTo>
                <a:lnTo>
                  <a:pt x="4593771" y="0"/>
                </a:lnTo>
                <a:lnTo>
                  <a:pt x="4593771" y="4085303"/>
                </a:lnTo>
                <a:lnTo>
                  <a:pt x="0" y="408530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55BC2ECA-3A89-4ACF-A651-BD8BD09C70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505691" y="2634511"/>
            <a:ext cx="4593771" cy="4085303"/>
          </a:xfrm>
          <a:custGeom>
            <a:avLst/>
            <a:gdLst>
              <a:gd name="connsiteX0" fmla="*/ 0 w 4593771"/>
              <a:gd name="connsiteY0" fmla="*/ 0 h 4085303"/>
              <a:gd name="connsiteX1" fmla="*/ 4593771 w 4593771"/>
              <a:gd name="connsiteY1" fmla="*/ 0 h 4085303"/>
              <a:gd name="connsiteX2" fmla="*/ 4593771 w 4593771"/>
              <a:gd name="connsiteY2" fmla="*/ 4085303 h 4085303"/>
              <a:gd name="connsiteX3" fmla="*/ 0 w 4593771"/>
              <a:gd name="connsiteY3" fmla="*/ 4085303 h 408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3771" h="4085303">
                <a:moveTo>
                  <a:pt x="0" y="0"/>
                </a:moveTo>
                <a:lnTo>
                  <a:pt x="4593771" y="0"/>
                </a:lnTo>
                <a:lnTo>
                  <a:pt x="4593771" y="4085303"/>
                </a:lnTo>
                <a:lnTo>
                  <a:pt x="0" y="408530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8999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1EFD73-3EFC-4E7E-977E-6045C0E97022}"/>
              </a:ext>
            </a:extLst>
          </p:cNvPr>
          <p:cNvSpPr txBox="1"/>
          <p:nvPr userDrawn="1"/>
        </p:nvSpPr>
        <p:spPr>
          <a:xfrm rot="16200000">
            <a:off x="-1151185" y="6311280"/>
            <a:ext cx="43039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b="1">
                <a:solidFill>
                  <a:schemeClr val="tx1"/>
                </a:solidFill>
                <a:latin typeface="+mj-lt"/>
              </a:rPr>
              <a:t>Nova</a:t>
            </a:r>
            <a:r>
              <a:rPr lang="en-US" sz="2000">
                <a:solidFill>
                  <a:schemeClr val="tx1"/>
                </a:solidFill>
              </a:rPr>
              <a:t> presentation to DesignTuts team</a:t>
            </a:r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70C2095F-97D9-4094-BD36-0951741A08F7}"/>
              </a:ext>
            </a:extLst>
          </p:cNvPr>
          <p:cNvSpPr/>
          <p:nvPr userDrawn="1"/>
        </p:nvSpPr>
        <p:spPr>
          <a:xfrm rot="5400000">
            <a:off x="-1196240" y="10738435"/>
            <a:ext cx="4173803" cy="1781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3ED305-11AC-4DF6-95E5-0D658AC4E0A0}"/>
              </a:ext>
            </a:extLst>
          </p:cNvPr>
          <p:cNvSpPr/>
          <p:nvPr userDrawn="1"/>
        </p:nvSpPr>
        <p:spPr>
          <a:xfrm rot="2700000">
            <a:off x="499426" y="9056575"/>
            <a:ext cx="1002776" cy="1002776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22A108-D151-4EA8-9380-3C6EB288932B}"/>
              </a:ext>
            </a:extLst>
          </p:cNvPr>
          <p:cNvSpPr/>
          <p:nvPr userDrawn="1"/>
        </p:nvSpPr>
        <p:spPr>
          <a:xfrm rot="2700000">
            <a:off x="586444" y="9143594"/>
            <a:ext cx="828741" cy="828741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3DE27B-C85C-4D54-A022-976B2D0DD19A}"/>
              </a:ext>
            </a:extLst>
          </p:cNvPr>
          <p:cNvSpPr/>
          <p:nvPr userDrawn="1"/>
        </p:nvSpPr>
        <p:spPr>
          <a:xfrm rot="2700000">
            <a:off x="689492" y="9249392"/>
            <a:ext cx="622645" cy="619422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B9A2B0-4CF5-4B3C-8C18-E65E2B8C917A}"/>
              </a:ext>
            </a:extLst>
          </p:cNvPr>
          <p:cNvSpPr/>
          <p:nvPr userDrawn="1"/>
        </p:nvSpPr>
        <p:spPr>
          <a:xfrm rot="2700000">
            <a:off x="788177" y="9345328"/>
            <a:ext cx="425275" cy="425275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81A6E2-5B09-457E-812E-51511A381940}"/>
              </a:ext>
            </a:extLst>
          </p:cNvPr>
          <p:cNvSpPr txBox="1">
            <a:spLocks/>
          </p:cNvSpPr>
          <p:nvPr userDrawn="1"/>
        </p:nvSpPr>
        <p:spPr>
          <a:xfrm>
            <a:off x="877068" y="9239707"/>
            <a:ext cx="247493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0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2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>
            <a:hlinkClick r:id="rId2"/>
            <a:extLst>
              <a:ext uri="{FF2B5EF4-FFF2-40B4-BE49-F238E27FC236}">
                <a16:creationId xmlns:a16="http://schemas.microsoft.com/office/drawing/2014/main" id="{DFEF7234-7D16-4547-AD06-EF442D231C26}"/>
              </a:ext>
            </a:extLst>
          </p:cNvPr>
          <p:cNvSpPr/>
          <p:nvPr userDrawn="1"/>
        </p:nvSpPr>
        <p:spPr>
          <a:xfrm>
            <a:off x="23362766" y="6501135"/>
            <a:ext cx="713731" cy="713731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756953-F73D-473A-AAB6-F6742A70FB12}"/>
              </a:ext>
            </a:extLst>
          </p:cNvPr>
          <p:cNvSpPr/>
          <p:nvPr userDrawn="1"/>
        </p:nvSpPr>
        <p:spPr>
          <a:xfrm rot="2700000">
            <a:off x="23436611" y="6581333"/>
            <a:ext cx="566041" cy="566041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9E41AB32-3111-45E8-A763-621C6AB956B7}"/>
              </a:ext>
            </a:extLst>
          </p:cNvPr>
          <p:cNvSpPr>
            <a:spLocks/>
          </p:cNvSpPr>
          <p:nvPr userDrawn="1"/>
        </p:nvSpPr>
        <p:spPr bwMode="auto">
          <a:xfrm>
            <a:off x="23662745" y="6742125"/>
            <a:ext cx="113773" cy="244458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" name="Rectangle 11">
            <a:hlinkClick r:id="rId3"/>
            <a:extLst>
              <a:ext uri="{FF2B5EF4-FFF2-40B4-BE49-F238E27FC236}">
                <a16:creationId xmlns:a16="http://schemas.microsoft.com/office/drawing/2014/main" id="{A53A1220-5AB6-40B6-A7C2-28F939B5D56E}"/>
              </a:ext>
            </a:extLst>
          </p:cNvPr>
          <p:cNvSpPr/>
          <p:nvPr userDrawn="1"/>
        </p:nvSpPr>
        <p:spPr>
          <a:xfrm>
            <a:off x="23362766" y="5679998"/>
            <a:ext cx="713731" cy="713731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407B0DC-8427-4721-AAA2-A667E86D7C2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3593484" y="5915790"/>
            <a:ext cx="252294" cy="242147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298F93-E28A-4A6A-B4B1-5DB8B90DBD4D}"/>
              </a:ext>
            </a:extLst>
          </p:cNvPr>
          <p:cNvSpPr/>
          <p:nvPr userDrawn="1"/>
        </p:nvSpPr>
        <p:spPr>
          <a:xfrm rot="2700000">
            <a:off x="23436611" y="5760196"/>
            <a:ext cx="566041" cy="566041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4"/>
            <a:extLst>
              <a:ext uri="{FF2B5EF4-FFF2-40B4-BE49-F238E27FC236}">
                <a16:creationId xmlns:a16="http://schemas.microsoft.com/office/drawing/2014/main" id="{C85C7F75-41AD-4A3A-8E42-56FFCC54EA35}"/>
              </a:ext>
            </a:extLst>
          </p:cNvPr>
          <p:cNvSpPr/>
          <p:nvPr userDrawn="1"/>
        </p:nvSpPr>
        <p:spPr>
          <a:xfrm>
            <a:off x="23362766" y="7322271"/>
            <a:ext cx="713731" cy="713731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7405FD7B-4C67-4C0D-A50B-CD501A6FFE60}"/>
              </a:ext>
            </a:extLst>
          </p:cNvPr>
          <p:cNvSpPr>
            <a:spLocks/>
          </p:cNvSpPr>
          <p:nvPr userDrawn="1"/>
        </p:nvSpPr>
        <p:spPr bwMode="auto">
          <a:xfrm>
            <a:off x="23583068" y="7580059"/>
            <a:ext cx="273127" cy="223096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468AF2-4BDF-494C-8E68-D8622BC33408}"/>
              </a:ext>
            </a:extLst>
          </p:cNvPr>
          <p:cNvSpPr/>
          <p:nvPr userDrawn="1"/>
        </p:nvSpPr>
        <p:spPr>
          <a:xfrm rot="2700000">
            <a:off x="23436611" y="7402469"/>
            <a:ext cx="566041" cy="566041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FB5C87-D273-4741-B8BC-9DDDF4ACCED6}"/>
              </a:ext>
            </a:extLst>
          </p:cNvPr>
          <p:cNvGrpSpPr/>
          <p:nvPr userDrawn="1"/>
        </p:nvGrpSpPr>
        <p:grpSpPr>
          <a:xfrm>
            <a:off x="949541" y="840709"/>
            <a:ext cx="102546" cy="1150016"/>
            <a:chOff x="447517" y="840709"/>
            <a:chExt cx="102546" cy="1150016"/>
          </a:xfrm>
        </p:grpSpPr>
        <p:sp>
          <p:nvSpPr>
            <p:cNvPr id="19" name="Oval 28">
              <a:extLst>
                <a:ext uri="{FF2B5EF4-FFF2-40B4-BE49-F238E27FC236}">
                  <a16:creationId xmlns:a16="http://schemas.microsoft.com/office/drawing/2014/main" id="{77A9FED8-8494-4471-996B-444CA69B5905}"/>
                </a:ext>
              </a:extLst>
            </p:cNvPr>
            <p:cNvSpPr/>
            <p:nvPr userDrawn="1"/>
          </p:nvSpPr>
          <p:spPr>
            <a:xfrm>
              <a:off x="447517" y="840709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3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456D321-15D2-4AFE-99BB-E6FF0048B358}"/>
                </a:ext>
              </a:extLst>
            </p:cNvPr>
            <p:cNvSpPr/>
            <p:nvPr userDrawn="1"/>
          </p:nvSpPr>
          <p:spPr>
            <a:xfrm>
              <a:off x="447517" y="1192253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3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F4838A-6FF2-49AF-9BE3-76AE8F2D9BC2}"/>
                </a:ext>
              </a:extLst>
            </p:cNvPr>
            <p:cNvSpPr/>
            <p:nvPr userDrawn="1"/>
          </p:nvSpPr>
          <p:spPr>
            <a:xfrm>
              <a:off x="447517" y="1540216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3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B0876AB-E2E5-4728-B737-74306782D9BA}"/>
                </a:ext>
              </a:extLst>
            </p:cNvPr>
            <p:cNvSpPr/>
            <p:nvPr userDrawn="1"/>
          </p:nvSpPr>
          <p:spPr>
            <a:xfrm>
              <a:off x="447517" y="1888179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3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5F4416-25C5-4530-A8BB-0DB995984C1E}"/>
              </a:ext>
            </a:extLst>
          </p:cNvPr>
          <p:cNvGrpSpPr/>
          <p:nvPr userDrawn="1"/>
        </p:nvGrpSpPr>
        <p:grpSpPr>
          <a:xfrm>
            <a:off x="23668358" y="12034374"/>
            <a:ext cx="102546" cy="1150016"/>
            <a:chOff x="447517" y="840709"/>
            <a:chExt cx="102546" cy="1150016"/>
          </a:xfrm>
          <a:solidFill>
            <a:schemeClr val="bg1">
              <a:lumMod val="65000"/>
            </a:schemeClr>
          </a:solidFill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3B70F7E5-CE4C-4884-B385-0FE696B474DF}"/>
                </a:ext>
              </a:extLst>
            </p:cNvPr>
            <p:cNvSpPr/>
            <p:nvPr userDrawn="1"/>
          </p:nvSpPr>
          <p:spPr>
            <a:xfrm>
              <a:off x="447517" y="840709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3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4C602B-647A-493F-B078-429D1685D74E}"/>
                </a:ext>
              </a:extLst>
            </p:cNvPr>
            <p:cNvSpPr/>
            <p:nvPr userDrawn="1"/>
          </p:nvSpPr>
          <p:spPr>
            <a:xfrm>
              <a:off x="447517" y="1192253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3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0110167-0DC5-4BDE-AF07-ADF6A3882B86}"/>
                </a:ext>
              </a:extLst>
            </p:cNvPr>
            <p:cNvSpPr/>
            <p:nvPr userDrawn="1"/>
          </p:nvSpPr>
          <p:spPr>
            <a:xfrm>
              <a:off x="447517" y="1540216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3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472FD95-278B-4473-9721-0ED692FED85A}"/>
                </a:ext>
              </a:extLst>
            </p:cNvPr>
            <p:cNvSpPr/>
            <p:nvPr userDrawn="1"/>
          </p:nvSpPr>
          <p:spPr>
            <a:xfrm>
              <a:off x="447517" y="1888179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3"/>
                </a:solidFill>
              </a:endParaRPr>
            </a:p>
          </p:txBody>
        </p:sp>
      </p:grp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F699BD0-E3CD-4B7D-9308-5545CC5626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" y="0"/>
            <a:ext cx="24387177" cy="13716000"/>
          </a:xfrm>
          <a:custGeom>
            <a:avLst/>
            <a:gdLst>
              <a:gd name="connsiteX0" fmla="*/ 0 w 4593771"/>
              <a:gd name="connsiteY0" fmla="*/ 0 h 4085303"/>
              <a:gd name="connsiteX1" fmla="*/ 4593771 w 4593771"/>
              <a:gd name="connsiteY1" fmla="*/ 0 h 4085303"/>
              <a:gd name="connsiteX2" fmla="*/ 4593771 w 4593771"/>
              <a:gd name="connsiteY2" fmla="*/ 4085303 h 4085303"/>
              <a:gd name="connsiteX3" fmla="*/ 0 w 4593771"/>
              <a:gd name="connsiteY3" fmla="*/ 4085303 h 408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3771" h="4085303">
                <a:moveTo>
                  <a:pt x="0" y="0"/>
                </a:moveTo>
                <a:lnTo>
                  <a:pt x="4593771" y="0"/>
                </a:lnTo>
                <a:lnTo>
                  <a:pt x="4593771" y="4085303"/>
                </a:lnTo>
                <a:lnTo>
                  <a:pt x="0" y="408530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2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30" dur="6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21600000">
                                      <p:cBhvr>
                                        <p:cTn id="34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21600000">
                                      <p:cBhvr>
                                        <p:cTn id="3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28" grpId="0" animBg="1"/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F2F8012-EE85-4E61-B325-F04045D1F0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62800" y="1295400"/>
            <a:ext cx="15889288" cy="11010900"/>
          </a:xfrm>
          <a:custGeom>
            <a:avLst/>
            <a:gdLst>
              <a:gd name="connsiteX0" fmla="*/ 0 w 15889288"/>
              <a:gd name="connsiteY0" fmla="*/ 0 h 11010900"/>
              <a:gd name="connsiteX1" fmla="*/ 15889288 w 15889288"/>
              <a:gd name="connsiteY1" fmla="*/ 0 h 11010900"/>
              <a:gd name="connsiteX2" fmla="*/ 15889288 w 15889288"/>
              <a:gd name="connsiteY2" fmla="*/ 11010900 h 11010900"/>
              <a:gd name="connsiteX3" fmla="*/ 0 w 15889288"/>
              <a:gd name="connsiteY3" fmla="*/ 11010900 h 1101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9288" h="11010900">
                <a:moveTo>
                  <a:pt x="0" y="0"/>
                </a:moveTo>
                <a:lnTo>
                  <a:pt x="15889288" y="0"/>
                </a:lnTo>
                <a:lnTo>
                  <a:pt x="15889288" y="11010900"/>
                </a:lnTo>
                <a:lnTo>
                  <a:pt x="0" y="110109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FCCFAD53-D99C-4483-BBC4-1C6952C442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62800" y="14024763"/>
            <a:ext cx="15889288" cy="11010900"/>
          </a:xfrm>
          <a:custGeom>
            <a:avLst/>
            <a:gdLst>
              <a:gd name="connsiteX0" fmla="*/ 0 w 15889288"/>
              <a:gd name="connsiteY0" fmla="*/ 0 h 11010900"/>
              <a:gd name="connsiteX1" fmla="*/ 15889288 w 15889288"/>
              <a:gd name="connsiteY1" fmla="*/ 0 h 11010900"/>
              <a:gd name="connsiteX2" fmla="*/ 15889288 w 15889288"/>
              <a:gd name="connsiteY2" fmla="*/ 11010900 h 11010900"/>
              <a:gd name="connsiteX3" fmla="*/ 0 w 15889288"/>
              <a:gd name="connsiteY3" fmla="*/ 11010900 h 1101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9288" h="11010900">
                <a:moveTo>
                  <a:pt x="0" y="0"/>
                </a:moveTo>
                <a:lnTo>
                  <a:pt x="15889288" y="0"/>
                </a:lnTo>
                <a:lnTo>
                  <a:pt x="15889288" y="11010900"/>
                </a:lnTo>
                <a:lnTo>
                  <a:pt x="0" y="110109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2B27640E-DC5B-4F3D-B3BD-3BD42A3AC63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62800" y="-11576304"/>
            <a:ext cx="15889288" cy="11010900"/>
          </a:xfrm>
          <a:custGeom>
            <a:avLst/>
            <a:gdLst>
              <a:gd name="connsiteX0" fmla="*/ 0 w 15889288"/>
              <a:gd name="connsiteY0" fmla="*/ 0 h 11010900"/>
              <a:gd name="connsiteX1" fmla="*/ 15889288 w 15889288"/>
              <a:gd name="connsiteY1" fmla="*/ 0 h 11010900"/>
              <a:gd name="connsiteX2" fmla="*/ 15889288 w 15889288"/>
              <a:gd name="connsiteY2" fmla="*/ 11010900 h 11010900"/>
              <a:gd name="connsiteX3" fmla="*/ 0 w 15889288"/>
              <a:gd name="connsiteY3" fmla="*/ 11010900 h 1101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9288" h="11010900">
                <a:moveTo>
                  <a:pt x="0" y="0"/>
                </a:moveTo>
                <a:lnTo>
                  <a:pt x="15889288" y="0"/>
                </a:lnTo>
                <a:lnTo>
                  <a:pt x="15889288" y="11010900"/>
                </a:lnTo>
                <a:lnTo>
                  <a:pt x="0" y="110109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1EFD73-3EFC-4E7E-977E-6045C0E97022}"/>
              </a:ext>
            </a:extLst>
          </p:cNvPr>
          <p:cNvSpPr txBox="1"/>
          <p:nvPr userDrawn="1"/>
        </p:nvSpPr>
        <p:spPr>
          <a:xfrm rot="16200000">
            <a:off x="-1151185" y="6311280"/>
            <a:ext cx="43039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b="1">
                <a:solidFill>
                  <a:schemeClr val="tx1"/>
                </a:solidFill>
                <a:latin typeface="+mj-lt"/>
              </a:rPr>
              <a:t>Nova</a:t>
            </a:r>
            <a:r>
              <a:rPr lang="en-US" sz="2000">
                <a:solidFill>
                  <a:schemeClr val="tx1"/>
                </a:solidFill>
              </a:rPr>
              <a:t> presentation to DesignTuts team</a:t>
            </a:r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70C2095F-97D9-4094-BD36-0951741A08F7}"/>
              </a:ext>
            </a:extLst>
          </p:cNvPr>
          <p:cNvSpPr/>
          <p:nvPr userDrawn="1"/>
        </p:nvSpPr>
        <p:spPr>
          <a:xfrm rot="5400000">
            <a:off x="-1196240" y="10738435"/>
            <a:ext cx="4173803" cy="1781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3ED305-11AC-4DF6-95E5-0D658AC4E0A0}"/>
              </a:ext>
            </a:extLst>
          </p:cNvPr>
          <p:cNvSpPr/>
          <p:nvPr userDrawn="1"/>
        </p:nvSpPr>
        <p:spPr>
          <a:xfrm rot="2700000">
            <a:off x="499426" y="9056575"/>
            <a:ext cx="1002776" cy="1002776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22A108-D151-4EA8-9380-3C6EB288932B}"/>
              </a:ext>
            </a:extLst>
          </p:cNvPr>
          <p:cNvSpPr/>
          <p:nvPr userDrawn="1"/>
        </p:nvSpPr>
        <p:spPr>
          <a:xfrm rot="2700000">
            <a:off x="586444" y="9143594"/>
            <a:ext cx="828741" cy="828741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3DE27B-C85C-4D54-A022-976B2D0DD19A}"/>
              </a:ext>
            </a:extLst>
          </p:cNvPr>
          <p:cNvSpPr/>
          <p:nvPr userDrawn="1"/>
        </p:nvSpPr>
        <p:spPr>
          <a:xfrm rot="2700000">
            <a:off x="689492" y="9249392"/>
            <a:ext cx="622645" cy="619422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B9A2B0-4CF5-4B3C-8C18-E65E2B8C917A}"/>
              </a:ext>
            </a:extLst>
          </p:cNvPr>
          <p:cNvSpPr/>
          <p:nvPr userDrawn="1"/>
        </p:nvSpPr>
        <p:spPr>
          <a:xfrm rot="2700000">
            <a:off x="788177" y="9345328"/>
            <a:ext cx="425275" cy="425275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81A6E2-5B09-457E-812E-51511A381940}"/>
              </a:ext>
            </a:extLst>
          </p:cNvPr>
          <p:cNvSpPr txBox="1">
            <a:spLocks/>
          </p:cNvSpPr>
          <p:nvPr userDrawn="1"/>
        </p:nvSpPr>
        <p:spPr>
          <a:xfrm>
            <a:off x="877068" y="9239707"/>
            <a:ext cx="247493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0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2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>
            <a:hlinkClick r:id="rId2"/>
            <a:extLst>
              <a:ext uri="{FF2B5EF4-FFF2-40B4-BE49-F238E27FC236}">
                <a16:creationId xmlns:a16="http://schemas.microsoft.com/office/drawing/2014/main" id="{DFEF7234-7D16-4547-AD06-EF442D231C26}"/>
              </a:ext>
            </a:extLst>
          </p:cNvPr>
          <p:cNvSpPr/>
          <p:nvPr userDrawn="1"/>
        </p:nvSpPr>
        <p:spPr>
          <a:xfrm>
            <a:off x="23362766" y="6501135"/>
            <a:ext cx="713731" cy="713731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756953-F73D-473A-AAB6-F6742A70FB12}"/>
              </a:ext>
            </a:extLst>
          </p:cNvPr>
          <p:cNvSpPr/>
          <p:nvPr userDrawn="1"/>
        </p:nvSpPr>
        <p:spPr>
          <a:xfrm rot="2700000">
            <a:off x="23436611" y="6581333"/>
            <a:ext cx="566041" cy="566041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9E41AB32-3111-45E8-A763-621C6AB956B7}"/>
              </a:ext>
            </a:extLst>
          </p:cNvPr>
          <p:cNvSpPr>
            <a:spLocks/>
          </p:cNvSpPr>
          <p:nvPr userDrawn="1"/>
        </p:nvSpPr>
        <p:spPr bwMode="auto">
          <a:xfrm>
            <a:off x="23662745" y="6742125"/>
            <a:ext cx="113773" cy="244458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" name="Rectangle 11">
            <a:hlinkClick r:id="rId3"/>
            <a:extLst>
              <a:ext uri="{FF2B5EF4-FFF2-40B4-BE49-F238E27FC236}">
                <a16:creationId xmlns:a16="http://schemas.microsoft.com/office/drawing/2014/main" id="{A53A1220-5AB6-40B6-A7C2-28F939B5D56E}"/>
              </a:ext>
            </a:extLst>
          </p:cNvPr>
          <p:cNvSpPr/>
          <p:nvPr userDrawn="1"/>
        </p:nvSpPr>
        <p:spPr>
          <a:xfrm>
            <a:off x="23362766" y="5679998"/>
            <a:ext cx="713731" cy="713731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407B0DC-8427-4721-AAA2-A667E86D7C2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3593484" y="5915790"/>
            <a:ext cx="252294" cy="242147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298F93-E28A-4A6A-B4B1-5DB8B90DBD4D}"/>
              </a:ext>
            </a:extLst>
          </p:cNvPr>
          <p:cNvSpPr/>
          <p:nvPr userDrawn="1"/>
        </p:nvSpPr>
        <p:spPr>
          <a:xfrm rot="2700000">
            <a:off x="23436611" y="5760196"/>
            <a:ext cx="566041" cy="566041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4"/>
            <a:extLst>
              <a:ext uri="{FF2B5EF4-FFF2-40B4-BE49-F238E27FC236}">
                <a16:creationId xmlns:a16="http://schemas.microsoft.com/office/drawing/2014/main" id="{C85C7F75-41AD-4A3A-8E42-56FFCC54EA35}"/>
              </a:ext>
            </a:extLst>
          </p:cNvPr>
          <p:cNvSpPr/>
          <p:nvPr userDrawn="1"/>
        </p:nvSpPr>
        <p:spPr>
          <a:xfrm>
            <a:off x="23362766" y="7322271"/>
            <a:ext cx="713731" cy="713731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7405FD7B-4C67-4C0D-A50B-CD501A6FFE60}"/>
              </a:ext>
            </a:extLst>
          </p:cNvPr>
          <p:cNvSpPr>
            <a:spLocks/>
          </p:cNvSpPr>
          <p:nvPr userDrawn="1"/>
        </p:nvSpPr>
        <p:spPr bwMode="auto">
          <a:xfrm>
            <a:off x="23583068" y="7580059"/>
            <a:ext cx="273127" cy="223096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468AF2-4BDF-494C-8E68-D8622BC33408}"/>
              </a:ext>
            </a:extLst>
          </p:cNvPr>
          <p:cNvSpPr/>
          <p:nvPr userDrawn="1"/>
        </p:nvSpPr>
        <p:spPr>
          <a:xfrm rot="2700000">
            <a:off x="23436611" y="7402469"/>
            <a:ext cx="566041" cy="566041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FB5C87-D273-4741-B8BC-9DDDF4ACCED6}"/>
              </a:ext>
            </a:extLst>
          </p:cNvPr>
          <p:cNvGrpSpPr/>
          <p:nvPr userDrawn="1"/>
        </p:nvGrpSpPr>
        <p:grpSpPr>
          <a:xfrm>
            <a:off x="949541" y="840709"/>
            <a:ext cx="102546" cy="1150016"/>
            <a:chOff x="447517" y="840709"/>
            <a:chExt cx="102546" cy="1150016"/>
          </a:xfrm>
        </p:grpSpPr>
        <p:sp>
          <p:nvSpPr>
            <p:cNvPr id="19" name="Oval 28">
              <a:extLst>
                <a:ext uri="{FF2B5EF4-FFF2-40B4-BE49-F238E27FC236}">
                  <a16:creationId xmlns:a16="http://schemas.microsoft.com/office/drawing/2014/main" id="{77A9FED8-8494-4471-996B-444CA69B5905}"/>
                </a:ext>
              </a:extLst>
            </p:cNvPr>
            <p:cNvSpPr/>
            <p:nvPr userDrawn="1"/>
          </p:nvSpPr>
          <p:spPr>
            <a:xfrm>
              <a:off x="447517" y="840709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3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456D321-15D2-4AFE-99BB-E6FF0048B358}"/>
                </a:ext>
              </a:extLst>
            </p:cNvPr>
            <p:cNvSpPr/>
            <p:nvPr userDrawn="1"/>
          </p:nvSpPr>
          <p:spPr>
            <a:xfrm>
              <a:off x="447517" y="1192253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3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F4838A-6FF2-49AF-9BE3-76AE8F2D9BC2}"/>
                </a:ext>
              </a:extLst>
            </p:cNvPr>
            <p:cNvSpPr/>
            <p:nvPr userDrawn="1"/>
          </p:nvSpPr>
          <p:spPr>
            <a:xfrm>
              <a:off x="447517" y="1540216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3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B0876AB-E2E5-4728-B737-74306782D9BA}"/>
                </a:ext>
              </a:extLst>
            </p:cNvPr>
            <p:cNvSpPr/>
            <p:nvPr userDrawn="1"/>
          </p:nvSpPr>
          <p:spPr>
            <a:xfrm>
              <a:off x="447517" y="1888179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3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5F4416-25C5-4530-A8BB-0DB995984C1E}"/>
              </a:ext>
            </a:extLst>
          </p:cNvPr>
          <p:cNvGrpSpPr/>
          <p:nvPr userDrawn="1"/>
        </p:nvGrpSpPr>
        <p:grpSpPr>
          <a:xfrm>
            <a:off x="23668358" y="12034374"/>
            <a:ext cx="102546" cy="1150016"/>
            <a:chOff x="447517" y="840709"/>
            <a:chExt cx="102546" cy="1150016"/>
          </a:xfrm>
          <a:solidFill>
            <a:schemeClr val="bg1">
              <a:lumMod val="65000"/>
            </a:schemeClr>
          </a:solidFill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3B70F7E5-CE4C-4884-B385-0FE696B474DF}"/>
                </a:ext>
              </a:extLst>
            </p:cNvPr>
            <p:cNvSpPr/>
            <p:nvPr userDrawn="1"/>
          </p:nvSpPr>
          <p:spPr>
            <a:xfrm>
              <a:off x="447517" y="840709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3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4C602B-647A-493F-B078-429D1685D74E}"/>
                </a:ext>
              </a:extLst>
            </p:cNvPr>
            <p:cNvSpPr/>
            <p:nvPr userDrawn="1"/>
          </p:nvSpPr>
          <p:spPr>
            <a:xfrm>
              <a:off x="447517" y="1192253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3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0110167-0DC5-4BDE-AF07-ADF6A3882B86}"/>
                </a:ext>
              </a:extLst>
            </p:cNvPr>
            <p:cNvSpPr/>
            <p:nvPr userDrawn="1"/>
          </p:nvSpPr>
          <p:spPr>
            <a:xfrm>
              <a:off x="447517" y="1540216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3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472FD95-278B-4473-9721-0ED692FED85A}"/>
                </a:ext>
              </a:extLst>
            </p:cNvPr>
            <p:cNvSpPr/>
            <p:nvPr userDrawn="1"/>
          </p:nvSpPr>
          <p:spPr>
            <a:xfrm>
              <a:off x="447517" y="1888179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01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30" dur="6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21600000">
                                      <p:cBhvr>
                                        <p:cTn id="34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21600000">
                                      <p:cBhvr>
                                        <p:cTn id="3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5.92371E-7 -3.33333E-6 L -5.92371E-7 -0.92233 " pathEditMode="relative" rAng="0" ptsTypes="AA">
                                      <p:cBhvr>
                                        <p:cTn id="80" dur="2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123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92371E-7 -2.59259E-6 L -5.92371E-7 -0.92801 " pathEditMode="relative" rAng="0" ptsTypes="AA">
                                      <p:cBhvr>
                                        <p:cTn id="82" dur="2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xit" presetSubtype="4" accel="47619" decel="47619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21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21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0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92371E-7 2.59259E-6 L -5.92371E-7 0.93819 " pathEditMode="relative" rAng="0" ptsTypes="AA">
                                      <p:cBhvr>
                                        <p:cTn id="90" dur="2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9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 animBg="1"/>
      <p:bldP spid="36" grpId="1" animBg="1"/>
      <p:bldP spid="37" grpId="0" animBg="1"/>
      <p:bldP spid="2" grpId="0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31ABC818-5E9D-48F2-A020-37EA8A501C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83143" y="1335561"/>
            <a:ext cx="11463242" cy="11044879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3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45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592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C5A564FA-DF57-406B-AA52-35DAE3ECA2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4581" y="2634511"/>
            <a:ext cx="4593771" cy="4085303"/>
          </a:xfrm>
          <a:custGeom>
            <a:avLst/>
            <a:gdLst>
              <a:gd name="connsiteX0" fmla="*/ 0 w 4593771"/>
              <a:gd name="connsiteY0" fmla="*/ 0 h 4085303"/>
              <a:gd name="connsiteX1" fmla="*/ 4593771 w 4593771"/>
              <a:gd name="connsiteY1" fmla="*/ 0 h 4085303"/>
              <a:gd name="connsiteX2" fmla="*/ 4593771 w 4593771"/>
              <a:gd name="connsiteY2" fmla="*/ 4085303 h 4085303"/>
              <a:gd name="connsiteX3" fmla="*/ 0 w 4593771"/>
              <a:gd name="connsiteY3" fmla="*/ 4085303 h 408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3771" h="4085303">
                <a:moveTo>
                  <a:pt x="0" y="0"/>
                </a:moveTo>
                <a:lnTo>
                  <a:pt x="4593771" y="0"/>
                </a:lnTo>
                <a:lnTo>
                  <a:pt x="4593771" y="4085303"/>
                </a:lnTo>
                <a:lnTo>
                  <a:pt x="0" y="408530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178CB79B-A821-4975-B3CF-C5631EBE39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887177" y="2634511"/>
            <a:ext cx="4593771" cy="4085303"/>
          </a:xfrm>
          <a:custGeom>
            <a:avLst/>
            <a:gdLst>
              <a:gd name="connsiteX0" fmla="*/ 0 w 4593771"/>
              <a:gd name="connsiteY0" fmla="*/ 0 h 4085303"/>
              <a:gd name="connsiteX1" fmla="*/ 4593771 w 4593771"/>
              <a:gd name="connsiteY1" fmla="*/ 0 h 4085303"/>
              <a:gd name="connsiteX2" fmla="*/ 4593771 w 4593771"/>
              <a:gd name="connsiteY2" fmla="*/ 4085303 h 4085303"/>
              <a:gd name="connsiteX3" fmla="*/ 0 w 4593771"/>
              <a:gd name="connsiteY3" fmla="*/ 4085303 h 408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3771" h="4085303">
                <a:moveTo>
                  <a:pt x="0" y="0"/>
                </a:moveTo>
                <a:lnTo>
                  <a:pt x="4593771" y="0"/>
                </a:lnTo>
                <a:lnTo>
                  <a:pt x="4593771" y="4085303"/>
                </a:lnTo>
                <a:lnTo>
                  <a:pt x="0" y="408530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55BC2ECA-3A89-4ACF-A651-BD8BD09C70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505691" y="2634511"/>
            <a:ext cx="4593771" cy="4085303"/>
          </a:xfrm>
          <a:custGeom>
            <a:avLst/>
            <a:gdLst>
              <a:gd name="connsiteX0" fmla="*/ 0 w 4593771"/>
              <a:gd name="connsiteY0" fmla="*/ 0 h 4085303"/>
              <a:gd name="connsiteX1" fmla="*/ 4593771 w 4593771"/>
              <a:gd name="connsiteY1" fmla="*/ 0 h 4085303"/>
              <a:gd name="connsiteX2" fmla="*/ 4593771 w 4593771"/>
              <a:gd name="connsiteY2" fmla="*/ 4085303 h 4085303"/>
              <a:gd name="connsiteX3" fmla="*/ 0 w 4593771"/>
              <a:gd name="connsiteY3" fmla="*/ 4085303 h 408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3771" h="4085303">
                <a:moveTo>
                  <a:pt x="0" y="0"/>
                </a:moveTo>
                <a:lnTo>
                  <a:pt x="4593771" y="0"/>
                </a:lnTo>
                <a:lnTo>
                  <a:pt x="4593771" y="4085303"/>
                </a:lnTo>
                <a:lnTo>
                  <a:pt x="0" y="408530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027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1EFD73-3EFC-4E7E-977E-6045C0E97022}"/>
              </a:ext>
            </a:extLst>
          </p:cNvPr>
          <p:cNvSpPr txBox="1"/>
          <p:nvPr userDrawn="1"/>
        </p:nvSpPr>
        <p:spPr>
          <a:xfrm rot="16200000">
            <a:off x="-1151185" y="6311280"/>
            <a:ext cx="43039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b="1">
                <a:solidFill>
                  <a:schemeClr val="tx1"/>
                </a:solidFill>
                <a:latin typeface="+mj-lt"/>
              </a:rPr>
              <a:t>Nova</a:t>
            </a:r>
            <a:r>
              <a:rPr lang="en-US" sz="2000">
                <a:solidFill>
                  <a:schemeClr val="tx1"/>
                </a:solidFill>
              </a:rPr>
              <a:t> presentation to DesignTuts team</a:t>
            </a:r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70C2095F-97D9-4094-BD36-0951741A08F7}"/>
              </a:ext>
            </a:extLst>
          </p:cNvPr>
          <p:cNvSpPr/>
          <p:nvPr userDrawn="1"/>
        </p:nvSpPr>
        <p:spPr>
          <a:xfrm rot="5400000">
            <a:off x="-1196240" y="10738435"/>
            <a:ext cx="4173803" cy="1781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3ED305-11AC-4DF6-95E5-0D658AC4E0A0}"/>
              </a:ext>
            </a:extLst>
          </p:cNvPr>
          <p:cNvSpPr/>
          <p:nvPr userDrawn="1"/>
        </p:nvSpPr>
        <p:spPr>
          <a:xfrm rot="2700000">
            <a:off x="499426" y="9056575"/>
            <a:ext cx="1002776" cy="1002776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22A108-D151-4EA8-9380-3C6EB288932B}"/>
              </a:ext>
            </a:extLst>
          </p:cNvPr>
          <p:cNvSpPr/>
          <p:nvPr userDrawn="1"/>
        </p:nvSpPr>
        <p:spPr>
          <a:xfrm rot="2700000">
            <a:off x="586444" y="9143594"/>
            <a:ext cx="828741" cy="828741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3DE27B-C85C-4D54-A022-976B2D0DD19A}"/>
              </a:ext>
            </a:extLst>
          </p:cNvPr>
          <p:cNvSpPr/>
          <p:nvPr userDrawn="1"/>
        </p:nvSpPr>
        <p:spPr>
          <a:xfrm rot="2700000">
            <a:off x="689492" y="9249392"/>
            <a:ext cx="622645" cy="619422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B9A2B0-4CF5-4B3C-8C18-E65E2B8C917A}"/>
              </a:ext>
            </a:extLst>
          </p:cNvPr>
          <p:cNvSpPr/>
          <p:nvPr userDrawn="1"/>
        </p:nvSpPr>
        <p:spPr>
          <a:xfrm rot="2700000">
            <a:off x="788177" y="9345328"/>
            <a:ext cx="425275" cy="425275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81A6E2-5B09-457E-812E-51511A381940}"/>
              </a:ext>
            </a:extLst>
          </p:cNvPr>
          <p:cNvSpPr txBox="1">
            <a:spLocks/>
          </p:cNvSpPr>
          <p:nvPr userDrawn="1"/>
        </p:nvSpPr>
        <p:spPr>
          <a:xfrm>
            <a:off x="877068" y="9239707"/>
            <a:ext cx="247493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0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2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>
            <a:hlinkClick r:id="rId2"/>
            <a:extLst>
              <a:ext uri="{FF2B5EF4-FFF2-40B4-BE49-F238E27FC236}">
                <a16:creationId xmlns:a16="http://schemas.microsoft.com/office/drawing/2014/main" id="{DFEF7234-7D16-4547-AD06-EF442D231C26}"/>
              </a:ext>
            </a:extLst>
          </p:cNvPr>
          <p:cNvSpPr/>
          <p:nvPr userDrawn="1"/>
        </p:nvSpPr>
        <p:spPr>
          <a:xfrm>
            <a:off x="23362766" y="6501135"/>
            <a:ext cx="713731" cy="713731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756953-F73D-473A-AAB6-F6742A70FB12}"/>
              </a:ext>
            </a:extLst>
          </p:cNvPr>
          <p:cNvSpPr/>
          <p:nvPr userDrawn="1"/>
        </p:nvSpPr>
        <p:spPr>
          <a:xfrm rot="2700000">
            <a:off x="23436611" y="6581333"/>
            <a:ext cx="566041" cy="566041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9E41AB32-3111-45E8-A763-621C6AB956B7}"/>
              </a:ext>
            </a:extLst>
          </p:cNvPr>
          <p:cNvSpPr>
            <a:spLocks/>
          </p:cNvSpPr>
          <p:nvPr userDrawn="1"/>
        </p:nvSpPr>
        <p:spPr bwMode="auto">
          <a:xfrm>
            <a:off x="23662745" y="6742125"/>
            <a:ext cx="113773" cy="244458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" name="Rectangle 11">
            <a:hlinkClick r:id="rId3"/>
            <a:extLst>
              <a:ext uri="{FF2B5EF4-FFF2-40B4-BE49-F238E27FC236}">
                <a16:creationId xmlns:a16="http://schemas.microsoft.com/office/drawing/2014/main" id="{A53A1220-5AB6-40B6-A7C2-28F939B5D56E}"/>
              </a:ext>
            </a:extLst>
          </p:cNvPr>
          <p:cNvSpPr/>
          <p:nvPr userDrawn="1"/>
        </p:nvSpPr>
        <p:spPr>
          <a:xfrm>
            <a:off x="23362766" y="5679998"/>
            <a:ext cx="713731" cy="713731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407B0DC-8427-4721-AAA2-A667E86D7C2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3593484" y="5915790"/>
            <a:ext cx="252294" cy="242147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298F93-E28A-4A6A-B4B1-5DB8B90DBD4D}"/>
              </a:ext>
            </a:extLst>
          </p:cNvPr>
          <p:cNvSpPr/>
          <p:nvPr userDrawn="1"/>
        </p:nvSpPr>
        <p:spPr>
          <a:xfrm rot="2700000">
            <a:off x="23436611" y="5760196"/>
            <a:ext cx="566041" cy="566041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4"/>
            <a:extLst>
              <a:ext uri="{FF2B5EF4-FFF2-40B4-BE49-F238E27FC236}">
                <a16:creationId xmlns:a16="http://schemas.microsoft.com/office/drawing/2014/main" id="{C85C7F75-41AD-4A3A-8E42-56FFCC54EA35}"/>
              </a:ext>
            </a:extLst>
          </p:cNvPr>
          <p:cNvSpPr/>
          <p:nvPr userDrawn="1"/>
        </p:nvSpPr>
        <p:spPr>
          <a:xfrm>
            <a:off x="23362766" y="7322271"/>
            <a:ext cx="713731" cy="713731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7405FD7B-4C67-4C0D-A50B-CD501A6FFE60}"/>
              </a:ext>
            </a:extLst>
          </p:cNvPr>
          <p:cNvSpPr>
            <a:spLocks/>
          </p:cNvSpPr>
          <p:nvPr userDrawn="1"/>
        </p:nvSpPr>
        <p:spPr bwMode="auto">
          <a:xfrm>
            <a:off x="23583068" y="7580059"/>
            <a:ext cx="273127" cy="223096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468AF2-4BDF-494C-8E68-D8622BC33408}"/>
              </a:ext>
            </a:extLst>
          </p:cNvPr>
          <p:cNvSpPr/>
          <p:nvPr userDrawn="1"/>
        </p:nvSpPr>
        <p:spPr>
          <a:xfrm rot="2700000">
            <a:off x="23436611" y="7402469"/>
            <a:ext cx="566041" cy="566041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FB5C87-D273-4741-B8BC-9DDDF4ACCED6}"/>
              </a:ext>
            </a:extLst>
          </p:cNvPr>
          <p:cNvGrpSpPr/>
          <p:nvPr userDrawn="1"/>
        </p:nvGrpSpPr>
        <p:grpSpPr>
          <a:xfrm>
            <a:off x="949541" y="840709"/>
            <a:ext cx="102546" cy="1150016"/>
            <a:chOff x="447517" y="840709"/>
            <a:chExt cx="102546" cy="1150016"/>
          </a:xfrm>
        </p:grpSpPr>
        <p:sp>
          <p:nvSpPr>
            <p:cNvPr id="19" name="Oval 28">
              <a:extLst>
                <a:ext uri="{FF2B5EF4-FFF2-40B4-BE49-F238E27FC236}">
                  <a16:creationId xmlns:a16="http://schemas.microsoft.com/office/drawing/2014/main" id="{77A9FED8-8494-4471-996B-444CA69B5905}"/>
                </a:ext>
              </a:extLst>
            </p:cNvPr>
            <p:cNvSpPr/>
            <p:nvPr userDrawn="1"/>
          </p:nvSpPr>
          <p:spPr>
            <a:xfrm>
              <a:off x="447517" y="840709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3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456D321-15D2-4AFE-99BB-E6FF0048B358}"/>
                </a:ext>
              </a:extLst>
            </p:cNvPr>
            <p:cNvSpPr/>
            <p:nvPr userDrawn="1"/>
          </p:nvSpPr>
          <p:spPr>
            <a:xfrm>
              <a:off x="447517" y="1192253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3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F4838A-6FF2-49AF-9BE3-76AE8F2D9BC2}"/>
                </a:ext>
              </a:extLst>
            </p:cNvPr>
            <p:cNvSpPr/>
            <p:nvPr userDrawn="1"/>
          </p:nvSpPr>
          <p:spPr>
            <a:xfrm>
              <a:off x="447517" y="1540216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3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B0876AB-E2E5-4728-B737-74306782D9BA}"/>
                </a:ext>
              </a:extLst>
            </p:cNvPr>
            <p:cNvSpPr/>
            <p:nvPr userDrawn="1"/>
          </p:nvSpPr>
          <p:spPr>
            <a:xfrm>
              <a:off x="447517" y="1888179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3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5F4416-25C5-4530-A8BB-0DB995984C1E}"/>
              </a:ext>
            </a:extLst>
          </p:cNvPr>
          <p:cNvGrpSpPr/>
          <p:nvPr userDrawn="1"/>
        </p:nvGrpSpPr>
        <p:grpSpPr>
          <a:xfrm>
            <a:off x="23668358" y="12034374"/>
            <a:ext cx="102546" cy="1150016"/>
            <a:chOff x="447517" y="840709"/>
            <a:chExt cx="102546" cy="1150016"/>
          </a:xfrm>
          <a:solidFill>
            <a:schemeClr val="bg1">
              <a:lumMod val="65000"/>
            </a:schemeClr>
          </a:solidFill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3B70F7E5-CE4C-4884-B385-0FE696B474DF}"/>
                </a:ext>
              </a:extLst>
            </p:cNvPr>
            <p:cNvSpPr/>
            <p:nvPr userDrawn="1"/>
          </p:nvSpPr>
          <p:spPr>
            <a:xfrm>
              <a:off x="447517" y="840709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3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4C602B-647A-493F-B078-429D1685D74E}"/>
                </a:ext>
              </a:extLst>
            </p:cNvPr>
            <p:cNvSpPr/>
            <p:nvPr userDrawn="1"/>
          </p:nvSpPr>
          <p:spPr>
            <a:xfrm>
              <a:off x="447517" y="1192253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3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0110167-0DC5-4BDE-AF07-ADF6A3882B86}"/>
                </a:ext>
              </a:extLst>
            </p:cNvPr>
            <p:cNvSpPr/>
            <p:nvPr userDrawn="1"/>
          </p:nvSpPr>
          <p:spPr>
            <a:xfrm>
              <a:off x="447517" y="1540216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3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472FD95-278B-4473-9721-0ED692FED85A}"/>
                </a:ext>
              </a:extLst>
            </p:cNvPr>
            <p:cNvSpPr/>
            <p:nvPr userDrawn="1"/>
          </p:nvSpPr>
          <p:spPr>
            <a:xfrm>
              <a:off x="447517" y="1888179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3"/>
                </a:solidFill>
              </a:endParaRPr>
            </a:p>
          </p:txBody>
        </p:sp>
      </p:grp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F699BD0-E3CD-4B7D-9308-5545CC5626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" y="0"/>
            <a:ext cx="24387177" cy="13716000"/>
          </a:xfrm>
          <a:custGeom>
            <a:avLst/>
            <a:gdLst>
              <a:gd name="connsiteX0" fmla="*/ 0 w 4593771"/>
              <a:gd name="connsiteY0" fmla="*/ 0 h 4085303"/>
              <a:gd name="connsiteX1" fmla="*/ 4593771 w 4593771"/>
              <a:gd name="connsiteY1" fmla="*/ 0 h 4085303"/>
              <a:gd name="connsiteX2" fmla="*/ 4593771 w 4593771"/>
              <a:gd name="connsiteY2" fmla="*/ 4085303 h 4085303"/>
              <a:gd name="connsiteX3" fmla="*/ 0 w 4593771"/>
              <a:gd name="connsiteY3" fmla="*/ 4085303 h 408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3771" h="4085303">
                <a:moveTo>
                  <a:pt x="0" y="0"/>
                </a:moveTo>
                <a:lnTo>
                  <a:pt x="4593771" y="0"/>
                </a:lnTo>
                <a:lnTo>
                  <a:pt x="4593771" y="4085303"/>
                </a:lnTo>
                <a:lnTo>
                  <a:pt x="0" y="408530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7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30" dur="6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21600000">
                                      <p:cBhvr>
                                        <p:cTn id="34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21600000">
                                      <p:cBhvr>
                                        <p:cTn id="3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28" grpId="0" animBg="1"/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F2F8012-EE85-4E61-B325-F04045D1F0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62800" y="1295400"/>
            <a:ext cx="15889288" cy="11010900"/>
          </a:xfrm>
          <a:custGeom>
            <a:avLst/>
            <a:gdLst>
              <a:gd name="connsiteX0" fmla="*/ 0 w 15889288"/>
              <a:gd name="connsiteY0" fmla="*/ 0 h 11010900"/>
              <a:gd name="connsiteX1" fmla="*/ 15889288 w 15889288"/>
              <a:gd name="connsiteY1" fmla="*/ 0 h 11010900"/>
              <a:gd name="connsiteX2" fmla="*/ 15889288 w 15889288"/>
              <a:gd name="connsiteY2" fmla="*/ 11010900 h 11010900"/>
              <a:gd name="connsiteX3" fmla="*/ 0 w 15889288"/>
              <a:gd name="connsiteY3" fmla="*/ 11010900 h 1101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9288" h="11010900">
                <a:moveTo>
                  <a:pt x="0" y="0"/>
                </a:moveTo>
                <a:lnTo>
                  <a:pt x="15889288" y="0"/>
                </a:lnTo>
                <a:lnTo>
                  <a:pt x="15889288" y="11010900"/>
                </a:lnTo>
                <a:lnTo>
                  <a:pt x="0" y="110109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FCCFAD53-D99C-4483-BBC4-1C6952C442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62800" y="14024763"/>
            <a:ext cx="15889288" cy="11010900"/>
          </a:xfrm>
          <a:custGeom>
            <a:avLst/>
            <a:gdLst>
              <a:gd name="connsiteX0" fmla="*/ 0 w 15889288"/>
              <a:gd name="connsiteY0" fmla="*/ 0 h 11010900"/>
              <a:gd name="connsiteX1" fmla="*/ 15889288 w 15889288"/>
              <a:gd name="connsiteY1" fmla="*/ 0 h 11010900"/>
              <a:gd name="connsiteX2" fmla="*/ 15889288 w 15889288"/>
              <a:gd name="connsiteY2" fmla="*/ 11010900 h 11010900"/>
              <a:gd name="connsiteX3" fmla="*/ 0 w 15889288"/>
              <a:gd name="connsiteY3" fmla="*/ 11010900 h 1101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9288" h="11010900">
                <a:moveTo>
                  <a:pt x="0" y="0"/>
                </a:moveTo>
                <a:lnTo>
                  <a:pt x="15889288" y="0"/>
                </a:lnTo>
                <a:lnTo>
                  <a:pt x="15889288" y="11010900"/>
                </a:lnTo>
                <a:lnTo>
                  <a:pt x="0" y="110109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2B27640E-DC5B-4F3D-B3BD-3BD42A3AC63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62800" y="-11576304"/>
            <a:ext cx="15889288" cy="11010900"/>
          </a:xfrm>
          <a:custGeom>
            <a:avLst/>
            <a:gdLst>
              <a:gd name="connsiteX0" fmla="*/ 0 w 15889288"/>
              <a:gd name="connsiteY0" fmla="*/ 0 h 11010900"/>
              <a:gd name="connsiteX1" fmla="*/ 15889288 w 15889288"/>
              <a:gd name="connsiteY1" fmla="*/ 0 h 11010900"/>
              <a:gd name="connsiteX2" fmla="*/ 15889288 w 15889288"/>
              <a:gd name="connsiteY2" fmla="*/ 11010900 h 11010900"/>
              <a:gd name="connsiteX3" fmla="*/ 0 w 15889288"/>
              <a:gd name="connsiteY3" fmla="*/ 11010900 h 1101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9288" h="11010900">
                <a:moveTo>
                  <a:pt x="0" y="0"/>
                </a:moveTo>
                <a:lnTo>
                  <a:pt x="15889288" y="0"/>
                </a:lnTo>
                <a:lnTo>
                  <a:pt x="15889288" y="11010900"/>
                </a:lnTo>
                <a:lnTo>
                  <a:pt x="0" y="110109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1EFD73-3EFC-4E7E-977E-6045C0E97022}"/>
              </a:ext>
            </a:extLst>
          </p:cNvPr>
          <p:cNvSpPr txBox="1"/>
          <p:nvPr userDrawn="1"/>
        </p:nvSpPr>
        <p:spPr>
          <a:xfrm rot="16200000">
            <a:off x="-1151185" y="6311280"/>
            <a:ext cx="43039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b="1">
                <a:solidFill>
                  <a:schemeClr val="tx1"/>
                </a:solidFill>
                <a:latin typeface="+mj-lt"/>
              </a:rPr>
              <a:t>Nova</a:t>
            </a:r>
            <a:r>
              <a:rPr lang="en-US" sz="2000">
                <a:solidFill>
                  <a:schemeClr val="tx1"/>
                </a:solidFill>
              </a:rPr>
              <a:t> presentation to DesignTuts team</a:t>
            </a:r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70C2095F-97D9-4094-BD36-0951741A08F7}"/>
              </a:ext>
            </a:extLst>
          </p:cNvPr>
          <p:cNvSpPr/>
          <p:nvPr userDrawn="1"/>
        </p:nvSpPr>
        <p:spPr>
          <a:xfrm rot="5400000">
            <a:off x="-1196240" y="10738435"/>
            <a:ext cx="4173803" cy="1781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3ED305-11AC-4DF6-95E5-0D658AC4E0A0}"/>
              </a:ext>
            </a:extLst>
          </p:cNvPr>
          <p:cNvSpPr/>
          <p:nvPr userDrawn="1"/>
        </p:nvSpPr>
        <p:spPr>
          <a:xfrm rot="2700000">
            <a:off x="499426" y="9056575"/>
            <a:ext cx="1002776" cy="1002776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22A108-D151-4EA8-9380-3C6EB288932B}"/>
              </a:ext>
            </a:extLst>
          </p:cNvPr>
          <p:cNvSpPr/>
          <p:nvPr userDrawn="1"/>
        </p:nvSpPr>
        <p:spPr>
          <a:xfrm rot="2700000">
            <a:off x="586444" y="9143594"/>
            <a:ext cx="828741" cy="828741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3DE27B-C85C-4D54-A022-976B2D0DD19A}"/>
              </a:ext>
            </a:extLst>
          </p:cNvPr>
          <p:cNvSpPr/>
          <p:nvPr userDrawn="1"/>
        </p:nvSpPr>
        <p:spPr>
          <a:xfrm rot="2700000">
            <a:off x="689492" y="9249392"/>
            <a:ext cx="622645" cy="619422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B9A2B0-4CF5-4B3C-8C18-E65E2B8C917A}"/>
              </a:ext>
            </a:extLst>
          </p:cNvPr>
          <p:cNvSpPr/>
          <p:nvPr userDrawn="1"/>
        </p:nvSpPr>
        <p:spPr>
          <a:xfrm rot="2700000">
            <a:off x="788177" y="9345328"/>
            <a:ext cx="425275" cy="425275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81A6E2-5B09-457E-812E-51511A381940}"/>
              </a:ext>
            </a:extLst>
          </p:cNvPr>
          <p:cNvSpPr txBox="1">
            <a:spLocks/>
          </p:cNvSpPr>
          <p:nvPr userDrawn="1"/>
        </p:nvSpPr>
        <p:spPr>
          <a:xfrm>
            <a:off x="877068" y="9239707"/>
            <a:ext cx="247493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0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2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>
            <a:hlinkClick r:id="rId2"/>
            <a:extLst>
              <a:ext uri="{FF2B5EF4-FFF2-40B4-BE49-F238E27FC236}">
                <a16:creationId xmlns:a16="http://schemas.microsoft.com/office/drawing/2014/main" id="{DFEF7234-7D16-4547-AD06-EF442D231C26}"/>
              </a:ext>
            </a:extLst>
          </p:cNvPr>
          <p:cNvSpPr/>
          <p:nvPr userDrawn="1"/>
        </p:nvSpPr>
        <p:spPr>
          <a:xfrm>
            <a:off x="23362766" y="6501135"/>
            <a:ext cx="713731" cy="713731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756953-F73D-473A-AAB6-F6742A70FB12}"/>
              </a:ext>
            </a:extLst>
          </p:cNvPr>
          <p:cNvSpPr/>
          <p:nvPr userDrawn="1"/>
        </p:nvSpPr>
        <p:spPr>
          <a:xfrm rot="2700000">
            <a:off x="23436611" y="6581333"/>
            <a:ext cx="566041" cy="566041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9E41AB32-3111-45E8-A763-621C6AB956B7}"/>
              </a:ext>
            </a:extLst>
          </p:cNvPr>
          <p:cNvSpPr>
            <a:spLocks/>
          </p:cNvSpPr>
          <p:nvPr userDrawn="1"/>
        </p:nvSpPr>
        <p:spPr bwMode="auto">
          <a:xfrm>
            <a:off x="23662745" y="6742125"/>
            <a:ext cx="113773" cy="244458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" name="Rectangle 11">
            <a:hlinkClick r:id="rId3"/>
            <a:extLst>
              <a:ext uri="{FF2B5EF4-FFF2-40B4-BE49-F238E27FC236}">
                <a16:creationId xmlns:a16="http://schemas.microsoft.com/office/drawing/2014/main" id="{A53A1220-5AB6-40B6-A7C2-28F939B5D56E}"/>
              </a:ext>
            </a:extLst>
          </p:cNvPr>
          <p:cNvSpPr/>
          <p:nvPr userDrawn="1"/>
        </p:nvSpPr>
        <p:spPr>
          <a:xfrm>
            <a:off x="23362766" y="5679998"/>
            <a:ext cx="713731" cy="713731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407B0DC-8427-4721-AAA2-A667E86D7C2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3593484" y="5915790"/>
            <a:ext cx="252294" cy="242147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298F93-E28A-4A6A-B4B1-5DB8B90DBD4D}"/>
              </a:ext>
            </a:extLst>
          </p:cNvPr>
          <p:cNvSpPr/>
          <p:nvPr userDrawn="1"/>
        </p:nvSpPr>
        <p:spPr>
          <a:xfrm rot="2700000">
            <a:off x="23436611" y="5760196"/>
            <a:ext cx="566041" cy="566041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4"/>
            <a:extLst>
              <a:ext uri="{FF2B5EF4-FFF2-40B4-BE49-F238E27FC236}">
                <a16:creationId xmlns:a16="http://schemas.microsoft.com/office/drawing/2014/main" id="{C85C7F75-41AD-4A3A-8E42-56FFCC54EA35}"/>
              </a:ext>
            </a:extLst>
          </p:cNvPr>
          <p:cNvSpPr/>
          <p:nvPr userDrawn="1"/>
        </p:nvSpPr>
        <p:spPr>
          <a:xfrm>
            <a:off x="23362766" y="7322271"/>
            <a:ext cx="713731" cy="713731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7405FD7B-4C67-4C0D-A50B-CD501A6FFE60}"/>
              </a:ext>
            </a:extLst>
          </p:cNvPr>
          <p:cNvSpPr>
            <a:spLocks/>
          </p:cNvSpPr>
          <p:nvPr userDrawn="1"/>
        </p:nvSpPr>
        <p:spPr bwMode="auto">
          <a:xfrm>
            <a:off x="23583068" y="7580059"/>
            <a:ext cx="273127" cy="223096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468AF2-4BDF-494C-8E68-D8622BC33408}"/>
              </a:ext>
            </a:extLst>
          </p:cNvPr>
          <p:cNvSpPr/>
          <p:nvPr userDrawn="1"/>
        </p:nvSpPr>
        <p:spPr>
          <a:xfrm rot="2700000">
            <a:off x="23436611" y="7402469"/>
            <a:ext cx="566041" cy="566041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FB5C87-D273-4741-B8BC-9DDDF4ACCED6}"/>
              </a:ext>
            </a:extLst>
          </p:cNvPr>
          <p:cNvGrpSpPr/>
          <p:nvPr userDrawn="1"/>
        </p:nvGrpSpPr>
        <p:grpSpPr>
          <a:xfrm>
            <a:off x="949541" y="840709"/>
            <a:ext cx="102546" cy="1150016"/>
            <a:chOff x="447517" y="840709"/>
            <a:chExt cx="102546" cy="1150016"/>
          </a:xfrm>
        </p:grpSpPr>
        <p:sp>
          <p:nvSpPr>
            <p:cNvPr id="19" name="Oval 28">
              <a:extLst>
                <a:ext uri="{FF2B5EF4-FFF2-40B4-BE49-F238E27FC236}">
                  <a16:creationId xmlns:a16="http://schemas.microsoft.com/office/drawing/2014/main" id="{77A9FED8-8494-4471-996B-444CA69B5905}"/>
                </a:ext>
              </a:extLst>
            </p:cNvPr>
            <p:cNvSpPr/>
            <p:nvPr userDrawn="1"/>
          </p:nvSpPr>
          <p:spPr>
            <a:xfrm>
              <a:off x="447517" y="840709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3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456D321-15D2-4AFE-99BB-E6FF0048B358}"/>
                </a:ext>
              </a:extLst>
            </p:cNvPr>
            <p:cNvSpPr/>
            <p:nvPr userDrawn="1"/>
          </p:nvSpPr>
          <p:spPr>
            <a:xfrm>
              <a:off x="447517" y="1192253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3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F4838A-6FF2-49AF-9BE3-76AE8F2D9BC2}"/>
                </a:ext>
              </a:extLst>
            </p:cNvPr>
            <p:cNvSpPr/>
            <p:nvPr userDrawn="1"/>
          </p:nvSpPr>
          <p:spPr>
            <a:xfrm>
              <a:off x="447517" y="1540216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3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B0876AB-E2E5-4728-B737-74306782D9BA}"/>
                </a:ext>
              </a:extLst>
            </p:cNvPr>
            <p:cNvSpPr/>
            <p:nvPr userDrawn="1"/>
          </p:nvSpPr>
          <p:spPr>
            <a:xfrm>
              <a:off x="447517" y="1888179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3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5F4416-25C5-4530-A8BB-0DB995984C1E}"/>
              </a:ext>
            </a:extLst>
          </p:cNvPr>
          <p:cNvGrpSpPr/>
          <p:nvPr userDrawn="1"/>
        </p:nvGrpSpPr>
        <p:grpSpPr>
          <a:xfrm>
            <a:off x="23668358" y="12034374"/>
            <a:ext cx="102546" cy="1150016"/>
            <a:chOff x="447517" y="840709"/>
            <a:chExt cx="102546" cy="1150016"/>
          </a:xfrm>
          <a:solidFill>
            <a:schemeClr val="bg1">
              <a:lumMod val="65000"/>
            </a:schemeClr>
          </a:solidFill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3B70F7E5-CE4C-4884-B385-0FE696B474DF}"/>
                </a:ext>
              </a:extLst>
            </p:cNvPr>
            <p:cNvSpPr/>
            <p:nvPr userDrawn="1"/>
          </p:nvSpPr>
          <p:spPr>
            <a:xfrm>
              <a:off x="447517" y="840709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3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4C602B-647A-493F-B078-429D1685D74E}"/>
                </a:ext>
              </a:extLst>
            </p:cNvPr>
            <p:cNvSpPr/>
            <p:nvPr userDrawn="1"/>
          </p:nvSpPr>
          <p:spPr>
            <a:xfrm>
              <a:off x="447517" y="1192253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3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0110167-0DC5-4BDE-AF07-ADF6A3882B86}"/>
                </a:ext>
              </a:extLst>
            </p:cNvPr>
            <p:cNvSpPr/>
            <p:nvPr userDrawn="1"/>
          </p:nvSpPr>
          <p:spPr>
            <a:xfrm>
              <a:off x="447517" y="1540216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3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472FD95-278B-4473-9721-0ED692FED85A}"/>
                </a:ext>
              </a:extLst>
            </p:cNvPr>
            <p:cNvSpPr/>
            <p:nvPr userDrawn="1"/>
          </p:nvSpPr>
          <p:spPr>
            <a:xfrm>
              <a:off x="447517" y="1888179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235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30" dur="6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21600000">
                                      <p:cBhvr>
                                        <p:cTn id="34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21600000">
                                      <p:cBhvr>
                                        <p:cTn id="3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5.92371E-7 -3.33333E-6 L -5.92371E-7 -0.92233 " pathEditMode="relative" rAng="0" ptsTypes="AA">
                                      <p:cBhvr>
                                        <p:cTn id="80" dur="2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123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92371E-7 -2.59259E-6 L -5.92371E-7 -0.92801 " pathEditMode="relative" rAng="0" ptsTypes="AA">
                                      <p:cBhvr>
                                        <p:cTn id="82" dur="2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xit" presetSubtype="4" accel="47619" decel="47619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21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21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0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92371E-7 2.59259E-6 L -5.92371E-7 0.93819 " pathEditMode="relative" rAng="0" ptsTypes="AA">
                                      <p:cBhvr>
                                        <p:cTn id="90" dur="2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9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 animBg="1"/>
      <p:bldP spid="36" grpId="1" animBg="1"/>
      <p:bldP spid="37" grpId="0" animBg="1"/>
      <p:bldP spid="2" grpId="0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91B2C5E7-8FB6-4D6C-8714-4D257F1BD6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099138" y="622097"/>
            <a:ext cx="6869053" cy="12441949"/>
          </a:xfrm>
          <a:custGeom>
            <a:avLst/>
            <a:gdLst>
              <a:gd name="connsiteX0" fmla="*/ 0 w 7555958"/>
              <a:gd name="connsiteY0" fmla="*/ 0 h 13686144"/>
              <a:gd name="connsiteX1" fmla="*/ 7555958 w 7555958"/>
              <a:gd name="connsiteY1" fmla="*/ 0 h 13686144"/>
              <a:gd name="connsiteX2" fmla="*/ 7555958 w 7555958"/>
              <a:gd name="connsiteY2" fmla="*/ 13686144 h 13686144"/>
              <a:gd name="connsiteX3" fmla="*/ 0 w 7555958"/>
              <a:gd name="connsiteY3" fmla="*/ 13686144 h 1368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5958" h="13686144">
                <a:moveTo>
                  <a:pt x="0" y="0"/>
                </a:moveTo>
                <a:lnTo>
                  <a:pt x="7555958" y="0"/>
                </a:lnTo>
                <a:lnTo>
                  <a:pt x="7555958" y="13686144"/>
                </a:lnTo>
                <a:lnTo>
                  <a:pt x="0" y="1368614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09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7649B2-2893-4336-9F6A-E261B8C7C7DB}"/>
              </a:ext>
            </a:extLst>
          </p:cNvPr>
          <p:cNvSpPr/>
          <p:nvPr userDrawn="1"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32F397F7-DD9C-4592-9C0D-0951AFFDEA2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3588" y="0"/>
            <a:ext cx="10629899" cy="13716000"/>
          </a:xfrm>
          <a:custGeom>
            <a:avLst/>
            <a:gdLst>
              <a:gd name="connsiteX0" fmla="*/ 0 w 7555958"/>
              <a:gd name="connsiteY0" fmla="*/ 0 h 13686144"/>
              <a:gd name="connsiteX1" fmla="*/ 7555958 w 7555958"/>
              <a:gd name="connsiteY1" fmla="*/ 0 h 13686144"/>
              <a:gd name="connsiteX2" fmla="*/ 7555958 w 7555958"/>
              <a:gd name="connsiteY2" fmla="*/ 13686144 h 13686144"/>
              <a:gd name="connsiteX3" fmla="*/ 0 w 7555958"/>
              <a:gd name="connsiteY3" fmla="*/ 13686144 h 1368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5958" h="13686144">
                <a:moveTo>
                  <a:pt x="0" y="0"/>
                </a:moveTo>
                <a:lnTo>
                  <a:pt x="7555958" y="0"/>
                </a:lnTo>
                <a:lnTo>
                  <a:pt x="7555958" y="13686144"/>
                </a:lnTo>
                <a:lnTo>
                  <a:pt x="0" y="1368614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72BF187-8D1A-47D0-8FF0-646D171F86C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0376" y="3133226"/>
            <a:ext cx="7446422" cy="7449548"/>
          </a:xfrm>
          <a:custGeom>
            <a:avLst/>
            <a:gdLst>
              <a:gd name="connsiteX0" fmla="*/ 3723211 w 7446422"/>
              <a:gd name="connsiteY0" fmla="*/ 0 h 7449548"/>
              <a:gd name="connsiteX1" fmla="*/ 5939522 w 7446422"/>
              <a:gd name="connsiteY1" fmla="*/ 917977 h 7449548"/>
              <a:gd name="connsiteX2" fmla="*/ 6528831 w 7446422"/>
              <a:gd name="connsiteY2" fmla="*/ 1507532 h 7449548"/>
              <a:gd name="connsiteX3" fmla="*/ 6528831 w 7446422"/>
              <a:gd name="connsiteY3" fmla="*/ 5942017 h 7449548"/>
              <a:gd name="connsiteX4" fmla="*/ 5939522 w 7446422"/>
              <a:gd name="connsiteY4" fmla="*/ 6531572 h 7449548"/>
              <a:gd name="connsiteX5" fmla="*/ 1506900 w 7446422"/>
              <a:gd name="connsiteY5" fmla="*/ 6531572 h 7449548"/>
              <a:gd name="connsiteX6" fmla="*/ 917591 w 7446422"/>
              <a:gd name="connsiteY6" fmla="*/ 5942017 h 7449548"/>
              <a:gd name="connsiteX7" fmla="*/ 917591 w 7446422"/>
              <a:gd name="connsiteY7" fmla="*/ 1507532 h 7449548"/>
              <a:gd name="connsiteX8" fmla="*/ 1506900 w 7446422"/>
              <a:gd name="connsiteY8" fmla="*/ 917977 h 7449548"/>
              <a:gd name="connsiteX9" fmla="*/ 3723211 w 7446422"/>
              <a:gd name="connsiteY9" fmla="*/ 0 h 7449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6422" h="7449548">
                <a:moveTo>
                  <a:pt x="3723211" y="0"/>
                </a:moveTo>
                <a:cubicBezTo>
                  <a:pt x="4525503" y="0"/>
                  <a:pt x="5327795" y="305992"/>
                  <a:pt x="5939522" y="917977"/>
                </a:cubicBezTo>
                <a:cubicBezTo>
                  <a:pt x="6528831" y="1507532"/>
                  <a:pt x="6528831" y="1507532"/>
                  <a:pt x="6528831" y="1507532"/>
                </a:cubicBezTo>
                <a:cubicBezTo>
                  <a:pt x="7752286" y="2731501"/>
                  <a:pt x="7752286" y="4718048"/>
                  <a:pt x="6528831" y="5942017"/>
                </a:cubicBezTo>
                <a:cubicBezTo>
                  <a:pt x="5939522" y="6531572"/>
                  <a:pt x="5939522" y="6531572"/>
                  <a:pt x="5939522" y="6531572"/>
                </a:cubicBezTo>
                <a:cubicBezTo>
                  <a:pt x="4716068" y="7755541"/>
                  <a:pt x="2730355" y="7755541"/>
                  <a:pt x="1506900" y="6531572"/>
                </a:cubicBezTo>
                <a:cubicBezTo>
                  <a:pt x="917591" y="5942017"/>
                  <a:pt x="917591" y="5942017"/>
                  <a:pt x="917591" y="5942017"/>
                </a:cubicBezTo>
                <a:cubicBezTo>
                  <a:pt x="-305864" y="4718048"/>
                  <a:pt x="-305864" y="2731501"/>
                  <a:pt x="917591" y="1507532"/>
                </a:cubicBezTo>
                <a:cubicBezTo>
                  <a:pt x="1506900" y="917977"/>
                  <a:pt x="1506900" y="917977"/>
                  <a:pt x="1506900" y="917977"/>
                </a:cubicBezTo>
                <a:cubicBezTo>
                  <a:pt x="2118628" y="305992"/>
                  <a:pt x="2920920" y="0"/>
                  <a:pt x="372321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431800" dist="88900" dir="2700000" algn="tl" rotWithShape="0">
              <a:schemeClr val="accent2">
                <a:lumMod val="75000"/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79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7649B2-2893-4336-9F6A-E261B8C7C7DB}"/>
              </a:ext>
            </a:extLst>
          </p:cNvPr>
          <p:cNvSpPr/>
          <p:nvPr userDrawn="1"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32F397F7-DD9C-4592-9C0D-0951AFFDEA2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8" y="0"/>
            <a:ext cx="10629899" cy="13716000"/>
          </a:xfrm>
          <a:custGeom>
            <a:avLst/>
            <a:gdLst>
              <a:gd name="connsiteX0" fmla="*/ 0 w 7555958"/>
              <a:gd name="connsiteY0" fmla="*/ 0 h 13686144"/>
              <a:gd name="connsiteX1" fmla="*/ 7555958 w 7555958"/>
              <a:gd name="connsiteY1" fmla="*/ 0 h 13686144"/>
              <a:gd name="connsiteX2" fmla="*/ 7555958 w 7555958"/>
              <a:gd name="connsiteY2" fmla="*/ 13686144 h 13686144"/>
              <a:gd name="connsiteX3" fmla="*/ 0 w 7555958"/>
              <a:gd name="connsiteY3" fmla="*/ 13686144 h 1368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5958" h="13686144">
                <a:moveTo>
                  <a:pt x="0" y="0"/>
                </a:moveTo>
                <a:lnTo>
                  <a:pt x="7555958" y="0"/>
                </a:lnTo>
                <a:lnTo>
                  <a:pt x="7555958" y="13686144"/>
                </a:lnTo>
                <a:lnTo>
                  <a:pt x="0" y="1368614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72BF187-8D1A-47D0-8FF0-646D171F86C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0376" y="3133226"/>
            <a:ext cx="7446422" cy="7449548"/>
          </a:xfrm>
          <a:custGeom>
            <a:avLst/>
            <a:gdLst>
              <a:gd name="connsiteX0" fmla="*/ 3723211 w 7446422"/>
              <a:gd name="connsiteY0" fmla="*/ 0 h 7449548"/>
              <a:gd name="connsiteX1" fmla="*/ 5939522 w 7446422"/>
              <a:gd name="connsiteY1" fmla="*/ 917977 h 7449548"/>
              <a:gd name="connsiteX2" fmla="*/ 6528831 w 7446422"/>
              <a:gd name="connsiteY2" fmla="*/ 1507532 h 7449548"/>
              <a:gd name="connsiteX3" fmla="*/ 6528831 w 7446422"/>
              <a:gd name="connsiteY3" fmla="*/ 5942017 h 7449548"/>
              <a:gd name="connsiteX4" fmla="*/ 5939522 w 7446422"/>
              <a:gd name="connsiteY4" fmla="*/ 6531572 h 7449548"/>
              <a:gd name="connsiteX5" fmla="*/ 1506900 w 7446422"/>
              <a:gd name="connsiteY5" fmla="*/ 6531572 h 7449548"/>
              <a:gd name="connsiteX6" fmla="*/ 917591 w 7446422"/>
              <a:gd name="connsiteY6" fmla="*/ 5942017 h 7449548"/>
              <a:gd name="connsiteX7" fmla="*/ 917591 w 7446422"/>
              <a:gd name="connsiteY7" fmla="*/ 1507532 h 7449548"/>
              <a:gd name="connsiteX8" fmla="*/ 1506900 w 7446422"/>
              <a:gd name="connsiteY8" fmla="*/ 917977 h 7449548"/>
              <a:gd name="connsiteX9" fmla="*/ 3723211 w 7446422"/>
              <a:gd name="connsiteY9" fmla="*/ 0 h 7449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6422" h="7449548">
                <a:moveTo>
                  <a:pt x="3723211" y="0"/>
                </a:moveTo>
                <a:cubicBezTo>
                  <a:pt x="4525503" y="0"/>
                  <a:pt x="5327795" y="305992"/>
                  <a:pt x="5939522" y="917977"/>
                </a:cubicBezTo>
                <a:cubicBezTo>
                  <a:pt x="6528831" y="1507532"/>
                  <a:pt x="6528831" y="1507532"/>
                  <a:pt x="6528831" y="1507532"/>
                </a:cubicBezTo>
                <a:cubicBezTo>
                  <a:pt x="7752286" y="2731501"/>
                  <a:pt x="7752286" y="4718048"/>
                  <a:pt x="6528831" y="5942017"/>
                </a:cubicBezTo>
                <a:cubicBezTo>
                  <a:pt x="5939522" y="6531572"/>
                  <a:pt x="5939522" y="6531572"/>
                  <a:pt x="5939522" y="6531572"/>
                </a:cubicBezTo>
                <a:cubicBezTo>
                  <a:pt x="4716068" y="7755541"/>
                  <a:pt x="2730355" y="7755541"/>
                  <a:pt x="1506900" y="6531572"/>
                </a:cubicBezTo>
                <a:cubicBezTo>
                  <a:pt x="917591" y="5942017"/>
                  <a:pt x="917591" y="5942017"/>
                  <a:pt x="917591" y="5942017"/>
                </a:cubicBezTo>
                <a:cubicBezTo>
                  <a:pt x="-305864" y="4718048"/>
                  <a:pt x="-305864" y="2731501"/>
                  <a:pt x="917591" y="1507532"/>
                </a:cubicBezTo>
                <a:cubicBezTo>
                  <a:pt x="1506900" y="917977"/>
                  <a:pt x="1506900" y="917977"/>
                  <a:pt x="1506900" y="917977"/>
                </a:cubicBezTo>
                <a:cubicBezTo>
                  <a:pt x="2118628" y="305992"/>
                  <a:pt x="2920920" y="0"/>
                  <a:pt x="372321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431800" dist="88900" dir="2700000" algn="tl" rotWithShape="0">
              <a:schemeClr val="accent2">
                <a:lumMod val="75000"/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95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7649B2-2893-4336-9F6A-E261B8C7C7DB}"/>
              </a:ext>
            </a:extLst>
          </p:cNvPr>
          <p:cNvSpPr/>
          <p:nvPr userDrawn="1"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32F397F7-DD9C-4592-9C0D-0951AFFDEA2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8" y="1295400"/>
            <a:ext cx="21259800" cy="11049000"/>
          </a:xfrm>
          <a:custGeom>
            <a:avLst/>
            <a:gdLst>
              <a:gd name="connsiteX0" fmla="*/ 0 w 7555958"/>
              <a:gd name="connsiteY0" fmla="*/ 0 h 13686144"/>
              <a:gd name="connsiteX1" fmla="*/ 7555958 w 7555958"/>
              <a:gd name="connsiteY1" fmla="*/ 0 h 13686144"/>
              <a:gd name="connsiteX2" fmla="*/ 7555958 w 7555958"/>
              <a:gd name="connsiteY2" fmla="*/ 13686144 h 13686144"/>
              <a:gd name="connsiteX3" fmla="*/ 0 w 7555958"/>
              <a:gd name="connsiteY3" fmla="*/ 13686144 h 1368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5958" h="13686144">
                <a:moveTo>
                  <a:pt x="0" y="0"/>
                </a:moveTo>
                <a:lnTo>
                  <a:pt x="7555958" y="0"/>
                </a:lnTo>
                <a:lnTo>
                  <a:pt x="7555958" y="13686144"/>
                </a:lnTo>
                <a:lnTo>
                  <a:pt x="0" y="1368614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72BF187-8D1A-47D0-8FF0-646D171F86C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0376" y="3133226"/>
            <a:ext cx="7446422" cy="7449548"/>
          </a:xfrm>
          <a:custGeom>
            <a:avLst/>
            <a:gdLst>
              <a:gd name="connsiteX0" fmla="*/ 3723211 w 7446422"/>
              <a:gd name="connsiteY0" fmla="*/ 0 h 7449548"/>
              <a:gd name="connsiteX1" fmla="*/ 5939522 w 7446422"/>
              <a:gd name="connsiteY1" fmla="*/ 917977 h 7449548"/>
              <a:gd name="connsiteX2" fmla="*/ 6528831 w 7446422"/>
              <a:gd name="connsiteY2" fmla="*/ 1507532 h 7449548"/>
              <a:gd name="connsiteX3" fmla="*/ 6528831 w 7446422"/>
              <a:gd name="connsiteY3" fmla="*/ 5942017 h 7449548"/>
              <a:gd name="connsiteX4" fmla="*/ 5939522 w 7446422"/>
              <a:gd name="connsiteY4" fmla="*/ 6531572 h 7449548"/>
              <a:gd name="connsiteX5" fmla="*/ 1506900 w 7446422"/>
              <a:gd name="connsiteY5" fmla="*/ 6531572 h 7449548"/>
              <a:gd name="connsiteX6" fmla="*/ 917591 w 7446422"/>
              <a:gd name="connsiteY6" fmla="*/ 5942017 h 7449548"/>
              <a:gd name="connsiteX7" fmla="*/ 917591 w 7446422"/>
              <a:gd name="connsiteY7" fmla="*/ 1507532 h 7449548"/>
              <a:gd name="connsiteX8" fmla="*/ 1506900 w 7446422"/>
              <a:gd name="connsiteY8" fmla="*/ 917977 h 7449548"/>
              <a:gd name="connsiteX9" fmla="*/ 3723211 w 7446422"/>
              <a:gd name="connsiteY9" fmla="*/ 0 h 7449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6422" h="7449548">
                <a:moveTo>
                  <a:pt x="3723211" y="0"/>
                </a:moveTo>
                <a:cubicBezTo>
                  <a:pt x="4525503" y="0"/>
                  <a:pt x="5327795" y="305992"/>
                  <a:pt x="5939522" y="917977"/>
                </a:cubicBezTo>
                <a:cubicBezTo>
                  <a:pt x="6528831" y="1507532"/>
                  <a:pt x="6528831" y="1507532"/>
                  <a:pt x="6528831" y="1507532"/>
                </a:cubicBezTo>
                <a:cubicBezTo>
                  <a:pt x="7752286" y="2731501"/>
                  <a:pt x="7752286" y="4718048"/>
                  <a:pt x="6528831" y="5942017"/>
                </a:cubicBezTo>
                <a:cubicBezTo>
                  <a:pt x="5939522" y="6531572"/>
                  <a:pt x="5939522" y="6531572"/>
                  <a:pt x="5939522" y="6531572"/>
                </a:cubicBezTo>
                <a:cubicBezTo>
                  <a:pt x="4716068" y="7755541"/>
                  <a:pt x="2730355" y="7755541"/>
                  <a:pt x="1506900" y="6531572"/>
                </a:cubicBezTo>
                <a:cubicBezTo>
                  <a:pt x="917591" y="5942017"/>
                  <a:pt x="917591" y="5942017"/>
                  <a:pt x="917591" y="5942017"/>
                </a:cubicBezTo>
                <a:cubicBezTo>
                  <a:pt x="-305864" y="4718048"/>
                  <a:pt x="-305864" y="2731501"/>
                  <a:pt x="917591" y="1507532"/>
                </a:cubicBezTo>
                <a:cubicBezTo>
                  <a:pt x="1506900" y="917977"/>
                  <a:pt x="1506900" y="917977"/>
                  <a:pt x="1506900" y="917977"/>
                </a:cubicBezTo>
                <a:cubicBezTo>
                  <a:pt x="2118628" y="305992"/>
                  <a:pt x="2920920" y="0"/>
                  <a:pt x="372321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431800" dist="88900" dir="2700000" algn="tl" rotWithShape="0">
              <a:schemeClr val="accent2">
                <a:lumMod val="75000"/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07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7649B2-2893-4336-9F6A-E261B8C7C7DB}"/>
              </a:ext>
            </a:extLst>
          </p:cNvPr>
          <p:cNvSpPr/>
          <p:nvPr userDrawn="1"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728625E-6B6D-4448-A9CE-A0E975CADDA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45857" y="3289470"/>
            <a:ext cx="4228179" cy="4229956"/>
          </a:xfrm>
          <a:custGeom>
            <a:avLst/>
            <a:gdLst>
              <a:gd name="connsiteX0" fmla="*/ 2114090 w 4228179"/>
              <a:gd name="connsiteY0" fmla="*/ 0 h 4229956"/>
              <a:gd name="connsiteX1" fmla="*/ 3372541 w 4228179"/>
              <a:gd name="connsiteY1" fmla="*/ 521240 h 4229956"/>
              <a:gd name="connsiteX2" fmla="*/ 3707159 w 4228179"/>
              <a:gd name="connsiteY2" fmla="*/ 855998 h 4229956"/>
              <a:gd name="connsiteX3" fmla="*/ 3707159 w 4228179"/>
              <a:gd name="connsiteY3" fmla="*/ 3373959 h 4229956"/>
              <a:gd name="connsiteX4" fmla="*/ 3372541 w 4228179"/>
              <a:gd name="connsiteY4" fmla="*/ 3708717 h 4229956"/>
              <a:gd name="connsiteX5" fmla="*/ 855638 w 4228179"/>
              <a:gd name="connsiteY5" fmla="*/ 3708717 h 4229956"/>
              <a:gd name="connsiteX6" fmla="*/ 521021 w 4228179"/>
              <a:gd name="connsiteY6" fmla="*/ 3373959 h 4229956"/>
              <a:gd name="connsiteX7" fmla="*/ 521021 w 4228179"/>
              <a:gd name="connsiteY7" fmla="*/ 855998 h 4229956"/>
              <a:gd name="connsiteX8" fmla="*/ 855638 w 4228179"/>
              <a:gd name="connsiteY8" fmla="*/ 521240 h 4229956"/>
              <a:gd name="connsiteX9" fmla="*/ 2114090 w 4228179"/>
              <a:gd name="connsiteY9" fmla="*/ 0 h 422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179" h="4229956">
                <a:moveTo>
                  <a:pt x="2114090" y="0"/>
                </a:moveTo>
                <a:cubicBezTo>
                  <a:pt x="2569642" y="1"/>
                  <a:pt x="3025194" y="173747"/>
                  <a:pt x="3372541" y="521240"/>
                </a:cubicBezTo>
                <a:cubicBezTo>
                  <a:pt x="3707159" y="855998"/>
                  <a:pt x="3707159" y="855998"/>
                  <a:pt x="3707159" y="855998"/>
                </a:cubicBezTo>
                <a:cubicBezTo>
                  <a:pt x="4401853" y="1550985"/>
                  <a:pt x="4401853" y="2678973"/>
                  <a:pt x="3707159" y="3373959"/>
                </a:cubicBezTo>
                <a:cubicBezTo>
                  <a:pt x="3372541" y="3708717"/>
                  <a:pt x="3372541" y="3708717"/>
                  <a:pt x="3372541" y="3708717"/>
                </a:cubicBezTo>
                <a:cubicBezTo>
                  <a:pt x="2677847" y="4403703"/>
                  <a:pt x="1550332" y="4403703"/>
                  <a:pt x="855638" y="3708717"/>
                </a:cubicBezTo>
                <a:cubicBezTo>
                  <a:pt x="521021" y="3373959"/>
                  <a:pt x="521021" y="3373959"/>
                  <a:pt x="521021" y="3373959"/>
                </a:cubicBezTo>
                <a:cubicBezTo>
                  <a:pt x="-173674" y="2678973"/>
                  <a:pt x="-173674" y="1550985"/>
                  <a:pt x="521021" y="855998"/>
                </a:cubicBezTo>
                <a:cubicBezTo>
                  <a:pt x="855638" y="521240"/>
                  <a:pt x="855638" y="521240"/>
                  <a:pt x="855638" y="521240"/>
                </a:cubicBezTo>
                <a:cubicBezTo>
                  <a:pt x="1202985" y="173747"/>
                  <a:pt x="1658537" y="1"/>
                  <a:pt x="211409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431800" dist="88900" dir="2700000" algn="tl" rotWithShape="0">
              <a:schemeClr val="accent2">
                <a:lumMod val="75000"/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881A622-5ED1-414C-9662-B95DD44606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096161" y="3289470"/>
            <a:ext cx="4228179" cy="4229956"/>
          </a:xfrm>
          <a:custGeom>
            <a:avLst/>
            <a:gdLst>
              <a:gd name="connsiteX0" fmla="*/ 2114090 w 4228179"/>
              <a:gd name="connsiteY0" fmla="*/ 0 h 4229956"/>
              <a:gd name="connsiteX1" fmla="*/ 3372541 w 4228179"/>
              <a:gd name="connsiteY1" fmla="*/ 521240 h 4229956"/>
              <a:gd name="connsiteX2" fmla="*/ 3707159 w 4228179"/>
              <a:gd name="connsiteY2" fmla="*/ 855998 h 4229956"/>
              <a:gd name="connsiteX3" fmla="*/ 3707159 w 4228179"/>
              <a:gd name="connsiteY3" fmla="*/ 3373959 h 4229956"/>
              <a:gd name="connsiteX4" fmla="*/ 3372541 w 4228179"/>
              <a:gd name="connsiteY4" fmla="*/ 3708717 h 4229956"/>
              <a:gd name="connsiteX5" fmla="*/ 855638 w 4228179"/>
              <a:gd name="connsiteY5" fmla="*/ 3708717 h 4229956"/>
              <a:gd name="connsiteX6" fmla="*/ 521021 w 4228179"/>
              <a:gd name="connsiteY6" fmla="*/ 3373959 h 4229956"/>
              <a:gd name="connsiteX7" fmla="*/ 521021 w 4228179"/>
              <a:gd name="connsiteY7" fmla="*/ 855998 h 4229956"/>
              <a:gd name="connsiteX8" fmla="*/ 855638 w 4228179"/>
              <a:gd name="connsiteY8" fmla="*/ 521240 h 4229956"/>
              <a:gd name="connsiteX9" fmla="*/ 2114090 w 4228179"/>
              <a:gd name="connsiteY9" fmla="*/ 0 h 422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179" h="4229956">
                <a:moveTo>
                  <a:pt x="2114090" y="0"/>
                </a:moveTo>
                <a:cubicBezTo>
                  <a:pt x="2569642" y="1"/>
                  <a:pt x="3025194" y="173747"/>
                  <a:pt x="3372541" y="521240"/>
                </a:cubicBezTo>
                <a:cubicBezTo>
                  <a:pt x="3707159" y="855998"/>
                  <a:pt x="3707159" y="855998"/>
                  <a:pt x="3707159" y="855998"/>
                </a:cubicBezTo>
                <a:cubicBezTo>
                  <a:pt x="4401853" y="1550985"/>
                  <a:pt x="4401853" y="2678973"/>
                  <a:pt x="3707159" y="3373959"/>
                </a:cubicBezTo>
                <a:cubicBezTo>
                  <a:pt x="3372541" y="3708717"/>
                  <a:pt x="3372541" y="3708717"/>
                  <a:pt x="3372541" y="3708717"/>
                </a:cubicBezTo>
                <a:cubicBezTo>
                  <a:pt x="2677847" y="4403703"/>
                  <a:pt x="1550332" y="4403703"/>
                  <a:pt x="855638" y="3708717"/>
                </a:cubicBezTo>
                <a:cubicBezTo>
                  <a:pt x="521021" y="3373959"/>
                  <a:pt x="521021" y="3373959"/>
                  <a:pt x="521021" y="3373959"/>
                </a:cubicBezTo>
                <a:cubicBezTo>
                  <a:pt x="-173674" y="2678973"/>
                  <a:pt x="-173674" y="1550985"/>
                  <a:pt x="521021" y="855998"/>
                </a:cubicBezTo>
                <a:cubicBezTo>
                  <a:pt x="855638" y="521240"/>
                  <a:pt x="855638" y="521240"/>
                  <a:pt x="855638" y="521240"/>
                </a:cubicBezTo>
                <a:cubicBezTo>
                  <a:pt x="1202985" y="173747"/>
                  <a:pt x="1658537" y="1"/>
                  <a:pt x="211409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431800" dist="88900" dir="2700000" algn="tl" rotWithShape="0">
              <a:schemeClr val="accent2">
                <a:lumMod val="75000"/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18B9413-65B0-4ACE-9084-2052012466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822982" y="3289470"/>
            <a:ext cx="4228180" cy="4229956"/>
          </a:xfrm>
          <a:custGeom>
            <a:avLst/>
            <a:gdLst>
              <a:gd name="connsiteX0" fmla="*/ 2114090 w 4228180"/>
              <a:gd name="connsiteY0" fmla="*/ 0 h 4229956"/>
              <a:gd name="connsiteX1" fmla="*/ 3372542 w 4228180"/>
              <a:gd name="connsiteY1" fmla="*/ 521240 h 4229956"/>
              <a:gd name="connsiteX2" fmla="*/ 3707158 w 4228180"/>
              <a:gd name="connsiteY2" fmla="*/ 855998 h 4229956"/>
              <a:gd name="connsiteX3" fmla="*/ 3707158 w 4228180"/>
              <a:gd name="connsiteY3" fmla="*/ 3373959 h 4229956"/>
              <a:gd name="connsiteX4" fmla="*/ 3372542 w 4228180"/>
              <a:gd name="connsiteY4" fmla="*/ 3708717 h 4229956"/>
              <a:gd name="connsiteX5" fmla="*/ 855638 w 4228180"/>
              <a:gd name="connsiteY5" fmla="*/ 3708717 h 4229956"/>
              <a:gd name="connsiteX6" fmla="*/ 521020 w 4228180"/>
              <a:gd name="connsiteY6" fmla="*/ 3373959 h 4229956"/>
              <a:gd name="connsiteX7" fmla="*/ 521020 w 4228180"/>
              <a:gd name="connsiteY7" fmla="*/ 855998 h 4229956"/>
              <a:gd name="connsiteX8" fmla="*/ 855638 w 4228180"/>
              <a:gd name="connsiteY8" fmla="*/ 521240 h 4229956"/>
              <a:gd name="connsiteX9" fmla="*/ 2114090 w 4228180"/>
              <a:gd name="connsiteY9" fmla="*/ 0 h 422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180" h="4229956">
                <a:moveTo>
                  <a:pt x="2114090" y="0"/>
                </a:moveTo>
                <a:cubicBezTo>
                  <a:pt x="2569642" y="1"/>
                  <a:pt x="3025194" y="173747"/>
                  <a:pt x="3372542" y="521240"/>
                </a:cubicBezTo>
                <a:cubicBezTo>
                  <a:pt x="3707158" y="855998"/>
                  <a:pt x="3707158" y="855998"/>
                  <a:pt x="3707158" y="855998"/>
                </a:cubicBezTo>
                <a:cubicBezTo>
                  <a:pt x="4401854" y="1550985"/>
                  <a:pt x="4401854" y="2678973"/>
                  <a:pt x="3707158" y="3373959"/>
                </a:cubicBezTo>
                <a:cubicBezTo>
                  <a:pt x="3372542" y="3708717"/>
                  <a:pt x="3372542" y="3708717"/>
                  <a:pt x="3372542" y="3708717"/>
                </a:cubicBezTo>
                <a:cubicBezTo>
                  <a:pt x="2677846" y="4403703"/>
                  <a:pt x="1550332" y="4403703"/>
                  <a:pt x="855638" y="3708717"/>
                </a:cubicBezTo>
                <a:cubicBezTo>
                  <a:pt x="521020" y="3373959"/>
                  <a:pt x="521020" y="3373959"/>
                  <a:pt x="521020" y="3373959"/>
                </a:cubicBezTo>
                <a:cubicBezTo>
                  <a:pt x="-173674" y="2678973"/>
                  <a:pt x="-173674" y="1550985"/>
                  <a:pt x="521020" y="855998"/>
                </a:cubicBezTo>
                <a:cubicBezTo>
                  <a:pt x="855638" y="521240"/>
                  <a:pt x="855638" y="521240"/>
                  <a:pt x="855638" y="521240"/>
                </a:cubicBezTo>
                <a:cubicBezTo>
                  <a:pt x="1202986" y="173747"/>
                  <a:pt x="1658538" y="1"/>
                  <a:pt x="211409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431800" dist="88900" dir="2700000" algn="tl" rotWithShape="0">
              <a:schemeClr val="accent2">
                <a:lumMod val="75000"/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6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F699BD0-E3CD-4B7D-9308-5545CC5626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" y="0"/>
            <a:ext cx="24387177" cy="13716000"/>
          </a:xfrm>
          <a:custGeom>
            <a:avLst/>
            <a:gdLst>
              <a:gd name="connsiteX0" fmla="*/ 0 w 4593771"/>
              <a:gd name="connsiteY0" fmla="*/ 0 h 4085303"/>
              <a:gd name="connsiteX1" fmla="*/ 4593771 w 4593771"/>
              <a:gd name="connsiteY1" fmla="*/ 0 h 4085303"/>
              <a:gd name="connsiteX2" fmla="*/ 4593771 w 4593771"/>
              <a:gd name="connsiteY2" fmla="*/ 4085303 h 4085303"/>
              <a:gd name="connsiteX3" fmla="*/ 0 w 4593771"/>
              <a:gd name="connsiteY3" fmla="*/ 4085303 h 408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3771" h="4085303">
                <a:moveTo>
                  <a:pt x="0" y="0"/>
                </a:moveTo>
                <a:lnTo>
                  <a:pt x="4593771" y="0"/>
                </a:lnTo>
                <a:lnTo>
                  <a:pt x="4593771" y="4085303"/>
                </a:lnTo>
                <a:lnTo>
                  <a:pt x="0" y="408530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9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200" fill="hold"/>
                                        <p:tgtEl>
                                          <p:spTgt spid="28"/>
                                        </p:tgtEl>
                                      </p:cBhvr>
                                      <p:by x="14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F2F8012-EE85-4E61-B325-F04045D1F0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62800" y="1295400"/>
            <a:ext cx="15889288" cy="11010900"/>
          </a:xfrm>
          <a:custGeom>
            <a:avLst/>
            <a:gdLst>
              <a:gd name="connsiteX0" fmla="*/ 0 w 15889288"/>
              <a:gd name="connsiteY0" fmla="*/ 0 h 11010900"/>
              <a:gd name="connsiteX1" fmla="*/ 15889288 w 15889288"/>
              <a:gd name="connsiteY1" fmla="*/ 0 h 11010900"/>
              <a:gd name="connsiteX2" fmla="*/ 15889288 w 15889288"/>
              <a:gd name="connsiteY2" fmla="*/ 11010900 h 11010900"/>
              <a:gd name="connsiteX3" fmla="*/ 0 w 15889288"/>
              <a:gd name="connsiteY3" fmla="*/ 11010900 h 1101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9288" h="11010900">
                <a:moveTo>
                  <a:pt x="0" y="0"/>
                </a:moveTo>
                <a:lnTo>
                  <a:pt x="15889288" y="0"/>
                </a:lnTo>
                <a:lnTo>
                  <a:pt x="15889288" y="11010900"/>
                </a:lnTo>
                <a:lnTo>
                  <a:pt x="0" y="110109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FCCFAD53-D99C-4483-BBC4-1C6952C442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62800" y="14024763"/>
            <a:ext cx="15889288" cy="11010900"/>
          </a:xfrm>
          <a:custGeom>
            <a:avLst/>
            <a:gdLst>
              <a:gd name="connsiteX0" fmla="*/ 0 w 15889288"/>
              <a:gd name="connsiteY0" fmla="*/ 0 h 11010900"/>
              <a:gd name="connsiteX1" fmla="*/ 15889288 w 15889288"/>
              <a:gd name="connsiteY1" fmla="*/ 0 h 11010900"/>
              <a:gd name="connsiteX2" fmla="*/ 15889288 w 15889288"/>
              <a:gd name="connsiteY2" fmla="*/ 11010900 h 11010900"/>
              <a:gd name="connsiteX3" fmla="*/ 0 w 15889288"/>
              <a:gd name="connsiteY3" fmla="*/ 11010900 h 1101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9288" h="11010900">
                <a:moveTo>
                  <a:pt x="0" y="0"/>
                </a:moveTo>
                <a:lnTo>
                  <a:pt x="15889288" y="0"/>
                </a:lnTo>
                <a:lnTo>
                  <a:pt x="15889288" y="11010900"/>
                </a:lnTo>
                <a:lnTo>
                  <a:pt x="0" y="110109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2B27640E-DC5B-4F3D-B3BD-3BD42A3AC63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62800" y="-11576304"/>
            <a:ext cx="15889288" cy="11010900"/>
          </a:xfrm>
          <a:custGeom>
            <a:avLst/>
            <a:gdLst>
              <a:gd name="connsiteX0" fmla="*/ 0 w 15889288"/>
              <a:gd name="connsiteY0" fmla="*/ 0 h 11010900"/>
              <a:gd name="connsiteX1" fmla="*/ 15889288 w 15889288"/>
              <a:gd name="connsiteY1" fmla="*/ 0 h 11010900"/>
              <a:gd name="connsiteX2" fmla="*/ 15889288 w 15889288"/>
              <a:gd name="connsiteY2" fmla="*/ 11010900 h 11010900"/>
              <a:gd name="connsiteX3" fmla="*/ 0 w 15889288"/>
              <a:gd name="connsiteY3" fmla="*/ 11010900 h 1101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9288" h="11010900">
                <a:moveTo>
                  <a:pt x="0" y="0"/>
                </a:moveTo>
                <a:lnTo>
                  <a:pt x="15889288" y="0"/>
                </a:lnTo>
                <a:lnTo>
                  <a:pt x="15889288" y="11010900"/>
                </a:lnTo>
                <a:lnTo>
                  <a:pt x="0" y="110109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9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5.92371E-7 -3.33333E-6 L -5.92371E-7 -0.92233 " pathEditMode="relative" rAng="0" ptsTypes="AA">
                                      <p:cBhvr>
                                        <p:cTn id="6" dur="2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1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92371E-7 -2.59259E-6 L -5.92371E-7 -0.92801 " pathEditMode="relative" rAng="0" ptsTypes="AA">
                                      <p:cBhvr>
                                        <p:cTn id="8" dur="2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accel="47619" decel="47619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1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1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0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92371E-7 2.59259E-6 L -5.92371E-7 0.93819 " pathEditMode="relative" rAng="0" ptsTypes="AA">
                                      <p:cBhvr>
                                        <p:cTn id="16" dur="2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9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 animBg="1"/>
      <p:bldP spid="36" grpId="1" animBg="1"/>
      <p:bldP spid="37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B984625-FC00-409A-89CA-74509D2E04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99673" y="6991954"/>
            <a:ext cx="5190519" cy="5190519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8A64EF6-6AAD-4A8E-A2BA-D31872C0F1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99673" y="1552575"/>
            <a:ext cx="5190519" cy="5190519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B58EF59-6144-4377-881E-7F3DA3CB93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442445" y="1552575"/>
            <a:ext cx="10345056" cy="10610851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3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7649B2-2893-4336-9F6A-E261B8C7C7DB}"/>
              </a:ext>
            </a:extLst>
          </p:cNvPr>
          <p:cNvSpPr/>
          <p:nvPr userDrawn="1"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B65CD39-C441-4C4E-B863-AA8AF4602A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480331" y="2832942"/>
            <a:ext cx="8046736" cy="8050114"/>
          </a:xfrm>
          <a:custGeom>
            <a:avLst/>
            <a:gdLst>
              <a:gd name="connsiteX0" fmla="*/ 4023368 w 8046736"/>
              <a:gd name="connsiteY0" fmla="*/ 0 h 8050114"/>
              <a:gd name="connsiteX1" fmla="*/ 6418354 w 8046736"/>
              <a:gd name="connsiteY1" fmla="*/ 991982 h 8050114"/>
              <a:gd name="connsiteX2" fmla="*/ 7055170 w 8046736"/>
              <a:gd name="connsiteY2" fmla="*/ 1629066 h 8050114"/>
              <a:gd name="connsiteX3" fmla="*/ 7055170 w 8046736"/>
              <a:gd name="connsiteY3" fmla="*/ 6421048 h 8050114"/>
              <a:gd name="connsiteX4" fmla="*/ 6418354 w 8046736"/>
              <a:gd name="connsiteY4" fmla="*/ 7058133 h 8050114"/>
              <a:gd name="connsiteX5" fmla="*/ 1628382 w 8046736"/>
              <a:gd name="connsiteY5" fmla="*/ 7058133 h 8050114"/>
              <a:gd name="connsiteX6" fmla="*/ 991565 w 8046736"/>
              <a:gd name="connsiteY6" fmla="*/ 6421048 h 8050114"/>
              <a:gd name="connsiteX7" fmla="*/ 991565 w 8046736"/>
              <a:gd name="connsiteY7" fmla="*/ 1629066 h 8050114"/>
              <a:gd name="connsiteX8" fmla="*/ 1628382 w 8046736"/>
              <a:gd name="connsiteY8" fmla="*/ 991982 h 8050114"/>
              <a:gd name="connsiteX9" fmla="*/ 4023368 w 8046736"/>
              <a:gd name="connsiteY9" fmla="*/ 0 h 805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46736" h="8050114">
                <a:moveTo>
                  <a:pt x="4023368" y="0"/>
                </a:moveTo>
                <a:cubicBezTo>
                  <a:pt x="4890340" y="0"/>
                  <a:pt x="5757310" y="330660"/>
                  <a:pt x="6418354" y="991982"/>
                </a:cubicBezTo>
                <a:cubicBezTo>
                  <a:pt x="7055170" y="1629066"/>
                  <a:pt x="7055170" y="1629066"/>
                  <a:pt x="7055170" y="1629066"/>
                </a:cubicBezTo>
                <a:cubicBezTo>
                  <a:pt x="8377258" y="2951708"/>
                  <a:pt x="8377258" y="5098406"/>
                  <a:pt x="7055170" y="6421048"/>
                </a:cubicBezTo>
                <a:cubicBezTo>
                  <a:pt x="6418354" y="7058133"/>
                  <a:pt x="6418354" y="7058133"/>
                  <a:pt x="6418354" y="7058133"/>
                </a:cubicBezTo>
                <a:cubicBezTo>
                  <a:pt x="5096266" y="8380775"/>
                  <a:pt x="2950470" y="8380775"/>
                  <a:pt x="1628382" y="7058133"/>
                </a:cubicBezTo>
                <a:cubicBezTo>
                  <a:pt x="991565" y="6421048"/>
                  <a:pt x="991565" y="6421048"/>
                  <a:pt x="991565" y="6421048"/>
                </a:cubicBezTo>
                <a:cubicBezTo>
                  <a:pt x="-330522" y="5098406"/>
                  <a:pt x="-330522" y="2951708"/>
                  <a:pt x="991565" y="1629066"/>
                </a:cubicBezTo>
                <a:cubicBezTo>
                  <a:pt x="1628382" y="991982"/>
                  <a:pt x="1628382" y="991982"/>
                  <a:pt x="1628382" y="991982"/>
                </a:cubicBezTo>
                <a:cubicBezTo>
                  <a:pt x="2289426" y="330660"/>
                  <a:pt x="3156397" y="0"/>
                  <a:pt x="4023368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8A1CA22-A2E7-46D9-8A5B-5A4B32A365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63687" y="1295399"/>
            <a:ext cx="5314950" cy="11049000"/>
          </a:xfrm>
          <a:custGeom>
            <a:avLst/>
            <a:gdLst>
              <a:gd name="connsiteX0" fmla="*/ 0 w 5314950"/>
              <a:gd name="connsiteY0" fmla="*/ 0 h 11049000"/>
              <a:gd name="connsiteX1" fmla="*/ 5314950 w 5314950"/>
              <a:gd name="connsiteY1" fmla="*/ 0 h 11049000"/>
              <a:gd name="connsiteX2" fmla="*/ 5314950 w 5314950"/>
              <a:gd name="connsiteY2" fmla="*/ 11049000 h 11049000"/>
              <a:gd name="connsiteX3" fmla="*/ 0 w 531495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950" h="11049000">
                <a:moveTo>
                  <a:pt x="0" y="0"/>
                </a:moveTo>
                <a:lnTo>
                  <a:pt x="5314950" y="0"/>
                </a:lnTo>
                <a:lnTo>
                  <a:pt x="531495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662144D-BFFA-4B4C-BD9A-DDB9AD2576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78637" y="1295399"/>
            <a:ext cx="5314950" cy="11049000"/>
          </a:xfrm>
          <a:custGeom>
            <a:avLst/>
            <a:gdLst>
              <a:gd name="connsiteX0" fmla="*/ 0 w 5314950"/>
              <a:gd name="connsiteY0" fmla="*/ 0 h 11049000"/>
              <a:gd name="connsiteX1" fmla="*/ 5314950 w 5314950"/>
              <a:gd name="connsiteY1" fmla="*/ 0 h 11049000"/>
              <a:gd name="connsiteX2" fmla="*/ 5314950 w 5314950"/>
              <a:gd name="connsiteY2" fmla="*/ 11049000 h 11049000"/>
              <a:gd name="connsiteX3" fmla="*/ 0 w 531495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950" h="11049000">
                <a:moveTo>
                  <a:pt x="0" y="0"/>
                </a:moveTo>
                <a:lnTo>
                  <a:pt x="5314950" y="0"/>
                </a:lnTo>
                <a:lnTo>
                  <a:pt x="531495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E8DCF79-7C12-4EE4-B377-E5D1CE36316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93587" y="1295399"/>
            <a:ext cx="5314950" cy="11049000"/>
          </a:xfrm>
          <a:custGeom>
            <a:avLst/>
            <a:gdLst>
              <a:gd name="connsiteX0" fmla="*/ 0 w 5314950"/>
              <a:gd name="connsiteY0" fmla="*/ 0 h 11049000"/>
              <a:gd name="connsiteX1" fmla="*/ 5314950 w 5314950"/>
              <a:gd name="connsiteY1" fmla="*/ 0 h 11049000"/>
              <a:gd name="connsiteX2" fmla="*/ 5314950 w 5314950"/>
              <a:gd name="connsiteY2" fmla="*/ 11049000 h 11049000"/>
              <a:gd name="connsiteX3" fmla="*/ 0 w 531495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950" h="11049000">
                <a:moveTo>
                  <a:pt x="0" y="0"/>
                </a:moveTo>
                <a:lnTo>
                  <a:pt x="5314950" y="0"/>
                </a:lnTo>
                <a:lnTo>
                  <a:pt x="531495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0BA5F7F-E14B-4487-8788-8F182B3309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508537" y="1295399"/>
            <a:ext cx="5314950" cy="11049000"/>
          </a:xfrm>
          <a:custGeom>
            <a:avLst/>
            <a:gdLst>
              <a:gd name="connsiteX0" fmla="*/ 0 w 5314950"/>
              <a:gd name="connsiteY0" fmla="*/ 0 h 11049000"/>
              <a:gd name="connsiteX1" fmla="*/ 5314950 w 5314950"/>
              <a:gd name="connsiteY1" fmla="*/ 0 h 11049000"/>
              <a:gd name="connsiteX2" fmla="*/ 5314950 w 5314950"/>
              <a:gd name="connsiteY2" fmla="*/ 11049000 h 11049000"/>
              <a:gd name="connsiteX3" fmla="*/ 0 w 531495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950" h="11049000">
                <a:moveTo>
                  <a:pt x="0" y="0"/>
                </a:moveTo>
                <a:lnTo>
                  <a:pt x="5314950" y="0"/>
                </a:lnTo>
                <a:lnTo>
                  <a:pt x="531495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8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84B905-8BF0-4A76-9E10-57BE3387F891}"/>
              </a:ext>
            </a:extLst>
          </p:cNvPr>
          <p:cNvSpPr/>
          <p:nvPr userDrawn="1"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90A452D-DFE3-48E8-956D-B964AE99D0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73285" y="2114549"/>
            <a:ext cx="9410700" cy="9410700"/>
          </a:xfrm>
          <a:custGeom>
            <a:avLst/>
            <a:gdLst>
              <a:gd name="connsiteX0" fmla="*/ 0 w 9410700"/>
              <a:gd name="connsiteY0" fmla="*/ 0 h 9410700"/>
              <a:gd name="connsiteX1" fmla="*/ 9410700 w 9410700"/>
              <a:gd name="connsiteY1" fmla="*/ 0 h 9410700"/>
              <a:gd name="connsiteX2" fmla="*/ 9410700 w 9410700"/>
              <a:gd name="connsiteY2" fmla="*/ 9410700 h 9410700"/>
              <a:gd name="connsiteX3" fmla="*/ 0 w 9410700"/>
              <a:gd name="connsiteY3" fmla="*/ 9410700 h 941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0700" h="9410700">
                <a:moveTo>
                  <a:pt x="0" y="0"/>
                </a:moveTo>
                <a:lnTo>
                  <a:pt x="9410700" y="0"/>
                </a:lnTo>
                <a:lnTo>
                  <a:pt x="9410700" y="9410700"/>
                </a:lnTo>
                <a:lnTo>
                  <a:pt x="0" y="94107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1D63369-5C3A-4822-ACB3-46071185D7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3185" y="2114549"/>
            <a:ext cx="9410699" cy="9410700"/>
          </a:xfrm>
          <a:custGeom>
            <a:avLst/>
            <a:gdLst>
              <a:gd name="connsiteX0" fmla="*/ 0 w 9410699"/>
              <a:gd name="connsiteY0" fmla="*/ 0 h 9410700"/>
              <a:gd name="connsiteX1" fmla="*/ 9410699 w 9410699"/>
              <a:gd name="connsiteY1" fmla="*/ 0 h 9410700"/>
              <a:gd name="connsiteX2" fmla="*/ 9410699 w 9410699"/>
              <a:gd name="connsiteY2" fmla="*/ 9410700 h 9410700"/>
              <a:gd name="connsiteX3" fmla="*/ 0 w 9410699"/>
              <a:gd name="connsiteY3" fmla="*/ 9410700 h 941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0699" h="9410700">
                <a:moveTo>
                  <a:pt x="0" y="0"/>
                </a:moveTo>
                <a:lnTo>
                  <a:pt x="9410699" y="0"/>
                </a:lnTo>
                <a:lnTo>
                  <a:pt x="9410699" y="9410700"/>
                </a:lnTo>
                <a:lnTo>
                  <a:pt x="0" y="94107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2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2C1527C-1238-4997-83A0-B93C0C1A11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03068" y="1552575"/>
            <a:ext cx="5190519" cy="5190519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2C28264-6FA4-467B-BDE9-EC8733C2D7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442448" y="1552574"/>
            <a:ext cx="10381040" cy="10629899"/>
          </a:xfrm>
          <a:custGeom>
            <a:avLst/>
            <a:gdLst>
              <a:gd name="connsiteX0" fmla="*/ 0 w 10381040"/>
              <a:gd name="connsiteY0" fmla="*/ 0 h 10629899"/>
              <a:gd name="connsiteX1" fmla="*/ 10381040 w 10381040"/>
              <a:gd name="connsiteY1" fmla="*/ 0 h 10629899"/>
              <a:gd name="connsiteX2" fmla="*/ 10381040 w 10381040"/>
              <a:gd name="connsiteY2" fmla="*/ 10629899 h 10629899"/>
              <a:gd name="connsiteX3" fmla="*/ 0 w 10381040"/>
              <a:gd name="connsiteY3" fmla="*/ 10629899 h 1062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1040" h="10629899">
                <a:moveTo>
                  <a:pt x="0" y="0"/>
                </a:moveTo>
                <a:lnTo>
                  <a:pt x="10381040" y="0"/>
                </a:lnTo>
                <a:lnTo>
                  <a:pt x="10381040" y="10629899"/>
                </a:lnTo>
                <a:lnTo>
                  <a:pt x="0" y="1062989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43876E8-A094-40A5-860F-FA8679BF44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03068" y="6991955"/>
            <a:ext cx="5190519" cy="5190519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87560AE-CEDB-48AC-B2BF-85B52DE0F1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63688" y="6991955"/>
            <a:ext cx="5190519" cy="5190519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8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6" grpId="0" animBg="1"/>
      <p:bldP spid="17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99DF4-D239-4B46-A59E-3F2D266B8AC5}"/>
              </a:ext>
            </a:extLst>
          </p:cNvPr>
          <p:cNvSpPr/>
          <p:nvPr userDrawn="1"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27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83F5516-0B38-4D10-8A01-707E02BE06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7" y="-16887824"/>
            <a:ext cx="21259801" cy="29232224"/>
          </a:xfrm>
          <a:custGeom>
            <a:avLst/>
            <a:gdLst>
              <a:gd name="connsiteX0" fmla="*/ 0 w 21259801"/>
              <a:gd name="connsiteY0" fmla="*/ 0 h 29232224"/>
              <a:gd name="connsiteX1" fmla="*/ 21259801 w 21259801"/>
              <a:gd name="connsiteY1" fmla="*/ 0 h 29232224"/>
              <a:gd name="connsiteX2" fmla="*/ 21259801 w 21259801"/>
              <a:gd name="connsiteY2" fmla="*/ 2133600 h 29232224"/>
              <a:gd name="connsiteX3" fmla="*/ 21259801 w 21259801"/>
              <a:gd name="connsiteY3" fmla="*/ 10972800 h 29232224"/>
              <a:gd name="connsiteX4" fmla="*/ 21259801 w 21259801"/>
              <a:gd name="connsiteY4" fmla="*/ 29232224 h 29232224"/>
              <a:gd name="connsiteX5" fmla="*/ 0 w 21259801"/>
              <a:gd name="connsiteY5" fmla="*/ 29232224 h 29232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59801" h="29232224">
                <a:moveTo>
                  <a:pt x="0" y="0"/>
                </a:moveTo>
                <a:lnTo>
                  <a:pt x="21259801" y="0"/>
                </a:lnTo>
                <a:lnTo>
                  <a:pt x="21259801" y="2133600"/>
                </a:lnTo>
                <a:lnTo>
                  <a:pt x="21259801" y="10972800"/>
                </a:lnTo>
                <a:lnTo>
                  <a:pt x="21259801" y="29232224"/>
                </a:lnTo>
                <a:lnTo>
                  <a:pt x="0" y="2923222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ln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decel="10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5E-6 L 5.55112E-17 1.32119 " pathEditMode="relative" rAng="0" ptsTypes="AA">
                                      <p:cBhvr>
                                        <p:cTn id="6" dur="16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0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99DF4-D239-4B46-A59E-3F2D266B8AC5}"/>
              </a:ext>
            </a:extLst>
          </p:cNvPr>
          <p:cNvSpPr/>
          <p:nvPr userDrawn="1"/>
        </p:nvSpPr>
        <p:spPr>
          <a:xfrm>
            <a:off x="1563688" y="1333500"/>
            <a:ext cx="21259800" cy="110490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2263DCA-1DEE-49D2-80CB-CF9032EF06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28950" y="1866899"/>
            <a:ext cx="2876550" cy="314325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743896C4-BC14-436C-ADB0-09DC41D72F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79859" y="1866899"/>
            <a:ext cx="2876550" cy="314325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0A1AA56A-4341-4938-9A18-9B4699C88FD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330768" y="1866899"/>
            <a:ext cx="2876550" cy="314325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AF6D4B1-9881-4261-92C1-B717CE6B512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481676" y="1866899"/>
            <a:ext cx="2876550" cy="314325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4E6DD8C9-03BB-49E3-A9B8-A0EFEABFBD2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28950" y="7429499"/>
            <a:ext cx="2876550" cy="314325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DFAB2594-68AE-46A3-9D9A-148C9A705C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79859" y="7429499"/>
            <a:ext cx="2876550" cy="314325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5DF9FA7A-DB60-4682-8CAB-2AC84C80FA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3330768" y="7429499"/>
            <a:ext cx="2876550" cy="314325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16669351-C444-4EC3-976D-DAFD767ED96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8481676" y="7429499"/>
            <a:ext cx="2876550" cy="314325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7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99DF4-D239-4B46-A59E-3F2D266B8AC5}"/>
              </a:ext>
            </a:extLst>
          </p:cNvPr>
          <p:cNvSpPr/>
          <p:nvPr userDrawn="1"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BD3B56C-6673-4097-B43C-40AB7C20EE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15150" y="2386353"/>
            <a:ext cx="4950165" cy="4143375"/>
          </a:xfrm>
          <a:custGeom>
            <a:avLst/>
            <a:gdLst>
              <a:gd name="connsiteX0" fmla="*/ 0 w 4950165"/>
              <a:gd name="connsiteY0" fmla="*/ 0 h 4143375"/>
              <a:gd name="connsiteX1" fmla="*/ 4950165 w 4950165"/>
              <a:gd name="connsiteY1" fmla="*/ 0 h 4143375"/>
              <a:gd name="connsiteX2" fmla="*/ 4950165 w 4950165"/>
              <a:gd name="connsiteY2" fmla="*/ 4143375 h 4143375"/>
              <a:gd name="connsiteX3" fmla="*/ 0 w 4950165"/>
              <a:gd name="connsiteY3" fmla="*/ 4143375 h 41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0165" h="4143375">
                <a:moveTo>
                  <a:pt x="0" y="0"/>
                </a:moveTo>
                <a:lnTo>
                  <a:pt x="4950165" y="0"/>
                </a:lnTo>
                <a:lnTo>
                  <a:pt x="4950165" y="4143375"/>
                </a:lnTo>
                <a:lnTo>
                  <a:pt x="0" y="414337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AD6E42-B8ED-45FE-80BA-270BE28BE3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521859" y="2386353"/>
            <a:ext cx="4950164" cy="4143375"/>
          </a:xfrm>
          <a:custGeom>
            <a:avLst/>
            <a:gdLst>
              <a:gd name="connsiteX0" fmla="*/ 0 w 4950164"/>
              <a:gd name="connsiteY0" fmla="*/ 0 h 4143375"/>
              <a:gd name="connsiteX1" fmla="*/ 4950164 w 4950164"/>
              <a:gd name="connsiteY1" fmla="*/ 0 h 4143375"/>
              <a:gd name="connsiteX2" fmla="*/ 4950164 w 4950164"/>
              <a:gd name="connsiteY2" fmla="*/ 4143375 h 4143375"/>
              <a:gd name="connsiteX3" fmla="*/ 0 w 4950164"/>
              <a:gd name="connsiteY3" fmla="*/ 4143375 h 41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0164" h="4143375">
                <a:moveTo>
                  <a:pt x="0" y="0"/>
                </a:moveTo>
                <a:lnTo>
                  <a:pt x="4950164" y="0"/>
                </a:lnTo>
                <a:lnTo>
                  <a:pt x="4950164" y="4143375"/>
                </a:lnTo>
                <a:lnTo>
                  <a:pt x="0" y="414337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B2CF020-4972-4FDF-8E27-E1B874D0649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15150" y="7186273"/>
            <a:ext cx="4950165" cy="4143375"/>
          </a:xfrm>
          <a:custGeom>
            <a:avLst/>
            <a:gdLst>
              <a:gd name="connsiteX0" fmla="*/ 0 w 4950165"/>
              <a:gd name="connsiteY0" fmla="*/ 0 h 4143375"/>
              <a:gd name="connsiteX1" fmla="*/ 4950165 w 4950165"/>
              <a:gd name="connsiteY1" fmla="*/ 0 h 4143375"/>
              <a:gd name="connsiteX2" fmla="*/ 4950165 w 4950165"/>
              <a:gd name="connsiteY2" fmla="*/ 4143375 h 4143375"/>
              <a:gd name="connsiteX3" fmla="*/ 0 w 4950165"/>
              <a:gd name="connsiteY3" fmla="*/ 4143375 h 41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0165" h="4143375">
                <a:moveTo>
                  <a:pt x="0" y="0"/>
                </a:moveTo>
                <a:lnTo>
                  <a:pt x="4950165" y="0"/>
                </a:lnTo>
                <a:lnTo>
                  <a:pt x="4950165" y="4143375"/>
                </a:lnTo>
                <a:lnTo>
                  <a:pt x="0" y="414337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DEDE4E0-4295-4EC1-B674-5609175C4D6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521859" y="7186273"/>
            <a:ext cx="4950164" cy="4143375"/>
          </a:xfrm>
          <a:custGeom>
            <a:avLst/>
            <a:gdLst>
              <a:gd name="connsiteX0" fmla="*/ 0 w 4950164"/>
              <a:gd name="connsiteY0" fmla="*/ 0 h 4143375"/>
              <a:gd name="connsiteX1" fmla="*/ 4950164 w 4950164"/>
              <a:gd name="connsiteY1" fmla="*/ 0 h 4143375"/>
              <a:gd name="connsiteX2" fmla="*/ 4950164 w 4950164"/>
              <a:gd name="connsiteY2" fmla="*/ 4143375 h 4143375"/>
              <a:gd name="connsiteX3" fmla="*/ 0 w 4950164"/>
              <a:gd name="connsiteY3" fmla="*/ 4143375 h 41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0164" h="4143375">
                <a:moveTo>
                  <a:pt x="0" y="0"/>
                </a:moveTo>
                <a:lnTo>
                  <a:pt x="4950164" y="0"/>
                </a:lnTo>
                <a:lnTo>
                  <a:pt x="4950164" y="4143375"/>
                </a:lnTo>
                <a:lnTo>
                  <a:pt x="0" y="414337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CDD5BDAE-070D-466F-9878-EB1BC2848E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8" y="1295400"/>
            <a:ext cx="21259800" cy="11049000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1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CDD5BDAE-070D-466F-9878-EB1BC2848E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8" y="1295400"/>
            <a:ext cx="21259800" cy="11049000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9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EC47BBF-5081-44C2-A39B-5B7D55A2CA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8" y="1295400"/>
            <a:ext cx="10629899" cy="11049000"/>
          </a:xfrm>
          <a:custGeom>
            <a:avLst/>
            <a:gdLst>
              <a:gd name="connsiteX0" fmla="*/ 0 w 10629899"/>
              <a:gd name="connsiteY0" fmla="*/ 0 h 11049000"/>
              <a:gd name="connsiteX1" fmla="*/ 10629899 w 10629899"/>
              <a:gd name="connsiteY1" fmla="*/ 0 h 11049000"/>
              <a:gd name="connsiteX2" fmla="*/ 10629899 w 10629899"/>
              <a:gd name="connsiteY2" fmla="*/ 11049000 h 11049000"/>
              <a:gd name="connsiteX3" fmla="*/ 0 w 10629899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9899" h="11049000">
                <a:moveTo>
                  <a:pt x="0" y="0"/>
                </a:moveTo>
                <a:lnTo>
                  <a:pt x="10629899" y="0"/>
                </a:lnTo>
                <a:lnTo>
                  <a:pt x="10629899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59F983A-E9C3-445F-A7F1-45E2008FDC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193589" y="6858000"/>
            <a:ext cx="5278295" cy="5486400"/>
          </a:xfrm>
          <a:custGeom>
            <a:avLst/>
            <a:gdLst>
              <a:gd name="connsiteX0" fmla="*/ 0 w 5278295"/>
              <a:gd name="connsiteY0" fmla="*/ 0 h 5486400"/>
              <a:gd name="connsiteX1" fmla="*/ 5278295 w 5278295"/>
              <a:gd name="connsiteY1" fmla="*/ 0 h 5486400"/>
              <a:gd name="connsiteX2" fmla="*/ 5278295 w 5278295"/>
              <a:gd name="connsiteY2" fmla="*/ 5486400 h 5486400"/>
              <a:gd name="connsiteX3" fmla="*/ 0 w 5278295"/>
              <a:gd name="connsiteY3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8295" h="5486400">
                <a:moveTo>
                  <a:pt x="0" y="0"/>
                </a:moveTo>
                <a:lnTo>
                  <a:pt x="5278295" y="0"/>
                </a:lnTo>
                <a:lnTo>
                  <a:pt x="5278295" y="5486400"/>
                </a:lnTo>
                <a:lnTo>
                  <a:pt x="0" y="54864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DE4FB34-EA53-468B-BEDD-E3F16B8A78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471884" y="1295400"/>
            <a:ext cx="5351604" cy="5562600"/>
          </a:xfrm>
          <a:custGeom>
            <a:avLst/>
            <a:gdLst>
              <a:gd name="connsiteX0" fmla="*/ 0 w 5351604"/>
              <a:gd name="connsiteY0" fmla="*/ 0 h 5562600"/>
              <a:gd name="connsiteX1" fmla="*/ 5351604 w 5351604"/>
              <a:gd name="connsiteY1" fmla="*/ 0 h 5562600"/>
              <a:gd name="connsiteX2" fmla="*/ 5351604 w 5351604"/>
              <a:gd name="connsiteY2" fmla="*/ 5562600 h 5562600"/>
              <a:gd name="connsiteX3" fmla="*/ 0 w 5351604"/>
              <a:gd name="connsiteY3" fmla="*/ 5562600 h 556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1604" h="5562600">
                <a:moveTo>
                  <a:pt x="0" y="0"/>
                </a:moveTo>
                <a:lnTo>
                  <a:pt x="5351604" y="0"/>
                </a:lnTo>
                <a:lnTo>
                  <a:pt x="5351604" y="5562600"/>
                </a:lnTo>
                <a:lnTo>
                  <a:pt x="0" y="55626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9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289BE9-3518-4572-9F36-A58461E160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032100" y="5920253"/>
            <a:ext cx="2737986" cy="1875494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95F91-8D51-4FF1-A532-B0BD4F0276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868065" y="5920253"/>
            <a:ext cx="2737986" cy="1875494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AC8D104-8DBC-47C1-B410-760C3B7EC2C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704031" y="5920253"/>
            <a:ext cx="2737984" cy="1875494"/>
          </a:xfrm>
          <a:custGeom>
            <a:avLst/>
            <a:gdLst>
              <a:gd name="connsiteX0" fmla="*/ 0 w 2737984"/>
              <a:gd name="connsiteY0" fmla="*/ 0 h 1875494"/>
              <a:gd name="connsiteX1" fmla="*/ 2737984 w 2737984"/>
              <a:gd name="connsiteY1" fmla="*/ 0 h 1875494"/>
              <a:gd name="connsiteX2" fmla="*/ 2737984 w 2737984"/>
              <a:gd name="connsiteY2" fmla="*/ 1875494 h 1875494"/>
              <a:gd name="connsiteX3" fmla="*/ 0 w 2737984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4" h="1875494">
                <a:moveTo>
                  <a:pt x="0" y="0"/>
                </a:moveTo>
                <a:lnTo>
                  <a:pt x="2737984" y="0"/>
                </a:lnTo>
                <a:lnTo>
                  <a:pt x="2737984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491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7649B2-2893-4336-9F6A-E261B8C7C7DB}"/>
              </a:ext>
            </a:extLst>
          </p:cNvPr>
          <p:cNvSpPr/>
          <p:nvPr userDrawn="1"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B65CD39-C441-4C4E-B863-AA8AF4602A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65283" y="3833915"/>
            <a:ext cx="6045632" cy="6048169"/>
          </a:xfrm>
          <a:custGeom>
            <a:avLst/>
            <a:gdLst>
              <a:gd name="connsiteX0" fmla="*/ 4023368 w 8046736"/>
              <a:gd name="connsiteY0" fmla="*/ 0 h 8050114"/>
              <a:gd name="connsiteX1" fmla="*/ 6418354 w 8046736"/>
              <a:gd name="connsiteY1" fmla="*/ 991982 h 8050114"/>
              <a:gd name="connsiteX2" fmla="*/ 7055170 w 8046736"/>
              <a:gd name="connsiteY2" fmla="*/ 1629066 h 8050114"/>
              <a:gd name="connsiteX3" fmla="*/ 7055170 w 8046736"/>
              <a:gd name="connsiteY3" fmla="*/ 6421048 h 8050114"/>
              <a:gd name="connsiteX4" fmla="*/ 6418354 w 8046736"/>
              <a:gd name="connsiteY4" fmla="*/ 7058133 h 8050114"/>
              <a:gd name="connsiteX5" fmla="*/ 1628382 w 8046736"/>
              <a:gd name="connsiteY5" fmla="*/ 7058133 h 8050114"/>
              <a:gd name="connsiteX6" fmla="*/ 991565 w 8046736"/>
              <a:gd name="connsiteY6" fmla="*/ 6421048 h 8050114"/>
              <a:gd name="connsiteX7" fmla="*/ 991565 w 8046736"/>
              <a:gd name="connsiteY7" fmla="*/ 1629066 h 8050114"/>
              <a:gd name="connsiteX8" fmla="*/ 1628382 w 8046736"/>
              <a:gd name="connsiteY8" fmla="*/ 991982 h 8050114"/>
              <a:gd name="connsiteX9" fmla="*/ 4023368 w 8046736"/>
              <a:gd name="connsiteY9" fmla="*/ 0 h 805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46736" h="8050114">
                <a:moveTo>
                  <a:pt x="4023368" y="0"/>
                </a:moveTo>
                <a:cubicBezTo>
                  <a:pt x="4890340" y="0"/>
                  <a:pt x="5757310" y="330660"/>
                  <a:pt x="6418354" y="991982"/>
                </a:cubicBezTo>
                <a:cubicBezTo>
                  <a:pt x="7055170" y="1629066"/>
                  <a:pt x="7055170" y="1629066"/>
                  <a:pt x="7055170" y="1629066"/>
                </a:cubicBezTo>
                <a:cubicBezTo>
                  <a:pt x="8377258" y="2951708"/>
                  <a:pt x="8377258" y="5098406"/>
                  <a:pt x="7055170" y="6421048"/>
                </a:cubicBezTo>
                <a:cubicBezTo>
                  <a:pt x="6418354" y="7058133"/>
                  <a:pt x="6418354" y="7058133"/>
                  <a:pt x="6418354" y="7058133"/>
                </a:cubicBezTo>
                <a:cubicBezTo>
                  <a:pt x="5096266" y="8380775"/>
                  <a:pt x="2950470" y="8380775"/>
                  <a:pt x="1628382" y="7058133"/>
                </a:cubicBezTo>
                <a:cubicBezTo>
                  <a:pt x="991565" y="6421048"/>
                  <a:pt x="991565" y="6421048"/>
                  <a:pt x="991565" y="6421048"/>
                </a:cubicBezTo>
                <a:cubicBezTo>
                  <a:pt x="-330522" y="5098406"/>
                  <a:pt x="-330522" y="2951708"/>
                  <a:pt x="991565" y="1629066"/>
                </a:cubicBezTo>
                <a:cubicBezTo>
                  <a:pt x="1628382" y="991982"/>
                  <a:pt x="1628382" y="991982"/>
                  <a:pt x="1628382" y="991982"/>
                </a:cubicBezTo>
                <a:cubicBezTo>
                  <a:pt x="2289426" y="330660"/>
                  <a:pt x="3156397" y="0"/>
                  <a:pt x="4023368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4A0D30C-ACF0-4BE4-AC21-104BED13B4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06330" y="10015993"/>
            <a:ext cx="1317905" cy="1318459"/>
          </a:xfrm>
          <a:custGeom>
            <a:avLst/>
            <a:gdLst>
              <a:gd name="connsiteX0" fmla="*/ 4023368 w 8046736"/>
              <a:gd name="connsiteY0" fmla="*/ 0 h 8050114"/>
              <a:gd name="connsiteX1" fmla="*/ 6418354 w 8046736"/>
              <a:gd name="connsiteY1" fmla="*/ 991982 h 8050114"/>
              <a:gd name="connsiteX2" fmla="*/ 7055170 w 8046736"/>
              <a:gd name="connsiteY2" fmla="*/ 1629066 h 8050114"/>
              <a:gd name="connsiteX3" fmla="*/ 7055170 w 8046736"/>
              <a:gd name="connsiteY3" fmla="*/ 6421048 h 8050114"/>
              <a:gd name="connsiteX4" fmla="*/ 6418354 w 8046736"/>
              <a:gd name="connsiteY4" fmla="*/ 7058133 h 8050114"/>
              <a:gd name="connsiteX5" fmla="*/ 1628382 w 8046736"/>
              <a:gd name="connsiteY5" fmla="*/ 7058133 h 8050114"/>
              <a:gd name="connsiteX6" fmla="*/ 991565 w 8046736"/>
              <a:gd name="connsiteY6" fmla="*/ 6421048 h 8050114"/>
              <a:gd name="connsiteX7" fmla="*/ 991565 w 8046736"/>
              <a:gd name="connsiteY7" fmla="*/ 1629066 h 8050114"/>
              <a:gd name="connsiteX8" fmla="*/ 1628382 w 8046736"/>
              <a:gd name="connsiteY8" fmla="*/ 991982 h 8050114"/>
              <a:gd name="connsiteX9" fmla="*/ 4023368 w 8046736"/>
              <a:gd name="connsiteY9" fmla="*/ 0 h 805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46736" h="8050114">
                <a:moveTo>
                  <a:pt x="4023368" y="0"/>
                </a:moveTo>
                <a:cubicBezTo>
                  <a:pt x="4890340" y="0"/>
                  <a:pt x="5757310" y="330660"/>
                  <a:pt x="6418354" y="991982"/>
                </a:cubicBezTo>
                <a:cubicBezTo>
                  <a:pt x="7055170" y="1629066"/>
                  <a:pt x="7055170" y="1629066"/>
                  <a:pt x="7055170" y="1629066"/>
                </a:cubicBezTo>
                <a:cubicBezTo>
                  <a:pt x="8377258" y="2951708"/>
                  <a:pt x="8377258" y="5098406"/>
                  <a:pt x="7055170" y="6421048"/>
                </a:cubicBezTo>
                <a:cubicBezTo>
                  <a:pt x="6418354" y="7058133"/>
                  <a:pt x="6418354" y="7058133"/>
                  <a:pt x="6418354" y="7058133"/>
                </a:cubicBezTo>
                <a:cubicBezTo>
                  <a:pt x="5096266" y="8380775"/>
                  <a:pt x="2950470" y="8380775"/>
                  <a:pt x="1628382" y="7058133"/>
                </a:cubicBezTo>
                <a:cubicBezTo>
                  <a:pt x="991565" y="6421048"/>
                  <a:pt x="991565" y="6421048"/>
                  <a:pt x="991565" y="6421048"/>
                </a:cubicBezTo>
                <a:cubicBezTo>
                  <a:pt x="-330522" y="5098406"/>
                  <a:pt x="-330522" y="2951708"/>
                  <a:pt x="991565" y="1629066"/>
                </a:cubicBezTo>
                <a:cubicBezTo>
                  <a:pt x="1628382" y="991982"/>
                  <a:pt x="1628382" y="991982"/>
                  <a:pt x="1628382" y="991982"/>
                </a:cubicBezTo>
                <a:cubicBezTo>
                  <a:pt x="2289426" y="330660"/>
                  <a:pt x="3156397" y="0"/>
                  <a:pt x="4023368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34A3B7E-1B59-4F43-AA45-6E749DBEF8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00118" y="6188984"/>
            <a:ext cx="1587448" cy="1588114"/>
          </a:xfrm>
          <a:custGeom>
            <a:avLst/>
            <a:gdLst>
              <a:gd name="connsiteX0" fmla="*/ 4023368 w 8046736"/>
              <a:gd name="connsiteY0" fmla="*/ 0 h 8050114"/>
              <a:gd name="connsiteX1" fmla="*/ 6418354 w 8046736"/>
              <a:gd name="connsiteY1" fmla="*/ 991982 h 8050114"/>
              <a:gd name="connsiteX2" fmla="*/ 7055170 w 8046736"/>
              <a:gd name="connsiteY2" fmla="*/ 1629066 h 8050114"/>
              <a:gd name="connsiteX3" fmla="*/ 7055170 w 8046736"/>
              <a:gd name="connsiteY3" fmla="*/ 6421048 h 8050114"/>
              <a:gd name="connsiteX4" fmla="*/ 6418354 w 8046736"/>
              <a:gd name="connsiteY4" fmla="*/ 7058133 h 8050114"/>
              <a:gd name="connsiteX5" fmla="*/ 1628382 w 8046736"/>
              <a:gd name="connsiteY5" fmla="*/ 7058133 h 8050114"/>
              <a:gd name="connsiteX6" fmla="*/ 991565 w 8046736"/>
              <a:gd name="connsiteY6" fmla="*/ 6421048 h 8050114"/>
              <a:gd name="connsiteX7" fmla="*/ 991565 w 8046736"/>
              <a:gd name="connsiteY7" fmla="*/ 1629066 h 8050114"/>
              <a:gd name="connsiteX8" fmla="*/ 1628382 w 8046736"/>
              <a:gd name="connsiteY8" fmla="*/ 991982 h 8050114"/>
              <a:gd name="connsiteX9" fmla="*/ 4023368 w 8046736"/>
              <a:gd name="connsiteY9" fmla="*/ 0 h 805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46736" h="8050114">
                <a:moveTo>
                  <a:pt x="4023368" y="0"/>
                </a:moveTo>
                <a:cubicBezTo>
                  <a:pt x="4890340" y="0"/>
                  <a:pt x="5757310" y="330660"/>
                  <a:pt x="6418354" y="991982"/>
                </a:cubicBezTo>
                <a:cubicBezTo>
                  <a:pt x="7055170" y="1629066"/>
                  <a:pt x="7055170" y="1629066"/>
                  <a:pt x="7055170" y="1629066"/>
                </a:cubicBezTo>
                <a:cubicBezTo>
                  <a:pt x="8377258" y="2951708"/>
                  <a:pt x="8377258" y="5098406"/>
                  <a:pt x="7055170" y="6421048"/>
                </a:cubicBezTo>
                <a:cubicBezTo>
                  <a:pt x="6418354" y="7058133"/>
                  <a:pt x="6418354" y="7058133"/>
                  <a:pt x="6418354" y="7058133"/>
                </a:cubicBezTo>
                <a:cubicBezTo>
                  <a:pt x="5096266" y="8380775"/>
                  <a:pt x="2950470" y="8380775"/>
                  <a:pt x="1628382" y="7058133"/>
                </a:cubicBezTo>
                <a:cubicBezTo>
                  <a:pt x="991565" y="6421048"/>
                  <a:pt x="991565" y="6421048"/>
                  <a:pt x="991565" y="6421048"/>
                </a:cubicBezTo>
                <a:cubicBezTo>
                  <a:pt x="-330522" y="5098406"/>
                  <a:pt x="-330522" y="2951708"/>
                  <a:pt x="991565" y="1629066"/>
                </a:cubicBezTo>
                <a:cubicBezTo>
                  <a:pt x="1628382" y="991982"/>
                  <a:pt x="1628382" y="991982"/>
                  <a:pt x="1628382" y="991982"/>
                </a:cubicBezTo>
                <a:cubicBezTo>
                  <a:pt x="2289426" y="330660"/>
                  <a:pt x="3156397" y="0"/>
                  <a:pt x="4023368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7420DC-E46C-44BE-A2FC-745D474ABE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05116" y="2573924"/>
            <a:ext cx="1259463" cy="1259991"/>
          </a:xfrm>
          <a:custGeom>
            <a:avLst/>
            <a:gdLst>
              <a:gd name="connsiteX0" fmla="*/ 4023368 w 8046736"/>
              <a:gd name="connsiteY0" fmla="*/ 0 h 8050114"/>
              <a:gd name="connsiteX1" fmla="*/ 6418354 w 8046736"/>
              <a:gd name="connsiteY1" fmla="*/ 991982 h 8050114"/>
              <a:gd name="connsiteX2" fmla="*/ 7055170 w 8046736"/>
              <a:gd name="connsiteY2" fmla="*/ 1629066 h 8050114"/>
              <a:gd name="connsiteX3" fmla="*/ 7055170 w 8046736"/>
              <a:gd name="connsiteY3" fmla="*/ 6421048 h 8050114"/>
              <a:gd name="connsiteX4" fmla="*/ 6418354 w 8046736"/>
              <a:gd name="connsiteY4" fmla="*/ 7058133 h 8050114"/>
              <a:gd name="connsiteX5" fmla="*/ 1628382 w 8046736"/>
              <a:gd name="connsiteY5" fmla="*/ 7058133 h 8050114"/>
              <a:gd name="connsiteX6" fmla="*/ 991565 w 8046736"/>
              <a:gd name="connsiteY6" fmla="*/ 6421048 h 8050114"/>
              <a:gd name="connsiteX7" fmla="*/ 991565 w 8046736"/>
              <a:gd name="connsiteY7" fmla="*/ 1629066 h 8050114"/>
              <a:gd name="connsiteX8" fmla="*/ 1628382 w 8046736"/>
              <a:gd name="connsiteY8" fmla="*/ 991982 h 8050114"/>
              <a:gd name="connsiteX9" fmla="*/ 4023368 w 8046736"/>
              <a:gd name="connsiteY9" fmla="*/ 0 h 805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46736" h="8050114">
                <a:moveTo>
                  <a:pt x="4023368" y="0"/>
                </a:moveTo>
                <a:cubicBezTo>
                  <a:pt x="4890340" y="0"/>
                  <a:pt x="5757310" y="330660"/>
                  <a:pt x="6418354" y="991982"/>
                </a:cubicBezTo>
                <a:cubicBezTo>
                  <a:pt x="7055170" y="1629066"/>
                  <a:pt x="7055170" y="1629066"/>
                  <a:pt x="7055170" y="1629066"/>
                </a:cubicBezTo>
                <a:cubicBezTo>
                  <a:pt x="8377258" y="2951708"/>
                  <a:pt x="8377258" y="5098406"/>
                  <a:pt x="7055170" y="6421048"/>
                </a:cubicBezTo>
                <a:cubicBezTo>
                  <a:pt x="6418354" y="7058133"/>
                  <a:pt x="6418354" y="7058133"/>
                  <a:pt x="6418354" y="7058133"/>
                </a:cubicBezTo>
                <a:cubicBezTo>
                  <a:pt x="5096266" y="8380775"/>
                  <a:pt x="2950470" y="8380775"/>
                  <a:pt x="1628382" y="7058133"/>
                </a:cubicBezTo>
                <a:cubicBezTo>
                  <a:pt x="991565" y="6421048"/>
                  <a:pt x="991565" y="6421048"/>
                  <a:pt x="991565" y="6421048"/>
                </a:cubicBezTo>
                <a:cubicBezTo>
                  <a:pt x="-330522" y="5098406"/>
                  <a:pt x="-330522" y="2951708"/>
                  <a:pt x="991565" y="1629066"/>
                </a:cubicBezTo>
                <a:cubicBezTo>
                  <a:pt x="1628382" y="991982"/>
                  <a:pt x="1628382" y="991982"/>
                  <a:pt x="1628382" y="991982"/>
                </a:cubicBezTo>
                <a:cubicBezTo>
                  <a:pt x="2289426" y="330660"/>
                  <a:pt x="3156397" y="0"/>
                  <a:pt x="4023368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1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99AC5CB4-5FF9-4E18-9D94-94478F1FC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58326" y="175848"/>
            <a:ext cx="13870523" cy="13364304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45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99AC5CB4-5FF9-4E18-9D94-94478F1FC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463080" y="-492367"/>
            <a:ext cx="15257575" cy="14700734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4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415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99AC5CB4-5FF9-4E18-9D94-94478F1FC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760976" y="1335561"/>
            <a:ext cx="11463242" cy="11044879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2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45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6F69F73-D8F6-4011-B18F-94501EB735F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90" y="0"/>
            <a:ext cx="21259800" cy="9809018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1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261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83C36FF-5F8D-4BA8-B289-E005C16E13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70218" y="2832943"/>
            <a:ext cx="8046736" cy="8050114"/>
          </a:xfrm>
          <a:custGeom>
            <a:avLst/>
            <a:gdLst>
              <a:gd name="connsiteX0" fmla="*/ 4023368 w 8046736"/>
              <a:gd name="connsiteY0" fmla="*/ 0 h 8050114"/>
              <a:gd name="connsiteX1" fmla="*/ 6418353 w 8046736"/>
              <a:gd name="connsiteY1" fmla="*/ 991982 h 8050114"/>
              <a:gd name="connsiteX2" fmla="*/ 7055171 w 8046736"/>
              <a:gd name="connsiteY2" fmla="*/ 1629066 h 8050114"/>
              <a:gd name="connsiteX3" fmla="*/ 7055171 w 8046736"/>
              <a:gd name="connsiteY3" fmla="*/ 6421048 h 8050114"/>
              <a:gd name="connsiteX4" fmla="*/ 6418353 w 8046736"/>
              <a:gd name="connsiteY4" fmla="*/ 7058133 h 8050114"/>
              <a:gd name="connsiteX5" fmla="*/ 1628382 w 8046736"/>
              <a:gd name="connsiteY5" fmla="*/ 7058133 h 8050114"/>
              <a:gd name="connsiteX6" fmla="*/ 991565 w 8046736"/>
              <a:gd name="connsiteY6" fmla="*/ 6421048 h 8050114"/>
              <a:gd name="connsiteX7" fmla="*/ 991565 w 8046736"/>
              <a:gd name="connsiteY7" fmla="*/ 1629066 h 8050114"/>
              <a:gd name="connsiteX8" fmla="*/ 1628382 w 8046736"/>
              <a:gd name="connsiteY8" fmla="*/ 991982 h 8050114"/>
              <a:gd name="connsiteX9" fmla="*/ 4023368 w 8046736"/>
              <a:gd name="connsiteY9" fmla="*/ 0 h 805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46736" h="8050114">
                <a:moveTo>
                  <a:pt x="4023368" y="0"/>
                </a:moveTo>
                <a:cubicBezTo>
                  <a:pt x="4890339" y="0"/>
                  <a:pt x="5757309" y="330660"/>
                  <a:pt x="6418353" y="991982"/>
                </a:cubicBezTo>
                <a:cubicBezTo>
                  <a:pt x="7055171" y="1629066"/>
                  <a:pt x="7055171" y="1629066"/>
                  <a:pt x="7055171" y="1629066"/>
                </a:cubicBezTo>
                <a:cubicBezTo>
                  <a:pt x="8377258" y="2951708"/>
                  <a:pt x="8377258" y="5098406"/>
                  <a:pt x="7055171" y="6421048"/>
                </a:cubicBezTo>
                <a:cubicBezTo>
                  <a:pt x="6418353" y="7058133"/>
                  <a:pt x="6418353" y="7058133"/>
                  <a:pt x="6418353" y="7058133"/>
                </a:cubicBezTo>
                <a:cubicBezTo>
                  <a:pt x="5096266" y="8380775"/>
                  <a:pt x="2950470" y="8380775"/>
                  <a:pt x="1628382" y="7058133"/>
                </a:cubicBezTo>
                <a:cubicBezTo>
                  <a:pt x="991565" y="6421048"/>
                  <a:pt x="991565" y="6421048"/>
                  <a:pt x="991565" y="6421048"/>
                </a:cubicBezTo>
                <a:cubicBezTo>
                  <a:pt x="-330522" y="5098406"/>
                  <a:pt x="-330522" y="2951708"/>
                  <a:pt x="991565" y="1629066"/>
                </a:cubicBezTo>
                <a:cubicBezTo>
                  <a:pt x="1628382" y="991982"/>
                  <a:pt x="1628382" y="991982"/>
                  <a:pt x="1628382" y="991982"/>
                </a:cubicBezTo>
                <a:cubicBezTo>
                  <a:pt x="2289426" y="330660"/>
                  <a:pt x="3156397" y="0"/>
                  <a:pt x="4023368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952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1CAACFA-A336-43D7-8F2B-E1DE7FE1C47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70125" y="3134676"/>
            <a:ext cx="3619429" cy="3619010"/>
          </a:xfrm>
          <a:custGeom>
            <a:avLst/>
            <a:gdLst>
              <a:gd name="connsiteX0" fmla="*/ 3619429 w 3619429"/>
              <a:gd name="connsiteY0" fmla="*/ 0 h 3619010"/>
              <a:gd name="connsiteX1" fmla="*/ 3619429 w 3619429"/>
              <a:gd name="connsiteY1" fmla="*/ 3619010 h 3619010"/>
              <a:gd name="connsiteX2" fmla="*/ 0 w 3619429"/>
              <a:gd name="connsiteY2" fmla="*/ 3619010 h 3619010"/>
              <a:gd name="connsiteX3" fmla="*/ 917060 w 3619429"/>
              <a:gd name="connsiteY3" fmla="*/ 1505980 h 3619010"/>
              <a:gd name="connsiteX4" fmla="*/ 1507235 w 3619429"/>
              <a:gd name="connsiteY4" fmla="*/ 916362 h 3619010"/>
              <a:gd name="connsiteX5" fmla="*/ 3619429 w 3619429"/>
              <a:gd name="connsiteY5" fmla="*/ 0 h 3619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9429" h="3619010">
                <a:moveTo>
                  <a:pt x="3619429" y="0"/>
                </a:moveTo>
                <a:lnTo>
                  <a:pt x="3619429" y="3619010"/>
                </a:lnTo>
                <a:lnTo>
                  <a:pt x="0" y="3619010"/>
                </a:lnTo>
                <a:cubicBezTo>
                  <a:pt x="25520" y="2851308"/>
                  <a:pt x="331207" y="2091415"/>
                  <a:pt x="917060" y="1505980"/>
                </a:cubicBezTo>
                <a:cubicBezTo>
                  <a:pt x="1507235" y="916362"/>
                  <a:pt x="1507235" y="916362"/>
                  <a:pt x="1507235" y="916362"/>
                </a:cubicBezTo>
                <a:cubicBezTo>
                  <a:pt x="2092530" y="331486"/>
                  <a:pt x="2852145" y="25939"/>
                  <a:pt x="3619429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06080D-C429-48A8-B843-92D33ECB5B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298736" y="3134537"/>
            <a:ext cx="3623892" cy="3619150"/>
          </a:xfrm>
          <a:custGeom>
            <a:avLst/>
            <a:gdLst>
              <a:gd name="connsiteX0" fmla="*/ 0 w 3623892"/>
              <a:gd name="connsiteY0" fmla="*/ 0 h 3619150"/>
              <a:gd name="connsiteX1" fmla="*/ 2116795 w 3623892"/>
              <a:gd name="connsiteY1" fmla="*/ 916502 h 3619150"/>
              <a:gd name="connsiteX2" fmla="*/ 2706832 w 3623892"/>
              <a:gd name="connsiteY2" fmla="*/ 1506120 h 3619150"/>
              <a:gd name="connsiteX3" fmla="*/ 3623892 w 3623892"/>
              <a:gd name="connsiteY3" fmla="*/ 3619150 h 3619150"/>
              <a:gd name="connsiteX4" fmla="*/ 0 w 3623892"/>
              <a:gd name="connsiteY4" fmla="*/ 3619150 h 36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3892" h="3619150">
                <a:moveTo>
                  <a:pt x="0" y="0"/>
                </a:moveTo>
                <a:cubicBezTo>
                  <a:pt x="768958" y="24823"/>
                  <a:pt x="1530385" y="330370"/>
                  <a:pt x="2116795" y="916502"/>
                </a:cubicBezTo>
                <a:cubicBezTo>
                  <a:pt x="2706832" y="1506120"/>
                  <a:pt x="2706832" y="1506120"/>
                  <a:pt x="2706832" y="1506120"/>
                </a:cubicBezTo>
                <a:cubicBezTo>
                  <a:pt x="3292684" y="2091554"/>
                  <a:pt x="3598371" y="2851447"/>
                  <a:pt x="3623892" y="3619150"/>
                </a:cubicBezTo>
                <a:lnTo>
                  <a:pt x="0" y="36191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3097419-BD92-4E3B-9C5D-9A5A67E294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298736" y="6962871"/>
            <a:ext cx="3623892" cy="3618871"/>
          </a:xfrm>
          <a:custGeom>
            <a:avLst/>
            <a:gdLst>
              <a:gd name="connsiteX0" fmla="*/ 0 w 3623892"/>
              <a:gd name="connsiteY0" fmla="*/ 0 h 3618871"/>
              <a:gd name="connsiteX1" fmla="*/ 3623892 w 3623892"/>
              <a:gd name="connsiteY1" fmla="*/ 0 h 3618871"/>
              <a:gd name="connsiteX2" fmla="*/ 2706832 w 3623892"/>
              <a:gd name="connsiteY2" fmla="*/ 2112891 h 3618871"/>
              <a:gd name="connsiteX3" fmla="*/ 2116795 w 3623892"/>
              <a:gd name="connsiteY3" fmla="*/ 2702509 h 3618871"/>
              <a:gd name="connsiteX4" fmla="*/ 0 w 3623892"/>
              <a:gd name="connsiteY4" fmla="*/ 3618871 h 361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3892" h="3618871">
                <a:moveTo>
                  <a:pt x="0" y="0"/>
                </a:moveTo>
                <a:lnTo>
                  <a:pt x="3623892" y="0"/>
                </a:lnTo>
                <a:cubicBezTo>
                  <a:pt x="3598371" y="767563"/>
                  <a:pt x="3292684" y="1527456"/>
                  <a:pt x="2706832" y="2112891"/>
                </a:cubicBezTo>
                <a:cubicBezTo>
                  <a:pt x="2116795" y="2702509"/>
                  <a:pt x="2116795" y="2702509"/>
                  <a:pt x="2116795" y="2702509"/>
                </a:cubicBezTo>
                <a:cubicBezTo>
                  <a:pt x="1530385" y="3288640"/>
                  <a:pt x="768958" y="3594048"/>
                  <a:pt x="0" y="3618871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8122979-052C-4C34-8F77-81BE4B1E3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70125" y="6962870"/>
            <a:ext cx="3619429" cy="3618732"/>
          </a:xfrm>
          <a:custGeom>
            <a:avLst/>
            <a:gdLst>
              <a:gd name="connsiteX0" fmla="*/ 0 w 3619429"/>
              <a:gd name="connsiteY0" fmla="*/ 0 h 3618732"/>
              <a:gd name="connsiteX1" fmla="*/ 3619429 w 3619429"/>
              <a:gd name="connsiteY1" fmla="*/ 0 h 3618732"/>
              <a:gd name="connsiteX2" fmla="*/ 3619429 w 3619429"/>
              <a:gd name="connsiteY2" fmla="*/ 3618732 h 3618732"/>
              <a:gd name="connsiteX3" fmla="*/ 1507235 w 3619429"/>
              <a:gd name="connsiteY3" fmla="*/ 2702509 h 3618732"/>
              <a:gd name="connsiteX4" fmla="*/ 917060 w 3619429"/>
              <a:gd name="connsiteY4" fmla="*/ 2112891 h 3618732"/>
              <a:gd name="connsiteX5" fmla="*/ 0 w 3619429"/>
              <a:gd name="connsiteY5" fmla="*/ 0 h 361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9429" h="3618732">
                <a:moveTo>
                  <a:pt x="0" y="0"/>
                </a:moveTo>
                <a:lnTo>
                  <a:pt x="3619429" y="0"/>
                </a:lnTo>
                <a:lnTo>
                  <a:pt x="3619429" y="3618732"/>
                </a:lnTo>
                <a:cubicBezTo>
                  <a:pt x="2852145" y="3592793"/>
                  <a:pt x="2092530" y="3287385"/>
                  <a:pt x="1507235" y="2702509"/>
                </a:cubicBezTo>
                <a:cubicBezTo>
                  <a:pt x="917060" y="2112891"/>
                  <a:pt x="917060" y="2112891"/>
                  <a:pt x="917060" y="2112891"/>
                </a:cubicBezTo>
                <a:cubicBezTo>
                  <a:pt x="331207" y="1527456"/>
                  <a:pt x="25520" y="767563"/>
                  <a:pt x="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1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11885340" y="-10970939"/>
            <a:ext cx="983438" cy="22925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371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12159070" y="1487893"/>
            <a:ext cx="983438" cy="23472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23403737" y="0"/>
            <a:ext cx="983438" cy="1371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240083" y="304726"/>
            <a:ext cx="476655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240083" y="455765"/>
            <a:ext cx="203510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240083" y="606804"/>
            <a:ext cx="36271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329437" y="12917378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0BA415-90EF-494A-98BB-E4776AE09ABA}"/>
              </a:ext>
            </a:extLst>
          </p:cNvPr>
          <p:cNvSpPr/>
          <p:nvPr userDrawn="1"/>
        </p:nvSpPr>
        <p:spPr>
          <a:xfrm>
            <a:off x="1454245" y="455765"/>
            <a:ext cx="3222171" cy="117565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63060-CCE9-4A96-A067-6AC27B7E80B1}"/>
              </a:ext>
            </a:extLst>
          </p:cNvPr>
          <p:cNvSpPr txBox="1"/>
          <p:nvPr userDrawn="1"/>
        </p:nvSpPr>
        <p:spPr>
          <a:xfrm>
            <a:off x="1803534" y="751206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20916434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11885340" y="-10970939"/>
            <a:ext cx="983438" cy="22925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371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12159070" y="1487893"/>
            <a:ext cx="983438" cy="23472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23403737" y="0"/>
            <a:ext cx="983438" cy="1371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240083" y="304726"/>
            <a:ext cx="476655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240083" y="455765"/>
            <a:ext cx="203510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240083" y="606804"/>
            <a:ext cx="36271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329437" y="12917378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EB50162-B53A-4D53-985F-D3169468460F}"/>
              </a:ext>
            </a:extLst>
          </p:cNvPr>
          <p:cNvSpPr/>
          <p:nvPr userDrawn="1"/>
        </p:nvSpPr>
        <p:spPr>
          <a:xfrm>
            <a:off x="1454245" y="455765"/>
            <a:ext cx="3222171" cy="1175657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5AA740-871A-4FDD-B5BE-77B04DD73008}"/>
              </a:ext>
            </a:extLst>
          </p:cNvPr>
          <p:cNvSpPr txBox="1"/>
          <p:nvPr userDrawn="1"/>
        </p:nvSpPr>
        <p:spPr>
          <a:xfrm>
            <a:off x="1803534" y="751206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381446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CDF241A1-3249-4A50-880D-BD32EE8458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93587" y="0"/>
            <a:ext cx="10629901" cy="13716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1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11885340" y="-10970939"/>
            <a:ext cx="983438" cy="22925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371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12159070" y="1487893"/>
            <a:ext cx="983438" cy="23472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23403737" y="0"/>
            <a:ext cx="983438" cy="1371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240083" y="304726"/>
            <a:ext cx="476655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240083" y="455765"/>
            <a:ext cx="203510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240083" y="606804"/>
            <a:ext cx="36271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329437" y="12917378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36E49E-6A53-4F4D-9EED-FA6EEC2123E3}"/>
              </a:ext>
            </a:extLst>
          </p:cNvPr>
          <p:cNvSpPr txBox="1"/>
          <p:nvPr userDrawn="1"/>
        </p:nvSpPr>
        <p:spPr>
          <a:xfrm>
            <a:off x="10931791" y="230109"/>
            <a:ext cx="2523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24701823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F5F7554-38B1-48BE-91E4-43BCAA8E8F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84837" y="990600"/>
            <a:ext cx="11210150" cy="11741961"/>
          </a:xfrm>
          <a:custGeom>
            <a:avLst/>
            <a:gdLst>
              <a:gd name="connsiteX0" fmla="*/ 0 w 11210150"/>
              <a:gd name="connsiteY0" fmla="*/ 0 h 11741961"/>
              <a:gd name="connsiteX1" fmla="*/ 11210150 w 11210150"/>
              <a:gd name="connsiteY1" fmla="*/ 0 h 11741961"/>
              <a:gd name="connsiteX2" fmla="*/ 11210150 w 11210150"/>
              <a:gd name="connsiteY2" fmla="*/ 11741961 h 11741961"/>
              <a:gd name="connsiteX3" fmla="*/ 0 w 11210150"/>
              <a:gd name="connsiteY3" fmla="*/ 11741961 h 1174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0150" h="11741961">
                <a:moveTo>
                  <a:pt x="0" y="0"/>
                </a:moveTo>
                <a:lnTo>
                  <a:pt x="11210150" y="0"/>
                </a:lnTo>
                <a:lnTo>
                  <a:pt x="11210150" y="11741961"/>
                </a:lnTo>
                <a:lnTo>
                  <a:pt x="0" y="1174196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56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5432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482A689-CC2A-4F2B-BAB9-2127EA08A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9499" y="0"/>
            <a:ext cx="24686172" cy="13716000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E8DB23E-DC77-4E50-A38D-DDDDEEDB1A0B}"/>
              </a:ext>
            </a:extLst>
          </p:cNvPr>
          <p:cNvSpPr txBox="1">
            <a:spLocks/>
          </p:cNvSpPr>
          <p:nvPr userDrawn="1"/>
        </p:nvSpPr>
        <p:spPr>
          <a:xfrm>
            <a:off x="23766380" y="6566619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7B9C2-6A96-4E56-8A5F-50BC1EAA29D4}"/>
              </a:ext>
            </a:extLst>
          </p:cNvPr>
          <p:cNvSpPr txBox="1"/>
          <p:nvPr userDrawn="1"/>
        </p:nvSpPr>
        <p:spPr>
          <a:xfrm>
            <a:off x="21567352" y="12888077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131324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E8DB23E-DC77-4E50-A38D-DDDDEEDB1A0B}"/>
              </a:ext>
            </a:extLst>
          </p:cNvPr>
          <p:cNvSpPr txBox="1">
            <a:spLocks/>
          </p:cNvSpPr>
          <p:nvPr userDrawn="1"/>
        </p:nvSpPr>
        <p:spPr>
          <a:xfrm>
            <a:off x="23766380" y="6566619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7B9C2-6A96-4E56-8A5F-50BC1EAA29D4}"/>
              </a:ext>
            </a:extLst>
          </p:cNvPr>
          <p:cNvSpPr txBox="1"/>
          <p:nvPr userDrawn="1"/>
        </p:nvSpPr>
        <p:spPr>
          <a:xfrm>
            <a:off x="21567352" y="12888077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33928524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4E2DCC9-7A91-43AF-A2ED-33E09E36BA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82230" y="2946643"/>
            <a:ext cx="7822714" cy="7822714"/>
          </a:xfrm>
          <a:custGeom>
            <a:avLst/>
            <a:gdLst>
              <a:gd name="connsiteX0" fmla="*/ 0 w 7822714"/>
              <a:gd name="connsiteY0" fmla="*/ 0 h 7822714"/>
              <a:gd name="connsiteX1" fmla="*/ 7822714 w 7822714"/>
              <a:gd name="connsiteY1" fmla="*/ 0 h 7822714"/>
              <a:gd name="connsiteX2" fmla="*/ 7822714 w 7822714"/>
              <a:gd name="connsiteY2" fmla="*/ 7822714 h 7822714"/>
              <a:gd name="connsiteX3" fmla="*/ 0 w 7822714"/>
              <a:gd name="connsiteY3" fmla="*/ 7822714 h 782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2714" h="7822714">
                <a:moveTo>
                  <a:pt x="0" y="0"/>
                </a:moveTo>
                <a:lnTo>
                  <a:pt x="7822714" y="0"/>
                </a:lnTo>
                <a:lnTo>
                  <a:pt x="7822714" y="7822714"/>
                </a:lnTo>
                <a:lnTo>
                  <a:pt x="0" y="782271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11885340" y="-10970939"/>
            <a:ext cx="983438" cy="22925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371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12159070" y="1487893"/>
            <a:ext cx="983438" cy="23472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23403737" y="0"/>
            <a:ext cx="983438" cy="1371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240083" y="304726"/>
            <a:ext cx="476655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240083" y="455765"/>
            <a:ext cx="203510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240083" y="606804"/>
            <a:ext cx="36271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329437" y="12917378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36E49E-6A53-4F4D-9EED-FA6EEC2123E3}"/>
              </a:ext>
            </a:extLst>
          </p:cNvPr>
          <p:cNvSpPr txBox="1"/>
          <p:nvPr userDrawn="1"/>
        </p:nvSpPr>
        <p:spPr>
          <a:xfrm>
            <a:off x="10931791" y="230109"/>
            <a:ext cx="2523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</p:spTree>
    <p:extLst>
      <p:ext uri="{BB962C8B-B14F-4D97-AF65-F5344CB8AC3E}">
        <p14:creationId xmlns:p14="http://schemas.microsoft.com/office/powerpoint/2010/main" val="5104869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11885340" y="-10970939"/>
            <a:ext cx="983438" cy="22925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371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12159070" y="1487893"/>
            <a:ext cx="983438" cy="23472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23403737" y="0"/>
            <a:ext cx="983438" cy="1371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240083" y="304726"/>
            <a:ext cx="476655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240083" y="455765"/>
            <a:ext cx="203510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240083" y="606804"/>
            <a:ext cx="36271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329437" y="12917378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0BA415-90EF-494A-98BB-E4776AE09ABA}"/>
              </a:ext>
            </a:extLst>
          </p:cNvPr>
          <p:cNvSpPr/>
          <p:nvPr userDrawn="1"/>
        </p:nvSpPr>
        <p:spPr>
          <a:xfrm>
            <a:off x="1454245" y="455765"/>
            <a:ext cx="3222171" cy="117565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63060-CCE9-4A96-A067-6AC27B7E80B1}"/>
              </a:ext>
            </a:extLst>
          </p:cNvPr>
          <p:cNvSpPr txBox="1"/>
          <p:nvPr userDrawn="1"/>
        </p:nvSpPr>
        <p:spPr>
          <a:xfrm>
            <a:off x="1803534" y="751206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411318C-4794-4780-B048-65BF2EFB21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193587" y="0"/>
            <a:ext cx="12193589" cy="13716000"/>
          </a:xfrm>
          <a:custGeom>
            <a:avLst/>
            <a:gdLst>
              <a:gd name="connsiteX0" fmla="*/ 0 w 12193589"/>
              <a:gd name="connsiteY0" fmla="*/ 0 h 13716000"/>
              <a:gd name="connsiteX1" fmla="*/ 12193589 w 12193589"/>
              <a:gd name="connsiteY1" fmla="*/ 0 h 13716000"/>
              <a:gd name="connsiteX2" fmla="*/ 12193589 w 12193589"/>
              <a:gd name="connsiteY2" fmla="*/ 13716000 h 13716000"/>
              <a:gd name="connsiteX3" fmla="*/ 0 w 12193589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9" h="13716000">
                <a:moveTo>
                  <a:pt x="0" y="0"/>
                </a:moveTo>
                <a:lnTo>
                  <a:pt x="12193589" y="0"/>
                </a:lnTo>
                <a:lnTo>
                  <a:pt x="12193589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62986-BE9C-4DF7-95D3-186FF46BE1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14959" y="3679372"/>
            <a:ext cx="6357257" cy="6357257"/>
          </a:xfrm>
          <a:custGeom>
            <a:avLst/>
            <a:gdLst>
              <a:gd name="connsiteX0" fmla="*/ 2180666 w 6357257"/>
              <a:gd name="connsiteY0" fmla="*/ 0 h 6357257"/>
              <a:gd name="connsiteX1" fmla="*/ 4176591 w 6357257"/>
              <a:gd name="connsiteY1" fmla="*/ 0 h 6357257"/>
              <a:gd name="connsiteX2" fmla="*/ 6357257 w 6357257"/>
              <a:gd name="connsiteY2" fmla="*/ 2180666 h 6357257"/>
              <a:gd name="connsiteX3" fmla="*/ 6357257 w 6357257"/>
              <a:gd name="connsiteY3" fmla="*/ 4176591 h 6357257"/>
              <a:gd name="connsiteX4" fmla="*/ 4176591 w 6357257"/>
              <a:gd name="connsiteY4" fmla="*/ 6357257 h 6357257"/>
              <a:gd name="connsiteX5" fmla="*/ 2180666 w 6357257"/>
              <a:gd name="connsiteY5" fmla="*/ 6357257 h 6357257"/>
              <a:gd name="connsiteX6" fmla="*/ 0 w 6357257"/>
              <a:gd name="connsiteY6" fmla="*/ 4176591 h 6357257"/>
              <a:gd name="connsiteX7" fmla="*/ 0 w 6357257"/>
              <a:gd name="connsiteY7" fmla="*/ 2180666 h 6357257"/>
              <a:gd name="connsiteX8" fmla="*/ 2180666 w 6357257"/>
              <a:gd name="connsiteY8" fmla="*/ 0 h 635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257" h="6357257">
                <a:moveTo>
                  <a:pt x="2180666" y="0"/>
                </a:moveTo>
                <a:lnTo>
                  <a:pt x="4176591" y="0"/>
                </a:lnTo>
                <a:cubicBezTo>
                  <a:pt x="5380940" y="0"/>
                  <a:pt x="6357257" y="976317"/>
                  <a:pt x="6357257" y="2180666"/>
                </a:cubicBezTo>
                <a:lnTo>
                  <a:pt x="6357257" y="4176591"/>
                </a:lnTo>
                <a:cubicBezTo>
                  <a:pt x="6357257" y="5380940"/>
                  <a:pt x="5380940" y="6357257"/>
                  <a:pt x="4176591" y="6357257"/>
                </a:cubicBezTo>
                <a:lnTo>
                  <a:pt x="2180666" y="6357257"/>
                </a:lnTo>
                <a:cubicBezTo>
                  <a:pt x="976317" y="6357257"/>
                  <a:pt x="0" y="5380940"/>
                  <a:pt x="0" y="4176591"/>
                </a:cubicBezTo>
                <a:lnTo>
                  <a:pt x="0" y="2180666"/>
                </a:lnTo>
                <a:cubicBezTo>
                  <a:pt x="0" y="976317"/>
                  <a:pt x="976317" y="0"/>
                  <a:pt x="2180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6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11885340" y="-10970939"/>
            <a:ext cx="983438" cy="22925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371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12159070" y="1487893"/>
            <a:ext cx="983438" cy="23472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23403737" y="0"/>
            <a:ext cx="983438" cy="1371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23588080" y="304726"/>
            <a:ext cx="476655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23588080" y="455765"/>
            <a:ext cx="203510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23588080" y="606804"/>
            <a:ext cx="36271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23677434" y="12917378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0BA415-90EF-494A-98BB-E4776AE09ABA}"/>
              </a:ext>
            </a:extLst>
          </p:cNvPr>
          <p:cNvSpPr/>
          <p:nvPr userDrawn="1"/>
        </p:nvSpPr>
        <p:spPr>
          <a:xfrm>
            <a:off x="19827648" y="455765"/>
            <a:ext cx="3222171" cy="117565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63060-CCE9-4A96-A067-6AC27B7E80B1}"/>
              </a:ext>
            </a:extLst>
          </p:cNvPr>
          <p:cNvSpPr txBox="1"/>
          <p:nvPr userDrawn="1"/>
        </p:nvSpPr>
        <p:spPr>
          <a:xfrm>
            <a:off x="20176937" y="751206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411318C-4794-4780-B048-65BF2EFB21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793" y="0"/>
            <a:ext cx="12193589" cy="13716000"/>
          </a:xfrm>
          <a:custGeom>
            <a:avLst/>
            <a:gdLst>
              <a:gd name="connsiteX0" fmla="*/ 0 w 12193589"/>
              <a:gd name="connsiteY0" fmla="*/ 0 h 13716000"/>
              <a:gd name="connsiteX1" fmla="*/ 12193589 w 12193589"/>
              <a:gd name="connsiteY1" fmla="*/ 0 h 13716000"/>
              <a:gd name="connsiteX2" fmla="*/ 12193589 w 12193589"/>
              <a:gd name="connsiteY2" fmla="*/ 13716000 h 13716000"/>
              <a:gd name="connsiteX3" fmla="*/ 0 w 12193589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9" h="13716000">
                <a:moveTo>
                  <a:pt x="0" y="0"/>
                </a:moveTo>
                <a:lnTo>
                  <a:pt x="12193589" y="0"/>
                </a:lnTo>
                <a:lnTo>
                  <a:pt x="12193589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62986-BE9C-4DF7-95D3-186FF46BE1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14959" y="3679372"/>
            <a:ext cx="6357257" cy="6357257"/>
          </a:xfrm>
          <a:custGeom>
            <a:avLst/>
            <a:gdLst>
              <a:gd name="connsiteX0" fmla="*/ 2180666 w 6357257"/>
              <a:gd name="connsiteY0" fmla="*/ 0 h 6357257"/>
              <a:gd name="connsiteX1" fmla="*/ 4176591 w 6357257"/>
              <a:gd name="connsiteY1" fmla="*/ 0 h 6357257"/>
              <a:gd name="connsiteX2" fmla="*/ 6357257 w 6357257"/>
              <a:gd name="connsiteY2" fmla="*/ 2180666 h 6357257"/>
              <a:gd name="connsiteX3" fmla="*/ 6357257 w 6357257"/>
              <a:gd name="connsiteY3" fmla="*/ 4176591 h 6357257"/>
              <a:gd name="connsiteX4" fmla="*/ 4176591 w 6357257"/>
              <a:gd name="connsiteY4" fmla="*/ 6357257 h 6357257"/>
              <a:gd name="connsiteX5" fmla="*/ 2180666 w 6357257"/>
              <a:gd name="connsiteY5" fmla="*/ 6357257 h 6357257"/>
              <a:gd name="connsiteX6" fmla="*/ 0 w 6357257"/>
              <a:gd name="connsiteY6" fmla="*/ 4176591 h 6357257"/>
              <a:gd name="connsiteX7" fmla="*/ 0 w 6357257"/>
              <a:gd name="connsiteY7" fmla="*/ 2180666 h 6357257"/>
              <a:gd name="connsiteX8" fmla="*/ 2180666 w 6357257"/>
              <a:gd name="connsiteY8" fmla="*/ 0 h 635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257" h="6357257">
                <a:moveTo>
                  <a:pt x="2180666" y="0"/>
                </a:moveTo>
                <a:lnTo>
                  <a:pt x="4176591" y="0"/>
                </a:lnTo>
                <a:cubicBezTo>
                  <a:pt x="5380940" y="0"/>
                  <a:pt x="6357257" y="976317"/>
                  <a:pt x="6357257" y="2180666"/>
                </a:cubicBezTo>
                <a:lnTo>
                  <a:pt x="6357257" y="4176591"/>
                </a:lnTo>
                <a:cubicBezTo>
                  <a:pt x="6357257" y="5380940"/>
                  <a:pt x="5380940" y="6357257"/>
                  <a:pt x="4176591" y="6357257"/>
                </a:cubicBezTo>
                <a:lnTo>
                  <a:pt x="2180666" y="6357257"/>
                </a:lnTo>
                <a:cubicBezTo>
                  <a:pt x="976317" y="6357257"/>
                  <a:pt x="0" y="5380940"/>
                  <a:pt x="0" y="4176591"/>
                </a:cubicBezTo>
                <a:lnTo>
                  <a:pt x="0" y="2180666"/>
                </a:lnTo>
                <a:cubicBezTo>
                  <a:pt x="0" y="976317"/>
                  <a:pt x="976317" y="0"/>
                  <a:pt x="2180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9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5562B8-40F2-4731-9234-F72F7B0C8FA9}"/>
              </a:ext>
            </a:extLst>
          </p:cNvPr>
          <p:cNvSpPr/>
          <p:nvPr userDrawn="1"/>
        </p:nvSpPr>
        <p:spPr>
          <a:xfrm rot="5400000">
            <a:off x="11885340" y="-10970939"/>
            <a:ext cx="983438" cy="22925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371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CB942-6ECB-49C3-BCDF-B7B7905525F3}"/>
              </a:ext>
            </a:extLst>
          </p:cNvPr>
          <p:cNvSpPr/>
          <p:nvPr userDrawn="1"/>
        </p:nvSpPr>
        <p:spPr>
          <a:xfrm rot="5400000">
            <a:off x="12159070" y="1487893"/>
            <a:ext cx="983438" cy="23472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23403737" y="0"/>
            <a:ext cx="983438" cy="1371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23588080" y="304726"/>
            <a:ext cx="476655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23588080" y="455765"/>
            <a:ext cx="203510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23588080" y="606804"/>
            <a:ext cx="36271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23677434" y="12917378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0BA415-90EF-494A-98BB-E4776AE09ABA}"/>
              </a:ext>
            </a:extLst>
          </p:cNvPr>
          <p:cNvSpPr/>
          <p:nvPr userDrawn="1"/>
        </p:nvSpPr>
        <p:spPr>
          <a:xfrm>
            <a:off x="19827648" y="455765"/>
            <a:ext cx="3222171" cy="117565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63060-CCE9-4A96-A067-6AC27B7E80B1}"/>
              </a:ext>
            </a:extLst>
          </p:cNvPr>
          <p:cNvSpPr txBox="1"/>
          <p:nvPr userDrawn="1"/>
        </p:nvSpPr>
        <p:spPr>
          <a:xfrm>
            <a:off x="20176937" y="751206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411318C-4794-4780-B048-65BF2EFB21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2" y="0"/>
            <a:ext cx="12193589" cy="13716000"/>
          </a:xfrm>
          <a:custGeom>
            <a:avLst/>
            <a:gdLst>
              <a:gd name="connsiteX0" fmla="*/ 0 w 12193589"/>
              <a:gd name="connsiteY0" fmla="*/ 0 h 13716000"/>
              <a:gd name="connsiteX1" fmla="*/ 12193589 w 12193589"/>
              <a:gd name="connsiteY1" fmla="*/ 0 h 13716000"/>
              <a:gd name="connsiteX2" fmla="*/ 12193589 w 12193589"/>
              <a:gd name="connsiteY2" fmla="*/ 13716000 h 13716000"/>
              <a:gd name="connsiteX3" fmla="*/ 0 w 12193589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9" h="13716000">
                <a:moveTo>
                  <a:pt x="0" y="0"/>
                </a:moveTo>
                <a:lnTo>
                  <a:pt x="12193589" y="0"/>
                </a:lnTo>
                <a:lnTo>
                  <a:pt x="12193589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62986-BE9C-4DF7-95D3-186FF46BE1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14959" y="3679372"/>
            <a:ext cx="6357257" cy="6357257"/>
          </a:xfrm>
          <a:custGeom>
            <a:avLst/>
            <a:gdLst>
              <a:gd name="connsiteX0" fmla="*/ 2180666 w 6357257"/>
              <a:gd name="connsiteY0" fmla="*/ 0 h 6357257"/>
              <a:gd name="connsiteX1" fmla="*/ 4176591 w 6357257"/>
              <a:gd name="connsiteY1" fmla="*/ 0 h 6357257"/>
              <a:gd name="connsiteX2" fmla="*/ 6357257 w 6357257"/>
              <a:gd name="connsiteY2" fmla="*/ 2180666 h 6357257"/>
              <a:gd name="connsiteX3" fmla="*/ 6357257 w 6357257"/>
              <a:gd name="connsiteY3" fmla="*/ 4176591 h 6357257"/>
              <a:gd name="connsiteX4" fmla="*/ 4176591 w 6357257"/>
              <a:gd name="connsiteY4" fmla="*/ 6357257 h 6357257"/>
              <a:gd name="connsiteX5" fmla="*/ 2180666 w 6357257"/>
              <a:gd name="connsiteY5" fmla="*/ 6357257 h 6357257"/>
              <a:gd name="connsiteX6" fmla="*/ 0 w 6357257"/>
              <a:gd name="connsiteY6" fmla="*/ 4176591 h 6357257"/>
              <a:gd name="connsiteX7" fmla="*/ 0 w 6357257"/>
              <a:gd name="connsiteY7" fmla="*/ 2180666 h 6357257"/>
              <a:gd name="connsiteX8" fmla="*/ 2180666 w 6357257"/>
              <a:gd name="connsiteY8" fmla="*/ 0 h 635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257" h="6357257">
                <a:moveTo>
                  <a:pt x="2180666" y="0"/>
                </a:moveTo>
                <a:lnTo>
                  <a:pt x="4176591" y="0"/>
                </a:lnTo>
                <a:cubicBezTo>
                  <a:pt x="5380940" y="0"/>
                  <a:pt x="6357257" y="976317"/>
                  <a:pt x="6357257" y="2180666"/>
                </a:cubicBezTo>
                <a:lnTo>
                  <a:pt x="6357257" y="4176591"/>
                </a:lnTo>
                <a:cubicBezTo>
                  <a:pt x="6357257" y="5380940"/>
                  <a:pt x="5380940" y="6357257"/>
                  <a:pt x="4176591" y="6357257"/>
                </a:cubicBezTo>
                <a:lnTo>
                  <a:pt x="2180666" y="6357257"/>
                </a:lnTo>
                <a:cubicBezTo>
                  <a:pt x="976317" y="6357257"/>
                  <a:pt x="0" y="5380940"/>
                  <a:pt x="0" y="4176591"/>
                </a:cubicBezTo>
                <a:lnTo>
                  <a:pt x="0" y="2180666"/>
                </a:lnTo>
                <a:cubicBezTo>
                  <a:pt x="0" y="976317"/>
                  <a:pt x="976317" y="0"/>
                  <a:pt x="2180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4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8">
            <a:extLst>
              <a:ext uri="{FF2B5EF4-FFF2-40B4-BE49-F238E27FC236}">
                <a16:creationId xmlns:a16="http://schemas.microsoft.com/office/drawing/2014/main" id="{6884AB12-9032-475A-82B0-6E1C4050A8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69294" y="1331383"/>
            <a:ext cx="11048587" cy="11053233"/>
          </a:xfrm>
          <a:custGeom>
            <a:avLst/>
            <a:gdLst>
              <a:gd name="connsiteX0" fmla="*/ 2834837 w 5669673"/>
              <a:gd name="connsiteY0" fmla="*/ 0 h 5672056"/>
              <a:gd name="connsiteX1" fmla="*/ 4522327 w 5669673"/>
              <a:gd name="connsiteY1" fmla="*/ 698944 h 5672056"/>
              <a:gd name="connsiteX2" fmla="*/ 4971023 w 5669673"/>
              <a:gd name="connsiteY2" fmla="*/ 1147830 h 5672056"/>
              <a:gd name="connsiteX3" fmla="*/ 4971023 w 5669673"/>
              <a:gd name="connsiteY3" fmla="*/ 4524228 h 5672056"/>
              <a:gd name="connsiteX4" fmla="*/ 4522327 w 5669673"/>
              <a:gd name="connsiteY4" fmla="*/ 4973113 h 5672056"/>
              <a:gd name="connsiteX5" fmla="*/ 1147346 w 5669673"/>
              <a:gd name="connsiteY5" fmla="*/ 4973113 h 5672056"/>
              <a:gd name="connsiteX6" fmla="*/ 698650 w 5669673"/>
              <a:gd name="connsiteY6" fmla="*/ 4524228 h 5672056"/>
              <a:gd name="connsiteX7" fmla="*/ 698650 w 5669673"/>
              <a:gd name="connsiteY7" fmla="*/ 1147830 h 5672056"/>
              <a:gd name="connsiteX8" fmla="*/ 1147346 w 5669673"/>
              <a:gd name="connsiteY8" fmla="*/ 698944 h 5672056"/>
              <a:gd name="connsiteX9" fmla="*/ 2834837 w 5669673"/>
              <a:gd name="connsiteY9" fmla="*/ 0 h 567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9673" h="5672056">
                <a:moveTo>
                  <a:pt x="2834837" y="0"/>
                </a:moveTo>
                <a:cubicBezTo>
                  <a:pt x="3445698" y="0"/>
                  <a:pt x="4056560" y="232981"/>
                  <a:pt x="4522327" y="698944"/>
                </a:cubicBezTo>
                <a:cubicBezTo>
                  <a:pt x="4971023" y="1147830"/>
                  <a:pt x="4971023" y="1147830"/>
                  <a:pt x="4971023" y="1147830"/>
                </a:cubicBezTo>
                <a:cubicBezTo>
                  <a:pt x="5902557" y="2079754"/>
                  <a:pt x="5902557" y="3592303"/>
                  <a:pt x="4971023" y="4524228"/>
                </a:cubicBezTo>
                <a:cubicBezTo>
                  <a:pt x="4522327" y="4973113"/>
                  <a:pt x="4522327" y="4973113"/>
                  <a:pt x="4522327" y="4973113"/>
                </a:cubicBezTo>
                <a:cubicBezTo>
                  <a:pt x="3590793" y="5905038"/>
                  <a:pt x="2078880" y="5905038"/>
                  <a:pt x="1147346" y="4973113"/>
                </a:cubicBezTo>
                <a:cubicBezTo>
                  <a:pt x="698650" y="4524228"/>
                  <a:pt x="698650" y="4524228"/>
                  <a:pt x="698650" y="4524228"/>
                </a:cubicBezTo>
                <a:cubicBezTo>
                  <a:pt x="-232884" y="3592303"/>
                  <a:pt x="-232884" y="2079754"/>
                  <a:pt x="698650" y="1147830"/>
                </a:cubicBezTo>
                <a:cubicBezTo>
                  <a:pt x="1147346" y="698944"/>
                  <a:pt x="1147346" y="698944"/>
                  <a:pt x="1147346" y="698944"/>
                </a:cubicBezTo>
                <a:cubicBezTo>
                  <a:pt x="1613113" y="232981"/>
                  <a:pt x="2223975" y="0"/>
                  <a:pt x="2834837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371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7B87B-45E7-4AE7-9E9F-48F570D39556}"/>
              </a:ext>
            </a:extLst>
          </p:cNvPr>
          <p:cNvSpPr/>
          <p:nvPr userDrawn="1"/>
        </p:nvSpPr>
        <p:spPr>
          <a:xfrm>
            <a:off x="23403737" y="0"/>
            <a:ext cx="983438" cy="1371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83E7B4-D919-418E-8C79-FE532F656603}"/>
              </a:ext>
            </a:extLst>
          </p:cNvPr>
          <p:cNvCxnSpPr/>
          <p:nvPr userDrawn="1"/>
        </p:nvCxnSpPr>
        <p:spPr>
          <a:xfrm>
            <a:off x="240083" y="304726"/>
            <a:ext cx="476655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18541-68C2-4DF9-AC8A-1ECB0677CF50}"/>
              </a:ext>
            </a:extLst>
          </p:cNvPr>
          <p:cNvCxnSpPr>
            <a:cxnSpLocks/>
          </p:cNvCxnSpPr>
          <p:nvPr userDrawn="1"/>
        </p:nvCxnSpPr>
        <p:spPr>
          <a:xfrm>
            <a:off x="240083" y="455765"/>
            <a:ext cx="203510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6FCAEE-47CD-4C71-94C3-830250430BF7}"/>
              </a:ext>
            </a:extLst>
          </p:cNvPr>
          <p:cNvCxnSpPr>
            <a:cxnSpLocks/>
          </p:cNvCxnSpPr>
          <p:nvPr userDrawn="1"/>
        </p:nvCxnSpPr>
        <p:spPr>
          <a:xfrm>
            <a:off x="240083" y="606804"/>
            <a:ext cx="362713" cy="0"/>
          </a:xfrm>
          <a:prstGeom prst="line">
            <a:avLst/>
          </a:prstGeom>
          <a:ln w="50800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0F7B99-6DE8-4F59-95D2-587A27CB4EB8}"/>
              </a:ext>
            </a:extLst>
          </p:cNvPr>
          <p:cNvSpPr txBox="1">
            <a:spLocks/>
          </p:cNvSpPr>
          <p:nvPr userDrawn="1"/>
        </p:nvSpPr>
        <p:spPr>
          <a:xfrm>
            <a:off x="329437" y="12917378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C0BA415-90EF-494A-98BB-E4776AE09ABA}"/>
              </a:ext>
            </a:extLst>
          </p:cNvPr>
          <p:cNvSpPr/>
          <p:nvPr userDrawn="1"/>
        </p:nvSpPr>
        <p:spPr>
          <a:xfrm>
            <a:off x="1454245" y="455765"/>
            <a:ext cx="3222171" cy="1175657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63060-CCE9-4A96-A067-6AC27B7E80B1}"/>
              </a:ext>
            </a:extLst>
          </p:cNvPr>
          <p:cNvSpPr txBox="1"/>
          <p:nvPr userDrawn="1"/>
        </p:nvSpPr>
        <p:spPr>
          <a:xfrm>
            <a:off x="1803534" y="751206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62986-BE9C-4DF7-95D3-186FF46BE1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V="1">
            <a:off x="9014959" y="3679372"/>
            <a:ext cx="6357257" cy="6357257"/>
          </a:xfrm>
          <a:custGeom>
            <a:avLst/>
            <a:gdLst>
              <a:gd name="connsiteX0" fmla="*/ 2180666 w 6357257"/>
              <a:gd name="connsiteY0" fmla="*/ 0 h 6357257"/>
              <a:gd name="connsiteX1" fmla="*/ 4176591 w 6357257"/>
              <a:gd name="connsiteY1" fmla="*/ 0 h 6357257"/>
              <a:gd name="connsiteX2" fmla="*/ 6357257 w 6357257"/>
              <a:gd name="connsiteY2" fmla="*/ 2180666 h 6357257"/>
              <a:gd name="connsiteX3" fmla="*/ 6357257 w 6357257"/>
              <a:gd name="connsiteY3" fmla="*/ 4176591 h 6357257"/>
              <a:gd name="connsiteX4" fmla="*/ 4176591 w 6357257"/>
              <a:gd name="connsiteY4" fmla="*/ 6357257 h 6357257"/>
              <a:gd name="connsiteX5" fmla="*/ 2180666 w 6357257"/>
              <a:gd name="connsiteY5" fmla="*/ 6357257 h 6357257"/>
              <a:gd name="connsiteX6" fmla="*/ 0 w 6357257"/>
              <a:gd name="connsiteY6" fmla="*/ 4176591 h 6357257"/>
              <a:gd name="connsiteX7" fmla="*/ 0 w 6357257"/>
              <a:gd name="connsiteY7" fmla="*/ 2180666 h 6357257"/>
              <a:gd name="connsiteX8" fmla="*/ 2180666 w 6357257"/>
              <a:gd name="connsiteY8" fmla="*/ 0 h 635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257" h="6357257">
                <a:moveTo>
                  <a:pt x="2180666" y="0"/>
                </a:moveTo>
                <a:lnTo>
                  <a:pt x="4176591" y="0"/>
                </a:lnTo>
                <a:cubicBezTo>
                  <a:pt x="5380940" y="0"/>
                  <a:pt x="6357257" y="976317"/>
                  <a:pt x="6357257" y="2180666"/>
                </a:cubicBezTo>
                <a:lnTo>
                  <a:pt x="6357257" y="4176591"/>
                </a:lnTo>
                <a:cubicBezTo>
                  <a:pt x="6357257" y="5380940"/>
                  <a:pt x="5380940" y="6357257"/>
                  <a:pt x="4176591" y="6357257"/>
                </a:cubicBezTo>
                <a:lnTo>
                  <a:pt x="2180666" y="6357257"/>
                </a:lnTo>
                <a:cubicBezTo>
                  <a:pt x="976317" y="6357257"/>
                  <a:pt x="0" y="5380940"/>
                  <a:pt x="0" y="4176591"/>
                </a:cubicBezTo>
                <a:lnTo>
                  <a:pt x="0" y="2180666"/>
                </a:lnTo>
                <a:cubicBezTo>
                  <a:pt x="0" y="976317"/>
                  <a:pt x="976317" y="0"/>
                  <a:pt x="2180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0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5327622" y="0"/>
            <a:ext cx="19059553" cy="13716000"/>
          </a:xfrm>
          <a:prstGeom prst="rect">
            <a:avLst/>
          </a:prstGeom>
          <a:pattFill prst="pct5">
            <a:fgClr>
              <a:srgbClr val="DEE2E4"/>
            </a:fgClr>
            <a:bgClr>
              <a:srgbClr val="A0ACB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3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37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770077" y="11875706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7" y="6566619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446240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538088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3" y="629936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356954"/>
            <a:ext cx="492444" cy="1732470"/>
            <a:chOff x="232186" y="1356954"/>
            <a:chExt cx="492444" cy="173247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1992356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356954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27759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983438" y="0"/>
            <a:ext cx="0" cy="13716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EA7C05D-F1DC-463F-989D-14FCC661B2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51942" y="1775076"/>
            <a:ext cx="3348002" cy="3349409"/>
          </a:xfrm>
          <a:custGeom>
            <a:avLst/>
            <a:gdLst>
              <a:gd name="connsiteX0" fmla="*/ 1674001 w 3348002"/>
              <a:gd name="connsiteY0" fmla="*/ 0 h 3349409"/>
              <a:gd name="connsiteX1" fmla="*/ 2670482 w 3348002"/>
              <a:gd name="connsiteY1" fmla="*/ 412733 h 3349409"/>
              <a:gd name="connsiteX2" fmla="*/ 2935442 w 3348002"/>
              <a:gd name="connsiteY2" fmla="*/ 677805 h 3349409"/>
              <a:gd name="connsiteX3" fmla="*/ 2935442 w 3348002"/>
              <a:gd name="connsiteY3" fmla="*/ 2671604 h 3349409"/>
              <a:gd name="connsiteX4" fmla="*/ 2670482 w 3348002"/>
              <a:gd name="connsiteY4" fmla="*/ 2936676 h 3349409"/>
              <a:gd name="connsiteX5" fmla="*/ 677520 w 3348002"/>
              <a:gd name="connsiteY5" fmla="*/ 2936676 h 3349409"/>
              <a:gd name="connsiteX6" fmla="*/ 412560 w 3348002"/>
              <a:gd name="connsiteY6" fmla="*/ 2671604 h 3349409"/>
              <a:gd name="connsiteX7" fmla="*/ 412560 w 3348002"/>
              <a:gd name="connsiteY7" fmla="*/ 677805 h 3349409"/>
              <a:gd name="connsiteX8" fmla="*/ 677520 w 3348002"/>
              <a:gd name="connsiteY8" fmla="*/ 412733 h 3349409"/>
              <a:gd name="connsiteX9" fmla="*/ 1674001 w 3348002"/>
              <a:gd name="connsiteY9" fmla="*/ 0 h 334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48002" h="3349409">
                <a:moveTo>
                  <a:pt x="1674001" y="0"/>
                </a:moveTo>
                <a:cubicBezTo>
                  <a:pt x="2034722" y="0"/>
                  <a:pt x="2395442" y="137578"/>
                  <a:pt x="2670482" y="412733"/>
                </a:cubicBezTo>
                <a:cubicBezTo>
                  <a:pt x="2935442" y="677805"/>
                  <a:pt x="2935442" y="677805"/>
                  <a:pt x="2935442" y="677805"/>
                </a:cubicBezTo>
                <a:cubicBezTo>
                  <a:pt x="3485523" y="1228117"/>
                  <a:pt x="3485523" y="2121293"/>
                  <a:pt x="2935442" y="2671604"/>
                </a:cubicBezTo>
                <a:cubicBezTo>
                  <a:pt x="2670482" y="2936676"/>
                  <a:pt x="2670482" y="2936676"/>
                  <a:pt x="2670482" y="2936676"/>
                </a:cubicBezTo>
                <a:cubicBezTo>
                  <a:pt x="2120402" y="3486987"/>
                  <a:pt x="1227600" y="3486987"/>
                  <a:pt x="677520" y="2936676"/>
                </a:cubicBezTo>
                <a:cubicBezTo>
                  <a:pt x="412560" y="2671604"/>
                  <a:pt x="412560" y="2671604"/>
                  <a:pt x="412560" y="2671604"/>
                </a:cubicBezTo>
                <a:cubicBezTo>
                  <a:pt x="-137521" y="2121293"/>
                  <a:pt x="-137521" y="1228117"/>
                  <a:pt x="412560" y="677805"/>
                </a:cubicBezTo>
                <a:cubicBezTo>
                  <a:pt x="677520" y="412733"/>
                  <a:pt x="677520" y="412733"/>
                  <a:pt x="677520" y="412733"/>
                </a:cubicBezTo>
                <a:cubicBezTo>
                  <a:pt x="952560" y="137578"/>
                  <a:pt x="1313281" y="0"/>
                  <a:pt x="167400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DD218A9-C81F-4FF9-AF7E-D26C0FC978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880401" y="5183295"/>
            <a:ext cx="3348003" cy="3349409"/>
          </a:xfrm>
          <a:custGeom>
            <a:avLst/>
            <a:gdLst>
              <a:gd name="connsiteX0" fmla="*/ 1674001 w 3348003"/>
              <a:gd name="connsiteY0" fmla="*/ 0 h 3349409"/>
              <a:gd name="connsiteX1" fmla="*/ 2670482 w 3348003"/>
              <a:gd name="connsiteY1" fmla="*/ 412734 h 3349409"/>
              <a:gd name="connsiteX2" fmla="*/ 2935443 w 3348003"/>
              <a:gd name="connsiteY2" fmla="*/ 677805 h 3349409"/>
              <a:gd name="connsiteX3" fmla="*/ 2935443 w 3348003"/>
              <a:gd name="connsiteY3" fmla="*/ 2671604 h 3349409"/>
              <a:gd name="connsiteX4" fmla="*/ 2670482 w 3348003"/>
              <a:gd name="connsiteY4" fmla="*/ 2936676 h 3349409"/>
              <a:gd name="connsiteX5" fmla="*/ 677520 w 3348003"/>
              <a:gd name="connsiteY5" fmla="*/ 2936676 h 3349409"/>
              <a:gd name="connsiteX6" fmla="*/ 412560 w 3348003"/>
              <a:gd name="connsiteY6" fmla="*/ 2671604 h 3349409"/>
              <a:gd name="connsiteX7" fmla="*/ 412560 w 3348003"/>
              <a:gd name="connsiteY7" fmla="*/ 677805 h 3349409"/>
              <a:gd name="connsiteX8" fmla="*/ 677520 w 3348003"/>
              <a:gd name="connsiteY8" fmla="*/ 412734 h 3349409"/>
              <a:gd name="connsiteX9" fmla="*/ 1674001 w 3348003"/>
              <a:gd name="connsiteY9" fmla="*/ 0 h 334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48003" h="3349409">
                <a:moveTo>
                  <a:pt x="1674001" y="0"/>
                </a:moveTo>
                <a:cubicBezTo>
                  <a:pt x="2034721" y="0"/>
                  <a:pt x="2395441" y="137578"/>
                  <a:pt x="2670482" y="412734"/>
                </a:cubicBezTo>
                <a:cubicBezTo>
                  <a:pt x="2935443" y="677805"/>
                  <a:pt x="2935443" y="677805"/>
                  <a:pt x="2935443" y="677805"/>
                </a:cubicBezTo>
                <a:cubicBezTo>
                  <a:pt x="3485523" y="1228117"/>
                  <a:pt x="3485523" y="2121293"/>
                  <a:pt x="2935443" y="2671604"/>
                </a:cubicBezTo>
                <a:cubicBezTo>
                  <a:pt x="2670482" y="2936676"/>
                  <a:pt x="2670482" y="2936676"/>
                  <a:pt x="2670482" y="2936676"/>
                </a:cubicBezTo>
                <a:cubicBezTo>
                  <a:pt x="2120401" y="3486987"/>
                  <a:pt x="1227601" y="3486987"/>
                  <a:pt x="677520" y="2936676"/>
                </a:cubicBezTo>
                <a:cubicBezTo>
                  <a:pt x="412560" y="2671604"/>
                  <a:pt x="412560" y="2671604"/>
                  <a:pt x="412560" y="2671604"/>
                </a:cubicBezTo>
                <a:cubicBezTo>
                  <a:pt x="-137521" y="2121293"/>
                  <a:pt x="-137521" y="1228117"/>
                  <a:pt x="412560" y="677805"/>
                </a:cubicBezTo>
                <a:cubicBezTo>
                  <a:pt x="677520" y="412734"/>
                  <a:pt x="677520" y="412734"/>
                  <a:pt x="677520" y="412734"/>
                </a:cubicBezTo>
                <a:cubicBezTo>
                  <a:pt x="952561" y="137578"/>
                  <a:pt x="1313281" y="0"/>
                  <a:pt x="167400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8B8A224-37B6-49F3-9AEA-36A5E3325D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08153" y="9238413"/>
            <a:ext cx="3348003" cy="3349409"/>
          </a:xfrm>
          <a:custGeom>
            <a:avLst/>
            <a:gdLst>
              <a:gd name="connsiteX0" fmla="*/ 1674001 w 3348003"/>
              <a:gd name="connsiteY0" fmla="*/ 0 h 3349409"/>
              <a:gd name="connsiteX1" fmla="*/ 2670482 w 3348003"/>
              <a:gd name="connsiteY1" fmla="*/ 412734 h 3349409"/>
              <a:gd name="connsiteX2" fmla="*/ 2935443 w 3348003"/>
              <a:gd name="connsiteY2" fmla="*/ 677805 h 3349409"/>
              <a:gd name="connsiteX3" fmla="*/ 2935443 w 3348003"/>
              <a:gd name="connsiteY3" fmla="*/ 2671604 h 3349409"/>
              <a:gd name="connsiteX4" fmla="*/ 2670482 w 3348003"/>
              <a:gd name="connsiteY4" fmla="*/ 2936675 h 3349409"/>
              <a:gd name="connsiteX5" fmla="*/ 677520 w 3348003"/>
              <a:gd name="connsiteY5" fmla="*/ 2936675 h 3349409"/>
              <a:gd name="connsiteX6" fmla="*/ 412560 w 3348003"/>
              <a:gd name="connsiteY6" fmla="*/ 2671604 h 3349409"/>
              <a:gd name="connsiteX7" fmla="*/ 412560 w 3348003"/>
              <a:gd name="connsiteY7" fmla="*/ 677805 h 3349409"/>
              <a:gd name="connsiteX8" fmla="*/ 677520 w 3348003"/>
              <a:gd name="connsiteY8" fmla="*/ 412734 h 3349409"/>
              <a:gd name="connsiteX9" fmla="*/ 1674001 w 3348003"/>
              <a:gd name="connsiteY9" fmla="*/ 0 h 334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48003" h="3349409">
                <a:moveTo>
                  <a:pt x="1674001" y="0"/>
                </a:moveTo>
                <a:cubicBezTo>
                  <a:pt x="2034721" y="0"/>
                  <a:pt x="2395442" y="137578"/>
                  <a:pt x="2670482" y="412734"/>
                </a:cubicBezTo>
                <a:cubicBezTo>
                  <a:pt x="2935443" y="677805"/>
                  <a:pt x="2935443" y="677805"/>
                  <a:pt x="2935443" y="677805"/>
                </a:cubicBezTo>
                <a:cubicBezTo>
                  <a:pt x="3485523" y="1228117"/>
                  <a:pt x="3485523" y="2121293"/>
                  <a:pt x="2935443" y="2671604"/>
                </a:cubicBezTo>
                <a:cubicBezTo>
                  <a:pt x="2670482" y="2936675"/>
                  <a:pt x="2670482" y="2936675"/>
                  <a:pt x="2670482" y="2936675"/>
                </a:cubicBezTo>
                <a:cubicBezTo>
                  <a:pt x="2120401" y="3486987"/>
                  <a:pt x="1227601" y="3486987"/>
                  <a:pt x="677520" y="2936675"/>
                </a:cubicBezTo>
                <a:cubicBezTo>
                  <a:pt x="412560" y="2671604"/>
                  <a:pt x="412560" y="2671604"/>
                  <a:pt x="412560" y="2671604"/>
                </a:cubicBezTo>
                <a:cubicBezTo>
                  <a:pt x="-137521" y="2121293"/>
                  <a:pt x="-137521" y="1228117"/>
                  <a:pt x="412560" y="677805"/>
                </a:cubicBezTo>
                <a:cubicBezTo>
                  <a:pt x="677520" y="412734"/>
                  <a:pt x="677520" y="412734"/>
                  <a:pt x="677520" y="412734"/>
                </a:cubicBezTo>
                <a:cubicBezTo>
                  <a:pt x="952561" y="137578"/>
                  <a:pt x="1313281" y="0"/>
                  <a:pt x="167400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185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37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770077" y="11875706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7" y="6566619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446240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538088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3" y="629936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356954"/>
            <a:ext cx="492444" cy="1732470"/>
            <a:chOff x="232186" y="1356954"/>
            <a:chExt cx="492444" cy="173247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1992356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356954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27759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983438" y="0"/>
            <a:ext cx="0" cy="13716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92C0904-053A-4790-ABF2-C6278A0C342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358751" y="4021971"/>
            <a:ext cx="5669673" cy="5672056"/>
          </a:xfrm>
          <a:custGeom>
            <a:avLst/>
            <a:gdLst>
              <a:gd name="connsiteX0" fmla="*/ 2834837 w 5669673"/>
              <a:gd name="connsiteY0" fmla="*/ 0 h 5672056"/>
              <a:gd name="connsiteX1" fmla="*/ 4522327 w 5669673"/>
              <a:gd name="connsiteY1" fmla="*/ 698944 h 5672056"/>
              <a:gd name="connsiteX2" fmla="*/ 4971023 w 5669673"/>
              <a:gd name="connsiteY2" fmla="*/ 1147830 h 5672056"/>
              <a:gd name="connsiteX3" fmla="*/ 4971023 w 5669673"/>
              <a:gd name="connsiteY3" fmla="*/ 4524228 h 5672056"/>
              <a:gd name="connsiteX4" fmla="*/ 4522327 w 5669673"/>
              <a:gd name="connsiteY4" fmla="*/ 4973113 h 5672056"/>
              <a:gd name="connsiteX5" fmla="*/ 1147346 w 5669673"/>
              <a:gd name="connsiteY5" fmla="*/ 4973113 h 5672056"/>
              <a:gd name="connsiteX6" fmla="*/ 698650 w 5669673"/>
              <a:gd name="connsiteY6" fmla="*/ 4524228 h 5672056"/>
              <a:gd name="connsiteX7" fmla="*/ 698650 w 5669673"/>
              <a:gd name="connsiteY7" fmla="*/ 1147830 h 5672056"/>
              <a:gd name="connsiteX8" fmla="*/ 1147346 w 5669673"/>
              <a:gd name="connsiteY8" fmla="*/ 698944 h 5672056"/>
              <a:gd name="connsiteX9" fmla="*/ 2834837 w 5669673"/>
              <a:gd name="connsiteY9" fmla="*/ 0 h 567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9673" h="5672056">
                <a:moveTo>
                  <a:pt x="2834837" y="0"/>
                </a:moveTo>
                <a:cubicBezTo>
                  <a:pt x="3445698" y="0"/>
                  <a:pt x="4056560" y="232981"/>
                  <a:pt x="4522327" y="698944"/>
                </a:cubicBezTo>
                <a:cubicBezTo>
                  <a:pt x="4971023" y="1147830"/>
                  <a:pt x="4971023" y="1147830"/>
                  <a:pt x="4971023" y="1147830"/>
                </a:cubicBezTo>
                <a:cubicBezTo>
                  <a:pt x="5902557" y="2079754"/>
                  <a:pt x="5902557" y="3592303"/>
                  <a:pt x="4971023" y="4524228"/>
                </a:cubicBezTo>
                <a:cubicBezTo>
                  <a:pt x="4522327" y="4973113"/>
                  <a:pt x="4522327" y="4973113"/>
                  <a:pt x="4522327" y="4973113"/>
                </a:cubicBezTo>
                <a:cubicBezTo>
                  <a:pt x="3590793" y="5905038"/>
                  <a:pt x="2078880" y="5905038"/>
                  <a:pt x="1147346" y="4973113"/>
                </a:cubicBezTo>
                <a:cubicBezTo>
                  <a:pt x="698650" y="4524228"/>
                  <a:pt x="698650" y="4524228"/>
                  <a:pt x="698650" y="4524228"/>
                </a:cubicBezTo>
                <a:cubicBezTo>
                  <a:pt x="-232884" y="3592303"/>
                  <a:pt x="-232884" y="2079754"/>
                  <a:pt x="698650" y="1147830"/>
                </a:cubicBezTo>
                <a:cubicBezTo>
                  <a:pt x="1147346" y="698944"/>
                  <a:pt x="1147346" y="698944"/>
                  <a:pt x="1147346" y="698944"/>
                </a:cubicBezTo>
                <a:cubicBezTo>
                  <a:pt x="1613113" y="232981"/>
                  <a:pt x="2223975" y="0"/>
                  <a:pt x="2834837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7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37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770077" y="11875706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7" y="6566619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446240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538088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3" y="629936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356954"/>
            <a:ext cx="492444" cy="1732470"/>
            <a:chOff x="232186" y="1356954"/>
            <a:chExt cx="492444" cy="173247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1992356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356954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27759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983438" y="0"/>
            <a:ext cx="0" cy="13716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CDACA323-AFE1-42D8-BB53-A9B65C9B26C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75450" y="2274107"/>
            <a:ext cx="9200443" cy="9200443"/>
          </a:xfrm>
          <a:custGeom>
            <a:avLst/>
            <a:gdLst>
              <a:gd name="connsiteX0" fmla="*/ 0 w 6912429"/>
              <a:gd name="connsiteY0" fmla="*/ 0 h 6912429"/>
              <a:gd name="connsiteX1" fmla="*/ 6912429 w 6912429"/>
              <a:gd name="connsiteY1" fmla="*/ 0 h 6912429"/>
              <a:gd name="connsiteX2" fmla="*/ 6912429 w 6912429"/>
              <a:gd name="connsiteY2" fmla="*/ 6912429 h 6912429"/>
              <a:gd name="connsiteX3" fmla="*/ 0 w 6912429"/>
              <a:gd name="connsiteY3" fmla="*/ 6912429 h 691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2429" h="6912429">
                <a:moveTo>
                  <a:pt x="0" y="0"/>
                </a:moveTo>
                <a:lnTo>
                  <a:pt x="6912429" y="0"/>
                </a:lnTo>
                <a:lnTo>
                  <a:pt x="6912429" y="6912429"/>
                </a:lnTo>
                <a:lnTo>
                  <a:pt x="0" y="691242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216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37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770077" y="11875706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7" y="6566619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446240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538088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3" y="629936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356954"/>
            <a:ext cx="492444" cy="1732470"/>
            <a:chOff x="232186" y="1356954"/>
            <a:chExt cx="492444" cy="173247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1992356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356954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27759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983438" y="0"/>
            <a:ext cx="0" cy="13716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7A63888-FAB6-42D9-963F-0298E9A2CB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85257" y="0"/>
            <a:ext cx="4234543" cy="4381419"/>
          </a:xfrm>
          <a:custGeom>
            <a:avLst/>
            <a:gdLst>
              <a:gd name="connsiteX0" fmla="*/ 0 w 4234543"/>
              <a:gd name="connsiteY0" fmla="*/ 0 h 4381419"/>
              <a:gd name="connsiteX1" fmla="*/ 4234543 w 4234543"/>
              <a:gd name="connsiteY1" fmla="*/ 0 h 4381419"/>
              <a:gd name="connsiteX2" fmla="*/ 4234543 w 4234543"/>
              <a:gd name="connsiteY2" fmla="*/ 4381419 h 4381419"/>
              <a:gd name="connsiteX3" fmla="*/ 0 w 4234543"/>
              <a:gd name="connsiteY3" fmla="*/ 4381419 h 438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543" h="4381419">
                <a:moveTo>
                  <a:pt x="0" y="0"/>
                </a:moveTo>
                <a:lnTo>
                  <a:pt x="4234543" y="0"/>
                </a:lnTo>
                <a:lnTo>
                  <a:pt x="4234543" y="4381419"/>
                </a:lnTo>
                <a:lnTo>
                  <a:pt x="0" y="43814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EDFA15A-AE97-4FAA-8F65-2E9DED702B0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57686" y="6353628"/>
            <a:ext cx="4234543" cy="7362371"/>
          </a:xfrm>
          <a:custGeom>
            <a:avLst/>
            <a:gdLst>
              <a:gd name="connsiteX0" fmla="*/ 0 w 4234543"/>
              <a:gd name="connsiteY0" fmla="*/ 0 h 7362371"/>
              <a:gd name="connsiteX1" fmla="*/ 4234543 w 4234543"/>
              <a:gd name="connsiteY1" fmla="*/ 0 h 7362371"/>
              <a:gd name="connsiteX2" fmla="*/ 4234543 w 4234543"/>
              <a:gd name="connsiteY2" fmla="*/ 7362371 h 7362371"/>
              <a:gd name="connsiteX3" fmla="*/ 0 w 4234543"/>
              <a:gd name="connsiteY3" fmla="*/ 7362371 h 736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543" h="7362371">
                <a:moveTo>
                  <a:pt x="0" y="0"/>
                </a:moveTo>
                <a:lnTo>
                  <a:pt x="4234543" y="0"/>
                </a:lnTo>
                <a:lnTo>
                  <a:pt x="4234543" y="7362371"/>
                </a:lnTo>
                <a:lnTo>
                  <a:pt x="0" y="736237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0C89C061-DCFD-43BB-9BCA-A6DF206F57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85257" y="11622315"/>
            <a:ext cx="4234543" cy="2093685"/>
          </a:xfrm>
          <a:custGeom>
            <a:avLst/>
            <a:gdLst>
              <a:gd name="connsiteX0" fmla="*/ 0 w 4234543"/>
              <a:gd name="connsiteY0" fmla="*/ 0 h 2093685"/>
              <a:gd name="connsiteX1" fmla="*/ 4234543 w 4234543"/>
              <a:gd name="connsiteY1" fmla="*/ 0 h 2093685"/>
              <a:gd name="connsiteX2" fmla="*/ 4234543 w 4234543"/>
              <a:gd name="connsiteY2" fmla="*/ 2093685 h 2093685"/>
              <a:gd name="connsiteX3" fmla="*/ 0 w 4234543"/>
              <a:gd name="connsiteY3" fmla="*/ 2093685 h 209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543" h="2093685">
                <a:moveTo>
                  <a:pt x="0" y="0"/>
                </a:moveTo>
                <a:lnTo>
                  <a:pt x="4234543" y="0"/>
                </a:lnTo>
                <a:lnTo>
                  <a:pt x="4234543" y="2093685"/>
                </a:lnTo>
                <a:lnTo>
                  <a:pt x="0" y="209368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8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4" grpId="0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37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770077" y="11875706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7" y="6566619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446240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538088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3" y="629936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356954"/>
            <a:ext cx="492444" cy="1732470"/>
            <a:chOff x="232186" y="1356954"/>
            <a:chExt cx="492444" cy="173247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1992356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356954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27759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983438" y="0"/>
            <a:ext cx="0" cy="13716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D82F200-A714-424A-A435-53D0BB730B9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56726" y="4987538"/>
            <a:ext cx="3753862" cy="3755437"/>
          </a:xfrm>
          <a:custGeom>
            <a:avLst/>
            <a:gdLst>
              <a:gd name="connsiteX0" fmla="*/ 1876931 w 3753862"/>
              <a:gd name="connsiteY0" fmla="*/ 0 h 3755437"/>
              <a:gd name="connsiteX1" fmla="*/ 2994210 w 3753862"/>
              <a:gd name="connsiteY1" fmla="*/ 462766 h 3755437"/>
              <a:gd name="connsiteX2" fmla="*/ 3291290 w 3753862"/>
              <a:gd name="connsiteY2" fmla="*/ 759971 h 3755437"/>
              <a:gd name="connsiteX3" fmla="*/ 3291290 w 3753862"/>
              <a:gd name="connsiteY3" fmla="*/ 2995466 h 3755437"/>
              <a:gd name="connsiteX4" fmla="*/ 2994210 w 3753862"/>
              <a:gd name="connsiteY4" fmla="*/ 3292671 h 3755437"/>
              <a:gd name="connsiteX5" fmla="*/ 759653 w 3753862"/>
              <a:gd name="connsiteY5" fmla="*/ 3292671 h 3755437"/>
              <a:gd name="connsiteX6" fmla="*/ 462573 w 3753862"/>
              <a:gd name="connsiteY6" fmla="*/ 2995466 h 3755437"/>
              <a:gd name="connsiteX7" fmla="*/ 462573 w 3753862"/>
              <a:gd name="connsiteY7" fmla="*/ 759971 h 3755437"/>
              <a:gd name="connsiteX8" fmla="*/ 759653 w 3753862"/>
              <a:gd name="connsiteY8" fmla="*/ 462766 h 3755437"/>
              <a:gd name="connsiteX9" fmla="*/ 1876931 w 3753862"/>
              <a:gd name="connsiteY9" fmla="*/ 0 h 375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3862" h="3755437">
                <a:moveTo>
                  <a:pt x="1876931" y="0"/>
                </a:moveTo>
                <a:cubicBezTo>
                  <a:pt x="2281380" y="0"/>
                  <a:pt x="2685828" y="154255"/>
                  <a:pt x="2994210" y="462766"/>
                </a:cubicBezTo>
                <a:cubicBezTo>
                  <a:pt x="3291290" y="759971"/>
                  <a:pt x="3291290" y="759971"/>
                  <a:pt x="3291290" y="759971"/>
                </a:cubicBezTo>
                <a:cubicBezTo>
                  <a:pt x="3908053" y="1376994"/>
                  <a:pt x="3908053" y="2378444"/>
                  <a:pt x="3291290" y="2995466"/>
                </a:cubicBezTo>
                <a:cubicBezTo>
                  <a:pt x="2994210" y="3292671"/>
                  <a:pt x="2994210" y="3292671"/>
                  <a:pt x="2994210" y="3292671"/>
                </a:cubicBezTo>
                <a:cubicBezTo>
                  <a:pt x="2377446" y="3909693"/>
                  <a:pt x="1376416" y="3909693"/>
                  <a:pt x="759653" y="3292671"/>
                </a:cubicBezTo>
                <a:cubicBezTo>
                  <a:pt x="462573" y="2995466"/>
                  <a:pt x="462573" y="2995466"/>
                  <a:pt x="462573" y="2995466"/>
                </a:cubicBezTo>
                <a:cubicBezTo>
                  <a:pt x="-154191" y="2378444"/>
                  <a:pt x="-154191" y="1376994"/>
                  <a:pt x="462573" y="759971"/>
                </a:cubicBezTo>
                <a:cubicBezTo>
                  <a:pt x="759653" y="462766"/>
                  <a:pt x="759653" y="462766"/>
                  <a:pt x="759653" y="462766"/>
                </a:cubicBezTo>
                <a:cubicBezTo>
                  <a:pt x="1068034" y="154255"/>
                  <a:pt x="1472483" y="0"/>
                  <a:pt x="18769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D584025-6492-4000-BC15-63CFC4EB30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84937" y="4987538"/>
            <a:ext cx="3753862" cy="3755437"/>
          </a:xfrm>
          <a:custGeom>
            <a:avLst/>
            <a:gdLst>
              <a:gd name="connsiteX0" fmla="*/ 1876931 w 3753862"/>
              <a:gd name="connsiteY0" fmla="*/ 0 h 3755437"/>
              <a:gd name="connsiteX1" fmla="*/ 2994209 w 3753862"/>
              <a:gd name="connsiteY1" fmla="*/ 462766 h 3755437"/>
              <a:gd name="connsiteX2" fmla="*/ 3291289 w 3753862"/>
              <a:gd name="connsiteY2" fmla="*/ 759971 h 3755437"/>
              <a:gd name="connsiteX3" fmla="*/ 3291289 w 3753862"/>
              <a:gd name="connsiteY3" fmla="*/ 2995466 h 3755437"/>
              <a:gd name="connsiteX4" fmla="*/ 2994209 w 3753862"/>
              <a:gd name="connsiteY4" fmla="*/ 3292671 h 3755437"/>
              <a:gd name="connsiteX5" fmla="*/ 759652 w 3753862"/>
              <a:gd name="connsiteY5" fmla="*/ 3292671 h 3755437"/>
              <a:gd name="connsiteX6" fmla="*/ 462573 w 3753862"/>
              <a:gd name="connsiteY6" fmla="*/ 2995466 h 3755437"/>
              <a:gd name="connsiteX7" fmla="*/ 462573 w 3753862"/>
              <a:gd name="connsiteY7" fmla="*/ 759971 h 3755437"/>
              <a:gd name="connsiteX8" fmla="*/ 759652 w 3753862"/>
              <a:gd name="connsiteY8" fmla="*/ 462766 h 3755437"/>
              <a:gd name="connsiteX9" fmla="*/ 1876931 w 3753862"/>
              <a:gd name="connsiteY9" fmla="*/ 0 h 375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3862" h="3755437">
                <a:moveTo>
                  <a:pt x="1876931" y="0"/>
                </a:moveTo>
                <a:cubicBezTo>
                  <a:pt x="2281379" y="0"/>
                  <a:pt x="2685827" y="154255"/>
                  <a:pt x="2994209" y="462766"/>
                </a:cubicBezTo>
                <a:cubicBezTo>
                  <a:pt x="3291289" y="759971"/>
                  <a:pt x="3291289" y="759971"/>
                  <a:pt x="3291289" y="759971"/>
                </a:cubicBezTo>
                <a:cubicBezTo>
                  <a:pt x="3908053" y="1376994"/>
                  <a:pt x="3908053" y="2378444"/>
                  <a:pt x="3291289" y="2995466"/>
                </a:cubicBezTo>
                <a:cubicBezTo>
                  <a:pt x="2994209" y="3292671"/>
                  <a:pt x="2994209" y="3292671"/>
                  <a:pt x="2994209" y="3292671"/>
                </a:cubicBezTo>
                <a:cubicBezTo>
                  <a:pt x="2377446" y="3909693"/>
                  <a:pt x="1376416" y="3909693"/>
                  <a:pt x="759652" y="3292671"/>
                </a:cubicBezTo>
                <a:cubicBezTo>
                  <a:pt x="462573" y="2995466"/>
                  <a:pt x="462573" y="2995466"/>
                  <a:pt x="462573" y="2995466"/>
                </a:cubicBezTo>
                <a:cubicBezTo>
                  <a:pt x="-154191" y="2378444"/>
                  <a:pt x="-154191" y="1376994"/>
                  <a:pt x="462573" y="759971"/>
                </a:cubicBezTo>
                <a:cubicBezTo>
                  <a:pt x="759652" y="462766"/>
                  <a:pt x="759652" y="462766"/>
                  <a:pt x="759652" y="462766"/>
                </a:cubicBezTo>
                <a:cubicBezTo>
                  <a:pt x="1068034" y="154255"/>
                  <a:pt x="1472483" y="0"/>
                  <a:pt x="18769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90430CB-5603-4A45-8F4C-2566B0ADD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413148" y="4987538"/>
            <a:ext cx="3753861" cy="3755437"/>
          </a:xfrm>
          <a:custGeom>
            <a:avLst/>
            <a:gdLst>
              <a:gd name="connsiteX0" fmla="*/ 1876931 w 3753861"/>
              <a:gd name="connsiteY0" fmla="*/ 0 h 3755437"/>
              <a:gd name="connsiteX1" fmla="*/ 2994210 w 3753861"/>
              <a:gd name="connsiteY1" fmla="*/ 462766 h 3755437"/>
              <a:gd name="connsiteX2" fmla="*/ 3291290 w 3753861"/>
              <a:gd name="connsiteY2" fmla="*/ 759971 h 3755437"/>
              <a:gd name="connsiteX3" fmla="*/ 3291290 w 3753861"/>
              <a:gd name="connsiteY3" fmla="*/ 2995466 h 3755437"/>
              <a:gd name="connsiteX4" fmla="*/ 2994210 w 3753861"/>
              <a:gd name="connsiteY4" fmla="*/ 3292671 h 3755437"/>
              <a:gd name="connsiteX5" fmla="*/ 759652 w 3753861"/>
              <a:gd name="connsiteY5" fmla="*/ 3292671 h 3755437"/>
              <a:gd name="connsiteX6" fmla="*/ 462573 w 3753861"/>
              <a:gd name="connsiteY6" fmla="*/ 2995466 h 3755437"/>
              <a:gd name="connsiteX7" fmla="*/ 462573 w 3753861"/>
              <a:gd name="connsiteY7" fmla="*/ 759971 h 3755437"/>
              <a:gd name="connsiteX8" fmla="*/ 759652 w 3753861"/>
              <a:gd name="connsiteY8" fmla="*/ 462766 h 3755437"/>
              <a:gd name="connsiteX9" fmla="*/ 1876931 w 3753861"/>
              <a:gd name="connsiteY9" fmla="*/ 0 h 375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3861" h="3755437">
                <a:moveTo>
                  <a:pt x="1876931" y="0"/>
                </a:moveTo>
                <a:cubicBezTo>
                  <a:pt x="2281380" y="0"/>
                  <a:pt x="2685828" y="154255"/>
                  <a:pt x="2994210" y="462766"/>
                </a:cubicBezTo>
                <a:cubicBezTo>
                  <a:pt x="3291290" y="759971"/>
                  <a:pt x="3291290" y="759971"/>
                  <a:pt x="3291290" y="759971"/>
                </a:cubicBezTo>
                <a:cubicBezTo>
                  <a:pt x="3908052" y="1376994"/>
                  <a:pt x="3908052" y="2378444"/>
                  <a:pt x="3291290" y="2995466"/>
                </a:cubicBezTo>
                <a:cubicBezTo>
                  <a:pt x="2994210" y="3292671"/>
                  <a:pt x="2994210" y="3292671"/>
                  <a:pt x="2994210" y="3292671"/>
                </a:cubicBezTo>
                <a:cubicBezTo>
                  <a:pt x="2377446" y="3909693"/>
                  <a:pt x="1376416" y="3909693"/>
                  <a:pt x="759652" y="3292671"/>
                </a:cubicBezTo>
                <a:cubicBezTo>
                  <a:pt x="462573" y="2995466"/>
                  <a:pt x="462573" y="2995466"/>
                  <a:pt x="462573" y="2995466"/>
                </a:cubicBezTo>
                <a:cubicBezTo>
                  <a:pt x="-154191" y="2378444"/>
                  <a:pt x="-154191" y="1376994"/>
                  <a:pt x="462573" y="759971"/>
                </a:cubicBezTo>
                <a:cubicBezTo>
                  <a:pt x="759652" y="462766"/>
                  <a:pt x="759652" y="462766"/>
                  <a:pt x="759652" y="462766"/>
                </a:cubicBezTo>
                <a:cubicBezTo>
                  <a:pt x="1068034" y="154255"/>
                  <a:pt x="1472483" y="0"/>
                  <a:pt x="18769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6D2D97A9-1C9B-4398-B77F-DFCF56A992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841359" y="4987538"/>
            <a:ext cx="3753862" cy="3755437"/>
          </a:xfrm>
          <a:custGeom>
            <a:avLst/>
            <a:gdLst>
              <a:gd name="connsiteX0" fmla="*/ 1876931 w 3753862"/>
              <a:gd name="connsiteY0" fmla="*/ 0 h 3755437"/>
              <a:gd name="connsiteX1" fmla="*/ 2994209 w 3753862"/>
              <a:gd name="connsiteY1" fmla="*/ 462766 h 3755437"/>
              <a:gd name="connsiteX2" fmla="*/ 3291289 w 3753862"/>
              <a:gd name="connsiteY2" fmla="*/ 759971 h 3755437"/>
              <a:gd name="connsiteX3" fmla="*/ 3291289 w 3753862"/>
              <a:gd name="connsiteY3" fmla="*/ 2995466 h 3755437"/>
              <a:gd name="connsiteX4" fmla="*/ 2994209 w 3753862"/>
              <a:gd name="connsiteY4" fmla="*/ 3292671 h 3755437"/>
              <a:gd name="connsiteX5" fmla="*/ 759651 w 3753862"/>
              <a:gd name="connsiteY5" fmla="*/ 3292671 h 3755437"/>
              <a:gd name="connsiteX6" fmla="*/ 462571 w 3753862"/>
              <a:gd name="connsiteY6" fmla="*/ 2995466 h 3755437"/>
              <a:gd name="connsiteX7" fmla="*/ 462571 w 3753862"/>
              <a:gd name="connsiteY7" fmla="*/ 759971 h 3755437"/>
              <a:gd name="connsiteX8" fmla="*/ 759651 w 3753862"/>
              <a:gd name="connsiteY8" fmla="*/ 462766 h 3755437"/>
              <a:gd name="connsiteX9" fmla="*/ 1876931 w 3753862"/>
              <a:gd name="connsiteY9" fmla="*/ 0 h 375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3862" h="3755437">
                <a:moveTo>
                  <a:pt x="1876931" y="0"/>
                </a:moveTo>
                <a:cubicBezTo>
                  <a:pt x="2281379" y="0"/>
                  <a:pt x="2685827" y="154255"/>
                  <a:pt x="2994209" y="462766"/>
                </a:cubicBezTo>
                <a:cubicBezTo>
                  <a:pt x="3291289" y="759971"/>
                  <a:pt x="3291289" y="759971"/>
                  <a:pt x="3291289" y="759971"/>
                </a:cubicBezTo>
                <a:cubicBezTo>
                  <a:pt x="3908053" y="1376994"/>
                  <a:pt x="3908053" y="2378444"/>
                  <a:pt x="3291289" y="2995466"/>
                </a:cubicBezTo>
                <a:cubicBezTo>
                  <a:pt x="2994209" y="3292671"/>
                  <a:pt x="2994209" y="3292671"/>
                  <a:pt x="2994209" y="3292671"/>
                </a:cubicBezTo>
                <a:cubicBezTo>
                  <a:pt x="2377445" y="3909693"/>
                  <a:pt x="1376415" y="3909693"/>
                  <a:pt x="759651" y="3292671"/>
                </a:cubicBezTo>
                <a:cubicBezTo>
                  <a:pt x="462571" y="2995466"/>
                  <a:pt x="462571" y="2995466"/>
                  <a:pt x="462571" y="2995466"/>
                </a:cubicBezTo>
                <a:cubicBezTo>
                  <a:pt x="-154191" y="2378444"/>
                  <a:pt x="-154191" y="1376994"/>
                  <a:pt x="462571" y="759971"/>
                </a:cubicBezTo>
                <a:cubicBezTo>
                  <a:pt x="759651" y="462766"/>
                  <a:pt x="759651" y="462766"/>
                  <a:pt x="759651" y="462766"/>
                </a:cubicBezTo>
                <a:cubicBezTo>
                  <a:pt x="1068033" y="154255"/>
                  <a:pt x="1472481" y="0"/>
                  <a:pt x="187693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9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23403737" y="0"/>
            <a:ext cx="983438" cy="137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22633660" y="11875706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23733174" y="6566619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3643820" y="446240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3643820" y="538088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3643820" y="629936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635923" y="1356954"/>
            <a:ext cx="492444" cy="1732470"/>
            <a:chOff x="232186" y="1356954"/>
            <a:chExt cx="492444" cy="173247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1992356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356954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27759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23403737" y="0"/>
            <a:ext cx="0" cy="13716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4749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37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770077" y="11875706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7" y="6566619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446240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538088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3" y="629936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356954"/>
            <a:ext cx="492444" cy="1732470"/>
            <a:chOff x="232186" y="1356954"/>
            <a:chExt cx="492444" cy="173247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1992356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356954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27759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0" y="0"/>
            <a:ext cx="0" cy="13716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6940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2B16B6E-AD49-451B-83D4-272BF0A789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468700" y="3679372"/>
            <a:ext cx="6357257" cy="6357257"/>
          </a:xfrm>
          <a:custGeom>
            <a:avLst/>
            <a:gdLst>
              <a:gd name="connsiteX0" fmla="*/ 2180666 w 6357257"/>
              <a:gd name="connsiteY0" fmla="*/ 0 h 6357257"/>
              <a:gd name="connsiteX1" fmla="*/ 4176591 w 6357257"/>
              <a:gd name="connsiteY1" fmla="*/ 0 h 6357257"/>
              <a:gd name="connsiteX2" fmla="*/ 6357257 w 6357257"/>
              <a:gd name="connsiteY2" fmla="*/ 2180666 h 6357257"/>
              <a:gd name="connsiteX3" fmla="*/ 6357257 w 6357257"/>
              <a:gd name="connsiteY3" fmla="*/ 4176591 h 6357257"/>
              <a:gd name="connsiteX4" fmla="*/ 4176591 w 6357257"/>
              <a:gd name="connsiteY4" fmla="*/ 6357257 h 6357257"/>
              <a:gd name="connsiteX5" fmla="*/ 2180666 w 6357257"/>
              <a:gd name="connsiteY5" fmla="*/ 6357257 h 6357257"/>
              <a:gd name="connsiteX6" fmla="*/ 0 w 6357257"/>
              <a:gd name="connsiteY6" fmla="*/ 4176591 h 6357257"/>
              <a:gd name="connsiteX7" fmla="*/ 0 w 6357257"/>
              <a:gd name="connsiteY7" fmla="*/ 2180666 h 6357257"/>
              <a:gd name="connsiteX8" fmla="*/ 2180666 w 6357257"/>
              <a:gd name="connsiteY8" fmla="*/ 0 h 635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7257" h="6357257">
                <a:moveTo>
                  <a:pt x="2180666" y="0"/>
                </a:moveTo>
                <a:lnTo>
                  <a:pt x="4176591" y="0"/>
                </a:lnTo>
                <a:cubicBezTo>
                  <a:pt x="5380940" y="0"/>
                  <a:pt x="6357257" y="976317"/>
                  <a:pt x="6357257" y="2180666"/>
                </a:cubicBezTo>
                <a:lnTo>
                  <a:pt x="6357257" y="4176591"/>
                </a:lnTo>
                <a:cubicBezTo>
                  <a:pt x="6357257" y="5380940"/>
                  <a:pt x="5380940" y="6357257"/>
                  <a:pt x="4176591" y="6357257"/>
                </a:cubicBezTo>
                <a:lnTo>
                  <a:pt x="2180666" y="6357257"/>
                </a:lnTo>
                <a:cubicBezTo>
                  <a:pt x="976317" y="6357257"/>
                  <a:pt x="0" y="5380940"/>
                  <a:pt x="0" y="4176591"/>
                </a:cubicBezTo>
                <a:lnTo>
                  <a:pt x="0" y="2180666"/>
                </a:lnTo>
                <a:cubicBezTo>
                  <a:pt x="0" y="976317"/>
                  <a:pt x="976317" y="0"/>
                  <a:pt x="218066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37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770077" y="11875706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7" y="6566619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446240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538088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3" y="629936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356954"/>
            <a:ext cx="492444" cy="1732470"/>
            <a:chOff x="232186" y="1356954"/>
            <a:chExt cx="492444" cy="173247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1992356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356954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27759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0" y="0"/>
            <a:ext cx="0" cy="13716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58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23403737" y="0"/>
            <a:ext cx="983438" cy="137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22633660" y="11875706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23733174" y="6566619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3643820" y="446240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3643820" y="538088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3643820" y="629936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635923" y="1356954"/>
            <a:ext cx="492444" cy="1732470"/>
            <a:chOff x="232186" y="1356954"/>
            <a:chExt cx="492444" cy="173247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1992356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356954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27759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23403737" y="0"/>
            <a:ext cx="0" cy="13716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660E3C2-461C-4DBC-9149-27A6AA152E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23861" y="3128694"/>
            <a:ext cx="5339453" cy="7458613"/>
          </a:xfrm>
          <a:custGeom>
            <a:avLst/>
            <a:gdLst>
              <a:gd name="connsiteX0" fmla="*/ 1599758 w 5339453"/>
              <a:gd name="connsiteY0" fmla="*/ 0 h 7458613"/>
              <a:gd name="connsiteX1" fmla="*/ 3739695 w 5339453"/>
              <a:gd name="connsiteY1" fmla="*/ 2139936 h 7458613"/>
              <a:gd name="connsiteX2" fmla="*/ 5339453 w 5339453"/>
              <a:gd name="connsiteY2" fmla="*/ 3729307 h 7458613"/>
              <a:gd name="connsiteX3" fmla="*/ 3739695 w 5339453"/>
              <a:gd name="connsiteY3" fmla="*/ 5318676 h 7458613"/>
              <a:gd name="connsiteX4" fmla="*/ 1599758 w 5339453"/>
              <a:gd name="connsiteY4" fmla="*/ 7458613 h 7458613"/>
              <a:gd name="connsiteX5" fmla="*/ 0 w 5339453"/>
              <a:gd name="connsiteY5" fmla="*/ 5869243 h 7458613"/>
              <a:gd name="connsiteX6" fmla="*/ 2139937 w 5339453"/>
              <a:gd name="connsiteY6" fmla="*/ 3729307 h 7458613"/>
              <a:gd name="connsiteX7" fmla="*/ 1007640 w 5339453"/>
              <a:gd name="connsiteY7" fmla="*/ 2597010 h 7458613"/>
              <a:gd name="connsiteX8" fmla="*/ 0 w 5339453"/>
              <a:gd name="connsiteY8" fmla="*/ 1589370 h 745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9453" h="7458613">
                <a:moveTo>
                  <a:pt x="1599758" y="0"/>
                </a:moveTo>
                <a:lnTo>
                  <a:pt x="3739695" y="2139936"/>
                </a:lnTo>
                <a:lnTo>
                  <a:pt x="5339453" y="3729307"/>
                </a:lnTo>
                <a:lnTo>
                  <a:pt x="3739695" y="5318676"/>
                </a:lnTo>
                <a:lnTo>
                  <a:pt x="1599758" y="7458613"/>
                </a:lnTo>
                <a:lnTo>
                  <a:pt x="0" y="5869243"/>
                </a:lnTo>
                <a:lnTo>
                  <a:pt x="2139937" y="3729307"/>
                </a:lnTo>
                <a:lnTo>
                  <a:pt x="1007640" y="2597010"/>
                </a:lnTo>
                <a:lnTo>
                  <a:pt x="0" y="158937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2203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23403737" y="0"/>
            <a:ext cx="983438" cy="137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22633660" y="11875706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23733174" y="6566619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3643820" y="446240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3643820" y="538088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3643820" y="629936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635923" y="1356954"/>
            <a:ext cx="492444" cy="1732470"/>
            <a:chOff x="232186" y="1356954"/>
            <a:chExt cx="492444" cy="173247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1992356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356954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27759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23403737" y="0"/>
            <a:ext cx="0" cy="13716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20">
            <a:extLst>
              <a:ext uri="{FF2B5EF4-FFF2-40B4-BE49-F238E27FC236}">
                <a16:creationId xmlns:a16="http://schemas.microsoft.com/office/drawing/2014/main" id="{10332EE7-7835-487A-8D6D-E08E118CE91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067953"/>
            <a:ext cx="15882257" cy="7580095"/>
          </a:xfrm>
          <a:custGeom>
            <a:avLst/>
            <a:gdLst>
              <a:gd name="connsiteX0" fmla="*/ 0 w 11863449"/>
              <a:gd name="connsiteY0" fmla="*/ 0 h 12207817"/>
              <a:gd name="connsiteX1" fmla="*/ 11863449 w 11863449"/>
              <a:gd name="connsiteY1" fmla="*/ 0 h 12207817"/>
              <a:gd name="connsiteX2" fmla="*/ 11863449 w 11863449"/>
              <a:gd name="connsiteY2" fmla="*/ 12207817 h 12207817"/>
              <a:gd name="connsiteX3" fmla="*/ 0 w 11863449"/>
              <a:gd name="connsiteY3" fmla="*/ 12207817 h 12207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3449" h="12207817">
                <a:moveTo>
                  <a:pt x="0" y="0"/>
                </a:moveTo>
                <a:lnTo>
                  <a:pt x="11863449" y="0"/>
                </a:lnTo>
                <a:lnTo>
                  <a:pt x="11863449" y="12207817"/>
                </a:lnTo>
                <a:lnTo>
                  <a:pt x="0" y="1220781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7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30322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23403737" y="0"/>
            <a:ext cx="983438" cy="137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22633660" y="11875706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23733174" y="6566619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3643820" y="446240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3643820" y="538088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3643820" y="629936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635923" y="1356954"/>
            <a:ext cx="492444" cy="1732470"/>
            <a:chOff x="232186" y="1356954"/>
            <a:chExt cx="492444" cy="173247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1992356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356954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27759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23403737" y="0"/>
            <a:ext cx="0" cy="13716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B0F76354-D06E-4152-AB8B-A3C3D1D84C1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11335" y="855023"/>
            <a:ext cx="11863449" cy="12207817"/>
          </a:xfrm>
          <a:custGeom>
            <a:avLst/>
            <a:gdLst>
              <a:gd name="connsiteX0" fmla="*/ 0 w 11863449"/>
              <a:gd name="connsiteY0" fmla="*/ 0 h 12207817"/>
              <a:gd name="connsiteX1" fmla="*/ 11863449 w 11863449"/>
              <a:gd name="connsiteY1" fmla="*/ 0 h 12207817"/>
              <a:gd name="connsiteX2" fmla="*/ 11863449 w 11863449"/>
              <a:gd name="connsiteY2" fmla="*/ 12207817 h 12207817"/>
              <a:gd name="connsiteX3" fmla="*/ 0 w 11863449"/>
              <a:gd name="connsiteY3" fmla="*/ 12207817 h 12207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3449" h="12207817">
                <a:moveTo>
                  <a:pt x="0" y="0"/>
                </a:moveTo>
                <a:lnTo>
                  <a:pt x="11863449" y="0"/>
                </a:lnTo>
                <a:lnTo>
                  <a:pt x="11863449" y="12207817"/>
                </a:lnTo>
                <a:lnTo>
                  <a:pt x="0" y="1220781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37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770077" y="11875706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7" y="6566619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446240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538088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3" y="629936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356954"/>
            <a:ext cx="492444" cy="1732470"/>
            <a:chOff x="232186" y="1356954"/>
            <a:chExt cx="492444" cy="173247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1992356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356954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27759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983438" y="0"/>
            <a:ext cx="0" cy="13716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366E0EA-E4A8-489F-B34D-4A3DA1089D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65417" y="3528433"/>
            <a:ext cx="6656340" cy="6659134"/>
          </a:xfrm>
          <a:custGeom>
            <a:avLst/>
            <a:gdLst>
              <a:gd name="connsiteX0" fmla="*/ 4425705 w 8851410"/>
              <a:gd name="connsiteY0" fmla="*/ 0 h 8855126"/>
              <a:gd name="connsiteX1" fmla="*/ 7060189 w 8851410"/>
              <a:gd name="connsiteY1" fmla="*/ 1091180 h 8855126"/>
              <a:gd name="connsiteX2" fmla="*/ 7760688 w 8851410"/>
              <a:gd name="connsiteY2" fmla="*/ 1791973 h 8855126"/>
              <a:gd name="connsiteX3" fmla="*/ 7760688 w 8851410"/>
              <a:gd name="connsiteY3" fmla="*/ 7063153 h 8855126"/>
              <a:gd name="connsiteX4" fmla="*/ 7060189 w 8851410"/>
              <a:gd name="connsiteY4" fmla="*/ 7763946 h 8855126"/>
              <a:gd name="connsiteX5" fmla="*/ 1791221 w 8851410"/>
              <a:gd name="connsiteY5" fmla="*/ 7763946 h 8855126"/>
              <a:gd name="connsiteX6" fmla="*/ 1090722 w 8851410"/>
              <a:gd name="connsiteY6" fmla="*/ 7063153 h 8855126"/>
              <a:gd name="connsiteX7" fmla="*/ 1090722 w 8851410"/>
              <a:gd name="connsiteY7" fmla="*/ 1791973 h 8855126"/>
              <a:gd name="connsiteX8" fmla="*/ 1791221 w 8851410"/>
              <a:gd name="connsiteY8" fmla="*/ 1091180 h 8855126"/>
              <a:gd name="connsiteX9" fmla="*/ 4425705 w 8851410"/>
              <a:gd name="connsiteY9" fmla="*/ 0 h 885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51410" h="8855126">
                <a:moveTo>
                  <a:pt x="4425705" y="0"/>
                </a:moveTo>
                <a:cubicBezTo>
                  <a:pt x="5379373" y="0"/>
                  <a:pt x="6333041" y="363727"/>
                  <a:pt x="7060189" y="1091180"/>
                </a:cubicBezTo>
                <a:cubicBezTo>
                  <a:pt x="7760688" y="1791973"/>
                  <a:pt x="7760688" y="1791973"/>
                  <a:pt x="7760688" y="1791973"/>
                </a:cubicBezTo>
                <a:cubicBezTo>
                  <a:pt x="9214984" y="3246880"/>
                  <a:pt x="9214984" y="5608247"/>
                  <a:pt x="7760688" y="7063153"/>
                </a:cubicBezTo>
                <a:cubicBezTo>
                  <a:pt x="7060189" y="7763946"/>
                  <a:pt x="7060189" y="7763946"/>
                  <a:pt x="7060189" y="7763946"/>
                </a:cubicBezTo>
                <a:cubicBezTo>
                  <a:pt x="5605893" y="9218853"/>
                  <a:pt x="3245517" y="9218853"/>
                  <a:pt x="1791221" y="7763946"/>
                </a:cubicBezTo>
                <a:cubicBezTo>
                  <a:pt x="1090722" y="7063153"/>
                  <a:pt x="1090722" y="7063153"/>
                  <a:pt x="1090722" y="7063153"/>
                </a:cubicBezTo>
                <a:cubicBezTo>
                  <a:pt x="-363574" y="5608247"/>
                  <a:pt x="-363574" y="3246880"/>
                  <a:pt x="1090722" y="1791973"/>
                </a:cubicBezTo>
                <a:cubicBezTo>
                  <a:pt x="1791221" y="1091180"/>
                  <a:pt x="1791221" y="1091180"/>
                  <a:pt x="1791221" y="1091180"/>
                </a:cubicBezTo>
                <a:cubicBezTo>
                  <a:pt x="2518369" y="363727"/>
                  <a:pt x="3472037" y="0"/>
                  <a:pt x="4425705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1535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37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770077" y="11875706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7" y="6566619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446240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538088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3" y="629936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356954"/>
            <a:ext cx="492444" cy="1732470"/>
            <a:chOff x="232186" y="1356954"/>
            <a:chExt cx="492444" cy="173247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1992356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356954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27759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983438" y="0"/>
            <a:ext cx="0" cy="13716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4A5C4B8-2A99-411B-991D-423AA8569AD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27669" y="3292082"/>
            <a:ext cx="7131836" cy="7131836"/>
          </a:xfrm>
          <a:custGeom>
            <a:avLst/>
            <a:gdLst>
              <a:gd name="connsiteX0" fmla="*/ 0 w 7131836"/>
              <a:gd name="connsiteY0" fmla="*/ 0 h 7131836"/>
              <a:gd name="connsiteX1" fmla="*/ 7131836 w 7131836"/>
              <a:gd name="connsiteY1" fmla="*/ 0 h 7131836"/>
              <a:gd name="connsiteX2" fmla="*/ 7131836 w 7131836"/>
              <a:gd name="connsiteY2" fmla="*/ 7131836 h 7131836"/>
              <a:gd name="connsiteX3" fmla="*/ 0 w 7131836"/>
              <a:gd name="connsiteY3" fmla="*/ 7131836 h 713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1836" h="7131836">
                <a:moveTo>
                  <a:pt x="0" y="0"/>
                </a:moveTo>
                <a:lnTo>
                  <a:pt x="7131836" y="0"/>
                </a:lnTo>
                <a:lnTo>
                  <a:pt x="7131836" y="7131836"/>
                </a:lnTo>
                <a:lnTo>
                  <a:pt x="0" y="7131836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2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4A5C4B8-2A99-411B-991D-423AA8569AD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2870" y="3473533"/>
            <a:ext cx="6721435" cy="6768935"/>
          </a:xfrm>
          <a:custGeom>
            <a:avLst/>
            <a:gdLst>
              <a:gd name="connsiteX0" fmla="*/ 0 w 7131836"/>
              <a:gd name="connsiteY0" fmla="*/ 0 h 7131836"/>
              <a:gd name="connsiteX1" fmla="*/ 7131836 w 7131836"/>
              <a:gd name="connsiteY1" fmla="*/ 0 h 7131836"/>
              <a:gd name="connsiteX2" fmla="*/ 7131836 w 7131836"/>
              <a:gd name="connsiteY2" fmla="*/ 7131836 h 7131836"/>
              <a:gd name="connsiteX3" fmla="*/ 0 w 7131836"/>
              <a:gd name="connsiteY3" fmla="*/ 7131836 h 713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1836" h="7131836">
                <a:moveTo>
                  <a:pt x="0" y="0"/>
                </a:moveTo>
                <a:lnTo>
                  <a:pt x="7131836" y="0"/>
                </a:lnTo>
                <a:lnTo>
                  <a:pt x="7131836" y="7131836"/>
                </a:lnTo>
                <a:lnTo>
                  <a:pt x="0" y="7131836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9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CF20DD-8F0C-446A-957D-3AED9A0D4F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9946" y="4006735"/>
            <a:ext cx="5968538" cy="5968538"/>
          </a:xfrm>
          <a:custGeom>
            <a:avLst/>
            <a:gdLst>
              <a:gd name="connsiteX0" fmla="*/ 0 w 5968538"/>
              <a:gd name="connsiteY0" fmla="*/ 0 h 5968538"/>
              <a:gd name="connsiteX1" fmla="*/ 5968538 w 5968538"/>
              <a:gd name="connsiteY1" fmla="*/ 0 h 5968538"/>
              <a:gd name="connsiteX2" fmla="*/ 5968538 w 5968538"/>
              <a:gd name="connsiteY2" fmla="*/ 5968538 h 5968538"/>
              <a:gd name="connsiteX3" fmla="*/ 0 w 5968538"/>
              <a:gd name="connsiteY3" fmla="*/ 5968538 h 5968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8538" h="5968538">
                <a:moveTo>
                  <a:pt x="0" y="0"/>
                </a:moveTo>
                <a:lnTo>
                  <a:pt x="5968538" y="0"/>
                </a:lnTo>
                <a:lnTo>
                  <a:pt x="5968538" y="5968538"/>
                </a:lnTo>
                <a:lnTo>
                  <a:pt x="0" y="5968538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D66FB4C-ADAA-4847-94E5-5DC5373A826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18689" y="4006735"/>
            <a:ext cx="5968539" cy="5968538"/>
          </a:xfrm>
          <a:custGeom>
            <a:avLst/>
            <a:gdLst>
              <a:gd name="connsiteX0" fmla="*/ 0 w 5968539"/>
              <a:gd name="connsiteY0" fmla="*/ 0 h 5968538"/>
              <a:gd name="connsiteX1" fmla="*/ 5968539 w 5968539"/>
              <a:gd name="connsiteY1" fmla="*/ 0 h 5968538"/>
              <a:gd name="connsiteX2" fmla="*/ 5968539 w 5968539"/>
              <a:gd name="connsiteY2" fmla="*/ 5968538 h 5968538"/>
              <a:gd name="connsiteX3" fmla="*/ 0 w 5968539"/>
              <a:gd name="connsiteY3" fmla="*/ 5968538 h 5968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8539" h="5968538">
                <a:moveTo>
                  <a:pt x="0" y="0"/>
                </a:moveTo>
                <a:lnTo>
                  <a:pt x="5968539" y="0"/>
                </a:lnTo>
                <a:lnTo>
                  <a:pt x="5968539" y="5968538"/>
                </a:lnTo>
                <a:lnTo>
                  <a:pt x="0" y="5968538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5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67E452C-19D1-41EF-8735-23A68B1970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17856" y="4439996"/>
            <a:ext cx="4836009" cy="4836009"/>
          </a:xfrm>
          <a:custGeom>
            <a:avLst/>
            <a:gdLst>
              <a:gd name="connsiteX0" fmla="*/ 0 w 4836009"/>
              <a:gd name="connsiteY0" fmla="*/ 0 h 4836009"/>
              <a:gd name="connsiteX1" fmla="*/ 4836009 w 4836009"/>
              <a:gd name="connsiteY1" fmla="*/ 0 h 4836009"/>
              <a:gd name="connsiteX2" fmla="*/ 4836009 w 4836009"/>
              <a:gd name="connsiteY2" fmla="*/ 4836009 h 4836009"/>
              <a:gd name="connsiteX3" fmla="*/ 0 w 4836009"/>
              <a:gd name="connsiteY3" fmla="*/ 4836009 h 4836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6009" h="4836009">
                <a:moveTo>
                  <a:pt x="0" y="0"/>
                </a:moveTo>
                <a:lnTo>
                  <a:pt x="4836009" y="0"/>
                </a:lnTo>
                <a:lnTo>
                  <a:pt x="4836009" y="4836009"/>
                </a:lnTo>
                <a:lnTo>
                  <a:pt x="0" y="48360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B210D6E-64B7-45A8-B852-CD8D74D09B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67802" y="3932215"/>
            <a:ext cx="5851571" cy="5851571"/>
          </a:xfrm>
          <a:custGeom>
            <a:avLst/>
            <a:gdLst>
              <a:gd name="connsiteX0" fmla="*/ 0 w 5851571"/>
              <a:gd name="connsiteY0" fmla="*/ 0 h 5851571"/>
              <a:gd name="connsiteX1" fmla="*/ 5851571 w 5851571"/>
              <a:gd name="connsiteY1" fmla="*/ 0 h 5851571"/>
              <a:gd name="connsiteX2" fmla="*/ 5851571 w 5851571"/>
              <a:gd name="connsiteY2" fmla="*/ 5851571 h 5851571"/>
              <a:gd name="connsiteX3" fmla="*/ 0 w 5851571"/>
              <a:gd name="connsiteY3" fmla="*/ 5851571 h 585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1571" h="5851571">
                <a:moveTo>
                  <a:pt x="0" y="0"/>
                </a:moveTo>
                <a:lnTo>
                  <a:pt x="5851571" y="0"/>
                </a:lnTo>
                <a:lnTo>
                  <a:pt x="5851571" y="5851571"/>
                </a:lnTo>
                <a:lnTo>
                  <a:pt x="0" y="585157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45E52FF-08AA-4E28-A1E7-F39F627535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433310" y="4439996"/>
            <a:ext cx="4836010" cy="4836009"/>
          </a:xfrm>
          <a:custGeom>
            <a:avLst/>
            <a:gdLst>
              <a:gd name="connsiteX0" fmla="*/ 0 w 4836010"/>
              <a:gd name="connsiteY0" fmla="*/ 0 h 4836009"/>
              <a:gd name="connsiteX1" fmla="*/ 4836010 w 4836010"/>
              <a:gd name="connsiteY1" fmla="*/ 0 h 4836009"/>
              <a:gd name="connsiteX2" fmla="*/ 4836010 w 4836010"/>
              <a:gd name="connsiteY2" fmla="*/ 4836009 h 4836009"/>
              <a:gd name="connsiteX3" fmla="*/ 0 w 4836010"/>
              <a:gd name="connsiteY3" fmla="*/ 4836009 h 4836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6010" h="4836009">
                <a:moveTo>
                  <a:pt x="0" y="0"/>
                </a:moveTo>
                <a:lnTo>
                  <a:pt x="4836010" y="0"/>
                </a:lnTo>
                <a:lnTo>
                  <a:pt x="4836010" y="4836009"/>
                </a:lnTo>
                <a:lnTo>
                  <a:pt x="0" y="48360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0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37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770077" y="11875706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7" y="6566619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446240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538088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3" y="629936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356954"/>
            <a:ext cx="492444" cy="1732470"/>
            <a:chOff x="232186" y="1356954"/>
            <a:chExt cx="492444" cy="173247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1992356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356954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27759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983438" y="0"/>
            <a:ext cx="0" cy="13716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A701BC0-D77B-4CAE-8580-7534058C3AA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70125" y="3134676"/>
            <a:ext cx="3619429" cy="3619010"/>
          </a:xfrm>
          <a:custGeom>
            <a:avLst/>
            <a:gdLst>
              <a:gd name="connsiteX0" fmla="*/ 3619429 w 3619429"/>
              <a:gd name="connsiteY0" fmla="*/ 0 h 3619010"/>
              <a:gd name="connsiteX1" fmla="*/ 3619429 w 3619429"/>
              <a:gd name="connsiteY1" fmla="*/ 3619010 h 3619010"/>
              <a:gd name="connsiteX2" fmla="*/ 0 w 3619429"/>
              <a:gd name="connsiteY2" fmla="*/ 3619010 h 3619010"/>
              <a:gd name="connsiteX3" fmla="*/ 917060 w 3619429"/>
              <a:gd name="connsiteY3" fmla="*/ 1505980 h 3619010"/>
              <a:gd name="connsiteX4" fmla="*/ 1507235 w 3619429"/>
              <a:gd name="connsiteY4" fmla="*/ 916362 h 3619010"/>
              <a:gd name="connsiteX5" fmla="*/ 3619429 w 3619429"/>
              <a:gd name="connsiteY5" fmla="*/ 0 h 3619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9429" h="3619010">
                <a:moveTo>
                  <a:pt x="3619429" y="0"/>
                </a:moveTo>
                <a:lnTo>
                  <a:pt x="3619429" y="3619010"/>
                </a:lnTo>
                <a:lnTo>
                  <a:pt x="0" y="3619010"/>
                </a:lnTo>
                <a:cubicBezTo>
                  <a:pt x="25520" y="2851308"/>
                  <a:pt x="331207" y="2091415"/>
                  <a:pt x="917060" y="1505980"/>
                </a:cubicBezTo>
                <a:cubicBezTo>
                  <a:pt x="1507235" y="916362"/>
                  <a:pt x="1507235" y="916362"/>
                  <a:pt x="1507235" y="916362"/>
                </a:cubicBezTo>
                <a:cubicBezTo>
                  <a:pt x="2092530" y="331486"/>
                  <a:pt x="2852145" y="25939"/>
                  <a:pt x="3619429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FB6FEBA-DB51-4D69-9B4C-36616E7236B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298736" y="3134537"/>
            <a:ext cx="3623892" cy="3619150"/>
          </a:xfrm>
          <a:custGeom>
            <a:avLst/>
            <a:gdLst>
              <a:gd name="connsiteX0" fmla="*/ 0 w 3623892"/>
              <a:gd name="connsiteY0" fmla="*/ 0 h 3619150"/>
              <a:gd name="connsiteX1" fmla="*/ 2116795 w 3623892"/>
              <a:gd name="connsiteY1" fmla="*/ 916502 h 3619150"/>
              <a:gd name="connsiteX2" fmla="*/ 2706832 w 3623892"/>
              <a:gd name="connsiteY2" fmla="*/ 1506120 h 3619150"/>
              <a:gd name="connsiteX3" fmla="*/ 3623892 w 3623892"/>
              <a:gd name="connsiteY3" fmla="*/ 3619150 h 3619150"/>
              <a:gd name="connsiteX4" fmla="*/ 0 w 3623892"/>
              <a:gd name="connsiteY4" fmla="*/ 3619150 h 36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3892" h="3619150">
                <a:moveTo>
                  <a:pt x="0" y="0"/>
                </a:moveTo>
                <a:cubicBezTo>
                  <a:pt x="768958" y="24823"/>
                  <a:pt x="1530385" y="330370"/>
                  <a:pt x="2116795" y="916502"/>
                </a:cubicBezTo>
                <a:cubicBezTo>
                  <a:pt x="2706832" y="1506120"/>
                  <a:pt x="2706832" y="1506120"/>
                  <a:pt x="2706832" y="1506120"/>
                </a:cubicBezTo>
                <a:cubicBezTo>
                  <a:pt x="3292684" y="2091554"/>
                  <a:pt x="3598371" y="2851447"/>
                  <a:pt x="3623892" y="3619150"/>
                </a:cubicBezTo>
                <a:lnTo>
                  <a:pt x="0" y="36191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9129B9-5063-4716-A8DB-2516775ED0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298736" y="6962871"/>
            <a:ext cx="3623892" cy="3618871"/>
          </a:xfrm>
          <a:custGeom>
            <a:avLst/>
            <a:gdLst>
              <a:gd name="connsiteX0" fmla="*/ 0 w 3623892"/>
              <a:gd name="connsiteY0" fmla="*/ 0 h 3618871"/>
              <a:gd name="connsiteX1" fmla="*/ 3623892 w 3623892"/>
              <a:gd name="connsiteY1" fmla="*/ 0 h 3618871"/>
              <a:gd name="connsiteX2" fmla="*/ 2706832 w 3623892"/>
              <a:gd name="connsiteY2" fmla="*/ 2112891 h 3618871"/>
              <a:gd name="connsiteX3" fmla="*/ 2116795 w 3623892"/>
              <a:gd name="connsiteY3" fmla="*/ 2702509 h 3618871"/>
              <a:gd name="connsiteX4" fmla="*/ 0 w 3623892"/>
              <a:gd name="connsiteY4" fmla="*/ 3618871 h 361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3892" h="3618871">
                <a:moveTo>
                  <a:pt x="0" y="0"/>
                </a:moveTo>
                <a:lnTo>
                  <a:pt x="3623892" y="0"/>
                </a:lnTo>
                <a:cubicBezTo>
                  <a:pt x="3598371" y="767563"/>
                  <a:pt x="3292684" y="1527456"/>
                  <a:pt x="2706832" y="2112891"/>
                </a:cubicBezTo>
                <a:cubicBezTo>
                  <a:pt x="2116795" y="2702509"/>
                  <a:pt x="2116795" y="2702509"/>
                  <a:pt x="2116795" y="2702509"/>
                </a:cubicBezTo>
                <a:cubicBezTo>
                  <a:pt x="1530385" y="3288640"/>
                  <a:pt x="768958" y="3594048"/>
                  <a:pt x="0" y="3618871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9E1851D-605E-4620-A08E-5EEFA04BE2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70125" y="6962870"/>
            <a:ext cx="3619429" cy="3618732"/>
          </a:xfrm>
          <a:custGeom>
            <a:avLst/>
            <a:gdLst>
              <a:gd name="connsiteX0" fmla="*/ 0 w 3619429"/>
              <a:gd name="connsiteY0" fmla="*/ 0 h 3618732"/>
              <a:gd name="connsiteX1" fmla="*/ 3619429 w 3619429"/>
              <a:gd name="connsiteY1" fmla="*/ 0 h 3618732"/>
              <a:gd name="connsiteX2" fmla="*/ 3619429 w 3619429"/>
              <a:gd name="connsiteY2" fmla="*/ 3618732 h 3618732"/>
              <a:gd name="connsiteX3" fmla="*/ 1507235 w 3619429"/>
              <a:gd name="connsiteY3" fmla="*/ 2702509 h 3618732"/>
              <a:gd name="connsiteX4" fmla="*/ 917060 w 3619429"/>
              <a:gd name="connsiteY4" fmla="*/ 2112891 h 3618732"/>
              <a:gd name="connsiteX5" fmla="*/ 0 w 3619429"/>
              <a:gd name="connsiteY5" fmla="*/ 0 h 361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9429" h="3618732">
                <a:moveTo>
                  <a:pt x="0" y="0"/>
                </a:moveTo>
                <a:lnTo>
                  <a:pt x="3619429" y="0"/>
                </a:lnTo>
                <a:lnTo>
                  <a:pt x="3619429" y="3618732"/>
                </a:lnTo>
                <a:cubicBezTo>
                  <a:pt x="2852145" y="3592793"/>
                  <a:pt x="2092530" y="3287385"/>
                  <a:pt x="1507235" y="2702509"/>
                </a:cubicBezTo>
                <a:cubicBezTo>
                  <a:pt x="917060" y="2112891"/>
                  <a:pt x="917060" y="2112891"/>
                  <a:pt x="917060" y="2112891"/>
                </a:cubicBezTo>
                <a:cubicBezTo>
                  <a:pt x="331207" y="1527456"/>
                  <a:pt x="25520" y="767563"/>
                  <a:pt x="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8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B5593F2-E64A-40ED-944E-8AB64DD17CF1}"/>
              </a:ext>
            </a:extLst>
          </p:cNvPr>
          <p:cNvSpPr/>
          <p:nvPr userDrawn="1"/>
        </p:nvSpPr>
        <p:spPr>
          <a:xfrm rot="5400000">
            <a:off x="11701870" y="1030693"/>
            <a:ext cx="983438" cy="2438717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19BCE-E364-4BCD-908C-A01F28027962}"/>
              </a:ext>
            </a:extLst>
          </p:cNvPr>
          <p:cNvSpPr/>
          <p:nvPr userDrawn="1"/>
        </p:nvSpPr>
        <p:spPr>
          <a:xfrm rot="5400000">
            <a:off x="11701869" y="-11701869"/>
            <a:ext cx="983438" cy="2438717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1674B-7819-4290-8EC6-DD14B5462434}"/>
              </a:ext>
            </a:extLst>
          </p:cNvPr>
          <p:cNvSpPr/>
          <p:nvPr userDrawn="1"/>
        </p:nvSpPr>
        <p:spPr>
          <a:xfrm>
            <a:off x="0" y="0"/>
            <a:ext cx="983438" cy="137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AAB3-2BD3-4B4B-8F68-CA607194A7CD}"/>
              </a:ext>
            </a:extLst>
          </p:cNvPr>
          <p:cNvSpPr txBox="1"/>
          <p:nvPr userDrawn="1"/>
        </p:nvSpPr>
        <p:spPr>
          <a:xfrm rot="16200000">
            <a:off x="-770077" y="11875706"/>
            <a:ext cx="252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3CA0C5-696B-4035-8328-04E507A14E6E}"/>
              </a:ext>
            </a:extLst>
          </p:cNvPr>
          <p:cNvSpPr txBox="1">
            <a:spLocks/>
          </p:cNvSpPr>
          <p:nvPr userDrawn="1"/>
        </p:nvSpPr>
        <p:spPr>
          <a:xfrm>
            <a:off x="329437" y="6566619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rgbClr val="17214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rgbClr val="17214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4B40BC-21B9-4D12-8535-D9C29D99F968}"/>
              </a:ext>
            </a:extLst>
          </p:cNvPr>
          <p:cNvCxnSpPr/>
          <p:nvPr userDrawn="1"/>
        </p:nvCxnSpPr>
        <p:spPr>
          <a:xfrm>
            <a:off x="240083" y="446240"/>
            <a:ext cx="476655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5B6781-0284-4FF4-9C39-1E697832CCB5}"/>
              </a:ext>
            </a:extLst>
          </p:cNvPr>
          <p:cNvCxnSpPr>
            <a:cxnSpLocks/>
          </p:cNvCxnSpPr>
          <p:nvPr userDrawn="1"/>
        </p:nvCxnSpPr>
        <p:spPr>
          <a:xfrm>
            <a:off x="240083" y="538088"/>
            <a:ext cx="203510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7EC0D-F0F0-4288-868F-D1A462C8D492}"/>
              </a:ext>
            </a:extLst>
          </p:cNvPr>
          <p:cNvCxnSpPr>
            <a:cxnSpLocks/>
          </p:cNvCxnSpPr>
          <p:nvPr userDrawn="1"/>
        </p:nvCxnSpPr>
        <p:spPr>
          <a:xfrm>
            <a:off x="240083" y="629936"/>
            <a:ext cx="362713" cy="0"/>
          </a:xfrm>
          <a:prstGeom prst="line">
            <a:avLst/>
          </a:prstGeom>
          <a:ln w="19050">
            <a:solidFill>
              <a:srgbClr val="1721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C7530-A671-4661-A267-47CAC7E2FF44}"/>
              </a:ext>
            </a:extLst>
          </p:cNvPr>
          <p:cNvGrpSpPr/>
          <p:nvPr userDrawn="1"/>
        </p:nvGrpSpPr>
        <p:grpSpPr>
          <a:xfrm>
            <a:off x="232186" y="1356954"/>
            <a:ext cx="492444" cy="1732470"/>
            <a:chOff x="232186" y="1356954"/>
            <a:chExt cx="492444" cy="173247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58E2E0-3292-4E74-A22D-947EED6AA7AC}"/>
                </a:ext>
              </a:extLst>
            </p:cNvPr>
            <p:cNvSpPr/>
            <p:nvPr userDrawn="1"/>
          </p:nvSpPr>
          <p:spPr>
            <a:xfrm>
              <a:off x="232186" y="1992356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04B764-23BF-41EC-BF35-4E759ABDC120}"/>
                </a:ext>
              </a:extLst>
            </p:cNvPr>
            <p:cNvSpPr/>
            <p:nvPr userDrawn="1"/>
          </p:nvSpPr>
          <p:spPr>
            <a:xfrm>
              <a:off x="232186" y="1356954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00F3B3-A1A6-4A4A-9768-B08A60BCF080}"/>
                </a:ext>
              </a:extLst>
            </p:cNvPr>
            <p:cNvSpPr/>
            <p:nvPr userDrawn="1"/>
          </p:nvSpPr>
          <p:spPr>
            <a:xfrm>
              <a:off x="232187" y="2627759"/>
              <a:ext cx="4924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314792">
                      <a:alpha val="49000"/>
                    </a:srgbClr>
                  </a:solidFill>
                  <a:latin typeface="Designball-Social-01" pitchFamily="2" charset="0"/>
                </a:rPr>
                <a:t>c</a:t>
              </a:r>
            </a:p>
          </p:txBody>
        </p:sp>
        <p:sp>
          <p:nvSpPr>
            <p:cNvPr id="12" name="Rectangle 11">
              <a:hlinkClick r:id="rId2"/>
              <a:extLst>
                <a:ext uri="{FF2B5EF4-FFF2-40B4-BE49-F238E27FC236}">
                  <a16:creationId xmlns:a16="http://schemas.microsoft.com/office/drawing/2014/main" id="{C1510384-2C3D-4EBE-BD59-99BB4F7B1D95}"/>
                </a:ext>
              </a:extLst>
            </p:cNvPr>
            <p:cNvSpPr/>
            <p:nvPr userDrawn="1"/>
          </p:nvSpPr>
          <p:spPr>
            <a:xfrm>
              <a:off x="311927" y="200584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3" name="Rectangle 12">
              <a:hlinkClick r:id="rId3"/>
              <a:extLst>
                <a:ext uri="{FF2B5EF4-FFF2-40B4-BE49-F238E27FC236}">
                  <a16:creationId xmlns:a16="http://schemas.microsoft.com/office/drawing/2014/main" id="{E820DE5E-C61D-42D9-9F6F-1E352E9F4232}"/>
                </a:ext>
              </a:extLst>
            </p:cNvPr>
            <p:cNvSpPr/>
            <p:nvPr userDrawn="1"/>
          </p:nvSpPr>
          <p:spPr>
            <a:xfrm>
              <a:off x="311927" y="1375076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  <p:sp>
          <p:nvSpPr>
            <p:cNvPr id="14" name="Rectangle 13">
              <a:hlinkClick r:id="rId4"/>
              <a:extLst>
                <a:ext uri="{FF2B5EF4-FFF2-40B4-BE49-F238E27FC236}">
                  <a16:creationId xmlns:a16="http://schemas.microsoft.com/office/drawing/2014/main" id="{D6187E50-754A-44EE-BA02-05EBB604955C}"/>
                </a:ext>
              </a:extLst>
            </p:cNvPr>
            <p:cNvSpPr/>
            <p:nvPr userDrawn="1"/>
          </p:nvSpPr>
          <p:spPr>
            <a:xfrm>
              <a:off x="311927" y="2636618"/>
              <a:ext cx="332961" cy="443947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314792">
                    <a:alpha val="49000"/>
                  </a:srgb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26279-CF3F-44FD-A4E8-B89D5F761927}"/>
              </a:ext>
            </a:extLst>
          </p:cNvPr>
          <p:cNvCxnSpPr/>
          <p:nvPr userDrawn="1"/>
        </p:nvCxnSpPr>
        <p:spPr>
          <a:xfrm>
            <a:off x="983438" y="0"/>
            <a:ext cx="0" cy="13716000"/>
          </a:xfrm>
          <a:prstGeom prst="line">
            <a:avLst/>
          </a:prstGeom>
          <a:ln w="25400">
            <a:solidFill>
              <a:srgbClr val="EBE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9C634A3-E97D-43E8-BF4A-61945DFF0111}"/>
              </a:ext>
            </a:extLst>
          </p:cNvPr>
          <p:cNvSpPr/>
          <p:nvPr userDrawn="1"/>
        </p:nvSpPr>
        <p:spPr>
          <a:xfrm>
            <a:off x="23403737" y="0"/>
            <a:ext cx="983438" cy="13716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52500" dist="215900" algn="l" rotWithShape="0">
              <a:schemeClr val="accent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968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99DF4-D239-4B46-A59E-3F2D266B8AC5}"/>
              </a:ext>
            </a:extLst>
          </p:cNvPr>
          <p:cNvSpPr/>
          <p:nvPr userDrawn="1"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91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7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27FBBE9-01A8-41B3-BCBD-ABA72C46476D}"/>
              </a:ext>
            </a:extLst>
          </p:cNvPr>
          <p:cNvSpPr/>
          <p:nvPr userDrawn="1"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rgbClr val="F5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626C03-6007-473B-A06E-B7E4A8ECCB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70125" y="3134676"/>
            <a:ext cx="3619429" cy="3619010"/>
          </a:xfrm>
          <a:custGeom>
            <a:avLst/>
            <a:gdLst>
              <a:gd name="connsiteX0" fmla="*/ 3619429 w 3619429"/>
              <a:gd name="connsiteY0" fmla="*/ 0 h 3619010"/>
              <a:gd name="connsiteX1" fmla="*/ 3619429 w 3619429"/>
              <a:gd name="connsiteY1" fmla="*/ 3619010 h 3619010"/>
              <a:gd name="connsiteX2" fmla="*/ 0 w 3619429"/>
              <a:gd name="connsiteY2" fmla="*/ 3619010 h 3619010"/>
              <a:gd name="connsiteX3" fmla="*/ 917060 w 3619429"/>
              <a:gd name="connsiteY3" fmla="*/ 1505980 h 3619010"/>
              <a:gd name="connsiteX4" fmla="*/ 1507235 w 3619429"/>
              <a:gd name="connsiteY4" fmla="*/ 916362 h 3619010"/>
              <a:gd name="connsiteX5" fmla="*/ 3619429 w 3619429"/>
              <a:gd name="connsiteY5" fmla="*/ 0 h 3619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9429" h="3619010">
                <a:moveTo>
                  <a:pt x="3619429" y="0"/>
                </a:moveTo>
                <a:lnTo>
                  <a:pt x="3619429" y="3619010"/>
                </a:lnTo>
                <a:lnTo>
                  <a:pt x="0" y="3619010"/>
                </a:lnTo>
                <a:cubicBezTo>
                  <a:pt x="25520" y="2851308"/>
                  <a:pt x="331207" y="2091415"/>
                  <a:pt x="917060" y="1505980"/>
                </a:cubicBezTo>
                <a:cubicBezTo>
                  <a:pt x="1507235" y="916362"/>
                  <a:pt x="1507235" y="916362"/>
                  <a:pt x="1507235" y="916362"/>
                </a:cubicBezTo>
                <a:cubicBezTo>
                  <a:pt x="2092530" y="331486"/>
                  <a:pt x="2852145" y="25939"/>
                  <a:pt x="3619429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2AE7C4-0A22-4F30-A3B2-9DED1CA11D7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298736" y="3134537"/>
            <a:ext cx="3623892" cy="3619150"/>
          </a:xfrm>
          <a:custGeom>
            <a:avLst/>
            <a:gdLst>
              <a:gd name="connsiteX0" fmla="*/ 0 w 3623892"/>
              <a:gd name="connsiteY0" fmla="*/ 0 h 3619150"/>
              <a:gd name="connsiteX1" fmla="*/ 2116795 w 3623892"/>
              <a:gd name="connsiteY1" fmla="*/ 916502 h 3619150"/>
              <a:gd name="connsiteX2" fmla="*/ 2706832 w 3623892"/>
              <a:gd name="connsiteY2" fmla="*/ 1506120 h 3619150"/>
              <a:gd name="connsiteX3" fmla="*/ 3623892 w 3623892"/>
              <a:gd name="connsiteY3" fmla="*/ 3619150 h 3619150"/>
              <a:gd name="connsiteX4" fmla="*/ 0 w 3623892"/>
              <a:gd name="connsiteY4" fmla="*/ 3619150 h 36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3892" h="3619150">
                <a:moveTo>
                  <a:pt x="0" y="0"/>
                </a:moveTo>
                <a:cubicBezTo>
                  <a:pt x="768958" y="24823"/>
                  <a:pt x="1530385" y="330370"/>
                  <a:pt x="2116795" y="916502"/>
                </a:cubicBezTo>
                <a:cubicBezTo>
                  <a:pt x="2706832" y="1506120"/>
                  <a:pt x="2706832" y="1506120"/>
                  <a:pt x="2706832" y="1506120"/>
                </a:cubicBezTo>
                <a:cubicBezTo>
                  <a:pt x="3292684" y="2091554"/>
                  <a:pt x="3598371" y="2851447"/>
                  <a:pt x="3623892" y="3619150"/>
                </a:cubicBezTo>
                <a:lnTo>
                  <a:pt x="0" y="36191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CDF9D7B-941A-415D-BDFE-5C75BA34C4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298736" y="6962871"/>
            <a:ext cx="3623892" cy="3618871"/>
          </a:xfrm>
          <a:custGeom>
            <a:avLst/>
            <a:gdLst>
              <a:gd name="connsiteX0" fmla="*/ 0 w 3623892"/>
              <a:gd name="connsiteY0" fmla="*/ 0 h 3618871"/>
              <a:gd name="connsiteX1" fmla="*/ 3623892 w 3623892"/>
              <a:gd name="connsiteY1" fmla="*/ 0 h 3618871"/>
              <a:gd name="connsiteX2" fmla="*/ 2706832 w 3623892"/>
              <a:gd name="connsiteY2" fmla="*/ 2112891 h 3618871"/>
              <a:gd name="connsiteX3" fmla="*/ 2116795 w 3623892"/>
              <a:gd name="connsiteY3" fmla="*/ 2702509 h 3618871"/>
              <a:gd name="connsiteX4" fmla="*/ 0 w 3623892"/>
              <a:gd name="connsiteY4" fmla="*/ 3618871 h 361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3892" h="3618871">
                <a:moveTo>
                  <a:pt x="0" y="0"/>
                </a:moveTo>
                <a:lnTo>
                  <a:pt x="3623892" y="0"/>
                </a:lnTo>
                <a:cubicBezTo>
                  <a:pt x="3598371" y="767563"/>
                  <a:pt x="3292684" y="1527456"/>
                  <a:pt x="2706832" y="2112891"/>
                </a:cubicBezTo>
                <a:cubicBezTo>
                  <a:pt x="2116795" y="2702509"/>
                  <a:pt x="2116795" y="2702509"/>
                  <a:pt x="2116795" y="2702509"/>
                </a:cubicBezTo>
                <a:cubicBezTo>
                  <a:pt x="1530385" y="3288640"/>
                  <a:pt x="768958" y="3594048"/>
                  <a:pt x="0" y="3618871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0EF85B-C725-43BD-B23E-017F645E77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70125" y="6962870"/>
            <a:ext cx="3619429" cy="3618732"/>
          </a:xfrm>
          <a:custGeom>
            <a:avLst/>
            <a:gdLst>
              <a:gd name="connsiteX0" fmla="*/ 0 w 3619429"/>
              <a:gd name="connsiteY0" fmla="*/ 0 h 3618732"/>
              <a:gd name="connsiteX1" fmla="*/ 3619429 w 3619429"/>
              <a:gd name="connsiteY1" fmla="*/ 0 h 3618732"/>
              <a:gd name="connsiteX2" fmla="*/ 3619429 w 3619429"/>
              <a:gd name="connsiteY2" fmla="*/ 3618732 h 3618732"/>
              <a:gd name="connsiteX3" fmla="*/ 1507235 w 3619429"/>
              <a:gd name="connsiteY3" fmla="*/ 2702509 h 3618732"/>
              <a:gd name="connsiteX4" fmla="*/ 917060 w 3619429"/>
              <a:gd name="connsiteY4" fmla="*/ 2112891 h 3618732"/>
              <a:gd name="connsiteX5" fmla="*/ 0 w 3619429"/>
              <a:gd name="connsiteY5" fmla="*/ 0 h 361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9429" h="3618732">
                <a:moveTo>
                  <a:pt x="0" y="0"/>
                </a:moveTo>
                <a:lnTo>
                  <a:pt x="3619429" y="0"/>
                </a:lnTo>
                <a:lnTo>
                  <a:pt x="3619429" y="3618732"/>
                </a:lnTo>
                <a:cubicBezTo>
                  <a:pt x="2852145" y="3592793"/>
                  <a:pt x="2092530" y="3287385"/>
                  <a:pt x="1507235" y="2702509"/>
                </a:cubicBezTo>
                <a:cubicBezTo>
                  <a:pt x="917060" y="2112891"/>
                  <a:pt x="917060" y="2112891"/>
                  <a:pt x="917060" y="2112891"/>
                </a:cubicBezTo>
                <a:cubicBezTo>
                  <a:pt x="331207" y="1527456"/>
                  <a:pt x="25520" y="767563"/>
                  <a:pt x="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4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2" grpId="0" animBg="1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1563688" y="1295400"/>
            <a:ext cx="21259800" cy="12420600"/>
          </a:xfrm>
          <a:prstGeom prst="round2SameRect">
            <a:avLst>
              <a:gd name="adj1" fmla="val 2415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1789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1563688" y="0"/>
            <a:ext cx="21259800" cy="13716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062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1563688" y="0"/>
            <a:ext cx="21259800" cy="13716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B5C310A-868F-4549-AAED-53A84764F0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04055" y="1295397"/>
            <a:ext cx="6793091" cy="11049001"/>
          </a:xfrm>
          <a:custGeom>
            <a:avLst/>
            <a:gdLst>
              <a:gd name="connsiteX0" fmla="*/ 195574 w 6793091"/>
              <a:gd name="connsiteY0" fmla="*/ 0 h 11049001"/>
              <a:gd name="connsiteX1" fmla="*/ 6793091 w 6793091"/>
              <a:gd name="connsiteY1" fmla="*/ 0 h 11049001"/>
              <a:gd name="connsiteX2" fmla="*/ 6793091 w 6793091"/>
              <a:gd name="connsiteY2" fmla="*/ 11049000 h 11049001"/>
              <a:gd name="connsiteX3" fmla="*/ 195574 w 6793091"/>
              <a:gd name="connsiteY3" fmla="*/ 11049001 h 11049001"/>
              <a:gd name="connsiteX4" fmla="*/ 0 w 6793091"/>
              <a:gd name="connsiteY4" fmla="*/ 10853427 h 11049001"/>
              <a:gd name="connsiteX5" fmla="*/ 0 w 6793091"/>
              <a:gd name="connsiteY5" fmla="*/ 195573 h 11049001"/>
              <a:gd name="connsiteX6" fmla="*/ 195574 w 6793091"/>
              <a:gd name="connsiteY6" fmla="*/ 0 h 110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3091" h="11049001">
                <a:moveTo>
                  <a:pt x="195574" y="0"/>
                </a:moveTo>
                <a:lnTo>
                  <a:pt x="6793091" y="0"/>
                </a:lnTo>
                <a:lnTo>
                  <a:pt x="6793091" y="11049000"/>
                </a:lnTo>
                <a:lnTo>
                  <a:pt x="195574" y="11049001"/>
                </a:lnTo>
                <a:cubicBezTo>
                  <a:pt x="87561" y="11049001"/>
                  <a:pt x="0" y="10961439"/>
                  <a:pt x="0" y="10853427"/>
                </a:cubicBezTo>
                <a:lnTo>
                  <a:pt x="0" y="195573"/>
                </a:lnTo>
                <a:cubicBezTo>
                  <a:pt x="0" y="87561"/>
                  <a:pt x="87561" y="0"/>
                  <a:pt x="195574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6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3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7" dur="2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8" dur="2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1563688" y="0"/>
            <a:ext cx="21259800" cy="13716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D89274D-46F1-404F-9A1F-832329A5BA4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65656" y="2091155"/>
            <a:ext cx="8727931" cy="9533687"/>
          </a:xfrm>
          <a:custGeom>
            <a:avLst/>
            <a:gdLst>
              <a:gd name="connsiteX0" fmla="*/ 251277 w 8727931"/>
              <a:gd name="connsiteY0" fmla="*/ 0 h 9533687"/>
              <a:gd name="connsiteX1" fmla="*/ 8727931 w 8727931"/>
              <a:gd name="connsiteY1" fmla="*/ 0 h 9533687"/>
              <a:gd name="connsiteX2" fmla="*/ 8727931 w 8727931"/>
              <a:gd name="connsiteY2" fmla="*/ 9533687 h 9533687"/>
              <a:gd name="connsiteX3" fmla="*/ 251277 w 8727931"/>
              <a:gd name="connsiteY3" fmla="*/ 9533687 h 9533687"/>
              <a:gd name="connsiteX4" fmla="*/ 0 w 8727931"/>
              <a:gd name="connsiteY4" fmla="*/ 9282410 h 9533687"/>
              <a:gd name="connsiteX5" fmla="*/ 0 w 8727931"/>
              <a:gd name="connsiteY5" fmla="*/ 251277 h 9533687"/>
              <a:gd name="connsiteX6" fmla="*/ 251277 w 8727931"/>
              <a:gd name="connsiteY6" fmla="*/ 0 h 953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27931" h="9533687">
                <a:moveTo>
                  <a:pt x="251277" y="0"/>
                </a:moveTo>
                <a:lnTo>
                  <a:pt x="8727931" y="0"/>
                </a:lnTo>
                <a:lnTo>
                  <a:pt x="8727931" y="9533687"/>
                </a:lnTo>
                <a:lnTo>
                  <a:pt x="251277" y="9533687"/>
                </a:lnTo>
                <a:cubicBezTo>
                  <a:pt x="112501" y="9533687"/>
                  <a:pt x="0" y="9421186"/>
                  <a:pt x="0" y="9282410"/>
                </a:cubicBezTo>
                <a:lnTo>
                  <a:pt x="0" y="251277"/>
                </a:lnTo>
                <a:cubicBezTo>
                  <a:pt x="0" y="112501"/>
                  <a:pt x="112501" y="0"/>
                  <a:pt x="251277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1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1563688" y="0"/>
            <a:ext cx="21259800" cy="13716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E12FE6D-78FE-4F42-A970-BF00C9D8BA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93587" y="2091155"/>
            <a:ext cx="8727931" cy="9533687"/>
          </a:xfrm>
          <a:custGeom>
            <a:avLst/>
            <a:gdLst>
              <a:gd name="connsiteX0" fmla="*/ 0 w 8727931"/>
              <a:gd name="connsiteY0" fmla="*/ 0 h 9533687"/>
              <a:gd name="connsiteX1" fmla="*/ 8476653 w 8727931"/>
              <a:gd name="connsiteY1" fmla="*/ 0 h 9533687"/>
              <a:gd name="connsiteX2" fmla="*/ 8727931 w 8727931"/>
              <a:gd name="connsiteY2" fmla="*/ 251277 h 9533687"/>
              <a:gd name="connsiteX3" fmla="*/ 8727931 w 8727931"/>
              <a:gd name="connsiteY3" fmla="*/ 9282410 h 9533687"/>
              <a:gd name="connsiteX4" fmla="*/ 8476653 w 8727931"/>
              <a:gd name="connsiteY4" fmla="*/ 9533687 h 9533687"/>
              <a:gd name="connsiteX5" fmla="*/ 0 w 8727931"/>
              <a:gd name="connsiteY5" fmla="*/ 9533687 h 953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27931" h="9533687">
                <a:moveTo>
                  <a:pt x="0" y="0"/>
                </a:moveTo>
                <a:lnTo>
                  <a:pt x="8476653" y="0"/>
                </a:lnTo>
                <a:cubicBezTo>
                  <a:pt x="8615429" y="0"/>
                  <a:pt x="8727931" y="112501"/>
                  <a:pt x="8727931" y="251277"/>
                </a:cubicBezTo>
                <a:lnTo>
                  <a:pt x="8727931" y="9282410"/>
                </a:lnTo>
                <a:cubicBezTo>
                  <a:pt x="8727931" y="9421186"/>
                  <a:pt x="8615429" y="9533687"/>
                  <a:pt x="8476653" y="9533687"/>
                </a:cubicBezTo>
                <a:lnTo>
                  <a:pt x="0" y="953368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1563688" y="0"/>
            <a:ext cx="21259800" cy="13716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03FC9EE-4B68-4F52-9EE6-F0F1AA1A4CF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4386" y="3578924"/>
            <a:ext cx="3926403" cy="5664669"/>
          </a:xfrm>
          <a:custGeom>
            <a:avLst/>
            <a:gdLst>
              <a:gd name="connsiteX0" fmla="*/ 102872 w 3926403"/>
              <a:gd name="connsiteY0" fmla="*/ 0 h 5664669"/>
              <a:gd name="connsiteX1" fmla="*/ 3823531 w 3926403"/>
              <a:gd name="connsiteY1" fmla="*/ 0 h 5664669"/>
              <a:gd name="connsiteX2" fmla="*/ 3926403 w 3926403"/>
              <a:gd name="connsiteY2" fmla="*/ 102872 h 5664669"/>
              <a:gd name="connsiteX3" fmla="*/ 3926403 w 3926403"/>
              <a:gd name="connsiteY3" fmla="*/ 5561797 h 5664669"/>
              <a:gd name="connsiteX4" fmla="*/ 3823531 w 3926403"/>
              <a:gd name="connsiteY4" fmla="*/ 5664669 h 5664669"/>
              <a:gd name="connsiteX5" fmla="*/ 102872 w 3926403"/>
              <a:gd name="connsiteY5" fmla="*/ 5664669 h 5664669"/>
              <a:gd name="connsiteX6" fmla="*/ 0 w 3926403"/>
              <a:gd name="connsiteY6" fmla="*/ 5561797 h 5664669"/>
              <a:gd name="connsiteX7" fmla="*/ 0 w 3926403"/>
              <a:gd name="connsiteY7" fmla="*/ 102872 h 5664669"/>
              <a:gd name="connsiteX8" fmla="*/ 102872 w 3926403"/>
              <a:gd name="connsiteY8" fmla="*/ 0 h 566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26403" h="5664669">
                <a:moveTo>
                  <a:pt x="102872" y="0"/>
                </a:moveTo>
                <a:lnTo>
                  <a:pt x="3823531" y="0"/>
                </a:lnTo>
                <a:cubicBezTo>
                  <a:pt x="3880346" y="0"/>
                  <a:pt x="3926403" y="46057"/>
                  <a:pt x="3926403" y="102872"/>
                </a:cubicBezTo>
                <a:lnTo>
                  <a:pt x="3926403" y="5561797"/>
                </a:lnTo>
                <a:cubicBezTo>
                  <a:pt x="3926403" y="5618612"/>
                  <a:pt x="3880346" y="5664669"/>
                  <a:pt x="3823531" y="5664669"/>
                </a:cubicBezTo>
                <a:lnTo>
                  <a:pt x="102872" y="5664669"/>
                </a:lnTo>
                <a:cubicBezTo>
                  <a:pt x="46057" y="5664669"/>
                  <a:pt x="0" y="5618612"/>
                  <a:pt x="0" y="5561797"/>
                </a:cubicBezTo>
                <a:lnTo>
                  <a:pt x="0" y="102872"/>
                </a:lnTo>
                <a:cubicBezTo>
                  <a:pt x="0" y="46057"/>
                  <a:pt x="46057" y="0"/>
                  <a:pt x="102872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A49D040-7743-4D16-B377-5B78AF4A7E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73186" y="600014"/>
            <a:ext cx="3926403" cy="4853729"/>
          </a:xfrm>
          <a:custGeom>
            <a:avLst/>
            <a:gdLst>
              <a:gd name="connsiteX0" fmla="*/ 102872 w 3926403"/>
              <a:gd name="connsiteY0" fmla="*/ 0 h 4853729"/>
              <a:gd name="connsiteX1" fmla="*/ 3823531 w 3926403"/>
              <a:gd name="connsiteY1" fmla="*/ 0 h 4853729"/>
              <a:gd name="connsiteX2" fmla="*/ 3926403 w 3926403"/>
              <a:gd name="connsiteY2" fmla="*/ 102872 h 4853729"/>
              <a:gd name="connsiteX3" fmla="*/ 3926403 w 3926403"/>
              <a:gd name="connsiteY3" fmla="*/ 4750857 h 4853729"/>
              <a:gd name="connsiteX4" fmla="*/ 3823531 w 3926403"/>
              <a:gd name="connsiteY4" fmla="*/ 4853729 h 4853729"/>
              <a:gd name="connsiteX5" fmla="*/ 102872 w 3926403"/>
              <a:gd name="connsiteY5" fmla="*/ 4853729 h 4853729"/>
              <a:gd name="connsiteX6" fmla="*/ 0 w 3926403"/>
              <a:gd name="connsiteY6" fmla="*/ 4750857 h 4853729"/>
              <a:gd name="connsiteX7" fmla="*/ 0 w 3926403"/>
              <a:gd name="connsiteY7" fmla="*/ 102872 h 4853729"/>
              <a:gd name="connsiteX8" fmla="*/ 102872 w 3926403"/>
              <a:gd name="connsiteY8" fmla="*/ 0 h 485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26403" h="4853729">
                <a:moveTo>
                  <a:pt x="102872" y="0"/>
                </a:moveTo>
                <a:lnTo>
                  <a:pt x="3823531" y="0"/>
                </a:lnTo>
                <a:cubicBezTo>
                  <a:pt x="3880346" y="0"/>
                  <a:pt x="3926403" y="46057"/>
                  <a:pt x="3926403" y="102872"/>
                </a:cubicBezTo>
                <a:lnTo>
                  <a:pt x="3926403" y="4750857"/>
                </a:lnTo>
                <a:cubicBezTo>
                  <a:pt x="3926403" y="4807672"/>
                  <a:pt x="3880346" y="4853729"/>
                  <a:pt x="3823531" y="4853729"/>
                </a:cubicBezTo>
                <a:lnTo>
                  <a:pt x="102872" y="4853729"/>
                </a:lnTo>
                <a:cubicBezTo>
                  <a:pt x="46057" y="4853729"/>
                  <a:pt x="0" y="4807672"/>
                  <a:pt x="0" y="4750857"/>
                </a:cubicBezTo>
                <a:lnTo>
                  <a:pt x="0" y="102872"/>
                </a:lnTo>
                <a:cubicBezTo>
                  <a:pt x="0" y="46057"/>
                  <a:pt x="46057" y="0"/>
                  <a:pt x="102872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9DC3289-DAAE-42C2-B177-1F3B4B3B04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141987" y="2624628"/>
            <a:ext cx="3926403" cy="3886092"/>
          </a:xfrm>
          <a:custGeom>
            <a:avLst/>
            <a:gdLst>
              <a:gd name="connsiteX0" fmla="*/ 101816 w 3926403"/>
              <a:gd name="connsiteY0" fmla="*/ 0 h 3886092"/>
              <a:gd name="connsiteX1" fmla="*/ 3824587 w 3926403"/>
              <a:gd name="connsiteY1" fmla="*/ 0 h 3886092"/>
              <a:gd name="connsiteX2" fmla="*/ 3926403 w 3926403"/>
              <a:gd name="connsiteY2" fmla="*/ 101816 h 3886092"/>
              <a:gd name="connsiteX3" fmla="*/ 3926403 w 3926403"/>
              <a:gd name="connsiteY3" fmla="*/ 3784276 h 3886092"/>
              <a:gd name="connsiteX4" fmla="*/ 3824587 w 3926403"/>
              <a:gd name="connsiteY4" fmla="*/ 3886092 h 3886092"/>
              <a:gd name="connsiteX5" fmla="*/ 101816 w 3926403"/>
              <a:gd name="connsiteY5" fmla="*/ 3886092 h 3886092"/>
              <a:gd name="connsiteX6" fmla="*/ 0 w 3926403"/>
              <a:gd name="connsiteY6" fmla="*/ 3784276 h 3886092"/>
              <a:gd name="connsiteX7" fmla="*/ 0 w 3926403"/>
              <a:gd name="connsiteY7" fmla="*/ 101816 h 3886092"/>
              <a:gd name="connsiteX8" fmla="*/ 101816 w 3926403"/>
              <a:gd name="connsiteY8" fmla="*/ 0 h 3886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26403" h="3886092">
                <a:moveTo>
                  <a:pt x="101816" y="0"/>
                </a:moveTo>
                <a:lnTo>
                  <a:pt x="3824587" y="0"/>
                </a:lnTo>
                <a:cubicBezTo>
                  <a:pt x="3880817" y="0"/>
                  <a:pt x="3926403" y="45585"/>
                  <a:pt x="3926403" y="101816"/>
                </a:cubicBezTo>
                <a:lnTo>
                  <a:pt x="3926403" y="3784276"/>
                </a:lnTo>
                <a:cubicBezTo>
                  <a:pt x="3926403" y="3840507"/>
                  <a:pt x="3880817" y="3886092"/>
                  <a:pt x="3824587" y="3886092"/>
                </a:cubicBezTo>
                <a:lnTo>
                  <a:pt x="101816" y="3886092"/>
                </a:lnTo>
                <a:cubicBezTo>
                  <a:pt x="45585" y="3886092"/>
                  <a:pt x="0" y="3840507"/>
                  <a:pt x="0" y="3784276"/>
                </a:cubicBezTo>
                <a:lnTo>
                  <a:pt x="0" y="101816"/>
                </a:lnTo>
                <a:cubicBezTo>
                  <a:pt x="0" y="45585"/>
                  <a:pt x="45585" y="0"/>
                  <a:pt x="10181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824DCF8-6488-4312-B93E-BDAE05E1B6C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4141987" y="8385769"/>
            <a:ext cx="3926403" cy="2724492"/>
          </a:xfrm>
          <a:custGeom>
            <a:avLst/>
            <a:gdLst>
              <a:gd name="connsiteX0" fmla="*/ 71382 w 3926403"/>
              <a:gd name="connsiteY0" fmla="*/ 0 h 2724492"/>
              <a:gd name="connsiteX1" fmla="*/ 3855021 w 3926403"/>
              <a:gd name="connsiteY1" fmla="*/ 0 h 2724492"/>
              <a:gd name="connsiteX2" fmla="*/ 3926403 w 3926403"/>
              <a:gd name="connsiteY2" fmla="*/ 71382 h 2724492"/>
              <a:gd name="connsiteX3" fmla="*/ 3926403 w 3926403"/>
              <a:gd name="connsiteY3" fmla="*/ 2653110 h 2724492"/>
              <a:gd name="connsiteX4" fmla="*/ 3855021 w 3926403"/>
              <a:gd name="connsiteY4" fmla="*/ 2724492 h 2724492"/>
              <a:gd name="connsiteX5" fmla="*/ 71382 w 3926403"/>
              <a:gd name="connsiteY5" fmla="*/ 2724492 h 2724492"/>
              <a:gd name="connsiteX6" fmla="*/ 0 w 3926403"/>
              <a:gd name="connsiteY6" fmla="*/ 2653110 h 2724492"/>
              <a:gd name="connsiteX7" fmla="*/ 0 w 3926403"/>
              <a:gd name="connsiteY7" fmla="*/ 71382 h 2724492"/>
              <a:gd name="connsiteX8" fmla="*/ 71382 w 3926403"/>
              <a:gd name="connsiteY8" fmla="*/ 0 h 272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26403" h="2724492">
                <a:moveTo>
                  <a:pt x="71382" y="0"/>
                </a:moveTo>
                <a:lnTo>
                  <a:pt x="3855021" y="0"/>
                </a:lnTo>
                <a:cubicBezTo>
                  <a:pt x="3894445" y="0"/>
                  <a:pt x="3926403" y="31959"/>
                  <a:pt x="3926403" y="71382"/>
                </a:cubicBezTo>
                <a:lnTo>
                  <a:pt x="3926403" y="2653110"/>
                </a:lnTo>
                <a:cubicBezTo>
                  <a:pt x="3926403" y="2692533"/>
                  <a:pt x="3894445" y="2724492"/>
                  <a:pt x="3855021" y="2724492"/>
                </a:cubicBezTo>
                <a:lnTo>
                  <a:pt x="71382" y="2724492"/>
                </a:lnTo>
                <a:cubicBezTo>
                  <a:pt x="31959" y="2724492"/>
                  <a:pt x="0" y="2692533"/>
                  <a:pt x="0" y="2653110"/>
                </a:cubicBezTo>
                <a:lnTo>
                  <a:pt x="0" y="71382"/>
                </a:lnTo>
                <a:cubicBezTo>
                  <a:pt x="0" y="31959"/>
                  <a:pt x="31959" y="0"/>
                  <a:pt x="71382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40DCED3-97B9-4FB2-980E-F7701E1135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73186" y="7141507"/>
            <a:ext cx="3926403" cy="3271587"/>
          </a:xfrm>
          <a:custGeom>
            <a:avLst/>
            <a:gdLst>
              <a:gd name="connsiteX0" fmla="*/ 85716 w 3926403"/>
              <a:gd name="connsiteY0" fmla="*/ 0 h 3271587"/>
              <a:gd name="connsiteX1" fmla="*/ 3840687 w 3926403"/>
              <a:gd name="connsiteY1" fmla="*/ 0 h 3271587"/>
              <a:gd name="connsiteX2" fmla="*/ 3926403 w 3926403"/>
              <a:gd name="connsiteY2" fmla="*/ 85716 h 3271587"/>
              <a:gd name="connsiteX3" fmla="*/ 3926403 w 3926403"/>
              <a:gd name="connsiteY3" fmla="*/ 3185871 h 3271587"/>
              <a:gd name="connsiteX4" fmla="*/ 3840687 w 3926403"/>
              <a:gd name="connsiteY4" fmla="*/ 3271587 h 3271587"/>
              <a:gd name="connsiteX5" fmla="*/ 85716 w 3926403"/>
              <a:gd name="connsiteY5" fmla="*/ 3271587 h 3271587"/>
              <a:gd name="connsiteX6" fmla="*/ 0 w 3926403"/>
              <a:gd name="connsiteY6" fmla="*/ 3185871 h 3271587"/>
              <a:gd name="connsiteX7" fmla="*/ 0 w 3926403"/>
              <a:gd name="connsiteY7" fmla="*/ 85716 h 3271587"/>
              <a:gd name="connsiteX8" fmla="*/ 85716 w 3926403"/>
              <a:gd name="connsiteY8" fmla="*/ 0 h 3271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26403" h="3271587">
                <a:moveTo>
                  <a:pt x="85716" y="0"/>
                </a:moveTo>
                <a:lnTo>
                  <a:pt x="3840687" y="0"/>
                </a:lnTo>
                <a:cubicBezTo>
                  <a:pt x="3888027" y="0"/>
                  <a:pt x="3926403" y="38376"/>
                  <a:pt x="3926403" y="85716"/>
                </a:cubicBezTo>
                <a:lnTo>
                  <a:pt x="3926403" y="3185871"/>
                </a:lnTo>
                <a:cubicBezTo>
                  <a:pt x="3926403" y="3233211"/>
                  <a:pt x="3888027" y="3271587"/>
                  <a:pt x="3840687" y="3271587"/>
                </a:cubicBezTo>
                <a:lnTo>
                  <a:pt x="85716" y="3271587"/>
                </a:lnTo>
                <a:cubicBezTo>
                  <a:pt x="38376" y="3271587"/>
                  <a:pt x="0" y="3233211"/>
                  <a:pt x="0" y="3185871"/>
                </a:cubicBezTo>
                <a:lnTo>
                  <a:pt x="0" y="85716"/>
                </a:lnTo>
                <a:cubicBezTo>
                  <a:pt x="0" y="38376"/>
                  <a:pt x="38376" y="0"/>
                  <a:pt x="8571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2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7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8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72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1" dur="2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2" dur="2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72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5" dur="2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6" dur="2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72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9" dur="2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20" dur="2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7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23" dur="2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24" dur="2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5" grpId="0" animBg="1"/>
          <p:bldP spid="17" grpId="0" animBg="1"/>
          <p:bldP spid="18" grpId="0" animBg="1"/>
          <p:bldP spid="1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5" grpId="0" animBg="1"/>
          <p:bldP spid="17" grpId="0" animBg="1"/>
          <p:bldP spid="18" grpId="0" animBg="1"/>
          <p:bldP spid="16" grpId="0" animBg="1"/>
        </p:bldLst>
      </p:timing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1563688" y="0"/>
            <a:ext cx="21259800" cy="13716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CDD3870-C715-4C53-9585-F741A2C71E7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278647" y="481145"/>
            <a:ext cx="3938333" cy="4179264"/>
          </a:xfrm>
          <a:custGeom>
            <a:avLst/>
            <a:gdLst>
              <a:gd name="connsiteX0" fmla="*/ 0 w 3938333"/>
              <a:gd name="connsiteY0" fmla="*/ 0 h 4179264"/>
              <a:gd name="connsiteX1" fmla="*/ 3747441 w 3938333"/>
              <a:gd name="connsiteY1" fmla="*/ 0 h 4179264"/>
              <a:gd name="connsiteX2" fmla="*/ 3938333 w 3938333"/>
              <a:gd name="connsiteY2" fmla="*/ 190891 h 4179264"/>
              <a:gd name="connsiteX3" fmla="*/ 3938333 w 3938333"/>
              <a:gd name="connsiteY3" fmla="*/ 4179264 h 4179264"/>
              <a:gd name="connsiteX4" fmla="*/ 0 w 3938333"/>
              <a:gd name="connsiteY4" fmla="*/ 4179264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8333" h="4179264">
                <a:moveTo>
                  <a:pt x="0" y="0"/>
                </a:moveTo>
                <a:lnTo>
                  <a:pt x="3747441" y="0"/>
                </a:lnTo>
                <a:cubicBezTo>
                  <a:pt x="3852869" y="0"/>
                  <a:pt x="3938333" y="85465"/>
                  <a:pt x="3938333" y="190891"/>
                </a:cubicBezTo>
                <a:lnTo>
                  <a:pt x="3938333" y="4179264"/>
                </a:lnTo>
                <a:lnTo>
                  <a:pt x="0" y="417926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64FBAD0B-42CC-4583-8C90-F73742827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249815" y="481145"/>
            <a:ext cx="3926403" cy="4179264"/>
          </a:xfrm>
          <a:custGeom>
            <a:avLst/>
            <a:gdLst>
              <a:gd name="connsiteX0" fmla="*/ 0 w 3926403"/>
              <a:gd name="connsiteY0" fmla="*/ 0 h 4179264"/>
              <a:gd name="connsiteX1" fmla="*/ 3926403 w 3926403"/>
              <a:gd name="connsiteY1" fmla="*/ 0 h 4179264"/>
              <a:gd name="connsiteX2" fmla="*/ 3926403 w 3926403"/>
              <a:gd name="connsiteY2" fmla="*/ 4179264 h 4179264"/>
              <a:gd name="connsiteX3" fmla="*/ 0 w 3926403"/>
              <a:gd name="connsiteY3" fmla="*/ 4179264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6403" h="4179264">
                <a:moveTo>
                  <a:pt x="0" y="0"/>
                </a:moveTo>
                <a:lnTo>
                  <a:pt x="3926403" y="0"/>
                </a:lnTo>
                <a:lnTo>
                  <a:pt x="3926403" y="4179264"/>
                </a:lnTo>
                <a:lnTo>
                  <a:pt x="0" y="417926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AB92AA44-3056-4640-AE83-0BC4C1BCB8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16484" y="4768367"/>
            <a:ext cx="3926403" cy="4179264"/>
          </a:xfrm>
          <a:custGeom>
            <a:avLst/>
            <a:gdLst>
              <a:gd name="connsiteX0" fmla="*/ 0 w 3926403"/>
              <a:gd name="connsiteY0" fmla="*/ 0 h 4179264"/>
              <a:gd name="connsiteX1" fmla="*/ 3926403 w 3926403"/>
              <a:gd name="connsiteY1" fmla="*/ 0 h 4179264"/>
              <a:gd name="connsiteX2" fmla="*/ 3926403 w 3926403"/>
              <a:gd name="connsiteY2" fmla="*/ 4179264 h 4179264"/>
              <a:gd name="connsiteX3" fmla="*/ 0 w 3926403"/>
              <a:gd name="connsiteY3" fmla="*/ 4179264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6403" h="4179264">
                <a:moveTo>
                  <a:pt x="0" y="0"/>
                </a:moveTo>
                <a:lnTo>
                  <a:pt x="3926403" y="0"/>
                </a:lnTo>
                <a:lnTo>
                  <a:pt x="3926403" y="4179264"/>
                </a:lnTo>
                <a:lnTo>
                  <a:pt x="0" y="417926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16F2E8-B18C-43CB-A260-74ED835B6FC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170195" y="4768367"/>
            <a:ext cx="3938333" cy="4179264"/>
          </a:xfrm>
          <a:custGeom>
            <a:avLst/>
            <a:gdLst>
              <a:gd name="connsiteX0" fmla="*/ 0 w 3938333"/>
              <a:gd name="connsiteY0" fmla="*/ 0 h 4179264"/>
              <a:gd name="connsiteX1" fmla="*/ 3938333 w 3938333"/>
              <a:gd name="connsiteY1" fmla="*/ 0 h 4179264"/>
              <a:gd name="connsiteX2" fmla="*/ 3938333 w 3938333"/>
              <a:gd name="connsiteY2" fmla="*/ 4179264 h 4179264"/>
              <a:gd name="connsiteX3" fmla="*/ 0 w 3938333"/>
              <a:gd name="connsiteY3" fmla="*/ 4179264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8333" h="4179264">
                <a:moveTo>
                  <a:pt x="0" y="0"/>
                </a:moveTo>
                <a:lnTo>
                  <a:pt x="3938333" y="0"/>
                </a:lnTo>
                <a:lnTo>
                  <a:pt x="3938333" y="4179264"/>
                </a:lnTo>
                <a:lnTo>
                  <a:pt x="0" y="417926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A3784B9-508A-4B75-9D7E-381A78C381D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249815" y="9055589"/>
            <a:ext cx="3926403" cy="4179264"/>
          </a:xfrm>
          <a:custGeom>
            <a:avLst/>
            <a:gdLst>
              <a:gd name="connsiteX0" fmla="*/ 0 w 3926403"/>
              <a:gd name="connsiteY0" fmla="*/ 0 h 4179264"/>
              <a:gd name="connsiteX1" fmla="*/ 3926403 w 3926403"/>
              <a:gd name="connsiteY1" fmla="*/ 0 h 4179264"/>
              <a:gd name="connsiteX2" fmla="*/ 3926403 w 3926403"/>
              <a:gd name="connsiteY2" fmla="*/ 4179264 h 4179264"/>
              <a:gd name="connsiteX3" fmla="*/ 0 w 3926403"/>
              <a:gd name="connsiteY3" fmla="*/ 4179264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6403" h="4179264">
                <a:moveTo>
                  <a:pt x="0" y="0"/>
                </a:moveTo>
                <a:lnTo>
                  <a:pt x="3926403" y="0"/>
                </a:lnTo>
                <a:lnTo>
                  <a:pt x="3926403" y="4179264"/>
                </a:lnTo>
                <a:lnTo>
                  <a:pt x="0" y="417926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A9F0F9EF-53B4-4A2C-B472-A90B22C56F6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278647" y="9055589"/>
            <a:ext cx="3938333" cy="4179264"/>
          </a:xfrm>
          <a:custGeom>
            <a:avLst/>
            <a:gdLst>
              <a:gd name="connsiteX0" fmla="*/ 0 w 3938333"/>
              <a:gd name="connsiteY0" fmla="*/ 0 h 4179264"/>
              <a:gd name="connsiteX1" fmla="*/ 3938333 w 3938333"/>
              <a:gd name="connsiteY1" fmla="*/ 0 h 4179264"/>
              <a:gd name="connsiteX2" fmla="*/ 3938333 w 3938333"/>
              <a:gd name="connsiteY2" fmla="*/ 3988373 h 4179264"/>
              <a:gd name="connsiteX3" fmla="*/ 3747441 w 3938333"/>
              <a:gd name="connsiteY3" fmla="*/ 4179264 h 4179264"/>
              <a:gd name="connsiteX4" fmla="*/ 0 w 3938333"/>
              <a:gd name="connsiteY4" fmla="*/ 4179264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8333" h="4179264">
                <a:moveTo>
                  <a:pt x="0" y="0"/>
                </a:moveTo>
                <a:lnTo>
                  <a:pt x="3938333" y="0"/>
                </a:lnTo>
                <a:lnTo>
                  <a:pt x="3938333" y="3988373"/>
                </a:lnTo>
                <a:cubicBezTo>
                  <a:pt x="3938333" y="4093799"/>
                  <a:pt x="3852869" y="4179264"/>
                  <a:pt x="3747441" y="4179264"/>
                </a:cubicBezTo>
                <a:lnTo>
                  <a:pt x="0" y="417926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5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7" dur="2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8" dur="2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72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1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2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72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5" dur="2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6" dur="2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72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9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20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7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23" dur="2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24" dur="2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72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27" dur="2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28" dur="2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</p:bldLst>
      </p:timing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1563688" y="0"/>
            <a:ext cx="21259800" cy="13716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B1939E0-D85C-4041-A6CB-C8E42A6813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176160" y="2624757"/>
            <a:ext cx="3938333" cy="4179264"/>
          </a:xfrm>
          <a:custGeom>
            <a:avLst/>
            <a:gdLst>
              <a:gd name="connsiteX0" fmla="*/ 190891 w 3938333"/>
              <a:gd name="connsiteY0" fmla="*/ 0 h 4179264"/>
              <a:gd name="connsiteX1" fmla="*/ 3938333 w 3938333"/>
              <a:gd name="connsiteY1" fmla="*/ 0 h 4179264"/>
              <a:gd name="connsiteX2" fmla="*/ 3938333 w 3938333"/>
              <a:gd name="connsiteY2" fmla="*/ 4179264 h 4179264"/>
              <a:gd name="connsiteX3" fmla="*/ 0 w 3938333"/>
              <a:gd name="connsiteY3" fmla="*/ 4179264 h 4179264"/>
              <a:gd name="connsiteX4" fmla="*/ 0 w 3938333"/>
              <a:gd name="connsiteY4" fmla="*/ 190891 h 4179264"/>
              <a:gd name="connsiteX5" fmla="*/ 190891 w 3938333"/>
              <a:gd name="connsiteY5" fmla="*/ 0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38333" h="4179264">
                <a:moveTo>
                  <a:pt x="190891" y="0"/>
                </a:moveTo>
                <a:lnTo>
                  <a:pt x="3938333" y="0"/>
                </a:lnTo>
                <a:lnTo>
                  <a:pt x="3938333" y="4179264"/>
                </a:lnTo>
                <a:lnTo>
                  <a:pt x="0" y="4179264"/>
                </a:lnTo>
                <a:lnTo>
                  <a:pt x="0" y="190891"/>
                </a:lnTo>
                <a:cubicBezTo>
                  <a:pt x="0" y="85465"/>
                  <a:pt x="85465" y="0"/>
                  <a:pt x="19089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20C1A15-ACE5-49D1-A3F6-63C8F5FF1E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22449" y="6911979"/>
            <a:ext cx="3926403" cy="4179264"/>
          </a:xfrm>
          <a:custGeom>
            <a:avLst/>
            <a:gdLst>
              <a:gd name="connsiteX0" fmla="*/ 0 w 3926403"/>
              <a:gd name="connsiteY0" fmla="*/ 0 h 4179264"/>
              <a:gd name="connsiteX1" fmla="*/ 3926403 w 3926403"/>
              <a:gd name="connsiteY1" fmla="*/ 0 h 4179264"/>
              <a:gd name="connsiteX2" fmla="*/ 3926403 w 3926403"/>
              <a:gd name="connsiteY2" fmla="*/ 4179264 h 4179264"/>
              <a:gd name="connsiteX3" fmla="*/ 0 w 3926403"/>
              <a:gd name="connsiteY3" fmla="*/ 4179264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6403" h="4179264">
                <a:moveTo>
                  <a:pt x="0" y="0"/>
                </a:moveTo>
                <a:lnTo>
                  <a:pt x="3926403" y="0"/>
                </a:lnTo>
                <a:lnTo>
                  <a:pt x="3926403" y="4179264"/>
                </a:lnTo>
                <a:lnTo>
                  <a:pt x="0" y="417926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6C758D-179E-4D6D-A1BC-2C48452E9B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255780" y="2624757"/>
            <a:ext cx="3926403" cy="4179264"/>
          </a:xfrm>
          <a:custGeom>
            <a:avLst/>
            <a:gdLst>
              <a:gd name="connsiteX0" fmla="*/ 0 w 3926403"/>
              <a:gd name="connsiteY0" fmla="*/ 0 h 4179264"/>
              <a:gd name="connsiteX1" fmla="*/ 3926403 w 3926403"/>
              <a:gd name="connsiteY1" fmla="*/ 0 h 4179264"/>
              <a:gd name="connsiteX2" fmla="*/ 3926403 w 3926403"/>
              <a:gd name="connsiteY2" fmla="*/ 4179264 h 4179264"/>
              <a:gd name="connsiteX3" fmla="*/ 0 w 3926403"/>
              <a:gd name="connsiteY3" fmla="*/ 4179264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6403" h="4179264">
                <a:moveTo>
                  <a:pt x="0" y="0"/>
                </a:moveTo>
                <a:lnTo>
                  <a:pt x="3926403" y="0"/>
                </a:lnTo>
                <a:lnTo>
                  <a:pt x="3926403" y="4179264"/>
                </a:lnTo>
                <a:lnTo>
                  <a:pt x="0" y="417926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98BD8D6-CA9B-4100-B7C2-C1BF996853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284612" y="6911979"/>
            <a:ext cx="3938332" cy="4179264"/>
          </a:xfrm>
          <a:custGeom>
            <a:avLst/>
            <a:gdLst>
              <a:gd name="connsiteX0" fmla="*/ 0 w 3938332"/>
              <a:gd name="connsiteY0" fmla="*/ 0 h 4179264"/>
              <a:gd name="connsiteX1" fmla="*/ 3938332 w 3938332"/>
              <a:gd name="connsiteY1" fmla="*/ 0 h 4179264"/>
              <a:gd name="connsiteX2" fmla="*/ 3938332 w 3938332"/>
              <a:gd name="connsiteY2" fmla="*/ 3988373 h 4179264"/>
              <a:gd name="connsiteX3" fmla="*/ 3747442 w 3938332"/>
              <a:gd name="connsiteY3" fmla="*/ 4179264 h 4179264"/>
              <a:gd name="connsiteX4" fmla="*/ 0 w 3938332"/>
              <a:gd name="connsiteY4" fmla="*/ 4179264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8332" h="4179264">
                <a:moveTo>
                  <a:pt x="0" y="0"/>
                </a:moveTo>
                <a:lnTo>
                  <a:pt x="3938332" y="0"/>
                </a:lnTo>
                <a:lnTo>
                  <a:pt x="3938332" y="3988373"/>
                </a:lnTo>
                <a:cubicBezTo>
                  <a:pt x="3938332" y="4093799"/>
                  <a:pt x="3852868" y="4179264"/>
                  <a:pt x="3747442" y="4179264"/>
                </a:cubicBezTo>
                <a:lnTo>
                  <a:pt x="0" y="417926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7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7" dur="2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8" dur="2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76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11" dur="2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12" dur="2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76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15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16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76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19" dur="2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20" dur="2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3" grpId="0" animBg="1"/>
          <p:bldP spid="14" grpId="0" animBg="1"/>
          <p:bldP spid="1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3" grpId="0" animBg="1"/>
          <p:bldP spid="14" grpId="0" animBg="1"/>
          <p:bldP spid="16" grpId="0" animBg="1"/>
        </p:bldLst>
      </p:timing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1563688" y="0"/>
            <a:ext cx="21259800" cy="13716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45E64E0-0597-4664-9648-1BD35C5B29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26080" y="1943099"/>
            <a:ext cx="4960234" cy="2421156"/>
          </a:xfrm>
          <a:custGeom>
            <a:avLst/>
            <a:gdLst>
              <a:gd name="connsiteX0" fmla="*/ 173670 w 4960234"/>
              <a:gd name="connsiteY0" fmla="*/ 0 h 2421156"/>
              <a:gd name="connsiteX1" fmla="*/ 4786564 w 4960234"/>
              <a:gd name="connsiteY1" fmla="*/ 0 h 2421156"/>
              <a:gd name="connsiteX2" fmla="*/ 4960234 w 4960234"/>
              <a:gd name="connsiteY2" fmla="*/ 173670 h 2421156"/>
              <a:gd name="connsiteX3" fmla="*/ 4960234 w 4960234"/>
              <a:gd name="connsiteY3" fmla="*/ 2247486 h 2421156"/>
              <a:gd name="connsiteX4" fmla="*/ 4786564 w 4960234"/>
              <a:gd name="connsiteY4" fmla="*/ 2421156 h 2421156"/>
              <a:gd name="connsiteX5" fmla="*/ 173670 w 4960234"/>
              <a:gd name="connsiteY5" fmla="*/ 2421156 h 2421156"/>
              <a:gd name="connsiteX6" fmla="*/ 0 w 4960234"/>
              <a:gd name="connsiteY6" fmla="*/ 2247486 h 2421156"/>
              <a:gd name="connsiteX7" fmla="*/ 0 w 4960234"/>
              <a:gd name="connsiteY7" fmla="*/ 173670 h 2421156"/>
              <a:gd name="connsiteX8" fmla="*/ 173670 w 4960234"/>
              <a:gd name="connsiteY8" fmla="*/ 0 h 2421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60234" h="2421156">
                <a:moveTo>
                  <a:pt x="173670" y="0"/>
                </a:moveTo>
                <a:lnTo>
                  <a:pt x="4786564" y="0"/>
                </a:lnTo>
                <a:cubicBezTo>
                  <a:pt x="4882479" y="0"/>
                  <a:pt x="4960234" y="77755"/>
                  <a:pt x="4960234" y="173670"/>
                </a:cubicBezTo>
                <a:lnTo>
                  <a:pt x="4960234" y="2247486"/>
                </a:lnTo>
                <a:cubicBezTo>
                  <a:pt x="4960234" y="2343401"/>
                  <a:pt x="4882479" y="2421156"/>
                  <a:pt x="4786564" y="2421156"/>
                </a:cubicBezTo>
                <a:lnTo>
                  <a:pt x="173670" y="2421156"/>
                </a:lnTo>
                <a:cubicBezTo>
                  <a:pt x="77755" y="2421156"/>
                  <a:pt x="0" y="2343401"/>
                  <a:pt x="0" y="2247486"/>
                </a:cubicBezTo>
                <a:lnTo>
                  <a:pt x="0" y="173670"/>
                </a:lnTo>
                <a:cubicBezTo>
                  <a:pt x="0" y="77755"/>
                  <a:pt x="77755" y="0"/>
                  <a:pt x="17367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0F6E29-965E-405A-ACD8-51499D9C54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26080" y="6163805"/>
            <a:ext cx="4960234" cy="5609095"/>
          </a:xfrm>
          <a:custGeom>
            <a:avLst/>
            <a:gdLst>
              <a:gd name="connsiteX0" fmla="*/ 190969 w 4960234"/>
              <a:gd name="connsiteY0" fmla="*/ 0 h 5609095"/>
              <a:gd name="connsiteX1" fmla="*/ 4769265 w 4960234"/>
              <a:gd name="connsiteY1" fmla="*/ 0 h 5609095"/>
              <a:gd name="connsiteX2" fmla="*/ 4960234 w 4960234"/>
              <a:gd name="connsiteY2" fmla="*/ 190969 h 5609095"/>
              <a:gd name="connsiteX3" fmla="*/ 4960234 w 4960234"/>
              <a:gd name="connsiteY3" fmla="*/ 5418126 h 5609095"/>
              <a:gd name="connsiteX4" fmla="*/ 4769265 w 4960234"/>
              <a:gd name="connsiteY4" fmla="*/ 5609095 h 5609095"/>
              <a:gd name="connsiteX5" fmla="*/ 190969 w 4960234"/>
              <a:gd name="connsiteY5" fmla="*/ 5609095 h 5609095"/>
              <a:gd name="connsiteX6" fmla="*/ 0 w 4960234"/>
              <a:gd name="connsiteY6" fmla="*/ 5418126 h 5609095"/>
              <a:gd name="connsiteX7" fmla="*/ 0 w 4960234"/>
              <a:gd name="connsiteY7" fmla="*/ 190969 h 5609095"/>
              <a:gd name="connsiteX8" fmla="*/ 190969 w 4960234"/>
              <a:gd name="connsiteY8" fmla="*/ 0 h 560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60234" h="5609095">
                <a:moveTo>
                  <a:pt x="190969" y="0"/>
                </a:moveTo>
                <a:lnTo>
                  <a:pt x="4769265" y="0"/>
                </a:lnTo>
                <a:cubicBezTo>
                  <a:pt x="4874734" y="0"/>
                  <a:pt x="4960234" y="85500"/>
                  <a:pt x="4960234" y="190969"/>
                </a:cubicBezTo>
                <a:lnTo>
                  <a:pt x="4960234" y="5418126"/>
                </a:lnTo>
                <a:cubicBezTo>
                  <a:pt x="4960234" y="5523595"/>
                  <a:pt x="4874734" y="5609095"/>
                  <a:pt x="4769265" y="5609095"/>
                </a:cubicBezTo>
                <a:lnTo>
                  <a:pt x="190969" y="5609095"/>
                </a:lnTo>
                <a:cubicBezTo>
                  <a:pt x="85500" y="5609095"/>
                  <a:pt x="0" y="5523595"/>
                  <a:pt x="0" y="5418126"/>
                </a:cubicBezTo>
                <a:lnTo>
                  <a:pt x="0" y="190969"/>
                </a:lnTo>
                <a:cubicBezTo>
                  <a:pt x="0" y="85500"/>
                  <a:pt x="85500" y="0"/>
                  <a:pt x="190969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5A7F1DC-1970-4B9F-9275-55D80C602DA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694273" y="1943100"/>
            <a:ext cx="4979431" cy="5609095"/>
          </a:xfrm>
          <a:custGeom>
            <a:avLst/>
            <a:gdLst>
              <a:gd name="connsiteX0" fmla="*/ 135341 w 4979431"/>
              <a:gd name="connsiteY0" fmla="*/ 0 h 5609095"/>
              <a:gd name="connsiteX1" fmla="*/ 4844090 w 4979431"/>
              <a:gd name="connsiteY1" fmla="*/ 0 h 5609095"/>
              <a:gd name="connsiteX2" fmla="*/ 4979431 w 4979431"/>
              <a:gd name="connsiteY2" fmla="*/ 135341 h 5609095"/>
              <a:gd name="connsiteX3" fmla="*/ 4979431 w 4979431"/>
              <a:gd name="connsiteY3" fmla="*/ 5473754 h 5609095"/>
              <a:gd name="connsiteX4" fmla="*/ 4844090 w 4979431"/>
              <a:gd name="connsiteY4" fmla="*/ 5609095 h 5609095"/>
              <a:gd name="connsiteX5" fmla="*/ 135341 w 4979431"/>
              <a:gd name="connsiteY5" fmla="*/ 5609095 h 5609095"/>
              <a:gd name="connsiteX6" fmla="*/ 0 w 4979431"/>
              <a:gd name="connsiteY6" fmla="*/ 5473754 h 5609095"/>
              <a:gd name="connsiteX7" fmla="*/ 0 w 4979431"/>
              <a:gd name="connsiteY7" fmla="*/ 135341 h 5609095"/>
              <a:gd name="connsiteX8" fmla="*/ 135341 w 4979431"/>
              <a:gd name="connsiteY8" fmla="*/ 0 h 560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79431" h="5609095">
                <a:moveTo>
                  <a:pt x="135341" y="0"/>
                </a:moveTo>
                <a:lnTo>
                  <a:pt x="4844090" y="0"/>
                </a:lnTo>
                <a:cubicBezTo>
                  <a:pt x="4918837" y="0"/>
                  <a:pt x="4979431" y="60594"/>
                  <a:pt x="4979431" y="135341"/>
                </a:cubicBezTo>
                <a:lnTo>
                  <a:pt x="4979431" y="5473754"/>
                </a:lnTo>
                <a:cubicBezTo>
                  <a:pt x="4979431" y="5548501"/>
                  <a:pt x="4918837" y="5609095"/>
                  <a:pt x="4844090" y="5609095"/>
                </a:cubicBezTo>
                <a:lnTo>
                  <a:pt x="135341" y="5609095"/>
                </a:lnTo>
                <a:cubicBezTo>
                  <a:pt x="60594" y="5609095"/>
                  <a:pt x="0" y="5548501"/>
                  <a:pt x="0" y="5473754"/>
                </a:cubicBezTo>
                <a:lnTo>
                  <a:pt x="0" y="135341"/>
                </a:lnTo>
                <a:cubicBezTo>
                  <a:pt x="0" y="60594"/>
                  <a:pt x="60594" y="0"/>
                  <a:pt x="13534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da</a:t>
            </a:r>
          </a:p>
        </p:txBody>
      </p:sp>
    </p:spTree>
    <p:extLst>
      <p:ext uri="{BB962C8B-B14F-4D97-AF65-F5344CB8AC3E}">
        <p14:creationId xmlns:p14="http://schemas.microsoft.com/office/powerpoint/2010/main" val="29811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7" dur="2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8" dur="2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72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1" dur="2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2" dur="2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72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5" dur="2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6" dur="2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1" grpId="0" animBg="1"/>
          <p:bldP spid="1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1" grpId="0" animBg="1"/>
          <p:bldP spid="12" grpId="0" animBg="1"/>
        </p:bldLst>
      </p:timing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1563688" y="0"/>
            <a:ext cx="21259800" cy="13716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1F0C0D1-6B4D-42D5-8D91-8BD223553E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84343" y="2292298"/>
            <a:ext cx="4960234" cy="3414351"/>
          </a:xfrm>
          <a:custGeom>
            <a:avLst/>
            <a:gdLst>
              <a:gd name="connsiteX0" fmla="*/ 92802 w 4960234"/>
              <a:gd name="connsiteY0" fmla="*/ 0 h 3414351"/>
              <a:gd name="connsiteX1" fmla="*/ 4867432 w 4960234"/>
              <a:gd name="connsiteY1" fmla="*/ 0 h 3414351"/>
              <a:gd name="connsiteX2" fmla="*/ 4960234 w 4960234"/>
              <a:gd name="connsiteY2" fmla="*/ 92802 h 3414351"/>
              <a:gd name="connsiteX3" fmla="*/ 4960234 w 4960234"/>
              <a:gd name="connsiteY3" fmla="*/ 3321549 h 3414351"/>
              <a:gd name="connsiteX4" fmla="*/ 4867432 w 4960234"/>
              <a:gd name="connsiteY4" fmla="*/ 3414351 h 3414351"/>
              <a:gd name="connsiteX5" fmla="*/ 92802 w 4960234"/>
              <a:gd name="connsiteY5" fmla="*/ 3414351 h 3414351"/>
              <a:gd name="connsiteX6" fmla="*/ 0 w 4960234"/>
              <a:gd name="connsiteY6" fmla="*/ 3321549 h 3414351"/>
              <a:gd name="connsiteX7" fmla="*/ 0 w 4960234"/>
              <a:gd name="connsiteY7" fmla="*/ 92802 h 3414351"/>
              <a:gd name="connsiteX8" fmla="*/ 92802 w 4960234"/>
              <a:gd name="connsiteY8" fmla="*/ 0 h 341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60234" h="3414351">
                <a:moveTo>
                  <a:pt x="92802" y="0"/>
                </a:moveTo>
                <a:lnTo>
                  <a:pt x="4867432" y="0"/>
                </a:lnTo>
                <a:cubicBezTo>
                  <a:pt x="4918685" y="0"/>
                  <a:pt x="4960234" y="41549"/>
                  <a:pt x="4960234" y="92802"/>
                </a:cubicBezTo>
                <a:lnTo>
                  <a:pt x="4960234" y="3321549"/>
                </a:lnTo>
                <a:cubicBezTo>
                  <a:pt x="4960234" y="3372802"/>
                  <a:pt x="4918685" y="3414351"/>
                  <a:pt x="4867432" y="3414351"/>
                </a:cubicBezTo>
                <a:lnTo>
                  <a:pt x="92802" y="3414351"/>
                </a:lnTo>
                <a:cubicBezTo>
                  <a:pt x="41549" y="3414351"/>
                  <a:pt x="0" y="3372802"/>
                  <a:pt x="0" y="3321549"/>
                </a:cubicBezTo>
                <a:lnTo>
                  <a:pt x="0" y="92802"/>
                </a:lnTo>
                <a:cubicBezTo>
                  <a:pt x="0" y="41549"/>
                  <a:pt x="41549" y="0"/>
                  <a:pt x="92802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6F46C20-1F68-403F-AC9A-90B3E0EBA5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854919" y="5814608"/>
            <a:ext cx="3994426" cy="5609095"/>
          </a:xfrm>
          <a:custGeom>
            <a:avLst/>
            <a:gdLst>
              <a:gd name="connsiteX0" fmla="*/ 108568 w 3994426"/>
              <a:gd name="connsiteY0" fmla="*/ 0 h 5609095"/>
              <a:gd name="connsiteX1" fmla="*/ 3885858 w 3994426"/>
              <a:gd name="connsiteY1" fmla="*/ 0 h 5609095"/>
              <a:gd name="connsiteX2" fmla="*/ 3994426 w 3994426"/>
              <a:gd name="connsiteY2" fmla="*/ 108568 h 5609095"/>
              <a:gd name="connsiteX3" fmla="*/ 3994426 w 3994426"/>
              <a:gd name="connsiteY3" fmla="*/ 5500527 h 5609095"/>
              <a:gd name="connsiteX4" fmla="*/ 3885858 w 3994426"/>
              <a:gd name="connsiteY4" fmla="*/ 5609095 h 5609095"/>
              <a:gd name="connsiteX5" fmla="*/ 108568 w 3994426"/>
              <a:gd name="connsiteY5" fmla="*/ 5609095 h 5609095"/>
              <a:gd name="connsiteX6" fmla="*/ 0 w 3994426"/>
              <a:gd name="connsiteY6" fmla="*/ 5500527 h 5609095"/>
              <a:gd name="connsiteX7" fmla="*/ 0 w 3994426"/>
              <a:gd name="connsiteY7" fmla="*/ 108568 h 5609095"/>
              <a:gd name="connsiteX8" fmla="*/ 108568 w 3994426"/>
              <a:gd name="connsiteY8" fmla="*/ 0 h 560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94426" h="5609095">
                <a:moveTo>
                  <a:pt x="108568" y="0"/>
                </a:moveTo>
                <a:lnTo>
                  <a:pt x="3885858" y="0"/>
                </a:lnTo>
                <a:cubicBezTo>
                  <a:pt x="3945818" y="0"/>
                  <a:pt x="3994426" y="48608"/>
                  <a:pt x="3994426" y="108568"/>
                </a:cubicBezTo>
                <a:lnTo>
                  <a:pt x="3994426" y="5500527"/>
                </a:lnTo>
                <a:cubicBezTo>
                  <a:pt x="3994426" y="5560487"/>
                  <a:pt x="3945818" y="5609095"/>
                  <a:pt x="3885858" y="5609095"/>
                </a:cubicBezTo>
                <a:lnTo>
                  <a:pt x="108568" y="5609095"/>
                </a:lnTo>
                <a:cubicBezTo>
                  <a:pt x="48608" y="5609095"/>
                  <a:pt x="0" y="5560487"/>
                  <a:pt x="0" y="5500527"/>
                </a:cubicBezTo>
                <a:lnTo>
                  <a:pt x="0" y="108568"/>
                </a:lnTo>
                <a:cubicBezTo>
                  <a:pt x="0" y="48608"/>
                  <a:pt x="48608" y="0"/>
                  <a:pt x="108568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reflection blurRad="241300" stA="45000" endPos="65000" dist="50800" dir="5400000" sy="-100000" algn="bl" rotWithShape="0"/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AAD9279-7C04-442F-8D30-E26DF7D4A96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957303" y="5814608"/>
            <a:ext cx="3745526" cy="5609095"/>
          </a:xfrm>
          <a:custGeom>
            <a:avLst/>
            <a:gdLst>
              <a:gd name="connsiteX0" fmla="*/ 101804 w 3745526"/>
              <a:gd name="connsiteY0" fmla="*/ 0 h 5609095"/>
              <a:gd name="connsiteX1" fmla="*/ 3643724 w 3745526"/>
              <a:gd name="connsiteY1" fmla="*/ 0 h 5609095"/>
              <a:gd name="connsiteX2" fmla="*/ 3745526 w 3745526"/>
              <a:gd name="connsiteY2" fmla="*/ 101803 h 5609095"/>
              <a:gd name="connsiteX3" fmla="*/ 3745526 w 3745526"/>
              <a:gd name="connsiteY3" fmla="*/ 5507292 h 5609095"/>
              <a:gd name="connsiteX4" fmla="*/ 3643724 w 3745526"/>
              <a:gd name="connsiteY4" fmla="*/ 5609095 h 5609095"/>
              <a:gd name="connsiteX5" fmla="*/ 101804 w 3745526"/>
              <a:gd name="connsiteY5" fmla="*/ 5609095 h 5609095"/>
              <a:gd name="connsiteX6" fmla="*/ 0 w 3745526"/>
              <a:gd name="connsiteY6" fmla="*/ 5507292 h 5609095"/>
              <a:gd name="connsiteX7" fmla="*/ 0 w 3745526"/>
              <a:gd name="connsiteY7" fmla="*/ 101803 h 5609095"/>
              <a:gd name="connsiteX8" fmla="*/ 101804 w 3745526"/>
              <a:gd name="connsiteY8" fmla="*/ 0 h 560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45526" h="5609095">
                <a:moveTo>
                  <a:pt x="101804" y="0"/>
                </a:moveTo>
                <a:lnTo>
                  <a:pt x="3643724" y="0"/>
                </a:lnTo>
                <a:cubicBezTo>
                  <a:pt x="3699948" y="0"/>
                  <a:pt x="3745526" y="45579"/>
                  <a:pt x="3745526" y="101803"/>
                </a:cubicBezTo>
                <a:lnTo>
                  <a:pt x="3745526" y="5507292"/>
                </a:lnTo>
                <a:cubicBezTo>
                  <a:pt x="3745526" y="5563516"/>
                  <a:pt x="3699948" y="5609095"/>
                  <a:pt x="3643724" y="5609095"/>
                </a:cubicBezTo>
                <a:lnTo>
                  <a:pt x="101804" y="5609095"/>
                </a:lnTo>
                <a:cubicBezTo>
                  <a:pt x="45580" y="5609095"/>
                  <a:pt x="0" y="5563516"/>
                  <a:pt x="0" y="5507292"/>
                </a:cubicBezTo>
                <a:lnTo>
                  <a:pt x="0" y="101803"/>
                </a:lnTo>
                <a:cubicBezTo>
                  <a:pt x="0" y="45579"/>
                  <a:pt x="45580" y="0"/>
                  <a:pt x="101804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reflection blurRad="241300" stA="45000" endPos="65000" dist="50800" dir="5400000" sy="-100000" algn="bl" rotWithShape="0"/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1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7" dur="2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8" dur="2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72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1" dur="2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2" dur="2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72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5" dur="2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6" dur="2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1" grpId="0" animBg="1"/>
          <p:bldP spid="1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1" grpId="0" animBg="1"/>
          <p:bldP spid="12" grpId="0" animBg="1"/>
        </p:bld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6F69F73-D8F6-4011-B18F-94501EB735F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4181513" cy="13716000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6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1563688" y="0"/>
            <a:ext cx="21259800" cy="13716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BE461B1-A8FB-486F-AEB2-28BCCDA011A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63687" y="-1"/>
            <a:ext cx="21259800" cy="6858000"/>
          </a:xfrm>
          <a:custGeom>
            <a:avLst/>
            <a:gdLst>
              <a:gd name="connsiteX0" fmla="*/ 0 w 21259800"/>
              <a:gd name="connsiteY0" fmla="*/ 0 h 6858000"/>
              <a:gd name="connsiteX1" fmla="*/ 21259800 w 21259800"/>
              <a:gd name="connsiteY1" fmla="*/ 0 h 6858000"/>
              <a:gd name="connsiteX2" fmla="*/ 21259800 w 21259800"/>
              <a:gd name="connsiteY2" fmla="*/ 6858000 h 6858000"/>
              <a:gd name="connsiteX3" fmla="*/ 0 w 212598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9800" h="6858000">
                <a:moveTo>
                  <a:pt x="0" y="0"/>
                </a:moveTo>
                <a:lnTo>
                  <a:pt x="21259800" y="0"/>
                </a:lnTo>
                <a:lnTo>
                  <a:pt x="21259800" y="6858000"/>
                </a:lnTo>
                <a:lnTo>
                  <a:pt x="0" y="6858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7246444-38D4-4861-9E94-2214F5B43D5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06683" y="6857998"/>
            <a:ext cx="3779854" cy="5486401"/>
          </a:xfrm>
          <a:custGeom>
            <a:avLst/>
            <a:gdLst>
              <a:gd name="connsiteX0" fmla="*/ 0 w 3779854"/>
              <a:gd name="connsiteY0" fmla="*/ 0 h 5486401"/>
              <a:gd name="connsiteX1" fmla="*/ 3779854 w 3779854"/>
              <a:gd name="connsiteY1" fmla="*/ 0 h 5486401"/>
              <a:gd name="connsiteX2" fmla="*/ 3779854 w 3779854"/>
              <a:gd name="connsiteY2" fmla="*/ 5486401 h 5486401"/>
              <a:gd name="connsiteX3" fmla="*/ 475732 w 3779854"/>
              <a:gd name="connsiteY3" fmla="*/ 5486401 h 5486401"/>
              <a:gd name="connsiteX4" fmla="*/ 0 w 3779854"/>
              <a:gd name="connsiteY4" fmla="*/ 5010669 h 5486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9854" h="5486401">
                <a:moveTo>
                  <a:pt x="0" y="0"/>
                </a:moveTo>
                <a:lnTo>
                  <a:pt x="3779854" y="0"/>
                </a:lnTo>
                <a:lnTo>
                  <a:pt x="3779854" y="5486401"/>
                </a:lnTo>
                <a:lnTo>
                  <a:pt x="475732" y="5486401"/>
                </a:lnTo>
                <a:cubicBezTo>
                  <a:pt x="212992" y="5486401"/>
                  <a:pt x="0" y="5273409"/>
                  <a:pt x="0" y="5010669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46DAFC8-F3E7-48B9-923A-FD1F401E6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6538" y="6857996"/>
            <a:ext cx="3807049" cy="5486403"/>
          </a:xfrm>
          <a:custGeom>
            <a:avLst/>
            <a:gdLst>
              <a:gd name="connsiteX0" fmla="*/ 0 w 3807049"/>
              <a:gd name="connsiteY0" fmla="*/ 0 h 5486403"/>
              <a:gd name="connsiteX1" fmla="*/ 3807049 w 3807049"/>
              <a:gd name="connsiteY1" fmla="*/ 0 h 5486403"/>
              <a:gd name="connsiteX2" fmla="*/ 3807049 w 3807049"/>
              <a:gd name="connsiteY2" fmla="*/ 5486403 h 5486403"/>
              <a:gd name="connsiteX3" fmla="*/ 0 w 3807049"/>
              <a:gd name="connsiteY3" fmla="*/ 5486403 h 5486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7049" h="5486403">
                <a:moveTo>
                  <a:pt x="0" y="0"/>
                </a:moveTo>
                <a:lnTo>
                  <a:pt x="3807049" y="0"/>
                </a:lnTo>
                <a:lnTo>
                  <a:pt x="3807049" y="5486403"/>
                </a:lnTo>
                <a:lnTo>
                  <a:pt x="0" y="548640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BD2714F-1785-4F7D-B146-CB418D7FC4A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93587" y="6857994"/>
            <a:ext cx="7586904" cy="5486401"/>
          </a:xfrm>
          <a:custGeom>
            <a:avLst/>
            <a:gdLst>
              <a:gd name="connsiteX0" fmla="*/ 0 w 7586904"/>
              <a:gd name="connsiteY0" fmla="*/ 0 h 5486401"/>
              <a:gd name="connsiteX1" fmla="*/ 7586904 w 7586904"/>
              <a:gd name="connsiteY1" fmla="*/ 0 h 5486401"/>
              <a:gd name="connsiteX2" fmla="*/ 7586904 w 7586904"/>
              <a:gd name="connsiteY2" fmla="*/ 4795883 h 5486401"/>
              <a:gd name="connsiteX3" fmla="*/ 6896384 w 7586904"/>
              <a:gd name="connsiteY3" fmla="*/ 5486401 h 5486401"/>
              <a:gd name="connsiteX4" fmla="*/ 0 w 7586904"/>
              <a:gd name="connsiteY4" fmla="*/ 5486401 h 5486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6904" h="5486401">
                <a:moveTo>
                  <a:pt x="0" y="0"/>
                </a:moveTo>
                <a:lnTo>
                  <a:pt x="7586904" y="0"/>
                </a:lnTo>
                <a:lnTo>
                  <a:pt x="7586904" y="4795883"/>
                </a:lnTo>
                <a:cubicBezTo>
                  <a:pt x="7586904" y="5177246"/>
                  <a:pt x="7277748" y="5486401"/>
                  <a:pt x="6896384" y="5486401"/>
                </a:cubicBezTo>
                <a:lnTo>
                  <a:pt x="0" y="54864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3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F82B0E3D-837A-411E-ABDD-AB99B72FC554}"/>
              </a:ext>
            </a:extLst>
          </p:cNvPr>
          <p:cNvSpPr/>
          <p:nvPr/>
        </p:nvSpPr>
        <p:spPr>
          <a:xfrm rot="10800000">
            <a:off x="1563688" y="0"/>
            <a:ext cx="21259800" cy="12344400"/>
          </a:xfrm>
          <a:prstGeom prst="round2SameRect">
            <a:avLst>
              <a:gd name="adj1" fmla="val 2415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4137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10C5212-174D-4440-9F25-1BA51A40D61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531581" y="1771481"/>
            <a:ext cx="5324013" cy="2421133"/>
          </a:xfrm>
          <a:custGeom>
            <a:avLst/>
            <a:gdLst>
              <a:gd name="connsiteX0" fmla="*/ 0 w 5324013"/>
              <a:gd name="connsiteY0" fmla="*/ 0 h 2421133"/>
              <a:gd name="connsiteX1" fmla="*/ 5324013 w 5324013"/>
              <a:gd name="connsiteY1" fmla="*/ 0 h 2421133"/>
              <a:gd name="connsiteX2" fmla="*/ 5324013 w 5324013"/>
              <a:gd name="connsiteY2" fmla="*/ 2421133 h 2421133"/>
              <a:gd name="connsiteX3" fmla="*/ 0 w 5324013"/>
              <a:gd name="connsiteY3" fmla="*/ 2421133 h 242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4013" h="2421133">
                <a:moveTo>
                  <a:pt x="0" y="0"/>
                </a:moveTo>
                <a:lnTo>
                  <a:pt x="5324013" y="0"/>
                </a:lnTo>
                <a:lnTo>
                  <a:pt x="5324013" y="2421133"/>
                </a:lnTo>
                <a:lnTo>
                  <a:pt x="0" y="242113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EB6247F-1EBF-4AB3-834F-BDBD5C591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581" y="4355449"/>
            <a:ext cx="5324013" cy="2421133"/>
          </a:xfrm>
          <a:custGeom>
            <a:avLst/>
            <a:gdLst>
              <a:gd name="connsiteX0" fmla="*/ 0 w 5324013"/>
              <a:gd name="connsiteY0" fmla="*/ 0 h 2421133"/>
              <a:gd name="connsiteX1" fmla="*/ 5324013 w 5324013"/>
              <a:gd name="connsiteY1" fmla="*/ 0 h 2421133"/>
              <a:gd name="connsiteX2" fmla="*/ 5324013 w 5324013"/>
              <a:gd name="connsiteY2" fmla="*/ 2421133 h 2421133"/>
              <a:gd name="connsiteX3" fmla="*/ 0 w 5324013"/>
              <a:gd name="connsiteY3" fmla="*/ 2421133 h 242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4013" h="2421133">
                <a:moveTo>
                  <a:pt x="0" y="0"/>
                </a:moveTo>
                <a:lnTo>
                  <a:pt x="5324013" y="0"/>
                </a:lnTo>
                <a:lnTo>
                  <a:pt x="5324013" y="2421133"/>
                </a:lnTo>
                <a:lnTo>
                  <a:pt x="0" y="242113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3D43D92-99D1-40E3-BF57-798A5E0F03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581" y="6939418"/>
            <a:ext cx="5324013" cy="2421133"/>
          </a:xfrm>
          <a:custGeom>
            <a:avLst/>
            <a:gdLst>
              <a:gd name="connsiteX0" fmla="*/ 0 w 5324013"/>
              <a:gd name="connsiteY0" fmla="*/ 0 h 2421133"/>
              <a:gd name="connsiteX1" fmla="*/ 5324013 w 5324013"/>
              <a:gd name="connsiteY1" fmla="*/ 0 h 2421133"/>
              <a:gd name="connsiteX2" fmla="*/ 5324013 w 5324013"/>
              <a:gd name="connsiteY2" fmla="*/ 2421133 h 2421133"/>
              <a:gd name="connsiteX3" fmla="*/ 0 w 5324013"/>
              <a:gd name="connsiteY3" fmla="*/ 2421133 h 242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4013" h="2421133">
                <a:moveTo>
                  <a:pt x="0" y="0"/>
                </a:moveTo>
                <a:lnTo>
                  <a:pt x="5324013" y="0"/>
                </a:lnTo>
                <a:lnTo>
                  <a:pt x="5324013" y="2421133"/>
                </a:lnTo>
                <a:lnTo>
                  <a:pt x="0" y="242113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64CF7A3-BE12-472A-AF27-CF27257CDB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1581" y="9523386"/>
            <a:ext cx="5324013" cy="2421133"/>
          </a:xfrm>
          <a:custGeom>
            <a:avLst/>
            <a:gdLst>
              <a:gd name="connsiteX0" fmla="*/ 0 w 5324013"/>
              <a:gd name="connsiteY0" fmla="*/ 0 h 2421133"/>
              <a:gd name="connsiteX1" fmla="*/ 5324013 w 5324013"/>
              <a:gd name="connsiteY1" fmla="*/ 0 h 2421133"/>
              <a:gd name="connsiteX2" fmla="*/ 5324013 w 5324013"/>
              <a:gd name="connsiteY2" fmla="*/ 2421133 h 2421133"/>
              <a:gd name="connsiteX3" fmla="*/ 0 w 5324013"/>
              <a:gd name="connsiteY3" fmla="*/ 2421133 h 242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4013" h="2421133">
                <a:moveTo>
                  <a:pt x="0" y="0"/>
                </a:moveTo>
                <a:lnTo>
                  <a:pt x="5324013" y="0"/>
                </a:lnTo>
                <a:lnTo>
                  <a:pt x="5324013" y="2421133"/>
                </a:lnTo>
                <a:lnTo>
                  <a:pt x="0" y="242113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4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E7950C93-CBCD-40C9-9F9E-4B5673CC74A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23776" y="2364286"/>
            <a:ext cx="2821013" cy="2821013"/>
          </a:xfrm>
          <a:custGeom>
            <a:avLst/>
            <a:gdLst>
              <a:gd name="connsiteX0" fmla="*/ 0 w 2821013"/>
              <a:gd name="connsiteY0" fmla="*/ 0 h 2821013"/>
              <a:gd name="connsiteX1" fmla="*/ 2821013 w 2821013"/>
              <a:gd name="connsiteY1" fmla="*/ 0 h 2821013"/>
              <a:gd name="connsiteX2" fmla="*/ 2821013 w 2821013"/>
              <a:gd name="connsiteY2" fmla="*/ 2821013 h 2821013"/>
              <a:gd name="connsiteX3" fmla="*/ 0 w 2821013"/>
              <a:gd name="connsiteY3" fmla="*/ 2821013 h 282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013" h="2821013">
                <a:moveTo>
                  <a:pt x="0" y="0"/>
                </a:moveTo>
                <a:lnTo>
                  <a:pt x="2821013" y="0"/>
                </a:lnTo>
                <a:lnTo>
                  <a:pt x="2821013" y="2821013"/>
                </a:lnTo>
                <a:lnTo>
                  <a:pt x="0" y="282101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60594C5E-0C9A-45A6-9F61-CACF42FC18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05995" y="2364286"/>
            <a:ext cx="2821013" cy="2821013"/>
          </a:xfrm>
          <a:custGeom>
            <a:avLst/>
            <a:gdLst>
              <a:gd name="connsiteX0" fmla="*/ 0 w 2821013"/>
              <a:gd name="connsiteY0" fmla="*/ 0 h 2821013"/>
              <a:gd name="connsiteX1" fmla="*/ 2821013 w 2821013"/>
              <a:gd name="connsiteY1" fmla="*/ 0 h 2821013"/>
              <a:gd name="connsiteX2" fmla="*/ 2821013 w 2821013"/>
              <a:gd name="connsiteY2" fmla="*/ 2821013 h 2821013"/>
              <a:gd name="connsiteX3" fmla="*/ 0 w 2821013"/>
              <a:gd name="connsiteY3" fmla="*/ 2821013 h 282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013" h="2821013">
                <a:moveTo>
                  <a:pt x="0" y="0"/>
                </a:moveTo>
                <a:lnTo>
                  <a:pt x="2821013" y="0"/>
                </a:lnTo>
                <a:lnTo>
                  <a:pt x="2821013" y="2821013"/>
                </a:lnTo>
                <a:lnTo>
                  <a:pt x="0" y="282101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1D302998-AECE-4217-8C7F-562D445DCB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888215" y="2364286"/>
            <a:ext cx="2821013" cy="2821013"/>
          </a:xfrm>
          <a:custGeom>
            <a:avLst/>
            <a:gdLst>
              <a:gd name="connsiteX0" fmla="*/ 0 w 2821013"/>
              <a:gd name="connsiteY0" fmla="*/ 0 h 2821013"/>
              <a:gd name="connsiteX1" fmla="*/ 2821013 w 2821013"/>
              <a:gd name="connsiteY1" fmla="*/ 0 h 2821013"/>
              <a:gd name="connsiteX2" fmla="*/ 2821013 w 2821013"/>
              <a:gd name="connsiteY2" fmla="*/ 2821013 h 2821013"/>
              <a:gd name="connsiteX3" fmla="*/ 0 w 2821013"/>
              <a:gd name="connsiteY3" fmla="*/ 2821013 h 282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013" h="2821013">
                <a:moveTo>
                  <a:pt x="0" y="0"/>
                </a:moveTo>
                <a:lnTo>
                  <a:pt x="2821013" y="0"/>
                </a:lnTo>
                <a:lnTo>
                  <a:pt x="2821013" y="2821013"/>
                </a:lnTo>
                <a:lnTo>
                  <a:pt x="0" y="282101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84ADD14-A3D7-4F67-A4EB-9B2FE588C9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3776" y="5447494"/>
            <a:ext cx="2821013" cy="2821013"/>
          </a:xfrm>
          <a:custGeom>
            <a:avLst/>
            <a:gdLst>
              <a:gd name="connsiteX0" fmla="*/ 0 w 2821013"/>
              <a:gd name="connsiteY0" fmla="*/ 0 h 2821013"/>
              <a:gd name="connsiteX1" fmla="*/ 2821013 w 2821013"/>
              <a:gd name="connsiteY1" fmla="*/ 0 h 2821013"/>
              <a:gd name="connsiteX2" fmla="*/ 2821013 w 2821013"/>
              <a:gd name="connsiteY2" fmla="*/ 2821013 h 2821013"/>
              <a:gd name="connsiteX3" fmla="*/ 0 w 2821013"/>
              <a:gd name="connsiteY3" fmla="*/ 2821013 h 282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013" h="2821013">
                <a:moveTo>
                  <a:pt x="0" y="0"/>
                </a:moveTo>
                <a:lnTo>
                  <a:pt x="2821013" y="0"/>
                </a:lnTo>
                <a:lnTo>
                  <a:pt x="2821013" y="2821013"/>
                </a:lnTo>
                <a:lnTo>
                  <a:pt x="0" y="282101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8E41521E-C06E-4D0E-A3A6-45A879C7DBC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05995" y="5447494"/>
            <a:ext cx="2821013" cy="2821013"/>
          </a:xfrm>
          <a:custGeom>
            <a:avLst/>
            <a:gdLst>
              <a:gd name="connsiteX0" fmla="*/ 0 w 2821013"/>
              <a:gd name="connsiteY0" fmla="*/ 0 h 2821013"/>
              <a:gd name="connsiteX1" fmla="*/ 2821013 w 2821013"/>
              <a:gd name="connsiteY1" fmla="*/ 0 h 2821013"/>
              <a:gd name="connsiteX2" fmla="*/ 2821013 w 2821013"/>
              <a:gd name="connsiteY2" fmla="*/ 2821013 h 2821013"/>
              <a:gd name="connsiteX3" fmla="*/ 0 w 2821013"/>
              <a:gd name="connsiteY3" fmla="*/ 2821013 h 282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013" h="2821013">
                <a:moveTo>
                  <a:pt x="0" y="0"/>
                </a:moveTo>
                <a:lnTo>
                  <a:pt x="2821013" y="0"/>
                </a:lnTo>
                <a:lnTo>
                  <a:pt x="2821013" y="2821013"/>
                </a:lnTo>
                <a:lnTo>
                  <a:pt x="0" y="282101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DD675A9D-DF1E-4EF0-900D-AD3085ECFC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888215" y="5447494"/>
            <a:ext cx="2821013" cy="2821013"/>
          </a:xfrm>
          <a:custGeom>
            <a:avLst/>
            <a:gdLst>
              <a:gd name="connsiteX0" fmla="*/ 0 w 2821013"/>
              <a:gd name="connsiteY0" fmla="*/ 0 h 2821013"/>
              <a:gd name="connsiteX1" fmla="*/ 2821013 w 2821013"/>
              <a:gd name="connsiteY1" fmla="*/ 0 h 2821013"/>
              <a:gd name="connsiteX2" fmla="*/ 2821013 w 2821013"/>
              <a:gd name="connsiteY2" fmla="*/ 2821013 h 2821013"/>
              <a:gd name="connsiteX3" fmla="*/ 0 w 2821013"/>
              <a:gd name="connsiteY3" fmla="*/ 2821013 h 282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013" h="2821013">
                <a:moveTo>
                  <a:pt x="0" y="0"/>
                </a:moveTo>
                <a:lnTo>
                  <a:pt x="2821013" y="0"/>
                </a:lnTo>
                <a:lnTo>
                  <a:pt x="2821013" y="2821013"/>
                </a:lnTo>
                <a:lnTo>
                  <a:pt x="0" y="282101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4A3268EE-6C21-4469-92FC-AB5A5F1BFC2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23776" y="8530702"/>
            <a:ext cx="2821013" cy="2821013"/>
          </a:xfrm>
          <a:custGeom>
            <a:avLst/>
            <a:gdLst>
              <a:gd name="connsiteX0" fmla="*/ 0 w 2821013"/>
              <a:gd name="connsiteY0" fmla="*/ 0 h 2821013"/>
              <a:gd name="connsiteX1" fmla="*/ 2821013 w 2821013"/>
              <a:gd name="connsiteY1" fmla="*/ 0 h 2821013"/>
              <a:gd name="connsiteX2" fmla="*/ 2821013 w 2821013"/>
              <a:gd name="connsiteY2" fmla="*/ 2821013 h 2821013"/>
              <a:gd name="connsiteX3" fmla="*/ 0 w 2821013"/>
              <a:gd name="connsiteY3" fmla="*/ 2821013 h 282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013" h="2821013">
                <a:moveTo>
                  <a:pt x="0" y="0"/>
                </a:moveTo>
                <a:lnTo>
                  <a:pt x="2821013" y="0"/>
                </a:lnTo>
                <a:lnTo>
                  <a:pt x="2821013" y="2821013"/>
                </a:lnTo>
                <a:lnTo>
                  <a:pt x="0" y="282101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EF1324C-2C93-4135-83A3-1B6933A0E92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805995" y="8530702"/>
            <a:ext cx="2821013" cy="2821013"/>
          </a:xfrm>
          <a:custGeom>
            <a:avLst/>
            <a:gdLst>
              <a:gd name="connsiteX0" fmla="*/ 0 w 2821013"/>
              <a:gd name="connsiteY0" fmla="*/ 0 h 2821013"/>
              <a:gd name="connsiteX1" fmla="*/ 2821013 w 2821013"/>
              <a:gd name="connsiteY1" fmla="*/ 0 h 2821013"/>
              <a:gd name="connsiteX2" fmla="*/ 2821013 w 2821013"/>
              <a:gd name="connsiteY2" fmla="*/ 2821013 h 2821013"/>
              <a:gd name="connsiteX3" fmla="*/ 0 w 2821013"/>
              <a:gd name="connsiteY3" fmla="*/ 2821013 h 282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013" h="2821013">
                <a:moveTo>
                  <a:pt x="0" y="0"/>
                </a:moveTo>
                <a:lnTo>
                  <a:pt x="2821013" y="0"/>
                </a:lnTo>
                <a:lnTo>
                  <a:pt x="2821013" y="2821013"/>
                </a:lnTo>
                <a:lnTo>
                  <a:pt x="0" y="282101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6172CA72-A160-4F89-B462-9B005CF14BC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888215" y="8530702"/>
            <a:ext cx="2821013" cy="2821013"/>
          </a:xfrm>
          <a:custGeom>
            <a:avLst/>
            <a:gdLst>
              <a:gd name="connsiteX0" fmla="*/ 0 w 2821013"/>
              <a:gd name="connsiteY0" fmla="*/ 0 h 2821013"/>
              <a:gd name="connsiteX1" fmla="*/ 2821013 w 2821013"/>
              <a:gd name="connsiteY1" fmla="*/ 0 h 2821013"/>
              <a:gd name="connsiteX2" fmla="*/ 2821013 w 2821013"/>
              <a:gd name="connsiteY2" fmla="*/ 2821013 h 2821013"/>
              <a:gd name="connsiteX3" fmla="*/ 0 w 2821013"/>
              <a:gd name="connsiteY3" fmla="*/ 2821013 h 282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013" h="2821013">
                <a:moveTo>
                  <a:pt x="0" y="0"/>
                </a:moveTo>
                <a:lnTo>
                  <a:pt x="2821013" y="0"/>
                </a:lnTo>
                <a:lnTo>
                  <a:pt x="2821013" y="2821013"/>
                </a:lnTo>
                <a:lnTo>
                  <a:pt x="0" y="282101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2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C964FCC-9482-4CD6-9BC7-9F91C695B63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63687" y="1659343"/>
            <a:ext cx="5578984" cy="3351309"/>
          </a:xfrm>
          <a:custGeom>
            <a:avLst/>
            <a:gdLst>
              <a:gd name="connsiteX0" fmla="*/ 0 w 5578984"/>
              <a:gd name="connsiteY0" fmla="*/ 0 h 3351309"/>
              <a:gd name="connsiteX1" fmla="*/ 5578984 w 5578984"/>
              <a:gd name="connsiteY1" fmla="*/ 0 h 3351309"/>
              <a:gd name="connsiteX2" fmla="*/ 5578984 w 5578984"/>
              <a:gd name="connsiteY2" fmla="*/ 3351309 h 3351309"/>
              <a:gd name="connsiteX3" fmla="*/ 0 w 5578984"/>
              <a:gd name="connsiteY3" fmla="*/ 3351309 h 335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8984" h="3351309">
                <a:moveTo>
                  <a:pt x="0" y="0"/>
                </a:moveTo>
                <a:lnTo>
                  <a:pt x="5578984" y="0"/>
                </a:lnTo>
                <a:lnTo>
                  <a:pt x="5578984" y="3351309"/>
                </a:lnTo>
                <a:lnTo>
                  <a:pt x="0" y="33513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BBC5325-AF23-4B38-A560-00A7930EDB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4366" y="1659343"/>
            <a:ext cx="4879221" cy="3351309"/>
          </a:xfrm>
          <a:custGeom>
            <a:avLst/>
            <a:gdLst>
              <a:gd name="connsiteX0" fmla="*/ 0 w 4879221"/>
              <a:gd name="connsiteY0" fmla="*/ 0 h 3351309"/>
              <a:gd name="connsiteX1" fmla="*/ 4879221 w 4879221"/>
              <a:gd name="connsiteY1" fmla="*/ 0 h 3351309"/>
              <a:gd name="connsiteX2" fmla="*/ 4879221 w 4879221"/>
              <a:gd name="connsiteY2" fmla="*/ 3351309 h 3351309"/>
              <a:gd name="connsiteX3" fmla="*/ 0 w 4879221"/>
              <a:gd name="connsiteY3" fmla="*/ 3351309 h 335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9221" h="3351309">
                <a:moveTo>
                  <a:pt x="0" y="0"/>
                </a:moveTo>
                <a:lnTo>
                  <a:pt x="4879221" y="0"/>
                </a:lnTo>
                <a:lnTo>
                  <a:pt x="4879221" y="3351309"/>
                </a:lnTo>
                <a:lnTo>
                  <a:pt x="0" y="33513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DC358AC-17FC-4CBD-B3CD-A852A5E2749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63688" y="5182346"/>
            <a:ext cx="3434394" cy="3351309"/>
          </a:xfrm>
          <a:custGeom>
            <a:avLst/>
            <a:gdLst>
              <a:gd name="connsiteX0" fmla="*/ 0 w 3434394"/>
              <a:gd name="connsiteY0" fmla="*/ 0 h 3351309"/>
              <a:gd name="connsiteX1" fmla="*/ 3434394 w 3434394"/>
              <a:gd name="connsiteY1" fmla="*/ 0 h 3351309"/>
              <a:gd name="connsiteX2" fmla="*/ 3434394 w 3434394"/>
              <a:gd name="connsiteY2" fmla="*/ 3351309 h 3351309"/>
              <a:gd name="connsiteX3" fmla="*/ 0 w 3434394"/>
              <a:gd name="connsiteY3" fmla="*/ 3351309 h 335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4394" h="3351309">
                <a:moveTo>
                  <a:pt x="0" y="0"/>
                </a:moveTo>
                <a:lnTo>
                  <a:pt x="3434394" y="0"/>
                </a:lnTo>
                <a:lnTo>
                  <a:pt x="3434394" y="3351309"/>
                </a:lnTo>
                <a:lnTo>
                  <a:pt x="0" y="33513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BBF81E2-3DF4-4B6A-9014-5C226F2AD0B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69777" y="5182346"/>
            <a:ext cx="9253589" cy="3351309"/>
          </a:xfrm>
          <a:custGeom>
            <a:avLst/>
            <a:gdLst>
              <a:gd name="connsiteX0" fmla="*/ 0 w 9253589"/>
              <a:gd name="connsiteY0" fmla="*/ 0 h 3351309"/>
              <a:gd name="connsiteX1" fmla="*/ 9253589 w 9253589"/>
              <a:gd name="connsiteY1" fmla="*/ 0 h 3351309"/>
              <a:gd name="connsiteX2" fmla="*/ 9253589 w 9253589"/>
              <a:gd name="connsiteY2" fmla="*/ 3351309 h 3351309"/>
              <a:gd name="connsiteX3" fmla="*/ 0 w 9253589"/>
              <a:gd name="connsiteY3" fmla="*/ 3351309 h 335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53589" h="3351309">
                <a:moveTo>
                  <a:pt x="0" y="0"/>
                </a:moveTo>
                <a:lnTo>
                  <a:pt x="9253589" y="0"/>
                </a:lnTo>
                <a:lnTo>
                  <a:pt x="9253589" y="3351309"/>
                </a:lnTo>
                <a:lnTo>
                  <a:pt x="0" y="33513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241E551-A7EA-48E4-907C-5968FE7D03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63688" y="8705349"/>
            <a:ext cx="6407119" cy="3351309"/>
          </a:xfrm>
          <a:custGeom>
            <a:avLst/>
            <a:gdLst>
              <a:gd name="connsiteX0" fmla="*/ 0 w 6407119"/>
              <a:gd name="connsiteY0" fmla="*/ 0 h 3351309"/>
              <a:gd name="connsiteX1" fmla="*/ 6407119 w 6407119"/>
              <a:gd name="connsiteY1" fmla="*/ 0 h 3351309"/>
              <a:gd name="connsiteX2" fmla="*/ 6407119 w 6407119"/>
              <a:gd name="connsiteY2" fmla="*/ 3351309 h 3351309"/>
              <a:gd name="connsiteX3" fmla="*/ 0 w 6407119"/>
              <a:gd name="connsiteY3" fmla="*/ 3351309 h 335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7119" h="3351309">
                <a:moveTo>
                  <a:pt x="0" y="0"/>
                </a:moveTo>
                <a:lnTo>
                  <a:pt x="6407119" y="0"/>
                </a:lnTo>
                <a:lnTo>
                  <a:pt x="6407119" y="3351309"/>
                </a:lnTo>
                <a:lnTo>
                  <a:pt x="0" y="33513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8C7694D-D583-4662-A6EE-9C378074EC7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42501" y="8705349"/>
            <a:ext cx="5590752" cy="3351309"/>
          </a:xfrm>
          <a:custGeom>
            <a:avLst/>
            <a:gdLst>
              <a:gd name="connsiteX0" fmla="*/ 0 w 5590752"/>
              <a:gd name="connsiteY0" fmla="*/ 0 h 3351309"/>
              <a:gd name="connsiteX1" fmla="*/ 5590752 w 5590752"/>
              <a:gd name="connsiteY1" fmla="*/ 0 h 3351309"/>
              <a:gd name="connsiteX2" fmla="*/ 5590752 w 5590752"/>
              <a:gd name="connsiteY2" fmla="*/ 3351309 h 3351309"/>
              <a:gd name="connsiteX3" fmla="*/ 0 w 5590752"/>
              <a:gd name="connsiteY3" fmla="*/ 3351309 h 335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0752" h="3351309">
                <a:moveTo>
                  <a:pt x="0" y="0"/>
                </a:moveTo>
                <a:lnTo>
                  <a:pt x="5590752" y="0"/>
                </a:lnTo>
                <a:lnTo>
                  <a:pt x="5590752" y="3351309"/>
                </a:lnTo>
                <a:lnTo>
                  <a:pt x="0" y="33513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3AB130C-3DB9-4FBF-8630-48711C9281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001009" y="1732721"/>
            <a:ext cx="20397784" cy="10174356"/>
          </a:xfrm>
          <a:custGeom>
            <a:avLst/>
            <a:gdLst>
              <a:gd name="connsiteX0" fmla="*/ 0 w 20397784"/>
              <a:gd name="connsiteY0" fmla="*/ 0 h 10174356"/>
              <a:gd name="connsiteX1" fmla="*/ 20397784 w 20397784"/>
              <a:gd name="connsiteY1" fmla="*/ 0 h 10174356"/>
              <a:gd name="connsiteX2" fmla="*/ 20397784 w 20397784"/>
              <a:gd name="connsiteY2" fmla="*/ 10174356 h 10174356"/>
              <a:gd name="connsiteX3" fmla="*/ 0 w 20397784"/>
              <a:gd name="connsiteY3" fmla="*/ 10174356 h 1017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97784" h="10174356">
                <a:moveTo>
                  <a:pt x="0" y="0"/>
                </a:moveTo>
                <a:lnTo>
                  <a:pt x="20397784" y="0"/>
                </a:lnTo>
                <a:lnTo>
                  <a:pt x="20397784" y="10174356"/>
                </a:lnTo>
                <a:lnTo>
                  <a:pt x="0" y="10174356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1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BBDB4A-483C-4989-9ED8-EA5117AB578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58493" y="2212450"/>
            <a:ext cx="2932925" cy="2932925"/>
          </a:xfrm>
          <a:custGeom>
            <a:avLst/>
            <a:gdLst>
              <a:gd name="connsiteX0" fmla="*/ 0 w 2932925"/>
              <a:gd name="connsiteY0" fmla="*/ 0 h 2932925"/>
              <a:gd name="connsiteX1" fmla="*/ 2932925 w 2932925"/>
              <a:gd name="connsiteY1" fmla="*/ 0 h 2932925"/>
              <a:gd name="connsiteX2" fmla="*/ 2932925 w 2932925"/>
              <a:gd name="connsiteY2" fmla="*/ 2932925 h 2932925"/>
              <a:gd name="connsiteX3" fmla="*/ 0 w 2932925"/>
              <a:gd name="connsiteY3" fmla="*/ 2932925 h 293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2925" h="2932925">
                <a:moveTo>
                  <a:pt x="0" y="0"/>
                </a:moveTo>
                <a:lnTo>
                  <a:pt x="2932925" y="0"/>
                </a:lnTo>
                <a:lnTo>
                  <a:pt x="2932925" y="2932925"/>
                </a:lnTo>
                <a:lnTo>
                  <a:pt x="0" y="293292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AAC7545-D14D-484F-9522-255A26B40D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7581" y="2212449"/>
            <a:ext cx="9291099" cy="9291100"/>
          </a:xfrm>
          <a:custGeom>
            <a:avLst/>
            <a:gdLst>
              <a:gd name="connsiteX0" fmla="*/ 0 w 9291099"/>
              <a:gd name="connsiteY0" fmla="*/ 0 h 9291100"/>
              <a:gd name="connsiteX1" fmla="*/ 9291099 w 9291099"/>
              <a:gd name="connsiteY1" fmla="*/ 0 h 9291100"/>
              <a:gd name="connsiteX2" fmla="*/ 9291099 w 9291099"/>
              <a:gd name="connsiteY2" fmla="*/ 9291100 h 9291100"/>
              <a:gd name="connsiteX3" fmla="*/ 0 w 9291099"/>
              <a:gd name="connsiteY3" fmla="*/ 9291100 h 92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1099" h="9291100">
                <a:moveTo>
                  <a:pt x="0" y="0"/>
                </a:moveTo>
                <a:lnTo>
                  <a:pt x="9291099" y="0"/>
                </a:lnTo>
                <a:lnTo>
                  <a:pt x="9291099" y="9291100"/>
                </a:lnTo>
                <a:lnTo>
                  <a:pt x="0" y="92911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494124D-FD87-4119-B1B9-8E7EFC900FF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58493" y="5391537"/>
            <a:ext cx="2932925" cy="2932925"/>
          </a:xfrm>
          <a:custGeom>
            <a:avLst/>
            <a:gdLst>
              <a:gd name="connsiteX0" fmla="*/ 0 w 2932925"/>
              <a:gd name="connsiteY0" fmla="*/ 0 h 2932925"/>
              <a:gd name="connsiteX1" fmla="*/ 2932925 w 2932925"/>
              <a:gd name="connsiteY1" fmla="*/ 0 h 2932925"/>
              <a:gd name="connsiteX2" fmla="*/ 2932925 w 2932925"/>
              <a:gd name="connsiteY2" fmla="*/ 2932925 h 2932925"/>
              <a:gd name="connsiteX3" fmla="*/ 0 w 2932925"/>
              <a:gd name="connsiteY3" fmla="*/ 2932925 h 293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2925" h="2932925">
                <a:moveTo>
                  <a:pt x="0" y="0"/>
                </a:moveTo>
                <a:lnTo>
                  <a:pt x="2932925" y="0"/>
                </a:lnTo>
                <a:lnTo>
                  <a:pt x="2932925" y="2932925"/>
                </a:lnTo>
                <a:lnTo>
                  <a:pt x="0" y="293292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6726AAF-BDA2-456F-9D59-49772F219C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58493" y="8570625"/>
            <a:ext cx="2932925" cy="2932925"/>
          </a:xfrm>
          <a:custGeom>
            <a:avLst/>
            <a:gdLst>
              <a:gd name="connsiteX0" fmla="*/ 0 w 2932925"/>
              <a:gd name="connsiteY0" fmla="*/ 0 h 2932925"/>
              <a:gd name="connsiteX1" fmla="*/ 2932925 w 2932925"/>
              <a:gd name="connsiteY1" fmla="*/ 0 h 2932925"/>
              <a:gd name="connsiteX2" fmla="*/ 2932925 w 2932925"/>
              <a:gd name="connsiteY2" fmla="*/ 2932925 h 2932925"/>
              <a:gd name="connsiteX3" fmla="*/ 0 w 2932925"/>
              <a:gd name="connsiteY3" fmla="*/ 2932925 h 293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2925" h="2932925">
                <a:moveTo>
                  <a:pt x="0" y="0"/>
                </a:moveTo>
                <a:lnTo>
                  <a:pt x="2932925" y="0"/>
                </a:lnTo>
                <a:lnTo>
                  <a:pt x="2932925" y="2932925"/>
                </a:lnTo>
                <a:lnTo>
                  <a:pt x="0" y="293292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7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3" grpId="0" animBg="1"/>
      <p:bldP spid="14" grpId="0" animBg="1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C836778-F5B4-482E-B688-2B6F61D4837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07168" y="1603512"/>
            <a:ext cx="4813540" cy="4176185"/>
          </a:xfrm>
          <a:custGeom>
            <a:avLst/>
            <a:gdLst>
              <a:gd name="connsiteX0" fmla="*/ 0 w 4813540"/>
              <a:gd name="connsiteY0" fmla="*/ 0 h 4176185"/>
              <a:gd name="connsiteX1" fmla="*/ 4813540 w 4813540"/>
              <a:gd name="connsiteY1" fmla="*/ 0 h 4176185"/>
              <a:gd name="connsiteX2" fmla="*/ 4813540 w 4813540"/>
              <a:gd name="connsiteY2" fmla="*/ 4176185 h 4176185"/>
              <a:gd name="connsiteX3" fmla="*/ 0 w 4813540"/>
              <a:gd name="connsiteY3" fmla="*/ 4176185 h 417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3540" h="4176185">
                <a:moveTo>
                  <a:pt x="0" y="0"/>
                </a:moveTo>
                <a:lnTo>
                  <a:pt x="4813540" y="0"/>
                </a:lnTo>
                <a:lnTo>
                  <a:pt x="4813540" y="4176185"/>
                </a:lnTo>
                <a:lnTo>
                  <a:pt x="0" y="417618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0BD9A33-1BDD-4FEE-B101-544716CE74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08786" y="1603513"/>
            <a:ext cx="4813540" cy="8290985"/>
          </a:xfrm>
          <a:custGeom>
            <a:avLst/>
            <a:gdLst>
              <a:gd name="connsiteX0" fmla="*/ 0 w 4813540"/>
              <a:gd name="connsiteY0" fmla="*/ 0 h 8290985"/>
              <a:gd name="connsiteX1" fmla="*/ 4813540 w 4813540"/>
              <a:gd name="connsiteY1" fmla="*/ 0 h 8290985"/>
              <a:gd name="connsiteX2" fmla="*/ 4813540 w 4813540"/>
              <a:gd name="connsiteY2" fmla="*/ 8290985 h 8290985"/>
              <a:gd name="connsiteX3" fmla="*/ 0 w 4813540"/>
              <a:gd name="connsiteY3" fmla="*/ 8290985 h 829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3540" h="8290985">
                <a:moveTo>
                  <a:pt x="0" y="0"/>
                </a:moveTo>
                <a:lnTo>
                  <a:pt x="4813540" y="0"/>
                </a:lnTo>
                <a:lnTo>
                  <a:pt x="4813540" y="8290985"/>
                </a:lnTo>
                <a:lnTo>
                  <a:pt x="0" y="829098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2D30366-BBE9-4324-9DCA-ECC26BF463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07168" y="7061114"/>
            <a:ext cx="4813540" cy="4038494"/>
          </a:xfrm>
          <a:custGeom>
            <a:avLst/>
            <a:gdLst>
              <a:gd name="connsiteX0" fmla="*/ 0 w 4813540"/>
              <a:gd name="connsiteY0" fmla="*/ 0 h 4038494"/>
              <a:gd name="connsiteX1" fmla="*/ 4813540 w 4813540"/>
              <a:gd name="connsiteY1" fmla="*/ 0 h 4038494"/>
              <a:gd name="connsiteX2" fmla="*/ 4813540 w 4813540"/>
              <a:gd name="connsiteY2" fmla="*/ 4038494 h 4038494"/>
              <a:gd name="connsiteX3" fmla="*/ 0 w 4813540"/>
              <a:gd name="connsiteY3" fmla="*/ 4038494 h 4038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3540" h="4038494">
                <a:moveTo>
                  <a:pt x="0" y="0"/>
                </a:moveTo>
                <a:lnTo>
                  <a:pt x="4813540" y="0"/>
                </a:lnTo>
                <a:lnTo>
                  <a:pt x="4813540" y="4038494"/>
                </a:lnTo>
                <a:lnTo>
                  <a:pt x="0" y="4038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3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9E74CA1-C9C6-441D-949D-CF6B7CD477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29403" y="2122098"/>
            <a:ext cx="8678173" cy="9264770"/>
          </a:xfrm>
          <a:custGeom>
            <a:avLst/>
            <a:gdLst>
              <a:gd name="connsiteX0" fmla="*/ 0 w 9389427"/>
              <a:gd name="connsiteY0" fmla="*/ 0 h 8534400"/>
              <a:gd name="connsiteX1" fmla="*/ 9389427 w 9389427"/>
              <a:gd name="connsiteY1" fmla="*/ 0 h 8534400"/>
              <a:gd name="connsiteX2" fmla="*/ 9389427 w 9389427"/>
              <a:gd name="connsiteY2" fmla="*/ 8534400 h 8534400"/>
              <a:gd name="connsiteX3" fmla="*/ 0 w 9389427"/>
              <a:gd name="connsiteY3" fmla="*/ 8534400 h 853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9427" h="8534400">
                <a:moveTo>
                  <a:pt x="0" y="0"/>
                </a:moveTo>
                <a:lnTo>
                  <a:pt x="9389427" y="0"/>
                </a:lnTo>
                <a:lnTo>
                  <a:pt x="9389427" y="8534400"/>
                </a:lnTo>
                <a:lnTo>
                  <a:pt x="0" y="85344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6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9E74CA1-C9C6-441D-949D-CF6B7CD477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03643" y="2122098"/>
            <a:ext cx="8678173" cy="9264770"/>
          </a:xfrm>
          <a:custGeom>
            <a:avLst/>
            <a:gdLst>
              <a:gd name="connsiteX0" fmla="*/ 0 w 9389427"/>
              <a:gd name="connsiteY0" fmla="*/ 0 h 8534400"/>
              <a:gd name="connsiteX1" fmla="*/ 9389427 w 9389427"/>
              <a:gd name="connsiteY1" fmla="*/ 0 h 8534400"/>
              <a:gd name="connsiteX2" fmla="*/ 9389427 w 9389427"/>
              <a:gd name="connsiteY2" fmla="*/ 8534400 h 8534400"/>
              <a:gd name="connsiteX3" fmla="*/ 0 w 9389427"/>
              <a:gd name="connsiteY3" fmla="*/ 8534400 h 853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9427" h="8534400">
                <a:moveTo>
                  <a:pt x="0" y="0"/>
                </a:moveTo>
                <a:lnTo>
                  <a:pt x="9389427" y="0"/>
                </a:lnTo>
                <a:lnTo>
                  <a:pt x="9389427" y="8534400"/>
                </a:lnTo>
                <a:lnTo>
                  <a:pt x="0" y="85344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2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6F69F73-D8F6-4011-B18F-94501EB735F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205662" y="0"/>
            <a:ext cx="14181513" cy="13716000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9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465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051F579-D711-42D1-88E3-599E003793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611818" y="2238301"/>
            <a:ext cx="4505211" cy="4505211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CDC450F-D971-47A6-A2A1-D4F35D3401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46006" y="2238301"/>
            <a:ext cx="4505211" cy="4505211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D8E9911-0431-44B1-8B46-0EC0E0A4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611818" y="6972489"/>
            <a:ext cx="4505211" cy="4505211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CFF98D4-C8EF-4BC0-96B5-C588DF33D53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46006" y="6972489"/>
            <a:ext cx="4505211" cy="4505211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9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051F579-D711-42D1-88E3-599E003793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432648" y="2238301"/>
            <a:ext cx="4505211" cy="4505211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D8E9911-0431-44B1-8B46-0EC0E0A4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32648" y="6972489"/>
            <a:ext cx="4505211" cy="4505211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3141BE1-615B-405F-9064-C58E41F368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66836" y="2238301"/>
            <a:ext cx="4505211" cy="9239399"/>
          </a:xfrm>
          <a:custGeom>
            <a:avLst/>
            <a:gdLst>
              <a:gd name="connsiteX0" fmla="*/ 0 w 4505211"/>
              <a:gd name="connsiteY0" fmla="*/ 0 h 9239399"/>
              <a:gd name="connsiteX1" fmla="*/ 4505211 w 4505211"/>
              <a:gd name="connsiteY1" fmla="*/ 0 h 9239399"/>
              <a:gd name="connsiteX2" fmla="*/ 4505211 w 4505211"/>
              <a:gd name="connsiteY2" fmla="*/ 4266016 h 9239399"/>
              <a:gd name="connsiteX3" fmla="*/ 4505211 w 4505211"/>
              <a:gd name="connsiteY3" fmla="*/ 4505211 h 9239399"/>
              <a:gd name="connsiteX4" fmla="*/ 4505211 w 4505211"/>
              <a:gd name="connsiteY4" fmla="*/ 9239399 h 9239399"/>
              <a:gd name="connsiteX5" fmla="*/ 0 w 4505211"/>
              <a:gd name="connsiteY5" fmla="*/ 9239399 h 9239399"/>
              <a:gd name="connsiteX6" fmla="*/ 0 w 4505211"/>
              <a:gd name="connsiteY6" fmla="*/ 4505211 h 9239399"/>
              <a:gd name="connsiteX7" fmla="*/ 0 w 4505211"/>
              <a:gd name="connsiteY7" fmla="*/ 4266016 h 923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5211" h="9239399">
                <a:moveTo>
                  <a:pt x="0" y="0"/>
                </a:moveTo>
                <a:lnTo>
                  <a:pt x="4505211" y="0"/>
                </a:lnTo>
                <a:lnTo>
                  <a:pt x="4505211" y="4266016"/>
                </a:lnTo>
                <a:lnTo>
                  <a:pt x="4505211" y="4505211"/>
                </a:lnTo>
                <a:lnTo>
                  <a:pt x="4505211" y="9239399"/>
                </a:lnTo>
                <a:lnTo>
                  <a:pt x="0" y="9239399"/>
                </a:lnTo>
                <a:lnTo>
                  <a:pt x="0" y="4505211"/>
                </a:lnTo>
                <a:lnTo>
                  <a:pt x="0" y="4266016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6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7" grpId="0" animBg="1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0193969-EFD4-496D-8B9E-5E88D86D87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35790" y="1503219"/>
            <a:ext cx="4554747" cy="5580161"/>
          </a:xfrm>
          <a:custGeom>
            <a:avLst/>
            <a:gdLst>
              <a:gd name="connsiteX0" fmla="*/ 0 w 4554747"/>
              <a:gd name="connsiteY0" fmla="*/ 0 h 5580161"/>
              <a:gd name="connsiteX1" fmla="*/ 4554747 w 4554747"/>
              <a:gd name="connsiteY1" fmla="*/ 0 h 5580161"/>
              <a:gd name="connsiteX2" fmla="*/ 4554747 w 4554747"/>
              <a:gd name="connsiteY2" fmla="*/ 5580161 h 5580161"/>
              <a:gd name="connsiteX3" fmla="*/ 0 w 4554747"/>
              <a:gd name="connsiteY3" fmla="*/ 5580161 h 5580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4747" h="5580161">
                <a:moveTo>
                  <a:pt x="0" y="0"/>
                </a:moveTo>
                <a:lnTo>
                  <a:pt x="4554747" y="0"/>
                </a:lnTo>
                <a:lnTo>
                  <a:pt x="4554747" y="5580161"/>
                </a:lnTo>
                <a:lnTo>
                  <a:pt x="0" y="558016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C89588F-47B5-4EA9-84D2-BB4714817C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298355" y="1503219"/>
            <a:ext cx="4554748" cy="6636229"/>
          </a:xfrm>
          <a:custGeom>
            <a:avLst/>
            <a:gdLst>
              <a:gd name="connsiteX0" fmla="*/ 0 w 4554748"/>
              <a:gd name="connsiteY0" fmla="*/ 0 h 6636229"/>
              <a:gd name="connsiteX1" fmla="*/ 4554748 w 4554748"/>
              <a:gd name="connsiteY1" fmla="*/ 0 h 6636229"/>
              <a:gd name="connsiteX2" fmla="*/ 4554748 w 4554748"/>
              <a:gd name="connsiteY2" fmla="*/ 6636229 h 6636229"/>
              <a:gd name="connsiteX3" fmla="*/ 0 w 4554748"/>
              <a:gd name="connsiteY3" fmla="*/ 6636229 h 663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4748" h="6636229">
                <a:moveTo>
                  <a:pt x="0" y="0"/>
                </a:moveTo>
                <a:lnTo>
                  <a:pt x="4554748" y="0"/>
                </a:lnTo>
                <a:lnTo>
                  <a:pt x="4554748" y="6636229"/>
                </a:lnTo>
                <a:lnTo>
                  <a:pt x="0" y="663622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FE6CF97D-0650-4B56-AB14-E0121CF1CF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060921" y="1503219"/>
            <a:ext cx="4554746" cy="5391509"/>
          </a:xfrm>
          <a:custGeom>
            <a:avLst/>
            <a:gdLst>
              <a:gd name="connsiteX0" fmla="*/ 0 w 4554746"/>
              <a:gd name="connsiteY0" fmla="*/ 0 h 5391509"/>
              <a:gd name="connsiteX1" fmla="*/ 4554746 w 4554746"/>
              <a:gd name="connsiteY1" fmla="*/ 0 h 5391509"/>
              <a:gd name="connsiteX2" fmla="*/ 4554746 w 4554746"/>
              <a:gd name="connsiteY2" fmla="*/ 5391509 h 5391509"/>
              <a:gd name="connsiteX3" fmla="*/ 0 w 4554746"/>
              <a:gd name="connsiteY3" fmla="*/ 5391509 h 539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4746" h="5391509">
                <a:moveTo>
                  <a:pt x="0" y="0"/>
                </a:moveTo>
                <a:lnTo>
                  <a:pt x="4554746" y="0"/>
                </a:lnTo>
                <a:lnTo>
                  <a:pt x="4554746" y="5391509"/>
                </a:lnTo>
                <a:lnTo>
                  <a:pt x="0" y="53915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6BFA811-ED69-455B-96D0-37D354F87F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060921" y="7102547"/>
            <a:ext cx="4554746" cy="5034033"/>
          </a:xfrm>
          <a:custGeom>
            <a:avLst/>
            <a:gdLst>
              <a:gd name="connsiteX0" fmla="*/ 0 w 4554746"/>
              <a:gd name="connsiteY0" fmla="*/ 0 h 5034033"/>
              <a:gd name="connsiteX1" fmla="*/ 4554746 w 4554746"/>
              <a:gd name="connsiteY1" fmla="*/ 0 h 5034033"/>
              <a:gd name="connsiteX2" fmla="*/ 4554746 w 4554746"/>
              <a:gd name="connsiteY2" fmla="*/ 5034033 h 5034033"/>
              <a:gd name="connsiteX3" fmla="*/ 0 w 4554746"/>
              <a:gd name="connsiteY3" fmla="*/ 5034033 h 503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4746" h="5034033">
                <a:moveTo>
                  <a:pt x="0" y="0"/>
                </a:moveTo>
                <a:lnTo>
                  <a:pt x="4554746" y="0"/>
                </a:lnTo>
                <a:lnTo>
                  <a:pt x="4554746" y="5034033"/>
                </a:lnTo>
                <a:lnTo>
                  <a:pt x="0" y="503403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7D914E-F4E6-43AB-B3A5-B2689E3F93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3298355" y="8347267"/>
            <a:ext cx="4554747" cy="3789313"/>
          </a:xfrm>
          <a:custGeom>
            <a:avLst/>
            <a:gdLst>
              <a:gd name="connsiteX0" fmla="*/ 0 w 4554747"/>
              <a:gd name="connsiteY0" fmla="*/ 0 h 3789313"/>
              <a:gd name="connsiteX1" fmla="*/ 4554747 w 4554747"/>
              <a:gd name="connsiteY1" fmla="*/ 0 h 3789313"/>
              <a:gd name="connsiteX2" fmla="*/ 4554747 w 4554747"/>
              <a:gd name="connsiteY2" fmla="*/ 3789313 h 3789313"/>
              <a:gd name="connsiteX3" fmla="*/ 0 w 4554747"/>
              <a:gd name="connsiteY3" fmla="*/ 3789313 h 378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4747" h="3789313">
                <a:moveTo>
                  <a:pt x="0" y="0"/>
                </a:moveTo>
                <a:lnTo>
                  <a:pt x="4554747" y="0"/>
                </a:lnTo>
                <a:lnTo>
                  <a:pt x="4554747" y="3789313"/>
                </a:lnTo>
                <a:lnTo>
                  <a:pt x="0" y="378931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CA5BFD2-4568-4D70-8E22-082F80275A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535790" y="7291199"/>
            <a:ext cx="4554747" cy="4845381"/>
          </a:xfrm>
          <a:custGeom>
            <a:avLst/>
            <a:gdLst>
              <a:gd name="connsiteX0" fmla="*/ 0 w 4554747"/>
              <a:gd name="connsiteY0" fmla="*/ 0 h 4845381"/>
              <a:gd name="connsiteX1" fmla="*/ 4554747 w 4554747"/>
              <a:gd name="connsiteY1" fmla="*/ 0 h 4845381"/>
              <a:gd name="connsiteX2" fmla="*/ 4554747 w 4554747"/>
              <a:gd name="connsiteY2" fmla="*/ 4845381 h 4845381"/>
              <a:gd name="connsiteX3" fmla="*/ 0 w 4554747"/>
              <a:gd name="connsiteY3" fmla="*/ 4845381 h 484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4747" h="4845381">
                <a:moveTo>
                  <a:pt x="0" y="0"/>
                </a:moveTo>
                <a:lnTo>
                  <a:pt x="4554747" y="0"/>
                </a:lnTo>
                <a:lnTo>
                  <a:pt x="4554747" y="4845381"/>
                </a:lnTo>
                <a:lnTo>
                  <a:pt x="0" y="484538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7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0" grpId="0" animBg="1"/>
      <p:bldP spid="19" grpId="0" animBg="1"/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10BEBEC-4602-490C-BDCC-808640865DA5}"/>
              </a:ext>
            </a:extLst>
          </p:cNvPr>
          <p:cNvSpPr/>
          <p:nvPr/>
        </p:nvSpPr>
        <p:spPr>
          <a:xfrm>
            <a:off x="1414731" y="1173191"/>
            <a:ext cx="21540159" cy="11335111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4A78E4F-330F-43B1-8E8D-634D7E2524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63687" y="1295399"/>
            <a:ext cx="21259800" cy="11049000"/>
          </a:xfrm>
          <a:custGeom>
            <a:avLst/>
            <a:gdLst>
              <a:gd name="connsiteX0" fmla="*/ 21259796 w 21259800"/>
              <a:gd name="connsiteY0" fmla="*/ 3549667 h 11049000"/>
              <a:gd name="connsiteX1" fmla="*/ 19246864 w 21259800"/>
              <a:gd name="connsiteY1" fmla="*/ 5562600 h 11049000"/>
              <a:gd name="connsiteX2" fmla="*/ 21259798 w 21259800"/>
              <a:gd name="connsiteY2" fmla="*/ 7575533 h 11049000"/>
              <a:gd name="connsiteX3" fmla="*/ 0 w 21259800"/>
              <a:gd name="connsiteY3" fmla="*/ 0 h 11049000"/>
              <a:gd name="connsiteX4" fmla="*/ 21259800 w 21259800"/>
              <a:gd name="connsiteY4" fmla="*/ 0 h 11049000"/>
              <a:gd name="connsiteX5" fmla="*/ 21259800 w 21259800"/>
              <a:gd name="connsiteY5" fmla="*/ 11049000 h 11049000"/>
              <a:gd name="connsiteX6" fmla="*/ 0 w 21259800"/>
              <a:gd name="connsiteY6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0" h="11049000">
                <a:moveTo>
                  <a:pt x="21259796" y="3549667"/>
                </a:moveTo>
                <a:lnTo>
                  <a:pt x="19246864" y="5562600"/>
                </a:lnTo>
                <a:lnTo>
                  <a:pt x="21259798" y="7575533"/>
                </a:lnTo>
                <a:close/>
                <a:moveTo>
                  <a:pt x="0" y="0"/>
                </a:moveTo>
                <a:lnTo>
                  <a:pt x="21259800" y="0"/>
                </a:lnTo>
                <a:lnTo>
                  <a:pt x="2125980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10BEBEC-4602-490C-BDCC-808640865DA5}"/>
              </a:ext>
            </a:extLst>
          </p:cNvPr>
          <p:cNvSpPr/>
          <p:nvPr/>
        </p:nvSpPr>
        <p:spPr>
          <a:xfrm>
            <a:off x="1414731" y="1173191"/>
            <a:ext cx="21540159" cy="11335111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66670D1-8893-47E2-92FC-474C4574E26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63685" y="1295397"/>
            <a:ext cx="21259803" cy="11049000"/>
          </a:xfrm>
          <a:custGeom>
            <a:avLst/>
            <a:gdLst>
              <a:gd name="connsiteX0" fmla="*/ 0 w 21259803"/>
              <a:gd name="connsiteY0" fmla="*/ 3579586 h 11049000"/>
              <a:gd name="connsiteX1" fmla="*/ 1 w 21259803"/>
              <a:gd name="connsiteY1" fmla="*/ 3579587 h 11049000"/>
              <a:gd name="connsiteX2" fmla="*/ 1 w 21259803"/>
              <a:gd name="connsiteY2" fmla="*/ 7589810 h 11049000"/>
              <a:gd name="connsiteX3" fmla="*/ 1 w 21259803"/>
              <a:gd name="connsiteY3" fmla="*/ 7589810 h 11049000"/>
              <a:gd name="connsiteX4" fmla="*/ 21259803 w 21259803"/>
              <a:gd name="connsiteY4" fmla="*/ 0 h 11049000"/>
              <a:gd name="connsiteX5" fmla="*/ 21259801 w 21259803"/>
              <a:gd name="connsiteY5" fmla="*/ 2724510 h 11049000"/>
              <a:gd name="connsiteX6" fmla="*/ 21259801 w 21259803"/>
              <a:gd name="connsiteY6" fmla="*/ 8141898 h 11049000"/>
              <a:gd name="connsiteX7" fmla="*/ 21259803 w 21259803"/>
              <a:gd name="connsiteY7" fmla="*/ 11049000 h 11049000"/>
              <a:gd name="connsiteX8" fmla="*/ 1 w 21259803"/>
              <a:gd name="connsiteY8" fmla="*/ 11048999 h 11049000"/>
              <a:gd name="connsiteX9" fmla="*/ 1 w 21259803"/>
              <a:gd name="connsiteY9" fmla="*/ 7589810 h 11049000"/>
              <a:gd name="connsiteX10" fmla="*/ 2005112 w 21259803"/>
              <a:gd name="connsiteY10" fmla="*/ 5584698 h 11049000"/>
              <a:gd name="connsiteX11" fmla="*/ 1 w 21259803"/>
              <a:gd name="connsiteY11" fmla="*/ 3579587 h 11049000"/>
              <a:gd name="connsiteX12" fmla="*/ 1 w 21259803"/>
              <a:gd name="connsiteY12" fmla="*/ 1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259803" h="11049000">
                <a:moveTo>
                  <a:pt x="0" y="3579586"/>
                </a:moveTo>
                <a:lnTo>
                  <a:pt x="1" y="3579587"/>
                </a:lnTo>
                <a:lnTo>
                  <a:pt x="1" y="7589810"/>
                </a:lnTo>
                <a:lnTo>
                  <a:pt x="1" y="7589810"/>
                </a:lnTo>
                <a:close/>
                <a:moveTo>
                  <a:pt x="21259803" y="0"/>
                </a:moveTo>
                <a:lnTo>
                  <a:pt x="21259801" y="2724510"/>
                </a:lnTo>
                <a:lnTo>
                  <a:pt x="21259801" y="8141898"/>
                </a:lnTo>
                <a:lnTo>
                  <a:pt x="21259803" y="11049000"/>
                </a:lnTo>
                <a:lnTo>
                  <a:pt x="1" y="11048999"/>
                </a:lnTo>
                <a:lnTo>
                  <a:pt x="1" y="7589810"/>
                </a:lnTo>
                <a:lnTo>
                  <a:pt x="2005112" y="5584698"/>
                </a:lnTo>
                <a:lnTo>
                  <a:pt x="1" y="3579587"/>
                </a:lnTo>
                <a:lnTo>
                  <a:pt x="1" y="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6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E45A193-946A-476B-8F64-305BA1FA6AF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14121" y="1295399"/>
            <a:ext cx="4479235" cy="11049000"/>
          </a:xfrm>
          <a:custGeom>
            <a:avLst/>
            <a:gdLst>
              <a:gd name="connsiteX0" fmla="*/ 0 w 4479235"/>
              <a:gd name="connsiteY0" fmla="*/ 0 h 11049000"/>
              <a:gd name="connsiteX1" fmla="*/ 4479235 w 4479235"/>
              <a:gd name="connsiteY1" fmla="*/ 0 h 11049000"/>
              <a:gd name="connsiteX2" fmla="*/ 4479235 w 4479235"/>
              <a:gd name="connsiteY2" fmla="*/ 11049000 h 11049000"/>
              <a:gd name="connsiteX3" fmla="*/ 0 w 4479235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9235" h="11049000">
                <a:moveTo>
                  <a:pt x="0" y="0"/>
                </a:moveTo>
                <a:lnTo>
                  <a:pt x="4479235" y="0"/>
                </a:lnTo>
                <a:lnTo>
                  <a:pt x="4479235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2C4729B-341C-4AE9-81FD-6CBFA6263B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20323" y="1295399"/>
            <a:ext cx="4479235" cy="5423452"/>
          </a:xfrm>
          <a:custGeom>
            <a:avLst/>
            <a:gdLst>
              <a:gd name="connsiteX0" fmla="*/ 0 w 4479235"/>
              <a:gd name="connsiteY0" fmla="*/ 0 h 5423452"/>
              <a:gd name="connsiteX1" fmla="*/ 4479235 w 4479235"/>
              <a:gd name="connsiteY1" fmla="*/ 0 h 5423452"/>
              <a:gd name="connsiteX2" fmla="*/ 4479235 w 4479235"/>
              <a:gd name="connsiteY2" fmla="*/ 5423452 h 5423452"/>
              <a:gd name="connsiteX3" fmla="*/ 0 w 4479235"/>
              <a:gd name="connsiteY3" fmla="*/ 5423452 h 542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9235" h="5423452">
                <a:moveTo>
                  <a:pt x="0" y="0"/>
                </a:moveTo>
                <a:lnTo>
                  <a:pt x="4479235" y="0"/>
                </a:lnTo>
                <a:lnTo>
                  <a:pt x="4479235" y="5423452"/>
                </a:lnTo>
                <a:lnTo>
                  <a:pt x="0" y="5423452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3C9A88A-638C-43BA-9C93-31A56E47AD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620323" y="6907695"/>
            <a:ext cx="4479235" cy="5423452"/>
          </a:xfrm>
          <a:custGeom>
            <a:avLst/>
            <a:gdLst>
              <a:gd name="connsiteX0" fmla="*/ 0 w 4479235"/>
              <a:gd name="connsiteY0" fmla="*/ 0 h 5423452"/>
              <a:gd name="connsiteX1" fmla="*/ 4479235 w 4479235"/>
              <a:gd name="connsiteY1" fmla="*/ 0 h 5423452"/>
              <a:gd name="connsiteX2" fmla="*/ 4479235 w 4479235"/>
              <a:gd name="connsiteY2" fmla="*/ 5423452 h 5423452"/>
              <a:gd name="connsiteX3" fmla="*/ 0 w 4479235"/>
              <a:gd name="connsiteY3" fmla="*/ 5423452 h 542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9235" h="5423452">
                <a:moveTo>
                  <a:pt x="0" y="0"/>
                </a:moveTo>
                <a:lnTo>
                  <a:pt x="4479235" y="0"/>
                </a:lnTo>
                <a:lnTo>
                  <a:pt x="4479235" y="5423452"/>
                </a:lnTo>
                <a:lnTo>
                  <a:pt x="0" y="5423452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7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A56B7E-4AD2-4409-947D-18DECC0E2602}"/>
              </a:ext>
            </a:extLst>
          </p:cNvPr>
          <p:cNvSpPr/>
          <p:nvPr/>
        </p:nvSpPr>
        <p:spPr>
          <a:xfrm>
            <a:off x="1563687" y="1333500"/>
            <a:ext cx="21259800" cy="11049000"/>
          </a:xfrm>
          <a:prstGeom prst="rect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3808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66A4359F-16C4-442E-949E-B1CBE5348C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72940" y="1295400"/>
            <a:ext cx="14050548" cy="11049000"/>
          </a:xfrm>
          <a:custGeom>
            <a:avLst/>
            <a:gdLst>
              <a:gd name="connsiteX0" fmla="*/ 0 w 2320541"/>
              <a:gd name="connsiteY0" fmla="*/ 0 h 1743457"/>
              <a:gd name="connsiteX1" fmla="*/ 2320541 w 2320541"/>
              <a:gd name="connsiteY1" fmla="*/ 0 h 1743457"/>
              <a:gd name="connsiteX2" fmla="*/ 2320541 w 2320541"/>
              <a:gd name="connsiteY2" fmla="*/ 1743457 h 1743457"/>
              <a:gd name="connsiteX3" fmla="*/ 0 w 2320541"/>
              <a:gd name="connsiteY3" fmla="*/ 1743457 h 1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541" h="1743457">
                <a:moveTo>
                  <a:pt x="0" y="0"/>
                </a:moveTo>
                <a:lnTo>
                  <a:pt x="2320541" y="0"/>
                </a:lnTo>
                <a:lnTo>
                  <a:pt x="2320541" y="1743457"/>
                </a:lnTo>
                <a:lnTo>
                  <a:pt x="0" y="174345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2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D8EDEBD-17D3-4DF2-AA7E-AA113622C4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59487" y="3436112"/>
            <a:ext cx="2320541" cy="1743457"/>
          </a:xfrm>
          <a:custGeom>
            <a:avLst/>
            <a:gdLst>
              <a:gd name="connsiteX0" fmla="*/ 0 w 2320541"/>
              <a:gd name="connsiteY0" fmla="*/ 0 h 1743457"/>
              <a:gd name="connsiteX1" fmla="*/ 2320541 w 2320541"/>
              <a:gd name="connsiteY1" fmla="*/ 0 h 1743457"/>
              <a:gd name="connsiteX2" fmla="*/ 2320541 w 2320541"/>
              <a:gd name="connsiteY2" fmla="*/ 1743457 h 1743457"/>
              <a:gd name="connsiteX3" fmla="*/ 0 w 2320541"/>
              <a:gd name="connsiteY3" fmla="*/ 1743457 h 1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541" h="1743457">
                <a:moveTo>
                  <a:pt x="0" y="0"/>
                </a:moveTo>
                <a:lnTo>
                  <a:pt x="2320541" y="0"/>
                </a:lnTo>
                <a:lnTo>
                  <a:pt x="2320541" y="1743457"/>
                </a:lnTo>
                <a:lnTo>
                  <a:pt x="0" y="174345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881EA14-3A57-4B11-A9FF-1616AF9372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81016" y="3436112"/>
            <a:ext cx="2320541" cy="1743457"/>
          </a:xfrm>
          <a:custGeom>
            <a:avLst/>
            <a:gdLst>
              <a:gd name="connsiteX0" fmla="*/ 0 w 2320541"/>
              <a:gd name="connsiteY0" fmla="*/ 0 h 1743457"/>
              <a:gd name="connsiteX1" fmla="*/ 2320541 w 2320541"/>
              <a:gd name="connsiteY1" fmla="*/ 0 h 1743457"/>
              <a:gd name="connsiteX2" fmla="*/ 2320541 w 2320541"/>
              <a:gd name="connsiteY2" fmla="*/ 1743457 h 1743457"/>
              <a:gd name="connsiteX3" fmla="*/ 0 w 2320541"/>
              <a:gd name="connsiteY3" fmla="*/ 1743457 h 1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541" h="1743457">
                <a:moveTo>
                  <a:pt x="0" y="0"/>
                </a:moveTo>
                <a:lnTo>
                  <a:pt x="2320541" y="0"/>
                </a:lnTo>
                <a:lnTo>
                  <a:pt x="2320541" y="1743457"/>
                </a:lnTo>
                <a:lnTo>
                  <a:pt x="0" y="174345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2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hyperlink" Target="https://www.facebook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hyperlink" Target="https://twitter.com/" TargetMode="Externa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31.xml"/><Relationship Id="rId3" Type="http://schemas.openxmlformats.org/officeDocument/2006/relationships/slideLayout" Target="../slideLayouts/slideLayout8.xml"/><Relationship Id="rId21" Type="http://schemas.openxmlformats.org/officeDocument/2006/relationships/slideLayout" Target="../slideLayouts/slideLayout26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30.xml"/><Relationship Id="rId33" Type="http://schemas.openxmlformats.org/officeDocument/2006/relationships/hyperlink" Target="https://twitter.com/" TargetMode="Externa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29" Type="http://schemas.openxmlformats.org/officeDocument/2006/relationships/slideLayout" Target="../slideLayouts/slideLayout34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24" Type="http://schemas.openxmlformats.org/officeDocument/2006/relationships/slideLayout" Target="../slideLayouts/slideLayout29.xml"/><Relationship Id="rId32" Type="http://schemas.openxmlformats.org/officeDocument/2006/relationships/hyperlink" Target="https://www.linkedin.com/" TargetMode="Externa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8.xml"/><Relationship Id="rId28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31" Type="http://schemas.openxmlformats.org/officeDocument/2006/relationships/hyperlink" Target="https://www.facebook.com/" TargetMode="Externa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32.xml"/><Relationship Id="rId30" Type="http://schemas.openxmlformats.org/officeDocument/2006/relationships/theme" Target="../theme/theme2.xml"/><Relationship Id="rId8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58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62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66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61.xml"/><Relationship Id="rId32" Type="http://schemas.openxmlformats.org/officeDocument/2006/relationships/theme" Target="../theme/theme5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31" Type="http://schemas.openxmlformats.org/officeDocument/2006/relationships/slideLayout" Target="../slideLayouts/slideLayout68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64.xml"/><Relationship Id="rId30" Type="http://schemas.openxmlformats.org/officeDocument/2006/relationships/slideLayout" Target="../slideLayouts/slideLayout67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26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89.xml"/><Relationship Id="rId34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5" Type="http://schemas.openxmlformats.org/officeDocument/2006/relationships/slideLayout" Target="../slideLayouts/slideLayout93.xml"/><Relationship Id="rId33" Type="http://schemas.openxmlformats.org/officeDocument/2006/relationships/slideLayout" Target="../slideLayouts/slideLayout101.xml"/><Relationship Id="rId38" Type="http://schemas.openxmlformats.org/officeDocument/2006/relationships/hyperlink" Target="https://twitter.com/" TargetMode="Externa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88.xml"/><Relationship Id="rId29" Type="http://schemas.openxmlformats.org/officeDocument/2006/relationships/slideLayout" Target="../slideLayouts/slideLayout97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24" Type="http://schemas.openxmlformats.org/officeDocument/2006/relationships/slideLayout" Target="../slideLayouts/slideLayout92.xml"/><Relationship Id="rId32" Type="http://schemas.openxmlformats.org/officeDocument/2006/relationships/slideLayout" Target="../slideLayouts/slideLayout100.xml"/><Relationship Id="rId37" Type="http://schemas.openxmlformats.org/officeDocument/2006/relationships/hyperlink" Target="https://www.linkedin.com/" TargetMode="Externa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91.xml"/><Relationship Id="rId28" Type="http://schemas.openxmlformats.org/officeDocument/2006/relationships/slideLayout" Target="../slideLayouts/slideLayout96.xml"/><Relationship Id="rId36" Type="http://schemas.openxmlformats.org/officeDocument/2006/relationships/hyperlink" Target="https://www.facebook.com/" TargetMode="External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31" Type="http://schemas.openxmlformats.org/officeDocument/2006/relationships/slideLayout" Target="../slideLayouts/slideLayout99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90.xml"/><Relationship Id="rId27" Type="http://schemas.openxmlformats.org/officeDocument/2006/relationships/slideLayout" Target="../slideLayouts/slideLayout95.xml"/><Relationship Id="rId30" Type="http://schemas.openxmlformats.org/officeDocument/2006/relationships/slideLayout" Target="../slideLayouts/slideLayout98.xml"/><Relationship Id="rId35" Type="http://schemas.openxmlformats.org/officeDocument/2006/relationships/theme" Target="../theme/theme6.xml"/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5.xml"/><Relationship Id="rId7" Type="http://schemas.openxmlformats.org/officeDocument/2006/relationships/hyperlink" Target="https://twitter.com/" TargetMode="External"/><Relationship Id="rId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103.xml"/><Relationship Id="rId6" Type="http://schemas.openxmlformats.org/officeDocument/2006/relationships/hyperlink" Target="https://www.linkedin.com/" TargetMode="External"/><Relationship Id="rId5" Type="http://schemas.openxmlformats.org/officeDocument/2006/relationships/hyperlink" Target="https://www.facebook.com/" TargetMode="Externa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" TargetMode="External"/><Relationship Id="rId3" Type="http://schemas.openxmlformats.org/officeDocument/2006/relationships/slideLayout" Target="../slideLayouts/slideLayout108.xml"/><Relationship Id="rId7" Type="http://schemas.openxmlformats.org/officeDocument/2006/relationships/hyperlink" Target="https://www.linkedin.com/" TargetMode="Externa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hyperlink" Target="https://www.facebook.com/" TargetMode="Externa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10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" TargetMode="External"/><Relationship Id="rId3" Type="http://schemas.openxmlformats.org/officeDocument/2006/relationships/slideLayout" Target="../slideLayouts/slideLayout112.xml"/><Relationship Id="rId7" Type="http://schemas.openxmlformats.org/officeDocument/2006/relationships/hyperlink" Target="https://www.linkedin.com/" TargetMode="Externa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Relationship Id="rId6" Type="http://schemas.openxmlformats.org/officeDocument/2006/relationships/hyperlink" Target="https://www.facebook.com/" TargetMode="Externa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1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0609E7-B21A-44A3-8DFD-8D2964CD8535}"/>
              </a:ext>
            </a:extLst>
          </p:cNvPr>
          <p:cNvSpPr txBox="1"/>
          <p:nvPr/>
        </p:nvSpPr>
        <p:spPr>
          <a:xfrm rot="16200000">
            <a:off x="21192101" y="5902011"/>
            <a:ext cx="482805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1">
                <a:solidFill>
                  <a:schemeClr val="tx1"/>
                </a:solidFill>
                <a:latin typeface="+mj-lt"/>
              </a:rPr>
              <a:t>Massive X</a:t>
            </a:r>
            <a:r>
              <a:rPr lang="en-US" sz="2000">
                <a:solidFill>
                  <a:schemeClr val="tx1"/>
                </a:solidFill>
              </a:rPr>
              <a:t> presentation to </a:t>
            </a:r>
            <a:r>
              <a:rPr lang="en-US" sz="2000" b="0">
                <a:solidFill>
                  <a:schemeClr val="tx1"/>
                </a:solidFill>
              </a:rPr>
              <a:t>DesignBall</a:t>
            </a:r>
            <a:r>
              <a:rPr lang="en-US" sz="2000">
                <a:solidFill>
                  <a:schemeClr val="tx1"/>
                </a:solidFill>
              </a:rPr>
              <a:t> 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DEC81-A035-4291-8FEC-7FC53A59434A}"/>
              </a:ext>
            </a:extLst>
          </p:cNvPr>
          <p:cNvSpPr txBox="1"/>
          <p:nvPr/>
        </p:nvSpPr>
        <p:spPr>
          <a:xfrm rot="16200000">
            <a:off x="-1412698" y="6473280"/>
            <a:ext cx="4387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accent1"/>
                </a:solidFill>
                <a:latin typeface="Century Gothic" panose="020B0502020202020204" pitchFamily="34" charset="0"/>
              </a:rPr>
              <a:t>Massive 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360901-01AD-4430-8498-AB1A082771C1}"/>
              </a:ext>
            </a:extLst>
          </p:cNvPr>
          <p:cNvSpPr/>
          <p:nvPr/>
        </p:nvSpPr>
        <p:spPr>
          <a:xfrm>
            <a:off x="729638" y="739163"/>
            <a:ext cx="102824" cy="102824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BF17D6-2B7C-4C41-8849-23DB4B7E1C12}"/>
              </a:ext>
            </a:extLst>
          </p:cNvPr>
          <p:cNvSpPr/>
          <p:nvPr/>
        </p:nvSpPr>
        <p:spPr>
          <a:xfrm>
            <a:off x="729638" y="1036819"/>
            <a:ext cx="102824" cy="102824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9D41FB-1A1C-4F29-8C1E-719377825060}"/>
              </a:ext>
            </a:extLst>
          </p:cNvPr>
          <p:cNvSpPr/>
          <p:nvPr/>
        </p:nvSpPr>
        <p:spPr>
          <a:xfrm>
            <a:off x="729638" y="1334475"/>
            <a:ext cx="102824" cy="102824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9A9AFC40-C19C-466C-9791-7DEB2FEE23C0}"/>
              </a:ext>
            </a:extLst>
          </p:cNvPr>
          <p:cNvSpPr txBox="1">
            <a:spLocks/>
          </p:cNvSpPr>
          <p:nvPr/>
        </p:nvSpPr>
        <p:spPr>
          <a:xfrm>
            <a:off x="23408916" y="8877743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D0F637-39BC-413B-92B5-921A8A832E4F}"/>
              </a:ext>
            </a:extLst>
          </p:cNvPr>
          <p:cNvSpPr/>
          <p:nvPr userDrawn="1"/>
        </p:nvSpPr>
        <p:spPr>
          <a:xfrm>
            <a:off x="519440" y="12000254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5B773D-D380-4D28-842C-CAEB2EA06CFE}"/>
              </a:ext>
            </a:extLst>
          </p:cNvPr>
          <p:cNvSpPr/>
          <p:nvPr userDrawn="1"/>
        </p:nvSpPr>
        <p:spPr>
          <a:xfrm>
            <a:off x="519440" y="11364852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06F911-4D41-42F8-A22A-93B4C580A4FA}"/>
              </a:ext>
            </a:extLst>
          </p:cNvPr>
          <p:cNvSpPr/>
          <p:nvPr userDrawn="1"/>
        </p:nvSpPr>
        <p:spPr>
          <a:xfrm>
            <a:off x="519441" y="12635657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2" name="Rectangle 21">
            <a:hlinkClick r:id="rId7"/>
            <a:extLst>
              <a:ext uri="{FF2B5EF4-FFF2-40B4-BE49-F238E27FC236}">
                <a16:creationId xmlns:a16="http://schemas.microsoft.com/office/drawing/2014/main" id="{C1A05CED-D825-4423-B437-E98239752205}"/>
              </a:ext>
            </a:extLst>
          </p:cNvPr>
          <p:cNvSpPr/>
          <p:nvPr userDrawn="1"/>
        </p:nvSpPr>
        <p:spPr>
          <a:xfrm>
            <a:off x="650477" y="12075298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4" name="Rectangle 23">
            <a:hlinkClick r:id="rId8"/>
            <a:extLst>
              <a:ext uri="{FF2B5EF4-FFF2-40B4-BE49-F238E27FC236}">
                <a16:creationId xmlns:a16="http://schemas.microsoft.com/office/drawing/2014/main" id="{C3BFFE27-40D7-4368-A3B4-782C986B1372}"/>
              </a:ext>
            </a:extLst>
          </p:cNvPr>
          <p:cNvSpPr/>
          <p:nvPr userDrawn="1"/>
        </p:nvSpPr>
        <p:spPr>
          <a:xfrm>
            <a:off x="650477" y="11444528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5" name="Rectangle 24">
            <a:hlinkClick r:id="rId9"/>
            <a:extLst>
              <a:ext uri="{FF2B5EF4-FFF2-40B4-BE49-F238E27FC236}">
                <a16:creationId xmlns:a16="http://schemas.microsoft.com/office/drawing/2014/main" id="{3EC3E93D-FF4A-45D0-B764-196D70240EE1}"/>
              </a:ext>
            </a:extLst>
          </p:cNvPr>
          <p:cNvSpPr/>
          <p:nvPr userDrawn="1"/>
        </p:nvSpPr>
        <p:spPr>
          <a:xfrm>
            <a:off x="650477" y="12706070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74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4030" r:id="rId2"/>
    <p:sldLayoutId id="2147483820" r:id="rId3"/>
    <p:sldLayoutId id="2147483819" r:id="rId4"/>
    <p:sldLayoutId id="2147484022" r:id="rId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0609E7-B21A-44A3-8DFD-8D2964CD8535}"/>
              </a:ext>
            </a:extLst>
          </p:cNvPr>
          <p:cNvSpPr txBox="1"/>
          <p:nvPr userDrawn="1"/>
        </p:nvSpPr>
        <p:spPr>
          <a:xfrm rot="16200000">
            <a:off x="21192101" y="5902011"/>
            <a:ext cx="482805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1">
                <a:solidFill>
                  <a:schemeClr val="tx1"/>
                </a:solidFill>
                <a:latin typeface="+mj-lt"/>
              </a:rPr>
              <a:t>Massive X</a:t>
            </a:r>
            <a:r>
              <a:rPr lang="en-US" sz="2000">
                <a:solidFill>
                  <a:schemeClr val="tx1"/>
                </a:solidFill>
              </a:rPr>
              <a:t> presentation to </a:t>
            </a:r>
            <a:r>
              <a:rPr lang="en-US" sz="2000" b="0">
                <a:solidFill>
                  <a:schemeClr val="tx1"/>
                </a:solidFill>
              </a:rPr>
              <a:t>DesignBall</a:t>
            </a:r>
            <a:r>
              <a:rPr lang="en-US" sz="2000">
                <a:solidFill>
                  <a:schemeClr val="tx1"/>
                </a:solidFill>
              </a:rPr>
              <a:t> 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DEC81-A035-4291-8FEC-7FC53A59434A}"/>
              </a:ext>
            </a:extLst>
          </p:cNvPr>
          <p:cNvSpPr txBox="1"/>
          <p:nvPr userDrawn="1"/>
        </p:nvSpPr>
        <p:spPr>
          <a:xfrm rot="16200000">
            <a:off x="-1412698" y="6473280"/>
            <a:ext cx="4387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accent1"/>
                </a:solidFill>
                <a:latin typeface="Century Gothic" panose="020B0502020202020204" pitchFamily="34" charset="0"/>
              </a:rPr>
              <a:t>Massive 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360901-01AD-4430-8498-AB1A082771C1}"/>
              </a:ext>
            </a:extLst>
          </p:cNvPr>
          <p:cNvSpPr/>
          <p:nvPr userDrawn="1"/>
        </p:nvSpPr>
        <p:spPr>
          <a:xfrm>
            <a:off x="729638" y="739163"/>
            <a:ext cx="102824" cy="102824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BF17D6-2B7C-4C41-8849-23DB4B7E1C12}"/>
              </a:ext>
            </a:extLst>
          </p:cNvPr>
          <p:cNvSpPr/>
          <p:nvPr userDrawn="1"/>
        </p:nvSpPr>
        <p:spPr>
          <a:xfrm>
            <a:off x="729638" y="1036819"/>
            <a:ext cx="102824" cy="102824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9D41FB-1A1C-4F29-8C1E-719377825060}"/>
              </a:ext>
            </a:extLst>
          </p:cNvPr>
          <p:cNvSpPr/>
          <p:nvPr userDrawn="1"/>
        </p:nvSpPr>
        <p:spPr>
          <a:xfrm>
            <a:off x="729638" y="1334475"/>
            <a:ext cx="102824" cy="102824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9A9AFC40-C19C-466C-9791-7DEB2FEE23C0}"/>
              </a:ext>
            </a:extLst>
          </p:cNvPr>
          <p:cNvSpPr txBox="1">
            <a:spLocks/>
          </p:cNvSpPr>
          <p:nvPr userDrawn="1"/>
        </p:nvSpPr>
        <p:spPr>
          <a:xfrm>
            <a:off x="23408916" y="8877743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CD4B45-DE3A-4B59-B7B6-590FD82FF4A1}"/>
              </a:ext>
            </a:extLst>
          </p:cNvPr>
          <p:cNvSpPr/>
          <p:nvPr userDrawn="1"/>
        </p:nvSpPr>
        <p:spPr>
          <a:xfrm>
            <a:off x="519440" y="12000254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DBF76F-A5BF-4FE4-9E19-DA0FF8895EED}"/>
              </a:ext>
            </a:extLst>
          </p:cNvPr>
          <p:cNvSpPr/>
          <p:nvPr userDrawn="1"/>
        </p:nvSpPr>
        <p:spPr>
          <a:xfrm>
            <a:off x="519440" y="11364852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E2F99E-EA47-4EDD-93A2-372AC98AA753}"/>
              </a:ext>
            </a:extLst>
          </p:cNvPr>
          <p:cNvSpPr/>
          <p:nvPr userDrawn="1"/>
        </p:nvSpPr>
        <p:spPr>
          <a:xfrm>
            <a:off x="519441" y="12635657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17" name="Rectangle 16">
            <a:hlinkClick r:id="rId31"/>
            <a:extLst>
              <a:ext uri="{FF2B5EF4-FFF2-40B4-BE49-F238E27FC236}">
                <a16:creationId xmlns:a16="http://schemas.microsoft.com/office/drawing/2014/main" id="{5BD735A8-43BA-4459-B25B-E3B90F10C583}"/>
              </a:ext>
            </a:extLst>
          </p:cNvPr>
          <p:cNvSpPr/>
          <p:nvPr userDrawn="1"/>
        </p:nvSpPr>
        <p:spPr>
          <a:xfrm>
            <a:off x="650477" y="12075298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8" name="Rectangle 17">
            <a:hlinkClick r:id="rId32"/>
            <a:extLst>
              <a:ext uri="{FF2B5EF4-FFF2-40B4-BE49-F238E27FC236}">
                <a16:creationId xmlns:a16="http://schemas.microsoft.com/office/drawing/2014/main" id="{2DF9135E-E526-4CCC-9C22-56BB385A847C}"/>
              </a:ext>
            </a:extLst>
          </p:cNvPr>
          <p:cNvSpPr/>
          <p:nvPr userDrawn="1"/>
        </p:nvSpPr>
        <p:spPr>
          <a:xfrm>
            <a:off x="650477" y="11444528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6" name="Rectangle 25">
            <a:hlinkClick r:id="rId33"/>
            <a:extLst>
              <a:ext uri="{FF2B5EF4-FFF2-40B4-BE49-F238E27FC236}">
                <a16:creationId xmlns:a16="http://schemas.microsoft.com/office/drawing/2014/main" id="{45462E15-C4A9-4807-B343-3389E51B6F38}"/>
              </a:ext>
            </a:extLst>
          </p:cNvPr>
          <p:cNvSpPr/>
          <p:nvPr userDrawn="1"/>
        </p:nvSpPr>
        <p:spPr>
          <a:xfrm>
            <a:off x="650477" y="12706070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0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4046" r:id="rId2"/>
    <p:sldLayoutId id="2147484042" r:id="rId3"/>
    <p:sldLayoutId id="2147484045" r:id="rId4"/>
    <p:sldLayoutId id="2147484033" r:id="rId5"/>
    <p:sldLayoutId id="2147484035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29" r:id="rId13"/>
    <p:sldLayoutId id="2147483860" r:id="rId14"/>
    <p:sldLayoutId id="2147483861" r:id="rId15"/>
    <p:sldLayoutId id="2147483862" r:id="rId16"/>
    <p:sldLayoutId id="2147483863" r:id="rId17"/>
    <p:sldLayoutId id="2147483864" r:id="rId18"/>
    <p:sldLayoutId id="2147483865" r:id="rId19"/>
    <p:sldLayoutId id="2147483866" r:id="rId20"/>
    <p:sldLayoutId id="2147483867" r:id="rId21"/>
    <p:sldLayoutId id="2147483868" r:id="rId22"/>
    <p:sldLayoutId id="2147483869" r:id="rId23"/>
    <p:sldLayoutId id="2147483870" r:id="rId24"/>
    <p:sldLayoutId id="2147484032" r:id="rId25"/>
    <p:sldLayoutId id="2147484034" r:id="rId26"/>
    <p:sldLayoutId id="2147484037" r:id="rId27"/>
    <p:sldLayoutId id="2147484040" r:id="rId28"/>
    <p:sldLayoutId id="2147484044" r:id="rId2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1733920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588781-F6AF-4A26-A8DF-595A68515A71}"/>
              </a:ext>
            </a:extLst>
          </p:cNvPr>
          <p:cNvSpPr/>
          <p:nvPr userDrawn="1"/>
        </p:nvSpPr>
        <p:spPr>
          <a:xfrm>
            <a:off x="0" y="0"/>
            <a:ext cx="1563688" cy="13716000"/>
          </a:xfrm>
          <a:prstGeom prst="rect">
            <a:avLst/>
          </a:prstGeom>
          <a:solidFill>
            <a:schemeClr val="bg2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DEC81-A035-4291-8FEC-7FC53A59434A}"/>
              </a:ext>
            </a:extLst>
          </p:cNvPr>
          <p:cNvSpPr txBox="1"/>
          <p:nvPr/>
        </p:nvSpPr>
        <p:spPr>
          <a:xfrm rot="16200000">
            <a:off x="-1412698" y="6299274"/>
            <a:ext cx="4387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tx1">
                    <a:lumMod val="90000"/>
                    <a:lumOff val="1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Massive X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9A9AFC40-C19C-466C-9791-7DEB2FEE23C0}"/>
              </a:ext>
            </a:extLst>
          </p:cNvPr>
          <p:cNvSpPr txBox="1">
            <a:spLocks/>
          </p:cNvSpPr>
          <p:nvPr/>
        </p:nvSpPr>
        <p:spPr>
          <a:xfrm>
            <a:off x="582827" y="12686999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861CA6-C022-41D0-A1D8-4525FD553E85}"/>
              </a:ext>
            </a:extLst>
          </p:cNvPr>
          <p:cNvGrpSpPr/>
          <p:nvPr userDrawn="1"/>
        </p:nvGrpSpPr>
        <p:grpSpPr>
          <a:xfrm>
            <a:off x="506783" y="446240"/>
            <a:ext cx="476655" cy="337457"/>
            <a:chOff x="6167336" y="2130357"/>
            <a:chExt cx="476655" cy="337457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B065CE2-74B8-4C6D-9263-C408645C1E91}"/>
                </a:ext>
              </a:extLst>
            </p:cNvPr>
            <p:cNvCxnSpPr/>
            <p:nvPr userDrawn="1"/>
          </p:nvCxnSpPr>
          <p:spPr>
            <a:xfrm>
              <a:off x="6167336" y="2130357"/>
              <a:ext cx="4766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C2BD111-30CD-4DA9-9CD1-2D3ED059EB03}"/>
                </a:ext>
              </a:extLst>
            </p:cNvPr>
            <p:cNvCxnSpPr/>
            <p:nvPr userDrawn="1"/>
          </p:nvCxnSpPr>
          <p:spPr>
            <a:xfrm>
              <a:off x="6167336" y="2299086"/>
              <a:ext cx="4766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A06C501-3895-4C02-844A-AC38F51CA9AE}"/>
                </a:ext>
              </a:extLst>
            </p:cNvPr>
            <p:cNvCxnSpPr/>
            <p:nvPr userDrawn="1"/>
          </p:nvCxnSpPr>
          <p:spPr>
            <a:xfrm>
              <a:off x="6167336" y="2467814"/>
              <a:ext cx="4766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701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1" r:id="rId2"/>
    <p:sldLayoutId id="2147484050" r:id="rId3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E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70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75" r:id="rId2"/>
    <p:sldLayoutId id="2147484078" r:id="rId3"/>
    <p:sldLayoutId id="2147484080" r:id="rId4"/>
    <p:sldLayoutId id="2147484081" r:id="rId5"/>
    <p:sldLayoutId id="2147484082" r:id="rId6"/>
    <p:sldLayoutId id="2147484083" r:id="rId7"/>
    <p:sldLayoutId id="2147484079" r:id="rId8"/>
    <p:sldLayoutId id="2147484070" r:id="rId9"/>
    <p:sldLayoutId id="2147484072" r:id="rId10"/>
    <p:sldLayoutId id="2147484073" r:id="rId11"/>
    <p:sldLayoutId id="2147484071" r:id="rId12"/>
    <p:sldLayoutId id="2147484067" r:id="rId13"/>
    <p:sldLayoutId id="2147484066" r:id="rId14"/>
    <p:sldLayoutId id="2147484068" r:id="rId15"/>
    <p:sldLayoutId id="2147484065" r:id="rId16"/>
    <p:sldLayoutId id="2147484063" r:id="rId17"/>
    <p:sldLayoutId id="2147484061" r:id="rId18"/>
    <p:sldLayoutId id="2147484069" r:id="rId19"/>
    <p:sldLayoutId id="2147484076" r:id="rId20"/>
    <p:sldLayoutId id="2147484064" r:id="rId21"/>
    <p:sldLayoutId id="2147484074" r:id="rId22"/>
    <p:sldLayoutId id="2147484062" r:id="rId23"/>
    <p:sldLayoutId id="2147484056" r:id="rId24"/>
    <p:sldLayoutId id="2147484057" r:id="rId25"/>
    <p:sldLayoutId id="2147484058" r:id="rId26"/>
    <p:sldLayoutId id="2147484059" r:id="rId27"/>
    <p:sldLayoutId id="2147484060" r:id="rId28"/>
    <p:sldLayoutId id="2147484053" r:id="rId29"/>
    <p:sldLayoutId id="2147484054" r:id="rId30"/>
    <p:sldLayoutId id="2147484077" r:id="rId3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624" userDrawn="1">
          <p15:clr>
            <a:srgbClr val="F26B43"/>
          </p15:clr>
        </p15:guide>
        <p15:guide id="4" orient="horz" pos="8016" userDrawn="1">
          <p15:clr>
            <a:srgbClr val="F26B43"/>
          </p15:clr>
        </p15:guide>
        <p15:guide id="5" pos="14737" userDrawn="1">
          <p15:clr>
            <a:srgbClr val="F26B43"/>
          </p15:clr>
        </p15:guide>
        <p15:guide id="6" pos="625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ght Blue">
            <a:extLst>
              <a:ext uri="{FF2B5EF4-FFF2-40B4-BE49-F238E27FC236}">
                <a16:creationId xmlns:a16="http://schemas.microsoft.com/office/drawing/2014/main" id="{D388DFEE-482F-430F-8764-822541B3C711}"/>
              </a:ext>
            </a:extLst>
          </p:cNvPr>
          <p:cNvSpPr/>
          <p:nvPr/>
        </p:nvSpPr>
        <p:spPr>
          <a:xfrm rot="11700000">
            <a:off x="-9089865" y="167822"/>
            <a:ext cx="31922598" cy="21416690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7000">
                <a:schemeClr val="accent2"/>
              </a:gs>
              <a:gs pos="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Pink Purple">
            <a:extLst>
              <a:ext uri="{FF2B5EF4-FFF2-40B4-BE49-F238E27FC236}">
                <a16:creationId xmlns:a16="http://schemas.microsoft.com/office/drawing/2014/main" id="{FBBAE8E4-5822-4697-9CB0-416C2285D412}"/>
              </a:ext>
            </a:extLst>
          </p:cNvPr>
          <p:cNvSpPr/>
          <p:nvPr/>
        </p:nvSpPr>
        <p:spPr>
          <a:xfrm rot="900000">
            <a:off x="-4017610" y="-8193034"/>
            <a:ext cx="21010204" cy="18788207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1000">
                <a:schemeClr val="accent2"/>
              </a:gs>
              <a:gs pos="40000">
                <a:schemeClr val="accent3">
                  <a:lumMod val="75000"/>
                </a:schemeClr>
              </a:gs>
              <a:gs pos="0">
                <a:schemeClr val="accent3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Purple">
            <a:extLst>
              <a:ext uri="{FF2B5EF4-FFF2-40B4-BE49-F238E27FC236}">
                <a16:creationId xmlns:a16="http://schemas.microsoft.com/office/drawing/2014/main" id="{BE8684E9-46AD-4F7B-B7A2-C0E291C667C5}"/>
              </a:ext>
            </a:extLst>
          </p:cNvPr>
          <p:cNvSpPr/>
          <p:nvPr/>
        </p:nvSpPr>
        <p:spPr>
          <a:xfrm rot="15300000">
            <a:off x="2416400" y="-9343195"/>
            <a:ext cx="30017871" cy="26843243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3000">
                <a:schemeClr val="accent2"/>
              </a:gs>
              <a:gs pos="0">
                <a:schemeClr val="accent2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Pink">
            <a:extLst>
              <a:ext uri="{FF2B5EF4-FFF2-40B4-BE49-F238E27FC236}">
                <a16:creationId xmlns:a16="http://schemas.microsoft.com/office/drawing/2014/main" id="{A0C126FD-D78B-4C2F-97BE-020A3C75E44A}"/>
              </a:ext>
            </a:extLst>
          </p:cNvPr>
          <p:cNvSpPr/>
          <p:nvPr/>
        </p:nvSpPr>
        <p:spPr>
          <a:xfrm rot="9000000">
            <a:off x="570497" y="-5092368"/>
            <a:ext cx="17079431" cy="15273145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Light Blue">
            <a:extLst>
              <a:ext uri="{FF2B5EF4-FFF2-40B4-BE49-F238E27FC236}">
                <a16:creationId xmlns:a16="http://schemas.microsoft.com/office/drawing/2014/main" id="{251649C5-3386-4361-95CE-44792724EF40}"/>
              </a:ext>
            </a:extLst>
          </p:cNvPr>
          <p:cNvSpPr/>
          <p:nvPr/>
        </p:nvSpPr>
        <p:spPr>
          <a:xfrm rot="15300000">
            <a:off x="7329252" y="-6563623"/>
            <a:ext cx="30017871" cy="26843243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80000">
                <a:schemeClr val="accent2">
                  <a:alpha val="32000"/>
                </a:schemeClr>
              </a:gs>
              <a:gs pos="0">
                <a:schemeClr val="accent1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E5CC2B-ED72-45C7-BF0A-B092A979472E}"/>
              </a:ext>
            </a:extLst>
          </p:cNvPr>
          <p:cNvSpPr txBox="1"/>
          <p:nvPr/>
        </p:nvSpPr>
        <p:spPr>
          <a:xfrm rot="16200000">
            <a:off x="-1412698" y="6473280"/>
            <a:ext cx="4387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Century Gothic" panose="020B0502020202020204" pitchFamily="34" charset="0"/>
              </a:rPr>
              <a:t>Massive X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B9C493A-C0C5-433E-B0C9-73E5F353A3AD}"/>
              </a:ext>
            </a:extLst>
          </p:cNvPr>
          <p:cNvSpPr/>
          <p:nvPr/>
        </p:nvSpPr>
        <p:spPr>
          <a:xfrm>
            <a:off x="729638" y="739163"/>
            <a:ext cx="102824" cy="1028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95DFE2E-B2E5-466B-B1CC-C85DE1401518}"/>
              </a:ext>
            </a:extLst>
          </p:cNvPr>
          <p:cNvSpPr/>
          <p:nvPr/>
        </p:nvSpPr>
        <p:spPr>
          <a:xfrm>
            <a:off x="729638" y="1036819"/>
            <a:ext cx="102824" cy="1028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FE24D81-6663-4CF8-857E-F1F0413B3577}"/>
              </a:ext>
            </a:extLst>
          </p:cNvPr>
          <p:cNvSpPr/>
          <p:nvPr/>
        </p:nvSpPr>
        <p:spPr>
          <a:xfrm>
            <a:off x="729638" y="1334475"/>
            <a:ext cx="102824" cy="1028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4A38E2-E1FF-4879-9C32-610C884B2151}"/>
              </a:ext>
            </a:extLst>
          </p:cNvPr>
          <p:cNvSpPr txBox="1"/>
          <p:nvPr/>
        </p:nvSpPr>
        <p:spPr>
          <a:xfrm rot="16200000">
            <a:off x="21192101" y="5902011"/>
            <a:ext cx="482805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1">
                <a:solidFill>
                  <a:schemeClr val="bg1"/>
                </a:solidFill>
                <a:latin typeface="+mj-lt"/>
              </a:rPr>
              <a:t>Massive X</a:t>
            </a:r>
            <a:r>
              <a:rPr lang="en-US" sz="2000">
                <a:solidFill>
                  <a:schemeClr val="bg1"/>
                </a:solidFill>
              </a:rPr>
              <a:t> presentation to </a:t>
            </a:r>
            <a:r>
              <a:rPr lang="en-US" sz="2000" b="0">
                <a:solidFill>
                  <a:schemeClr val="bg1"/>
                </a:solidFill>
              </a:rPr>
              <a:t>DesignBall</a:t>
            </a:r>
            <a:r>
              <a:rPr lang="en-US" sz="2000">
                <a:solidFill>
                  <a:schemeClr val="bg1"/>
                </a:solidFill>
              </a:rPr>
              <a:t> team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DDEAE338-FF37-4E7C-8B4D-BAA7F448833A}"/>
              </a:ext>
            </a:extLst>
          </p:cNvPr>
          <p:cNvSpPr txBox="1">
            <a:spLocks/>
          </p:cNvSpPr>
          <p:nvPr/>
        </p:nvSpPr>
        <p:spPr>
          <a:xfrm>
            <a:off x="23408916" y="8877743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06A69E-53AD-46AF-A042-1385A0A2C7C9}"/>
              </a:ext>
            </a:extLst>
          </p:cNvPr>
          <p:cNvSpPr/>
          <p:nvPr/>
        </p:nvSpPr>
        <p:spPr>
          <a:xfrm>
            <a:off x="519440" y="12000254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1F6FD3-046A-46E9-806A-982491CEF97B}"/>
              </a:ext>
            </a:extLst>
          </p:cNvPr>
          <p:cNvSpPr/>
          <p:nvPr/>
        </p:nvSpPr>
        <p:spPr>
          <a:xfrm>
            <a:off x="519440" y="11364852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B572A6-8252-4362-A92A-A5914D19083C}"/>
              </a:ext>
            </a:extLst>
          </p:cNvPr>
          <p:cNvSpPr/>
          <p:nvPr/>
        </p:nvSpPr>
        <p:spPr>
          <a:xfrm>
            <a:off x="519441" y="12635657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35" name="Rectangle 34">
            <a:hlinkClick r:id="rId36"/>
            <a:extLst>
              <a:ext uri="{FF2B5EF4-FFF2-40B4-BE49-F238E27FC236}">
                <a16:creationId xmlns:a16="http://schemas.microsoft.com/office/drawing/2014/main" id="{23516ED8-C2E9-4940-9CD5-0E0111C5BDA5}"/>
              </a:ext>
            </a:extLst>
          </p:cNvPr>
          <p:cNvSpPr/>
          <p:nvPr/>
        </p:nvSpPr>
        <p:spPr>
          <a:xfrm>
            <a:off x="650477" y="12075298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6" name="Rectangle 35">
            <a:hlinkClick r:id="rId37"/>
            <a:extLst>
              <a:ext uri="{FF2B5EF4-FFF2-40B4-BE49-F238E27FC236}">
                <a16:creationId xmlns:a16="http://schemas.microsoft.com/office/drawing/2014/main" id="{0C0F2FE4-6CE1-4165-A993-7F1137B30860}"/>
              </a:ext>
            </a:extLst>
          </p:cNvPr>
          <p:cNvSpPr/>
          <p:nvPr/>
        </p:nvSpPr>
        <p:spPr>
          <a:xfrm>
            <a:off x="650477" y="11444528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7" name="Rectangle 36">
            <a:hlinkClick r:id="rId38"/>
            <a:extLst>
              <a:ext uri="{FF2B5EF4-FFF2-40B4-BE49-F238E27FC236}">
                <a16:creationId xmlns:a16="http://schemas.microsoft.com/office/drawing/2014/main" id="{5156BAD8-9280-44B5-9AAB-5A16557A4546}"/>
              </a:ext>
            </a:extLst>
          </p:cNvPr>
          <p:cNvSpPr/>
          <p:nvPr/>
        </p:nvSpPr>
        <p:spPr>
          <a:xfrm>
            <a:off x="650477" y="12706070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88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924" r:id="rId2"/>
    <p:sldLayoutId id="2147483925" r:id="rId3"/>
    <p:sldLayoutId id="2147483935" r:id="rId4"/>
    <p:sldLayoutId id="2147483933" r:id="rId5"/>
    <p:sldLayoutId id="2147483934" r:id="rId6"/>
    <p:sldLayoutId id="2147483932" r:id="rId7"/>
    <p:sldLayoutId id="2147483931" r:id="rId8"/>
    <p:sldLayoutId id="2147483930" r:id="rId9"/>
    <p:sldLayoutId id="2147483929" r:id="rId10"/>
    <p:sldLayoutId id="2147483928" r:id="rId11"/>
    <p:sldLayoutId id="2147483927" r:id="rId12"/>
    <p:sldLayoutId id="2147483926" r:id="rId13"/>
    <p:sldLayoutId id="2147483923" r:id="rId14"/>
    <p:sldLayoutId id="2147483922" r:id="rId15"/>
    <p:sldLayoutId id="2147483921" r:id="rId16"/>
    <p:sldLayoutId id="2147483920" r:id="rId17"/>
    <p:sldLayoutId id="2147483919" r:id="rId18"/>
    <p:sldLayoutId id="2147483918" r:id="rId19"/>
    <p:sldLayoutId id="2147483886" r:id="rId20"/>
    <p:sldLayoutId id="2147483887" r:id="rId21"/>
    <p:sldLayoutId id="2147483888" r:id="rId22"/>
    <p:sldLayoutId id="2147483916" r:id="rId23"/>
    <p:sldLayoutId id="2147483917" r:id="rId24"/>
    <p:sldLayoutId id="2147483915" r:id="rId25"/>
    <p:sldLayoutId id="2147483912" r:id="rId26"/>
    <p:sldLayoutId id="2147483913" r:id="rId27"/>
    <p:sldLayoutId id="2147483911" r:id="rId28"/>
    <p:sldLayoutId id="2147483909" r:id="rId29"/>
    <p:sldLayoutId id="2147483910" r:id="rId30"/>
    <p:sldLayoutId id="2147483890" r:id="rId31"/>
    <p:sldLayoutId id="2147483889" r:id="rId32"/>
    <p:sldLayoutId id="2147483885" r:id="rId33"/>
    <p:sldLayoutId id="2147483996" r:id="rId34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000000"/>
          </p15:clr>
        </p15:guide>
        <p15:guide id="2" pos="7681">
          <p15:clr>
            <a:srgbClr val="000000"/>
          </p15:clr>
        </p15:guide>
        <p15:guide id="3" orient="horz" pos="816">
          <p15:clr>
            <a:srgbClr val="000000"/>
          </p15:clr>
        </p15:guide>
        <p15:guide id="4" orient="horz" pos="7776">
          <p15:clr>
            <a:srgbClr val="000000"/>
          </p15:clr>
        </p15:guide>
        <p15:guide id="5" pos="14377">
          <p15:clr>
            <a:srgbClr val="000000"/>
          </p15:clr>
        </p15:guide>
        <p15:guide id="6" pos="985">
          <p15:clr>
            <a:srgbClr val="000000"/>
          </p15:clr>
        </p15:guide>
        <p15:guide id="7">
          <p15:clr>
            <a:srgbClr val="FFFFFF"/>
          </p15:clr>
        </p15:guide>
        <p15:guide id="8" pos="15362">
          <p15:clr>
            <a:srgbClr val="FFFFFF"/>
          </p15:clr>
        </p15:guide>
        <p15:guide id="9" orient="horz">
          <p15:clr>
            <a:srgbClr val="FFFFFF"/>
          </p15:clr>
        </p15:guide>
        <p15:guide id="10" orient="horz" pos="8640">
          <p15:clr>
            <a:srgbClr val="FFFFFF"/>
          </p15:clr>
        </p15:guide>
        <p15:guide id="11" pos="4321">
          <p15:clr>
            <a:srgbClr val="F26B43"/>
          </p15:clr>
        </p15:guide>
        <p15:guide id="12" pos="1104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0609E7-B21A-44A3-8DFD-8D2964CD8535}"/>
              </a:ext>
            </a:extLst>
          </p:cNvPr>
          <p:cNvSpPr txBox="1"/>
          <p:nvPr/>
        </p:nvSpPr>
        <p:spPr>
          <a:xfrm rot="16200000">
            <a:off x="21192101" y="5902011"/>
            <a:ext cx="482805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1">
                <a:solidFill>
                  <a:schemeClr val="tx1"/>
                </a:solidFill>
                <a:latin typeface="+mj-lt"/>
              </a:rPr>
              <a:t>Massive X</a:t>
            </a:r>
            <a:r>
              <a:rPr lang="en-US" sz="2000">
                <a:solidFill>
                  <a:schemeClr val="tx1"/>
                </a:solidFill>
              </a:rPr>
              <a:t> presentation to </a:t>
            </a:r>
            <a:r>
              <a:rPr lang="en-US" sz="2000" b="0">
                <a:solidFill>
                  <a:schemeClr val="tx1"/>
                </a:solidFill>
              </a:rPr>
              <a:t>DesignBall</a:t>
            </a:r>
            <a:r>
              <a:rPr lang="en-US" sz="2000">
                <a:solidFill>
                  <a:schemeClr val="tx1"/>
                </a:solidFill>
              </a:rPr>
              <a:t> 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DEC81-A035-4291-8FEC-7FC53A59434A}"/>
              </a:ext>
            </a:extLst>
          </p:cNvPr>
          <p:cNvSpPr txBox="1"/>
          <p:nvPr/>
        </p:nvSpPr>
        <p:spPr>
          <a:xfrm rot="16200000">
            <a:off x="-1412698" y="6473280"/>
            <a:ext cx="4387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accent1"/>
                </a:solidFill>
                <a:latin typeface="Century Gothic" panose="020B0502020202020204" pitchFamily="34" charset="0"/>
              </a:rPr>
              <a:t>Massive 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360901-01AD-4430-8498-AB1A082771C1}"/>
              </a:ext>
            </a:extLst>
          </p:cNvPr>
          <p:cNvSpPr/>
          <p:nvPr/>
        </p:nvSpPr>
        <p:spPr>
          <a:xfrm>
            <a:off x="729638" y="739163"/>
            <a:ext cx="102824" cy="102824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BF17D6-2B7C-4C41-8849-23DB4B7E1C12}"/>
              </a:ext>
            </a:extLst>
          </p:cNvPr>
          <p:cNvSpPr/>
          <p:nvPr/>
        </p:nvSpPr>
        <p:spPr>
          <a:xfrm>
            <a:off x="729638" y="1036819"/>
            <a:ext cx="102824" cy="102824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9D41FB-1A1C-4F29-8C1E-719377825060}"/>
              </a:ext>
            </a:extLst>
          </p:cNvPr>
          <p:cNvSpPr/>
          <p:nvPr/>
        </p:nvSpPr>
        <p:spPr>
          <a:xfrm>
            <a:off x="729638" y="1334475"/>
            <a:ext cx="102824" cy="102824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9A9AFC40-C19C-466C-9791-7DEB2FEE23C0}"/>
              </a:ext>
            </a:extLst>
          </p:cNvPr>
          <p:cNvSpPr txBox="1">
            <a:spLocks/>
          </p:cNvSpPr>
          <p:nvPr/>
        </p:nvSpPr>
        <p:spPr>
          <a:xfrm>
            <a:off x="23408916" y="8877743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pPr algn="ctr"/>
              <a:t>‹#›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D0F637-39BC-413B-92B5-921A8A832E4F}"/>
              </a:ext>
            </a:extLst>
          </p:cNvPr>
          <p:cNvSpPr/>
          <p:nvPr/>
        </p:nvSpPr>
        <p:spPr>
          <a:xfrm>
            <a:off x="519440" y="12000254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5B773D-D380-4D28-842C-CAEB2EA06CFE}"/>
              </a:ext>
            </a:extLst>
          </p:cNvPr>
          <p:cNvSpPr/>
          <p:nvPr/>
        </p:nvSpPr>
        <p:spPr>
          <a:xfrm>
            <a:off x="519440" y="11364852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06F911-4D41-42F8-A22A-93B4C580A4FA}"/>
              </a:ext>
            </a:extLst>
          </p:cNvPr>
          <p:cNvSpPr/>
          <p:nvPr/>
        </p:nvSpPr>
        <p:spPr>
          <a:xfrm>
            <a:off x="519441" y="12635657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2" name="Rectangle 21">
            <a:hlinkClick r:id="rId5"/>
            <a:extLst>
              <a:ext uri="{FF2B5EF4-FFF2-40B4-BE49-F238E27FC236}">
                <a16:creationId xmlns:a16="http://schemas.microsoft.com/office/drawing/2014/main" id="{C1A05CED-D825-4423-B437-E98239752205}"/>
              </a:ext>
            </a:extLst>
          </p:cNvPr>
          <p:cNvSpPr/>
          <p:nvPr/>
        </p:nvSpPr>
        <p:spPr>
          <a:xfrm>
            <a:off x="650477" y="12075298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4" name="Rectangle 23">
            <a:hlinkClick r:id="rId6"/>
            <a:extLst>
              <a:ext uri="{FF2B5EF4-FFF2-40B4-BE49-F238E27FC236}">
                <a16:creationId xmlns:a16="http://schemas.microsoft.com/office/drawing/2014/main" id="{C3BFFE27-40D7-4368-A3B4-782C986B1372}"/>
              </a:ext>
            </a:extLst>
          </p:cNvPr>
          <p:cNvSpPr/>
          <p:nvPr/>
        </p:nvSpPr>
        <p:spPr>
          <a:xfrm>
            <a:off x="650477" y="11444528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5" name="Rectangle 24">
            <a:hlinkClick r:id="rId7"/>
            <a:extLst>
              <a:ext uri="{FF2B5EF4-FFF2-40B4-BE49-F238E27FC236}">
                <a16:creationId xmlns:a16="http://schemas.microsoft.com/office/drawing/2014/main" id="{3EC3E93D-FF4A-45D0-B764-196D70240EE1}"/>
              </a:ext>
            </a:extLst>
          </p:cNvPr>
          <p:cNvSpPr/>
          <p:nvPr/>
        </p:nvSpPr>
        <p:spPr>
          <a:xfrm>
            <a:off x="650477" y="12706070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13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3BEE53-D0C0-46ED-87CD-542C49A5D48D}"/>
              </a:ext>
            </a:extLst>
          </p:cNvPr>
          <p:cNvSpPr/>
          <p:nvPr userDrawn="1"/>
        </p:nvSpPr>
        <p:spPr>
          <a:xfrm rot="5400000">
            <a:off x="-8283630" y="-3446225"/>
            <a:ext cx="19290843" cy="19290843"/>
          </a:xfrm>
          <a:prstGeom prst="roundRect">
            <a:avLst>
              <a:gd name="adj" fmla="val 42902"/>
            </a:avLst>
          </a:prstGeom>
          <a:solidFill>
            <a:schemeClr val="accent3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F2F5B1D-3438-4931-AE39-D1E058B1ACC7}"/>
              </a:ext>
            </a:extLst>
          </p:cNvPr>
          <p:cNvSpPr/>
          <p:nvPr userDrawn="1"/>
        </p:nvSpPr>
        <p:spPr>
          <a:xfrm rot="2700000">
            <a:off x="-11337664" y="-3446224"/>
            <a:ext cx="19290843" cy="19290843"/>
          </a:xfrm>
          <a:prstGeom prst="roundRect">
            <a:avLst>
              <a:gd name="adj" fmla="val 41785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D860D2-E8F4-4DB0-AA5F-816536553540}"/>
              </a:ext>
            </a:extLst>
          </p:cNvPr>
          <p:cNvSpPr/>
          <p:nvPr userDrawn="1"/>
        </p:nvSpPr>
        <p:spPr>
          <a:xfrm rot="2700000">
            <a:off x="9712554" y="-2966094"/>
            <a:ext cx="19290843" cy="19290843"/>
          </a:xfrm>
          <a:prstGeom prst="roundRect">
            <a:avLst>
              <a:gd name="adj" fmla="val 42623"/>
            </a:avLst>
          </a:prstGeom>
          <a:solidFill>
            <a:schemeClr val="accent5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E85849-FF77-4713-8AA2-8ED391EAC435}"/>
              </a:ext>
            </a:extLst>
          </p:cNvPr>
          <p:cNvSpPr txBox="1"/>
          <p:nvPr userDrawn="1"/>
        </p:nvSpPr>
        <p:spPr>
          <a:xfrm rot="16200000">
            <a:off x="21192101" y="5902011"/>
            <a:ext cx="482805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1">
                <a:solidFill>
                  <a:schemeClr val="bg1"/>
                </a:solidFill>
                <a:latin typeface="+mj-lt"/>
              </a:rPr>
              <a:t>Massive X</a:t>
            </a:r>
            <a:r>
              <a:rPr lang="en-US" sz="2000">
                <a:solidFill>
                  <a:schemeClr val="bg1"/>
                </a:solidFill>
              </a:rPr>
              <a:t> presentation to </a:t>
            </a:r>
            <a:r>
              <a:rPr lang="en-US" sz="2000" b="0">
                <a:solidFill>
                  <a:schemeClr val="bg1"/>
                </a:solidFill>
              </a:rPr>
              <a:t>DesignBall</a:t>
            </a:r>
            <a:r>
              <a:rPr lang="en-US" sz="2000">
                <a:solidFill>
                  <a:schemeClr val="bg1"/>
                </a:solidFill>
              </a:rPr>
              <a:t> team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AFA1E8-D14D-4219-B2C8-8D5A47A5185F}"/>
              </a:ext>
            </a:extLst>
          </p:cNvPr>
          <p:cNvSpPr txBox="1"/>
          <p:nvPr userDrawn="1"/>
        </p:nvSpPr>
        <p:spPr>
          <a:xfrm rot="16200000">
            <a:off x="-1412698" y="6473280"/>
            <a:ext cx="4387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Century Gothic" panose="020B0502020202020204" pitchFamily="34" charset="0"/>
              </a:rPr>
              <a:t>Massive 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D960FB0-8447-4FCD-A581-62E51B5D0165}"/>
              </a:ext>
            </a:extLst>
          </p:cNvPr>
          <p:cNvSpPr/>
          <p:nvPr userDrawn="1"/>
        </p:nvSpPr>
        <p:spPr>
          <a:xfrm>
            <a:off x="729638" y="739163"/>
            <a:ext cx="102824" cy="1028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FFAEDF-0E56-47A5-BA3A-F6274E35E997}"/>
              </a:ext>
            </a:extLst>
          </p:cNvPr>
          <p:cNvSpPr/>
          <p:nvPr userDrawn="1"/>
        </p:nvSpPr>
        <p:spPr>
          <a:xfrm>
            <a:off x="729638" y="1036819"/>
            <a:ext cx="102824" cy="1028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9F6447D-2811-4A41-8421-1C9ED5806297}"/>
              </a:ext>
            </a:extLst>
          </p:cNvPr>
          <p:cNvSpPr/>
          <p:nvPr userDrawn="1"/>
        </p:nvSpPr>
        <p:spPr>
          <a:xfrm>
            <a:off x="729638" y="1334475"/>
            <a:ext cx="102824" cy="1028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43F20EBF-87D3-43C1-9BFD-DD7947B9BB5B}"/>
              </a:ext>
            </a:extLst>
          </p:cNvPr>
          <p:cNvSpPr txBox="1">
            <a:spLocks/>
          </p:cNvSpPr>
          <p:nvPr userDrawn="1"/>
        </p:nvSpPr>
        <p:spPr>
          <a:xfrm>
            <a:off x="23408916" y="8877743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F38B37-0B38-49EC-AADB-97F50C301C46}"/>
              </a:ext>
            </a:extLst>
          </p:cNvPr>
          <p:cNvSpPr/>
          <p:nvPr userDrawn="1"/>
        </p:nvSpPr>
        <p:spPr>
          <a:xfrm>
            <a:off x="519440" y="12000254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B6968E-E569-416C-81B9-2DAE0B778AAB}"/>
              </a:ext>
            </a:extLst>
          </p:cNvPr>
          <p:cNvSpPr/>
          <p:nvPr userDrawn="1"/>
        </p:nvSpPr>
        <p:spPr>
          <a:xfrm>
            <a:off x="519440" y="11364852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AEE1A5-30F5-44F8-BB95-30518850BC84}"/>
              </a:ext>
            </a:extLst>
          </p:cNvPr>
          <p:cNvSpPr/>
          <p:nvPr userDrawn="1"/>
        </p:nvSpPr>
        <p:spPr>
          <a:xfrm>
            <a:off x="519441" y="12635657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36" name="Rectangle 35">
            <a:hlinkClick r:id="rId6"/>
            <a:extLst>
              <a:ext uri="{FF2B5EF4-FFF2-40B4-BE49-F238E27FC236}">
                <a16:creationId xmlns:a16="http://schemas.microsoft.com/office/drawing/2014/main" id="{5C495195-C8DB-4683-AE3A-416735EDBDC5}"/>
              </a:ext>
            </a:extLst>
          </p:cNvPr>
          <p:cNvSpPr/>
          <p:nvPr userDrawn="1"/>
        </p:nvSpPr>
        <p:spPr>
          <a:xfrm>
            <a:off x="650477" y="12075298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7" name="Rectangle 36">
            <a:hlinkClick r:id="rId7"/>
            <a:extLst>
              <a:ext uri="{FF2B5EF4-FFF2-40B4-BE49-F238E27FC236}">
                <a16:creationId xmlns:a16="http://schemas.microsoft.com/office/drawing/2014/main" id="{C4EFF9EF-EF3C-4431-BA59-A45F6F6334BC}"/>
              </a:ext>
            </a:extLst>
          </p:cNvPr>
          <p:cNvSpPr/>
          <p:nvPr userDrawn="1"/>
        </p:nvSpPr>
        <p:spPr>
          <a:xfrm>
            <a:off x="650477" y="11444528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8" name="Rectangle 37">
            <a:hlinkClick r:id="rId8"/>
            <a:extLst>
              <a:ext uri="{FF2B5EF4-FFF2-40B4-BE49-F238E27FC236}">
                <a16:creationId xmlns:a16="http://schemas.microsoft.com/office/drawing/2014/main" id="{C20E70F6-BC74-4510-80BB-74FC20CF63AA}"/>
              </a:ext>
            </a:extLst>
          </p:cNvPr>
          <p:cNvSpPr/>
          <p:nvPr userDrawn="1"/>
        </p:nvSpPr>
        <p:spPr>
          <a:xfrm>
            <a:off x="650477" y="12706070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51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1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1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" dur="1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3BEE53-D0C0-46ED-87CD-542C49A5D48D}"/>
              </a:ext>
            </a:extLst>
          </p:cNvPr>
          <p:cNvSpPr/>
          <p:nvPr userDrawn="1"/>
        </p:nvSpPr>
        <p:spPr>
          <a:xfrm rot="5400000">
            <a:off x="-8283630" y="-3446225"/>
            <a:ext cx="19290843" cy="19290843"/>
          </a:xfrm>
          <a:prstGeom prst="roundRect">
            <a:avLst>
              <a:gd name="adj" fmla="val 4290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F2F5B1D-3438-4931-AE39-D1E058B1ACC7}"/>
              </a:ext>
            </a:extLst>
          </p:cNvPr>
          <p:cNvSpPr/>
          <p:nvPr userDrawn="1"/>
        </p:nvSpPr>
        <p:spPr>
          <a:xfrm rot="2700000">
            <a:off x="-11337664" y="-3446224"/>
            <a:ext cx="19290843" cy="19290843"/>
          </a:xfrm>
          <a:prstGeom prst="roundRect">
            <a:avLst>
              <a:gd name="adj" fmla="val 41785"/>
            </a:avLst>
          </a:prstGeom>
          <a:solidFill>
            <a:schemeClr val="tx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D860D2-E8F4-4DB0-AA5F-816536553540}"/>
              </a:ext>
            </a:extLst>
          </p:cNvPr>
          <p:cNvSpPr/>
          <p:nvPr userDrawn="1"/>
        </p:nvSpPr>
        <p:spPr>
          <a:xfrm rot="2700000">
            <a:off x="9712554" y="-2966094"/>
            <a:ext cx="19290843" cy="19290843"/>
          </a:xfrm>
          <a:prstGeom prst="roundRect">
            <a:avLst>
              <a:gd name="adj" fmla="val 42623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E85849-FF77-4713-8AA2-8ED391EAC435}"/>
              </a:ext>
            </a:extLst>
          </p:cNvPr>
          <p:cNvSpPr txBox="1"/>
          <p:nvPr userDrawn="1"/>
        </p:nvSpPr>
        <p:spPr>
          <a:xfrm rot="16200000">
            <a:off x="21192101" y="5902011"/>
            <a:ext cx="482805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1">
                <a:solidFill>
                  <a:schemeClr val="bg1"/>
                </a:solidFill>
                <a:latin typeface="+mj-lt"/>
              </a:rPr>
              <a:t>Massive X</a:t>
            </a:r>
            <a:r>
              <a:rPr lang="en-US" sz="2000">
                <a:solidFill>
                  <a:schemeClr val="bg1"/>
                </a:solidFill>
              </a:rPr>
              <a:t> presentation to </a:t>
            </a:r>
            <a:r>
              <a:rPr lang="en-US" sz="2000" b="0">
                <a:solidFill>
                  <a:schemeClr val="bg1"/>
                </a:solidFill>
              </a:rPr>
              <a:t>DesignBall</a:t>
            </a:r>
            <a:r>
              <a:rPr lang="en-US" sz="2000">
                <a:solidFill>
                  <a:schemeClr val="bg1"/>
                </a:solidFill>
              </a:rPr>
              <a:t> team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AFA1E8-D14D-4219-B2C8-8D5A47A5185F}"/>
              </a:ext>
            </a:extLst>
          </p:cNvPr>
          <p:cNvSpPr txBox="1"/>
          <p:nvPr userDrawn="1"/>
        </p:nvSpPr>
        <p:spPr>
          <a:xfrm rot="16200000">
            <a:off x="-1412698" y="6473280"/>
            <a:ext cx="4387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accent1"/>
                </a:solidFill>
                <a:latin typeface="Century Gothic" panose="020B0502020202020204" pitchFamily="34" charset="0"/>
              </a:rPr>
              <a:t>Massive 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D960FB0-8447-4FCD-A581-62E51B5D0165}"/>
              </a:ext>
            </a:extLst>
          </p:cNvPr>
          <p:cNvSpPr/>
          <p:nvPr userDrawn="1"/>
        </p:nvSpPr>
        <p:spPr>
          <a:xfrm>
            <a:off x="729638" y="739163"/>
            <a:ext cx="102824" cy="1028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FFAEDF-0E56-47A5-BA3A-F6274E35E997}"/>
              </a:ext>
            </a:extLst>
          </p:cNvPr>
          <p:cNvSpPr/>
          <p:nvPr userDrawn="1"/>
        </p:nvSpPr>
        <p:spPr>
          <a:xfrm>
            <a:off x="729638" y="1036819"/>
            <a:ext cx="102824" cy="1028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9F6447D-2811-4A41-8421-1C9ED5806297}"/>
              </a:ext>
            </a:extLst>
          </p:cNvPr>
          <p:cNvSpPr/>
          <p:nvPr userDrawn="1"/>
        </p:nvSpPr>
        <p:spPr>
          <a:xfrm>
            <a:off x="729638" y="1334475"/>
            <a:ext cx="102824" cy="1028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43F20EBF-87D3-43C1-9BFD-DD7947B9BB5B}"/>
              </a:ext>
            </a:extLst>
          </p:cNvPr>
          <p:cNvSpPr txBox="1">
            <a:spLocks/>
          </p:cNvSpPr>
          <p:nvPr userDrawn="1"/>
        </p:nvSpPr>
        <p:spPr>
          <a:xfrm>
            <a:off x="23408916" y="8877743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F38B37-0B38-49EC-AADB-97F50C301C46}"/>
              </a:ext>
            </a:extLst>
          </p:cNvPr>
          <p:cNvSpPr/>
          <p:nvPr userDrawn="1"/>
        </p:nvSpPr>
        <p:spPr>
          <a:xfrm>
            <a:off x="519440" y="12000254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B6968E-E569-416C-81B9-2DAE0B778AAB}"/>
              </a:ext>
            </a:extLst>
          </p:cNvPr>
          <p:cNvSpPr/>
          <p:nvPr userDrawn="1"/>
        </p:nvSpPr>
        <p:spPr>
          <a:xfrm>
            <a:off x="519440" y="11364852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AEE1A5-30F5-44F8-BB95-30518850BC84}"/>
              </a:ext>
            </a:extLst>
          </p:cNvPr>
          <p:cNvSpPr/>
          <p:nvPr userDrawn="1"/>
        </p:nvSpPr>
        <p:spPr>
          <a:xfrm>
            <a:off x="519441" y="12635657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36" name="Rectangle 35">
            <a:hlinkClick r:id="rId6"/>
            <a:extLst>
              <a:ext uri="{FF2B5EF4-FFF2-40B4-BE49-F238E27FC236}">
                <a16:creationId xmlns:a16="http://schemas.microsoft.com/office/drawing/2014/main" id="{5C495195-C8DB-4683-AE3A-416735EDBDC5}"/>
              </a:ext>
            </a:extLst>
          </p:cNvPr>
          <p:cNvSpPr/>
          <p:nvPr userDrawn="1"/>
        </p:nvSpPr>
        <p:spPr>
          <a:xfrm>
            <a:off x="650477" y="12075298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7" name="Rectangle 36">
            <a:hlinkClick r:id="rId7"/>
            <a:extLst>
              <a:ext uri="{FF2B5EF4-FFF2-40B4-BE49-F238E27FC236}">
                <a16:creationId xmlns:a16="http://schemas.microsoft.com/office/drawing/2014/main" id="{C4EFF9EF-EF3C-4431-BA59-A45F6F6334BC}"/>
              </a:ext>
            </a:extLst>
          </p:cNvPr>
          <p:cNvSpPr/>
          <p:nvPr userDrawn="1"/>
        </p:nvSpPr>
        <p:spPr>
          <a:xfrm>
            <a:off x="650477" y="11444528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8" name="Rectangle 37">
            <a:hlinkClick r:id="rId8"/>
            <a:extLst>
              <a:ext uri="{FF2B5EF4-FFF2-40B4-BE49-F238E27FC236}">
                <a16:creationId xmlns:a16="http://schemas.microsoft.com/office/drawing/2014/main" id="{C20E70F6-BC74-4510-80BB-74FC20CF63AA}"/>
              </a:ext>
            </a:extLst>
          </p:cNvPr>
          <p:cNvSpPr/>
          <p:nvPr userDrawn="1"/>
        </p:nvSpPr>
        <p:spPr>
          <a:xfrm>
            <a:off x="650477" y="12706070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80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1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1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" dur="1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716BC6A-2480-42D0-B62A-29F69913198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D6F333-D127-41E7-BA7C-823A239541E0}"/>
              </a:ext>
            </a:extLst>
          </p:cNvPr>
          <p:cNvSpPr/>
          <p:nvPr/>
        </p:nvSpPr>
        <p:spPr>
          <a:xfrm>
            <a:off x="8920961" y="14662768"/>
            <a:ext cx="654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https://pixabay.com/en/metro-st-petersburg-tube-tunnel-3714290/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D2CD189-ECC0-4CC1-8EE2-17E3640DBDA3}"/>
              </a:ext>
            </a:extLst>
          </p:cNvPr>
          <p:cNvSpPr>
            <a:spLocks/>
          </p:cNvSpPr>
          <p:nvPr/>
        </p:nvSpPr>
        <p:spPr bwMode="auto">
          <a:xfrm>
            <a:off x="1563687" y="-3771900"/>
            <a:ext cx="21259801" cy="21259800"/>
          </a:xfrm>
          <a:custGeom>
            <a:avLst/>
            <a:gdLst>
              <a:gd name="connsiteX0" fmla="*/ 10629901 w 21259801"/>
              <a:gd name="connsiteY0" fmla="*/ 5272549 h 21259800"/>
              <a:gd name="connsiteX1" fmla="*/ 7442175 w 21259801"/>
              <a:gd name="connsiteY1" fmla="*/ 6592877 h 21259800"/>
              <a:gd name="connsiteX2" fmla="*/ 6594572 w 21259801"/>
              <a:gd name="connsiteY2" fmla="*/ 7440836 h 21259800"/>
              <a:gd name="connsiteX3" fmla="*/ 6594572 w 21259801"/>
              <a:gd name="connsiteY3" fmla="*/ 13818964 h 21259800"/>
              <a:gd name="connsiteX4" fmla="*/ 7442175 w 21259801"/>
              <a:gd name="connsiteY4" fmla="*/ 14666924 h 21259800"/>
              <a:gd name="connsiteX5" fmla="*/ 13817626 w 21259801"/>
              <a:gd name="connsiteY5" fmla="*/ 14666924 h 21259800"/>
              <a:gd name="connsiteX6" fmla="*/ 14665230 w 21259801"/>
              <a:gd name="connsiteY6" fmla="*/ 13818964 h 21259800"/>
              <a:gd name="connsiteX7" fmla="*/ 14665230 w 21259801"/>
              <a:gd name="connsiteY7" fmla="*/ 7440836 h 21259800"/>
              <a:gd name="connsiteX8" fmla="*/ 13817626 w 21259801"/>
              <a:gd name="connsiteY8" fmla="*/ 6592877 h 21259800"/>
              <a:gd name="connsiteX9" fmla="*/ 10629901 w 21259801"/>
              <a:gd name="connsiteY9" fmla="*/ 5272549 h 21259800"/>
              <a:gd name="connsiteX10" fmla="*/ 10629900 w 21259801"/>
              <a:gd name="connsiteY10" fmla="*/ 0 h 21259800"/>
              <a:gd name="connsiteX11" fmla="*/ 21259801 w 21259801"/>
              <a:gd name="connsiteY11" fmla="*/ 10629900 h 21259800"/>
              <a:gd name="connsiteX12" fmla="*/ 10629900 w 21259801"/>
              <a:gd name="connsiteY12" fmla="*/ 21259800 h 21259800"/>
              <a:gd name="connsiteX13" fmla="*/ 0 w 21259801"/>
              <a:gd name="connsiteY13" fmla="*/ 10629900 h 21259800"/>
              <a:gd name="connsiteX14" fmla="*/ 10629900 w 21259801"/>
              <a:gd name="connsiteY14" fmla="*/ 0 h 2125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259801" h="21259800">
                <a:moveTo>
                  <a:pt x="10629901" y="5272549"/>
                </a:moveTo>
                <a:cubicBezTo>
                  <a:pt x="9475963" y="5272549"/>
                  <a:pt x="8322024" y="5712658"/>
                  <a:pt x="7442175" y="6592877"/>
                </a:cubicBezTo>
                <a:cubicBezTo>
                  <a:pt x="7442175" y="6592877"/>
                  <a:pt x="7442175" y="6592877"/>
                  <a:pt x="6594572" y="7440836"/>
                </a:cubicBezTo>
                <a:cubicBezTo>
                  <a:pt x="4834874" y="9201274"/>
                  <a:pt x="4834874" y="12058527"/>
                  <a:pt x="6594572" y="13818964"/>
                </a:cubicBezTo>
                <a:cubicBezTo>
                  <a:pt x="6594572" y="13818964"/>
                  <a:pt x="6594572" y="13818964"/>
                  <a:pt x="7442175" y="14666924"/>
                </a:cubicBezTo>
                <a:cubicBezTo>
                  <a:pt x="9201873" y="16427361"/>
                  <a:pt x="12057928" y="16427361"/>
                  <a:pt x="13817626" y="14666924"/>
                </a:cubicBezTo>
                <a:cubicBezTo>
                  <a:pt x="13817626" y="14666924"/>
                  <a:pt x="13817626" y="14666924"/>
                  <a:pt x="14665230" y="13818964"/>
                </a:cubicBezTo>
                <a:cubicBezTo>
                  <a:pt x="16424929" y="12058527"/>
                  <a:pt x="16424929" y="9201274"/>
                  <a:pt x="14665230" y="7440836"/>
                </a:cubicBezTo>
                <a:cubicBezTo>
                  <a:pt x="14665230" y="7440836"/>
                  <a:pt x="14665230" y="7440836"/>
                  <a:pt x="13817626" y="6592877"/>
                </a:cubicBezTo>
                <a:cubicBezTo>
                  <a:pt x="12937777" y="5712658"/>
                  <a:pt x="11783839" y="5272549"/>
                  <a:pt x="10629901" y="5272549"/>
                </a:cubicBezTo>
                <a:close/>
                <a:moveTo>
                  <a:pt x="10629900" y="0"/>
                </a:moveTo>
                <a:cubicBezTo>
                  <a:pt x="16500633" y="0"/>
                  <a:pt x="21259801" y="4759168"/>
                  <a:pt x="21259801" y="10629900"/>
                </a:cubicBezTo>
                <a:cubicBezTo>
                  <a:pt x="21259801" y="16500632"/>
                  <a:pt x="16500633" y="21259800"/>
                  <a:pt x="10629900" y="21259800"/>
                </a:cubicBezTo>
                <a:cubicBezTo>
                  <a:pt x="4759168" y="21259800"/>
                  <a:pt x="0" y="16500632"/>
                  <a:pt x="0" y="10629900"/>
                </a:cubicBezTo>
                <a:cubicBezTo>
                  <a:pt x="0" y="4759168"/>
                  <a:pt x="4759168" y="0"/>
                  <a:pt x="106299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27CC15E1-61D3-4706-84AB-BAB6AEBED9B4}"/>
              </a:ext>
            </a:extLst>
          </p:cNvPr>
          <p:cNvSpPr>
            <a:spLocks/>
          </p:cNvSpPr>
          <p:nvPr/>
        </p:nvSpPr>
        <p:spPr bwMode="auto">
          <a:xfrm>
            <a:off x="7404308" y="2066710"/>
            <a:ext cx="9578558" cy="9582580"/>
          </a:xfrm>
          <a:custGeom>
            <a:avLst/>
            <a:gdLst>
              <a:gd name="T0" fmla="*/ 2134 w 2516"/>
              <a:gd name="T1" fmla="*/ 1950 h 2516"/>
              <a:gd name="T2" fmla="*/ 1950 w 2516"/>
              <a:gd name="T3" fmla="*/ 2134 h 2516"/>
              <a:gd name="T4" fmla="*/ 566 w 2516"/>
              <a:gd name="T5" fmla="*/ 2134 h 2516"/>
              <a:gd name="T6" fmla="*/ 382 w 2516"/>
              <a:gd name="T7" fmla="*/ 1950 h 2516"/>
              <a:gd name="T8" fmla="*/ 382 w 2516"/>
              <a:gd name="T9" fmla="*/ 566 h 2516"/>
              <a:gd name="T10" fmla="*/ 566 w 2516"/>
              <a:gd name="T11" fmla="*/ 382 h 2516"/>
              <a:gd name="T12" fmla="*/ 1950 w 2516"/>
              <a:gd name="T13" fmla="*/ 382 h 2516"/>
              <a:gd name="T14" fmla="*/ 2134 w 2516"/>
              <a:gd name="T15" fmla="*/ 566 h 2516"/>
              <a:gd name="T16" fmla="*/ 2134 w 2516"/>
              <a:gd name="T17" fmla="*/ 1950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6" h="2516">
                <a:moveTo>
                  <a:pt x="2134" y="1950"/>
                </a:moveTo>
                <a:cubicBezTo>
                  <a:pt x="1950" y="2134"/>
                  <a:pt x="1950" y="2134"/>
                  <a:pt x="1950" y="2134"/>
                </a:cubicBezTo>
                <a:cubicBezTo>
                  <a:pt x="1568" y="2516"/>
                  <a:pt x="948" y="2516"/>
                  <a:pt x="566" y="2134"/>
                </a:cubicBezTo>
                <a:cubicBezTo>
                  <a:pt x="382" y="1950"/>
                  <a:pt x="382" y="1950"/>
                  <a:pt x="382" y="1950"/>
                </a:cubicBezTo>
                <a:cubicBezTo>
                  <a:pt x="0" y="1568"/>
                  <a:pt x="0" y="948"/>
                  <a:pt x="382" y="566"/>
                </a:cubicBezTo>
                <a:cubicBezTo>
                  <a:pt x="566" y="382"/>
                  <a:pt x="566" y="382"/>
                  <a:pt x="566" y="382"/>
                </a:cubicBezTo>
                <a:cubicBezTo>
                  <a:pt x="948" y="0"/>
                  <a:pt x="1568" y="0"/>
                  <a:pt x="1950" y="382"/>
                </a:cubicBezTo>
                <a:cubicBezTo>
                  <a:pt x="2134" y="566"/>
                  <a:pt x="2134" y="566"/>
                  <a:pt x="2134" y="566"/>
                </a:cubicBezTo>
                <a:cubicBezTo>
                  <a:pt x="2516" y="948"/>
                  <a:pt x="2516" y="1568"/>
                  <a:pt x="2134" y="195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6171CF-3757-4DBE-8174-991B533FDCE2}"/>
              </a:ext>
            </a:extLst>
          </p:cNvPr>
          <p:cNvSpPr txBox="1"/>
          <p:nvPr/>
        </p:nvSpPr>
        <p:spPr>
          <a:xfrm>
            <a:off x="7199272" y="5196007"/>
            <a:ext cx="9988633" cy="33239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1000" b="1" dirty="0">
                <a:solidFill>
                  <a:schemeClr val="accent1"/>
                </a:solidFill>
                <a:effectLst>
                  <a:outerShdw blurRad="241300" sx="102000" sy="102000" algn="ctr" rotWithShape="0">
                    <a:schemeClr val="accent1">
                      <a:alpha val="66000"/>
                    </a:schemeClr>
                  </a:outerShdw>
                </a:effectLst>
                <a:latin typeface="+mj-lt"/>
              </a:rPr>
              <a:t>Buddy..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1F6293-DC76-4B9B-9370-8C718BA7F032}"/>
              </a:ext>
            </a:extLst>
          </p:cNvPr>
          <p:cNvSpPr txBox="1"/>
          <p:nvPr/>
        </p:nvSpPr>
        <p:spPr>
          <a:xfrm>
            <a:off x="10374436" y="4403867"/>
            <a:ext cx="3969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Your Personal Virtual Assistant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1C81E74-F093-4655-8A7C-7FF453B8E316}"/>
              </a:ext>
            </a:extLst>
          </p:cNvPr>
          <p:cNvCxnSpPr/>
          <p:nvPr/>
        </p:nvCxnSpPr>
        <p:spPr>
          <a:xfrm>
            <a:off x="11284012" y="5006336"/>
            <a:ext cx="181915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64DC05-7F18-4118-A27D-F7E83308F87A}"/>
              </a:ext>
            </a:extLst>
          </p:cNvPr>
          <p:cNvSpPr txBox="1"/>
          <p:nvPr/>
        </p:nvSpPr>
        <p:spPr>
          <a:xfrm>
            <a:off x="10440763" y="9138966"/>
            <a:ext cx="3505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Along with Real Time Image Recognition Capability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3A834-5DA3-4AE3-91A9-6879F9806926}"/>
              </a:ext>
            </a:extLst>
          </p:cNvPr>
          <p:cNvSpPr txBox="1"/>
          <p:nvPr/>
        </p:nvSpPr>
        <p:spPr>
          <a:xfrm>
            <a:off x="0" y="0"/>
            <a:ext cx="1148862" cy="137160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7AF22E-6B20-47D2-805C-4633F6F5E2FE}"/>
              </a:ext>
            </a:extLst>
          </p:cNvPr>
          <p:cNvSpPr txBox="1"/>
          <p:nvPr/>
        </p:nvSpPr>
        <p:spPr>
          <a:xfrm>
            <a:off x="23238313" y="0"/>
            <a:ext cx="1148862" cy="137160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702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8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68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F28E95-62B0-449F-A9CE-99B77510B5D5}"/>
              </a:ext>
            </a:extLst>
          </p:cNvPr>
          <p:cNvSpPr txBox="1"/>
          <p:nvPr/>
        </p:nvSpPr>
        <p:spPr>
          <a:xfrm>
            <a:off x="23238313" y="0"/>
            <a:ext cx="1148862" cy="137160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D241A-84EE-49D5-BF27-424EA0A3EBE0}"/>
              </a:ext>
            </a:extLst>
          </p:cNvPr>
          <p:cNvSpPr txBox="1"/>
          <p:nvPr/>
        </p:nvSpPr>
        <p:spPr>
          <a:xfrm>
            <a:off x="347833" y="0"/>
            <a:ext cx="1148862" cy="137160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26C679-F4FD-45AB-9B4D-DBE00AD0899F}"/>
              </a:ext>
            </a:extLst>
          </p:cNvPr>
          <p:cNvSpPr txBox="1"/>
          <p:nvPr/>
        </p:nvSpPr>
        <p:spPr>
          <a:xfrm>
            <a:off x="1496695" y="1158240"/>
            <a:ext cx="21149945" cy="12649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The Speech engine has a speak function that converts text to speech. </a:t>
            </a:r>
          </a:p>
          <a:p>
            <a:endParaRPr lang="en-US" sz="4400" dirty="0">
              <a:latin typeface="+mj-lt"/>
            </a:endParaRPr>
          </a:p>
          <a:p>
            <a:r>
              <a:rPr lang="en-US" sz="4400" dirty="0">
                <a:latin typeface="+mj-lt"/>
              </a:rPr>
              <a:t>• The speak function takes the text as an argument and then initializes the engine. </a:t>
            </a:r>
          </a:p>
          <a:p>
            <a:endParaRPr lang="en-US" sz="4400" dirty="0">
              <a:latin typeface="+mj-lt"/>
            </a:endParaRPr>
          </a:p>
          <a:p>
            <a:r>
              <a:rPr lang="en-US" sz="4400" dirty="0">
                <a:latin typeface="+mj-lt"/>
              </a:rPr>
              <a:t>• The greeting by the system are managed through a function that greets according to the time periods.</a:t>
            </a:r>
          </a:p>
          <a:p>
            <a:endParaRPr lang="en-US" sz="4400" dirty="0">
              <a:latin typeface="+mj-lt"/>
            </a:endParaRPr>
          </a:p>
          <a:p>
            <a:r>
              <a:rPr lang="en-US" sz="4400" dirty="0">
                <a:latin typeface="+mj-lt"/>
              </a:rPr>
              <a:t> • A command function is used to take command from the user in form of text or speech.</a:t>
            </a:r>
          </a:p>
          <a:p>
            <a:endParaRPr lang="en-US" sz="4400" dirty="0">
              <a:latin typeface="+mj-lt"/>
            </a:endParaRPr>
          </a:p>
          <a:p>
            <a:r>
              <a:rPr lang="en-US" sz="4400" dirty="0">
                <a:latin typeface="+mj-lt"/>
              </a:rPr>
              <a:t> • The microphone captures the human speech and the recognizer recognizes the speech to give a response. </a:t>
            </a:r>
          </a:p>
          <a:p>
            <a:endParaRPr lang="en-US" sz="4400" dirty="0">
              <a:latin typeface="+mj-lt"/>
            </a:endParaRPr>
          </a:p>
          <a:p>
            <a:r>
              <a:rPr lang="en-US" sz="4400" dirty="0">
                <a:latin typeface="+mj-lt"/>
              </a:rPr>
              <a:t>• The exception handler is used to handle the exception during the run time error and a function uses google audio to recognize the speech.</a:t>
            </a:r>
          </a:p>
          <a:p>
            <a:endParaRPr lang="en-US" sz="4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2196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F28E95-62B0-449F-A9CE-99B77510B5D5}"/>
              </a:ext>
            </a:extLst>
          </p:cNvPr>
          <p:cNvSpPr txBox="1"/>
          <p:nvPr/>
        </p:nvSpPr>
        <p:spPr>
          <a:xfrm>
            <a:off x="23238313" y="0"/>
            <a:ext cx="1148862" cy="137160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D241A-84EE-49D5-BF27-424EA0A3EBE0}"/>
              </a:ext>
            </a:extLst>
          </p:cNvPr>
          <p:cNvSpPr txBox="1"/>
          <p:nvPr/>
        </p:nvSpPr>
        <p:spPr>
          <a:xfrm>
            <a:off x="347833" y="0"/>
            <a:ext cx="1148862" cy="137160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26C679-F4FD-45AB-9B4D-DBE00AD0899F}"/>
              </a:ext>
            </a:extLst>
          </p:cNvPr>
          <p:cNvSpPr txBox="1"/>
          <p:nvPr/>
        </p:nvSpPr>
        <p:spPr>
          <a:xfrm>
            <a:off x="1496695" y="0"/>
            <a:ext cx="22369145" cy="12526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>
              <a:latin typeface="+mj-lt"/>
            </a:endParaRPr>
          </a:p>
          <a:p>
            <a:r>
              <a:rPr lang="en-US" sz="4000" dirty="0">
                <a:latin typeface="+mj-lt"/>
              </a:rPr>
              <a:t>• The google API helps to extract information from google</a:t>
            </a:r>
          </a:p>
          <a:p>
            <a:endParaRPr lang="en-US" sz="4000" dirty="0">
              <a:latin typeface="+mj-lt"/>
            </a:endParaRPr>
          </a:p>
          <a:p>
            <a:r>
              <a:rPr lang="en-US" sz="4000" dirty="0">
                <a:latin typeface="+mj-lt"/>
              </a:rPr>
              <a:t>• The applications are handled with the help of their respective functions.</a:t>
            </a:r>
          </a:p>
          <a:p>
            <a:endParaRPr lang="en-US" sz="4000" dirty="0">
              <a:latin typeface="+mj-lt"/>
            </a:endParaRPr>
          </a:p>
          <a:p>
            <a:r>
              <a:rPr lang="en-US" sz="4000" dirty="0">
                <a:latin typeface="+mj-lt"/>
              </a:rPr>
              <a:t> • The object detection is done with the help of </a:t>
            </a:r>
            <a:r>
              <a:rPr lang="en-US" sz="4000" dirty="0" err="1">
                <a:latin typeface="+mj-lt"/>
              </a:rPr>
              <a:t>Tensorflow</a:t>
            </a:r>
            <a:r>
              <a:rPr lang="en-US" sz="4000" dirty="0">
                <a:latin typeface="+mj-lt"/>
              </a:rPr>
              <a:t> library. </a:t>
            </a:r>
            <a:r>
              <a:rPr lang="en-US" sz="4000" dirty="0" err="1">
                <a:latin typeface="+mj-lt"/>
              </a:rPr>
              <a:t>Tensorflow</a:t>
            </a:r>
            <a:r>
              <a:rPr lang="en-US" sz="4000" dirty="0">
                <a:latin typeface="+mj-lt"/>
              </a:rPr>
              <a:t> bundles together Machine Learning and Deep Learning models and algorithms. </a:t>
            </a:r>
            <a:r>
              <a:rPr lang="en-US" sz="4000" dirty="0" err="1">
                <a:latin typeface="+mj-lt"/>
              </a:rPr>
              <a:t>Tensorflow</a:t>
            </a:r>
            <a:r>
              <a:rPr lang="en-US" sz="4000" dirty="0">
                <a:latin typeface="+mj-lt"/>
              </a:rPr>
              <a:t> allows developers to create a graph of computations to perform.</a:t>
            </a:r>
          </a:p>
          <a:p>
            <a:endParaRPr lang="en-US" sz="4000" dirty="0">
              <a:latin typeface="+mj-lt"/>
            </a:endParaRPr>
          </a:p>
          <a:p>
            <a:r>
              <a:rPr lang="en-US" sz="4000" dirty="0">
                <a:latin typeface="+mj-lt"/>
              </a:rPr>
              <a:t>• Detecting objects in real time is done with the help of a dependency called OpenCV and by following the YOLO </a:t>
            </a:r>
            <a:r>
              <a:rPr lang="en-US" sz="4000" dirty="0" err="1">
                <a:latin typeface="+mj-lt"/>
              </a:rPr>
              <a:t>Algorithm.The</a:t>
            </a:r>
            <a:r>
              <a:rPr lang="en-US" sz="4000" dirty="0">
                <a:latin typeface="+mj-lt"/>
              </a:rPr>
              <a:t> frames are obtained from the camera feed and then converted to </a:t>
            </a:r>
            <a:r>
              <a:rPr lang="en-US" sz="4000" dirty="0" err="1">
                <a:latin typeface="+mj-lt"/>
              </a:rPr>
              <a:t>Numpy</a:t>
            </a:r>
            <a:r>
              <a:rPr lang="en-US" sz="4000" dirty="0">
                <a:latin typeface="+mj-lt"/>
              </a:rPr>
              <a:t> </a:t>
            </a:r>
            <a:r>
              <a:rPr lang="en-US" sz="4000" dirty="0" err="1">
                <a:latin typeface="+mj-lt"/>
              </a:rPr>
              <a:t>arrays.Then</a:t>
            </a:r>
            <a:r>
              <a:rPr lang="en-US" sz="4000" dirty="0">
                <a:latin typeface="+mj-lt"/>
              </a:rPr>
              <a:t> the </a:t>
            </a:r>
            <a:r>
              <a:rPr lang="en-US" sz="4000" dirty="0" err="1">
                <a:latin typeface="+mj-lt"/>
              </a:rPr>
              <a:t>tensorflow</a:t>
            </a:r>
            <a:r>
              <a:rPr lang="en-US" sz="4000" dirty="0">
                <a:latin typeface="+mj-lt"/>
              </a:rPr>
              <a:t> API is used to detect the image in the </a:t>
            </a:r>
            <a:r>
              <a:rPr lang="en-US" sz="4000" dirty="0" err="1">
                <a:latin typeface="+mj-lt"/>
              </a:rPr>
              <a:t>Numpy</a:t>
            </a:r>
            <a:r>
              <a:rPr lang="en-US" sz="4000" dirty="0">
                <a:latin typeface="+mj-lt"/>
              </a:rPr>
              <a:t> arrays.</a:t>
            </a:r>
          </a:p>
          <a:p>
            <a:endParaRPr lang="en-US" sz="4000" dirty="0">
              <a:latin typeface="+mj-lt"/>
            </a:endParaRPr>
          </a:p>
          <a:p>
            <a:r>
              <a:rPr lang="en-US" sz="4000" dirty="0">
                <a:latin typeface="+mj-lt"/>
              </a:rPr>
              <a:t>• </a:t>
            </a:r>
            <a:r>
              <a:rPr lang="en-US" sz="4000" dirty="0" err="1">
                <a:latin typeface="+mj-lt"/>
              </a:rPr>
              <a:t>Youtube</a:t>
            </a:r>
            <a:r>
              <a:rPr lang="en-US" sz="4000" dirty="0">
                <a:latin typeface="+mj-lt"/>
              </a:rPr>
              <a:t> is  availed using the </a:t>
            </a:r>
            <a:r>
              <a:rPr lang="en-US" sz="4000" dirty="0" err="1">
                <a:latin typeface="+mj-lt"/>
              </a:rPr>
              <a:t>youtube</a:t>
            </a:r>
            <a:r>
              <a:rPr lang="en-US" sz="4000" dirty="0">
                <a:latin typeface="+mj-lt"/>
              </a:rPr>
              <a:t> data v3 API, from the google cloud developers console.</a:t>
            </a:r>
          </a:p>
          <a:p>
            <a:endParaRPr lang="en-US" sz="4000" dirty="0">
              <a:latin typeface="+mj-lt"/>
            </a:endParaRPr>
          </a:p>
          <a:p>
            <a:r>
              <a:rPr lang="en-US" sz="4000" dirty="0">
                <a:latin typeface="+mj-lt"/>
              </a:rPr>
              <a:t>• Google translate  is  availed using the google translate API, from the google cloud developers console.</a:t>
            </a:r>
          </a:p>
          <a:p>
            <a:endParaRPr lang="en-US" sz="2000" dirty="0">
              <a:latin typeface="+mj-lt"/>
            </a:endParaRPr>
          </a:p>
          <a:p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2389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970F100-5F17-4FA8-ABE2-238D7F5FA9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D6F333-D127-41E7-BA7C-823A239541E0}"/>
              </a:ext>
            </a:extLst>
          </p:cNvPr>
          <p:cNvSpPr/>
          <p:nvPr/>
        </p:nvSpPr>
        <p:spPr>
          <a:xfrm>
            <a:off x="8920961" y="14662768"/>
            <a:ext cx="654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https://pixabay.com/en/metro-st-petersburg-tube-tunnel-3714290/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D2CD189-ECC0-4CC1-8EE2-17E3640DBDA3}"/>
              </a:ext>
            </a:extLst>
          </p:cNvPr>
          <p:cNvSpPr>
            <a:spLocks/>
          </p:cNvSpPr>
          <p:nvPr/>
        </p:nvSpPr>
        <p:spPr bwMode="auto">
          <a:xfrm>
            <a:off x="1563687" y="-3771900"/>
            <a:ext cx="21259801" cy="21259800"/>
          </a:xfrm>
          <a:custGeom>
            <a:avLst/>
            <a:gdLst>
              <a:gd name="connsiteX0" fmla="*/ 10629901 w 21259801"/>
              <a:gd name="connsiteY0" fmla="*/ 5272549 h 21259800"/>
              <a:gd name="connsiteX1" fmla="*/ 7442175 w 21259801"/>
              <a:gd name="connsiteY1" fmla="*/ 6592877 h 21259800"/>
              <a:gd name="connsiteX2" fmla="*/ 6594572 w 21259801"/>
              <a:gd name="connsiteY2" fmla="*/ 7440836 h 21259800"/>
              <a:gd name="connsiteX3" fmla="*/ 6594572 w 21259801"/>
              <a:gd name="connsiteY3" fmla="*/ 13818964 h 21259800"/>
              <a:gd name="connsiteX4" fmla="*/ 7442175 w 21259801"/>
              <a:gd name="connsiteY4" fmla="*/ 14666924 h 21259800"/>
              <a:gd name="connsiteX5" fmla="*/ 13817626 w 21259801"/>
              <a:gd name="connsiteY5" fmla="*/ 14666924 h 21259800"/>
              <a:gd name="connsiteX6" fmla="*/ 14665230 w 21259801"/>
              <a:gd name="connsiteY6" fmla="*/ 13818964 h 21259800"/>
              <a:gd name="connsiteX7" fmla="*/ 14665230 w 21259801"/>
              <a:gd name="connsiteY7" fmla="*/ 7440836 h 21259800"/>
              <a:gd name="connsiteX8" fmla="*/ 13817626 w 21259801"/>
              <a:gd name="connsiteY8" fmla="*/ 6592877 h 21259800"/>
              <a:gd name="connsiteX9" fmla="*/ 10629901 w 21259801"/>
              <a:gd name="connsiteY9" fmla="*/ 5272549 h 21259800"/>
              <a:gd name="connsiteX10" fmla="*/ 10629900 w 21259801"/>
              <a:gd name="connsiteY10" fmla="*/ 0 h 21259800"/>
              <a:gd name="connsiteX11" fmla="*/ 21259801 w 21259801"/>
              <a:gd name="connsiteY11" fmla="*/ 10629900 h 21259800"/>
              <a:gd name="connsiteX12" fmla="*/ 10629900 w 21259801"/>
              <a:gd name="connsiteY12" fmla="*/ 21259800 h 21259800"/>
              <a:gd name="connsiteX13" fmla="*/ 0 w 21259801"/>
              <a:gd name="connsiteY13" fmla="*/ 10629900 h 21259800"/>
              <a:gd name="connsiteX14" fmla="*/ 10629900 w 21259801"/>
              <a:gd name="connsiteY14" fmla="*/ 0 h 2125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259801" h="21259800">
                <a:moveTo>
                  <a:pt x="10629901" y="5272549"/>
                </a:moveTo>
                <a:cubicBezTo>
                  <a:pt x="9475963" y="5272549"/>
                  <a:pt x="8322024" y="5712658"/>
                  <a:pt x="7442175" y="6592877"/>
                </a:cubicBezTo>
                <a:cubicBezTo>
                  <a:pt x="7442175" y="6592877"/>
                  <a:pt x="7442175" y="6592877"/>
                  <a:pt x="6594572" y="7440836"/>
                </a:cubicBezTo>
                <a:cubicBezTo>
                  <a:pt x="4834874" y="9201274"/>
                  <a:pt x="4834874" y="12058527"/>
                  <a:pt x="6594572" y="13818964"/>
                </a:cubicBezTo>
                <a:cubicBezTo>
                  <a:pt x="6594572" y="13818964"/>
                  <a:pt x="6594572" y="13818964"/>
                  <a:pt x="7442175" y="14666924"/>
                </a:cubicBezTo>
                <a:cubicBezTo>
                  <a:pt x="9201873" y="16427361"/>
                  <a:pt x="12057928" y="16427361"/>
                  <a:pt x="13817626" y="14666924"/>
                </a:cubicBezTo>
                <a:cubicBezTo>
                  <a:pt x="13817626" y="14666924"/>
                  <a:pt x="13817626" y="14666924"/>
                  <a:pt x="14665230" y="13818964"/>
                </a:cubicBezTo>
                <a:cubicBezTo>
                  <a:pt x="16424929" y="12058527"/>
                  <a:pt x="16424929" y="9201274"/>
                  <a:pt x="14665230" y="7440836"/>
                </a:cubicBezTo>
                <a:cubicBezTo>
                  <a:pt x="14665230" y="7440836"/>
                  <a:pt x="14665230" y="7440836"/>
                  <a:pt x="13817626" y="6592877"/>
                </a:cubicBezTo>
                <a:cubicBezTo>
                  <a:pt x="12937777" y="5712658"/>
                  <a:pt x="11783839" y="5272549"/>
                  <a:pt x="10629901" y="5272549"/>
                </a:cubicBezTo>
                <a:close/>
                <a:moveTo>
                  <a:pt x="10629900" y="0"/>
                </a:moveTo>
                <a:cubicBezTo>
                  <a:pt x="16500633" y="0"/>
                  <a:pt x="21259801" y="4759168"/>
                  <a:pt x="21259801" y="10629900"/>
                </a:cubicBezTo>
                <a:cubicBezTo>
                  <a:pt x="21259801" y="16500632"/>
                  <a:pt x="16500633" y="21259800"/>
                  <a:pt x="10629900" y="21259800"/>
                </a:cubicBezTo>
                <a:cubicBezTo>
                  <a:pt x="4759168" y="21259800"/>
                  <a:pt x="0" y="16500632"/>
                  <a:pt x="0" y="10629900"/>
                </a:cubicBezTo>
                <a:cubicBezTo>
                  <a:pt x="0" y="4759168"/>
                  <a:pt x="4759168" y="0"/>
                  <a:pt x="106299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27CC15E1-61D3-4706-84AB-BAB6AEBED9B4}"/>
              </a:ext>
            </a:extLst>
          </p:cNvPr>
          <p:cNvSpPr>
            <a:spLocks/>
          </p:cNvSpPr>
          <p:nvPr/>
        </p:nvSpPr>
        <p:spPr bwMode="auto">
          <a:xfrm>
            <a:off x="5181604" y="-156927"/>
            <a:ext cx="14023967" cy="14029855"/>
          </a:xfrm>
          <a:custGeom>
            <a:avLst/>
            <a:gdLst>
              <a:gd name="T0" fmla="*/ 2134 w 2516"/>
              <a:gd name="T1" fmla="*/ 1950 h 2516"/>
              <a:gd name="T2" fmla="*/ 1950 w 2516"/>
              <a:gd name="T3" fmla="*/ 2134 h 2516"/>
              <a:gd name="T4" fmla="*/ 566 w 2516"/>
              <a:gd name="T5" fmla="*/ 2134 h 2516"/>
              <a:gd name="T6" fmla="*/ 382 w 2516"/>
              <a:gd name="T7" fmla="*/ 1950 h 2516"/>
              <a:gd name="T8" fmla="*/ 382 w 2516"/>
              <a:gd name="T9" fmla="*/ 566 h 2516"/>
              <a:gd name="T10" fmla="*/ 566 w 2516"/>
              <a:gd name="T11" fmla="*/ 382 h 2516"/>
              <a:gd name="T12" fmla="*/ 1950 w 2516"/>
              <a:gd name="T13" fmla="*/ 382 h 2516"/>
              <a:gd name="T14" fmla="*/ 2134 w 2516"/>
              <a:gd name="T15" fmla="*/ 566 h 2516"/>
              <a:gd name="T16" fmla="*/ 2134 w 2516"/>
              <a:gd name="T17" fmla="*/ 1950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6" h="2516">
                <a:moveTo>
                  <a:pt x="2134" y="1950"/>
                </a:moveTo>
                <a:cubicBezTo>
                  <a:pt x="1950" y="2134"/>
                  <a:pt x="1950" y="2134"/>
                  <a:pt x="1950" y="2134"/>
                </a:cubicBezTo>
                <a:cubicBezTo>
                  <a:pt x="1568" y="2516"/>
                  <a:pt x="948" y="2516"/>
                  <a:pt x="566" y="2134"/>
                </a:cubicBezTo>
                <a:cubicBezTo>
                  <a:pt x="382" y="1950"/>
                  <a:pt x="382" y="1950"/>
                  <a:pt x="382" y="1950"/>
                </a:cubicBezTo>
                <a:cubicBezTo>
                  <a:pt x="0" y="1568"/>
                  <a:pt x="0" y="948"/>
                  <a:pt x="382" y="566"/>
                </a:cubicBezTo>
                <a:cubicBezTo>
                  <a:pt x="566" y="382"/>
                  <a:pt x="566" y="382"/>
                  <a:pt x="566" y="382"/>
                </a:cubicBezTo>
                <a:cubicBezTo>
                  <a:pt x="948" y="0"/>
                  <a:pt x="1568" y="0"/>
                  <a:pt x="1950" y="382"/>
                </a:cubicBezTo>
                <a:cubicBezTo>
                  <a:pt x="2134" y="566"/>
                  <a:pt x="2134" y="566"/>
                  <a:pt x="2134" y="566"/>
                </a:cubicBezTo>
                <a:cubicBezTo>
                  <a:pt x="2516" y="948"/>
                  <a:pt x="2516" y="1568"/>
                  <a:pt x="2134" y="1950"/>
                </a:cubicBezTo>
                <a:close/>
              </a:path>
            </a:pathLst>
          </a:custGeom>
          <a:solidFill>
            <a:srgbClr val="FF3399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5BADBF-4244-4B8B-B795-2F45B65C7CFA}"/>
              </a:ext>
            </a:extLst>
          </p:cNvPr>
          <p:cNvSpPr/>
          <p:nvPr/>
        </p:nvSpPr>
        <p:spPr>
          <a:xfrm>
            <a:off x="8323650" y="15231924"/>
            <a:ext cx="7739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https://www.pexels.com/photo/business-codes-coding-communication-360591/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9C44AC-8CB6-47E8-A0D5-7474F730B95E}"/>
              </a:ext>
            </a:extLst>
          </p:cNvPr>
          <p:cNvSpPr/>
          <p:nvPr/>
        </p:nvSpPr>
        <p:spPr>
          <a:xfrm>
            <a:off x="4297645" y="-1037942"/>
            <a:ext cx="15791884" cy="15791884"/>
          </a:xfrm>
          <a:prstGeom prst="ellipse">
            <a:avLst/>
          </a:prstGeom>
          <a:noFill/>
          <a:ln w="762000">
            <a:solidFill>
              <a:schemeClr val="tx1">
                <a:lumMod val="90000"/>
                <a:lumOff val="10000"/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8F5562-4DF5-46AE-9BD8-2A01C299634D}"/>
              </a:ext>
            </a:extLst>
          </p:cNvPr>
          <p:cNvSpPr txBox="1"/>
          <p:nvPr/>
        </p:nvSpPr>
        <p:spPr>
          <a:xfrm>
            <a:off x="6688723" y="5688449"/>
            <a:ext cx="11009744" cy="233910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600" b="1" dirty="0">
                <a:solidFill>
                  <a:srgbClr val="FFFFFF"/>
                </a:solidFill>
                <a:effectLst>
                  <a:outerShdw blurRad="241300" sx="102000" sy="102000" algn="ctr" rotWithShape="0">
                    <a:schemeClr val="accent1">
                      <a:alpha val="66000"/>
                    </a:schemeClr>
                  </a:outerShdw>
                </a:effectLst>
                <a:latin typeface="+mj-lt"/>
              </a:rPr>
              <a:t>Screenshots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18CBB-D530-4C94-89EF-74A84E85F832}"/>
              </a:ext>
            </a:extLst>
          </p:cNvPr>
          <p:cNvSpPr txBox="1"/>
          <p:nvPr/>
        </p:nvSpPr>
        <p:spPr>
          <a:xfrm>
            <a:off x="23238313" y="0"/>
            <a:ext cx="1148862" cy="137160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571E88-064B-413F-93D9-73B3009B087A}"/>
              </a:ext>
            </a:extLst>
          </p:cNvPr>
          <p:cNvSpPr txBox="1"/>
          <p:nvPr/>
        </p:nvSpPr>
        <p:spPr>
          <a:xfrm>
            <a:off x="207413" y="156928"/>
            <a:ext cx="1148862" cy="137160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760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8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68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ED7132B-E446-4576-A704-BA8F4E45C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268" y="288696"/>
            <a:ext cx="8643423" cy="1325426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5233340-52DD-49A1-9C13-C5207D5F1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016" y="288696"/>
            <a:ext cx="8643423" cy="1313860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AE08A93-97C3-4596-A538-FEC52AB23F59}"/>
              </a:ext>
            </a:extLst>
          </p:cNvPr>
          <p:cNvSpPr txBox="1"/>
          <p:nvPr/>
        </p:nvSpPr>
        <p:spPr>
          <a:xfrm>
            <a:off x="23238313" y="0"/>
            <a:ext cx="1148862" cy="137160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81A22B-7824-43E2-8F3B-3EC60061217E}"/>
              </a:ext>
            </a:extLst>
          </p:cNvPr>
          <p:cNvSpPr txBox="1"/>
          <p:nvPr/>
        </p:nvSpPr>
        <p:spPr>
          <a:xfrm>
            <a:off x="460375" y="0"/>
            <a:ext cx="1148862" cy="137160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6046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6DFB0F-E29B-45CB-9BD9-D72F22D7E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197" y="1715520"/>
            <a:ext cx="7044544" cy="107327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A582FF-5DCF-4BBD-914F-48D2F8799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2811" y="1677417"/>
            <a:ext cx="7095110" cy="11041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9CD0EE-5DD9-4CA2-A2FE-125F22491A60}"/>
              </a:ext>
            </a:extLst>
          </p:cNvPr>
          <p:cNvSpPr txBox="1"/>
          <p:nvPr/>
        </p:nvSpPr>
        <p:spPr>
          <a:xfrm>
            <a:off x="23238313" y="0"/>
            <a:ext cx="1148862" cy="137160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A1BDC-C2E3-4DF3-BB65-B123C46FD751}"/>
              </a:ext>
            </a:extLst>
          </p:cNvPr>
          <p:cNvSpPr txBox="1"/>
          <p:nvPr/>
        </p:nvSpPr>
        <p:spPr>
          <a:xfrm>
            <a:off x="0" y="0"/>
            <a:ext cx="1148862" cy="137160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0756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7A2C97-4237-4CC4-B5C0-5D31589E0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73" y="1515744"/>
            <a:ext cx="7313933" cy="111553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9147BF-9A3C-4516-B4C9-0E90C02E7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1743" y="1515743"/>
            <a:ext cx="7295847" cy="111553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F0D651-E8DB-4B7E-AA94-3A39B26422D2}"/>
              </a:ext>
            </a:extLst>
          </p:cNvPr>
          <p:cNvSpPr txBox="1"/>
          <p:nvPr/>
        </p:nvSpPr>
        <p:spPr>
          <a:xfrm>
            <a:off x="23238313" y="0"/>
            <a:ext cx="1148862" cy="137160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E940F-4F9E-49E3-9667-9DDDEDE8B7B5}"/>
              </a:ext>
            </a:extLst>
          </p:cNvPr>
          <p:cNvSpPr txBox="1"/>
          <p:nvPr/>
        </p:nvSpPr>
        <p:spPr>
          <a:xfrm>
            <a:off x="79375" y="0"/>
            <a:ext cx="1148862" cy="137160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7961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62CD43-68C2-4B68-9A0B-176701593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7042" y="1632062"/>
            <a:ext cx="6885029" cy="104594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DBA420-51CC-4AF8-ACF9-76EA69735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295" y="1632062"/>
            <a:ext cx="6661158" cy="102551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B25C5A-5293-4E40-AD50-5696E09652DD}"/>
              </a:ext>
            </a:extLst>
          </p:cNvPr>
          <p:cNvSpPr txBox="1"/>
          <p:nvPr/>
        </p:nvSpPr>
        <p:spPr>
          <a:xfrm>
            <a:off x="23238313" y="0"/>
            <a:ext cx="1148862" cy="137160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A4710-84EA-4CB0-958F-C5B5707C433F}"/>
              </a:ext>
            </a:extLst>
          </p:cNvPr>
          <p:cNvSpPr txBox="1"/>
          <p:nvPr/>
        </p:nvSpPr>
        <p:spPr>
          <a:xfrm>
            <a:off x="411053" y="0"/>
            <a:ext cx="1148862" cy="137160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370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AF1EB5-38BD-4CB2-BA55-EAD590E50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304" y="460152"/>
            <a:ext cx="7911292" cy="121128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1CDF53-E84B-441C-ACE6-FD97F91D4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797" y="460152"/>
            <a:ext cx="7932184" cy="121128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417F66-62DA-4139-9EE8-474A14C23442}"/>
              </a:ext>
            </a:extLst>
          </p:cNvPr>
          <p:cNvSpPr txBox="1"/>
          <p:nvPr/>
        </p:nvSpPr>
        <p:spPr>
          <a:xfrm>
            <a:off x="23238313" y="0"/>
            <a:ext cx="1148862" cy="137160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D9272-5060-4355-AF8C-38E6CC0294F1}"/>
              </a:ext>
            </a:extLst>
          </p:cNvPr>
          <p:cNvSpPr txBox="1"/>
          <p:nvPr/>
        </p:nvSpPr>
        <p:spPr>
          <a:xfrm>
            <a:off x="231774" y="0"/>
            <a:ext cx="1148862" cy="137160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5035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101747-B17A-4987-8E2C-87EB0B744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00" y="1033566"/>
            <a:ext cx="7835774" cy="119441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D2D9B2-1CD5-4A62-8893-EA451AE3491C}"/>
              </a:ext>
            </a:extLst>
          </p:cNvPr>
          <p:cNvSpPr txBox="1"/>
          <p:nvPr/>
        </p:nvSpPr>
        <p:spPr>
          <a:xfrm>
            <a:off x="23238313" y="0"/>
            <a:ext cx="1148862" cy="137160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F1CF9-B120-4F64-A373-9E1294F06A24}"/>
              </a:ext>
            </a:extLst>
          </p:cNvPr>
          <p:cNvSpPr txBox="1"/>
          <p:nvPr/>
        </p:nvSpPr>
        <p:spPr>
          <a:xfrm>
            <a:off x="-121933" y="22861"/>
            <a:ext cx="1148862" cy="137160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5AADD6-C31D-4587-838E-65B441DF0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6368" y="1033566"/>
            <a:ext cx="8661920" cy="1151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5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C4EEA564-EAA1-4E21-A6A3-8E4DF73367F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" b="1826"/>
          <a:stretch>
            <a:fillRect/>
          </a:stretch>
        </p:blipFill>
        <p:spPr>
          <a:xfrm>
            <a:off x="11239276" y="369692"/>
            <a:ext cx="13468148" cy="12976615"/>
          </a:xfr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8F487C8-F2C3-4FEE-8B1E-150FBA532596}"/>
              </a:ext>
            </a:extLst>
          </p:cNvPr>
          <p:cNvSpPr>
            <a:spLocks/>
          </p:cNvSpPr>
          <p:nvPr/>
        </p:nvSpPr>
        <p:spPr bwMode="auto">
          <a:xfrm rot="1800000">
            <a:off x="6108514" y="-4663120"/>
            <a:ext cx="23004139" cy="23004141"/>
          </a:xfrm>
          <a:custGeom>
            <a:avLst/>
            <a:gdLst>
              <a:gd name="connsiteX0" fmla="*/ 10456427 w 20912854"/>
              <a:gd name="connsiteY0" fmla="*/ 6028864 h 20912855"/>
              <a:gd name="connsiteX1" fmla="*/ 7821943 w 20912854"/>
              <a:gd name="connsiteY1" fmla="*/ 7120044 h 20912855"/>
              <a:gd name="connsiteX2" fmla="*/ 7121444 w 20912854"/>
              <a:gd name="connsiteY2" fmla="*/ 7820837 h 20912855"/>
              <a:gd name="connsiteX3" fmla="*/ 7121444 w 20912854"/>
              <a:gd name="connsiteY3" fmla="*/ 13092017 h 20912855"/>
              <a:gd name="connsiteX4" fmla="*/ 7821943 w 20912854"/>
              <a:gd name="connsiteY4" fmla="*/ 13792810 h 20912855"/>
              <a:gd name="connsiteX5" fmla="*/ 13090911 w 20912854"/>
              <a:gd name="connsiteY5" fmla="*/ 13792810 h 20912855"/>
              <a:gd name="connsiteX6" fmla="*/ 13791410 w 20912854"/>
              <a:gd name="connsiteY6" fmla="*/ 13092017 h 20912855"/>
              <a:gd name="connsiteX7" fmla="*/ 13791410 w 20912854"/>
              <a:gd name="connsiteY7" fmla="*/ 7820837 h 20912855"/>
              <a:gd name="connsiteX8" fmla="*/ 13090911 w 20912854"/>
              <a:gd name="connsiteY8" fmla="*/ 7120044 h 20912855"/>
              <a:gd name="connsiteX9" fmla="*/ 10456427 w 20912854"/>
              <a:gd name="connsiteY9" fmla="*/ 6028864 h 20912855"/>
              <a:gd name="connsiteX10" fmla="*/ 10456427 w 20912854"/>
              <a:gd name="connsiteY10" fmla="*/ 0 h 20912855"/>
              <a:gd name="connsiteX11" fmla="*/ 20912854 w 20912854"/>
              <a:gd name="connsiteY11" fmla="*/ 10456428 h 20912855"/>
              <a:gd name="connsiteX12" fmla="*/ 10456427 w 20912854"/>
              <a:gd name="connsiteY12" fmla="*/ 20912855 h 20912855"/>
              <a:gd name="connsiteX13" fmla="*/ 0 w 20912854"/>
              <a:gd name="connsiteY13" fmla="*/ 10456428 h 20912855"/>
              <a:gd name="connsiteX14" fmla="*/ 10456427 w 20912854"/>
              <a:gd name="connsiteY14" fmla="*/ 0 h 2091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12854" h="20912855">
                <a:moveTo>
                  <a:pt x="10456427" y="6028864"/>
                </a:moveTo>
                <a:cubicBezTo>
                  <a:pt x="9502759" y="6028864"/>
                  <a:pt x="8549091" y="6392591"/>
                  <a:pt x="7821943" y="7120044"/>
                </a:cubicBezTo>
                <a:cubicBezTo>
                  <a:pt x="7821943" y="7120044"/>
                  <a:pt x="7821943" y="7120044"/>
                  <a:pt x="7121444" y="7820837"/>
                </a:cubicBezTo>
                <a:cubicBezTo>
                  <a:pt x="5667149" y="9275744"/>
                  <a:pt x="5667149" y="11637111"/>
                  <a:pt x="7121444" y="13092017"/>
                </a:cubicBezTo>
                <a:cubicBezTo>
                  <a:pt x="7121444" y="13092017"/>
                  <a:pt x="7121444" y="13092017"/>
                  <a:pt x="7821943" y="13792810"/>
                </a:cubicBezTo>
                <a:cubicBezTo>
                  <a:pt x="9276239" y="15247717"/>
                  <a:pt x="11636615" y="15247717"/>
                  <a:pt x="13090911" y="13792810"/>
                </a:cubicBezTo>
                <a:cubicBezTo>
                  <a:pt x="13090911" y="13792810"/>
                  <a:pt x="13090911" y="13792810"/>
                  <a:pt x="13791410" y="13092017"/>
                </a:cubicBezTo>
                <a:cubicBezTo>
                  <a:pt x="15245706" y="11637111"/>
                  <a:pt x="15245706" y="9275744"/>
                  <a:pt x="13791410" y="7820837"/>
                </a:cubicBezTo>
                <a:cubicBezTo>
                  <a:pt x="13791410" y="7820837"/>
                  <a:pt x="13791410" y="7820837"/>
                  <a:pt x="13090911" y="7120044"/>
                </a:cubicBezTo>
                <a:cubicBezTo>
                  <a:pt x="12363763" y="6392591"/>
                  <a:pt x="11410095" y="6028864"/>
                  <a:pt x="10456427" y="6028864"/>
                </a:cubicBezTo>
                <a:close/>
                <a:moveTo>
                  <a:pt x="10456427" y="0"/>
                </a:moveTo>
                <a:cubicBezTo>
                  <a:pt x="16231352" y="0"/>
                  <a:pt x="20912854" y="4681502"/>
                  <a:pt x="20912854" y="10456428"/>
                </a:cubicBezTo>
                <a:cubicBezTo>
                  <a:pt x="20912854" y="16231352"/>
                  <a:pt x="16231352" y="20912855"/>
                  <a:pt x="10456427" y="20912855"/>
                </a:cubicBezTo>
                <a:cubicBezTo>
                  <a:pt x="4681502" y="20912855"/>
                  <a:pt x="0" y="16231352"/>
                  <a:pt x="0" y="10456428"/>
                </a:cubicBezTo>
                <a:cubicBezTo>
                  <a:pt x="0" y="4681502"/>
                  <a:pt x="4681502" y="0"/>
                  <a:pt x="10456427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6513FE8-59B4-4272-8D06-AF6F1DE4C281}"/>
              </a:ext>
            </a:extLst>
          </p:cNvPr>
          <p:cNvSpPr>
            <a:spLocks/>
          </p:cNvSpPr>
          <p:nvPr/>
        </p:nvSpPr>
        <p:spPr bwMode="auto">
          <a:xfrm rot="20700000">
            <a:off x="5450947" y="-5301637"/>
            <a:ext cx="24319273" cy="24319274"/>
          </a:xfrm>
          <a:custGeom>
            <a:avLst/>
            <a:gdLst>
              <a:gd name="connsiteX0" fmla="*/ 10456427 w 20912854"/>
              <a:gd name="connsiteY0" fmla="*/ 6028864 h 20912855"/>
              <a:gd name="connsiteX1" fmla="*/ 7821943 w 20912854"/>
              <a:gd name="connsiteY1" fmla="*/ 7120044 h 20912855"/>
              <a:gd name="connsiteX2" fmla="*/ 7121444 w 20912854"/>
              <a:gd name="connsiteY2" fmla="*/ 7820837 h 20912855"/>
              <a:gd name="connsiteX3" fmla="*/ 7121444 w 20912854"/>
              <a:gd name="connsiteY3" fmla="*/ 13092017 h 20912855"/>
              <a:gd name="connsiteX4" fmla="*/ 7821943 w 20912854"/>
              <a:gd name="connsiteY4" fmla="*/ 13792810 h 20912855"/>
              <a:gd name="connsiteX5" fmla="*/ 13090911 w 20912854"/>
              <a:gd name="connsiteY5" fmla="*/ 13792810 h 20912855"/>
              <a:gd name="connsiteX6" fmla="*/ 13791410 w 20912854"/>
              <a:gd name="connsiteY6" fmla="*/ 13092017 h 20912855"/>
              <a:gd name="connsiteX7" fmla="*/ 13791410 w 20912854"/>
              <a:gd name="connsiteY7" fmla="*/ 7820837 h 20912855"/>
              <a:gd name="connsiteX8" fmla="*/ 13090911 w 20912854"/>
              <a:gd name="connsiteY8" fmla="*/ 7120044 h 20912855"/>
              <a:gd name="connsiteX9" fmla="*/ 10456427 w 20912854"/>
              <a:gd name="connsiteY9" fmla="*/ 6028864 h 20912855"/>
              <a:gd name="connsiteX10" fmla="*/ 10456427 w 20912854"/>
              <a:gd name="connsiteY10" fmla="*/ 0 h 20912855"/>
              <a:gd name="connsiteX11" fmla="*/ 20912854 w 20912854"/>
              <a:gd name="connsiteY11" fmla="*/ 10456428 h 20912855"/>
              <a:gd name="connsiteX12" fmla="*/ 10456427 w 20912854"/>
              <a:gd name="connsiteY12" fmla="*/ 20912855 h 20912855"/>
              <a:gd name="connsiteX13" fmla="*/ 0 w 20912854"/>
              <a:gd name="connsiteY13" fmla="*/ 10456428 h 20912855"/>
              <a:gd name="connsiteX14" fmla="*/ 10456427 w 20912854"/>
              <a:gd name="connsiteY14" fmla="*/ 0 h 2091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12854" h="20912855">
                <a:moveTo>
                  <a:pt x="10456427" y="6028864"/>
                </a:moveTo>
                <a:cubicBezTo>
                  <a:pt x="9502759" y="6028864"/>
                  <a:pt x="8549091" y="6392591"/>
                  <a:pt x="7821943" y="7120044"/>
                </a:cubicBezTo>
                <a:cubicBezTo>
                  <a:pt x="7821943" y="7120044"/>
                  <a:pt x="7821943" y="7120044"/>
                  <a:pt x="7121444" y="7820837"/>
                </a:cubicBezTo>
                <a:cubicBezTo>
                  <a:pt x="5667149" y="9275744"/>
                  <a:pt x="5667149" y="11637111"/>
                  <a:pt x="7121444" y="13092017"/>
                </a:cubicBezTo>
                <a:cubicBezTo>
                  <a:pt x="7121444" y="13092017"/>
                  <a:pt x="7121444" y="13092017"/>
                  <a:pt x="7821943" y="13792810"/>
                </a:cubicBezTo>
                <a:cubicBezTo>
                  <a:pt x="9276239" y="15247717"/>
                  <a:pt x="11636615" y="15247717"/>
                  <a:pt x="13090911" y="13792810"/>
                </a:cubicBezTo>
                <a:cubicBezTo>
                  <a:pt x="13090911" y="13792810"/>
                  <a:pt x="13090911" y="13792810"/>
                  <a:pt x="13791410" y="13092017"/>
                </a:cubicBezTo>
                <a:cubicBezTo>
                  <a:pt x="15245706" y="11637111"/>
                  <a:pt x="15245706" y="9275744"/>
                  <a:pt x="13791410" y="7820837"/>
                </a:cubicBezTo>
                <a:cubicBezTo>
                  <a:pt x="13791410" y="7820837"/>
                  <a:pt x="13791410" y="7820837"/>
                  <a:pt x="13090911" y="7120044"/>
                </a:cubicBezTo>
                <a:cubicBezTo>
                  <a:pt x="12363763" y="6392591"/>
                  <a:pt x="11410095" y="6028864"/>
                  <a:pt x="10456427" y="6028864"/>
                </a:cubicBezTo>
                <a:close/>
                <a:moveTo>
                  <a:pt x="10456427" y="0"/>
                </a:moveTo>
                <a:cubicBezTo>
                  <a:pt x="16231352" y="0"/>
                  <a:pt x="20912854" y="4681502"/>
                  <a:pt x="20912854" y="10456428"/>
                </a:cubicBezTo>
                <a:cubicBezTo>
                  <a:pt x="20912854" y="16231352"/>
                  <a:pt x="16231352" y="20912855"/>
                  <a:pt x="10456427" y="20912855"/>
                </a:cubicBezTo>
                <a:cubicBezTo>
                  <a:pt x="4681502" y="20912855"/>
                  <a:pt x="0" y="16231352"/>
                  <a:pt x="0" y="10456428"/>
                </a:cubicBezTo>
                <a:cubicBezTo>
                  <a:pt x="0" y="4681502"/>
                  <a:pt x="4681502" y="0"/>
                  <a:pt x="10456427" y="0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31E18FD-DCDF-4791-B24A-41326B9A49B1}"/>
              </a:ext>
            </a:extLst>
          </p:cNvPr>
          <p:cNvSpPr>
            <a:spLocks/>
          </p:cNvSpPr>
          <p:nvPr/>
        </p:nvSpPr>
        <p:spPr bwMode="auto">
          <a:xfrm rot="20989499">
            <a:off x="4958307" y="-5794277"/>
            <a:ext cx="25304553" cy="25304555"/>
          </a:xfrm>
          <a:custGeom>
            <a:avLst/>
            <a:gdLst>
              <a:gd name="connsiteX0" fmla="*/ 10456427 w 20912854"/>
              <a:gd name="connsiteY0" fmla="*/ 6028864 h 20912855"/>
              <a:gd name="connsiteX1" fmla="*/ 7821943 w 20912854"/>
              <a:gd name="connsiteY1" fmla="*/ 7120044 h 20912855"/>
              <a:gd name="connsiteX2" fmla="*/ 7121444 w 20912854"/>
              <a:gd name="connsiteY2" fmla="*/ 7820837 h 20912855"/>
              <a:gd name="connsiteX3" fmla="*/ 7121444 w 20912854"/>
              <a:gd name="connsiteY3" fmla="*/ 13092017 h 20912855"/>
              <a:gd name="connsiteX4" fmla="*/ 7821943 w 20912854"/>
              <a:gd name="connsiteY4" fmla="*/ 13792810 h 20912855"/>
              <a:gd name="connsiteX5" fmla="*/ 13090911 w 20912854"/>
              <a:gd name="connsiteY5" fmla="*/ 13792810 h 20912855"/>
              <a:gd name="connsiteX6" fmla="*/ 13791410 w 20912854"/>
              <a:gd name="connsiteY6" fmla="*/ 13092017 h 20912855"/>
              <a:gd name="connsiteX7" fmla="*/ 13791410 w 20912854"/>
              <a:gd name="connsiteY7" fmla="*/ 7820837 h 20912855"/>
              <a:gd name="connsiteX8" fmla="*/ 13090911 w 20912854"/>
              <a:gd name="connsiteY8" fmla="*/ 7120044 h 20912855"/>
              <a:gd name="connsiteX9" fmla="*/ 10456427 w 20912854"/>
              <a:gd name="connsiteY9" fmla="*/ 6028864 h 20912855"/>
              <a:gd name="connsiteX10" fmla="*/ 10456427 w 20912854"/>
              <a:gd name="connsiteY10" fmla="*/ 0 h 20912855"/>
              <a:gd name="connsiteX11" fmla="*/ 20912854 w 20912854"/>
              <a:gd name="connsiteY11" fmla="*/ 10456428 h 20912855"/>
              <a:gd name="connsiteX12" fmla="*/ 10456427 w 20912854"/>
              <a:gd name="connsiteY12" fmla="*/ 20912855 h 20912855"/>
              <a:gd name="connsiteX13" fmla="*/ 0 w 20912854"/>
              <a:gd name="connsiteY13" fmla="*/ 10456428 h 20912855"/>
              <a:gd name="connsiteX14" fmla="*/ 10456427 w 20912854"/>
              <a:gd name="connsiteY14" fmla="*/ 0 h 2091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12854" h="20912855">
                <a:moveTo>
                  <a:pt x="10456427" y="6028864"/>
                </a:moveTo>
                <a:cubicBezTo>
                  <a:pt x="9502759" y="6028864"/>
                  <a:pt x="8549091" y="6392591"/>
                  <a:pt x="7821943" y="7120044"/>
                </a:cubicBezTo>
                <a:cubicBezTo>
                  <a:pt x="7821943" y="7120044"/>
                  <a:pt x="7821943" y="7120044"/>
                  <a:pt x="7121444" y="7820837"/>
                </a:cubicBezTo>
                <a:cubicBezTo>
                  <a:pt x="5667149" y="9275744"/>
                  <a:pt x="5667149" y="11637111"/>
                  <a:pt x="7121444" y="13092017"/>
                </a:cubicBezTo>
                <a:cubicBezTo>
                  <a:pt x="7121444" y="13092017"/>
                  <a:pt x="7121444" y="13092017"/>
                  <a:pt x="7821943" y="13792810"/>
                </a:cubicBezTo>
                <a:cubicBezTo>
                  <a:pt x="9276239" y="15247717"/>
                  <a:pt x="11636615" y="15247717"/>
                  <a:pt x="13090911" y="13792810"/>
                </a:cubicBezTo>
                <a:cubicBezTo>
                  <a:pt x="13090911" y="13792810"/>
                  <a:pt x="13090911" y="13792810"/>
                  <a:pt x="13791410" y="13092017"/>
                </a:cubicBezTo>
                <a:cubicBezTo>
                  <a:pt x="15245706" y="11637111"/>
                  <a:pt x="15245706" y="9275744"/>
                  <a:pt x="13791410" y="7820837"/>
                </a:cubicBezTo>
                <a:cubicBezTo>
                  <a:pt x="13791410" y="7820837"/>
                  <a:pt x="13791410" y="7820837"/>
                  <a:pt x="13090911" y="7120044"/>
                </a:cubicBezTo>
                <a:cubicBezTo>
                  <a:pt x="12363763" y="6392591"/>
                  <a:pt x="11410095" y="6028864"/>
                  <a:pt x="10456427" y="6028864"/>
                </a:cubicBezTo>
                <a:close/>
                <a:moveTo>
                  <a:pt x="10456427" y="0"/>
                </a:moveTo>
                <a:cubicBezTo>
                  <a:pt x="16231352" y="0"/>
                  <a:pt x="20912854" y="4681502"/>
                  <a:pt x="20912854" y="10456428"/>
                </a:cubicBezTo>
                <a:cubicBezTo>
                  <a:pt x="20912854" y="16231352"/>
                  <a:pt x="16231352" y="20912855"/>
                  <a:pt x="10456427" y="20912855"/>
                </a:cubicBezTo>
                <a:cubicBezTo>
                  <a:pt x="4681502" y="20912855"/>
                  <a:pt x="0" y="16231352"/>
                  <a:pt x="0" y="10456428"/>
                </a:cubicBezTo>
                <a:cubicBezTo>
                  <a:pt x="0" y="4681502"/>
                  <a:pt x="4681502" y="0"/>
                  <a:pt x="10456427" y="0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F11C7FA-A585-49E4-8246-72E1EAC903BC}"/>
              </a:ext>
            </a:extLst>
          </p:cNvPr>
          <p:cNvSpPr>
            <a:spLocks/>
          </p:cNvSpPr>
          <p:nvPr/>
        </p:nvSpPr>
        <p:spPr bwMode="auto">
          <a:xfrm>
            <a:off x="4039611" y="-6643118"/>
            <a:ext cx="27141943" cy="27141946"/>
          </a:xfrm>
          <a:custGeom>
            <a:avLst/>
            <a:gdLst>
              <a:gd name="connsiteX0" fmla="*/ 10456427 w 20912854"/>
              <a:gd name="connsiteY0" fmla="*/ 6028864 h 20912855"/>
              <a:gd name="connsiteX1" fmla="*/ 7821943 w 20912854"/>
              <a:gd name="connsiteY1" fmla="*/ 7120044 h 20912855"/>
              <a:gd name="connsiteX2" fmla="*/ 7121444 w 20912854"/>
              <a:gd name="connsiteY2" fmla="*/ 7820837 h 20912855"/>
              <a:gd name="connsiteX3" fmla="*/ 7121444 w 20912854"/>
              <a:gd name="connsiteY3" fmla="*/ 13092017 h 20912855"/>
              <a:gd name="connsiteX4" fmla="*/ 7821943 w 20912854"/>
              <a:gd name="connsiteY4" fmla="*/ 13792810 h 20912855"/>
              <a:gd name="connsiteX5" fmla="*/ 13090911 w 20912854"/>
              <a:gd name="connsiteY5" fmla="*/ 13792810 h 20912855"/>
              <a:gd name="connsiteX6" fmla="*/ 13791410 w 20912854"/>
              <a:gd name="connsiteY6" fmla="*/ 13092017 h 20912855"/>
              <a:gd name="connsiteX7" fmla="*/ 13791410 w 20912854"/>
              <a:gd name="connsiteY7" fmla="*/ 7820837 h 20912855"/>
              <a:gd name="connsiteX8" fmla="*/ 13090911 w 20912854"/>
              <a:gd name="connsiteY8" fmla="*/ 7120044 h 20912855"/>
              <a:gd name="connsiteX9" fmla="*/ 10456427 w 20912854"/>
              <a:gd name="connsiteY9" fmla="*/ 6028864 h 20912855"/>
              <a:gd name="connsiteX10" fmla="*/ 10456427 w 20912854"/>
              <a:gd name="connsiteY10" fmla="*/ 0 h 20912855"/>
              <a:gd name="connsiteX11" fmla="*/ 20912854 w 20912854"/>
              <a:gd name="connsiteY11" fmla="*/ 10456428 h 20912855"/>
              <a:gd name="connsiteX12" fmla="*/ 10456427 w 20912854"/>
              <a:gd name="connsiteY12" fmla="*/ 20912855 h 20912855"/>
              <a:gd name="connsiteX13" fmla="*/ 0 w 20912854"/>
              <a:gd name="connsiteY13" fmla="*/ 10456428 h 20912855"/>
              <a:gd name="connsiteX14" fmla="*/ 10456427 w 20912854"/>
              <a:gd name="connsiteY14" fmla="*/ 0 h 2091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12854" h="20912855">
                <a:moveTo>
                  <a:pt x="10456427" y="6028864"/>
                </a:moveTo>
                <a:cubicBezTo>
                  <a:pt x="9502759" y="6028864"/>
                  <a:pt x="8549091" y="6392591"/>
                  <a:pt x="7821943" y="7120044"/>
                </a:cubicBezTo>
                <a:cubicBezTo>
                  <a:pt x="7821943" y="7120044"/>
                  <a:pt x="7821943" y="7120044"/>
                  <a:pt x="7121444" y="7820837"/>
                </a:cubicBezTo>
                <a:cubicBezTo>
                  <a:pt x="5667149" y="9275744"/>
                  <a:pt x="5667149" y="11637111"/>
                  <a:pt x="7121444" y="13092017"/>
                </a:cubicBezTo>
                <a:cubicBezTo>
                  <a:pt x="7121444" y="13092017"/>
                  <a:pt x="7121444" y="13092017"/>
                  <a:pt x="7821943" y="13792810"/>
                </a:cubicBezTo>
                <a:cubicBezTo>
                  <a:pt x="9276239" y="15247717"/>
                  <a:pt x="11636615" y="15247717"/>
                  <a:pt x="13090911" y="13792810"/>
                </a:cubicBezTo>
                <a:cubicBezTo>
                  <a:pt x="13090911" y="13792810"/>
                  <a:pt x="13090911" y="13792810"/>
                  <a:pt x="13791410" y="13092017"/>
                </a:cubicBezTo>
                <a:cubicBezTo>
                  <a:pt x="15245706" y="11637111"/>
                  <a:pt x="15245706" y="9275744"/>
                  <a:pt x="13791410" y="7820837"/>
                </a:cubicBezTo>
                <a:cubicBezTo>
                  <a:pt x="13791410" y="7820837"/>
                  <a:pt x="13791410" y="7820837"/>
                  <a:pt x="13090911" y="7120044"/>
                </a:cubicBezTo>
                <a:cubicBezTo>
                  <a:pt x="12363763" y="6392591"/>
                  <a:pt x="11410095" y="6028864"/>
                  <a:pt x="10456427" y="6028864"/>
                </a:cubicBezTo>
                <a:close/>
                <a:moveTo>
                  <a:pt x="10456427" y="0"/>
                </a:moveTo>
                <a:cubicBezTo>
                  <a:pt x="16231352" y="0"/>
                  <a:pt x="20912854" y="4681502"/>
                  <a:pt x="20912854" y="10456428"/>
                </a:cubicBezTo>
                <a:cubicBezTo>
                  <a:pt x="20912854" y="16231352"/>
                  <a:pt x="16231352" y="20912855"/>
                  <a:pt x="10456427" y="20912855"/>
                </a:cubicBezTo>
                <a:cubicBezTo>
                  <a:pt x="4681502" y="20912855"/>
                  <a:pt x="0" y="16231352"/>
                  <a:pt x="0" y="10456428"/>
                </a:cubicBezTo>
                <a:cubicBezTo>
                  <a:pt x="0" y="4681502"/>
                  <a:pt x="4681502" y="0"/>
                  <a:pt x="104564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8D213-0BA9-47D7-9B2D-263043B49025}"/>
              </a:ext>
            </a:extLst>
          </p:cNvPr>
          <p:cNvSpPr txBox="1"/>
          <p:nvPr/>
        </p:nvSpPr>
        <p:spPr>
          <a:xfrm>
            <a:off x="73137" y="-19050"/>
            <a:ext cx="1148862" cy="137160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DE9287-3BB4-4A10-998D-5D858659E1AC}"/>
              </a:ext>
            </a:extLst>
          </p:cNvPr>
          <p:cNvSpPr txBox="1"/>
          <p:nvPr/>
        </p:nvSpPr>
        <p:spPr>
          <a:xfrm>
            <a:off x="380863" y="247015"/>
            <a:ext cx="12103852" cy="1425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An initial outcome of the study indicates that the Virtual Assistant are capable of helping the user in his/her end to end activities.</a:t>
            </a:r>
          </a:p>
          <a:p>
            <a:endParaRPr lang="en-US" sz="4000" dirty="0">
              <a:latin typeface="+mj-lt"/>
            </a:endParaRPr>
          </a:p>
          <a:p>
            <a:r>
              <a:rPr lang="en-US" sz="4000" dirty="0">
                <a:latin typeface="+mj-lt"/>
              </a:rPr>
              <a:t> • Intelligent virtual assistant increases company revenue by reducing the efforts in customer handling. It also reduces live chat volume, offers quick response, and saves time.</a:t>
            </a:r>
          </a:p>
          <a:p>
            <a:endParaRPr lang="en-US" sz="4000" dirty="0">
              <a:latin typeface="+mj-lt"/>
            </a:endParaRPr>
          </a:p>
          <a:p>
            <a:r>
              <a:rPr lang="en-US" sz="4000" dirty="0">
                <a:latin typeface="+mj-lt"/>
              </a:rPr>
              <a:t> • By enabling real time detection enables these to unleash the true hidden potential by helping the user to understand different languages and also proves as a boon to the blind. </a:t>
            </a:r>
          </a:p>
          <a:p>
            <a:endParaRPr lang="en-US" sz="4000" dirty="0">
              <a:latin typeface="+mj-lt"/>
            </a:endParaRPr>
          </a:p>
          <a:p>
            <a:r>
              <a:rPr lang="en-US" sz="4000" dirty="0">
                <a:latin typeface="+mj-lt"/>
              </a:rPr>
              <a:t>• In the rising age of automation and digitalization virtual assistants will play a crucial role</a:t>
            </a:r>
          </a:p>
          <a:p>
            <a:r>
              <a:rPr lang="en-US" sz="4000" dirty="0">
                <a:latin typeface="+mj-lt"/>
              </a:rPr>
              <a:t>• Even without the </a:t>
            </a:r>
            <a:r>
              <a:rPr lang="en-US" sz="4000" dirty="0" err="1">
                <a:latin typeface="+mj-lt"/>
              </a:rPr>
              <a:t>TensorflowRT</a:t>
            </a:r>
            <a:r>
              <a:rPr lang="en-US" sz="4000" dirty="0">
                <a:latin typeface="+mj-lt"/>
              </a:rPr>
              <a:t> and CUDACNN </a:t>
            </a:r>
            <a:r>
              <a:rPr lang="en-US" sz="4000" dirty="0" err="1">
                <a:latin typeface="+mj-lt"/>
              </a:rPr>
              <a:t>Support,the</a:t>
            </a:r>
            <a:r>
              <a:rPr lang="en-US" sz="4000" dirty="0">
                <a:latin typeface="+mj-lt"/>
              </a:rPr>
              <a:t> model does not fail to</a:t>
            </a:r>
          </a:p>
          <a:p>
            <a:r>
              <a:rPr lang="en-US" sz="4000" dirty="0">
                <a:latin typeface="+mj-lt"/>
              </a:rPr>
              <a:t>show its efficiency of a </a:t>
            </a:r>
            <a:r>
              <a:rPr lang="en-US" sz="4000" dirty="0" err="1">
                <a:latin typeface="+mj-lt"/>
              </a:rPr>
              <a:t>MaP</a:t>
            </a:r>
            <a:r>
              <a:rPr lang="en-US" sz="4000" dirty="0">
                <a:latin typeface="+mj-lt"/>
              </a:rPr>
              <a:t>=63.6% and FPS=120</a:t>
            </a:r>
          </a:p>
          <a:p>
            <a:endParaRPr lang="en-US" sz="4000" dirty="0">
              <a:latin typeface="+mj-lt"/>
            </a:endParaRPr>
          </a:p>
          <a:p>
            <a:endParaRPr lang="en-US" sz="40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37593F-99E4-4658-963A-EF8821D32FE2}"/>
              </a:ext>
            </a:extLst>
          </p:cNvPr>
          <p:cNvSpPr txBox="1"/>
          <p:nvPr/>
        </p:nvSpPr>
        <p:spPr>
          <a:xfrm>
            <a:off x="13350239" y="4991851"/>
            <a:ext cx="7718303" cy="3665804"/>
          </a:xfrm>
          <a:prstGeom prst="rect">
            <a:avLst/>
          </a:prstGeom>
          <a:solidFill>
            <a:srgbClr val="011903"/>
          </a:solidFill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D8F0C9-2603-4912-B317-4BB33A644EE8}"/>
              </a:ext>
            </a:extLst>
          </p:cNvPr>
          <p:cNvSpPr txBox="1"/>
          <p:nvPr/>
        </p:nvSpPr>
        <p:spPr>
          <a:xfrm>
            <a:off x="13077612" y="5383514"/>
            <a:ext cx="8823383" cy="1862048"/>
          </a:xfrm>
          <a:prstGeom prst="rect">
            <a:avLst/>
          </a:prstGeom>
          <a:solidFill>
            <a:srgbClr val="011903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1500" b="1" dirty="0">
                <a:solidFill>
                  <a:schemeClr val="bg1"/>
                </a:solidFill>
                <a:latin typeface="+mj-lt"/>
              </a:rPr>
              <a:t>Conclusion</a:t>
            </a:r>
            <a:endParaRPr lang="en-IN" sz="11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811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8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9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" grpId="0" animBg="1"/>
      <p:bldP spid="5" grpId="0" animBg="1"/>
      <p:bldP spid="4" grpId="0" animBg="1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C4EEA564-EAA1-4E21-A6A3-8E4DF73367F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" b="1826"/>
          <a:stretch>
            <a:fillRect/>
          </a:stretch>
        </p:blipFill>
        <p:spPr>
          <a:xfrm>
            <a:off x="11239276" y="369692"/>
            <a:ext cx="13468148" cy="12976615"/>
          </a:xfr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8F487C8-F2C3-4FEE-8B1E-150FBA532596}"/>
              </a:ext>
            </a:extLst>
          </p:cNvPr>
          <p:cNvSpPr>
            <a:spLocks/>
          </p:cNvSpPr>
          <p:nvPr/>
        </p:nvSpPr>
        <p:spPr bwMode="auto">
          <a:xfrm rot="1800000">
            <a:off x="6108514" y="-4663120"/>
            <a:ext cx="23004139" cy="23004141"/>
          </a:xfrm>
          <a:custGeom>
            <a:avLst/>
            <a:gdLst>
              <a:gd name="connsiteX0" fmla="*/ 10456427 w 20912854"/>
              <a:gd name="connsiteY0" fmla="*/ 6028864 h 20912855"/>
              <a:gd name="connsiteX1" fmla="*/ 7821943 w 20912854"/>
              <a:gd name="connsiteY1" fmla="*/ 7120044 h 20912855"/>
              <a:gd name="connsiteX2" fmla="*/ 7121444 w 20912854"/>
              <a:gd name="connsiteY2" fmla="*/ 7820837 h 20912855"/>
              <a:gd name="connsiteX3" fmla="*/ 7121444 w 20912854"/>
              <a:gd name="connsiteY3" fmla="*/ 13092017 h 20912855"/>
              <a:gd name="connsiteX4" fmla="*/ 7821943 w 20912854"/>
              <a:gd name="connsiteY4" fmla="*/ 13792810 h 20912855"/>
              <a:gd name="connsiteX5" fmla="*/ 13090911 w 20912854"/>
              <a:gd name="connsiteY5" fmla="*/ 13792810 h 20912855"/>
              <a:gd name="connsiteX6" fmla="*/ 13791410 w 20912854"/>
              <a:gd name="connsiteY6" fmla="*/ 13092017 h 20912855"/>
              <a:gd name="connsiteX7" fmla="*/ 13791410 w 20912854"/>
              <a:gd name="connsiteY7" fmla="*/ 7820837 h 20912855"/>
              <a:gd name="connsiteX8" fmla="*/ 13090911 w 20912854"/>
              <a:gd name="connsiteY8" fmla="*/ 7120044 h 20912855"/>
              <a:gd name="connsiteX9" fmla="*/ 10456427 w 20912854"/>
              <a:gd name="connsiteY9" fmla="*/ 6028864 h 20912855"/>
              <a:gd name="connsiteX10" fmla="*/ 10456427 w 20912854"/>
              <a:gd name="connsiteY10" fmla="*/ 0 h 20912855"/>
              <a:gd name="connsiteX11" fmla="*/ 20912854 w 20912854"/>
              <a:gd name="connsiteY11" fmla="*/ 10456428 h 20912855"/>
              <a:gd name="connsiteX12" fmla="*/ 10456427 w 20912854"/>
              <a:gd name="connsiteY12" fmla="*/ 20912855 h 20912855"/>
              <a:gd name="connsiteX13" fmla="*/ 0 w 20912854"/>
              <a:gd name="connsiteY13" fmla="*/ 10456428 h 20912855"/>
              <a:gd name="connsiteX14" fmla="*/ 10456427 w 20912854"/>
              <a:gd name="connsiteY14" fmla="*/ 0 h 2091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12854" h="20912855">
                <a:moveTo>
                  <a:pt x="10456427" y="6028864"/>
                </a:moveTo>
                <a:cubicBezTo>
                  <a:pt x="9502759" y="6028864"/>
                  <a:pt x="8549091" y="6392591"/>
                  <a:pt x="7821943" y="7120044"/>
                </a:cubicBezTo>
                <a:cubicBezTo>
                  <a:pt x="7821943" y="7120044"/>
                  <a:pt x="7821943" y="7120044"/>
                  <a:pt x="7121444" y="7820837"/>
                </a:cubicBezTo>
                <a:cubicBezTo>
                  <a:pt x="5667149" y="9275744"/>
                  <a:pt x="5667149" y="11637111"/>
                  <a:pt x="7121444" y="13092017"/>
                </a:cubicBezTo>
                <a:cubicBezTo>
                  <a:pt x="7121444" y="13092017"/>
                  <a:pt x="7121444" y="13092017"/>
                  <a:pt x="7821943" y="13792810"/>
                </a:cubicBezTo>
                <a:cubicBezTo>
                  <a:pt x="9276239" y="15247717"/>
                  <a:pt x="11636615" y="15247717"/>
                  <a:pt x="13090911" y="13792810"/>
                </a:cubicBezTo>
                <a:cubicBezTo>
                  <a:pt x="13090911" y="13792810"/>
                  <a:pt x="13090911" y="13792810"/>
                  <a:pt x="13791410" y="13092017"/>
                </a:cubicBezTo>
                <a:cubicBezTo>
                  <a:pt x="15245706" y="11637111"/>
                  <a:pt x="15245706" y="9275744"/>
                  <a:pt x="13791410" y="7820837"/>
                </a:cubicBezTo>
                <a:cubicBezTo>
                  <a:pt x="13791410" y="7820837"/>
                  <a:pt x="13791410" y="7820837"/>
                  <a:pt x="13090911" y="7120044"/>
                </a:cubicBezTo>
                <a:cubicBezTo>
                  <a:pt x="12363763" y="6392591"/>
                  <a:pt x="11410095" y="6028864"/>
                  <a:pt x="10456427" y="6028864"/>
                </a:cubicBezTo>
                <a:close/>
                <a:moveTo>
                  <a:pt x="10456427" y="0"/>
                </a:moveTo>
                <a:cubicBezTo>
                  <a:pt x="16231352" y="0"/>
                  <a:pt x="20912854" y="4681502"/>
                  <a:pt x="20912854" y="10456428"/>
                </a:cubicBezTo>
                <a:cubicBezTo>
                  <a:pt x="20912854" y="16231352"/>
                  <a:pt x="16231352" y="20912855"/>
                  <a:pt x="10456427" y="20912855"/>
                </a:cubicBezTo>
                <a:cubicBezTo>
                  <a:pt x="4681502" y="20912855"/>
                  <a:pt x="0" y="16231352"/>
                  <a:pt x="0" y="10456428"/>
                </a:cubicBezTo>
                <a:cubicBezTo>
                  <a:pt x="0" y="4681502"/>
                  <a:pt x="4681502" y="0"/>
                  <a:pt x="10456427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6513FE8-59B4-4272-8D06-AF6F1DE4C281}"/>
              </a:ext>
            </a:extLst>
          </p:cNvPr>
          <p:cNvSpPr>
            <a:spLocks/>
          </p:cNvSpPr>
          <p:nvPr/>
        </p:nvSpPr>
        <p:spPr bwMode="auto">
          <a:xfrm rot="20700000">
            <a:off x="5450947" y="-5301637"/>
            <a:ext cx="24319273" cy="24319274"/>
          </a:xfrm>
          <a:custGeom>
            <a:avLst/>
            <a:gdLst>
              <a:gd name="connsiteX0" fmla="*/ 10456427 w 20912854"/>
              <a:gd name="connsiteY0" fmla="*/ 6028864 h 20912855"/>
              <a:gd name="connsiteX1" fmla="*/ 7821943 w 20912854"/>
              <a:gd name="connsiteY1" fmla="*/ 7120044 h 20912855"/>
              <a:gd name="connsiteX2" fmla="*/ 7121444 w 20912854"/>
              <a:gd name="connsiteY2" fmla="*/ 7820837 h 20912855"/>
              <a:gd name="connsiteX3" fmla="*/ 7121444 w 20912854"/>
              <a:gd name="connsiteY3" fmla="*/ 13092017 h 20912855"/>
              <a:gd name="connsiteX4" fmla="*/ 7821943 w 20912854"/>
              <a:gd name="connsiteY4" fmla="*/ 13792810 h 20912855"/>
              <a:gd name="connsiteX5" fmla="*/ 13090911 w 20912854"/>
              <a:gd name="connsiteY5" fmla="*/ 13792810 h 20912855"/>
              <a:gd name="connsiteX6" fmla="*/ 13791410 w 20912854"/>
              <a:gd name="connsiteY6" fmla="*/ 13092017 h 20912855"/>
              <a:gd name="connsiteX7" fmla="*/ 13791410 w 20912854"/>
              <a:gd name="connsiteY7" fmla="*/ 7820837 h 20912855"/>
              <a:gd name="connsiteX8" fmla="*/ 13090911 w 20912854"/>
              <a:gd name="connsiteY8" fmla="*/ 7120044 h 20912855"/>
              <a:gd name="connsiteX9" fmla="*/ 10456427 w 20912854"/>
              <a:gd name="connsiteY9" fmla="*/ 6028864 h 20912855"/>
              <a:gd name="connsiteX10" fmla="*/ 10456427 w 20912854"/>
              <a:gd name="connsiteY10" fmla="*/ 0 h 20912855"/>
              <a:gd name="connsiteX11" fmla="*/ 20912854 w 20912854"/>
              <a:gd name="connsiteY11" fmla="*/ 10456428 h 20912855"/>
              <a:gd name="connsiteX12" fmla="*/ 10456427 w 20912854"/>
              <a:gd name="connsiteY12" fmla="*/ 20912855 h 20912855"/>
              <a:gd name="connsiteX13" fmla="*/ 0 w 20912854"/>
              <a:gd name="connsiteY13" fmla="*/ 10456428 h 20912855"/>
              <a:gd name="connsiteX14" fmla="*/ 10456427 w 20912854"/>
              <a:gd name="connsiteY14" fmla="*/ 0 h 2091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12854" h="20912855">
                <a:moveTo>
                  <a:pt x="10456427" y="6028864"/>
                </a:moveTo>
                <a:cubicBezTo>
                  <a:pt x="9502759" y="6028864"/>
                  <a:pt x="8549091" y="6392591"/>
                  <a:pt x="7821943" y="7120044"/>
                </a:cubicBezTo>
                <a:cubicBezTo>
                  <a:pt x="7821943" y="7120044"/>
                  <a:pt x="7821943" y="7120044"/>
                  <a:pt x="7121444" y="7820837"/>
                </a:cubicBezTo>
                <a:cubicBezTo>
                  <a:pt x="5667149" y="9275744"/>
                  <a:pt x="5667149" y="11637111"/>
                  <a:pt x="7121444" y="13092017"/>
                </a:cubicBezTo>
                <a:cubicBezTo>
                  <a:pt x="7121444" y="13092017"/>
                  <a:pt x="7121444" y="13092017"/>
                  <a:pt x="7821943" y="13792810"/>
                </a:cubicBezTo>
                <a:cubicBezTo>
                  <a:pt x="9276239" y="15247717"/>
                  <a:pt x="11636615" y="15247717"/>
                  <a:pt x="13090911" y="13792810"/>
                </a:cubicBezTo>
                <a:cubicBezTo>
                  <a:pt x="13090911" y="13792810"/>
                  <a:pt x="13090911" y="13792810"/>
                  <a:pt x="13791410" y="13092017"/>
                </a:cubicBezTo>
                <a:cubicBezTo>
                  <a:pt x="15245706" y="11637111"/>
                  <a:pt x="15245706" y="9275744"/>
                  <a:pt x="13791410" y="7820837"/>
                </a:cubicBezTo>
                <a:cubicBezTo>
                  <a:pt x="13791410" y="7820837"/>
                  <a:pt x="13791410" y="7820837"/>
                  <a:pt x="13090911" y="7120044"/>
                </a:cubicBezTo>
                <a:cubicBezTo>
                  <a:pt x="12363763" y="6392591"/>
                  <a:pt x="11410095" y="6028864"/>
                  <a:pt x="10456427" y="6028864"/>
                </a:cubicBezTo>
                <a:close/>
                <a:moveTo>
                  <a:pt x="10456427" y="0"/>
                </a:moveTo>
                <a:cubicBezTo>
                  <a:pt x="16231352" y="0"/>
                  <a:pt x="20912854" y="4681502"/>
                  <a:pt x="20912854" y="10456428"/>
                </a:cubicBezTo>
                <a:cubicBezTo>
                  <a:pt x="20912854" y="16231352"/>
                  <a:pt x="16231352" y="20912855"/>
                  <a:pt x="10456427" y="20912855"/>
                </a:cubicBezTo>
                <a:cubicBezTo>
                  <a:pt x="4681502" y="20912855"/>
                  <a:pt x="0" y="16231352"/>
                  <a:pt x="0" y="10456428"/>
                </a:cubicBezTo>
                <a:cubicBezTo>
                  <a:pt x="0" y="4681502"/>
                  <a:pt x="4681502" y="0"/>
                  <a:pt x="10456427" y="0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31E18FD-DCDF-4791-B24A-41326B9A49B1}"/>
              </a:ext>
            </a:extLst>
          </p:cNvPr>
          <p:cNvSpPr>
            <a:spLocks/>
          </p:cNvSpPr>
          <p:nvPr/>
        </p:nvSpPr>
        <p:spPr bwMode="auto">
          <a:xfrm rot="20989499">
            <a:off x="4958307" y="-5794277"/>
            <a:ext cx="25304553" cy="25304555"/>
          </a:xfrm>
          <a:custGeom>
            <a:avLst/>
            <a:gdLst>
              <a:gd name="connsiteX0" fmla="*/ 10456427 w 20912854"/>
              <a:gd name="connsiteY0" fmla="*/ 6028864 h 20912855"/>
              <a:gd name="connsiteX1" fmla="*/ 7821943 w 20912854"/>
              <a:gd name="connsiteY1" fmla="*/ 7120044 h 20912855"/>
              <a:gd name="connsiteX2" fmla="*/ 7121444 w 20912854"/>
              <a:gd name="connsiteY2" fmla="*/ 7820837 h 20912855"/>
              <a:gd name="connsiteX3" fmla="*/ 7121444 w 20912854"/>
              <a:gd name="connsiteY3" fmla="*/ 13092017 h 20912855"/>
              <a:gd name="connsiteX4" fmla="*/ 7821943 w 20912854"/>
              <a:gd name="connsiteY4" fmla="*/ 13792810 h 20912855"/>
              <a:gd name="connsiteX5" fmla="*/ 13090911 w 20912854"/>
              <a:gd name="connsiteY5" fmla="*/ 13792810 h 20912855"/>
              <a:gd name="connsiteX6" fmla="*/ 13791410 w 20912854"/>
              <a:gd name="connsiteY6" fmla="*/ 13092017 h 20912855"/>
              <a:gd name="connsiteX7" fmla="*/ 13791410 w 20912854"/>
              <a:gd name="connsiteY7" fmla="*/ 7820837 h 20912855"/>
              <a:gd name="connsiteX8" fmla="*/ 13090911 w 20912854"/>
              <a:gd name="connsiteY8" fmla="*/ 7120044 h 20912855"/>
              <a:gd name="connsiteX9" fmla="*/ 10456427 w 20912854"/>
              <a:gd name="connsiteY9" fmla="*/ 6028864 h 20912855"/>
              <a:gd name="connsiteX10" fmla="*/ 10456427 w 20912854"/>
              <a:gd name="connsiteY10" fmla="*/ 0 h 20912855"/>
              <a:gd name="connsiteX11" fmla="*/ 20912854 w 20912854"/>
              <a:gd name="connsiteY11" fmla="*/ 10456428 h 20912855"/>
              <a:gd name="connsiteX12" fmla="*/ 10456427 w 20912854"/>
              <a:gd name="connsiteY12" fmla="*/ 20912855 h 20912855"/>
              <a:gd name="connsiteX13" fmla="*/ 0 w 20912854"/>
              <a:gd name="connsiteY13" fmla="*/ 10456428 h 20912855"/>
              <a:gd name="connsiteX14" fmla="*/ 10456427 w 20912854"/>
              <a:gd name="connsiteY14" fmla="*/ 0 h 2091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12854" h="20912855">
                <a:moveTo>
                  <a:pt x="10456427" y="6028864"/>
                </a:moveTo>
                <a:cubicBezTo>
                  <a:pt x="9502759" y="6028864"/>
                  <a:pt x="8549091" y="6392591"/>
                  <a:pt x="7821943" y="7120044"/>
                </a:cubicBezTo>
                <a:cubicBezTo>
                  <a:pt x="7821943" y="7120044"/>
                  <a:pt x="7821943" y="7120044"/>
                  <a:pt x="7121444" y="7820837"/>
                </a:cubicBezTo>
                <a:cubicBezTo>
                  <a:pt x="5667149" y="9275744"/>
                  <a:pt x="5667149" y="11637111"/>
                  <a:pt x="7121444" y="13092017"/>
                </a:cubicBezTo>
                <a:cubicBezTo>
                  <a:pt x="7121444" y="13092017"/>
                  <a:pt x="7121444" y="13092017"/>
                  <a:pt x="7821943" y="13792810"/>
                </a:cubicBezTo>
                <a:cubicBezTo>
                  <a:pt x="9276239" y="15247717"/>
                  <a:pt x="11636615" y="15247717"/>
                  <a:pt x="13090911" y="13792810"/>
                </a:cubicBezTo>
                <a:cubicBezTo>
                  <a:pt x="13090911" y="13792810"/>
                  <a:pt x="13090911" y="13792810"/>
                  <a:pt x="13791410" y="13092017"/>
                </a:cubicBezTo>
                <a:cubicBezTo>
                  <a:pt x="15245706" y="11637111"/>
                  <a:pt x="15245706" y="9275744"/>
                  <a:pt x="13791410" y="7820837"/>
                </a:cubicBezTo>
                <a:cubicBezTo>
                  <a:pt x="13791410" y="7820837"/>
                  <a:pt x="13791410" y="7820837"/>
                  <a:pt x="13090911" y="7120044"/>
                </a:cubicBezTo>
                <a:cubicBezTo>
                  <a:pt x="12363763" y="6392591"/>
                  <a:pt x="11410095" y="6028864"/>
                  <a:pt x="10456427" y="6028864"/>
                </a:cubicBezTo>
                <a:close/>
                <a:moveTo>
                  <a:pt x="10456427" y="0"/>
                </a:moveTo>
                <a:cubicBezTo>
                  <a:pt x="16231352" y="0"/>
                  <a:pt x="20912854" y="4681502"/>
                  <a:pt x="20912854" y="10456428"/>
                </a:cubicBezTo>
                <a:cubicBezTo>
                  <a:pt x="20912854" y="16231352"/>
                  <a:pt x="16231352" y="20912855"/>
                  <a:pt x="10456427" y="20912855"/>
                </a:cubicBezTo>
                <a:cubicBezTo>
                  <a:pt x="4681502" y="20912855"/>
                  <a:pt x="0" y="16231352"/>
                  <a:pt x="0" y="10456428"/>
                </a:cubicBezTo>
                <a:cubicBezTo>
                  <a:pt x="0" y="4681502"/>
                  <a:pt x="4681502" y="0"/>
                  <a:pt x="10456427" y="0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F11C7FA-A585-49E4-8246-72E1EAC903BC}"/>
              </a:ext>
            </a:extLst>
          </p:cNvPr>
          <p:cNvSpPr>
            <a:spLocks/>
          </p:cNvSpPr>
          <p:nvPr/>
        </p:nvSpPr>
        <p:spPr bwMode="auto">
          <a:xfrm>
            <a:off x="4045957" y="-6643118"/>
            <a:ext cx="27141943" cy="27141946"/>
          </a:xfrm>
          <a:custGeom>
            <a:avLst/>
            <a:gdLst>
              <a:gd name="connsiteX0" fmla="*/ 10456427 w 20912854"/>
              <a:gd name="connsiteY0" fmla="*/ 6028864 h 20912855"/>
              <a:gd name="connsiteX1" fmla="*/ 7821943 w 20912854"/>
              <a:gd name="connsiteY1" fmla="*/ 7120044 h 20912855"/>
              <a:gd name="connsiteX2" fmla="*/ 7121444 w 20912854"/>
              <a:gd name="connsiteY2" fmla="*/ 7820837 h 20912855"/>
              <a:gd name="connsiteX3" fmla="*/ 7121444 w 20912854"/>
              <a:gd name="connsiteY3" fmla="*/ 13092017 h 20912855"/>
              <a:gd name="connsiteX4" fmla="*/ 7821943 w 20912854"/>
              <a:gd name="connsiteY4" fmla="*/ 13792810 h 20912855"/>
              <a:gd name="connsiteX5" fmla="*/ 13090911 w 20912854"/>
              <a:gd name="connsiteY5" fmla="*/ 13792810 h 20912855"/>
              <a:gd name="connsiteX6" fmla="*/ 13791410 w 20912854"/>
              <a:gd name="connsiteY6" fmla="*/ 13092017 h 20912855"/>
              <a:gd name="connsiteX7" fmla="*/ 13791410 w 20912854"/>
              <a:gd name="connsiteY7" fmla="*/ 7820837 h 20912855"/>
              <a:gd name="connsiteX8" fmla="*/ 13090911 w 20912854"/>
              <a:gd name="connsiteY8" fmla="*/ 7120044 h 20912855"/>
              <a:gd name="connsiteX9" fmla="*/ 10456427 w 20912854"/>
              <a:gd name="connsiteY9" fmla="*/ 6028864 h 20912855"/>
              <a:gd name="connsiteX10" fmla="*/ 10456427 w 20912854"/>
              <a:gd name="connsiteY10" fmla="*/ 0 h 20912855"/>
              <a:gd name="connsiteX11" fmla="*/ 20912854 w 20912854"/>
              <a:gd name="connsiteY11" fmla="*/ 10456428 h 20912855"/>
              <a:gd name="connsiteX12" fmla="*/ 10456427 w 20912854"/>
              <a:gd name="connsiteY12" fmla="*/ 20912855 h 20912855"/>
              <a:gd name="connsiteX13" fmla="*/ 0 w 20912854"/>
              <a:gd name="connsiteY13" fmla="*/ 10456428 h 20912855"/>
              <a:gd name="connsiteX14" fmla="*/ 10456427 w 20912854"/>
              <a:gd name="connsiteY14" fmla="*/ 0 h 2091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12854" h="20912855">
                <a:moveTo>
                  <a:pt x="10456427" y="6028864"/>
                </a:moveTo>
                <a:cubicBezTo>
                  <a:pt x="9502759" y="6028864"/>
                  <a:pt x="8549091" y="6392591"/>
                  <a:pt x="7821943" y="7120044"/>
                </a:cubicBezTo>
                <a:cubicBezTo>
                  <a:pt x="7821943" y="7120044"/>
                  <a:pt x="7821943" y="7120044"/>
                  <a:pt x="7121444" y="7820837"/>
                </a:cubicBezTo>
                <a:cubicBezTo>
                  <a:pt x="5667149" y="9275744"/>
                  <a:pt x="5667149" y="11637111"/>
                  <a:pt x="7121444" y="13092017"/>
                </a:cubicBezTo>
                <a:cubicBezTo>
                  <a:pt x="7121444" y="13092017"/>
                  <a:pt x="7121444" y="13092017"/>
                  <a:pt x="7821943" y="13792810"/>
                </a:cubicBezTo>
                <a:cubicBezTo>
                  <a:pt x="9276239" y="15247717"/>
                  <a:pt x="11636615" y="15247717"/>
                  <a:pt x="13090911" y="13792810"/>
                </a:cubicBezTo>
                <a:cubicBezTo>
                  <a:pt x="13090911" y="13792810"/>
                  <a:pt x="13090911" y="13792810"/>
                  <a:pt x="13791410" y="13092017"/>
                </a:cubicBezTo>
                <a:cubicBezTo>
                  <a:pt x="15245706" y="11637111"/>
                  <a:pt x="15245706" y="9275744"/>
                  <a:pt x="13791410" y="7820837"/>
                </a:cubicBezTo>
                <a:cubicBezTo>
                  <a:pt x="13791410" y="7820837"/>
                  <a:pt x="13791410" y="7820837"/>
                  <a:pt x="13090911" y="7120044"/>
                </a:cubicBezTo>
                <a:cubicBezTo>
                  <a:pt x="12363763" y="6392591"/>
                  <a:pt x="11410095" y="6028864"/>
                  <a:pt x="10456427" y="6028864"/>
                </a:cubicBezTo>
                <a:close/>
                <a:moveTo>
                  <a:pt x="10456427" y="0"/>
                </a:moveTo>
                <a:cubicBezTo>
                  <a:pt x="16231352" y="0"/>
                  <a:pt x="20912854" y="4681502"/>
                  <a:pt x="20912854" y="10456428"/>
                </a:cubicBezTo>
                <a:cubicBezTo>
                  <a:pt x="20912854" y="16231352"/>
                  <a:pt x="16231352" y="20912855"/>
                  <a:pt x="10456427" y="20912855"/>
                </a:cubicBezTo>
                <a:cubicBezTo>
                  <a:pt x="4681502" y="20912855"/>
                  <a:pt x="0" y="16231352"/>
                  <a:pt x="0" y="10456428"/>
                </a:cubicBezTo>
                <a:cubicBezTo>
                  <a:pt x="0" y="4681502"/>
                  <a:pt x="4681502" y="0"/>
                  <a:pt x="104564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DE9287-3BB4-4A10-998D-5D858659E1AC}"/>
              </a:ext>
            </a:extLst>
          </p:cNvPr>
          <p:cNvSpPr txBox="1"/>
          <p:nvPr/>
        </p:nvSpPr>
        <p:spPr>
          <a:xfrm>
            <a:off x="3118146" y="2908450"/>
            <a:ext cx="8121130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The proposed is a virtual assistant with embedded image recognition capabilities to assist the end user through</a:t>
            </a:r>
          </a:p>
          <a:p>
            <a:endParaRPr lang="en-US" sz="7200" dirty="0">
              <a:latin typeface="+mj-lt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Weather forecasting.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Launching applications.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News imparting.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3600" dirty="0">
              <a:latin typeface="+mj-lt"/>
            </a:endParaRPr>
          </a:p>
          <a:p>
            <a:pPr fontAlgn="base"/>
            <a:r>
              <a:rPr lang="en-US" sz="3600" dirty="0">
                <a:latin typeface="+mj-lt"/>
              </a:rPr>
              <a:t>Real time image Recognition with the help of TensorFlow.</a:t>
            </a:r>
          </a:p>
          <a:p>
            <a:pPr fontAlgn="base"/>
            <a:endParaRPr lang="en-US" sz="3600" dirty="0">
              <a:latin typeface="+mj-lt"/>
            </a:endParaRPr>
          </a:p>
          <a:p>
            <a:r>
              <a:rPr lang="en-US" sz="3600" dirty="0">
                <a:latin typeface="+mj-lt"/>
              </a:rPr>
              <a:t>Interaction can be done through a microphone or through written commands. 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7CC1C00-5082-4686-BF5C-3751FEA33F0A}"/>
              </a:ext>
            </a:extLst>
          </p:cNvPr>
          <p:cNvSpPr txBox="1"/>
          <p:nvPr/>
        </p:nvSpPr>
        <p:spPr>
          <a:xfrm>
            <a:off x="3191343" y="1499645"/>
            <a:ext cx="33089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u="sng" dirty="0">
                <a:latin typeface="+mj-lt"/>
              </a:rPr>
              <a:t>Abstract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8D213-0BA9-47D7-9B2D-263043B49025}"/>
              </a:ext>
            </a:extLst>
          </p:cNvPr>
          <p:cNvSpPr txBox="1"/>
          <p:nvPr/>
        </p:nvSpPr>
        <p:spPr>
          <a:xfrm>
            <a:off x="73137" y="-19050"/>
            <a:ext cx="1148862" cy="137160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329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8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9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" grpId="0" animBg="1"/>
      <p:bldP spid="5" grpId="0" animBg="1"/>
      <p:bldP spid="4" grpId="0" animBg="1"/>
      <p:bldP spid="44" grpId="0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C4EEA564-EAA1-4E21-A6A3-8E4DF73367F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" b="1826"/>
          <a:stretch>
            <a:fillRect/>
          </a:stretch>
        </p:blipFill>
        <p:spPr>
          <a:xfrm>
            <a:off x="11239276" y="369692"/>
            <a:ext cx="13468148" cy="12976615"/>
          </a:xfr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8F487C8-F2C3-4FEE-8B1E-150FBA532596}"/>
              </a:ext>
            </a:extLst>
          </p:cNvPr>
          <p:cNvSpPr>
            <a:spLocks/>
          </p:cNvSpPr>
          <p:nvPr/>
        </p:nvSpPr>
        <p:spPr bwMode="auto">
          <a:xfrm rot="1800000">
            <a:off x="6108514" y="-4663120"/>
            <a:ext cx="23004139" cy="23004141"/>
          </a:xfrm>
          <a:custGeom>
            <a:avLst/>
            <a:gdLst>
              <a:gd name="connsiteX0" fmla="*/ 10456427 w 20912854"/>
              <a:gd name="connsiteY0" fmla="*/ 6028864 h 20912855"/>
              <a:gd name="connsiteX1" fmla="*/ 7821943 w 20912854"/>
              <a:gd name="connsiteY1" fmla="*/ 7120044 h 20912855"/>
              <a:gd name="connsiteX2" fmla="*/ 7121444 w 20912854"/>
              <a:gd name="connsiteY2" fmla="*/ 7820837 h 20912855"/>
              <a:gd name="connsiteX3" fmla="*/ 7121444 w 20912854"/>
              <a:gd name="connsiteY3" fmla="*/ 13092017 h 20912855"/>
              <a:gd name="connsiteX4" fmla="*/ 7821943 w 20912854"/>
              <a:gd name="connsiteY4" fmla="*/ 13792810 h 20912855"/>
              <a:gd name="connsiteX5" fmla="*/ 13090911 w 20912854"/>
              <a:gd name="connsiteY5" fmla="*/ 13792810 h 20912855"/>
              <a:gd name="connsiteX6" fmla="*/ 13791410 w 20912854"/>
              <a:gd name="connsiteY6" fmla="*/ 13092017 h 20912855"/>
              <a:gd name="connsiteX7" fmla="*/ 13791410 w 20912854"/>
              <a:gd name="connsiteY7" fmla="*/ 7820837 h 20912855"/>
              <a:gd name="connsiteX8" fmla="*/ 13090911 w 20912854"/>
              <a:gd name="connsiteY8" fmla="*/ 7120044 h 20912855"/>
              <a:gd name="connsiteX9" fmla="*/ 10456427 w 20912854"/>
              <a:gd name="connsiteY9" fmla="*/ 6028864 h 20912855"/>
              <a:gd name="connsiteX10" fmla="*/ 10456427 w 20912854"/>
              <a:gd name="connsiteY10" fmla="*/ 0 h 20912855"/>
              <a:gd name="connsiteX11" fmla="*/ 20912854 w 20912854"/>
              <a:gd name="connsiteY11" fmla="*/ 10456428 h 20912855"/>
              <a:gd name="connsiteX12" fmla="*/ 10456427 w 20912854"/>
              <a:gd name="connsiteY12" fmla="*/ 20912855 h 20912855"/>
              <a:gd name="connsiteX13" fmla="*/ 0 w 20912854"/>
              <a:gd name="connsiteY13" fmla="*/ 10456428 h 20912855"/>
              <a:gd name="connsiteX14" fmla="*/ 10456427 w 20912854"/>
              <a:gd name="connsiteY14" fmla="*/ 0 h 2091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12854" h="20912855">
                <a:moveTo>
                  <a:pt x="10456427" y="6028864"/>
                </a:moveTo>
                <a:cubicBezTo>
                  <a:pt x="9502759" y="6028864"/>
                  <a:pt x="8549091" y="6392591"/>
                  <a:pt x="7821943" y="7120044"/>
                </a:cubicBezTo>
                <a:cubicBezTo>
                  <a:pt x="7821943" y="7120044"/>
                  <a:pt x="7821943" y="7120044"/>
                  <a:pt x="7121444" y="7820837"/>
                </a:cubicBezTo>
                <a:cubicBezTo>
                  <a:pt x="5667149" y="9275744"/>
                  <a:pt x="5667149" y="11637111"/>
                  <a:pt x="7121444" y="13092017"/>
                </a:cubicBezTo>
                <a:cubicBezTo>
                  <a:pt x="7121444" y="13092017"/>
                  <a:pt x="7121444" y="13092017"/>
                  <a:pt x="7821943" y="13792810"/>
                </a:cubicBezTo>
                <a:cubicBezTo>
                  <a:pt x="9276239" y="15247717"/>
                  <a:pt x="11636615" y="15247717"/>
                  <a:pt x="13090911" y="13792810"/>
                </a:cubicBezTo>
                <a:cubicBezTo>
                  <a:pt x="13090911" y="13792810"/>
                  <a:pt x="13090911" y="13792810"/>
                  <a:pt x="13791410" y="13092017"/>
                </a:cubicBezTo>
                <a:cubicBezTo>
                  <a:pt x="15245706" y="11637111"/>
                  <a:pt x="15245706" y="9275744"/>
                  <a:pt x="13791410" y="7820837"/>
                </a:cubicBezTo>
                <a:cubicBezTo>
                  <a:pt x="13791410" y="7820837"/>
                  <a:pt x="13791410" y="7820837"/>
                  <a:pt x="13090911" y="7120044"/>
                </a:cubicBezTo>
                <a:cubicBezTo>
                  <a:pt x="12363763" y="6392591"/>
                  <a:pt x="11410095" y="6028864"/>
                  <a:pt x="10456427" y="6028864"/>
                </a:cubicBezTo>
                <a:close/>
                <a:moveTo>
                  <a:pt x="10456427" y="0"/>
                </a:moveTo>
                <a:cubicBezTo>
                  <a:pt x="16231352" y="0"/>
                  <a:pt x="20912854" y="4681502"/>
                  <a:pt x="20912854" y="10456428"/>
                </a:cubicBezTo>
                <a:cubicBezTo>
                  <a:pt x="20912854" y="16231352"/>
                  <a:pt x="16231352" y="20912855"/>
                  <a:pt x="10456427" y="20912855"/>
                </a:cubicBezTo>
                <a:cubicBezTo>
                  <a:pt x="4681502" y="20912855"/>
                  <a:pt x="0" y="16231352"/>
                  <a:pt x="0" y="10456428"/>
                </a:cubicBezTo>
                <a:cubicBezTo>
                  <a:pt x="0" y="4681502"/>
                  <a:pt x="4681502" y="0"/>
                  <a:pt x="10456427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6513FE8-59B4-4272-8D06-AF6F1DE4C281}"/>
              </a:ext>
            </a:extLst>
          </p:cNvPr>
          <p:cNvSpPr>
            <a:spLocks/>
          </p:cNvSpPr>
          <p:nvPr/>
        </p:nvSpPr>
        <p:spPr bwMode="auto">
          <a:xfrm rot="20700000">
            <a:off x="5450947" y="-5301637"/>
            <a:ext cx="24319273" cy="24319274"/>
          </a:xfrm>
          <a:custGeom>
            <a:avLst/>
            <a:gdLst>
              <a:gd name="connsiteX0" fmla="*/ 10456427 w 20912854"/>
              <a:gd name="connsiteY0" fmla="*/ 6028864 h 20912855"/>
              <a:gd name="connsiteX1" fmla="*/ 7821943 w 20912854"/>
              <a:gd name="connsiteY1" fmla="*/ 7120044 h 20912855"/>
              <a:gd name="connsiteX2" fmla="*/ 7121444 w 20912854"/>
              <a:gd name="connsiteY2" fmla="*/ 7820837 h 20912855"/>
              <a:gd name="connsiteX3" fmla="*/ 7121444 w 20912854"/>
              <a:gd name="connsiteY3" fmla="*/ 13092017 h 20912855"/>
              <a:gd name="connsiteX4" fmla="*/ 7821943 w 20912854"/>
              <a:gd name="connsiteY4" fmla="*/ 13792810 h 20912855"/>
              <a:gd name="connsiteX5" fmla="*/ 13090911 w 20912854"/>
              <a:gd name="connsiteY5" fmla="*/ 13792810 h 20912855"/>
              <a:gd name="connsiteX6" fmla="*/ 13791410 w 20912854"/>
              <a:gd name="connsiteY6" fmla="*/ 13092017 h 20912855"/>
              <a:gd name="connsiteX7" fmla="*/ 13791410 w 20912854"/>
              <a:gd name="connsiteY7" fmla="*/ 7820837 h 20912855"/>
              <a:gd name="connsiteX8" fmla="*/ 13090911 w 20912854"/>
              <a:gd name="connsiteY8" fmla="*/ 7120044 h 20912855"/>
              <a:gd name="connsiteX9" fmla="*/ 10456427 w 20912854"/>
              <a:gd name="connsiteY9" fmla="*/ 6028864 h 20912855"/>
              <a:gd name="connsiteX10" fmla="*/ 10456427 w 20912854"/>
              <a:gd name="connsiteY10" fmla="*/ 0 h 20912855"/>
              <a:gd name="connsiteX11" fmla="*/ 20912854 w 20912854"/>
              <a:gd name="connsiteY11" fmla="*/ 10456428 h 20912855"/>
              <a:gd name="connsiteX12" fmla="*/ 10456427 w 20912854"/>
              <a:gd name="connsiteY12" fmla="*/ 20912855 h 20912855"/>
              <a:gd name="connsiteX13" fmla="*/ 0 w 20912854"/>
              <a:gd name="connsiteY13" fmla="*/ 10456428 h 20912855"/>
              <a:gd name="connsiteX14" fmla="*/ 10456427 w 20912854"/>
              <a:gd name="connsiteY14" fmla="*/ 0 h 2091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12854" h="20912855">
                <a:moveTo>
                  <a:pt x="10456427" y="6028864"/>
                </a:moveTo>
                <a:cubicBezTo>
                  <a:pt x="9502759" y="6028864"/>
                  <a:pt x="8549091" y="6392591"/>
                  <a:pt x="7821943" y="7120044"/>
                </a:cubicBezTo>
                <a:cubicBezTo>
                  <a:pt x="7821943" y="7120044"/>
                  <a:pt x="7821943" y="7120044"/>
                  <a:pt x="7121444" y="7820837"/>
                </a:cubicBezTo>
                <a:cubicBezTo>
                  <a:pt x="5667149" y="9275744"/>
                  <a:pt x="5667149" y="11637111"/>
                  <a:pt x="7121444" y="13092017"/>
                </a:cubicBezTo>
                <a:cubicBezTo>
                  <a:pt x="7121444" y="13092017"/>
                  <a:pt x="7121444" y="13092017"/>
                  <a:pt x="7821943" y="13792810"/>
                </a:cubicBezTo>
                <a:cubicBezTo>
                  <a:pt x="9276239" y="15247717"/>
                  <a:pt x="11636615" y="15247717"/>
                  <a:pt x="13090911" y="13792810"/>
                </a:cubicBezTo>
                <a:cubicBezTo>
                  <a:pt x="13090911" y="13792810"/>
                  <a:pt x="13090911" y="13792810"/>
                  <a:pt x="13791410" y="13092017"/>
                </a:cubicBezTo>
                <a:cubicBezTo>
                  <a:pt x="15245706" y="11637111"/>
                  <a:pt x="15245706" y="9275744"/>
                  <a:pt x="13791410" y="7820837"/>
                </a:cubicBezTo>
                <a:cubicBezTo>
                  <a:pt x="13791410" y="7820837"/>
                  <a:pt x="13791410" y="7820837"/>
                  <a:pt x="13090911" y="7120044"/>
                </a:cubicBezTo>
                <a:cubicBezTo>
                  <a:pt x="12363763" y="6392591"/>
                  <a:pt x="11410095" y="6028864"/>
                  <a:pt x="10456427" y="6028864"/>
                </a:cubicBezTo>
                <a:close/>
                <a:moveTo>
                  <a:pt x="10456427" y="0"/>
                </a:moveTo>
                <a:cubicBezTo>
                  <a:pt x="16231352" y="0"/>
                  <a:pt x="20912854" y="4681502"/>
                  <a:pt x="20912854" y="10456428"/>
                </a:cubicBezTo>
                <a:cubicBezTo>
                  <a:pt x="20912854" y="16231352"/>
                  <a:pt x="16231352" y="20912855"/>
                  <a:pt x="10456427" y="20912855"/>
                </a:cubicBezTo>
                <a:cubicBezTo>
                  <a:pt x="4681502" y="20912855"/>
                  <a:pt x="0" y="16231352"/>
                  <a:pt x="0" y="10456428"/>
                </a:cubicBezTo>
                <a:cubicBezTo>
                  <a:pt x="0" y="4681502"/>
                  <a:pt x="4681502" y="0"/>
                  <a:pt x="10456427" y="0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31E18FD-DCDF-4791-B24A-41326B9A49B1}"/>
              </a:ext>
            </a:extLst>
          </p:cNvPr>
          <p:cNvSpPr>
            <a:spLocks/>
          </p:cNvSpPr>
          <p:nvPr/>
        </p:nvSpPr>
        <p:spPr bwMode="auto">
          <a:xfrm rot="20989499">
            <a:off x="4958307" y="-5794277"/>
            <a:ext cx="25304553" cy="25304555"/>
          </a:xfrm>
          <a:custGeom>
            <a:avLst/>
            <a:gdLst>
              <a:gd name="connsiteX0" fmla="*/ 10456427 w 20912854"/>
              <a:gd name="connsiteY0" fmla="*/ 6028864 h 20912855"/>
              <a:gd name="connsiteX1" fmla="*/ 7821943 w 20912854"/>
              <a:gd name="connsiteY1" fmla="*/ 7120044 h 20912855"/>
              <a:gd name="connsiteX2" fmla="*/ 7121444 w 20912854"/>
              <a:gd name="connsiteY2" fmla="*/ 7820837 h 20912855"/>
              <a:gd name="connsiteX3" fmla="*/ 7121444 w 20912854"/>
              <a:gd name="connsiteY3" fmla="*/ 13092017 h 20912855"/>
              <a:gd name="connsiteX4" fmla="*/ 7821943 w 20912854"/>
              <a:gd name="connsiteY4" fmla="*/ 13792810 h 20912855"/>
              <a:gd name="connsiteX5" fmla="*/ 13090911 w 20912854"/>
              <a:gd name="connsiteY5" fmla="*/ 13792810 h 20912855"/>
              <a:gd name="connsiteX6" fmla="*/ 13791410 w 20912854"/>
              <a:gd name="connsiteY6" fmla="*/ 13092017 h 20912855"/>
              <a:gd name="connsiteX7" fmla="*/ 13791410 w 20912854"/>
              <a:gd name="connsiteY7" fmla="*/ 7820837 h 20912855"/>
              <a:gd name="connsiteX8" fmla="*/ 13090911 w 20912854"/>
              <a:gd name="connsiteY8" fmla="*/ 7120044 h 20912855"/>
              <a:gd name="connsiteX9" fmla="*/ 10456427 w 20912854"/>
              <a:gd name="connsiteY9" fmla="*/ 6028864 h 20912855"/>
              <a:gd name="connsiteX10" fmla="*/ 10456427 w 20912854"/>
              <a:gd name="connsiteY10" fmla="*/ 0 h 20912855"/>
              <a:gd name="connsiteX11" fmla="*/ 20912854 w 20912854"/>
              <a:gd name="connsiteY11" fmla="*/ 10456428 h 20912855"/>
              <a:gd name="connsiteX12" fmla="*/ 10456427 w 20912854"/>
              <a:gd name="connsiteY12" fmla="*/ 20912855 h 20912855"/>
              <a:gd name="connsiteX13" fmla="*/ 0 w 20912854"/>
              <a:gd name="connsiteY13" fmla="*/ 10456428 h 20912855"/>
              <a:gd name="connsiteX14" fmla="*/ 10456427 w 20912854"/>
              <a:gd name="connsiteY14" fmla="*/ 0 h 2091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12854" h="20912855">
                <a:moveTo>
                  <a:pt x="10456427" y="6028864"/>
                </a:moveTo>
                <a:cubicBezTo>
                  <a:pt x="9502759" y="6028864"/>
                  <a:pt x="8549091" y="6392591"/>
                  <a:pt x="7821943" y="7120044"/>
                </a:cubicBezTo>
                <a:cubicBezTo>
                  <a:pt x="7821943" y="7120044"/>
                  <a:pt x="7821943" y="7120044"/>
                  <a:pt x="7121444" y="7820837"/>
                </a:cubicBezTo>
                <a:cubicBezTo>
                  <a:pt x="5667149" y="9275744"/>
                  <a:pt x="5667149" y="11637111"/>
                  <a:pt x="7121444" y="13092017"/>
                </a:cubicBezTo>
                <a:cubicBezTo>
                  <a:pt x="7121444" y="13092017"/>
                  <a:pt x="7121444" y="13092017"/>
                  <a:pt x="7821943" y="13792810"/>
                </a:cubicBezTo>
                <a:cubicBezTo>
                  <a:pt x="9276239" y="15247717"/>
                  <a:pt x="11636615" y="15247717"/>
                  <a:pt x="13090911" y="13792810"/>
                </a:cubicBezTo>
                <a:cubicBezTo>
                  <a:pt x="13090911" y="13792810"/>
                  <a:pt x="13090911" y="13792810"/>
                  <a:pt x="13791410" y="13092017"/>
                </a:cubicBezTo>
                <a:cubicBezTo>
                  <a:pt x="15245706" y="11637111"/>
                  <a:pt x="15245706" y="9275744"/>
                  <a:pt x="13791410" y="7820837"/>
                </a:cubicBezTo>
                <a:cubicBezTo>
                  <a:pt x="13791410" y="7820837"/>
                  <a:pt x="13791410" y="7820837"/>
                  <a:pt x="13090911" y="7120044"/>
                </a:cubicBezTo>
                <a:cubicBezTo>
                  <a:pt x="12363763" y="6392591"/>
                  <a:pt x="11410095" y="6028864"/>
                  <a:pt x="10456427" y="6028864"/>
                </a:cubicBezTo>
                <a:close/>
                <a:moveTo>
                  <a:pt x="10456427" y="0"/>
                </a:moveTo>
                <a:cubicBezTo>
                  <a:pt x="16231352" y="0"/>
                  <a:pt x="20912854" y="4681502"/>
                  <a:pt x="20912854" y="10456428"/>
                </a:cubicBezTo>
                <a:cubicBezTo>
                  <a:pt x="20912854" y="16231352"/>
                  <a:pt x="16231352" y="20912855"/>
                  <a:pt x="10456427" y="20912855"/>
                </a:cubicBezTo>
                <a:cubicBezTo>
                  <a:pt x="4681502" y="20912855"/>
                  <a:pt x="0" y="16231352"/>
                  <a:pt x="0" y="10456428"/>
                </a:cubicBezTo>
                <a:cubicBezTo>
                  <a:pt x="0" y="4681502"/>
                  <a:pt x="4681502" y="0"/>
                  <a:pt x="10456427" y="0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F11C7FA-A585-49E4-8246-72E1EAC903BC}"/>
              </a:ext>
            </a:extLst>
          </p:cNvPr>
          <p:cNvSpPr>
            <a:spLocks/>
          </p:cNvSpPr>
          <p:nvPr/>
        </p:nvSpPr>
        <p:spPr bwMode="auto">
          <a:xfrm>
            <a:off x="4039611" y="-6643118"/>
            <a:ext cx="27141943" cy="27141946"/>
          </a:xfrm>
          <a:custGeom>
            <a:avLst/>
            <a:gdLst>
              <a:gd name="connsiteX0" fmla="*/ 10456427 w 20912854"/>
              <a:gd name="connsiteY0" fmla="*/ 6028864 h 20912855"/>
              <a:gd name="connsiteX1" fmla="*/ 7821943 w 20912854"/>
              <a:gd name="connsiteY1" fmla="*/ 7120044 h 20912855"/>
              <a:gd name="connsiteX2" fmla="*/ 7121444 w 20912854"/>
              <a:gd name="connsiteY2" fmla="*/ 7820837 h 20912855"/>
              <a:gd name="connsiteX3" fmla="*/ 7121444 w 20912854"/>
              <a:gd name="connsiteY3" fmla="*/ 13092017 h 20912855"/>
              <a:gd name="connsiteX4" fmla="*/ 7821943 w 20912854"/>
              <a:gd name="connsiteY4" fmla="*/ 13792810 h 20912855"/>
              <a:gd name="connsiteX5" fmla="*/ 13090911 w 20912854"/>
              <a:gd name="connsiteY5" fmla="*/ 13792810 h 20912855"/>
              <a:gd name="connsiteX6" fmla="*/ 13791410 w 20912854"/>
              <a:gd name="connsiteY6" fmla="*/ 13092017 h 20912855"/>
              <a:gd name="connsiteX7" fmla="*/ 13791410 w 20912854"/>
              <a:gd name="connsiteY7" fmla="*/ 7820837 h 20912855"/>
              <a:gd name="connsiteX8" fmla="*/ 13090911 w 20912854"/>
              <a:gd name="connsiteY8" fmla="*/ 7120044 h 20912855"/>
              <a:gd name="connsiteX9" fmla="*/ 10456427 w 20912854"/>
              <a:gd name="connsiteY9" fmla="*/ 6028864 h 20912855"/>
              <a:gd name="connsiteX10" fmla="*/ 10456427 w 20912854"/>
              <a:gd name="connsiteY10" fmla="*/ 0 h 20912855"/>
              <a:gd name="connsiteX11" fmla="*/ 20912854 w 20912854"/>
              <a:gd name="connsiteY11" fmla="*/ 10456428 h 20912855"/>
              <a:gd name="connsiteX12" fmla="*/ 10456427 w 20912854"/>
              <a:gd name="connsiteY12" fmla="*/ 20912855 h 20912855"/>
              <a:gd name="connsiteX13" fmla="*/ 0 w 20912854"/>
              <a:gd name="connsiteY13" fmla="*/ 10456428 h 20912855"/>
              <a:gd name="connsiteX14" fmla="*/ 10456427 w 20912854"/>
              <a:gd name="connsiteY14" fmla="*/ 0 h 2091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12854" h="20912855">
                <a:moveTo>
                  <a:pt x="10456427" y="6028864"/>
                </a:moveTo>
                <a:cubicBezTo>
                  <a:pt x="9502759" y="6028864"/>
                  <a:pt x="8549091" y="6392591"/>
                  <a:pt x="7821943" y="7120044"/>
                </a:cubicBezTo>
                <a:cubicBezTo>
                  <a:pt x="7821943" y="7120044"/>
                  <a:pt x="7821943" y="7120044"/>
                  <a:pt x="7121444" y="7820837"/>
                </a:cubicBezTo>
                <a:cubicBezTo>
                  <a:pt x="5667149" y="9275744"/>
                  <a:pt x="5667149" y="11637111"/>
                  <a:pt x="7121444" y="13092017"/>
                </a:cubicBezTo>
                <a:cubicBezTo>
                  <a:pt x="7121444" y="13092017"/>
                  <a:pt x="7121444" y="13092017"/>
                  <a:pt x="7821943" y="13792810"/>
                </a:cubicBezTo>
                <a:cubicBezTo>
                  <a:pt x="9276239" y="15247717"/>
                  <a:pt x="11636615" y="15247717"/>
                  <a:pt x="13090911" y="13792810"/>
                </a:cubicBezTo>
                <a:cubicBezTo>
                  <a:pt x="13090911" y="13792810"/>
                  <a:pt x="13090911" y="13792810"/>
                  <a:pt x="13791410" y="13092017"/>
                </a:cubicBezTo>
                <a:cubicBezTo>
                  <a:pt x="15245706" y="11637111"/>
                  <a:pt x="15245706" y="9275744"/>
                  <a:pt x="13791410" y="7820837"/>
                </a:cubicBezTo>
                <a:cubicBezTo>
                  <a:pt x="13791410" y="7820837"/>
                  <a:pt x="13791410" y="7820837"/>
                  <a:pt x="13090911" y="7120044"/>
                </a:cubicBezTo>
                <a:cubicBezTo>
                  <a:pt x="12363763" y="6392591"/>
                  <a:pt x="11410095" y="6028864"/>
                  <a:pt x="10456427" y="6028864"/>
                </a:cubicBezTo>
                <a:close/>
                <a:moveTo>
                  <a:pt x="10456427" y="0"/>
                </a:moveTo>
                <a:cubicBezTo>
                  <a:pt x="16231352" y="0"/>
                  <a:pt x="20912854" y="4681502"/>
                  <a:pt x="20912854" y="10456428"/>
                </a:cubicBezTo>
                <a:cubicBezTo>
                  <a:pt x="20912854" y="16231352"/>
                  <a:pt x="16231352" y="20912855"/>
                  <a:pt x="10456427" y="20912855"/>
                </a:cubicBezTo>
                <a:cubicBezTo>
                  <a:pt x="4681502" y="20912855"/>
                  <a:pt x="0" y="16231352"/>
                  <a:pt x="0" y="10456428"/>
                </a:cubicBezTo>
                <a:cubicBezTo>
                  <a:pt x="0" y="4681502"/>
                  <a:pt x="4681502" y="0"/>
                  <a:pt x="104564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8D213-0BA9-47D7-9B2D-263043B49025}"/>
              </a:ext>
            </a:extLst>
          </p:cNvPr>
          <p:cNvSpPr txBox="1"/>
          <p:nvPr/>
        </p:nvSpPr>
        <p:spPr>
          <a:xfrm>
            <a:off x="73137" y="-19050"/>
            <a:ext cx="1148862" cy="137160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DE9287-3BB4-4A10-998D-5D858659E1AC}"/>
              </a:ext>
            </a:extLst>
          </p:cNvPr>
          <p:cNvSpPr txBox="1"/>
          <p:nvPr/>
        </p:nvSpPr>
        <p:spPr>
          <a:xfrm>
            <a:off x="647567" y="1939715"/>
            <a:ext cx="1124207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https://Youtube.com/Nicolas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37593F-99E4-4658-963A-EF8821D32FE2}"/>
              </a:ext>
            </a:extLst>
          </p:cNvPr>
          <p:cNvSpPr txBox="1"/>
          <p:nvPr/>
        </p:nvSpPr>
        <p:spPr>
          <a:xfrm>
            <a:off x="13350239" y="4991851"/>
            <a:ext cx="7718303" cy="3665804"/>
          </a:xfrm>
          <a:prstGeom prst="rect">
            <a:avLst/>
          </a:prstGeom>
          <a:solidFill>
            <a:srgbClr val="011903"/>
          </a:solidFill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D8F0C9-2603-4912-B317-4BB33A644EE8}"/>
              </a:ext>
            </a:extLst>
          </p:cNvPr>
          <p:cNvSpPr txBox="1"/>
          <p:nvPr/>
        </p:nvSpPr>
        <p:spPr>
          <a:xfrm>
            <a:off x="13077612" y="5383514"/>
            <a:ext cx="8823383" cy="1862048"/>
          </a:xfrm>
          <a:prstGeom prst="rect">
            <a:avLst/>
          </a:prstGeom>
          <a:solidFill>
            <a:srgbClr val="011903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1500" b="1" dirty="0">
                <a:solidFill>
                  <a:schemeClr val="bg1"/>
                </a:solidFill>
                <a:latin typeface="+mj-lt"/>
              </a:rPr>
              <a:t>References</a:t>
            </a:r>
            <a:endParaRPr lang="en-IN" sz="11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41DB8D-BC8E-4DB4-A627-23F313803150}"/>
              </a:ext>
            </a:extLst>
          </p:cNvPr>
          <p:cNvSpPr txBox="1"/>
          <p:nvPr/>
        </p:nvSpPr>
        <p:spPr>
          <a:xfrm>
            <a:off x="602858" y="3343959"/>
            <a:ext cx="1124207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https://tensorflow.js/models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A4CBF6-0084-4BFC-84B9-05217D5BC9AA}"/>
              </a:ext>
            </a:extLst>
          </p:cNvPr>
          <p:cNvSpPr txBox="1"/>
          <p:nvPr/>
        </p:nvSpPr>
        <p:spPr>
          <a:xfrm>
            <a:off x="602859" y="4978523"/>
            <a:ext cx="1124207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https://tensorflow.js/models/org/coco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673991-5E2C-4D72-B6B8-CEDADA40533D}"/>
              </a:ext>
            </a:extLst>
          </p:cNvPr>
          <p:cNvSpPr txBox="1"/>
          <p:nvPr/>
        </p:nvSpPr>
        <p:spPr>
          <a:xfrm>
            <a:off x="647568" y="6656192"/>
            <a:ext cx="1124207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https://openow.js/models/org/coco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881A32-DE5D-4266-A4DD-71A4D845157A}"/>
              </a:ext>
            </a:extLst>
          </p:cNvPr>
          <p:cNvSpPr txBox="1"/>
          <p:nvPr/>
        </p:nvSpPr>
        <p:spPr>
          <a:xfrm>
            <a:off x="426719" y="8290756"/>
            <a:ext cx="1124207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https://odgfdfhdhdow.js/models/org/coco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563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8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9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" grpId="0" animBg="1"/>
      <p:bldP spid="5" grpId="0" animBg="1"/>
      <p:bldP spid="4" grpId="0" animBg="1"/>
      <p:bldP spid="44" grpId="0"/>
      <p:bldP spid="11" grpId="0"/>
      <p:bldP spid="12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970F100-5F17-4FA8-ABE2-238D7F5FA9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D6F333-D127-41E7-BA7C-823A239541E0}"/>
              </a:ext>
            </a:extLst>
          </p:cNvPr>
          <p:cNvSpPr/>
          <p:nvPr/>
        </p:nvSpPr>
        <p:spPr>
          <a:xfrm>
            <a:off x="8920961" y="14662768"/>
            <a:ext cx="654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https://pixabay.com/en/metro-st-petersburg-tube-tunnel-3714290/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D2CD189-ECC0-4CC1-8EE2-17E3640DBDA3}"/>
              </a:ext>
            </a:extLst>
          </p:cNvPr>
          <p:cNvSpPr>
            <a:spLocks/>
          </p:cNvSpPr>
          <p:nvPr/>
        </p:nvSpPr>
        <p:spPr bwMode="auto">
          <a:xfrm>
            <a:off x="1563687" y="-3771900"/>
            <a:ext cx="21259801" cy="21259800"/>
          </a:xfrm>
          <a:custGeom>
            <a:avLst/>
            <a:gdLst>
              <a:gd name="connsiteX0" fmla="*/ 10629901 w 21259801"/>
              <a:gd name="connsiteY0" fmla="*/ 5272549 h 21259800"/>
              <a:gd name="connsiteX1" fmla="*/ 7442175 w 21259801"/>
              <a:gd name="connsiteY1" fmla="*/ 6592877 h 21259800"/>
              <a:gd name="connsiteX2" fmla="*/ 6594572 w 21259801"/>
              <a:gd name="connsiteY2" fmla="*/ 7440836 h 21259800"/>
              <a:gd name="connsiteX3" fmla="*/ 6594572 w 21259801"/>
              <a:gd name="connsiteY3" fmla="*/ 13818964 h 21259800"/>
              <a:gd name="connsiteX4" fmla="*/ 7442175 w 21259801"/>
              <a:gd name="connsiteY4" fmla="*/ 14666924 h 21259800"/>
              <a:gd name="connsiteX5" fmla="*/ 13817626 w 21259801"/>
              <a:gd name="connsiteY5" fmla="*/ 14666924 h 21259800"/>
              <a:gd name="connsiteX6" fmla="*/ 14665230 w 21259801"/>
              <a:gd name="connsiteY6" fmla="*/ 13818964 h 21259800"/>
              <a:gd name="connsiteX7" fmla="*/ 14665230 w 21259801"/>
              <a:gd name="connsiteY7" fmla="*/ 7440836 h 21259800"/>
              <a:gd name="connsiteX8" fmla="*/ 13817626 w 21259801"/>
              <a:gd name="connsiteY8" fmla="*/ 6592877 h 21259800"/>
              <a:gd name="connsiteX9" fmla="*/ 10629901 w 21259801"/>
              <a:gd name="connsiteY9" fmla="*/ 5272549 h 21259800"/>
              <a:gd name="connsiteX10" fmla="*/ 10629900 w 21259801"/>
              <a:gd name="connsiteY10" fmla="*/ 0 h 21259800"/>
              <a:gd name="connsiteX11" fmla="*/ 21259801 w 21259801"/>
              <a:gd name="connsiteY11" fmla="*/ 10629900 h 21259800"/>
              <a:gd name="connsiteX12" fmla="*/ 10629900 w 21259801"/>
              <a:gd name="connsiteY12" fmla="*/ 21259800 h 21259800"/>
              <a:gd name="connsiteX13" fmla="*/ 0 w 21259801"/>
              <a:gd name="connsiteY13" fmla="*/ 10629900 h 21259800"/>
              <a:gd name="connsiteX14" fmla="*/ 10629900 w 21259801"/>
              <a:gd name="connsiteY14" fmla="*/ 0 h 2125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259801" h="21259800">
                <a:moveTo>
                  <a:pt x="10629901" y="5272549"/>
                </a:moveTo>
                <a:cubicBezTo>
                  <a:pt x="9475963" y="5272549"/>
                  <a:pt x="8322024" y="5712658"/>
                  <a:pt x="7442175" y="6592877"/>
                </a:cubicBezTo>
                <a:cubicBezTo>
                  <a:pt x="7442175" y="6592877"/>
                  <a:pt x="7442175" y="6592877"/>
                  <a:pt x="6594572" y="7440836"/>
                </a:cubicBezTo>
                <a:cubicBezTo>
                  <a:pt x="4834874" y="9201274"/>
                  <a:pt x="4834874" y="12058527"/>
                  <a:pt x="6594572" y="13818964"/>
                </a:cubicBezTo>
                <a:cubicBezTo>
                  <a:pt x="6594572" y="13818964"/>
                  <a:pt x="6594572" y="13818964"/>
                  <a:pt x="7442175" y="14666924"/>
                </a:cubicBezTo>
                <a:cubicBezTo>
                  <a:pt x="9201873" y="16427361"/>
                  <a:pt x="12057928" y="16427361"/>
                  <a:pt x="13817626" y="14666924"/>
                </a:cubicBezTo>
                <a:cubicBezTo>
                  <a:pt x="13817626" y="14666924"/>
                  <a:pt x="13817626" y="14666924"/>
                  <a:pt x="14665230" y="13818964"/>
                </a:cubicBezTo>
                <a:cubicBezTo>
                  <a:pt x="16424929" y="12058527"/>
                  <a:pt x="16424929" y="9201274"/>
                  <a:pt x="14665230" y="7440836"/>
                </a:cubicBezTo>
                <a:cubicBezTo>
                  <a:pt x="14665230" y="7440836"/>
                  <a:pt x="14665230" y="7440836"/>
                  <a:pt x="13817626" y="6592877"/>
                </a:cubicBezTo>
                <a:cubicBezTo>
                  <a:pt x="12937777" y="5712658"/>
                  <a:pt x="11783839" y="5272549"/>
                  <a:pt x="10629901" y="5272549"/>
                </a:cubicBezTo>
                <a:close/>
                <a:moveTo>
                  <a:pt x="10629900" y="0"/>
                </a:moveTo>
                <a:cubicBezTo>
                  <a:pt x="16500633" y="0"/>
                  <a:pt x="21259801" y="4759168"/>
                  <a:pt x="21259801" y="10629900"/>
                </a:cubicBezTo>
                <a:cubicBezTo>
                  <a:pt x="21259801" y="16500632"/>
                  <a:pt x="16500633" y="21259800"/>
                  <a:pt x="10629900" y="21259800"/>
                </a:cubicBezTo>
                <a:cubicBezTo>
                  <a:pt x="4759168" y="21259800"/>
                  <a:pt x="0" y="16500632"/>
                  <a:pt x="0" y="10629900"/>
                </a:cubicBezTo>
                <a:cubicBezTo>
                  <a:pt x="0" y="4759168"/>
                  <a:pt x="4759168" y="0"/>
                  <a:pt x="106299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27CC15E1-61D3-4706-84AB-BAB6AEBED9B4}"/>
              </a:ext>
            </a:extLst>
          </p:cNvPr>
          <p:cNvSpPr>
            <a:spLocks/>
          </p:cNvSpPr>
          <p:nvPr/>
        </p:nvSpPr>
        <p:spPr bwMode="auto">
          <a:xfrm>
            <a:off x="5181604" y="-156927"/>
            <a:ext cx="14023967" cy="14029855"/>
          </a:xfrm>
          <a:custGeom>
            <a:avLst/>
            <a:gdLst>
              <a:gd name="T0" fmla="*/ 2134 w 2516"/>
              <a:gd name="T1" fmla="*/ 1950 h 2516"/>
              <a:gd name="T2" fmla="*/ 1950 w 2516"/>
              <a:gd name="T3" fmla="*/ 2134 h 2516"/>
              <a:gd name="T4" fmla="*/ 566 w 2516"/>
              <a:gd name="T5" fmla="*/ 2134 h 2516"/>
              <a:gd name="T6" fmla="*/ 382 w 2516"/>
              <a:gd name="T7" fmla="*/ 1950 h 2516"/>
              <a:gd name="T8" fmla="*/ 382 w 2516"/>
              <a:gd name="T9" fmla="*/ 566 h 2516"/>
              <a:gd name="T10" fmla="*/ 566 w 2516"/>
              <a:gd name="T11" fmla="*/ 382 h 2516"/>
              <a:gd name="T12" fmla="*/ 1950 w 2516"/>
              <a:gd name="T13" fmla="*/ 382 h 2516"/>
              <a:gd name="T14" fmla="*/ 2134 w 2516"/>
              <a:gd name="T15" fmla="*/ 566 h 2516"/>
              <a:gd name="T16" fmla="*/ 2134 w 2516"/>
              <a:gd name="T17" fmla="*/ 1950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6" h="2516">
                <a:moveTo>
                  <a:pt x="2134" y="1950"/>
                </a:moveTo>
                <a:cubicBezTo>
                  <a:pt x="1950" y="2134"/>
                  <a:pt x="1950" y="2134"/>
                  <a:pt x="1950" y="2134"/>
                </a:cubicBezTo>
                <a:cubicBezTo>
                  <a:pt x="1568" y="2516"/>
                  <a:pt x="948" y="2516"/>
                  <a:pt x="566" y="2134"/>
                </a:cubicBezTo>
                <a:cubicBezTo>
                  <a:pt x="382" y="1950"/>
                  <a:pt x="382" y="1950"/>
                  <a:pt x="382" y="1950"/>
                </a:cubicBezTo>
                <a:cubicBezTo>
                  <a:pt x="0" y="1568"/>
                  <a:pt x="0" y="948"/>
                  <a:pt x="382" y="566"/>
                </a:cubicBezTo>
                <a:cubicBezTo>
                  <a:pt x="566" y="382"/>
                  <a:pt x="566" y="382"/>
                  <a:pt x="566" y="382"/>
                </a:cubicBezTo>
                <a:cubicBezTo>
                  <a:pt x="948" y="0"/>
                  <a:pt x="1568" y="0"/>
                  <a:pt x="1950" y="382"/>
                </a:cubicBezTo>
                <a:cubicBezTo>
                  <a:pt x="2134" y="566"/>
                  <a:pt x="2134" y="566"/>
                  <a:pt x="2134" y="566"/>
                </a:cubicBezTo>
                <a:cubicBezTo>
                  <a:pt x="2516" y="948"/>
                  <a:pt x="2516" y="1568"/>
                  <a:pt x="2134" y="195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5BADBF-4244-4B8B-B795-2F45B65C7CFA}"/>
              </a:ext>
            </a:extLst>
          </p:cNvPr>
          <p:cNvSpPr/>
          <p:nvPr/>
        </p:nvSpPr>
        <p:spPr>
          <a:xfrm>
            <a:off x="8323650" y="15231924"/>
            <a:ext cx="7739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https://www.pexels.com/photo/business-codes-coding-communication-360591/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9C44AC-8CB6-47E8-A0D5-7474F730B95E}"/>
              </a:ext>
            </a:extLst>
          </p:cNvPr>
          <p:cNvSpPr/>
          <p:nvPr/>
        </p:nvSpPr>
        <p:spPr>
          <a:xfrm>
            <a:off x="4297645" y="-1037942"/>
            <a:ext cx="15791884" cy="15791884"/>
          </a:xfrm>
          <a:prstGeom prst="ellipse">
            <a:avLst/>
          </a:prstGeom>
          <a:noFill/>
          <a:ln w="762000">
            <a:solidFill>
              <a:schemeClr val="tx1">
                <a:lumMod val="90000"/>
                <a:lumOff val="10000"/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8F5562-4DF5-46AE-9BD8-2A01C299634D}"/>
              </a:ext>
            </a:extLst>
          </p:cNvPr>
          <p:cNvSpPr txBox="1"/>
          <p:nvPr/>
        </p:nvSpPr>
        <p:spPr>
          <a:xfrm>
            <a:off x="5422349" y="5196007"/>
            <a:ext cx="13542490" cy="33239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1000" b="1" dirty="0">
                <a:solidFill>
                  <a:srgbClr val="FFFFFF"/>
                </a:solidFill>
                <a:effectLst>
                  <a:outerShdw blurRad="241300" sx="102000" sy="102000" algn="ctr" rotWithShape="0">
                    <a:schemeClr val="accent1">
                      <a:alpha val="66000"/>
                    </a:schemeClr>
                  </a:outerShdw>
                </a:effectLst>
                <a:latin typeface="+mj-lt"/>
              </a:rPr>
              <a:t>Thank you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3CBEE9-D775-4F15-9F39-56C2571F5ADC}"/>
              </a:ext>
            </a:extLst>
          </p:cNvPr>
          <p:cNvSpPr txBox="1"/>
          <p:nvPr/>
        </p:nvSpPr>
        <p:spPr>
          <a:xfrm>
            <a:off x="23238313" y="0"/>
            <a:ext cx="1148862" cy="137160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860D25-265E-44D2-80FC-3527F58C3F68}"/>
              </a:ext>
            </a:extLst>
          </p:cNvPr>
          <p:cNvSpPr txBox="1"/>
          <p:nvPr/>
        </p:nvSpPr>
        <p:spPr>
          <a:xfrm>
            <a:off x="0" y="0"/>
            <a:ext cx="1148862" cy="137160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34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8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68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970F100-5F17-4FA8-ABE2-238D7F5FA9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D6F333-D127-41E7-BA7C-823A239541E0}"/>
              </a:ext>
            </a:extLst>
          </p:cNvPr>
          <p:cNvSpPr/>
          <p:nvPr/>
        </p:nvSpPr>
        <p:spPr>
          <a:xfrm>
            <a:off x="8920961" y="14662768"/>
            <a:ext cx="654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https://pixabay.com/en/metro-st-petersburg-tube-tunnel-3714290/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D2CD189-ECC0-4CC1-8EE2-17E3640DBDA3}"/>
              </a:ext>
            </a:extLst>
          </p:cNvPr>
          <p:cNvSpPr>
            <a:spLocks/>
          </p:cNvSpPr>
          <p:nvPr/>
        </p:nvSpPr>
        <p:spPr bwMode="auto">
          <a:xfrm>
            <a:off x="1563687" y="-3771900"/>
            <a:ext cx="21259801" cy="21259800"/>
          </a:xfrm>
          <a:custGeom>
            <a:avLst/>
            <a:gdLst>
              <a:gd name="connsiteX0" fmla="*/ 10629901 w 21259801"/>
              <a:gd name="connsiteY0" fmla="*/ 5272549 h 21259800"/>
              <a:gd name="connsiteX1" fmla="*/ 7442175 w 21259801"/>
              <a:gd name="connsiteY1" fmla="*/ 6592877 h 21259800"/>
              <a:gd name="connsiteX2" fmla="*/ 6594572 w 21259801"/>
              <a:gd name="connsiteY2" fmla="*/ 7440836 h 21259800"/>
              <a:gd name="connsiteX3" fmla="*/ 6594572 w 21259801"/>
              <a:gd name="connsiteY3" fmla="*/ 13818964 h 21259800"/>
              <a:gd name="connsiteX4" fmla="*/ 7442175 w 21259801"/>
              <a:gd name="connsiteY4" fmla="*/ 14666924 h 21259800"/>
              <a:gd name="connsiteX5" fmla="*/ 13817626 w 21259801"/>
              <a:gd name="connsiteY5" fmla="*/ 14666924 h 21259800"/>
              <a:gd name="connsiteX6" fmla="*/ 14665230 w 21259801"/>
              <a:gd name="connsiteY6" fmla="*/ 13818964 h 21259800"/>
              <a:gd name="connsiteX7" fmla="*/ 14665230 w 21259801"/>
              <a:gd name="connsiteY7" fmla="*/ 7440836 h 21259800"/>
              <a:gd name="connsiteX8" fmla="*/ 13817626 w 21259801"/>
              <a:gd name="connsiteY8" fmla="*/ 6592877 h 21259800"/>
              <a:gd name="connsiteX9" fmla="*/ 10629901 w 21259801"/>
              <a:gd name="connsiteY9" fmla="*/ 5272549 h 21259800"/>
              <a:gd name="connsiteX10" fmla="*/ 10629900 w 21259801"/>
              <a:gd name="connsiteY10" fmla="*/ 0 h 21259800"/>
              <a:gd name="connsiteX11" fmla="*/ 21259801 w 21259801"/>
              <a:gd name="connsiteY11" fmla="*/ 10629900 h 21259800"/>
              <a:gd name="connsiteX12" fmla="*/ 10629900 w 21259801"/>
              <a:gd name="connsiteY12" fmla="*/ 21259800 h 21259800"/>
              <a:gd name="connsiteX13" fmla="*/ 0 w 21259801"/>
              <a:gd name="connsiteY13" fmla="*/ 10629900 h 21259800"/>
              <a:gd name="connsiteX14" fmla="*/ 10629900 w 21259801"/>
              <a:gd name="connsiteY14" fmla="*/ 0 h 2125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259801" h="21259800">
                <a:moveTo>
                  <a:pt x="10629901" y="5272549"/>
                </a:moveTo>
                <a:cubicBezTo>
                  <a:pt x="9475963" y="5272549"/>
                  <a:pt x="8322024" y="5712658"/>
                  <a:pt x="7442175" y="6592877"/>
                </a:cubicBezTo>
                <a:cubicBezTo>
                  <a:pt x="7442175" y="6592877"/>
                  <a:pt x="7442175" y="6592877"/>
                  <a:pt x="6594572" y="7440836"/>
                </a:cubicBezTo>
                <a:cubicBezTo>
                  <a:pt x="4834874" y="9201274"/>
                  <a:pt x="4834874" y="12058527"/>
                  <a:pt x="6594572" y="13818964"/>
                </a:cubicBezTo>
                <a:cubicBezTo>
                  <a:pt x="6594572" y="13818964"/>
                  <a:pt x="6594572" y="13818964"/>
                  <a:pt x="7442175" y="14666924"/>
                </a:cubicBezTo>
                <a:cubicBezTo>
                  <a:pt x="9201873" y="16427361"/>
                  <a:pt x="12057928" y="16427361"/>
                  <a:pt x="13817626" y="14666924"/>
                </a:cubicBezTo>
                <a:cubicBezTo>
                  <a:pt x="13817626" y="14666924"/>
                  <a:pt x="13817626" y="14666924"/>
                  <a:pt x="14665230" y="13818964"/>
                </a:cubicBezTo>
                <a:cubicBezTo>
                  <a:pt x="16424929" y="12058527"/>
                  <a:pt x="16424929" y="9201274"/>
                  <a:pt x="14665230" y="7440836"/>
                </a:cubicBezTo>
                <a:cubicBezTo>
                  <a:pt x="14665230" y="7440836"/>
                  <a:pt x="14665230" y="7440836"/>
                  <a:pt x="13817626" y="6592877"/>
                </a:cubicBezTo>
                <a:cubicBezTo>
                  <a:pt x="12937777" y="5712658"/>
                  <a:pt x="11783839" y="5272549"/>
                  <a:pt x="10629901" y="5272549"/>
                </a:cubicBezTo>
                <a:close/>
                <a:moveTo>
                  <a:pt x="10629900" y="0"/>
                </a:moveTo>
                <a:cubicBezTo>
                  <a:pt x="16500633" y="0"/>
                  <a:pt x="21259801" y="4759168"/>
                  <a:pt x="21259801" y="10629900"/>
                </a:cubicBezTo>
                <a:cubicBezTo>
                  <a:pt x="21259801" y="16500632"/>
                  <a:pt x="16500633" y="21259800"/>
                  <a:pt x="10629900" y="21259800"/>
                </a:cubicBezTo>
                <a:cubicBezTo>
                  <a:pt x="4759168" y="21259800"/>
                  <a:pt x="0" y="16500632"/>
                  <a:pt x="0" y="10629900"/>
                </a:cubicBezTo>
                <a:cubicBezTo>
                  <a:pt x="0" y="4759168"/>
                  <a:pt x="4759168" y="0"/>
                  <a:pt x="106299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27CC15E1-61D3-4706-84AB-BAB6AEBED9B4}"/>
              </a:ext>
            </a:extLst>
          </p:cNvPr>
          <p:cNvSpPr>
            <a:spLocks/>
          </p:cNvSpPr>
          <p:nvPr/>
        </p:nvSpPr>
        <p:spPr bwMode="auto">
          <a:xfrm>
            <a:off x="5181604" y="-156927"/>
            <a:ext cx="14023967" cy="14029855"/>
          </a:xfrm>
          <a:custGeom>
            <a:avLst/>
            <a:gdLst>
              <a:gd name="T0" fmla="*/ 2134 w 2516"/>
              <a:gd name="T1" fmla="*/ 1950 h 2516"/>
              <a:gd name="T2" fmla="*/ 1950 w 2516"/>
              <a:gd name="T3" fmla="*/ 2134 h 2516"/>
              <a:gd name="T4" fmla="*/ 566 w 2516"/>
              <a:gd name="T5" fmla="*/ 2134 h 2516"/>
              <a:gd name="T6" fmla="*/ 382 w 2516"/>
              <a:gd name="T7" fmla="*/ 1950 h 2516"/>
              <a:gd name="T8" fmla="*/ 382 w 2516"/>
              <a:gd name="T9" fmla="*/ 566 h 2516"/>
              <a:gd name="T10" fmla="*/ 566 w 2516"/>
              <a:gd name="T11" fmla="*/ 382 h 2516"/>
              <a:gd name="T12" fmla="*/ 1950 w 2516"/>
              <a:gd name="T13" fmla="*/ 382 h 2516"/>
              <a:gd name="T14" fmla="*/ 2134 w 2516"/>
              <a:gd name="T15" fmla="*/ 566 h 2516"/>
              <a:gd name="T16" fmla="*/ 2134 w 2516"/>
              <a:gd name="T17" fmla="*/ 1950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6" h="2516">
                <a:moveTo>
                  <a:pt x="2134" y="1950"/>
                </a:moveTo>
                <a:cubicBezTo>
                  <a:pt x="1950" y="2134"/>
                  <a:pt x="1950" y="2134"/>
                  <a:pt x="1950" y="2134"/>
                </a:cubicBezTo>
                <a:cubicBezTo>
                  <a:pt x="1568" y="2516"/>
                  <a:pt x="948" y="2516"/>
                  <a:pt x="566" y="2134"/>
                </a:cubicBezTo>
                <a:cubicBezTo>
                  <a:pt x="382" y="1950"/>
                  <a:pt x="382" y="1950"/>
                  <a:pt x="382" y="1950"/>
                </a:cubicBezTo>
                <a:cubicBezTo>
                  <a:pt x="0" y="1568"/>
                  <a:pt x="0" y="948"/>
                  <a:pt x="382" y="566"/>
                </a:cubicBezTo>
                <a:cubicBezTo>
                  <a:pt x="566" y="382"/>
                  <a:pt x="566" y="382"/>
                  <a:pt x="566" y="382"/>
                </a:cubicBezTo>
                <a:cubicBezTo>
                  <a:pt x="948" y="0"/>
                  <a:pt x="1568" y="0"/>
                  <a:pt x="1950" y="382"/>
                </a:cubicBezTo>
                <a:cubicBezTo>
                  <a:pt x="2134" y="566"/>
                  <a:pt x="2134" y="566"/>
                  <a:pt x="2134" y="566"/>
                </a:cubicBezTo>
                <a:cubicBezTo>
                  <a:pt x="2516" y="948"/>
                  <a:pt x="2516" y="1568"/>
                  <a:pt x="2134" y="1950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alpha val="90000"/>
                </a:schemeClr>
              </a:gs>
              <a:gs pos="100000">
                <a:schemeClr val="accent1">
                  <a:alpha val="86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ABA166-D0DB-45FD-ACA1-A23BDE3FC59E}"/>
              </a:ext>
            </a:extLst>
          </p:cNvPr>
          <p:cNvSpPr txBox="1"/>
          <p:nvPr/>
        </p:nvSpPr>
        <p:spPr>
          <a:xfrm>
            <a:off x="4858891" y="5196007"/>
            <a:ext cx="14669400" cy="33239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1000" b="1" dirty="0">
                <a:solidFill>
                  <a:srgbClr val="FFFFFF"/>
                </a:solidFill>
                <a:effectLst>
                  <a:outerShdw blurRad="241300" sx="102000" sy="102000" algn="ctr" rotWithShape="0">
                    <a:schemeClr val="accent1">
                      <a:alpha val="66000"/>
                    </a:schemeClr>
                  </a:outerShdw>
                </a:effectLst>
                <a:latin typeface="+mj-lt"/>
              </a:rPr>
              <a:t>Wireframes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5BADBF-4244-4B8B-B795-2F45B65C7CFA}"/>
              </a:ext>
            </a:extLst>
          </p:cNvPr>
          <p:cNvSpPr/>
          <p:nvPr/>
        </p:nvSpPr>
        <p:spPr>
          <a:xfrm>
            <a:off x="8323650" y="15231924"/>
            <a:ext cx="7739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https://www.pexels.com/photo/business-codes-coding-communication-360591/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9C44AC-8CB6-47E8-A0D5-7474F730B95E}"/>
              </a:ext>
            </a:extLst>
          </p:cNvPr>
          <p:cNvSpPr/>
          <p:nvPr/>
        </p:nvSpPr>
        <p:spPr>
          <a:xfrm>
            <a:off x="4297645" y="-1037942"/>
            <a:ext cx="15791884" cy="15791884"/>
          </a:xfrm>
          <a:prstGeom prst="ellipse">
            <a:avLst/>
          </a:prstGeom>
          <a:noFill/>
          <a:ln w="762000">
            <a:solidFill>
              <a:schemeClr val="tx1">
                <a:lumMod val="90000"/>
                <a:lumOff val="10000"/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C35560-FFF7-4F32-A777-6BF94B63A03A}"/>
              </a:ext>
            </a:extLst>
          </p:cNvPr>
          <p:cNvSpPr txBox="1"/>
          <p:nvPr/>
        </p:nvSpPr>
        <p:spPr>
          <a:xfrm>
            <a:off x="16484065" y="4092147"/>
            <a:ext cx="526034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dirty="0">
                <a:latin typeface="+mj-lt"/>
              </a:rPr>
              <a:t>Buddy Architecture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2B7AD1-8543-4530-8E18-7D152D57E80A}"/>
              </a:ext>
            </a:extLst>
          </p:cNvPr>
          <p:cNvGrpSpPr/>
          <p:nvPr/>
        </p:nvGrpSpPr>
        <p:grpSpPr>
          <a:xfrm>
            <a:off x="17276626" y="4830811"/>
            <a:ext cx="4467785" cy="0"/>
            <a:chOff x="16620565" y="4448175"/>
            <a:chExt cx="4467785" cy="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E583E93-A648-49EA-BD7E-C323744FEAD9}"/>
                </a:ext>
              </a:extLst>
            </p:cNvPr>
            <p:cNvCxnSpPr/>
            <p:nvPr/>
          </p:nvCxnSpPr>
          <p:spPr>
            <a:xfrm>
              <a:off x="16620565" y="4448175"/>
              <a:ext cx="44677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88E4066-3382-4D2F-B4F8-F50078E3DACE}"/>
                </a:ext>
              </a:extLst>
            </p:cNvPr>
            <p:cNvCxnSpPr>
              <a:cxnSpLocks/>
            </p:cNvCxnSpPr>
            <p:nvPr/>
          </p:nvCxnSpPr>
          <p:spPr>
            <a:xfrm>
              <a:off x="16620565" y="4448175"/>
              <a:ext cx="111498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808A844-5FAF-4333-9504-8F7624BEE3B3}"/>
              </a:ext>
            </a:extLst>
          </p:cNvPr>
          <p:cNvSpPr txBox="1"/>
          <p:nvPr/>
        </p:nvSpPr>
        <p:spPr>
          <a:xfrm>
            <a:off x="21871557" y="4676922"/>
            <a:ext cx="495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/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C3747-7334-4185-AAA5-C391C3DAC0E7}"/>
              </a:ext>
            </a:extLst>
          </p:cNvPr>
          <p:cNvSpPr txBox="1"/>
          <p:nvPr/>
        </p:nvSpPr>
        <p:spPr>
          <a:xfrm>
            <a:off x="17455759" y="6615490"/>
            <a:ext cx="4467785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dirty="0">
                <a:latin typeface="+mj-lt"/>
              </a:rPr>
              <a:t>Object Detection Overview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254589-306A-4336-8A63-FADCD5CE4DD1}"/>
              </a:ext>
            </a:extLst>
          </p:cNvPr>
          <p:cNvCxnSpPr>
            <a:cxnSpLocks/>
          </p:cNvCxnSpPr>
          <p:nvPr/>
        </p:nvCxnSpPr>
        <p:spPr>
          <a:xfrm>
            <a:off x="18391611" y="7169914"/>
            <a:ext cx="335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48A4E75-3A84-418A-AE20-31F54B989646}"/>
              </a:ext>
            </a:extLst>
          </p:cNvPr>
          <p:cNvSpPr txBox="1"/>
          <p:nvPr/>
        </p:nvSpPr>
        <p:spPr>
          <a:xfrm>
            <a:off x="21871557" y="7016025"/>
            <a:ext cx="495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/>
              <a:t>02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D5A8F4-5288-4306-80F1-1F48F503B79D}"/>
              </a:ext>
            </a:extLst>
          </p:cNvPr>
          <p:cNvSpPr txBox="1"/>
          <p:nvPr/>
        </p:nvSpPr>
        <p:spPr>
          <a:xfrm>
            <a:off x="17276626" y="8944568"/>
            <a:ext cx="4467785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dirty="0">
                <a:latin typeface="+mj-lt"/>
              </a:rPr>
              <a:t>Voice Detection API Overview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D2EBC5-D6B0-4077-96E6-DB780373AEBD}"/>
              </a:ext>
            </a:extLst>
          </p:cNvPr>
          <p:cNvCxnSpPr>
            <a:cxnSpLocks/>
          </p:cNvCxnSpPr>
          <p:nvPr/>
        </p:nvCxnSpPr>
        <p:spPr>
          <a:xfrm>
            <a:off x="17531670" y="9498485"/>
            <a:ext cx="42127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F27BC3D-F801-4ED4-87E3-EBB2E29BB35C}"/>
              </a:ext>
            </a:extLst>
          </p:cNvPr>
          <p:cNvSpPr txBox="1"/>
          <p:nvPr/>
        </p:nvSpPr>
        <p:spPr>
          <a:xfrm>
            <a:off x="21871557" y="9344596"/>
            <a:ext cx="495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/>
              <a:t>03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6D0291-3AAC-45D6-BEDC-E2D4B2189B08}"/>
              </a:ext>
            </a:extLst>
          </p:cNvPr>
          <p:cNvSpPr txBox="1"/>
          <p:nvPr/>
        </p:nvSpPr>
        <p:spPr>
          <a:xfrm>
            <a:off x="23238313" y="0"/>
            <a:ext cx="1148862" cy="137160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DF2DF8-4BF0-4ED2-98EB-E0B0F41B5563}"/>
              </a:ext>
            </a:extLst>
          </p:cNvPr>
          <p:cNvSpPr txBox="1"/>
          <p:nvPr/>
        </p:nvSpPr>
        <p:spPr>
          <a:xfrm>
            <a:off x="134202" y="0"/>
            <a:ext cx="1148862" cy="137160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782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8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68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13" grpId="0"/>
      <p:bldP spid="17" grpId="0"/>
      <p:bldP spid="21" grpId="0"/>
      <p:bldP spid="23" grpId="0"/>
      <p:bldP spid="25" grpId="0"/>
      <p:bldP spid="27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9148E72-B402-4954-942F-54C2B91BB24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5"/>
          <a:stretch>
            <a:fillRect/>
          </a:stretch>
        </p:blipFill>
        <p:spPr>
          <a:xfrm>
            <a:off x="0" y="-304803"/>
            <a:ext cx="15202823" cy="14325602"/>
          </a:xfr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F8324C7-F7FC-475B-B812-D8C271430781}"/>
              </a:ext>
            </a:extLst>
          </p:cNvPr>
          <p:cNvSpPr>
            <a:spLocks/>
          </p:cNvSpPr>
          <p:nvPr/>
        </p:nvSpPr>
        <p:spPr bwMode="auto">
          <a:xfrm>
            <a:off x="-13285862" y="-13518621"/>
            <a:ext cx="40753236" cy="40753239"/>
          </a:xfrm>
          <a:custGeom>
            <a:avLst/>
            <a:gdLst>
              <a:gd name="connsiteX0" fmla="*/ 10456427 w 20912854"/>
              <a:gd name="connsiteY0" fmla="*/ 6028864 h 20912855"/>
              <a:gd name="connsiteX1" fmla="*/ 7821943 w 20912854"/>
              <a:gd name="connsiteY1" fmla="*/ 7120044 h 20912855"/>
              <a:gd name="connsiteX2" fmla="*/ 7121444 w 20912854"/>
              <a:gd name="connsiteY2" fmla="*/ 7820837 h 20912855"/>
              <a:gd name="connsiteX3" fmla="*/ 7121444 w 20912854"/>
              <a:gd name="connsiteY3" fmla="*/ 13092017 h 20912855"/>
              <a:gd name="connsiteX4" fmla="*/ 7821943 w 20912854"/>
              <a:gd name="connsiteY4" fmla="*/ 13792810 h 20912855"/>
              <a:gd name="connsiteX5" fmla="*/ 13090911 w 20912854"/>
              <a:gd name="connsiteY5" fmla="*/ 13792810 h 20912855"/>
              <a:gd name="connsiteX6" fmla="*/ 13791410 w 20912854"/>
              <a:gd name="connsiteY6" fmla="*/ 13092017 h 20912855"/>
              <a:gd name="connsiteX7" fmla="*/ 13791410 w 20912854"/>
              <a:gd name="connsiteY7" fmla="*/ 7820837 h 20912855"/>
              <a:gd name="connsiteX8" fmla="*/ 13090911 w 20912854"/>
              <a:gd name="connsiteY8" fmla="*/ 7120044 h 20912855"/>
              <a:gd name="connsiteX9" fmla="*/ 10456427 w 20912854"/>
              <a:gd name="connsiteY9" fmla="*/ 6028864 h 20912855"/>
              <a:gd name="connsiteX10" fmla="*/ 10456427 w 20912854"/>
              <a:gd name="connsiteY10" fmla="*/ 0 h 20912855"/>
              <a:gd name="connsiteX11" fmla="*/ 20912854 w 20912854"/>
              <a:gd name="connsiteY11" fmla="*/ 10456428 h 20912855"/>
              <a:gd name="connsiteX12" fmla="*/ 10456427 w 20912854"/>
              <a:gd name="connsiteY12" fmla="*/ 20912855 h 20912855"/>
              <a:gd name="connsiteX13" fmla="*/ 0 w 20912854"/>
              <a:gd name="connsiteY13" fmla="*/ 10456428 h 20912855"/>
              <a:gd name="connsiteX14" fmla="*/ 10456427 w 20912854"/>
              <a:gd name="connsiteY14" fmla="*/ 0 h 2091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12854" h="20912855">
                <a:moveTo>
                  <a:pt x="10456427" y="6028864"/>
                </a:moveTo>
                <a:cubicBezTo>
                  <a:pt x="9502759" y="6028864"/>
                  <a:pt x="8549091" y="6392591"/>
                  <a:pt x="7821943" y="7120044"/>
                </a:cubicBezTo>
                <a:cubicBezTo>
                  <a:pt x="7821943" y="7120044"/>
                  <a:pt x="7821943" y="7120044"/>
                  <a:pt x="7121444" y="7820837"/>
                </a:cubicBezTo>
                <a:cubicBezTo>
                  <a:pt x="5667149" y="9275744"/>
                  <a:pt x="5667149" y="11637111"/>
                  <a:pt x="7121444" y="13092017"/>
                </a:cubicBezTo>
                <a:cubicBezTo>
                  <a:pt x="7121444" y="13092017"/>
                  <a:pt x="7121444" y="13092017"/>
                  <a:pt x="7821943" y="13792810"/>
                </a:cubicBezTo>
                <a:cubicBezTo>
                  <a:pt x="9276239" y="15247717"/>
                  <a:pt x="11636615" y="15247717"/>
                  <a:pt x="13090911" y="13792810"/>
                </a:cubicBezTo>
                <a:cubicBezTo>
                  <a:pt x="13090911" y="13792810"/>
                  <a:pt x="13090911" y="13792810"/>
                  <a:pt x="13791410" y="13092017"/>
                </a:cubicBezTo>
                <a:cubicBezTo>
                  <a:pt x="15245706" y="11637111"/>
                  <a:pt x="15245706" y="9275744"/>
                  <a:pt x="13791410" y="7820837"/>
                </a:cubicBezTo>
                <a:cubicBezTo>
                  <a:pt x="13791410" y="7820837"/>
                  <a:pt x="13791410" y="7820837"/>
                  <a:pt x="13090911" y="7120044"/>
                </a:cubicBezTo>
                <a:cubicBezTo>
                  <a:pt x="12363763" y="6392591"/>
                  <a:pt x="11410095" y="6028864"/>
                  <a:pt x="10456427" y="6028864"/>
                </a:cubicBezTo>
                <a:close/>
                <a:moveTo>
                  <a:pt x="10456427" y="0"/>
                </a:moveTo>
                <a:cubicBezTo>
                  <a:pt x="16231352" y="0"/>
                  <a:pt x="20912854" y="4681502"/>
                  <a:pt x="20912854" y="10456428"/>
                </a:cubicBezTo>
                <a:cubicBezTo>
                  <a:pt x="20912854" y="16231352"/>
                  <a:pt x="16231352" y="20912855"/>
                  <a:pt x="10456427" y="20912855"/>
                </a:cubicBezTo>
                <a:cubicBezTo>
                  <a:pt x="4681502" y="20912855"/>
                  <a:pt x="0" y="16231352"/>
                  <a:pt x="0" y="10456428"/>
                </a:cubicBezTo>
                <a:cubicBezTo>
                  <a:pt x="0" y="4681502"/>
                  <a:pt x="4681502" y="0"/>
                  <a:pt x="104564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74ACE5C-0BB0-4A10-B500-8B24C5819F00}"/>
              </a:ext>
            </a:extLst>
          </p:cNvPr>
          <p:cNvSpPr>
            <a:spLocks/>
          </p:cNvSpPr>
          <p:nvPr/>
        </p:nvSpPr>
        <p:spPr bwMode="auto">
          <a:xfrm>
            <a:off x="-15490189" y="-15485218"/>
            <a:ext cx="44828560" cy="44828563"/>
          </a:xfrm>
          <a:custGeom>
            <a:avLst/>
            <a:gdLst>
              <a:gd name="connsiteX0" fmla="*/ 10456427 w 20912854"/>
              <a:gd name="connsiteY0" fmla="*/ 6028864 h 20912855"/>
              <a:gd name="connsiteX1" fmla="*/ 7821943 w 20912854"/>
              <a:gd name="connsiteY1" fmla="*/ 7120044 h 20912855"/>
              <a:gd name="connsiteX2" fmla="*/ 7121444 w 20912854"/>
              <a:gd name="connsiteY2" fmla="*/ 7820837 h 20912855"/>
              <a:gd name="connsiteX3" fmla="*/ 7121444 w 20912854"/>
              <a:gd name="connsiteY3" fmla="*/ 13092017 h 20912855"/>
              <a:gd name="connsiteX4" fmla="*/ 7821943 w 20912854"/>
              <a:gd name="connsiteY4" fmla="*/ 13792810 h 20912855"/>
              <a:gd name="connsiteX5" fmla="*/ 13090911 w 20912854"/>
              <a:gd name="connsiteY5" fmla="*/ 13792810 h 20912855"/>
              <a:gd name="connsiteX6" fmla="*/ 13791410 w 20912854"/>
              <a:gd name="connsiteY6" fmla="*/ 13092017 h 20912855"/>
              <a:gd name="connsiteX7" fmla="*/ 13791410 w 20912854"/>
              <a:gd name="connsiteY7" fmla="*/ 7820837 h 20912855"/>
              <a:gd name="connsiteX8" fmla="*/ 13090911 w 20912854"/>
              <a:gd name="connsiteY8" fmla="*/ 7120044 h 20912855"/>
              <a:gd name="connsiteX9" fmla="*/ 10456427 w 20912854"/>
              <a:gd name="connsiteY9" fmla="*/ 6028864 h 20912855"/>
              <a:gd name="connsiteX10" fmla="*/ 10456427 w 20912854"/>
              <a:gd name="connsiteY10" fmla="*/ 0 h 20912855"/>
              <a:gd name="connsiteX11" fmla="*/ 20912854 w 20912854"/>
              <a:gd name="connsiteY11" fmla="*/ 10456428 h 20912855"/>
              <a:gd name="connsiteX12" fmla="*/ 10456427 w 20912854"/>
              <a:gd name="connsiteY12" fmla="*/ 20912855 h 20912855"/>
              <a:gd name="connsiteX13" fmla="*/ 0 w 20912854"/>
              <a:gd name="connsiteY13" fmla="*/ 10456428 h 20912855"/>
              <a:gd name="connsiteX14" fmla="*/ 10456427 w 20912854"/>
              <a:gd name="connsiteY14" fmla="*/ 0 h 2091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12854" h="20912855">
                <a:moveTo>
                  <a:pt x="10456427" y="6028864"/>
                </a:moveTo>
                <a:cubicBezTo>
                  <a:pt x="9502759" y="6028864"/>
                  <a:pt x="8549091" y="6392591"/>
                  <a:pt x="7821943" y="7120044"/>
                </a:cubicBezTo>
                <a:cubicBezTo>
                  <a:pt x="7821943" y="7120044"/>
                  <a:pt x="7821943" y="7120044"/>
                  <a:pt x="7121444" y="7820837"/>
                </a:cubicBezTo>
                <a:cubicBezTo>
                  <a:pt x="5667149" y="9275744"/>
                  <a:pt x="5667149" y="11637111"/>
                  <a:pt x="7121444" y="13092017"/>
                </a:cubicBezTo>
                <a:cubicBezTo>
                  <a:pt x="7121444" y="13092017"/>
                  <a:pt x="7121444" y="13092017"/>
                  <a:pt x="7821943" y="13792810"/>
                </a:cubicBezTo>
                <a:cubicBezTo>
                  <a:pt x="9276239" y="15247717"/>
                  <a:pt x="11636615" y="15247717"/>
                  <a:pt x="13090911" y="13792810"/>
                </a:cubicBezTo>
                <a:cubicBezTo>
                  <a:pt x="13090911" y="13792810"/>
                  <a:pt x="13090911" y="13792810"/>
                  <a:pt x="13791410" y="13092017"/>
                </a:cubicBezTo>
                <a:cubicBezTo>
                  <a:pt x="15245706" y="11637111"/>
                  <a:pt x="15245706" y="9275744"/>
                  <a:pt x="13791410" y="7820837"/>
                </a:cubicBezTo>
                <a:cubicBezTo>
                  <a:pt x="13791410" y="7820837"/>
                  <a:pt x="13791410" y="7820837"/>
                  <a:pt x="13090911" y="7120044"/>
                </a:cubicBezTo>
                <a:cubicBezTo>
                  <a:pt x="12363763" y="6392591"/>
                  <a:pt x="11410095" y="6028864"/>
                  <a:pt x="10456427" y="6028864"/>
                </a:cubicBezTo>
                <a:close/>
                <a:moveTo>
                  <a:pt x="10456427" y="0"/>
                </a:moveTo>
                <a:cubicBezTo>
                  <a:pt x="16231352" y="0"/>
                  <a:pt x="20912854" y="4681502"/>
                  <a:pt x="20912854" y="10456428"/>
                </a:cubicBezTo>
                <a:cubicBezTo>
                  <a:pt x="20912854" y="16231352"/>
                  <a:pt x="16231352" y="20912855"/>
                  <a:pt x="10456427" y="20912855"/>
                </a:cubicBezTo>
                <a:cubicBezTo>
                  <a:pt x="4681502" y="20912855"/>
                  <a:pt x="0" y="16231352"/>
                  <a:pt x="0" y="10456428"/>
                </a:cubicBezTo>
                <a:cubicBezTo>
                  <a:pt x="0" y="4681502"/>
                  <a:pt x="4681502" y="0"/>
                  <a:pt x="10456427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431800" dist="139700" dir="4860000" algn="tl" rotWithShape="0">
              <a:schemeClr val="tx2">
                <a:lumMod val="50000"/>
                <a:alpha val="40000"/>
              </a:schemeClr>
            </a:outerShdw>
          </a:effec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defTabSz="457108"/>
            <a:endParaRPr lang="en-US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B793674-A3E4-4B4E-945D-5324CF34DEF5}"/>
              </a:ext>
            </a:extLst>
          </p:cNvPr>
          <p:cNvSpPr>
            <a:spLocks/>
          </p:cNvSpPr>
          <p:nvPr/>
        </p:nvSpPr>
        <p:spPr bwMode="auto">
          <a:xfrm>
            <a:off x="14084229" y="1437173"/>
            <a:ext cx="9055132" cy="9201330"/>
          </a:xfrm>
          <a:custGeom>
            <a:avLst/>
            <a:gdLst>
              <a:gd name="T0" fmla="*/ 2134 w 2516"/>
              <a:gd name="T1" fmla="*/ 1950 h 2516"/>
              <a:gd name="T2" fmla="*/ 1950 w 2516"/>
              <a:gd name="T3" fmla="*/ 2134 h 2516"/>
              <a:gd name="T4" fmla="*/ 566 w 2516"/>
              <a:gd name="T5" fmla="*/ 2134 h 2516"/>
              <a:gd name="T6" fmla="*/ 382 w 2516"/>
              <a:gd name="T7" fmla="*/ 1950 h 2516"/>
              <a:gd name="T8" fmla="*/ 382 w 2516"/>
              <a:gd name="T9" fmla="*/ 566 h 2516"/>
              <a:gd name="T10" fmla="*/ 566 w 2516"/>
              <a:gd name="T11" fmla="*/ 382 h 2516"/>
              <a:gd name="T12" fmla="*/ 1950 w 2516"/>
              <a:gd name="T13" fmla="*/ 382 h 2516"/>
              <a:gd name="T14" fmla="*/ 2134 w 2516"/>
              <a:gd name="T15" fmla="*/ 566 h 2516"/>
              <a:gd name="T16" fmla="*/ 2134 w 2516"/>
              <a:gd name="T17" fmla="*/ 1950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6" h="2516">
                <a:moveTo>
                  <a:pt x="2134" y="1950"/>
                </a:moveTo>
                <a:cubicBezTo>
                  <a:pt x="1950" y="2134"/>
                  <a:pt x="1950" y="2134"/>
                  <a:pt x="1950" y="2134"/>
                </a:cubicBezTo>
                <a:cubicBezTo>
                  <a:pt x="1568" y="2516"/>
                  <a:pt x="948" y="2516"/>
                  <a:pt x="566" y="2134"/>
                </a:cubicBezTo>
                <a:cubicBezTo>
                  <a:pt x="382" y="1950"/>
                  <a:pt x="382" y="1950"/>
                  <a:pt x="382" y="1950"/>
                </a:cubicBezTo>
                <a:cubicBezTo>
                  <a:pt x="0" y="1568"/>
                  <a:pt x="0" y="948"/>
                  <a:pt x="382" y="566"/>
                </a:cubicBezTo>
                <a:cubicBezTo>
                  <a:pt x="566" y="382"/>
                  <a:pt x="566" y="382"/>
                  <a:pt x="566" y="382"/>
                </a:cubicBezTo>
                <a:cubicBezTo>
                  <a:pt x="948" y="0"/>
                  <a:pt x="1568" y="0"/>
                  <a:pt x="1950" y="382"/>
                </a:cubicBezTo>
                <a:cubicBezTo>
                  <a:pt x="2134" y="566"/>
                  <a:pt x="2134" y="566"/>
                  <a:pt x="2134" y="566"/>
                </a:cubicBezTo>
                <a:cubicBezTo>
                  <a:pt x="2516" y="948"/>
                  <a:pt x="2516" y="1568"/>
                  <a:pt x="2134" y="1950"/>
                </a:cubicBezTo>
                <a:close/>
              </a:path>
            </a:pathLst>
          </a:custGeom>
          <a:solidFill>
            <a:srgbClr val="172144"/>
          </a:solidFill>
          <a:ln>
            <a:noFill/>
          </a:ln>
          <a:effectLst>
            <a:outerShdw blurRad="850900" dist="241300" dir="2700000" sx="110000" sy="110000" algn="tl" rotWithShape="0">
              <a:schemeClr val="accent1">
                <a:lumMod val="50000"/>
                <a:alpha val="6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FF8DA5-ADC5-4B24-ADFE-98B15ED1770F}"/>
              </a:ext>
            </a:extLst>
          </p:cNvPr>
          <p:cNvSpPr txBox="1"/>
          <p:nvPr/>
        </p:nvSpPr>
        <p:spPr>
          <a:xfrm>
            <a:off x="16808425" y="4223283"/>
            <a:ext cx="583341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FFFF"/>
                </a:solidFill>
                <a:latin typeface="+mj-lt"/>
              </a:rPr>
              <a:t>Virtual Assistant Buddy</a:t>
            </a:r>
          </a:p>
          <a:p>
            <a:r>
              <a:rPr lang="en-US" sz="6000" b="1" dirty="0">
                <a:solidFill>
                  <a:srgbClr val="FFFFFF"/>
                </a:solidFill>
                <a:latin typeface="+mj-lt"/>
              </a:rPr>
              <a:t>Architectural </a:t>
            </a:r>
          </a:p>
          <a:p>
            <a:r>
              <a:rPr lang="en-US" sz="6000" b="1" dirty="0">
                <a:solidFill>
                  <a:srgbClr val="FFFFFF"/>
                </a:solidFill>
                <a:latin typeface="+mj-lt"/>
              </a:rPr>
              <a:t>Overview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F40B9B01-74E6-4179-AE80-90A2F73A1069}"/>
              </a:ext>
            </a:extLst>
          </p:cNvPr>
          <p:cNvSpPr>
            <a:spLocks/>
          </p:cNvSpPr>
          <p:nvPr/>
        </p:nvSpPr>
        <p:spPr bwMode="auto">
          <a:xfrm>
            <a:off x="20217397" y="7852393"/>
            <a:ext cx="3328402" cy="3053420"/>
          </a:xfrm>
          <a:custGeom>
            <a:avLst/>
            <a:gdLst>
              <a:gd name="T0" fmla="*/ 2134 w 2516"/>
              <a:gd name="T1" fmla="*/ 1950 h 2516"/>
              <a:gd name="T2" fmla="*/ 1950 w 2516"/>
              <a:gd name="T3" fmla="*/ 2134 h 2516"/>
              <a:gd name="T4" fmla="*/ 566 w 2516"/>
              <a:gd name="T5" fmla="*/ 2134 h 2516"/>
              <a:gd name="T6" fmla="*/ 382 w 2516"/>
              <a:gd name="T7" fmla="*/ 1950 h 2516"/>
              <a:gd name="T8" fmla="*/ 382 w 2516"/>
              <a:gd name="T9" fmla="*/ 566 h 2516"/>
              <a:gd name="T10" fmla="*/ 566 w 2516"/>
              <a:gd name="T11" fmla="*/ 382 h 2516"/>
              <a:gd name="T12" fmla="*/ 1950 w 2516"/>
              <a:gd name="T13" fmla="*/ 382 h 2516"/>
              <a:gd name="T14" fmla="*/ 2134 w 2516"/>
              <a:gd name="T15" fmla="*/ 566 h 2516"/>
              <a:gd name="T16" fmla="*/ 2134 w 2516"/>
              <a:gd name="T17" fmla="*/ 1950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6" h="2516">
                <a:moveTo>
                  <a:pt x="2134" y="1950"/>
                </a:moveTo>
                <a:cubicBezTo>
                  <a:pt x="1950" y="2134"/>
                  <a:pt x="1950" y="2134"/>
                  <a:pt x="1950" y="2134"/>
                </a:cubicBezTo>
                <a:cubicBezTo>
                  <a:pt x="1568" y="2516"/>
                  <a:pt x="948" y="2516"/>
                  <a:pt x="566" y="2134"/>
                </a:cubicBezTo>
                <a:cubicBezTo>
                  <a:pt x="382" y="1950"/>
                  <a:pt x="382" y="1950"/>
                  <a:pt x="382" y="1950"/>
                </a:cubicBezTo>
                <a:cubicBezTo>
                  <a:pt x="0" y="1568"/>
                  <a:pt x="0" y="948"/>
                  <a:pt x="382" y="566"/>
                </a:cubicBezTo>
                <a:cubicBezTo>
                  <a:pt x="566" y="382"/>
                  <a:pt x="566" y="382"/>
                  <a:pt x="566" y="382"/>
                </a:cubicBezTo>
                <a:cubicBezTo>
                  <a:pt x="948" y="0"/>
                  <a:pt x="1568" y="0"/>
                  <a:pt x="1950" y="382"/>
                </a:cubicBezTo>
                <a:cubicBezTo>
                  <a:pt x="2134" y="566"/>
                  <a:pt x="2134" y="566"/>
                  <a:pt x="2134" y="566"/>
                </a:cubicBezTo>
                <a:cubicBezTo>
                  <a:pt x="2516" y="948"/>
                  <a:pt x="2516" y="1568"/>
                  <a:pt x="2134" y="19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50900" dist="241300" dir="2700000" sx="110000" sy="110000" algn="tl" rotWithShape="0">
              <a:schemeClr val="accent1">
                <a:lumMod val="50000"/>
                <a:alpha val="60000"/>
              </a:schemeClr>
            </a:outerShdw>
            <a:softEdge rad="4572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A5543-5CBA-41AE-953A-F72FDBCB60DF}"/>
              </a:ext>
            </a:extLst>
          </p:cNvPr>
          <p:cNvSpPr txBox="1"/>
          <p:nvPr/>
        </p:nvSpPr>
        <p:spPr>
          <a:xfrm>
            <a:off x="1844669" y="10506397"/>
            <a:ext cx="3860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Donec eget viverra nisi, non luctus arcu. Sed ipsum leo, volutpat id convallis vitae, mollis ac dui. Cum sociis natoque penatibus et magnis dis parturient montes.</a:t>
            </a:r>
          </a:p>
        </p:txBody>
      </p:sp>
    </p:spTree>
    <p:extLst>
      <p:ext uri="{BB962C8B-B14F-4D97-AF65-F5344CB8AC3E}">
        <p14:creationId xmlns:p14="http://schemas.microsoft.com/office/powerpoint/2010/main" val="60170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6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6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9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6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3" grpId="0" animBg="1"/>
      <p:bldP spid="3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E02D14F-6B9F-4997-9807-C46B6964B84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" r="1690"/>
          <a:stretch>
            <a:fillRect/>
          </a:stretch>
        </p:blipFill>
        <p:spPr>
          <a:xfrm>
            <a:off x="371370" y="1130382"/>
            <a:ext cx="13105441" cy="12464443"/>
          </a:xfr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F8324C7-F7FC-475B-B812-D8C271430781}"/>
              </a:ext>
            </a:extLst>
          </p:cNvPr>
          <p:cNvSpPr>
            <a:spLocks/>
          </p:cNvSpPr>
          <p:nvPr/>
        </p:nvSpPr>
        <p:spPr bwMode="auto">
          <a:xfrm>
            <a:off x="-13285862" y="-13518621"/>
            <a:ext cx="40753236" cy="40753239"/>
          </a:xfrm>
          <a:custGeom>
            <a:avLst/>
            <a:gdLst>
              <a:gd name="connsiteX0" fmla="*/ 10456427 w 20912854"/>
              <a:gd name="connsiteY0" fmla="*/ 6028864 h 20912855"/>
              <a:gd name="connsiteX1" fmla="*/ 7821943 w 20912854"/>
              <a:gd name="connsiteY1" fmla="*/ 7120044 h 20912855"/>
              <a:gd name="connsiteX2" fmla="*/ 7121444 w 20912854"/>
              <a:gd name="connsiteY2" fmla="*/ 7820837 h 20912855"/>
              <a:gd name="connsiteX3" fmla="*/ 7121444 w 20912854"/>
              <a:gd name="connsiteY3" fmla="*/ 13092017 h 20912855"/>
              <a:gd name="connsiteX4" fmla="*/ 7821943 w 20912854"/>
              <a:gd name="connsiteY4" fmla="*/ 13792810 h 20912855"/>
              <a:gd name="connsiteX5" fmla="*/ 13090911 w 20912854"/>
              <a:gd name="connsiteY5" fmla="*/ 13792810 h 20912855"/>
              <a:gd name="connsiteX6" fmla="*/ 13791410 w 20912854"/>
              <a:gd name="connsiteY6" fmla="*/ 13092017 h 20912855"/>
              <a:gd name="connsiteX7" fmla="*/ 13791410 w 20912854"/>
              <a:gd name="connsiteY7" fmla="*/ 7820837 h 20912855"/>
              <a:gd name="connsiteX8" fmla="*/ 13090911 w 20912854"/>
              <a:gd name="connsiteY8" fmla="*/ 7120044 h 20912855"/>
              <a:gd name="connsiteX9" fmla="*/ 10456427 w 20912854"/>
              <a:gd name="connsiteY9" fmla="*/ 6028864 h 20912855"/>
              <a:gd name="connsiteX10" fmla="*/ 10456427 w 20912854"/>
              <a:gd name="connsiteY10" fmla="*/ 0 h 20912855"/>
              <a:gd name="connsiteX11" fmla="*/ 20912854 w 20912854"/>
              <a:gd name="connsiteY11" fmla="*/ 10456428 h 20912855"/>
              <a:gd name="connsiteX12" fmla="*/ 10456427 w 20912854"/>
              <a:gd name="connsiteY12" fmla="*/ 20912855 h 20912855"/>
              <a:gd name="connsiteX13" fmla="*/ 0 w 20912854"/>
              <a:gd name="connsiteY13" fmla="*/ 10456428 h 20912855"/>
              <a:gd name="connsiteX14" fmla="*/ 10456427 w 20912854"/>
              <a:gd name="connsiteY14" fmla="*/ 0 h 2091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12854" h="20912855">
                <a:moveTo>
                  <a:pt x="10456427" y="6028864"/>
                </a:moveTo>
                <a:cubicBezTo>
                  <a:pt x="9502759" y="6028864"/>
                  <a:pt x="8549091" y="6392591"/>
                  <a:pt x="7821943" y="7120044"/>
                </a:cubicBezTo>
                <a:cubicBezTo>
                  <a:pt x="7821943" y="7120044"/>
                  <a:pt x="7821943" y="7120044"/>
                  <a:pt x="7121444" y="7820837"/>
                </a:cubicBezTo>
                <a:cubicBezTo>
                  <a:pt x="5667149" y="9275744"/>
                  <a:pt x="5667149" y="11637111"/>
                  <a:pt x="7121444" y="13092017"/>
                </a:cubicBezTo>
                <a:cubicBezTo>
                  <a:pt x="7121444" y="13092017"/>
                  <a:pt x="7121444" y="13092017"/>
                  <a:pt x="7821943" y="13792810"/>
                </a:cubicBezTo>
                <a:cubicBezTo>
                  <a:pt x="9276239" y="15247717"/>
                  <a:pt x="11636615" y="15247717"/>
                  <a:pt x="13090911" y="13792810"/>
                </a:cubicBezTo>
                <a:cubicBezTo>
                  <a:pt x="13090911" y="13792810"/>
                  <a:pt x="13090911" y="13792810"/>
                  <a:pt x="13791410" y="13092017"/>
                </a:cubicBezTo>
                <a:cubicBezTo>
                  <a:pt x="15245706" y="11637111"/>
                  <a:pt x="15245706" y="9275744"/>
                  <a:pt x="13791410" y="7820837"/>
                </a:cubicBezTo>
                <a:cubicBezTo>
                  <a:pt x="13791410" y="7820837"/>
                  <a:pt x="13791410" y="7820837"/>
                  <a:pt x="13090911" y="7120044"/>
                </a:cubicBezTo>
                <a:cubicBezTo>
                  <a:pt x="12363763" y="6392591"/>
                  <a:pt x="11410095" y="6028864"/>
                  <a:pt x="10456427" y="6028864"/>
                </a:cubicBezTo>
                <a:close/>
                <a:moveTo>
                  <a:pt x="10456427" y="0"/>
                </a:moveTo>
                <a:cubicBezTo>
                  <a:pt x="16231352" y="0"/>
                  <a:pt x="20912854" y="4681502"/>
                  <a:pt x="20912854" y="10456428"/>
                </a:cubicBezTo>
                <a:cubicBezTo>
                  <a:pt x="20912854" y="16231352"/>
                  <a:pt x="16231352" y="20912855"/>
                  <a:pt x="10456427" y="20912855"/>
                </a:cubicBezTo>
                <a:cubicBezTo>
                  <a:pt x="4681502" y="20912855"/>
                  <a:pt x="0" y="16231352"/>
                  <a:pt x="0" y="10456428"/>
                </a:cubicBezTo>
                <a:cubicBezTo>
                  <a:pt x="0" y="4681502"/>
                  <a:pt x="4681502" y="0"/>
                  <a:pt x="104564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74ACE5C-0BB0-4A10-B500-8B24C5819F00}"/>
              </a:ext>
            </a:extLst>
          </p:cNvPr>
          <p:cNvSpPr>
            <a:spLocks/>
          </p:cNvSpPr>
          <p:nvPr/>
        </p:nvSpPr>
        <p:spPr bwMode="auto">
          <a:xfrm>
            <a:off x="-15490189" y="-15485218"/>
            <a:ext cx="44828560" cy="44828563"/>
          </a:xfrm>
          <a:custGeom>
            <a:avLst/>
            <a:gdLst>
              <a:gd name="connsiteX0" fmla="*/ 10456427 w 20912854"/>
              <a:gd name="connsiteY0" fmla="*/ 6028864 h 20912855"/>
              <a:gd name="connsiteX1" fmla="*/ 7821943 w 20912854"/>
              <a:gd name="connsiteY1" fmla="*/ 7120044 h 20912855"/>
              <a:gd name="connsiteX2" fmla="*/ 7121444 w 20912854"/>
              <a:gd name="connsiteY2" fmla="*/ 7820837 h 20912855"/>
              <a:gd name="connsiteX3" fmla="*/ 7121444 w 20912854"/>
              <a:gd name="connsiteY3" fmla="*/ 13092017 h 20912855"/>
              <a:gd name="connsiteX4" fmla="*/ 7821943 w 20912854"/>
              <a:gd name="connsiteY4" fmla="*/ 13792810 h 20912855"/>
              <a:gd name="connsiteX5" fmla="*/ 13090911 w 20912854"/>
              <a:gd name="connsiteY5" fmla="*/ 13792810 h 20912855"/>
              <a:gd name="connsiteX6" fmla="*/ 13791410 w 20912854"/>
              <a:gd name="connsiteY6" fmla="*/ 13092017 h 20912855"/>
              <a:gd name="connsiteX7" fmla="*/ 13791410 w 20912854"/>
              <a:gd name="connsiteY7" fmla="*/ 7820837 h 20912855"/>
              <a:gd name="connsiteX8" fmla="*/ 13090911 w 20912854"/>
              <a:gd name="connsiteY8" fmla="*/ 7120044 h 20912855"/>
              <a:gd name="connsiteX9" fmla="*/ 10456427 w 20912854"/>
              <a:gd name="connsiteY9" fmla="*/ 6028864 h 20912855"/>
              <a:gd name="connsiteX10" fmla="*/ 10456427 w 20912854"/>
              <a:gd name="connsiteY10" fmla="*/ 0 h 20912855"/>
              <a:gd name="connsiteX11" fmla="*/ 20912854 w 20912854"/>
              <a:gd name="connsiteY11" fmla="*/ 10456428 h 20912855"/>
              <a:gd name="connsiteX12" fmla="*/ 10456427 w 20912854"/>
              <a:gd name="connsiteY12" fmla="*/ 20912855 h 20912855"/>
              <a:gd name="connsiteX13" fmla="*/ 0 w 20912854"/>
              <a:gd name="connsiteY13" fmla="*/ 10456428 h 20912855"/>
              <a:gd name="connsiteX14" fmla="*/ 10456427 w 20912854"/>
              <a:gd name="connsiteY14" fmla="*/ 0 h 2091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12854" h="20912855">
                <a:moveTo>
                  <a:pt x="10456427" y="6028864"/>
                </a:moveTo>
                <a:cubicBezTo>
                  <a:pt x="9502759" y="6028864"/>
                  <a:pt x="8549091" y="6392591"/>
                  <a:pt x="7821943" y="7120044"/>
                </a:cubicBezTo>
                <a:cubicBezTo>
                  <a:pt x="7821943" y="7120044"/>
                  <a:pt x="7821943" y="7120044"/>
                  <a:pt x="7121444" y="7820837"/>
                </a:cubicBezTo>
                <a:cubicBezTo>
                  <a:pt x="5667149" y="9275744"/>
                  <a:pt x="5667149" y="11637111"/>
                  <a:pt x="7121444" y="13092017"/>
                </a:cubicBezTo>
                <a:cubicBezTo>
                  <a:pt x="7121444" y="13092017"/>
                  <a:pt x="7121444" y="13092017"/>
                  <a:pt x="7821943" y="13792810"/>
                </a:cubicBezTo>
                <a:cubicBezTo>
                  <a:pt x="9276239" y="15247717"/>
                  <a:pt x="11636615" y="15247717"/>
                  <a:pt x="13090911" y="13792810"/>
                </a:cubicBezTo>
                <a:cubicBezTo>
                  <a:pt x="13090911" y="13792810"/>
                  <a:pt x="13090911" y="13792810"/>
                  <a:pt x="13791410" y="13092017"/>
                </a:cubicBezTo>
                <a:cubicBezTo>
                  <a:pt x="15245706" y="11637111"/>
                  <a:pt x="15245706" y="9275744"/>
                  <a:pt x="13791410" y="7820837"/>
                </a:cubicBezTo>
                <a:cubicBezTo>
                  <a:pt x="13791410" y="7820837"/>
                  <a:pt x="13791410" y="7820837"/>
                  <a:pt x="13090911" y="7120044"/>
                </a:cubicBezTo>
                <a:cubicBezTo>
                  <a:pt x="12363763" y="6392591"/>
                  <a:pt x="11410095" y="6028864"/>
                  <a:pt x="10456427" y="6028864"/>
                </a:cubicBezTo>
                <a:close/>
                <a:moveTo>
                  <a:pt x="10456427" y="0"/>
                </a:moveTo>
                <a:cubicBezTo>
                  <a:pt x="16231352" y="0"/>
                  <a:pt x="20912854" y="4681502"/>
                  <a:pt x="20912854" y="10456428"/>
                </a:cubicBezTo>
                <a:cubicBezTo>
                  <a:pt x="20912854" y="16231352"/>
                  <a:pt x="16231352" y="20912855"/>
                  <a:pt x="10456427" y="20912855"/>
                </a:cubicBezTo>
                <a:cubicBezTo>
                  <a:pt x="4681502" y="20912855"/>
                  <a:pt x="0" y="16231352"/>
                  <a:pt x="0" y="10456428"/>
                </a:cubicBezTo>
                <a:cubicBezTo>
                  <a:pt x="0" y="4681502"/>
                  <a:pt x="4681502" y="0"/>
                  <a:pt x="10456427" y="0"/>
                </a:cubicBezTo>
                <a:close/>
              </a:path>
            </a:pathLst>
          </a:custGeom>
          <a:solidFill>
            <a:srgbClr val="FF99CC"/>
          </a:solidFill>
          <a:ln>
            <a:noFill/>
          </a:ln>
          <a:effectLst>
            <a:outerShdw blurRad="431800" dist="139700" dir="4860000" algn="tl" rotWithShape="0">
              <a:schemeClr val="tx2">
                <a:lumMod val="50000"/>
                <a:alpha val="40000"/>
              </a:schemeClr>
            </a:outerShdw>
          </a:effec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defTabSz="457108"/>
            <a:endParaRPr lang="en-US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B793674-A3E4-4B4E-945D-5324CF34DEF5}"/>
              </a:ext>
            </a:extLst>
          </p:cNvPr>
          <p:cNvSpPr>
            <a:spLocks/>
          </p:cNvSpPr>
          <p:nvPr/>
        </p:nvSpPr>
        <p:spPr bwMode="auto">
          <a:xfrm>
            <a:off x="14084229" y="1437173"/>
            <a:ext cx="9055132" cy="9201330"/>
          </a:xfrm>
          <a:custGeom>
            <a:avLst/>
            <a:gdLst>
              <a:gd name="T0" fmla="*/ 2134 w 2516"/>
              <a:gd name="T1" fmla="*/ 1950 h 2516"/>
              <a:gd name="T2" fmla="*/ 1950 w 2516"/>
              <a:gd name="T3" fmla="*/ 2134 h 2516"/>
              <a:gd name="T4" fmla="*/ 566 w 2516"/>
              <a:gd name="T5" fmla="*/ 2134 h 2516"/>
              <a:gd name="T6" fmla="*/ 382 w 2516"/>
              <a:gd name="T7" fmla="*/ 1950 h 2516"/>
              <a:gd name="T8" fmla="*/ 382 w 2516"/>
              <a:gd name="T9" fmla="*/ 566 h 2516"/>
              <a:gd name="T10" fmla="*/ 566 w 2516"/>
              <a:gd name="T11" fmla="*/ 382 h 2516"/>
              <a:gd name="T12" fmla="*/ 1950 w 2516"/>
              <a:gd name="T13" fmla="*/ 382 h 2516"/>
              <a:gd name="T14" fmla="*/ 2134 w 2516"/>
              <a:gd name="T15" fmla="*/ 566 h 2516"/>
              <a:gd name="T16" fmla="*/ 2134 w 2516"/>
              <a:gd name="T17" fmla="*/ 1950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6" h="2516">
                <a:moveTo>
                  <a:pt x="2134" y="1950"/>
                </a:moveTo>
                <a:cubicBezTo>
                  <a:pt x="1950" y="2134"/>
                  <a:pt x="1950" y="2134"/>
                  <a:pt x="1950" y="2134"/>
                </a:cubicBezTo>
                <a:cubicBezTo>
                  <a:pt x="1568" y="2516"/>
                  <a:pt x="948" y="2516"/>
                  <a:pt x="566" y="2134"/>
                </a:cubicBezTo>
                <a:cubicBezTo>
                  <a:pt x="382" y="1950"/>
                  <a:pt x="382" y="1950"/>
                  <a:pt x="382" y="1950"/>
                </a:cubicBezTo>
                <a:cubicBezTo>
                  <a:pt x="0" y="1568"/>
                  <a:pt x="0" y="948"/>
                  <a:pt x="382" y="566"/>
                </a:cubicBezTo>
                <a:cubicBezTo>
                  <a:pt x="566" y="382"/>
                  <a:pt x="566" y="382"/>
                  <a:pt x="566" y="382"/>
                </a:cubicBezTo>
                <a:cubicBezTo>
                  <a:pt x="948" y="0"/>
                  <a:pt x="1568" y="0"/>
                  <a:pt x="1950" y="382"/>
                </a:cubicBezTo>
                <a:cubicBezTo>
                  <a:pt x="2134" y="566"/>
                  <a:pt x="2134" y="566"/>
                  <a:pt x="2134" y="566"/>
                </a:cubicBezTo>
                <a:cubicBezTo>
                  <a:pt x="2516" y="948"/>
                  <a:pt x="2516" y="1568"/>
                  <a:pt x="2134" y="1950"/>
                </a:cubicBezTo>
                <a:close/>
              </a:path>
            </a:pathLst>
          </a:custGeom>
          <a:solidFill>
            <a:srgbClr val="172144"/>
          </a:solidFill>
          <a:ln>
            <a:noFill/>
          </a:ln>
          <a:effectLst>
            <a:outerShdw blurRad="850900" dist="241300" dir="2700000" sx="110000" sy="110000" algn="tl" rotWithShape="0">
              <a:schemeClr val="accent1">
                <a:lumMod val="50000"/>
                <a:alpha val="6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FF8DA5-ADC5-4B24-ADFE-98B15ED1770F}"/>
              </a:ext>
            </a:extLst>
          </p:cNvPr>
          <p:cNvSpPr txBox="1"/>
          <p:nvPr/>
        </p:nvSpPr>
        <p:spPr>
          <a:xfrm>
            <a:off x="16808425" y="4223283"/>
            <a:ext cx="58334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FFFF"/>
                </a:solidFill>
                <a:latin typeface="+mj-lt"/>
              </a:rPr>
              <a:t>Object Detection</a:t>
            </a:r>
          </a:p>
          <a:p>
            <a:r>
              <a:rPr lang="en-US" sz="6600" b="1" dirty="0">
                <a:solidFill>
                  <a:srgbClr val="FFFFFF"/>
                </a:solidFill>
                <a:latin typeface="+mj-lt"/>
              </a:rPr>
              <a:t>Overview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F40B9B01-74E6-4179-AE80-90A2F73A1069}"/>
              </a:ext>
            </a:extLst>
          </p:cNvPr>
          <p:cNvSpPr>
            <a:spLocks/>
          </p:cNvSpPr>
          <p:nvPr/>
        </p:nvSpPr>
        <p:spPr bwMode="auto">
          <a:xfrm>
            <a:off x="20217397" y="7852393"/>
            <a:ext cx="3328402" cy="3053420"/>
          </a:xfrm>
          <a:custGeom>
            <a:avLst/>
            <a:gdLst>
              <a:gd name="T0" fmla="*/ 2134 w 2516"/>
              <a:gd name="T1" fmla="*/ 1950 h 2516"/>
              <a:gd name="T2" fmla="*/ 1950 w 2516"/>
              <a:gd name="T3" fmla="*/ 2134 h 2516"/>
              <a:gd name="T4" fmla="*/ 566 w 2516"/>
              <a:gd name="T5" fmla="*/ 2134 h 2516"/>
              <a:gd name="T6" fmla="*/ 382 w 2516"/>
              <a:gd name="T7" fmla="*/ 1950 h 2516"/>
              <a:gd name="T8" fmla="*/ 382 w 2516"/>
              <a:gd name="T9" fmla="*/ 566 h 2516"/>
              <a:gd name="T10" fmla="*/ 566 w 2516"/>
              <a:gd name="T11" fmla="*/ 382 h 2516"/>
              <a:gd name="T12" fmla="*/ 1950 w 2516"/>
              <a:gd name="T13" fmla="*/ 382 h 2516"/>
              <a:gd name="T14" fmla="*/ 2134 w 2516"/>
              <a:gd name="T15" fmla="*/ 566 h 2516"/>
              <a:gd name="T16" fmla="*/ 2134 w 2516"/>
              <a:gd name="T17" fmla="*/ 1950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6" h="2516">
                <a:moveTo>
                  <a:pt x="2134" y="1950"/>
                </a:moveTo>
                <a:cubicBezTo>
                  <a:pt x="1950" y="2134"/>
                  <a:pt x="1950" y="2134"/>
                  <a:pt x="1950" y="2134"/>
                </a:cubicBezTo>
                <a:cubicBezTo>
                  <a:pt x="1568" y="2516"/>
                  <a:pt x="948" y="2516"/>
                  <a:pt x="566" y="2134"/>
                </a:cubicBezTo>
                <a:cubicBezTo>
                  <a:pt x="382" y="1950"/>
                  <a:pt x="382" y="1950"/>
                  <a:pt x="382" y="1950"/>
                </a:cubicBezTo>
                <a:cubicBezTo>
                  <a:pt x="0" y="1568"/>
                  <a:pt x="0" y="948"/>
                  <a:pt x="382" y="566"/>
                </a:cubicBezTo>
                <a:cubicBezTo>
                  <a:pt x="566" y="382"/>
                  <a:pt x="566" y="382"/>
                  <a:pt x="566" y="382"/>
                </a:cubicBezTo>
                <a:cubicBezTo>
                  <a:pt x="948" y="0"/>
                  <a:pt x="1568" y="0"/>
                  <a:pt x="1950" y="382"/>
                </a:cubicBezTo>
                <a:cubicBezTo>
                  <a:pt x="2134" y="566"/>
                  <a:pt x="2134" y="566"/>
                  <a:pt x="2134" y="566"/>
                </a:cubicBezTo>
                <a:cubicBezTo>
                  <a:pt x="2516" y="948"/>
                  <a:pt x="2516" y="1568"/>
                  <a:pt x="2134" y="19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50900" dist="241300" dir="2700000" sx="110000" sy="110000" algn="tl" rotWithShape="0">
              <a:schemeClr val="accent1">
                <a:lumMod val="50000"/>
                <a:alpha val="60000"/>
              </a:schemeClr>
            </a:outerShdw>
            <a:softEdge rad="4572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A5543-5CBA-41AE-953A-F72FDBCB60DF}"/>
              </a:ext>
            </a:extLst>
          </p:cNvPr>
          <p:cNvSpPr txBox="1"/>
          <p:nvPr/>
        </p:nvSpPr>
        <p:spPr>
          <a:xfrm>
            <a:off x="1844669" y="10506397"/>
            <a:ext cx="3860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Donec eget viverra nisi, non luctus arcu. Sed ipsum leo, volutpat id convallis vitae, mollis ac dui. Cum sociis natoque penatibus et magnis dis parturient montes.</a:t>
            </a:r>
          </a:p>
        </p:txBody>
      </p:sp>
    </p:spTree>
    <p:extLst>
      <p:ext uri="{BB962C8B-B14F-4D97-AF65-F5344CB8AC3E}">
        <p14:creationId xmlns:p14="http://schemas.microsoft.com/office/powerpoint/2010/main" val="152583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6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6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9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6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3" grpId="0" animBg="1"/>
      <p:bldP spid="3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1884A70-BC8B-4993-AAEB-2DE542732A9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0" t="-42897" r="-2180" b="-50812"/>
          <a:stretch/>
        </p:blipFill>
        <p:spPr>
          <a:xfrm>
            <a:off x="-422909" y="-804832"/>
            <a:ext cx="16824896" cy="16272613"/>
          </a:xfr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F8324C7-F7FC-475B-B812-D8C271430781}"/>
              </a:ext>
            </a:extLst>
          </p:cNvPr>
          <p:cNvSpPr>
            <a:spLocks/>
          </p:cNvSpPr>
          <p:nvPr/>
        </p:nvSpPr>
        <p:spPr bwMode="auto">
          <a:xfrm>
            <a:off x="-13285862" y="-13518621"/>
            <a:ext cx="40753236" cy="40753239"/>
          </a:xfrm>
          <a:custGeom>
            <a:avLst/>
            <a:gdLst>
              <a:gd name="connsiteX0" fmla="*/ 10456427 w 20912854"/>
              <a:gd name="connsiteY0" fmla="*/ 6028864 h 20912855"/>
              <a:gd name="connsiteX1" fmla="*/ 7821943 w 20912854"/>
              <a:gd name="connsiteY1" fmla="*/ 7120044 h 20912855"/>
              <a:gd name="connsiteX2" fmla="*/ 7121444 w 20912854"/>
              <a:gd name="connsiteY2" fmla="*/ 7820837 h 20912855"/>
              <a:gd name="connsiteX3" fmla="*/ 7121444 w 20912854"/>
              <a:gd name="connsiteY3" fmla="*/ 13092017 h 20912855"/>
              <a:gd name="connsiteX4" fmla="*/ 7821943 w 20912854"/>
              <a:gd name="connsiteY4" fmla="*/ 13792810 h 20912855"/>
              <a:gd name="connsiteX5" fmla="*/ 13090911 w 20912854"/>
              <a:gd name="connsiteY5" fmla="*/ 13792810 h 20912855"/>
              <a:gd name="connsiteX6" fmla="*/ 13791410 w 20912854"/>
              <a:gd name="connsiteY6" fmla="*/ 13092017 h 20912855"/>
              <a:gd name="connsiteX7" fmla="*/ 13791410 w 20912854"/>
              <a:gd name="connsiteY7" fmla="*/ 7820837 h 20912855"/>
              <a:gd name="connsiteX8" fmla="*/ 13090911 w 20912854"/>
              <a:gd name="connsiteY8" fmla="*/ 7120044 h 20912855"/>
              <a:gd name="connsiteX9" fmla="*/ 10456427 w 20912854"/>
              <a:gd name="connsiteY9" fmla="*/ 6028864 h 20912855"/>
              <a:gd name="connsiteX10" fmla="*/ 10456427 w 20912854"/>
              <a:gd name="connsiteY10" fmla="*/ 0 h 20912855"/>
              <a:gd name="connsiteX11" fmla="*/ 20912854 w 20912854"/>
              <a:gd name="connsiteY11" fmla="*/ 10456428 h 20912855"/>
              <a:gd name="connsiteX12" fmla="*/ 10456427 w 20912854"/>
              <a:gd name="connsiteY12" fmla="*/ 20912855 h 20912855"/>
              <a:gd name="connsiteX13" fmla="*/ 0 w 20912854"/>
              <a:gd name="connsiteY13" fmla="*/ 10456428 h 20912855"/>
              <a:gd name="connsiteX14" fmla="*/ 10456427 w 20912854"/>
              <a:gd name="connsiteY14" fmla="*/ 0 h 2091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12854" h="20912855">
                <a:moveTo>
                  <a:pt x="10456427" y="6028864"/>
                </a:moveTo>
                <a:cubicBezTo>
                  <a:pt x="9502759" y="6028864"/>
                  <a:pt x="8549091" y="6392591"/>
                  <a:pt x="7821943" y="7120044"/>
                </a:cubicBezTo>
                <a:cubicBezTo>
                  <a:pt x="7821943" y="7120044"/>
                  <a:pt x="7821943" y="7120044"/>
                  <a:pt x="7121444" y="7820837"/>
                </a:cubicBezTo>
                <a:cubicBezTo>
                  <a:pt x="5667149" y="9275744"/>
                  <a:pt x="5667149" y="11637111"/>
                  <a:pt x="7121444" y="13092017"/>
                </a:cubicBezTo>
                <a:cubicBezTo>
                  <a:pt x="7121444" y="13092017"/>
                  <a:pt x="7121444" y="13092017"/>
                  <a:pt x="7821943" y="13792810"/>
                </a:cubicBezTo>
                <a:cubicBezTo>
                  <a:pt x="9276239" y="15247717"/>
                  <a:pt x="11636615" y="15247717"/>
                  <a:pt x="13090911" y="13792810"/>
                </a:cubicBezTo>
                <a:cubicBezTo>
                  <a:pt x="13090911" y="13792810"/>
                  <a:pt x="13090911" y="13792810"/>
                  <a:pt x="13791410" y="13092017"/>
                </a:cubicBezTo>
                <a:cubicBezTo>
                  <a:pt x="15245706" y="11637111"/>
                  <a:pt x="15245706" y="9275744"/>
                  <a:pt x="13791410" y="7820837"/>
                </a:cubicBezTo>
                <a:cubicBezTo>
                  <a:pt x="13791410" y="7820837"/>
                  <a:pt x="13791410" y="7820837"/>
                  <a:pt x="13090911" y="7120044"/>
                </a:cubicBezTo>
                <a:cubicBezTo>
                  <a:pt x="12363763" y="6392591"/>
                  <a:pt x="11410095" y="6028864"/>
                  <a:pt x="10456427" y="6028864"/>
                </a:cubicBezTo>
                <a:close/>
                <a:moveTo>
                  <a:pt x="10456427" y="0"/>
                </a:moveTo>
                <a:cubicBezTo>
                  <a:pt x="16231352" y="0"/>
                  <a:pt x="20912854" y="4681502"/>
                  <a:pt x="20912854" y="10456428"/>
                </a:cubicBezTo>
                <a:cubicBezTo>
                  <a:pt x="20912854" y="16231352"/>
                  <a:pt x="16231352" y="20912855"/>
                  <a:pt x="10456427" y="20912855"/>
                </a:cubicBezTo>
                <a:cubicBezTo>
                  <a:pt x="4681502" y="20912855"/>
                  <a:pt x="0" y="16231352"/>
                  <a:pt x="0" y="10456428"/>
                </a:cubicBezTo>
                <a:cubicBezTo>
                  <a:pt x="0" y="4681502"/>
                  <a:pt x="4681502" y="0"/>
                  <a:pt x="104564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74ACE5C-0BB0-4A10-B500-8B24C5819F00}"/>
              </a:ext>
            </a:extLst>
          </p:cNvPr>
          <p:cNvSpPr>
            <a:spLocks/>
          </p:cNvSpPr>
          <p:nvPr/>
        </p:nvSpPr>
        <p:spPr bwMode="auto">
          <a:xfrm>
            <a:off x="-15490189" y="-15485218"/>
            <a:ext cx="44828560" cy="44828563"/>
          </a:xfrm>
          <a:custGeom>
            <a:avLst/>
            <a:gdLst>
              <a:gd name="connsiteX0" fmla="*/ 10456427 w 20912854"/>
              <a:gd name="connsiteY0" fmla="*/ 6028864 h 20912855"/>
              <a:gd name="connsiteX1" fmla="*/ 7821943 w 20912854"/>
              <a:gd name="connsiteY1" fmla="*/ 7120044 h 20912855"/>
              <a:gd name="connsiteX2" fmla="*/ 7121444 w 20912854"/>
              <a:gd name="connsiteY2" fmla="*/ 7820837 h 20912855"/>
              <a:gd name="connsiteX3" fmla="*/ 7121444 w 20912854"/>
              <a:gd name="connsiteY3" fmla="*/ 13092017 h 20912855"/>
              <a:gd name="connsiteX4" fmla="*/ 7821943 w 20912854"/>
              <a:gd name="connsiteY4" fmla="*/ 13792810 h 20912855"/>
              <a:gd name="connsiteX5" fmla="*/ 13090911 w 20912854"/>
              <a:gd name="connsiteY5" fmla="*/ 13792810 h 20912855"/>
              <a:gd name="connsiteX6" fmla="*/ 13791410 w 20912854"/>
              <a:gd name="connsiteY6" fmla="*/ 13092017 h 20912855"/>
              <a:gd name="connsiteX7" fmla="*/ 13791410 w 20912854"/>
              <a:gd name="connsiteY7" fmla="*/ 7820837 h 20912855"/>
              <a:gd name="connsiteX8" fmla="*/ 13090911 w 20912854"/>
              <a:gd name="connsiteY8" fmla="*/ 7120044 h 20912855"/>
              <a:gd name="connsiteX9" fmla="*/ 10456427 w 20912854"/>
              <a:gd name="connsiteY9" fmla="*/ 6028864 h 20912855"/>
              <a:gd name="connsiteX10" fmla="*/ 10456427 w 20912854"/>
              <a:gd name="connsiteY10" fmla="*/ 0 h 20912855"/>
              <a:gd name="connsiteX11" fmla="*/ 20912854 w 20912854"/>
              <a:gd name="connsiteY11" fmla="*/ 10456428 h 20912855"/>
              <a:gd name="connsiteX12" fmla="*/ 10456427 w 20912854"/>
              <a:gd name="connsiteY12" fmla="*/ 20912855 h 20912855"/>
              <a:gd name="connsiteX13" fmla="*/ 0 w 20912854"/>
              <a:gd name="connsiteY13" fmla="*/ 10456428 h 20912855"/>
              <a:gd name="connsiteX14" fmla="*/ 10456427 w 20912854"/>
              <a:gd name="connsiteY14" fmla="*/ 0 h 2091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12854" h="20912855">
                <a:moveTo>
                  <a:pt x="10456427" y="6028864"/>
                </a:moveTo>
                <a:cubicBezTo>
                  <a:pt x="9502759" y="6028864"/>
                  <a:pt x="8549091" y="6392591"/>
                  <a:pt x="7821943" y="7120044"/>
                </a:cubicBezTo>
                <a:cubicBezTo>
                  <a:pt x="7821943" y="7120044"/>
                  <a:pt x="7821943" y="7120044"/>
                  <a:pt x="7121444" y="7820837"/>
                </a:cubicBezTo>
                <a:cubicBezTo>
                  <a:pt x="5667149" y="9275744"/>
                  <a:pt x="5667149" y="11637111"/>
                  <a:pt x="7121444" y="13092017"/>
                </a:cubicBezTo>
                <a:cubicBezTo>
                  <a:pt x="7121444" y="13092017"/>
                  <a:pt x="7121444" y="13092017"/>
                  <a:pt x="7821943" y="13792810"/>
                </a:cubicBezTo>
                <a:cubicBezTo>
                  <a:pt x="9276239" y="15247717"/>
                  <a:pt x="11636615" y="15247717"/>
                  <a:pt x="13090911" y="13792810"/>
                </a:cubicBezTo>
                <a:cubicBezTo>
                  <a:pt x="13090911" y="13792810"/>
                  <a:pt x="13090911" y="13792810"/>
                  <a:pt x="13791410" y="13092017"/>
                </a:cubicBezTo>
                <a:cubicBezTo>
                  <a:pt x="15245706" y="11637111"/>
                  <a:pt x="15245706" y="9275744"/>
                  <a:pt x="13791410" y="7820837"/>
                </a:cubicBezTo>
                <a:cubicBezTo>
                  <a:pt x="13791410" y="7820837"/>
                  <a:pt x="13791410" y="7820837"/>
                  <a:pt x="13090911" y="7120044"/>
                </a:cubicBezTo>
                <a:cubicBezTo>
                  <a:pt x="12363763" y="6392591"/>
                  <a:pt x="11410095" y="6028864"/>
                  <a:pt x="10456427" y="6028864"/>
                </a:cubicBezTo>
                <a:close/>
                <a:moveTo>
                  <a:pt x="10456427" y="0"/>
                </a:moveTo>
                <a:cubicBezTo>
                  <a:pt x="16231352" y="0"/>
                  <a:pt x="20912854" y="4681502"/>
                  <a:pt x="20912854" y="10456428"/>
                </a:cubicBezTo>
                <a:cubicBezTo>
                  <a:pt x="20912854" y="16231352"/>
                  <a:pt x="16231352" y="20912855"/>
                  <a:pt x="10456427" y="20912855"/>
                </a:cubicBezTo>
                <a:cubicBezTo>
                  <a:pt x="4681502" y="20912855"/>
                  <a:pt x="0" y="16231352"/>
                  <a:pt x="0" y="10456428"/>
                </a:cubicBezTo>
                <a:cubicBezTo>
                  <a:pt x="0" y="4681502"/>
                  <a:pt x="4681502" y="0"/>
                  <a:pt x="10456427" y="0"/>
                </a:cubicBezTo>
                <a:close/>
              </a:path>
            </a:pathLst>
          </a:custGeom>
          <a:solidFill>
            <a:srgbClr val="33CCFF"/>
          </a:solidFill>
          <a:ln>
            <a:noFill/>
          </a:ln>
          <a:effectLst>
            <a:outerShdw blurRad="431800" dist="139700" dir="4860000" algn="tl" rotWithShape="0">
              <a:schemeClr val="tx2">
                <a:lumMod val="50000"/>
                <a:alpha val="40000"/>
              </a:schemeClr>
            </a:outerShdw>
          </a:effec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defTabSz="457108"/>
            <a:endParaRPr lang="en-US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B793674-A3E4-4B4E-945D-5324CF34DEF5}"/>
              </a:ext>
            </a:extLst>
          </p:cNvPr>
          <p:cNvSpPr>
            <a:spLocks/>
          </p:cNvSpPr>
          <p:nvPr/>
        </p:nvSpPr>
        <p:spPr bwMode="auto">
          <a:xfrm>
            <a:off x="14084229" y="1437173"/>
            <a:ext cx="9055132" cy="9201330"/>
          </a:xfrm>
          <a:custGeom>
            <a:avLst/>
            <a:gdLst>
              <a:gd name="T0" fmla="*/ 2134 w 2516"/>
              <a:gd name="T1" fmla="*/ 1950 h 2516"/>
              <a:gd name="T2" fmla="*/ 1950 w 2516"/>
              <a:gd name="T3" fmla="*/ 2134 h 2516"/>
              <a:gd name="T4" fmla="*/ 566 w 2516"/>
              <a:gd name="T5" fmla="*/ 2134 h 2516"/>
              <a:gd name="T6" fmla="*/ 382 w 2516"/>
              <a:gd name="T7" fmla="*/ 1950 h 2516"/>
              <a:gd name="T8" fmla="*/ 382 w 2516"/>
              <a:gd name="T9" fmla="*/ 566 h 2516"/>
              <a:gd name="T10" fmla="*/ 566 w 2516"/>
              <a:gd name="T11" fmla="*/ 382 h 2516"/>
              <a:gd name="T12" fmla="*/ 1950 w 2516"/>
              <a:gd name="T13" fmla="*/ 382 h 2516"/>
              <a:gd name="T14" fmla="*/ 2134 w 2516"/>
              <a:gd name="T15" fmla="*/ 566 h 2516"/>
              <a:gd name="T16" fmla="*/ 2134 w 2516"/>
              <a:gd name="T17" fmla="*/ 1950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6" h="2516">
                <a:moveTo>
                  <a:pt x="2134" y="1950"/>
                </a:moveTo>
                <a:cubicBezTo>
                  <a:pt x="1950" y="2134"/>
                  <a:pt x="1950" y="2134"/>
                  <a:pt x="1950" y="2134"/>
                </a:cubicBezTo>
                <a:cubicBezTo>
                  <a:pt x="1568" y="2516"/>
                  <a:pt x="948" y="2516"/>
                  <a:pt x="566" y="2134"/>
                </a:cubicBezTo>
                <a:cubicBezTo>
                  <a:pt x="382" y="1950"/>
                  <a:pt x="382" y="1950"/>
                  <a:pt x="382" y="1950"/>
                </a:cubicBezTo>
                <a:cubicBezTo>
                  <a:pt x="0" y="1568"/>
                  <a:pt x="0" y="948"/>
                  <a:pt x="382" y="566"/>
                </a:cubicBezTo>
                <a:cubicBezTo>
                  <a:pt x="566" y="382"/>
                  <a:pt x="566" y="382"/>
                  <a:pt x="566" y="382"/>
                </a:cubicBezTo>
                <a:cubicBezTo>
                  <a:pt x="948" y="0"/>
                  <a:pt x="1568" y="0"/>
                  <a:pt x="1950" y="382"/>
                </a:cubicBezTo>
                <a:cubicBezTo>
                  <a:pt x="2134" y="566"/>
                  <a:pt x="2134" y="566"/>
                  <a:pt x="2134" y="566"/>
                </a:cubicBezTo>
                <a:cubicBezTo>
                  <a:pt x="2516" y="948"/>
                  <a:pt x="2516" y="1568"/>
                  <a:pt x="2134" y="1950"/>
                </a:cubicBezTo>
                <a:close/>
              </a:path>
            </a:pathLst>
          </a:custGeom>
          <a:solidFill>
            <a:srgbClr val="172144"/>
          </a:solidFill>
          <a:ln>
            <a:noFill/>
          </a:ln>
          <a:effectLst>
            <a:outerShdw blurRad="850900" dist="241300" dir="2700000" sx="110000" sy="110000" algn="tl" rotWithShape="0">
              <a:schemeClr val="accent1">
                <a:lumMod val="50000"/>
                <a:alpha val="6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FF8DA5-ADC5-4B24-ADFE-98B15ED1770F}"/>
              </a:ext>
            </a:extLst>
          </p:cNvPr>
          <p:cNvSpPr txBox="1"/>
          <p:nvPr/>
        </p:nvSpPr>
        <p:spPr>
          <a:xfrm>
            <a:off x="16808425" y="4223283"/>
            <a:ext cx="58334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FFFF"/>
                </a:solidFill>
                <a:latin typeface="+mj-lt"/>
              </a:rPr>
              <a:t>Voice Detection API</a:t>
            </a:r>
          </a:p>
          <a:p>
            <a:r>
              <a:rPr lang="en-US" sz="6000" b="1" dirty="0">
                <a:solidFill>
                  <a:srgbClr val="FFFFFF"/>
                </a:solidFill>
                <a:latin typeface="+mj-lt"/>
              </a:rPr>
              <a:t>Overview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F40B9B01-74E6-4179-AE80-90A2F73A1069}"/>
              </a:ext>
            </a:extLst>
          </p:cNvPr>
          <p:cNvSpPr>
            <a:spLocks/>
          </p:cNvSpPr>
          <p:nvPr/>
        </p:nvSpPr>
        <p:spPr bwMode="auto">
          <a:xfrm>
            <a:off x="20217397" y="7852393"/>
            <a:ext cx="3328402" cy="3053420"/>
          </a:xfrm>
          <a:custGeom>
            <a:avLst/>
            <a:gdLst>
              <a:gd name="T0" fmla="*/ 2134 w 2516"/>
              <a:gd name="T1" fmla="*/ 1950 h 2516"/>
              <a:gd name="T2" fmla="*/ 1950 w 2516"/>
              <a:gd name="T3" fmla="*/ 2134 h 2516"/>
              <a:gd name="T4" fmla="*/ 566 w 2516"/>
              <a:gd name="T5" fmla="*/ 2134 h 2516"/>
              <a:gd name="T6" fmla="*/ 382 w 2516"/>
              <a:gd name="T7" fmla="*/ 1950 h 2516"/>
              <a:gd name="T8" fmla="*/ 382 w 2516"/>
              <a:gd name="T9" fmla="*/ 566 h 2516"/>
              <a:gd name="T10" fmla="*/ 566 w 2516"/>
              <a:gd name="T11" fmla="*/ 382 h 2516"/>
              <a:gd name="T12" fmla="*/ 1950 w 2516"/>
              <a:gd name="T13" fmla="*/ 382 h 2516"/>
              <a:gd name="T14" fmla="*/ 2134 w 2516"/>
              <a:gd name="T15" fmla="*/ 566 h 2516"/>
              <a:gd name="T16" fmla="*/ 2134 w 2516"/>
              <a:gd name="T17" fmla="*/ 1950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6" h="2516">
                <a:moveTo>
                  <a:pt x="2134" y="1950"/>
                </a:moveTo>
                <a:cubicBezTo>
                  <a:pt x="1950" y="2134"/>
                  <a:pt x="1950" y="2134"/>
                  <a:pt x="1950" y="2134"/>
                </a:cubicBezTo>
                <a:cubicBezTo>
                  <a:pt x="1568" y="2516"/>
                  <a:pt x="948" y="2516"/>
                  <a:pt x="566" y="2134"/>
                </a:cubicBezTo>
                <a:cubicBezTo>
                  <a:pt x="382" y="1950"/>
                  <a:pt x="382" y="1950"/>
                  <a:pt x="382" y="1950"/>
                </a:cubicBezTo>
                <a:cubicBezTo>
                  <a:pt x="0" y="1568"/>
                  <a:pt x="0" y="948"/>
                  <a:pt x="382" y="566"/>
                </a:cubicBezTo>
                <a:cubicBezTo>
                  <a:pt x="566" y="382"/>
                  <a:pt x="566" y="382"/>
                  <a:pt x="566" y="382"/>
                </a:cubicBezTo>
                <a:cubicBezTo>
                  <a:pt x="948" y="0"/>
                  <a:pt x="1568" y="0"/>
                  <a:pt x="1950" y="382"/>
                </a:cubicBezTo>
                <a:cubicBezTo>
                  <a:pt x="2134" y="566"/>
                  <a:pt x="2134" y="566"/>
                  <a:pt x="2134" y="566"/>
                </a:cubicBezTo>
                <a:cubicBezTo>
                  <a:pt x="2516" y="948"/>
                  <a:pt x="2516" y="1568"/>
                  <a:pt x="2134" y="19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50900" dist="241300" dir="2700000" sx="110000" sy="110000" algn="tl" rotWithShape="0">
              <a:schemeClr val="accent1">
                <a:lumMod val="50000"/>
                <a:alpha val="60000"/>
              </a:schemeClr>
            </a:outerShdw>
            <a:softEdge rad="4572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A5543-5CBA-41AE-953A-F72FDBCB60DF}"/>
              </a:ext>
            </a:extLst>
          </p:cNvPr>
          <p:cNvSpPr txBox="1"/>
          <p:nvPr/>
        </p:nvSpPr>
        <p:spPr>
          <a:xfrm>
            <a:off x="1844669" y="10506397"/>
            <a:ext cx="3860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Donec eget viverra nisi, non luctus arcu. Sed ipsum leo, volutpat id convallis vitae, mollis ac dui. Cum sociis natoque penatibus et magnis dis parturient montes.</a:t>
            </a:r>
          </a:p>
        </p:txBody>
      </p:sp>
    </p:spTree>
    <p:extLst>
      <p:ext uri="{BB962C8B-B14F-4D97-AF65-F5344CB8AC3E}">
        <p14:creationId xmlns:p14="http://schemas.microsoft.com/office/powerpoint/2010/main" val="243964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6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6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9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6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3" grpId="0" animBg="1"/>
      <p:bldP spid="3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29654C-F184-43E6-BAD6-2CEF7D1B9538}"/>
              </a:ext>
            </a:extLst>
          </p:cNvPr>
          <p:cNvSpPr/>
          <p:nvPr/>
        </p:nvSpPr>
        <p:spPr>
          <a:xfrm>
            <a:off x="374708" y="495300"/>
            <a:ext cx="1206442" cy="12973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0E3DB59-B412-45A2-B4E1-7EF6FB4C5C4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1" r="14521"/>
          <a:stretch>
            <a:fillRect/>
          </a:stretch>
        </p:blipFill>
        <p:spPr/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96578E8-104A-4B10-8777-9D2F49231415}"/>
              </a:ext>
            </a:extLst>
          </p:cNvPr>
          <p:cNvSpPr>
            <a:spLocks/>
          </p:cNvSpPr>
          <p:nvPr/>
        </p:nvSpPr>
        <p:spPr bwMode="auto">
          <a:xfrm>
            <a:off x="7036170" y="-3598427"/>
            <a:ext cx="20912854" cy="20912855"/>
          </a:xfrm>
          <a:custGeom>
            <a:avLst/>
            <a:gdLst>
              <a:gd name="connsiteX0" fmla="*/ 10456427 w 20912854"/>
              <a:gd name="connsiteY0" fmla="*/ 6028864 h 20912855"/>
              <a:gd name="connsiteX1" fmla="*/ 7821943 w 20912854"/>
              <a:gd name="connsiteY1" fmla="*/ 7120044 h 20912855"/>
              <a:gd name="connsiteX2" fmla="*/ 7121444 w 20912854"/>
              <a:gd name="connsiteY2" fmla="*/ 7820837 h 20912855"/>
              <a:gd name="connsiteX3" fmla="*/ 7121444 w 20912854"/>
              <a:gd name="connsiteY3" fmla="*/ 13092017 h 20912855"/>
              <a:gd name="connsiteX4" fmla="*/ 7821943 w 20912854"/>
              <a:gd name="connsiteY4" fmla="*/ 13792810 h 20912855"/>
              <a:gd name="connsiteX5" fmla="*/ 13090911 w 20912854"/>
              <a:gd name="connsiteY5" fmla="*/ 13792810 h 20912855"/>
              <a:gd name="connsiteX6" fmla="*/ 13791410 w 20912854"/>
              <a:gd name="connsiteY6" fmla="*/ 13092017 h 20912855"/>
              <a:gd name="connsiteX7" fmla="*/ 13791410 w 20912854"/>
              <a:gd name="connsiteY7" fmla="*/ 7820837 h 20912855"/>
              <a:gd name="connsiteX8" fmla="*/ 13090911 w 20912854"/>
              <a:gd name="connsiteY8" fmla="*/ 7120044 h 20912855"/>
              <a:gd name="connsiteX9" fmla="*/ 10456427 w 20912854"/>
              <a:gd name="connsiteY9" fmla="*/ 6028864 h 20912855"/>
              <a:gd name="connsiteX10" fmla="*/ 10456427 w 20912854"/>
              <a:gd name="connsiteY10" fmla="*/ 0 h 20912855"/>
              <a:gd name="connsiteX11" fmla="*/ 20912854 w 20912854"/>
              <a:gd name="connsiteY11" fmla="*/ 10456428 h 20912855"/>
              <a:gd name="connsiteX12" fmla="*/ 10456427 w 20912854"/>
              <a:gd name="connsiteY12" fmla="*/ 20912855 h 20912855"/>
              <a:gd name="connsiteX13" fmla="*/ 0 w 20912854"/>
              <a:gd name="connsiteY13" fmla="*/ 10456428 h 20912855"/>
              <a:gd name="connsiteX14" fmla="*/ 10456427 w 20912854"/>
              <a:gd name="connsiteY14" fmla="*/ 0 h 2091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12854" h="20912855">
                <a:moveTo>
                  <a:pt x="10456427" y="6028864"/>
                </a:moveTo>
                <a:cubicBezTo>
                  <a:pt x="9502759" y="6028864"/>
                  <a:pt x="8549091" y="6392591"/>
                  <a:pt x="7821943" y="7120044"/>
                </a:cubicBezTo>
                <a:cubicBezTo>
                  <a:pt x="7821943" y="7120044"/>
                  <a:pt x="7821943" y="7120044"/>
                  <a:pt x="7121444" y="7820837"/>
                </a:cubicBezTo>
                <a:cubicBezTo>
                  <a:pt x="5667149" y="9275744"/>
                  <a:pt x="5667149" y="11637111"/>
                  <a:pt x="7121444" y="13092017"/>
                </a:cubicBezTo>
                <a:cubicBezTo>
                  <a:pt x="7121444" y="13092017"/>
                  <a:pt x="7121444" y="13092017"/>
                  <a:pt x="7821943" y="13792810"/>
                </a:cubicBezTo>
                <a:cubicBezTo>
                  <a:pt x="9276239" y="15247717"/>
                  <a:pt x="11636615" y="15247717"/>
                  <a:pt x="13090911" y="13792810"/>
                </a:cubicBezTo>
                <a:cubicBezTo>
                  <a:pt x="13090911" y="13792810"/>
                  <a:pt x="13090911" y="13792810"/>
                  <a:pt x="13791410" y="13092017"/>
                </a:cubicBezTo>
                <a:cubicBezTo>
                  <a:pt x="15245706" y="11637111"/>
                  <a:pt x="15245706" y="9275744"/>
                  <a:pt x="13791410" y="7820837"/>
                </a:cubicBezTo>
                <a:cubicBezTo>
                  <a:pt x="13791410" y="7820837"/>
                  <a:pt x="13791410" y="7820837"/>
                  <a:pt x="13090911" y="7120044"/>
                </a:cubicBezTo>
                <a:cubicBezTo>
                  <a:pt x="12363763" y="6392591"/>
                  <a:pt x="11410095" y="6028864"/>
                  <a:pt x="10456427" y="6028864"/>
                </a:cubicBezTo>
                <a:close/>
                <a:moveTo>
                  <a:pt x="10456427" y="0"/>
                </a:moveTo>
                <a:cubicBezTo>
                  <a:pt x="16231352" y="0"/>
                  <a:pt x="20912854" y="4681502"/>
                  <a:pt x="20912854" y="10456428"/>
                </a:cubicBezTo>
                <a:cubicBezTo>
                  <a:pt x="20912854" y="16231352"/>
                  <a:pt x="16231352" y="20912855"/>
                  <a:pt x="10456427" y="20912855"/>
                </a:cubicBezTo>
                <a:cubicBezTo>
                  <a:pt x="4681502" y="20912855"/>
                  <a:pt x="0" y="16231352"/>
                  <a:pt x="0" y="10456428"/>
                </a:cubicBezTo>
                <a:cubicBezTo>
                  <a:pt x="0" y="4681502"/>
                  <a:pt x="4681502" y="0"/>
                  <a:pt x="10456427" y="0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70CD09-5568-4672-84D5-FFAB09658DFB}"/>
              </a:ext>
            </a:extLst>
          </p:cNvPr>
          <p:cNvSpPr txBox="1"/>
          <p:nvPr/>
        </p:nvSpPr>
        <p:spPr>
          <a:xfrm>
            <a:off x="11551813" y="7016025"/>
            <a:ext cx="495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>
                <a:solidFill>
                  <a:srgbClr val="FFFFFF"/>
                </a:solidFill>
              </a:rPr>
              <a:t>02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984386-A270-4BE5-9842-98244524879E}"/>
              </a:ext>
            </a:extLst>
          </p:cNvPr>
          <p:cNvSpPr txBox="1"/>
          <p:nvPr/>
        </p:nvSpPr>
        <p:spPr>
          <a:xfrm>
            <a:off x="222176" y="1604016"/>
            <a:ext cx="7033608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The Existing Model is equipped with the following features-</a:t>
            </a:r>
          </a:p>
          <a:p>
            <a:endParaRPr lang="en-US" sz="4000" dirty="0">
              <a:latin typeface="+mj-lt"/>
            </a:endParaRPr>
          </a:p>
          <a:p>
            <a:r>
              <a:rPr lang="en-US" sz="4000" dirty="0">
                <a:latin typeface="+mj-lt"/>
              </a:rPr>
              <a:t>• Weather forecasting. </a:t>
            </a:r>
          </a:p>
          <a:p>
            <a:endParaRPr lang="en-US" sz="4000" dirty="0">
              <a:latin typeface="+mj-lt"/>
            </a:endParaRPr>
          </a:p>
          <a:p>
            <a:r>
              <a:rPr lang="en-US" sz="4000" dirty="0">
                <a:latin typeface="+mj-lt"/>
              </a:rPr>
              <a:t>• Launching applications.</a:t>
            </a:r>
          </a:p>
          <a:p>
            <a:endParaRPr lang="en-US" sz="4000" dirty="0">
              <a:latin typeface="+mj-lt"/>
            </a:endParaRPr>
          </a:p>
          <a:p>
            <a:r>
              <a:rPr lang="en-US" sz="4000" dirty="0">
                <a:latin typeface="+mj-lt"/>
              </a:rPr>
              <a:t> • News imparting. </a:t>
            </a:r>
          </a:p>
          <a:p>
            <a:endParaRPr lang="en-US" sz="4000" dirty="0">
              <a:latin typeface="+mj-lt"/>
            </a:endParaRPr>
          </a:p>
          <a:p>
            <a:r>
              <a:rPr lang="en-US" sz="4000" dirty="0">
                <a:latin typeface="+mj-lt"/>
              </a:rPr>
              <a:t>• Knowledge Sources. </a:t>
            </a:r>
          </a:p>
          <a:p>
            <a:endParaRPr lang="en-US" sz="4000" dirty="0">
              <a:latin typeface="+mj-lt"/>
            </a:endParaRPr>
          </a:p>
          <a:p>
            <a:r>
              <a:rPr lang="en-US" sz="4000" dirty="0">
                <a:latin typeface="+mj-lt"/>
              </a:rPr>
              <a:t>• Multidevice Connectivity.</a:t>
            </a:r>
          </a:p>
          <a:p>
            <a:r>
              <a:rPr lang="en-US" sz="4000" dirty="0">
                <a:latin typeface="+mj-lt"/>
              </a:rPr>
              <a:t> </a:t>
            </a:r>
          </a:p>
          <a:p>
            <a:r>
              <a:rPr lang="en-US" sz="4000" dirty="0">
                <a:latin typeface="+mj-lt"/>
              </a:rPr>
              <a:t>• TTS(Text to Speech) and STT(Speech to Text)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CEAE87-B2E9-4719-80F6-DB373DD8251B}"/>
              </a:ext>
            </a:extLst>
          </p:cNvPr>
          <p:cNvSpPr/>
          <p:nvPr/>
        </p:nvSpPr>
        <p:spPr>
          <a:xfrm>
            <a:off x="8920961" y="14478102"/>
            <a:ext cx="654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https://pixabay.com/en/metro-st-petersburg-tube-tunnel-3714290/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2669B6-0487-4D1D-8D4B-36AD7921D164}"/>
              </a:ext>
            </a:extLst>
          </p:cNvPr>
          <p:cNvSpPr txBox="1"/>
          <p:nvPr/>
        </p:nvSpPr>
        <p:spPr>
          <a:xfrm>
            <a:off x="8541010" y="5181919"/>
            <a:ext cx="15714558" cy="278537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7500" b="1" dirty="0">
                <a:solidFill>
                  <a:srgbClr val="FFFFFF"/>
                </a:solidFill>
                <a:effectLst>
                  <a:outerShdw blurRad="241300" sx="102000" sy="102000" algn="ctr" rotWithShape="0">
                    <a:schemeClr val="accent1">
                      <a:alpha val="66000"/>
                    </a:schemeClr>
                  </a:outerShdw>
                </a:effectLst>
                <a:latin typeface="+mj-lt"/>
              </a:rPr>
              <a:t>Existing Model</a:t>
            </a:r>
          </a:p>
        </p:txBody>
      </p:sp>
    </p:spTree>
    <p:extLst>
      <p:ext uri="{BB962C8B-B14F-4D97-AF65-F5344CB8AC3E}">
        <p14:creationId xmlns:p14="http://schemas.microsoft.com/office/powerpoint/2010/main" val="75103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29654C-F184-43E6-BAD6-2CEF7D1B9538}"/>
              </a:ext>
            </a:extLst>
          </p:cNvPr>
          <p:cNvSpPr/>
          <p:nvPr/>
        </p:nvSpPr>
        <p:spPr>
          <a:xfrm>
            <a:off x="374708" y="495300"/>
            <a:ext cx="1206442" cy="12973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0E3DB59-B412-45A2-B4E1-7EF6FB4C5C4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1" r="14521"/>
          <a:stretch>
            <a:fillRect/>
          </a:stretch>
        </p:blipFill>
        <p:spPr/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96578E8-104A-4B10-8777-9D2F49231415}"/>
              </a:ext>
            </a:extLst>
          </p:cNvPr>
          <p:cNvSpPr>
            <a:spLocks/>
          </p:cNvSpPr>
          <p:nvPr/>
        </p:nvSpPr>
        <p:spPr bwMode="auto">
          <a:xfrm>
            <a:off x="7036170" y="-3598427"/>
            <a:ext cx="20912854" cy="20912855"/>
          </a:xfrm>
          <a:custGeom>
            <a:avLst/>
            <a:gdLst>
              <a:gd name="connsiteX0" fmla="*/ 10456427 w 20912854"/>
              <a:gd name="connsiteY0" fmla="*/ 6028864 h 20912855"/>
              <a:gd name="connsiteX1" fmla="*/ 7821943 w 20912854"/>
              <a:gd name="connsiteY1" fmla="*/ 7120044 h 20912855"/>
              <a:gd name="connsiteX2" fmla="*/ 7121444 w 20912854"/>
              <a:gd name="connsiteY2" fmla="*/ 7820837 h 20912855"/>
              <a:gd name="connsiteX3" fmla="*/ 7121444 w 20912854"/>
              <a:gd name="connsiteY3" fmla="*/ 13092017 h 20912855"/>
              <a:gd name="connsiteX4" fmla="*/ 7821943 w 20912854"/>
              <a:gd name="connsiteY4" fmla="*/ 13792810 h 20912855"/>
              <a:gd name="connsiteX5" fmla="*/ 13090911 w 20912854"/>
              <a:gd name="connsiteY5" fmla="*/ 13792810 h 20912855"/>
              <a:gd name="connsiteX6" fmla="*/ 13791410 w 20912854"/>
              <a:gd name="connsiteY6" fmla="*/ 13092017 h 20912855"/>
              <a:gd name="connsiteX7" fmla="*/ 13791410 w 20912854"/>
              <a:gd name="connsiteY7" fmla="*/ 7820837 h 20912855"/>
              <a:gd name="connsiteX8" fmla="*/ 13090911 w 20912854"/>
              <a:gd name="connsiteY8" fmla="*/ 7120044 h 20912855"/>
              <a:gd name="connsiteX9" fmla="*/ 10456427 w 20912854"/>
              <a:gd name="connsiteY9" fmla="*/ 6028864 h 20912855"/>
              <a:gd name="connsiteX10" fmla="*/ 10456427 w 20912854"/>
              <a:gd name="connsiteY10" fmla="*/ 0 h 20912855"/>
              <a:gd name="connsiteX11" fmla="*/ 20912854 w 20912854"/>
              <a:gd name="connsiteY11" fmla="*/ 10456428 h 20912855"/>
              <a:gd name="connsiteX12" fmla="*/ 10456427 w 20912854"/>
              <a:gd name="connsiteY12" fmla="*/ 20912855 h 20912855"/>
              <a:gd name="connsiteX13" fmla="*/ 0 w 20912854"/>
              <a:gd name="connsiteY13" fmla="*/ 10456428 h 20912855"/>
              <a:gd name="connsiteX14" fmla="*/ 10456427 w 20912854"/>
              <a:gd name="connsiteY14" fmla="*/ 0 h 2091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12854" h="20912855">
                <a:moveTo>
                  <a:pt x="10456427" y="6028864"/>
                </a:moveTo>
                <a:cubicBezTo>
                  <a:pt x="9502759" y="6028864"/>
                  <a:pt x="8549091" y="6392591"/>
                  <a:pt x="7821943" y="7120044"/>
                </a:cubicBezTo>
                <a:cubicBezTo>
                  <a:pt x="7821943" y="7120044"/>
                  <a:pt x="7821943" y="7120044"/>
                  <a:pt x="7121444" y="7820837"/>
                </a:cubicBezTo>
                <a:cubicBezTo>
                  <a:pt x="5667149" y="9275744"/>
                  <a:pt x="5667149" y="11637111"/>
                  <a:pt x="7121444" y="13092017"/>
                </a:cubicBezTo>
                <a:cubicBezTo>
                  <a:pt x="7121444" y="13092017"/>
                  <a:pt x="7121444" y="13092017"/>
                  <a:pt x="7821943" y="13792810"/>
                </a:cubicBezTo>
                <a:cubicBezTo>
                  <a:pt x="9276239" y="15247717"/>
                  <a:pt x="11636615" y="15247717"/>
                  <a:pt x="13090911" y="13792810"/>
                </a:cubicBezTo>
                <a:cubicBezTo>
                  <a:pt x="13090911" y="13792810"/>
                  <a:pt x="13090911" y="13792810"/>
                  <a:pt x="13791410" y="13092017"/>
                </a:cubicBezTo>
                <a:cubicBezTo>
                  <a:pt x="15245706" y="11637111"/>
                  <a:pt x="15245706" y="9275744"/>
                  <a:pt x="13791410" y="7820837"/>
                </a:cubicBezTo>
                <a:cubicBezTo>
                  <a:pt x="13791410" y="7820837"/>
                  <a:pt x="13791410" y="7820837"/>
                  <a:pt x="13090911" y="7120044"/>
                </a:cubicBezTo>
                <a:cubicBezTo>
                  <a:pt x="12363763" y="6392591"/>
                  <a:pt x="11410095" y="6028864"/>
                  <a:pt x="10456427" y="6028864"/>
                </a:cubicBezTo>
                <a:close/>
                <a:moveTo>
                  <a:pt x="10456427" y="0"/>
                </a:moveTo>
                <a:cubicBezTo>
                  <a:pt x="16231352" y="0"/>
                  <a:pt x="20912854" y="4681502"/>
                  <a:pt x="20912854" y="10456428"/>
                </a:cubicBezTo>
                <a:cubicBezTo>
                  <a:pt x="20912854" y="16231352"/>
                  <a:pt x="16231352" y="20912855"/>
                  <a:pt x="10456427" y="20912855"/>
                </a:cubicBezTo>
                <a:cubicBezTo>
                  <a:pt x="4681502" y="20912855"/>
                  <a:pt x="0" y="16231352"/>
                  <a:pt x="0" y="10456428"/>
                </a:cubicBezTo>
                <a:cubicBezTo>
                  <a:pt x="0" y="4681502"/>
                  <a:pt x="4681502" y="0"/>
                  <a:pt x="10456427" y="0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70CD09-5568-4672-84D5-FFAB09658DFB}"/>
              </a:ext>
            </a:extLst>
          </p:cNvPr>
          <p:cNvSpPr txBox="1"/>
          <p:nvPr/>
        </p:nvSpPr>
        <p:spPr>
          <a:xfrm>
            <a:off x="11551813" y="7016025"/>
            <a:ext cx="495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>
                <a:solidFill>
                  <a:srgbClr val="FFFFFF"/>
                </a:solidFill>
              </a:rPr>
              <a:t>02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984386-A270-4BE5-9842-98244524879E}"/>
              </a:ext>
            </a:extLst>
          </p:cNvPr>
          <p:cNvSpPr txBox="1"/>
          <p:nvPr/>
        </p:nvSpPr>
        <p:spPr>
          <a:xfrm>
            <a:off x="524790" y="1641187"/>
            <a:ext cx="7033608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The Proposed is equipped with the following features in-addition to the features of the existing model </a:t>
            </a:r>
          </a:p>
          <a:p>
            <a:r>
              <a:rPr lang="en-US" sz="4800" dirty="0">
                <a:latin typeface="+mj-lt"/>
              </a:rPr>
              <a:t>• Character Detection.</a:t>
            </a:r>
          </a:p>
          <a:p>
            <a:endParaRPr lang="en-US" sz="4800" dirty="0">
              <a:latin typeface="+mj-lt"/>
            </a:endParaRPr>
          </a:p>
          <a:p>
            <a:r>
              <a:rPr lang="en-US" sz="4800" dirty="0">
                <a:latin typeface="+mj-lt"/>
              </a:rPr>
              <a:t> • Language Translation. </a:t>
            </a:r>
          </a:p>
          <a:p>
            <a:endParaRPr lang="en-US" sz="4800" dirty="0">
              <a:latin typeface="+mj-lt"/>
            </a:endParaRPr>
          </a:p>
          <a:p>
            <a:r>
              <a:rPr lang="en-US" sz="4800" dirty="0">
                <a:latin typeface="+mj-lt"/>
              </a:rPr>
              <a:t>• Real Time Image</a:t>
            </a:r>
          </a:p>
          <a:p>
            <a:r>
              <a:rPr lang="en-US" sz="4800" dirty="0">
                <a:latin typeface="+mj-lt"/>
              </a:rPr>
              <a:t> Recognition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2669B6-0487-4D1D-8D4B-36AD7921D164}"/>
              </a:ext>
            </a:extLst>
          </p:cNvPr>
          <p:cNvSpPr txBox="1"/>
          <p:nvPr/>
        </p:nvSpPr>
        <p:spPr>
          <a:xfrm>
            <a:off x="11179783" y="4276813"/>
            <a:ext cx="11046614" cy="547842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7500" b="1" dirty="0">
                <a:solidFill>
                  <a:srgbClr val="FFFFFF"/>
                </a:solidFill>
                <a:effectLst>
                  <a:outerShdw blurRad="241300" sx="102000" sy="102000" algn="ctr" rotWithShape="0">
                    <a:schemeClr val="accent1">
                      <a:alpha val="66000"/>
                    </a:schemeClr>
                  </a:outerShdw>
                </a:effectLst>
                <a:latin typeface="+mj-lt"/>
              </a:rPr>
              <a:t>Proposed </a:t>
            </a:r>
          </a:p>
          <a:p>
            <a:pPr algn="ctr"/>
            <a:r>
              <a:rPr lang="en-US" sz="17500" b="1" dirty="0">
                <a:solidFill>
                  <a:srgbClr val="FFFFFF"/>
                </a:solidFill>
                <a:effectLst>
                  <a:outerShdw blurRad="241300" sx="102000" sy="102000" algn="ctr" rotWithShape="0">
                    <a:schemeClr val="accent1">
                      <a:alpha val="66000"/>
                    </a:schemeClr>
                  </a:outerShdw>
                </a:effectLst>
                <a:latin typeface="+mj-lt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3351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970F100-5F17-4FA8-ABE2-238D7F5FA9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D6F333-D127-41E7-BA7C-823A239541E0}"/>
              </a:ext>
            </a:extLst>
          </p:cNvPr>
          <p:cNvSpPr/>
          <p:nvPr/>
        </p:nvSpPr>
        <p:spPr>
          <a:xfrm>
            <a:off x="8920961" y="14662768"/>
            <a:ext cx="654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https://pixabay.com/en/metro-st-petersburg-tube-tunnel-3714290/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D2CD189-ECC0-4CC1-8EE2-17E3640DBDA3}"/>
              </a:ext>
            </a:extLst>
          </p:cNvPr>
          <p:cNvSpPr>
            <a:spLocks/>
          </p:cNvSpPr>
          <p:nvPr/>
        </p:nvSpPr>
        <p:spPr bwMode="auto">
          <a:xfrm>
            <a:off x="1563687" y="-3771900"/>
            <a:ext cx="21259801" cy="21259800"/>
          </a:xfrm>
          <a:custGeom>
            <a:avLst/>
            <a:gdLst>
              <a:gd name="connsiteX0" fmla="*/ 10629901 w 21259801"/>
              <a:gd name="connsiteY0" fmla="*/ 5272549 h 21259800"/>
              <a:gd name="connsiteX1" fmla="*/ 7442175 w 21259801"/>
              <a:gd name="connsiteY1" fmla="*/ 6592877 h 21259800"/>
              <a:gd name="connsiteX2" fmla="*/ 6594572 w 21259801"/>
              <a:gd name="connsiteY2" fmla="*/ 7440836 h 21259800"/>
              <a:gd name="connsiteX3" fmla="*/ 6594572 w 21259801"/>
              <a:gd name="connsiteY3" fmla="*/ 13818964 h 21259800"/>
              <a:gd name="connsiteX4" fmla="*/ 7442175 w 21259801"/>
              <a:gd name="connsiteY4" fmla="*/ 14666924 h 21259800"/>
              <a:gd name="connsiteX5" fmla="*/ 13817626 w 21259801"/>
              <a:gd name="connsiteY5" fmla="*/ 14666924 h 21259800"/>
              <a:gd name="connsiteX6" fmla="*/ 14665230 w 21259801"/>
              <a:gd name="connsiteY6" fmla="*/ 13818964 h 21259800"/>
              <a:gd name="connsiteX7" fmla="*/ 14665230 w 21259801"/>
              <a:gd name="connsiteY7" fmla="*/ 7440836 h 21259800"/>
              <a:gd name="connsiteX8" fmla="*/ 13817626 w 21259801"/>
              <a:gd name="connsiteY8" fmla="*/ 6592877 h 21259800"/>
              <a:gd name="connsiteX9" fmla="*/ 10629901 w 21259801"/>
              <a:gd name="connsiteY9" fmla="*/ 5272549 h 21259800"/>
              <a:gd name="connsiteX10" fmla="*/ 10629900 w 21259801"/>
              <a:gd name="connsiteY10" fmla="*/ 0 h 21259800"/>
              <a:gd name="connsiteX11" fmla="*/ 21259801 w 21259801"/>
              <a:gd name="connsiteY11" fmla="*/ 10629900 h 21259800"/>
              <a:gd name="connsiteX12" fmla="*/ 10629900 w 21259801"/>
              <a:gd name="connsiteY12" fmla="*/ 21259800 h 21259800"/>
              <a:gd name="connsiteX13" fmla="*/ 0 w 21259801"/>
              <a:gd name="connsiteY13" fmla="*/ 10629900 h 21259800"/>
              <a:gd name="connsiteX14" fmla="*/ 10629900 w 21259801"/>
              <a:gd name="connsiteY14" fmla="*/ 0 h 2125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259801" h="21259800">
                <a:moveTo>
                  <a:pt x="10629901" y="5272549"/>
                </a:moveTo>
                <a:cubicBezTo>
                  <a:pt x="9475963" y="5272549"/>
                  <a:pt x="8322024" y="5712658"/>
                  <a:pt x="7442175" y="6592877"/>
                </a:cubicBezTo>
                <a:cubicBezTo>
                  <a:pt x="7442175" y="6592877"/>
                  <a:pt x="7442175" y="6592877"/>
                  <a:pt x="6594572" y="7440836"/>
                </a:cubicBezTo>
                <a:cubicBezTo>
                  <a:pt x="4834874" y="9201274"/>
                  <a:pt x="4834874" y="12058527"/>
                  <a:pt x="6594572" y="13818964"/>
                </a:cubicBezTo>
                <a:cubicBezTo>
                  <a:pt x="6594572" y="13818964"/>
                  <a:pt x="6594572" y="13818964"/>
                  <a:pt x="7442175" y="14666924"/>
                </a:cubicBezTo>
                <a:cubicBezTo>
                  <a:pt x="9201873" y="16427361"/>
                  <a:pt x="12057928" y="16427361"/>
                  <a:pt x="13817626" y="14666924"/>
                </a:cubicBezTo>
                <a:cubicBezTo>
                  <a:pt x="13817626" y="14666924"/>
                  <a:pt x="13817626" y="14666924"/>
                  <a:pt x="14665230" y="13818964"/>
                </a:cubicBezTo>
                <a:cubicBezTo>
                  <a:pt x="16424929" y="12058527"/>
                  <a:pt x="16424929" y="9201274"/>
                  <a:pt x="14665230" y="7440836"/>
                </a:cubicBezTo>
                <a:cubicBezTo>
                  <a:pt x="14665230" y="7440836"/>
                  <a:pt x="14665230" y="7440836"/>
                  <a:pt x="13817626" y="6592877"/>
                </a:cubicBezTo>
                <a:cubicBezTo>
                  <a:pt x="12937777" y="5712658"/>
                  <a:pt x="11783839" y="5272549"/>
                  <a:pt x="10629901" y="5272549"/>
                </a:cubicBezTo>
                <a:close/>
                <a:moveTo>
                  <a:pt x="10629900" y="0"/>
                </a:moveTo>
                <a:cubicBezTo>
                  <a:pt x="16500633" y="0"/>
                  <a:pt x="21259801" y="4759168"/>
                  <a:pt x="21259801" y="10629900"/>
                </a:cubicBezTo>
                <a:cubicBezTo>
                  <a:pt x="21259801" y="16500632"/>
                  <a:pt x="16500633" y="21259800"/>
                  <a:pt x="10629900" y="21259800"/>
                </a:cubicBezTo>
                <a:cubicBezTo>
                  <a:pt x="4759168" y="21259800"/>
                  <a:pt x="0" y="16500632"/>
                  <a:pt x="0" y="10629900"/>
                </a:cubicBezTo>
                <a:cubicBezTo>
                  <a:pt x="0" y="4759168"/>
                  <a:pt x="4759168" y="0"/>
                  <a:pt x="106299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27CC15E1-61D3-4706-84AB-BAB6AEBED9B4}"/>
              </a:ext>
            </a:extLst>
          </p:cNvPr>
          <p:cNvSpPr>
            <a:spLocks/>
          </p:cNvSpPr>
          <p:nvPr/>
        </p:nvSpPr>
        <p:spPr bwMode="auto">
          <a:xfrm>
            <a:off x="5181604" y="-156927"/>
            <a:ext cx="14023967" cy="14029855"/>
          </a:xfrm>
          <a:custGeom>
            <a:avLst/>
            <a:gdLst>
              <a:gd name="T0" fmla="*/ 2134 w 2516"/>
              <a:gd name="T1" fmla="*/ 1950 h 2516"/>
              <a:gd name="T2" fmla="*/ 1950 w 2516"/>
              <a:gd name="T3" fmla="*/ 2134 h 2516"/>
              <a:gd name="T4" fmla="*/ 566 w 2516"/>
              <a:gd name="T5" fmla="*/ 2134 h 2516"/>
              <a:gd name="T6" fmla="*/ 382 w 2516"/>
              <a:gd name="T7" fmla="*/ 1950 h 2516"/>
              <a:gd name="T8" fmla="*/ 382 w 2516"/>
              <a:gd name="T9" fmla="*/ 566 h 2516"/>
              <a:gd name="T10" fmla="*/ 566 w 2516"/>
              <a:gd name="T11" fmla="*/ 382 h 2516"/>
              <a:gd name="T12" fmla="*/ 1950 w 2516"/>
              <a:gd name="T13" fmla="*/ 382 h 2516"/>
              <a:gd name="T14" fmla="*/ 2134 w 2516"/>
              <a:gd name="T15" fmla="*/ 566 h 2516"/>
              <a:gd name="T16" fmla="*/ 2134 w 2516"/>
              <a:gd name="T17" fmla="*/ 1950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6" h="2516">
                <a:moveTo>
                  <a:pt x="2134" y="1950"/>
                </a:moveTo>
                <a:cubicBezTo>
                  <a:pt x="1950" y="2134"/>
                  <a:pt x="1950" y="2134"/>
                  <a:pt x="1950" y="2134"/>
                </a:cubicBezTo>
                <a:cubicBezTo>
                  <a:pt x="1568" y="2516"/>
                  <a:pt x="948" y="2516"/>
                  <a:pt x="566" y="2134"/>
                </a:cubicBezTo>
                <a:cubicBezTo>
                  <a:pt x="382" y="1950"/>
                  <a:pt x="382" y="1950"/>
                  <a:pt x="382" y="1950"/>
                </a:cubicBezTo>
                <a:cubicBezTo>
                  <a:pt x="0" y="1568"/>
                  <a:pt x="0" y="948"/>
                  <a:pt x="382" y="566"/>
                </a:cubicBezTo>
                <a:cubicBezTo>
                  <a:pt x="566" y="382"/>
                  <a:pt x="566" y="382"/>
                  <a:pt x="566" y="382"/>
                </a:cubicBezTo>
                <a:cubicBezTo>
                  <a:pt x="948" y="0"/>
                  <a:pt x="1568" y="0"/>
                  <a:pt x="1950" y="382"/>
                </a:cubicBezTo>
                <a:cubicBezTo>
                  <a:pt x="2134" y="566"/>
                  <a:pt x="2134" y="566"/>
                  <a:pt x="2134" y="566"/>
                </a:cubicBezTo>
                <a:cubicBezTo>
                  <a:pt x="2516" y="948"/>
                  <a:pt x="2516" y="1568"/>
                  <a:pt x="2134" y="1950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alpha val="90000"/>
                </a:schemeClr>
              </a:gs>
              <a:gs pos="100000">
                <a:schemeClr val="accent1">
                  <a:alpha val="86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5BADBF-4244-4B8B-B795-2F45B65C7CFA}"/>
              </a:ext>
            </a:extLst>
          </p:cNvPr>
          <p:cNvSpPr/>
          <p:nvPr/>
        </p:nvSpPr>
        <p:spPr>
          <a:xfrm>
            <a:off x="8323650" y="15231924"/>
            <a:ext cx="7739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https://www.pexels.com/photo/business-codes-coding-communication-360591/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9C44AC-8CB6-47E8-A0D5-7474F730B95E}"/>
              </a:ext>
            </a:extLst>
          </p:cNvPr>
          <p:cNvSpPr/>
          <p:nvPr/>
        </p:nvSpPr>
        <p:spPr>
          <a:xfrm>
            <a:off x="4297645" y="-1037942"/>
            <a:ext cx="15791884" cy="15791884"/>
          </a:xfrm>
          <a:prstGeom prst="ellipse">
            <a:avLst/>
          </a:prstGeom>
          <a:noFill/>
          <a:ln w="762000">
            <a:solidFill>
              <a:schemeClr val="tx1">
                <a:lumMod val="90000"/>
                <a:lumOff val="10000"/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8F5562-4DF5-46AE-9BD8-2A01C299634D}"/>
              </a:ext>
            </a:extLst>
          </p:cNvPr>
          <p:cNvSpPr txBox="1"/>
          <p:nvPr/>
        </p:nvSpPr>
        <p:spPr>
          <a:xfrm>
            <a:off x="6796121" y="5196007"/>
            <a:ext cx="10794943" cy="33239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1000" b="1" dirty="0">
                <a:solidFill>
                  <a:srgbClr val="FFFFFF"/>
                </a:solidFill>
                <a:effectLst>
                  <a:outerShdw blurRad="241300" sx="102000" sy="102000" algn="ctr" rotWithShape="0">
                    <a:schemeClr val="accent1">
                      <a:alpha val="66000"/>
                    </a:schemeClr>
                  </a:outerShdw>
                </a:effectLst>
                <a:latin typeface="+mj-lt"/>
              </a:rPr>
              <a:t>Working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3CBEE9-D775-4F15-9F39-56C2571F5ADC}"/>
              </a:ext>
            </a:extLst>
          </p:cNvPr>
          <p:cNvSpPr txBox="1"/>
          <p:nvPr/>
        </p:nvSpPr>
        <p:spPr>
          <a:xfrm>
            <a:off x="23238313" y="0"/>
            <a:ext cx="1148862" cy="137160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860D25-265E-44D2-80FC-3527F58C3F68}"/>
              </a:ext>
            </a:extLst>
          </p:cNvPr>
          <p:cNvSpPr txBox="1"/>
          <p:nvPr/>
        </p:nvSpPr>
        <p:spPr>
          <a:xfrm>
            <a:off x="0" y="0"/>
            <a:ext cx="1148862" cy="137160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73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8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68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Massive X V.2.6 - Blue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Office Theme">
  <a:themeElements>
    <a:clrScheme name="Nova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Nova">
      <a:dk1>
        <a:srgbClr val="172144"/>
      </a:dk1>
      <a:lt1>
        <a:srgbClr val="FFFFFF"/>
      </a:lt1>
      <a:dk2>
        <a:srgbClr val="D4F579"/>
      </a:dk2>
      <a:lt2>
        <a:srgbClr val="40D492"/>
      </a:lt2>
      <a:accent1>
        <a:srgbClr val="3BC8F1"/>
      </a:accent1>
      <a:accent2>
        <a:srgbClr val="6070FF"/>
      </a:accent2>
      <a:accent3>
        <a:srgbClr val="FA3585"/>
      </a:accent3>
      <a:accent4>
        <a:srgbClr val="E9474E"/>
      </a:accent4>
      <a:accent5>
        <a:srgbClr val="F7C83B"/>
      </a:accent5>
      <a:accent6>
        <a:srgbClr val="FF8E38"/>
      </a:accent6>
      <a:hlink>
        <a:srgbClr val="2F8299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0_Office Theme">
  <a:themeElements>
    <a:clrScheme name="Massive X new Blue color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Layout of version 4.5">
  <a:themeElements>
    <a:clrScheme name="Custom 1">
      <a:dk1>
        <a:srgbClr val="172144"/>
      </a:dk1>
      <a:lt1>
        <a:srgbClr val="FFFFFF"/>
      </a:lt1>
      <a:dk2>
        <a:srgbClr val="172144"/>
      </a:dk2>
      <a:lt2>
        <a:srgbClr val="FFFFFF"/>
      </a:lt2>
      <a:accent1>
        <a:srgbClr val="FF2D5E"/>
      </a:accent1>
      <a:accent2>
        <a:srgbClr val="0D0884"/>
      </a:accent2>
      <a:accent3>
        <a:srgbClr val="FCB736"/>
      </a:accent3>
      <a:accent4>
        <a:srgbClr val="FC7033"/>
      </a:accent4>
      <a:accent5>
        <a:srgbClr val="3853F4"/>
      </a:accent5>
      <a:accent6>
        <a:srgbClr val="FF4D9E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Office Theme">
  <a:themeElements>
    <a:clrScheme name="Nova">
      <a:dk1>
        <a:srgbClr val="172144"/>
      </a:dk1>
      <a:lt1>
        <a:srgbClr val="FFFFFF"/>
      </a:lt1>
      <a:dk2>
        <a:srgbClr val="D4F579"/>
      </a:dk2>
      <a:lt2>
        <a:srgbClr val="40D492"/>
      </a:lt2>
      <a:accent1>
        <a:srgbClr val="3BC8F1"/>
      </a:accent1>
      <a:accent2>
        <a:srgbClr val="6070FF"/>
      </a:accent2>
      <a:accent3>
        <a:srgbClr val="FA3585"/>
      </a:accent3>
      <a:accent4>
        <a:srgbClr val="E9474E"/>
      </a:accent4>
      <a:accent5>
        <a:srgbClr val="F7C83B"/>
      </a:accent5>
      <a:accent6>
        <a:srgbClr val="FF8E38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9_Office Theme">
  <a:themeElements>
    <a:clrScheme name="Massive X new Blue color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2_Office Theme">
  <a:themeElements>
    <a:clrScheme name="Nova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3_Office Theme">
  <a:themeElements>
    <a:clrScheme name="Nova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Nova">
    <a:dk1>
      <a:srgbClr val="172144"/>
    </a:dk1>
    <a:lt1>
      <a:srgbClr val="FFFFFF"/>
    </a:lt1>
    <a:dk2>
      <a:srgbClr val="11F497"/>
    </a:dk2>
    <a:lt2>
      <a:srgbClr val="85FFCA"/>
    </a:lt2>
    <a:accent1>
      <a:srgbClr val="F958BF"/>
    </a:accent1>
    <a:accent2>
      <a:srgbClr val="FF2C82"/>
    </a:accent2>
    <a:accent3>
      <a:srgbClr val="55A2FF"/>
    </a:accent3>
    <a:accent4>
      <a:srgbClr val="8DD1A9"/>
    </a:accent4>
    <a:accent5>
      <a:srgbClr val="C4FF52"/>
    </a:accent5>
    <a:accent6>
      <a:srgbClr val="6BFA75"/>
    </a:accent6>
    <a:hlink>
      <a:srgbClr val="2F8299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27577</TotalTime>
  <Words>820</Words>
  <Application>Microsoft Office PowerPoint</Application>
  <PresentationFormat>Custom</PresentationFormat>
  <Paragraphs>110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21</vt:i4>
      </vt:variant>
    </vt:vector>
  </HeadingPairs>
  <TitlesOfParts>
    <vt:vector size="36" baseType="lpstr">
      <vt:lpstr>Arial</vt:lpstr>
      <vt:lpstr>Calibri</vt:lpstr>
      <vt:lpstr>Century Gothic</vt:lpstr>
      <vt:lpstr>Designball-Social-01</vt:lpstr>
      <vt:lpstr>Open Sans Extrabold</vt:lpstr>
      <vt:lpstr>Open Sans Light</vt:lpstr>
      <vt:lpstr>Office Theme</vt:lpstr>
      <vt:lpstr>6_Office Theme</vt:lpstr>
      <vt:lpstr>Custom Design</vt:lpstr>
      <vt:lpstr>10_Office Theme</vt:lpstr>
      <vt:lpstr>Layout of version 4.5</vt:lpstr>
      <vt:lpstr>7_Office Theme</vt:lpstr>
      <vt:lpstr>9_Office Theme</vt:lpstr>
      <vt:lpstr>12_Office Theme</vt:lpstr>
      <vt:lpstr>13_Office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DesignBall</dc:creator>
  <cp:lastModifiedBy>91774</cp:lastModifiedBy>
  <cp:revision>1515</cp:revision>
  <dcterms:created xsi:type="dcterms:W3CDTF">2017-10-27T02:31:07Z</dcterms:created>
  <dcterms:modified xsi:type="dcterms:W3CDTF">2021-06-22T12:46:23Z</dcterms:modified>
</cp:coreProperties>
</file>