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2682-B47D-4F39-85FB-BAB379F12DB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30CA-7CF9-4FEE-AAD5-64BE7DF4E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1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F2AB-B29E-47F1-8922-0CEBD9E46900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FD49-8F4E-4CC4-9BE0-86C924E30290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3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1BF9-5DB8-4D8E-8982-BBE2992F9BBA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01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5B-CA8E-4F39-AE8C-55A4573972FC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8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0D1B-AB76-4A44-B817-CE3ABB3498CF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29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9602-77B0-45A9-952A-DE87A8B048F5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0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5EC-8348-45BA-BA0D-452F3FE054C3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7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75F-334D-4174-84E5-CB24A998D646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68E8-6147-4480-895A-D633BCB13095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1B8E-EEA4-4DD9-B869-3944E3CF2DC5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8F7-C793-470D-9A06-8AE082384EBE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E63A-BFB4-49F0-B48B-92F3AEC3C86B}" type="datetime1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6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D2D5-DF48-4A64-AFBA-E66B369661E8}" type="datetime1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4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630B-A6BD-4780-A82C-0ACF139C31E6}" type="datetime1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6068-4F7C-4B68-989F-BFF0C56327D5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F7A8-C7A2-476C-84AF-D8F212B474F7}" type="datetime1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E0D0-F843-45A0-A296-BA04C752ECF4}" type="datetime1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AEF281-12DA-4AA9-A21A-FAC0780A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4CDD-13B1-2B1E-32F6-6E68B0DE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96153"/>
            <a:ext cx="8915399" cy="226278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WELDER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D90B9-338B-F7B7-B7DF-05283369A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Guide,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Therese Yamuna Mahesh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90D06A-282C-246B-273A-4DF0521E22DB}"/>
              </a:ext>
            </a:extLst>
          </p:cNvPr>
          <p:cNvSpPr txBox="1">
            <a:spLocks/>
          </p:cNvSpPr>
          <p:nvPr/>
        </p:nvSpPr>
        <p:spPr>
          <a:xfrm>
            <a:off x="7962572" y="4777378"/>
            <a:ext cx="3280430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by,</a:t>
            </a:r>
          </a:p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K Jose</a:t>
            </a:r>
          </a:p>
          <a:p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Bibin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Babu</a:t>
            </a:r>
          </a:p>
          <a:p>
            <a:r>
              <a:rPr lang="en-US" sz="7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Aylikunnel</a:t>
            </a:r>
            <a:r>
              <a:rPr lang="en-US" sz="7200" spc="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Simon</a:t>
            </a:r>
            <a:r>
              <a:rPr lang="en-US" sz="7200" spc="9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Sunny</a:t>
            </a: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08AD-13DE-56E2-4A6A-5C61F8DD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064C-E334-F92A-B323-3CB7788C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053" y="740651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endParaRPr lang="en-IN" sz="2400" dirty="0"/>
          </a:p>
        </p:txBody>
      </p:sp>
      <p:pic>
        <p:nvPicPr>
          <p:cNvPr id="3" name="image5.jpeg">
            <a:extLst>
              <a:ext uri="{FF2B5EF4-FFF2-40B4-BE49-F238E27FC236}">
                <a16:creationId xmlns:a16="http://schemas.microsoft.com/office/drawing/2014/main" id="{45AAB816-AE90-95C5-7202-7454DE5A29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4053" y="1291962"/>
            <a:ext cx="2721381" cy="2293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CBAD0-2689-B960-31A5-BD53A4BA3FEC}"/>
              </a:ext>
            </a:extLst>
          </p:cNvPr>
          <p:cNvSpPr txBox="1"/>
          <p:nvPr/>
        </p:nvSpPr>
        <p:spPr>
          <a:xfrm>
            <a:off x="5029200" y="1381096"/>
            <a:ext cx="6096000" cy="419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SPDT Relay is a high quality Single Pole Double Throw Relay(SPDT).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Relay consists of a coil, 1 common terminal, 1 normally closed terminal, and one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normally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coil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(not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energized),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 and the normally closed terminal have continuity. When the coil is energized,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normally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continuity.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relay's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coil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rated up to 5V and the contact is rated up to 30A (250VAC, 30VDC).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F75B-6630-BE39-82AF-68299732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073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547F-6531-64B7-25E4-577EBF64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054" y="740651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LCD DISPLAY</a:t>
            </a:r>
            <a:endParaRPr lang="en-IN" sz="24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9F0BFCD-F3A3-AE95-73F0-08079C39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54" y="1236009"/>
            <a:ext cx="2183909" cy="3488392"/>
          </a:xfrm>
          <a:prstGeom prst="rect">
            <a:avLst/>
          </a:prstGeom>
        </p:spPr>
      </p:pic>
      <p:pic>
        <p:nvPicPr>
          <p:cNvPr id="4" name="image7.jpeg">
            <a:extLst>
              <a:ext uri="{FF2B5EF4-FFF2-40B4-BE49-F238E27FC236}">
                <a16:creationId xmlns:a16="http://schemas.microsoft.com/office/drawing/2014/main" id="{8EC7BE4C-37B6-EFA8-F20F-33EB141C69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858" y="4765434"/>
            <a:ext cx="2943502" cy="1778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3445D-A700-4C33-DD79-737825DF455F}"/>
              </a:ext>
            </a:extLst>
          </p:cNvPr>
          <p:cNvSpPr txBox="1"/>
          <p:nvPr/>
        </p:nvSpPr>
        <p:spPr>
          <a:xfrm>
            <a:off x="5253318" y="1331052"/>
            <a:ext cx="60960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an 16x2 LCD Module.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operating voltage of this LCD is 4.7V-5.3V.</a:t>
            </a: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includes two rows where each row can produce 16-characters.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utilization of current is 1Ma with no backlight.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character can be built with a 5×8 pixel box.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alphanumeric LCDs alphabets &amp; numbers.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display can work on two modes like 4-bit &amp; 8-bit.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are obtainable in Blue &amp; Green Backlight.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displays a few custom generated characters.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3E87-9D0C-75C9-BE1D-40EDE59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919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F196-85E3-EA6B-7FFA-F7EB28A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1" y="512462"/>
            <a:ext cx="10952747" cy="12808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AND BLOCK DIAGRAM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5180C-A672-5512-BDDC-6CE1D3228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1936114"/>
            <a:ext cx="8856009" cy="4231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86B3-DD03-0599-2820-4448A1ED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434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3B0D-97C4-014F-97A4-DE0496E3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6274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BFC4-1B3F-DC19-A07B-52A1487B054B}"/>
              </a:ext>
            </a:extLst>
          </p:cNvPr>
          <p:cNvSpPr txBox="1"/>
          <p:nvPr/>
        </p:nvSpPr>
        <p:spPr>
          <a:xfrm>
            <a:off x="1676399" y="1103191"/>
            <a:ext cx="824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power supply for our project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steps are as follows: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4F4DA-0B8B-8205-610A-9CF8979F0B40}"/>
              </a:ext>
            </a:extLst>
          </p:cNvPr>
          <p:cNvSpPr txBox="1"/>
          <p:nvPr/>
        </p:nvSpPr>
        <p:spPr>
          <a:xfrm>
            <a:off x="1676399" y="1472523"/>
            <a:ext cx="7817225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1- Opened Altium designer and created a folder.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2- Then the schematic is made by adding the libraries to the Altium.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3- Updated the schematic to the PCB format.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4- Checked each component with the schematic as all components are          		present in the PCB layout.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5- Components are placed accordingly inside the PCB layout.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6- Then the reroute is being done.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7- Next polygon pour is done to create a solid area on PCB layer.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8- Then we move to the files and click the fabrication outputs.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9- Next, we click the Gerber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files,once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creating Gerber files.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10- We create the Gerber x2 files by clicking the Gerber x2 icon.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11- Click the final and the dot files will be obtained.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12- The final PCB layout is obtained.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7710-347A-3AC2-A5FE-906B55A7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932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C9BE-1316-0904-EFFB-95D3F3D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82" y="6689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LAYOUT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0EA563-92AA-9426-22CD-70E47B08AB22}"/>
              </a:ext>
            </a:extLst>
          </p:cNvPr>
          <p:cNvGrpSpPr>
            <a:grpSpLocks/>
          </p:cNvGrpSpPr>
          <p:nvPr/>
        </p:nvGrpSpPr>
        <p:grpSpPr bwMode="auto">
          <a:xfrm>
            <a:off x="1561982" y="1309378"/>
            <a:ext cx="5143618" cy="2267540"/>
            <a:chOff x="1874" y="303"/>
            <a:chExt cx="7870" cy="326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03B587E-3635-C956-96C3-633E2AB93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339"/>
              <a:ext cx="3677" cy="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E6DAEC1-233E-5698-7D7C-69FDE1BB5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" y="303"/>
              <a:ext cx="4193" cy="3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15.jpeg">
            <a:extLst>
              <a:ext uri="{FF2B5EF4-FFF2-40B4-BE49-F238E27FC236}">
                <a16:creationId xmlns:a16="http://schemas.microsoft.com/office/drawing/2014/main" id="{24A0D2DF-D703-EE23-3D4D-80B6D0D1CB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0811" y="1406248"/>
            <a:ext cx="4993471" cy="2242530"/>
          </a:xfrm>
          <a:prstGeom prst="rect">
            <a:avLst/>
          </a:prstGeom>
        </p:spPr>
      </p:pic>
      <p:pic>
        <p:nvPicPr>
          <p:cNvPr id="5" name="image16.jpeg">
            <a:extLst>
              <a:ext uri="{FF2B5EF4-FFF2-40B4-BE49-F238E27FC236}">
                <a16:creationId xmlns:a16="http://schemas.microsoft.com/office/drawing/2014/main" id="{3177EDA2-24F4-1FCD-86A9-62BE38A8F5A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9412" y="3712343"/>
            <a:ext cx="5960402" cy="28852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DA80-8F9D-D1EC-6AD6-ED0C736A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850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86EB-9D3D-D889-3832-ACDF5303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479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BDBDA-7A9F-E7C8-0009-A543BC8A8C5F}"/>
              </a:ext>
            </a:extLst>
          </p:cNvPr>
          <p:cNvSpPr txBox="1"/>
          <p:nvPr/>
        </p:nvSpPr>
        <p:spPr>
          <a:xfrm>
            <a:off x="1057836" y="1985683"/>
            <a:ext cx="10246658" cy="323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 welder can be cheaply made from low-cost with locally available components. </a:t>
            </a:r>
          </a:p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nickel strips which are connecting between the battery cells gets successfully welded. It can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 was acquired on how spot welder operate especially for welding purposes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F83FF-0DF0-4F38-A33F-357A97D4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1202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27B7-75C0-7B79-EFAC-4A1FFEF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CIRCUIT</a:t>
            </a:r>
            <a:endParaRPr lang="en-IN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6C5830-6FE3-7B75-B23B-48A5A010864B}"/>
              </a:ext>
            </a:extLst>
          </p:cNvPr>
          <p:cNvGrpSpPr>
            <a:grpSpLocks/>
          </p:cNvGrpSpPr>
          <p:nvPr/>
        </p:nvGrpSpPr>
        <p:grpSpPr bwMode="auto">
          <a:xfrm>
            <a:off x="2592923" y="1700399"/>
            <a:ext cx="7716489" cy="4305954"/>
            <a:chOff x="1874" y="174"/>
            <a:chExt cx="8412" cy="4128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0EBA3700-1772-04D5-C152-F83156468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173"/>
              <a:ext cx="4481" cy="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532B249-3ED5-3CB4-0C91-7D317EADD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" y="207"/>
              <a:ext cx="3929" cy="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652E8-1A57-CB83-18EC-D08D400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52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66B1-4A22-17CB-0058-DE64E1FC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PRODUCT</a:t>
            </a:r>
            <a:endParaRPr lang="en-IN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DFE9C-641E-ED0B-215B-BD62AA184AE9}"/>
              </a:ext>
            </a:extLst>
          </p:cNvPr>
          <p:cNvGrpSpPr>
            <a:grpSpLocks/>
          </p:cNvGrpSpPr>
          <p:nvPr/>
        </p:nvGrpSpPr>
        <p:grpSpPr bwMode="auto">
          <a:xfrm>
            <a:off x="2228009" y="1272989"/>
            <a:ext cx="8350343" cy="5378824"/>
            <a:chOff x="1874" y="174"/>
            <a:chExt cx="8580" cy="6584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B1DE2752-D07E-6AA5-8F1B-3E7FFB9A1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174"/>
              <a:ext cx="8532" cy="2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C5204F2F-716F-B67F-54FE-34EF90967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3035"/>
              <a:ext cx="8580" cy="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EE8B-4293-DE4B-D110-4BC9942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60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A6B0-3E0D-42DF-434B-273A395C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D442A-A298-DF6D-DAF5-D8124E1B8129}"/>
              </a:ext>
            </a:extLst>
          </p:cNvPr>
          <p:cNvSpPr txBox="1"/>
          <p:nvPr/>
        </p:nvSpPr>
        <p:spPr>
          <a:xfrm>
            <a:off x="1640541" y="1905000"/>
            <a:ext cx="10076330" cy="323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 welder can be cheaply made from low-cost with locally available components. </a:t>
            </a:r>
          </a:p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nickel strips which are connecting between the battery cells gets successfully welded. It can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39140" marR="975360" indent="-285750">
              <a:lnSpc>
                <a:spcPct val="153000"/>
              </a:lnSpc>
              <a:spcBef>
                <a:spcPts val="92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 was acquired on how spot welder operate especially for welding purposes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868A6-C67E-B6B5-6C07-5487ECFB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577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E07-1B3D-1D3C-9740-985681FE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7FE2-EFCB-A0C0-C3F5-31F193C0F01F}"/>
              </a:ext>
            </a:extLst>
          </p:cNvPr>
          <p:cNvSpPr txBox="1"/>
          <p:nvPr/>
        </p:nvSpPr>
        <p:spPr>
          <a:xfrm>
            <a:off x="1676399" y="1103191"/>
            <a:ext cx="87316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 </a:t>
            </a:r>
            <a:r>
              <a:rPr lang="en-US" sz="1800" u="sng" spc="5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to  </a:t>
            </a:r>
            <a:r>
              <a:rPr lang="en-US" sz="1800" u="sng" spc="5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resistance  </a:t>
            </a:r>
            <a:r>
              <a:rPr lang="en-US" sz="1800" u="sng" spc="5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welding  </a:t>
            </a:r>
            <a:r>
              <a:rPr lang="en-US" sz="1800" u="sng" spc="5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of  </a:t>
            </a:r>
            <a:r>
              <a:rPr lang="en-US" sz="1800" u="sng" spc="5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battery  </a:t>
            </a:r>
            <a:r>
              <a:rPr lang="en-US" sz="1800" u="sng" spc="4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pack  </a:t>
            </a:r>
            <a:r>
              <a:rPr lang="en-US" sz="1800" u="sng" spc="5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spot	welding	machine</a:t>
            </a:r>
            <a:r>
              <a:rPr lang="en-US" sz="1800" spc="-26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(batterypackequipment.com)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5V</a:t>
            </a:r>
            <a:r>
              <a:rPr lang="en-US" sz="1800" u="sng" spc="12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Relay</a:t>
            </a:r>
            <a:r>
              <a:rPr lang="en-US" sz="1800" u="sng" spc="13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u="sng" spc="13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u="sng" spc="13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Pin</a:t>
            </a:r>
            <a:r>
              <a:rPr lang="en-US" sz="1800" u="sng" spc="13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Configuration,</a:t>
            </a:r>
            <a:r>
              <a:rPr lang="en-US" sz="1800" u="sng" spc="13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Circuit,</a:t>
            </a:r>
            <a:r>
              <a:rPr lang="en-US" sz="1800" u="sng" spc="14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1800" u="sng" spc="130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800" u="sng" spc="13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u="sng" spc="145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1800" spc="-27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(elprocus.com)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https://en.wikipedia.org/wiki/Arduino_Uno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https://robu.in/arduino-pin-configuration/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https://en.wikipedia.org/wiki/Liquid-crystal_display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https://circuitdigest.com/article/16x2-lcd-display-module-pinout-datasheet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DIY</a:t>
            </a:r>
            <a:r>
              <a:rPr lang="en-US" sz="1800" spc="3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Battery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6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Welder!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(with</a:t>
            </a:r>
            <a:r>
              <a:rPr lang="en-US" sz="1800" spc="3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Pictures)</a:t>
            </a:r>
            <a:r>
              <a:rPr lang="en-US" sz="1800" spc="5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7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Instructables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DIY 18950 battery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welder|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Microoven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transformer</a:t>
            </a:r>
            <a:r>
              <a:rPr lang="en-US" sz="1800" spc="-26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u="sng" dirty="0">
                <a:solidFill>
                  <a:srgbClr val="FF0000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https://youtu.be/W3c242TUsvs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7F1B1-5150-DF63-4017-F221415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954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F34BC2-1013-260C-F282-4FD602E23931}"/>
              </a:ext>
            </a:extLst>
          </p:cNvPr>
          <p:cNvSpPr txBox="1"/>
          <p:nvPr/>
        </p:nvSpPr>
        <p:spPr>
          <a:xfrm>
            <a:off x="2411506" y="1122471"/>
            <a:ext cx="60960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system components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and Block diagram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Circuit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Product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ACD91D-C918-3968-FEC4-F9A13D41D906}"/>
              </a:ext>
            </a:extLst>
          </p:cNvPr>
          <p:cNvSpPr txBox="1">
            <a:spLocks/>
          </p:cNvSpPr>
          <p:nvPr/>
        </p:nvSpPr>
        <p:spPr>
          <a:xfrm>
            <a:off x="4708597" y="507569"/>
            <a:ext cx="3305850" cy="7116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DB6B-3E3F-B23D-BD58-463797E9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520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51CE-6416-BE7A-EC3B-4D78285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995" y="298182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YOU……..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24E9A-A7A4-EBE1-0294-2868B4BD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21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C25F9E-B26A-18E0-0135-626B60B90AE1}"/>
              </a:ext>
            </a:extLst>
          </p:cNvPr>
          <p:cNvSpPr txBox="1">
            <a:spLocks/>
          </p:cNvSpPr>
          <p:nvPr/>
        </p:nvSpPr>
        <p:spPr>
          <a:xfrm>
            <a:off x="1810870" y="1747055"/>
            <a:ext cx="9556377" cy="44868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7BA4-D84B-5740-3723-D265A4D67F6A}"/>
              </a:ext>
            </a:extLst>
          </p:cNvPr>
          <p:cNvSpPr txBox="1">
            <a:spLocks/>
          </p:cNvSpPr>
          <p:nvPr/>
        </p:nvSpPr>
        <p:spPr>
          <a:xfrm>
            <a:off x="1963270" y="1899455"/>
            <a:ext cx="9556377" cy="44868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z="2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rapidly</a:t>
            </a:r>
            <a:r>
              <a:rPr lang="en-US" sz="26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growing</a:t>
            </a:r>
            <a:r>
              <a:rPr lang="en-US" sz="2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26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</a:t>
            </a:r>
            <a:r>
              <a:rPr lang="en-US" sz="2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6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parts</a:t>
            </a:r>
            <a:r>
              <a:rPr lang="en-US" sz="2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6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welding</a:t>
            </a:r>
            <a:r>
              <a:rPr lang="en-US" sz="2600" spc="-2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 in our day today life. Many electrical, mechanical and automobile industries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this technology for welding purposes. </a:t>
            </a:r>
          </a:p>
          <a:p>
            <a:pPr>
              <a:lnSpc>
                <a:spcPct val="17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 spot welding, the large electric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induces a large magnetic field, and the electric current and magnetic field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 with each other to produce a large magnetic force field too, which drives the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melted metal to move very fast at a velocity up to 0.5 m/s. </a:t>
            </a:r>
          </a:p>
          <a:p>
            <a:pPr>
              <a:lnSpc>
                <a:spcPct val="17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such, the heat energy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in spot welding could be dramatically changed by the fast motion of the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melted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metal.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welding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observed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high-speed</a:t>
            </a:r>
            <a:r>
              <a:rPr lang="en-US" sz="2600" spc="-2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photography.</a:t>
            </a:r>
            <a:endParaRPr lang="en-IN" sz="2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9D2107-A49D-446B-0ABD-FF87727CF6E5}"/>
              </a:ext>
            </a:extLst>
          </p:cNvPr>
          <p:cNvSpPr txBox="1">
            <a:spLocks/>
          </p:cNvSpPr>
          <p:nvPr/>
        </p:nvSpPr>
        <p:spPr>
          <a:xfrm>
            <a:off x="3881718" y="624110"/>
            <a:ext cx="443752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5609-72C5-63D2-BB89-77C2FCFB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907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06D1-237E-B583-05E1-5A53C3B1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63C7-5FBC-EE71-7D32-A8B52F05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E253C-1C0E-6CB1-EE8A-172B9333754A}"/>
              </a:ext>
            </a:extLst>
          </p:cNvPr>
          <p:cNvSpPr txBox="1"/>
          <p:nvPr/>
        </p:nvSpPr>
        <p:spPr>
          <a:xfrm>
            <a:off x="1981200" y="1451847"/>
            <a:ext cx="8911686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Donders 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Brughmans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Hermans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Tzannetakis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‘The effect of spot weld failure</a:t>
            </a:r>
            <a:r>
              <a:rPr lang="en-US" sz="1800" b="1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performance’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dominant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automotive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perfect,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absent when the vehicle leaves the assembly line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the impact of spot weld quality and design on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vehicle’s functional performance is reviewed, addressing strength and stiffness, NVH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durability.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briefly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finite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(FE) modeling approaches, explains the complexity of a spot weld design problem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discusses optimization strategies.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Second, an industrial robustness study is presented, 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37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8C8D-CB93-9225-0326-DE07B959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E83C7-5AF1-397A-1821-7E87167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7DA5-6CAF-B8B7-9ADB-14F75F060D70}"/>
              </a:ext>
            </a:extLst>
          </p:cNvPr>
          <p:cNvSpPr txBox="1"/>
          <p:nvPr/>
        </p:nvSpPr>
        <p:spPr>
          <a:xfrm>
            <a:off x="2384611" y="1305341"/>
            <a:ext cx="8597153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mains voltage is step down to 3V in secondary winding with manually winded secondary coil of a 300W transformer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is of 300W we can get approximate 100A at 3V without considering the efficiency of transformer and it's loses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 current need to be controlled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getting a perfect welding for lithium batteries with the nickel strip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welding time can be controlled manually by using the potentiometer provided</a:t>
            </a:r>
          </a:p>
        </p:txBody>
      </p:sp>
    </p:spTree>
    <p:extLst>
      <p:ext uri="{BB962C8B-B14F-4D97-AF65-F5344CB8AC3E}">
        <p14:creationId xmlns:p14="http://schemas.microsoft.com/office/powerpoint/2010/main" val="1523215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2B37-1127-8BB0-CC46-D75F631A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59" y="104464"/>
            <a:ext cx="12010582" cy="128089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SYSTEM  COMPONENTS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BD7D-6054-688F-3B78-31E5844E2257}"/>
              </a:ext>
            </a:extLst>
          </p:cNvPr>
          <p:cNvSpPr txBox="1"/>
          <p:nvPr/>
        </p:nvSpPr>
        <p:spPr>
          <a:xfrm>
            <a:off x="2528698" y="1454985"/>
            <a:ext cx="456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E727BF-2172-D659-AA09-249F00B87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91984"/>
              </p:ext>
            </p:extLst>
          </p:nvPr>
        </p:nvGraphicFramePr>
        <p:xfrm>
          <a:off x="2390589" y="1986281"/>
          <a:ext cx="8128000" cy="39742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6376">
                  <a:extLst>
                    <a:ext uri="{9D8B030D-6E8A-4147-A177-3AD203B41FA5}">
                      <a16:colId xmlns:a16="http://schemas.microsoft.com/office/drawing/2014/main" val="1991851572"/>
                    </a:ext>
                  </a:extLst>
                </a:gridCol>
                <a:gridCol w="3397624">
                  <a:extLst>
                    <a:ext uri="{9D8B030D-6E8A-4147-A177-3AD203B41FA5}">
                      <a16:colId xmlns:a16="http://schemas.microsoft.com/office/drawing/2014/main" val="899610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126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649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9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300 WATTS TRANSFORMER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ARDUINO UNO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2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0990" marR="0" lvl="0" indent="112395" algn="l" defTabSz="457200" rtl="0" eaLnBrk="1" fontAlgn="auto" latinLnBrk="0" hangingPunct="1">
                        <a:lnSpc>
                          <a:spcPct val="103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ROTARY TYPE</a:t>
                      </a:r>
                      <a:r>
                        <a:rPr lang="en-US" sz="1600" b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POTENTIOMETER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0990" indent="112395" algn="l">
                        <a:lnSpc>
                          <a:spcPct val="103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7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RELAY MODULE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2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RESISTOR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4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LCD DISPLAY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PUSH BUTTON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1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WIRE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32mm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798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E7035-E7CF-6503-52C4-1777D40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98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0E2C-6E76-BCC5-0C84-98DC430C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22722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300 WATTS TRANSFORMER</a:t>
            </a:r>
            <a:endParaRPr lang="en-IN" sz="2400" dirty="0"/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F6277520-349D-1813-D7FF-5F62E6CAB1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2659" y="1363167"/>
            <a:ext cx="2327760" cy="22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70188-8272-54E5-1FCF-85625984C84D}"/>
              </a:ext>
            </a:extLst>
          </p:cNvPr>
          <p:cNvSpPr txBox="1"/>
          <p:nvPr/>
        </p:nvSpPr>
        <p:spPr>
          <a:xfrm>
            <a:off x="5118847" y="1524471"/>
            <a:ext cx="6096000" cy="419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magnetron of the microwave oven transformer works, an oscillating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high-voltage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iron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magnetic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saturation.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microwave oven transformer mainly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maintains the working current of the magnetron by the leakage magnetic flux, so it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magnetic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leakage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magnetron anode current under a wide range of city power fluctuations, so it has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microwave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ovens.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AC4E-9897-A6CF-B177-E6B3DE1F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179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5B40-ADF7-36E1-5155-150A96C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947" y="722722"/>
            <a:ext cx="8911687" cy="1280890"/>
          </a:xfrm>
        </p:spPr>
        <p:txBody>
          <a:bodyPr/>
          <a:lstStyle/>
          <a:p>
            <a:r>
              <a:rPr lang="en-US" sz="2400" b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ARDUINO UNO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E8DB3-AD99-17E6-1B99-1E9223EC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47" y="1246632"/>
            <a:ext cx="4151736" cy="2639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752BB-C6BF-01FD-3E16-5C98302185DC}"/>
              </a:ext>
            </a:extLst>
          </p:cNvPr>
          <p:cNvSpPr txBox="1"/>
          <p:nvPr/>
        </p:nvSpPr>
        <p:spPr>
          <a:xfrm>
            <a:off x="6026790" y="1246632"/>
            <a:ext cx="6096000" cy="378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 microcontroller board based on the ATmega328P. It has 14 digital input/output pins 6 analog inputs, a 16 MHz ceramic resonator , USB connection, a power jack, an ICSP header and a reset button.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contains everything needed to support the microcontroller, simply connect it to a computer with a USB cable or power it with a AC-to-DC adapter or battery to get started.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powered by the USB cable or by an external 9- volt battery, through it accepts voltages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F3A8-7753-03D9-2315-8956ECEA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336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D670-50A2-D1AF-8AA4-4FB4B086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83" y="731686"/>
            <a:ext cx="8911687" cy="1280890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ROTARY TYPE</a:t>
            </a:r>
            <a:r>
              <a:rPr lang="en-US" sz="24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  <a:br>
              <a:rPr lang="en-IN" sz="3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image11.jpeg">
            <a:extLst>
              <a:ext uri="{FF2B5EF4-FFF2-40B4-BE49-F238E27FC236}">
                <a16:creationId xmlns:a16="http://schemas.microsoft.com/office/drawing/2014/main" id="{189F0968-2187-D784-8AE1-00D289A1BA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982" y="1210440"/>
            <a:ext cx="2041829" cy="203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444B5-8DA4-7171-8450-BCEAF0DA473D}"/>
              </a:ext>
            </a:extLst>
          </p:cNvPr>
          <p:cNvSpPr txBox="1"/>
          <p:nvPr/>
        </p:nvSpPr>
        <p:spPr>
          <a:xfrm>
            <a:off x="4697505" y="1269306"/>
            <a:ext cx="7342095" cy="388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9140" marR="976630" indent="-28575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potentiometer is a three-terminal resistor with a sliding or rotating contact that forms 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adjustable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 divider.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 terminals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end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wiper,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resistor 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rheostat.</a:t>
            </a:r>
          </a:p>
          <a:p>
            <a:pPr marL="739140" marR="976630" indent="-28575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to control electrical devices such as volume controls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39140" marR="976630" indent="-28575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rotary type potentiometers are used mainly for obtaining adjustable supply voltage to a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electrical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circuits.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12.jpeg">
            <a:extLst>
              <a:ext uri="{FF2B5EF4-FFF2-40B4-BE49-F238E27FC236}">
                <a16:creationId xmlns:a16="http://schemas.microsoft.com/office/drawing/2014/main" id="{F7B13AEA-0210-EA19-0790-630DCEB214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275" y="4132244"/>
            <a:ext cx="2337454" cy="21506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A606B-A8E5-D79A-3373-DD26B20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F281-12DA-4AA9-A21A-FAC0780A64D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26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1404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SPOT WELDER</vt:lpstr>
      <vt:lpstr>PowerPoint Presentation</vt:lpstr>
      <vt:lpstr>PowerPoint Presentation</vt:lpstr>
      <vt:lpstr>          LITERATURE SURVEY</vt:lpstr>
      <vt:lpstr>                        WORKING</vt:lpstr>
      <vt:lpstr>DESCRIPTION OF SYSTEM  COMPONENTS </vt:lpstr>
      <vt:lpstr>300 WATTS TRANSFORMER</vt:lpstr>
      <vt:lpstr>ARDUINO UNO </vt:lpstr>
      <vt:lpstr>ROTARY TYPE  POTENTIOMETER </vt:lpstr>
      <vt:lpstr>RELAY MODULE</vt:lpstr>
      <vt:lpstr>LCD DISPLAY</vt:lpstr>
      <vt:lpstr>CIRCUIT DIAGRAM AND BLOCK DIAGRAM</vt:lpstr>
      <vt:lpstr>HARDWARE DESIGN</vt:lpstr>
      <vt:lpstr>PCB LAYOUT</vt:lpstr>
      <vt:lpstr>RESULT</vt:lpstr>
      <vt:lpstr>          PHOTO OF CIRCUIT</vt:lpstr>
      <vt:lpstr>          PHOTO OF PRODUCT</vt:lpstr>
      <vt:lpstr>                    CONCLUSION</vt:lpstr>
      <vt:lpstr>                     REFERENCES</vt:lpstr>
      <vt:lpstr>THANK YOU……..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 WELDER</dc:title>
  <dc:creator>BEN K JOSE</dc:creator>
  <cp:lastModifiedBy>BEN K JOSE</cp:lastModifiedBy>
  <cp:revision>7</cp:revision>
  <dcterms:created xsi:type="dcterms:W3CDTF">2022-09-10T13:22:35Z</dcterms:created>
  <dcterms:modified xsi:type="dcterms:W3CDTF">2022-09-27T15:51:31Z</dcterms:modified>
</cp:coreProperties>
</file>