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9" r:id="rId3"/>
    <p:sldId id="260" r:id="rId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9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pos="599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8B8"/>
    <a:srgbClr val="6D5047"/>
    <a:srgbClr val="A8B5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3"/>
    <p:restoredTop sz="94553"/>
  </p:normalViewPr>
  <p:slideViewPr>
    <p:cSldViewPr snapToGrid="0">
      <p:cViewPr varScale="1">
        <p:scale>
          <a:sx n="204" d="100"/>
          <a:sy n="204" d="100"/>
        </p:scale>
        <p:origin x="1184" y="192"/>
      </p:cViewPr>
      <p:guideLst>
        <p:guide orient="horz" pos="2709"/>
        <p:guide orient="horz" pos="1620"/>
        <p:guide pos="59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951BF-9E58-418E-A590-637F3A234ACF}" type="datetimeFigureOut">
              <a:rPr lang="fr-FR" smtClean="0"/>
              <a:pPr/>
              <a:t>29/06/2020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3E114-EBBD-45D3-8A35-F467B8882CC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886BC-D6FA-432E-8229-C900A3CC2B28}" type="datetimeFigureOut">
              <a:rPr lang="fr-FR" smtClean="0"/>
              <a:pPr/>
              <a:t>29/06/2020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61DF1-DA3B-4BE7-996B-D3A5EFCFD6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46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1DF1-DA3B-4BE7-996B-D3A5EFCFD60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98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2355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63888" y="1869673"/>
            <a:ext cx="5112568" cy="1021556"/>
          </a:xfrm>
        </p:spPr>
        <p:txBody>
          <a:bodyPr anchor="t">
            <a:normAutofit/>
          </a:bodyPr>
          <a:lstStyle>
            <a:lvl1pPr algn="l">
              <a:defRPr sz="3600" b="1" cap="none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563888" y="2949793"/>
            <a:ext cx="5112568" cy="972108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B8B8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77C7-65F0-744C-AD3E-898FC9672A9E}" type="datetime1">
              <a:rPr lang="fr-FR" smtClean="0"/>
              <a:t>29/06/2020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67944" y="4785996"/>
            <a:ext cx="4104456" cy="270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BINEL - DA ROS - DELGADO - LECOQ - TINARD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4303149"/>
            <a:ext cx="9144000" cy="806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3527917" y="4083918"/>
            <a:ext cx="1874777" cy="2160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 userDrawn="1"/>
        </p:nvSpPr>
        <p:spPr>
          <a:xfrm>
            <a:off x="5402694" y="4083918"/>
            <a:ext cx="1874777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7269223" y="4083918"/>
            <a:ext cx="1874777" cy="216024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9BB8EF7-2A20-9747-930F-3F00535075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56" y="3746500"/>
            <a:ext cx="1067213" cy="55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6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42686" y="1167595"/>
            <a:ext cx="7211144" cy="3024336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CF51-89A8-A642-BAD0-F47151A39ACE}" type="datetime1">
              <a:rPr lang="fr-FR" smtClean="0"/>
              <a:t>29/06/2020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08558" y="4749800"/>
            <a:ext cx="4073442" cy="286601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144000" bIns="45720" rtlCol="0" anchor="ctr"/>
          <a:lstStyle>
            <a:lvl1pPr marL="0" algn="ctr" defTabSz="914400" rtl="0" eaLnBrk="1" latinLnBrk="0" hangingPunct="1">
              <a:defRPr lang="fr-FR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/>
              <a:t>BINEL - DA ROS - DELGADO - LECOQ - TINARD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202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19523"/>
            <a:ext cx="2057400" cy="4075100"/>
          </a:xfrm>
        </p:spPr>
        <p:txBody>
          <a:bodyPr vert="eaVert"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519523"/>
            <a:ext cx="6019800" cy="4075100"/>
          </a:xfrm>
        </p:spPr>
        <p:txBody>
          <a:bodyPr vert="eaVert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3B78-F193-034D-83F6-9BFB4B571E58}" type="datetime1">
              <a:rPr lang="fr-FR" smtClean="0"/>
              <a:t>29/06/2020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08558" y="4749800"/>
            <a:ext cx="4073442" cy="286601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144000" bIns="45720" rtlCol="0" anchor="ctr"/>
          <a:lstStyle>
            <a:lvl1pPr marL="0" algn="ctr" defTabSz="914400" rtl="0" eaLnBrk="1" latinLnBrk="0" hangingPunct="1">
              <a:defRPr lang="fr-FR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/>
              <a:t>BINEL - DA ROS - DELGADO - LECOQ - TINARD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113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interca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491880" y="1761661"/>
            <a:ext cx="4966320" cy="938678"/>
          </a:xfrm>
        </p:spPr>
        <p:txBody>
          <a:bodyPr anchor="t"/>
          <a:lstStyle>
            <a:lvl1pPr>
              <a:defRPr>
                <a:solidFill>
                  <a:srgbClr val="6D5047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91880" y="2914650"/>
            <a:ext cx="4968552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B8B8B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527917" y="1383618"/>
            <a:ext cx="1874777" cy="2160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5402694" y="1383618"/>
            <a:ext cx="1874777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7277471" y="1383618"/>
            <a:ext cx="1874777" cy="216024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0" y="249492"/>
            <a:ext cx="2051720" cy="756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83698" y="4779465"/>
            <a:ext cx="870010" cy="270000"/>
          </a:xfrm>
        </p:spPr>
        <p:txBody>
          <a:bodyPr/>
          <a:lstStyle/>
          <a:p>
            <a:fld id="{ECE97289-B3BD-6F43-BC9F-832C0B7D7C3E}" type="datetime1">
              <a:rPr lang="fr-FR" smtClean="0"/>
              <a:t>29/06/2020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08558" y="4749800"/>
            <a:ext cx="4073442" cy="286601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144000" bIns="45720" rtlCol="0" anchor="ctr"/>
          <a:lstStyle>
            <a:lvl1pPr marL="0" algn="ctr" defTabSz="914400" rtl="0" eaLnBrk="1" latinLnBrk="0" hangingPunct="1">
              <a:defRPr lang="fr-FR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/>
              <a:t>BINEL - DA ROS - DELGADO - LECOQ - TINARD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902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954-AD4A-5B47-BC63-29E41B33F5B1}" type="datetime1">
              <a:rPr lang="fr-FR" smtClean="0"/>
              <a:t>29/06/2020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08558" y="4749800"/>
            <a:ext cx="4073442" cy="286601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144000" bIns="45720" rtlCol="0" anchor="ctr"/>
          <a:lstStyle>
            <a:lvl1pPr marL="0" algn="ctr" defTabSz="914400" rtl="0" eaLnBrk="1" latinLnBrk="0" hangingPunct="1">
              <a:defRPr lang="fr-FR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/>
              <a:t>BINEL - DA ROS - DELGADO - LECOQ - TINARD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984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C53F-47A6-D74F-8D2B-12B7CACE1CA6}" type="datetime1">
              <a:rPr lang="fr-FR" smtClean="0"/>
              <a:t>29/06/2020</a:t>
            </a:fld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08558" y="4749800"/>
            <a:ext cx="4073442" cy="286601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144000" bIns="45720" rtlCol="0" anchor="ctr"/>
          <a:lstStyle>
            <a:lvl1pPr marL="0" algn="ctr" defTabSz="914400" rtl="0" eaLnBrk="1" latinLnBrk="0" hangingPunct="1">
              <a:defRPr lang="fr-FR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/>
              <a:t>BINEL - DA ROS - DELGADO - LECOQ - TINARD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22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1284-2FDD-B146-913E-D5FD9A650A99}" type="datetime1">
              <a:rPr lang="fr-FR" smtClean="0"/>
              <a:t>29/06/2020</a:t>
            </a:fld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3"/>
          </p:nvPr>
        </p:nvSpPr>
        <p:spPr>
          <a:xfrm>
            <a:off x="4308558" y="4749800"/>
            <a:ext cx="4073442" cy="286601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144000" bIns="45720" rtlCol="0" anchor="ctr"/>
          <a:lstStyle>
            <a:lvl1pPr marL="0" algn="ctr" defTabSz="914400" rtl="0" eaLnBrk="1" latinLnBrk="0" hangingPunct="1">
              <a:defRPr lang="fr-FR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/>
              <a:t>BINEL - DA ROS - DELGADO - LECOQ - TINARD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477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0AE2-26ED-B340-BA95-2C60322BC35E}" type="datetime1">
              <a:rPr lang="fr-FR" smtClean="0"/>
              <a:t>29/06/2020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08558" y="4749800"/>
            <a:ext cx="4073442" cy="286601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144000" bIns="45720" rtlCol="0" anchor="ctr"/>
          <a:lstStyle>
            <a:lvl1pPr marL="0" algn="ctr" defTabSz="914400" rtl="0" eaLnBrk="1" latinLnBrk="0" hangingPunct="1">
              <a:defRPr lang="fr-FR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/>
              <a:t>BINEL - DA ROS - DELGADO - LECOQ - TINARD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143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6D81-0F8E-A24F-8238-1FFF359A05C1}" type="datetime1">
              <a:rPr lang="fr-FR" smtClean="0"/>
              <a:t>29/06/2020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08558" y="4749800"/>
            <a:ext cx="4073442" cy="286601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144000" bIns="45720" rtlCol="0" anchor="ctr"/>
          <a:lstStyle>
            <a:lvl1pPr marL="0" algn="ctr" defTabSz="914400" rtl="0" eaLnBrk="1" latinLnBrk="0" hangingPunct="1">
              <a:defRPr lang="fr-FR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/>
              <a:t>BINEL - DA ROS - DELGADO - LECOQ - TINARD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451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9" y="204788"/>
            <a:ext cx="1989857" cy="58476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951571"/>
            <a:ext cx="3008313" cy="36430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0240C-9B5F-8C4E-B495-E02BC898F95A}" type="datetime1">
              <a:rPr lang="fr-FR" smtClean="0"/>
              <a:t>29/06/2020</a:t>
            </a:fld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08558" y="4749800"/>
            <a:ext cx="4073442" cy="286601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144000" bIns="45720" rtlCol="0" anchor="ctr"/>
          <a:lstStyle>
            <a:lvl1pPr marL="0" algn="ctr" defTabSz="914400" rtl="0" eaLnBrk="1" latinLnBrk="0" hangingPunct="1">
              <a:defRPr lang="fr-FR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/>
              <a:t>BINEL - DA ROS - DELGADO - LECOQ - TINARD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141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145A-C171-A646-A1DC-C82676FA7797}" type="datetime1">
              <a:rPr lang="fr-FR" smtClean="0"/>
              <a:t>29/06/2020</a:t>
            </a:fld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08558" y="4749800"/>
            <a:ext cx="4073442" cy="286601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144000" bIns="45720" rtlCol="0" anchor="ctr"/>
          <a:lstStyle>
            <a:lvl1pPr marL="0" algn="ctr" defTabSz="914400" rtl="0" eaLnBrk="1" latinLnBrk="0" hangingPunct="1">
              <a:defRPr lang="fr-FR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/>
              <a:t>BINEL - DA ROS - DELGADO - LECOQ - TINARD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944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4774976"/>
            <a:ext cx="1655216" cy="2700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0" y="4772933"/>
            <a:ext cx="533086" cy="27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  <a:effectLst/>
              </a:defRPr>
            </a:lvl1pPr>
          </a:lstStyle>
          <a:p>
            <a:fld id="{3A5F5595-61AE-4AA6-B423-33EDBD1DAE1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475656" y="322"/>
            <a:ext cx="7211144" cy="8432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42686" y="1167595"/>
            <a:ext cx="721114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49112" y="4773621"/>
            <a:ext cx="870010" cy="27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9A56FAFE-CC34-0048-8DE9-0123F725A846}" type="datetime1">
              <a:rPr lang="fr-FR" smtClean="0"/>
              <a:t>29/06/2020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19522"/>
            <a:ext cx="467544" cy="2700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467544" y="519522"/>
            <a:ext cx="467544" cy="2700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935088" y="519522"/>
            <a:ext cx="467544" cy="270030"/>
          </a:xfrm>
          <a:prstGeom prst="rect">
            <a:avLst/>
          </a:prstGeom>
          <a:solidFill>
            <a:srgbClr val="6D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1720259" y="4772933"/>
            <a:ext cx="2520280" cy="2700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Institut Mines-Télécom</a:t>
            </a:r>
          </a:p>
        </p:txBody>
      </p:sp>
      <p:sp>
        <p:nvSpPr>
          <p:cNvPr id="20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08558" y="4749800"/>
            <a:ext cx="4073442" cy="286601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144000" bIns="45720" rtlCol="0" anchor="ctr"/>
          <a:lstStyle>
            <a:lvl1pPr marL="0" algn="ctr" defTabSz="914400" rtl="0" eaLnBrk="1" latinLnBrk="0" hangingPunct="1">
              <a:defRPr lang="fr-FR" sz="75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/>
              <a:t>BINEL - DA ROS - DELGADO - LECOQ - TINARD</a:t>
            </a:r>
            <a:endParaRPr lang="fr-FR" dirty="0"/>
          </a:p>
        </p:txBody>
      </p:sp>
      <p:pic>
        <p:nvPicPr>
          <p:cNvPr id="14" name="Image 13" descr="Logo TSP IP Paris - Baseline Noir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521700" y="4282763"/>
            <a:ext cx="497462" cy="75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4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n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Clr>
          <a:srgbClr val="6D5047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─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PROJET INFORMATIQUE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Application de messagerie décentralisée</a:t>
            </a:r>
          </a:p>
        </p:txBody>
      </p:sp>
      <p:pic>
        <p:nvPicPr>
          <p:cNvPr id="6" name="Image 5" descr="Logo TSP IP Paris - Baseline Noi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0239" y="393139"/>
            <a:ext cx="1151796" cy="173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Supervision par Monsieur RANC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5178" y="4784600"/>
            <a:ext cx="870010" cy="270000"/>
          </a:xfrm>
        </p:spPr>
        <p:txBody>
          <a:bodyPr/>
          <a:lstStyle/>
          <a:p>
            <a:fld id="{4B0518A4-586F-CD4A-9180-C172D27AB43F}" type="datetime1">
              <a:rPr lang="fr-FR" smtClean="0"/>
              <a:t>29/06/2020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08558" y="4749800"/>
            <a:ext cx="4073442" cy="286601"/>
          </a:xfrm>
        </p:spPr>
        <p:txBody>
          <a:bodyPr/>
          <a:lstStyle/>
          <a:p>
            <a:r>
              <a:rPr lang="fr-FR"/>
              <a:t>BINEL - DA ROS - DELGADO - LECOQ - TINARD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21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45AD6-FDF3-A949-9B01-984E16C1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395CB6-3D86-1A47-9893-A3E034739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2608CA-6DE1-C146-BD10-BFAFB80F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954-AD4A-5B47-BC63-29E41B33F5B1}" type="datetime1">
              <a:rPr lang="fr-FR" smtClean="0"/>
              <a:t>29/06/2020</a:t>
            </a:fld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4E07A1-5C70-944E-B5A8-8E0EC5461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595-61AE-4AA6-B423-33EDBD1DAE12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70D07F-95CC-3D41-848D-C2692C61D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BINEL - DA ROS - DELGADO - LECOQ - TINARD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2793408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Télécom Bretagne">
  <a:themeElements>
    <a:clrScheme name="Télécom SudParis">
      <a:dk1>
        <a:sysClr val="windowText" lastClr="000000"/>
      </a:dk1>
      <a:lt1>
        <a:sysClr val="window" lastClr="FFFFFF"/>
      </a:lt1>
      <a:dk2>
        <a:srgbClr val="003882"/>
      </a:dk2>
      <a:lt2>
        <a:srgbClr val="B8B8B8"/>
      </a:lt2>
      <a:accent1>
        <a:srgbClr val="001489"/>
      </a:accent1>
      <a:accent2>
        <a:srgbClr val="000000"/>
      </a:accent2>
      <a:accent3>
        <a:srgbClr val="6D5047"/>
      </a:accent3>
      <a:accent4>
        <a:srgbClr val="003882"/>
      </a:accent4>
      <a:accent5>
        <a:srgbClr val="003882"/>
      </a:accent5>
      <a:accent6>
        <a:srgbClr val="003882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35</Words>
  <Application>Microsoft Macintosh PowerPoint</Application>
  <PresentationFormat>Affichage à l'écran (16:9)</PresentationFormat>
  <Paragraphs>10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Courier New</vt:lpstr>
      <vt:lpstr>Wingdings</vt:lpstr>
      <vt:lpstr>Modèle Télécom Bretagne</vt:lpstr>
      <vt:lpstr>PROJET INFORMATIQUE</vt:lpstr>
      <vt:lpstr>Présentation PowerPoint</vt:lpstr>
      <vt:lpstr>Présentation PowerPoint</vt:lpstr>
    </vt:vector>
  </TitlesOfParts>
  <Company>Institut Mines-Télécom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Gilles Charpenel;Implica</dc:creator>
  <cp:lastModifiedBy>Enzo Daros</cp:lastModifiedBy>
  <cp:revision>35</cp:revision>
  <dcterms:created xsi:type="dcterms:W3CDTF">2013-01-04T16:51:24Z</dcterms:created>
  <dcterms:modified xsi:type="dcterms:W3CDTF">2020-06-29T13:27:54Z</dcterms:modified>
</cp:coreProperties>
</file>