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0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79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8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3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34EF-9AB5-45FF-9D2D-AF8904D1D4C2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1F1A-ADBF-480A-BBB2-DD7D8F899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iv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Разработка мобильно приложения «Личный кабинет студента»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0" y="5471745"/>
            <a:ext cx="4145280" cy="1655762"/>
          </a:xfrm>
        </p:spPr>
        <p:txBody>
          <a:bodyPr/>
          <a:lstStyle/>
          <a:p>
            <a:pPr algn="r"/>
            <a:r>
              <a:rPr lang="ru-RU" dirty="0" smtClean="0"/>
              <a:t>ИД 23.1 Б2</a:t>
            </a:r>
            <a:r>
              <a:rPr lang="en-US" dirty="0" smtClean="0"/>
              <a:t>/</a:t>
            </a:r>
            <a:r>
              <a:rPr lang="ru-RU" dirty="0" smtClean="0"/>
              <a:t>20</a:t>
            </a:r>
          </a:p>
          <a:p>
            <a:pPr algn="r"/>
            <a:r>
              <a:rPr lang="ru-RU" dirty="0" smtClean="0"/>
              <a:t>Бобков Дмитрий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2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431730"/>
            <a:ext cx="1140069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портале </a:t>
            </a:r>
            <a:r>
              <a:rPr lang="en-US" dirty="0" smtClean="0">
                <a:hlinkClick r:id="rId2"/>
              </a:rPr>
              <a:t>www.muiv.ru</a:t>
            </a:r>
            <a:r>
              <a:rPr lang="en-US" dirty="0" smtClean="0"/>
              <a:t> и</a:t>
            </a:r>
            <a:r>
              <a:rPr lang="ru-RU" dirty="0" err="1" smtClean="0"/>
              <a:t>меется</a:t>
            </a:r>
            <a:r>
              <a:rPr lang="ru-RU" dirty="0" smtClean="0"/>
              <a:t> возможность войти по индивидуальному логину и паролю в личный кабинет студента, где находится большое количество нужной нам информации. Также постоянно искать в интернете расписание не практично. Поэтому было решено разработать мобильное приложение.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928" y="3383214"/>
            <a:ext cx="6549475" cy="33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Составление БД</a:t>
            </a:r>
          </a:p>
          <a:p>
            <a:pPr marL="514350" indent="-514350">
              <a:buAutoNum type="arabicPeriod"/>
            </a:pPr>
            <a:r>
              <a:rPr lang="ru-RU" dirty="0" smtClean="0"/>
              <a:t>Визуализация интерфейса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Разработка программного кода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полного понимания функционала мобильного приложения, необходимо разработать</a:t>
            </a:r>
            <a:r>
              <a:rPr lang="ru-RU" dirty="0"/>
              <a:t> </a:t>
            </a:r>
            <a:r>
              <a:rPr lang="ru-RU" dirty="0" smtClean="0"/>
              <a:t>диаграмму последовательности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11" y="2666198"/>
            <a:ext cx="7804978" cy="38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5194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экранов, необходимо было продумать внешний вид приложения. </a:t>
            </a:r>
          </a:p>
          <a:p>
            <a:pPr marL="0" indent="0">
              <a:buNone/>
            </a:pPr>
            <a:r>
              <a:rPr lang="ru-RU" dirty="0" smtClean="0"/>
              <a:t>Было решено стилизовать приложение под цветовую палитру самого сайта МУИВ, также и упрощенную версию расписания.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63" y="1162966"/>
            <a:ext cx="5225360" cy="50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разработки программы, я создал архитектуру из трех модулей:</a:t>
            </a:r>
          </a:p>
          <a:p>
            <a:pPr lvl="0"/>
            <a:r>
              <a:rPr lang="ru-RU" dirty="0"/>
              <a:t>Модуль захода на сайт</a:t>
            </a:r>
          </a:p>
          <a:p>
            <a:pPr lvl="0"/>
            <a:r>
              <a:rPr lang="ru-RU" dirty="0"/>
              <a:t>Модуль скачивания и </a:t>
            </a:r>
            <a:r>
              <a:rPr lang="ru-RU" dirty="0" err="1"/>
              <a:t>парсинга</a:t>
            </a:r>
            <a:r>
              <a:rPr lang="ru-RU" dirty="0"/>
              <a:t> расписания</a:t>
            </a:r>
          </a:p>
          <a:p>
            <a:pPr lvl="0"/>
            <a:r>
              <a:rPr lang="ru-RU" dirty="0"/>
              <a:t>Модуль построения объектов расписания</a:t>
            </a:r>
          </a:p>
          <a:p>
            <a:pPr marL="0" indent="0">
              <a:buNone/>
            </a:pPr>
            <a:r>
              <a:rPr lang="ru-RU" dirty="0" smtClean="0"/>
              <a:t>Также в архитектуру входит разработка первого и второго экрана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приложение?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Мобильное приложение использует существующие данные о пользователе МУИВ. При входе по логину и паролю, приложение открывает и загружает (</a:t>
            </a:r>
            <a:r>
              <a:rPr lang="ru-RU" dirty="0" err="1" smtClean="0"/>
              <a:t>парсит</a:t>
            </a:r>
            <a:r>
              <a:rPr lang="ru-RU" dirty="0" smtClean="0"/>
              <a:t>) на устройство актуальное расписание из ЛК.</a:t>
            </a:r>
          </a:p>
          <a:p>
            <a:pPr marL="0" indent="0">
              <a:buNone/>
            </a:pPr>
            <a:r>
              <a:rPr lang="ru-RU" dirty="0" smtClean="0"/>
              <a:t>Далее приложение имеет свойство сохранять данные такие как логин, пароль, и само расписание, что позволит в следующий запуск не использовать вход.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686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Мобильное приложение с расписанием занятий Московского Университета имени С. Ю. Витте очень удобен в использовании, он упростит и ускорит процесс информирования студента.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Также данный продукт имеет большой потенциал в развитии и обновлении его функционала.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3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4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мобильно приложения «Личный кабинет студента»</vt:lpstr>
      <vt:lpstr>Идея</vt:lpstr>
      <vt:lpstr>Этапы разработки приложения</vt:lpstr>
      <vt:lpstr>Составление базы данных</vt:lpstr>
      <vt:lpstr>Разработка интерфейса</vt:lpstr>
      <vt:lpstr>Разработка программного кода</vt:lpstr>
      <vt:lpstr>Как работает приложение?</vt:lpstr>
      <vt:lpstr>Вывод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 приложения «Личный кабинет студента»</dc:title>
  <dc:creator>Sainrs Sir</dc:creator>
  <cp:lastModifiedBy>Sainrs Sir</cp:lastModifiedBy>
  <cp:revision>5</cp:revision>
  <dcterms:created xsi:type="dcterms:W3CDTF">2024-05-16T22:38:51Z</dcterms:created>
  <dcterms:modified xsi:type="dcterms:W3CDTF">2024-05-16T23:20:16Z</dcterms:modified>
</cp:coreProperties>
</file>