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7" r:id="rId2"/>
    <p:sldId id="437" r:id="rId3"/>
    <p:sldId id="257" r:id="rId4"/>
    <p:sldId id="421" r:id="rId5"/>
    <p:sldId id="420" r:id="rId6"/>
    <p:sldId id="439" r:id="rId7"/>
    <p:sldId id="440" r:id="rId8"/>
    <p:sldId id="441" r:id="rId9"/>
    <p:sldId id="293" r:id="rId10"/>
  </p:sldIdLst>
  <p:sldSz cx="12192000" cy="6858000"/>
  <p:notesSz cx="6858000" cy="9144000"/>
  <p:embeddedFontLst>
    <p:embeddedFont>
      <p:font typeface="Poppins Black" panose="020B0604020202020204" charset="0"/>
      <p:bold r:id="rId13"/>
      <p:boldItalic r:id="rId14"/>
    </p:embeddedFont>
    <p:embeddedFont>
      <p:font typeface="Poppins Light" panose="020B0604020202020204" charset="0"/>
      <p:regular r:id="rId15"/>
      <p:italic r:id="rId16"/>
    </p:embeddedFont>
    <p:embeddedFont>
      <p:font typeface="맑은 고딕" panose="020B0503020000020004" pitchFamily="34" charset="-127"/>
      <p:regular r:id="rId17"/>
      <p:bold r:id="rId18"/>
    </p:embeddedFont>
    <p:embeddedFont>
      <p:font typeface="Arial Black" panose="020B0A04020102020204" pitchFamily="34" charset="0"/>
      <p:bold r:id="rId19"/>
    </p:embeddedFont>
    <p:embeddedFont>
      <p:font typeface="Arial Unicode MS" panose="020B0604020202020204" pitchFamily="34" charset="-128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174F"/>
    <a:srgbClr val="0F2FFA"/>
    <a:srgbClr val="BB03BA"/>
    <a:srgbClr val="FF0500"/>
    <a:srgbClr val="FFBE11"/>
    <a:srgbClr val="FF4593"/>
    <a:srgbClr val="3E61FE"/>
    <a:srgbClr val="DBF9FE"/>
    <a:srgbClr val="F5F7FB"/>
    <a:srgbClr val="6DF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64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0F2C838-2FF9-4FA0-9E21-8DDA620648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35"/>
          <a:stretch/>
        </p:blipFill>
        <p:spPr>
          <a:xfrm>
            <a:off x="1432195" y="163629"/>
            <a:ext cx="8172516" cy="6285298"/>
          </a:xfrm>
          <a:prstGeom prst="rect">
            <a:avLst/>
          </a:prstGeom>
        </p:spPr>
      </p:pic>
      <p:pic>
        <p:nvPicPr>
          <p:cNvPr id="9" name="Graphic 3">
            <a:hlinkClick r:id="rId3"/>
            <a:extLst>
              <a:ext uri="{FF2B5EF4-FFF2-40B4-BE49-F238E27FC236}">
                <a16:creationId xmlns:a16="http://schemas.microsoft.com/office/drawing/2014/main" xmlns="" id="{0F941A56-4D06-4D0C-AE4D-7D12780AF0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5779659" y="6872736"/>
            <a:ext cx="2239204" cy="246221"/>
          </a:xfrm>
          <a:prstGeom prst="rect">
            <a:avLst/>
          </a:prstGeom>
        </p:spPr>
      </p:pic>
      <p:sp>
        <p:nvSpPr>
          <p:cNvPr id="12" name="TextBox 11">
            <a:hlinkClick r:id="rId6"/>
            <a:extLst>
              <a:ext uri="{FF2B5EF4-FFF2-40B4-BE49-F238E27FC236}">
                <a16:creationId xmlns:a16="http://schemas.microsoft.com/office/drawing/2014/main" xmlns="" id="{633C7B68-9F3E-46C4-B32E-DE27DA78C967}"/>
              </a:ext>
            </a:extLst>
          </p:cNvPr>
          <p:cNvSpPr txBox="1"/>
          <p:nvPr userDrawn="1"/>
        </p:nvSpPr>
        <p:spPr>
          <a:xfrm>
            <a:off x="4173138" y="692845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xmlns="" id="{5E26B225-8DBB-4F6E-AE9C-B8F9864C21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779659" y="6872736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xmlns="" id="{7476CB8A-2024-427A-8447-76844CDC5DD7}"/>
              </a:ext>
            </a:extLst>
          </p:cNvPr>
          <p:cNvSpPr txBox="1"/>
          <p:nvPr userDrawn="1"/>
        </p:nvSpPr>
        <p:spPr>
          <a:xfrm>
            <a:off x="4173138" y="692845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3B44587-F108-4E70-9BD9-E18658D332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b="49705"/>
          <a:stretch/>
        </p:blipFill>
        <p:spPr>
          <a:xfrm>
            <a:off x="0" y="5109353"/>
            <a:ext cx="4260720" cy="174864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91B59032-3CB1-46F7-BEEC-FD3F95BF51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4" t="50000"/>
          <a:stretch/>
        </p:blipFill>
        <p:spPr>
          <a:xfrm flipH="1">
            <a:off x="8125830" y="0"/>
            <a:ext cx="4066170" cy="173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436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xmlns="" id="{3519D25A-11F0-42D0-B971-70EE676225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779659" y="6872736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xmlns="" id="{F8AD21F1-B6B7-4CBD-946C-DFDE8F96E8DE}"/>
              </a:ext>
            </a:extLst>
          </p:cNvPr>
          <p:cNvSpPr txBox="1"/>
          <p:nvPr userDrawn="1"/>
        </p:nvSpPr>
        <p:spPr>
          <a:xfrm>
            <a:off x="4173138" y="692845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881A9A4-4C14-42AC-A129-6BCD49B203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05"/>
          <a:stretch/>
        </p:blipFill>
        <p:spPr>
          <a:xfrm rot="16200000">
            <a:off x="9233399" y="3899399"/>
            <a:ext cx="4280170" cy="16370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081C0CE-3636-4914-8FB6-2E050B53E4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 rot="16200000" flipH="1">
            <a:off x="-1326368" y="1326368"/>
            <a:ext cx="4280170" cy="1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74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xmlns="" id="{00CD70DA-9020-4AAA-8218-37143F61E3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779659" y="6872736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xmlns="" id="{C4699964-27F9-4EA8-BAAD-90160E42DB7D}"/>
              </a:ext>
            </a:extLst>
          </p:cNvPr>
          <p:cNvSpPr txBox="1"/>
          <p:nvPr userDrawn="1"/>
        </p:nvSpPr>
        <p:spPr>
          <a:xfrm>
            <a:off x="4173138" y="692845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F10D435-F6DA-471E-A2E7-31619D2BF4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92" b="24192"/>
          <a:stretch/>
        </p:blipFill>
        <p:spPr>
          <a:xfrm>
            <a:off x="0" y="1659106"/>
            <a:ext cx="1512156" cy="51988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1D31791-7ECE-41B0-A646-BD1562449A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135" r="40860"/>
          <a:stretch/>
        </p:blipFill>
        <p:spPr>
          <a:xfrm>
            <a:off x="8699799" y="0"/>
            <a:ext cx="3492201" cy="678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725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553D6C1E-DC96-4E51-B812-C82B0B976B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64380" y="0"/>
            <a:ext cx="7627620" cy="6858000"/>
          </a:xfrm>
          <a:prstGeom prst="rect">
            <a:avLst/>
          </a:prstGeom>
        </p:spPr>
      </p:pic>
      <p:sp>
        <p:nvSpPr>
          <p:cNvPr id="4" name="그림 개체 틀 4">
            <a:extLst>
              <a:ext uri="{FF2B5EF4-FFF2-40B4-BE49-F238E27FC236}">
                <a16:creationId xmlns:a16="http://schemas.microsoft.com/office/drawing/2014/main" xmlns="" id="{C3FF4430-7D6D-4578-81F3-27479187ADA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469179" y="0"/>
            <a:ext cx="4450446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5" name="Graphic 3">
            <a:hlinkClick r:id="rId3"/>
            <a:extLst>
              <a:ext uri="{FF2B5EF4-FFF2-40B4-BE49-F238E27FC236}">
                <a16:creationId xmlns:a16="http://schemas.microsoft.com/office/drawing/2014/main" xmlns="" id="{4151717C-D793-4921-B329-BFD305144D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5779659" y="6872736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6"/>
            <a:extLst>
              <a:ext uri="{FF2B5EF4-FFF2-40B4-BE49-F238E27FC236}">
                <a16:creationId xmlns:a16="http://schemas.microsoft.com/office/drawing/2014/main" xmlns="" id="{78960A15-BA78-475D-973F-2CC16A30D51E}"/>
              </a:ext>
            </a:extLst>
          </p:cNvPr>
          <p:cNvSpPr txBox="1"/>
          <p:nvPr userDrawn="1"/>
        </p:nvSpPr>
        <p:spPr>
          <a:xfrm>
            <a:off x="4173138" y="692845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1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xmlns="" id="{5EEB72E6-8552-4256-A3FA-5DE2167B6A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779659" y="6872736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xmlns="" id="{D37B4FA9-2B3D-4DD4-A739-AFBB8915BD1E}"/>
              </a:ext>
            </a:extLst>
          </p:cNvPr>
          <p:cNvSpPr txBox="1"/>
          <p:nvPr userDrawn="1"/>
        </p:nvSpPr>
        <p:spPr>
          <a:xfrm>
            <a:off x="4173138" y="692845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9987CE3-E6C0-4529-8D72-96583A13F8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b="49705"/>
          <a:stretch/>
        </p:blipFill>
        <p:spPr>
          <a:xfrm flipH="1">
            <a:off x="7931280" y="5109353"/>
            <a:ext cx="4260720" cy="17486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D01AF217-5EFE-47CC-8BC1-C5AAEEE750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4" t="50000"/>
          <a:stretch/>
        </p:blipFill>
        <p:spPr>
          <a:xfrm>
            <a:off x="0" y="0"/>
            <a:ext cx="4066170" cy="173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66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3">
            <a:hlinkClick r:id="rId2"/>
            <a:extLst>
              <a:ext uri="{FF2B5EF4-FFF2-40B4-BE49-F238E27FC236}">
                <a16:creationId xmlns:a16="http://schemas.microsoft.com/office/drawing/2014/main" xmlns="" id="{958294EC-7BDE-4B3B-83CD-44BD0E11D9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779659" y="6872736"/>
            <a:ext cx="2239204" cy="246221"/>
          </a:xfrm>
          <a:prstGeom prst="rect">
            <a:avLst/>
          </a:prstGeom>
        </p:spPr>
      </p:pic>
      <p:sp>
        <p:nvSpPr>
          <p:cNvPr id="5" name="TextBox 4">
            <a:hlinkClick r:id="rId5"/>
            <a:extLst>
              <a:ext uri="{FF2B5EF4-FFF2-40B4-BE49-F238E27FC236}">
                <a16:creationId xmlns:a16="http://schemas.microsoft.com/office/drawing/2014/main" xmlns="" id="{CC0AEA96-3640-4A1D-A49B-E01B827EBAB4}"/>
              </a:ext>
            </a:extLst>
          </p:cNvPr>
          <p:cNvSpPr txBox="1"/>
          <p:nvPr userDrawn="1"/>
        </p:nvSpPr>
        <p:spPr>
          <a:xfrm>
            <a:off x="4173138" y="692845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0D9F9DA-DF44-4976-9118-F23ADE6F68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05"/>
          <a:stretch/>
        </p:blipFill>
        <p:spPr>
          <a:xfrm rot="5400000" flipV="1">
            <a:off x="9233399" y="1321570"/>
            <a:ext cx="4280170" cy="16370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8D7089C-2702-4DFC-8859-BFACFB364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 rot="5400000" flipH="1" flipV="1">
            <a:off x="-1326368" y="3904198"/>
            <a:ext cx="4280170" cy="1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715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9ED9F3-F916-4C30-8603-0644EE23A1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270" y="0"/>
            <a:ext cx="5905048" cy="6858000"/>
          </a:xfrm>
          <a:prstGeom prst="rect">
            <a:avLst/>
          </a:prstGeom>
        </p:spPr>
      </p:pic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4FCFD344-7645-4707-B944-FCCFA6EB543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262585" y="1559218"/>
            <a:ext cx="3737430" cy="373956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5" name="Graphic 3">
            <a:hlinkClick r:id="rId3"/>
            <a:extLst>
              <a:ext uri="{FF2B5EF4-FFF2-40B4-BE49-F238E27FC236}">
                <a16:creationId xmlns:a16="http://schemas.microsoft.com/office/drawing/2014/main" xmlns="" id="{61A1A2D2-A67A-4538-96A0-B80A0BE9D5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5779659" y="6872736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6"/>
            <a:extLst>
              <a:ext uri="{FF2B5EF4-FFF2-40B4-BE49-F238E27FC236}">
                <a16:creationId xmlns:a16="http://schemas.microsoft.com/office/drawing/2014/main" xmlns="" id="{BC8B6E0E-4209-42A7-BBF6-B3B27EB3A316}"/>
              </a:ext>
            </a:extLst>
          </p:cNvPr>
          <p:cNvSpPr txBox="1"/>
          <p:nvPr userDrawn="1"/>
        </p:nvSpPr>
        <p:spPr>
          <a:xfrm>
            <a:off x="4173138" y="692845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3470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E1346D03-CD5D-42DB-9D48-296C16152CD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70315" y="916690"/>
            <a:ext cx="1307340" cy="1308087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BC42D9B7-8C04-4CC7-A12D-7FA7EC25515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819901" y="916690"/>
            <a:ext cx="1307340" cy="1308087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xmlns="" id="{3258F721-10CA-43DE-A751-3E949A8459A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70315" y="3665315"/>
            <a:ext cx="1307340" cy="1308087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xmlns="" id="{51446B5D-47CF-41A8-B667-275A20F25A5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819901" y="3665315"/>
            <a:ext cx="1307340" cy="1308087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2" name="Graphic 3">
            <a:hlinkClick r:id="rId2"/>
            <a:extLst>
              <a:ext uri="{FF2B5EF4-FFF2-40B4-BE49-F238E27FC236}">
                <a16:creationId xmlns:a16="http://schemas.microsoft.com/office/drawing/2014/main" xmlns="" id="{0037F88D-52E8-4339-9FE9-272A6D53AD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779659" y="6872736"/>
            <a:ext cx="2239204" cy="246221"/>
          </a:xfrm>
          <a:prstGeom prst="rect">
            <a:avLst/>
          </a:prstGeom>
        </p:spPr>
      </p:pic>
      <p:sp>
        <p:nvSpPr>
          <p:cNvPr id="13" name="TextBox 12">
            <a:hlinkClick r:id="rId5"/>
            <a:extLst>
              <a:ext uri="{FF2B5EF4-FFF2-40B4-BE49-F238E27FC236}">
                <a16:creationId xmlns:a16="http://schemas.microsoft.com/office/drawing/2014/main" xmlns="" id="{C1B31174-042E-4175-A0E0-AC700A61D720}"/>
              </a:ext>
            </a:extLst>
          </p:cNvPr>
          <p:cNvSpPr txBox="1"/>
          <p:nvPr userDrawn="1"/>
        </p:nvSpPr>
        <p:spPr>
          <a:xfrm>
            <a:off x="4173138" y="692845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54FE549E-DBBC-4D69-8785-6DD6D38359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893"/>
          <a:stretch/>
        </p:blipFill>
        <p:spPr>
          <a:xfrm flipH="1">
            <a:off x="4564380" y="1"/>
            <a:ext cx="7627620" cy="35019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2901357F-32F5-4537-8274-F267B8C6B8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97" b="50297"/>
          <a:stretch/>
        </p:blipFill>
        <p:spPr>
          <a:xfrm flipV="1">
            <a:off x="0" y="0"/>
            <a:ext cx="11468100" cy="35019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43828F10-4A99-43C3-9C1C-0B27CAAB79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7" b="80076"/>
          <a:stretch/>
        </p:blipFill>
        <p:spPr>
          <a:xfrm>
            <a:off x="0" y="6507804"/>
            <a:ext cx="7627620" cy="35019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5805D4F2-99A3-4F18-9E50-B31CC8B942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30" b="3264"/>
          <a:stretch/>
        </p:blipFill>
        <p:spPr>
          <a:xfrm flipH="1" flipV="1">
            <a:off x="723900" y="6507803"/>
            <a:ext cx="11468100" cy="35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720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8DCC474-E697-464B-A874-134D9BC582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564380" y="0"/>
            <a:ext cx="7627620" cy="6858000"/>
          </a:xfrm>
          <a:prstGeom prst="rect">
            <a:avLst/>
          </a:prstGeom>
        </p:spPr>
      </p:pic>
      <p:sp>
        <p:nvSpPr>
          <p:cNvPr id="9" name="그림 개체 틀 11">
            <a:extLst>
              <a:ext uri="{FF2B5EF4-FFF2-40B4-BE49-F238E27FC236}">
                <a16:creationId xmlns:a16="http://schemas.microsoft.com/office/drawing/2014/main" xmlns="" id="{DC5072E8-54C3-406E-A799-1B56E833BB9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68193" y="723085"/>
            <a:ext cx="2563220" cy="5415776"/>
          </a:xfrm>
          <a:prstGeom prst="roundRect">
            <a:avLst>
              <a:gd name="adj" fmla="val 11269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5" name="Graphic 3">
            <a:hlinkClick r:id="rId3"/>
            <a:extLst>
              <a:ext uri="{FF2B5EF4-FFF2-40B4-BE49-F238E27FC236}">
                <a16:creationId xmlns:a16="http://schemas.microsoft.com/office/drawing/2014/main" xmlns="" id="{FA90C57E-776A-4117-A084-585CA9C9FD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5779659" y="6872736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6"/>
            <a:extLst>
              <a:ext uri="{FF2B5EF4-FFF2-40B4-BE49-F238E27FC236}">
                <a16:creationId xmlns:a16="http://schemas.microsoft.com/office/drawing/2014/main" xmlns="" id="{1E096DAC-FB6D-49F9-85C3-7CACB7AFF5D5}"/>
              </a:ext>
            </a:extLst>
          </p:cNvPr>
          <p:cNvSpPr txBox="1"/>
          <p:nvPr userDrawn="1"/>
        </p:nvSpPr>
        <p:spPr>
          <a:xfrm>
            <a:off x="4173138" y="692845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101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BF4B3975-8E21-4150-9D18-FE81B09F18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3900" y="0"/>
            <a:ext cx="11468100" cy="6858000"/>
          </a:xfrm>
          <a:prstGeom prst="rect">
            <a:avLst/>
          </a:prstGeom>
        </p:spPr>
      </p:pic>
      <p:sp>
        <p:nvSpPr>
          <p:cNvPr id="9" name="그림 개체 틀 5">
            <a:extLst>
              <a:ext uri="{FF2B5EF4-FFF2-40B4-BE49-F238E27FC236}">
                <a16:creationId xmlns:a16="http://schemas.microsoft.com/office/drawing/2014/main" xmlns="" id="{CC0BF274-7A07-4BBD-9A4C-3A4F4513444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009091" y="945615"/>
            <a:ext cx="6633748" cy="4966769"/>
          </a:xfrm>
          <a:prstGeom prst="roundRect">
            <a:avLst>
              <a:gd name="adj" fmla="val 174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5" name="Graphic 3">
            <a:hlinkClick r:id="rId3"/>
            <a:extLst>
              <a:ext uri="{FF2B5EF4-FFF2-40B4-BE49-F238E27FC236}">
                <a16:creationId xmlns:a16="http://schemas.microsoft.com/office/drawing/2014/main" xmlns="" id="{2A45C6C2-6BAE-402B-AD48-6D9FDF24E0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5779659" y="6872736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6"/>
            <a:extLst>
              <a:ext uri="{FF2B5EF4-FFF2-40B4-BE49-F238E27FC236}">
                <a16:creationId xmlns:a16="http://schemas.microsoft.com/office/drawing/2014/main" xmlns="" id="{C907F34B-CB8D-4565-B77F-42C1D659882D}"/>
              </a:ext>
            </a:extLst>
          </p:cNvPr>
          <p:cNvSpPr txBox="1"/>
          <p:nvPr userDrawn="1"/>
        </p:nvSpPr>
        <p:spPr>
          <a:xfrm>
            <a:off x="4173138" y="692845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3909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xmlns="" id="{C83EE40A-D77E-4C4C-BFE7-5E575F870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779659" y="6872736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xmlns="" id="{EE9A63CF-9609-4CD3-BD91-10524C1619BA}"/>
              </a:ext>
            </a:extLst>
          </p:cNvPr>
          <p:cNvSpPr txBox="1"/>
          <p:nvPr userDrawn="1"/>
        </p:nvSpPr>
        <p:spPr>
          <a:xfrm>
            <a:off x="4173138" y="692845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BF94DA5-54FA-478C-B76B-4B62B45F4ED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43400" y="0"/>
            <a:ext cx="784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530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687B41F-34F1-4E87-A662-3FE9F57748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723900" y="0"/>
            <a:ext cx="11468100" cy="6858000"/>
          </a:xfrm>
          <a:prstGeom prst="rect">
            <a:avLst/>
          </a:prstGeom>
        </p:spPr>
      </p:pic>
      <p:sp>
        <p:nvSpPr>
          <p:cNvPr id="9" name="그림 개체 틀 8">
            <a:extLst>
              <a:ext uri="{FF2B5EF4-FFF2-40B4-BE49-F238E27FC236}">
                <a16:creationId xmlns:a16="http://schemas.microsoft.com/office/drawing/2014/main" xmlns="" id="{646831C4-CAD5-47AC-A5C0-3747EEE73FB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33830" y="895348"/>
            <a:ext cx="7067557" cy="4608515"/>
          </a:xfrm>
          <a:prstGeom prst="roundRect">
            <a:avLst>
              <a:gd name="adj" fmla="val 684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5" name="Graphic 3">
            <a:hlinkClick r:id="rId3"/>
            <a:extLst>
              <a:ext uri="{FF2B5EF4-FFF2-40B4-BE49-F238E27FC236}">
                <a16:creationId xmlns:a16="http://schemas.microsoft.com/office/drawing/2014/main" xmlns="" id="{EDAA8DB1-D7E0-4BA6-B262-2B337EE69C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5779659" y="6872736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6"/>
            <a:extLst>
              <a:ext uri="{FF2B5EF4-FFF2-40B4-BE49-F238E27FC236}">
                <a16:creationId xmlns:a16="http://schemas.microsoft.com/office/drawing/2014/main" xmlns="" id="{0C0E6D25-9FFD-4788-8031-C1C6439CA227}"/>
              </a:ext>
            </a:extLst>
          </p:cNvPr>
          <p:cNvSpPr txBox="1"/>
          <p:nvPr userDrawn="1"/>
        </p:nvSpPr>
        <p:spPr>
          <a:xfrm>
            <a:off x="4173138" y="692845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829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3">
            <a:hlinkClick r:id="rId2"/>
            <a:extLst>
              <a:ext uri="{FF2B5EF4-FFF2-40B4-BE49-F238E27FC236}">
                <a16:creationId xmlns:a16="http://schemas.microsoft.com/office/drawing/2014/main" xmlns="" id="{7D4B625F-BF53-4162-8489-92B2FBF86E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779659" y="6872736"/>
            <a:ext cx="2239204" cy="246221"/>
          </a:xfrm>
          <a:prstGeom prst="rect">
            <a:avLst/>
          </a:prstGeom>
        </p:spPr>
      </p:pic>
      <p:sp>
        <p:nvSpPr>
          <p:cNvPr id="3" name="TextBox 2">
            <a:hlinkClick r:id="rId5"/>
            <a:extLst>
              <a:ext uri="{FF2B5EF4-FFF2-40B4-BE49-F238E27FC236}">
                <a16:creationId xmlns:a16="http://schemas.microsoft.com/office/drawing/2014/main" xmlns="" id="{A5619257-9122-4E3D-BEC1-AF971FDA7401}"/>
              </a:ext>
            </a:extLst>
          </p:cNvPr>
          <p:cNvSpPr txBox="1"/>
          <p:nvPr userDrawn="1"/>
        </p:nvSpPr>
        <p:spPr>
          <a:xfrm>
            <a:off x="4173138" y="692845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xmlns="" id="{9534069B-D648-4F4A-83CE-0C334D5D8D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779659" y="6872736"/>
            <a:ext cx="2239204" cy="246221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xmlns="" id="{AF332C7D-202E-408F-99EA-8C9889302D67}"/>
              </a:ext>
            </a:extLst>
          </p:cNvPr>
          <p:cNvSpPr txBox="1"/>
          <p:nvPr userDrawn="1"/>
        </p:nvSpPr>
        <p:spPr>
          <a:xfrm>
            <a:off x="4173138" y="692845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xmlns="" id="{C2E4A9B8-EC55-4AC0-AC9D-12A8D235E9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779659" y="6872736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xmlns="" id="{8A1587C7-4FBF-41E5-AF9B-F8A1502E1314}"/>
              </a:ext>
            </a:extLst>
          </p:cNvPr>
          <p:cNvSpPr txBox="1"/>
          <p:nvPr userDrawn="1"/>
        </p:nvSpPr>
        <p:spPr>
          <a:xfrm>
            <a:off x="4173138" y="692845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7C8A867-EDA7-49A9-A557-0890677709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9" t="54900"/>
          <a:stretch/>
        </p:blipFill>
        <p:spPr>
          <a:xfrm>
            <a:off x="-1" y="0"/>
            <a:ext cx="4449503" cy="30929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7210BBB-8882-4C09-BB06-A1185FC64C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1" b="88158"/>
          <a:stretch/>
        </p:blipFill>
        <p:spPr>
          <a:xfrm>
            <a:off x="6444665" y="6045885"/>
            <a:ext cx="5747335" cy="81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982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xmlns="" id="{D321F59D-F5BE-4124-B035-FAE3EDB10A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779659" y="6872736"/>
            <a:ext cx="2239204" cy="246221"/>
          </a:xfrm>
          <a:prstGeom prst="rect">
            <a:avLst/>
          </a:prstGeom>
        </p:spPr>
      </p:pic>
      <p:sp>
        <p:nvSpPr>
          <p:cNvPr id="5" name="TextBox 4">
            <a:hlinkClick r:id="rId5"/>
            <a:extLst>
              <a:ext uri="{FF2B5EF4-FFF2-40B4-BE49-F238E27FC236}">
                <a16:creationId xmlns:a16="http://schemas.microsoft.com/office/drawing/2014/main" xmlns="" id="{9820C091-5DFD-43FB-B197-C624572DE167}"/>
              </a:ext>
            </a:extLst>
          </p:cNvPr>
          <p:cNvSpPr txBox="1"/>
          <p:nvPr userDrawn="1"/>
        </p:nvSpPr>
        <p:spPr>
          <a:xfrm>
            <a:off x="4173138" y="692845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7C2D7D2-0CA5-498B-8599-236E11CCBF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936"/>
          <a:stretch/>
        </p:blipFill>
        <p:spPr>
          <a:xfrm>
            <a:off x="0" y="0"/>
            <a:ext cx="7627620" cy="7587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C7E397C-CE03-42E6-A036-36C996D715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39" b="50297"/>
          <a:stretch/>
        </p:blipFill>
        <p:spPr>
          <a:xfrm flipH="1" flipV="1">
            <a:off x="723900" y="0"/>
            <a:ext cx="11468100" cy="7587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2E1D127C-B0A0-43B8-9502-EB6E71DBE6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35" b="47801"/>
          <a:stretch/>
        </p:blipFill>
        <p:spPr>
          <a:xfrm>
            <a:off x="0" y="6099243"/>
            <a:ext cx="7627620" cy="75875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D9741C64-FEBB-4024-8B12-EE89705517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88938"/>
          <a:stretch/>
        </p:blipFill>
        <p:spPr>
          <a:xfrm flipH="1" flipV="1">
            <a:off x="723900" y="6099243"/>
            <a:ext cx="11468100" cy="75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092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xmlns="" id="{56C1B2AE-20A4-44C1-ABDE-4E73764E7C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779659" y="6872736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xmlns="" id="{3BC4F270-0BED-44FA-A221-6A22045CCD0B}"/>
              </a:ext>
            </a:extLst>
          </p:cNvPr>
          <p:cNvSpPr txBox="1"/>
          <p:nvPr userDrawn="1"/>
        </p:nvSpPr>
        <p:spPr>
          <a:xfrm>
            <a:off x="4173138" y="692845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0AD9A7F-BFCD-4665-9F4D-C1AD04CEEB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134"/>
          <a:stretch/>
        </p:blipFill>
        <p:spPr>
          <a:xfrm>
            <a:off x="0" y="0"/>
            <a:ext cx="214009" cy="6858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CC995535-DFE0-46E7-9356-34493F427F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87"/>
          <a:stretch/>
        </p:blipFill>
        <p:spPr>
          <a:xfrm flipH="1">
            <a:off x="8163614" y="0"/>
            <a:ext cx="40283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417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10CC2EC-D973-4B7D-9768-CF4CA711CD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64380" y="0"/>
            <a:ext cx="7627620" cy="6858000"/>
          </a:xfrm>
          <a:prstGeom prst="rect">
            <a:avLst/>
          </a:prstGeom>
        </p:spPr>
      </p:pic>
      <p:sp>
        <p:nvSpPr>
          <p:cNvPr id="4" name="그림 개체 틀 4">
            <a:extLst>
              <a:ext uri="{FF2B5EF4-FFF2-40B4-BE49-F238E27FC236}">
                <a16:creationId xmlns:a16="http://schemas.microsoft.com/office/drawing/2014/main" xmlns="" id="{D0971343-D7BD-4A81-ACDE-2184B091524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21433" y="732971"/>
            <a:ext cx="3499134" cy="5392058"/>
          </a:xfrm>
          <a:prstGeom prst="roundRect">
            <a:avLst>
              <a:gd name="adj" fmla="val 572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5" name="Graphic 3">
            <a:hlinkClick r:id="rId3"/>
            <a:extLst>
              <a:ext uri="{FF2B5EF4-FFF2-40B4-BE49-F238E27FC236}">
                <a16:creationId xmlns:a16="http://schemas.microsoft.com/office/drawing/2014/main" xmlns="" id="{C867474C-B65C-4377-BF5D-370F565461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5779659" y="6872736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6"/>
            <a:extLst>
              <a:ext uri="{FF2B5EF4-FFF2-40B4-BE49-F238E27FC236}">
                <a16:creationId xmlns:a16="http://schemas.microsoft.com/office/drawing/2014/main" xmlns="" id="{37FB933A-DB29-48FB-911A-D20E85BD47EE}"/>
              </a:ext>
            </a:extLst>
          </p:cNvPr>
          <p:cNvSpPr txBox="1"/>
          <p:nvPr userDrawn="1"/>
        </p:nvSpPr>
        <p:spPr>
          <a:xfrm>
            <a:off x="4173138" y="692845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706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xmlns="" id="{A75595CD-84E0-4FE8-A257-A084C22C23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779659" y="6872736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xmlns="" id="{1DF92395-D136-4D12-BC49-EAA0D8F321B6}"/>
              </a:ext>
            </a:extLst>
          </p:cNvPr>
          <p:cNvSpPr txBox="1"/>
          <p:nvPr userDrawn="1"/>
        </p:nvSpPr>
        <p:spPr>
          <a:xfrm>
            <a:off x="4173138" y="692845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D3C63B6-5315-4E28-982D-E00039C0A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239"/>
          <a:stretch/>
        </p:blipFill>
        <p:spPr>
          <a:xfrm flipH="1">
            <a:off x="0" y="0"/>
            <a:ext cx="363166" cy="6858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5906C21-E7BF-4345-A3B5-1124BF74E3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7" r="87842"/>
          <a:stretch/>
        </p:blipFill>
        <p:spPr>
          <a:xfrm flipH="1" flipV="1">
            <a:off x="11828834" y="0"/>
            <a:ext cx="3631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247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5560C37-EF75-4487-8EA9-67F49AC81F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6"/>
          <a:stretch/>
        </p:blipFill>
        <p:spPr>
          <a:xfrm flipH="1">
            <a:off x="5028431" y="499179"/>
            <a:ext cx="7163569" cy="5704002"/>
          </a:xfrm>
          <a:prstGeom prst="rect">
            <a:avLst/>
          </a:prstGeom>
        </p:spPr>
      </p:pic>
      <p:sp>
        <p:nvSpPr>
          <p:cNvPr id="4" name="그림 개체 틀 4">
            <a:extLst>
              <a:ext uri="{FF2B5EF4-FFF2-40B4-BE49-F238E27FC236}">
                <a16:creationId xmlns:a16="http://schemas.microsoft.com/office/drawing/2014/main" xmlns="" id="{126E3533-752C-4790-89FA-71025F2EFFE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90793" y="1873100"/>
            <a:ext cx="4640005" cy="3111801"/>
          </a:xfrm>
          <a:prstGeom prst="roundRect">
            <a:avLst>
              <a:gd name="adj" fmla="val 8594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5" name="Graphic 3">
            <a:hlinkClick r:id="rId3"/>
            <a:extLst>
              <a:ext uri="{FF2B5EF4-FFF2-40B4-BE49-F238E27FC236}">
                <a16:creationId xmlns:a16="http://schemas.microsoft.com/office/drawing/2014/main" xmlns="" id="{FED21F07-2436-4E53-A996-EDB2FB2F35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5779659" y="6872736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6"/>
            <a:extLst>
              <a:ext uri="{FF2B5EF4-FFF2-40B4-BE49-F238E27FC236}">
                <a16:creationId xmlns:a16="http://schemas.microsoft.com/office/drawing/2014/main" xmlns="" id="{6E8C250F-BDC6-49B3-9FB6-EEB4BC90E4AE}"/>
              </a:ext>
            </a:extLst>
          </p:cNvPr>
          <p:cNvSpPr txBox="1"/>
          <p:nvPr userDrawn="1"/>
        </p:nvSpPr>
        <p:spPr>
          <a:xfrm>
            <a:off x="4173138" y="692845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9011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xmlns="" id="{10E34DD2-9D47-475C-B901-BBD5033D52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779659" y="6872736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xmlns="" id="{0D409642-282F-4192-AE2B-2EFB5DE2AE94}"/>
              </a:ext>
            </a:extLst>
          </p:cNvPr>
          <p:cNvSpPr txBox="1"/>
          <p:nvPr userDrawn="1"/>
        </p:nvSpPr>
        <p:spPr>
          <a:xfrm>
            <a:off x="4173138" y="692845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B0E616DF-D3A6-44A9-9D9E-A960D3BD062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5905048" cy="6858000"/>
          </a:xfrm>
          <a:prstGeom prst="rect">
            <a:avLst/>
          </a:prstGeom>
        </p:spPr>
      </p:pic>
      <p:sp>
        <p:nvSpPr>
          <p:cNvPr id="4" name="그림 개체 틀 4">
            <a:extLst>
              <a:ext uri="{FF2B5EF4-FFF2-40B4-BE49-F238E27FC236}">
                <a16:creationId xmlns:a16="http://schemas.microsoft.com/office/drawing/2014/main" xmlns="" id="{B3A60CEE-7384-4BED-B28A-9C2D602AE49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72495" y="1082485"/>
            <a:ext cx="3045506" cy="4693030"/>
          </a:xfrm>
          <a:prstGeom prst="roundRect">
            <a:avLst>
              <a:gd name="adj" fmla="val 844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12643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687" r:id="rId21"/>
    <p:sldLayoutId id="2147483664" r:id="rId2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muiv.ru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9D73193-E2D0-4F9B-B26C-844A1F06F4BA}"/>
              </a:ext>
            </a:extLst>
          </p:cNvPr>
          <p:cNvSpPr txBox="1"/>
          <p:nvPr/>
        </p:nvSpPr>
        <p:spPr>
          <a:xfrm>
            <a:off x="5865586" y="1997879"/>
            <a:ext cx="53781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Разработка мобильно приложения «Личный кабинет студента»</a:t>
            </a:r>
            <a:endParaRPr lang="ko-KR" altLang="en-US" sz="36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D48B243-47A7-4703-B64E-1CCA92A9BFD8}"/>
              </a:ext>
            </a:extLst>
          </p:cNvPr>
          <p:cNvSpPr txBox="1"/>
          <p:nvPr/>
        </p:nvSpPr>
        <p:spPr>
          <a:xfrm>
            <a:off x="5910944" y="4398456"/>
            <a:ext cx="5332789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ru-RU" sz="1200" dirty="0"/>
              <a:t>ИД 23.1 Б2</a:t>
            </a:r>
            <a:r>
              <a:rPr lang="en-US" sz="1200" dirty="0"/>
              <a:t>/</a:t>
            </a:r>
            <a:r>
              <a:rPr lang="ru-RU" sz="1200" dirty="0"/>
              <a:t>20</a:t>
            </a:r>
          </a:p>
          <a:p>
            <a:pPr algn="r"/>
            <a:r>
              <a:rPr lang="ru-RU" sz="1200" dirty="0"/>
              <a:t>Бобков Дмитрий Сергеевич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796BDE5-AD5B-4221-97E6-CF862F9768FE}"/>
              </a:ext>
            </a:extLst>
          </p:cNvPr>
          <p:cNvSpPr txBox="1"/>
          <p:nvPr/>
        </p:nvSpPr>
        <p:spPr>
          <a:xfrm>
            <a:off x="2061029" y="992028"/>
            <a:ext cx="7656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Идея</a:t>
            </a:r>
            <a:endParaRPr lang="ko-KR" altLang="en-US" sz="32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54BF4AF-35DC-4C86-B2DE-1172B07A29F3}"/>
              </a:ext>
            </a:extLst>
          </p:cNvPr>
          <p:cNvSpPr txBox="1"/>
          <p:nvPr/>
        </p:nvSpPr>
        <p:spPr>
          <a:xfrm>
            <a:off x="160875" y="1848090"/>
            <a:ext cx="47768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 sz="1800" dirty="0"/>
              <a:t>На портале </a:t>
            </a:r>
            <a:r>
              <a:rPr lang="en-US" sz="1800" dirty="0">
                <a:hlinkClick r:id="rId2"/>
              </a:rPr>
              <a:t>www.muiv.ru</a:t>
            </a:r>
            <a:r>
              <a:rPr lang="en-US" sz="1800" dirty="0"/>
              <a:t> и</a:t>
            </a:r>
            <a:r>
              <a:rPr lang="ru-RU" sz="1800" dirty="0" err="1"/>
              <a:t>меется</a:t>
            </a:r>
            <a:r>
              <a:rPr lang="ru-RU" sz="1800" dirty="0"/>
              <a:t> возможность войти по индивидуальному логину и паролю в личный кабинет студента, где находится большое количество нужной нам информации. Также постоянно искать в интернете расписание не практично. Поэтому было решено разработать мобильное приложение.</a:t>
            </a:r>
            <a:endParaRPr lang="ru-RU" sz="1800" dirty="0"/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538" y="1576803"/>
            <a:ext cx="6947964" cy="357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0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7092419-3B0B-4443-A7CB-982F21D7FE4F}"/>
              </a:ext>
            </a:extLst>
          </p:cNvPr>
          <p:cNvSpPr txBox="1"/>
          <p:nvPr/>
        </p:nvSpPr>
        <p:spPr>
          <a:xfrm>
            <a:off x="622299" y="904516"/>
            <a:ext cx="8178802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Этапы разработки приложения</a:t>
            </a:r>
            <a:endParaRPr lang="ko-KR" altLang="en-US" b="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D191A4F-7043-49E9-8840-F3A21140DB26}"/>
              </a:ext>
            </a:extLst>
          </p:cNvPr>
          <p:cNvSpPr txBox="1"/>
          <p:nvPr/>
        </p:nvSpPr>
        <p:spPr>
          <a:xfrm>
            <a:off x="1409699" y="3168000"/>
            <a:ext cx="308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altLang="ko-KR" sz="1400" dirty="0" smtClean="0"/>
              <a:t>Представление диаграмм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489E52EF-56A5-4424-951E-A69204D9BA7F}"/>
              </a:ext>
            </a:extLst>
          </p:cNvPr>
          <p:cNvSpPr/>
          <p:nvPr/>
        </p:nvSpPr>
        <p:spPr>
          <a:xfrm>
            <a:off x="1079499" y="2756300"/>
            <a:ext cx="30845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j-lt"/>
              </a:rPr>
              <a:t>01. </a:t>
            </a:r>
            <a:r>
              <a:rPr lang="ru-RU" altLang="ko-KR" sz="2000" b="1" dirty="0" smtClean="0">
                <a:latin typeface="+mj-lt"/>
              </a:rPr>
              <a:t>Составление БД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8666BFA-2496-4266-8ECD-7CEB48467A0F}"/>
              </a:ext>
            </a:extLst>
          </p:cNvPr>
          <p:cNvSpPr txBox="1"/>
          <p:nvPr/>
        </p:nvSpPr>
        <p:spPr>
          <a:xfrm>
            <a:off x="5229706" y="3168000"/>
            <a:ext cx="30845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altLang="ko-KR" sz="1400" dirty="0" smtClean="0"/>
              <a:t>Написание программы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altLang="ko-KR" sz="1400" dirty="0" smtClean="0"/>
              <a:t>Настройка </a:t>
            </a:r>
            <a:r>
              <a:rPr lang="ru-RU" altLang="ko-KR" sz="1400" dirty="0" err="1" smtClean="0"/>
              <a:t>парсера</a:t>
            </a:r>
            <a:endParaRPr lang="ru-RU" altLang="ko-KR" sz="14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altLang="ko-KR" sz="1400" dirty="0" smtClean="0"/>
              <a:t>Тестирование</a:t>
            </a:r>
            <a:endParaRPr lang="ru-RU" altLang="ko-KR" sz="1400" dirty="0" smtClean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8AF71F4A-E4D8-47AE-99AF-7DE269291570}"/>
              </a:ext>
            </a:extLst>
          </p:cNvPr>
          <p:cNvSpPr/>
          <p:nvPr/>
        </p:nvSpPr>
        <p:spPr>
          <a:xfrm>
            <a:off x="4899506" y="2756300"/>
            <a:ext cx="30845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j-lt"/>
              </a:rPr>
              <a:t>03. </a:t>
            </a:r>
            <a:r>
              <a:rPr lang="ru-RU" altLang="ko-KR" sz="2000" b="1" dirty="0" smtClean="0">
                <a:latin typeface="+mj-lt"/>
              </a:rPr>
              <a:t>Разработка кода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4F07591-F3B2-48B7-8925-4A879095D8F6}"/>
              </a:ext>
            </a:extLst>
          </p:cNvPr>
          <p:cNvSpPr txBox="1"/>
          <p:nvPr/>
        </p:nvSpPr>
        <p:spPr>
          <a:xfrm>
            <a:off x="1409699" y="4999377"/>
            <a:ext cx="30845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altLang="ko-KR" sz="1400" dirty="0" smtClean="0"/>
              <a:t>Разработка дизайна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altLang="ko-KR" sz="1400" dirty="0" smtClean="0"/>
              <a:t>Создание экранов в конструкторе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0804738-0F88-4D6F-A265-60E241DDC7BC}"/>
              </a:ext>
            </a:extLst>
          </p:cNvPr>
          <p:cNvSpPr/>
          <p:nvPr/>
        </p:nvSpPr>
        <p:spPr>
          <a:xfrm>
            <a:off x="1079499" y="4587677"/>
            <a:ext cx="41502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j-lt"/>
              </a:rPr>
              <a:t>02. </a:t>
            </a:r>
            <a:r>
              <a:rPr lang="ru-RU" altLang="ko-KR" sz="2000" dirty="0" smtClean="0">
                <a:latin typeface="+mj-lt"/>
              </a:rPr>
              <a:t> </a:t>
            </a:r>
            <a:r>
              <a:rPr lang="ru-RU" altLang="ko-KR" sz="2000" b="1" dirty="0" smtClean="0">
                <a:latin typeface="+mj-lt"/>
              </a:rPr>
              <a:t>Визуализация интерфейса</a:t>
            </a:r>
            <a:endParaRPr lang="ko-KR" alt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F333254-E194-4AC4-826D-96B3859147DA}"/>
              </a:ext>
            </a:extLst>
          </p:cNvPr>
          <p:cNvSpPr txBox="1"/>
          <p:nvPr/>
        </p:nvSpPr>
        <p:spPr>
          <a:xfrm>
            <a:off x="2148115" y="1144296"/>
            <a:ext cx="7756434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sz="4800" dirty="0"/>
              <a:t>Составление базы данных</a:t>
            </a:r>
            <a:endParaRPr lang="ko-KR" altLang="en-US" sz="4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1CD396C-823C-45BF-8855-ED824F081604}"/>
              </a:ext>
            </a:extLst>
          </p:cNvPr>
          <p:cNvSpPr txBox="1"/>
          <p:nvPr/>
        </p:nvSpPr>
        <p:spPr>
          <a:xfrm>
            <a:off x="223276" y="3176119"/>
            <a:ext cx="2833432" cy="147732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 sz="1800" dirty="0"/>
              <a:t>Для полного понимания функционала мобильного приложения, необходимо разработать диаграмму последовательности</a:t>
            </a:r>
            <a:endParaRPr lang="ru-RU" sz="1800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268" y="1975293"/>
            <a:ext cx="7804978" cy="387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A1064EE-C666-42F3-9F61-A88AE02CFA86}"/>
              </a:ext>
            </a:extLst>
          </p:cNvPr>
          <p:cNvSpPr txBox="1"/>
          <p:nvPr/>
        </p:nvSpPr>
        <p:spPr>
          <a:xfrm>
            <a:off x="1119417" y="1603757"/>
            <a:ext cx="5305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Разработка интерфейса</a:t>
            </a:r>
            <a:endParaRPr lang="ko-KR" altLang="en-US" sz="3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8E40A8A-0F75-4F77-B9DD-5EE65FDBB62B}"/>
              </a:ext>
            </a:extLst>
          </p:cNvPr>
          <p:cNvSpPr txBox="1"/>
          <p:nvPr/>
        </p:nvSpPr>
        <p:spPr>
          <a:xfrm>
            <a:off x="855655" y="2358094"/>
            <a:ext cx="51772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rgbClr val="4D4D4D"/>
                </a:solidFill>
              </a:defRPr>
            </a:lvl1pPr>
          </a:lstStyle>
          <a:p>
            <a:r>
              <a:rPr lang="ru-RU" sz="2400" dirty="0"/>
              <a:t>Для реализации экранов, необходимо было продумать внешний вид приложения. </a:t>
            </a:r>
          </a:p>
          <a:p>
            <a:r>
              <a:rPr lang="ru-RU" sz="2400" dirty="0"/>
              <a:t>Было решено стилизовать приложение под цветовую палитру самого сайта МУИВ, также и упрощенную версию расписания.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295" y="1119423"/>
            <a:ext cx="5225360" cy="501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6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6880" y="1471749"/>
            <a:ext cx="703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Разработка программного кода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6319" y="2499360"/>
            <a:ext cx="9814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разработки программы, я создал архитектуру из трех модулей: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Модуль захода на сайт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Модуль скачивания и </a:t>
            </a:r>
            <a:r>
              <a:rPr lang="ru-RU" sz="2400" dirty="0" err="1"/>
              <a:t>парсинга</a:t>
            </a:r>
            <a:r>
              <a:rPr lang="ru-RU" sz="2400" dirty="0"/>
              <a:t> расписания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Модуль построения объектов расписания</a:t>
            </a:r>
          </a:p>
          <a:p>
            <a:r>
              <a:rPr lang="ru-RU" sz="2400" dirty="0"/>
              <a:t>Также в архитектуру входит разработка первого и второго экрана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58023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6880" y="1471749"/>
            <a:ext cx="703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Как работает приложение?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6319" y="2499360"/>
            <a:ext cx="98145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Мобильное приложение использует существующие данные о пользователе МУИВ. При входе по логину и паролю, приложение открывает и загружает (</a:t>
            </a:r>
            <a:r>
              <a:rPr lang="ru-RU" sz="2400" dirty="0" err="1"/>
              <a:t>парсит</a:t>
            </a:r>
            <a:r>
              <a:rPr lang="ru-RU" sz="2400" dirty="0"/>
              <a:t>) на устройство актуальное расписание из ЛК.</a:t>
            </a:r>
          </a:p>
          <a:p>
            <a:r>
              <a:rPr lang="ru-RU" sz="2400" dirty="0"/>
              <a:t>Далее приложение имеет свойство сохранять данные такие как логин, пароль, и само расписание, что позволит в следующий запуск не использовать вход.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5250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6880" y="1471749"/>
            <a:ext cx="703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Вывод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6319" y="2499360"/>
            <a:ext cx="98145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Мобильное приложение с расписанием занятий Московского Университета имени С. Ю. Витте очень удобен в использовании, он упростит и ускорит процесс информирования студента. </a:t>
            </a:r>
          </a:p>
          <a:p>
            <a:r>
              <a:rPr lang="ru-RU" sz="2400" dirty="0"/>
              <a:t>Также данный продукт имеет большой потенциал в развитии и обновлении его функционала.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7219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01A5185-63D0-4A8C-A249-BDD71C42AE54}"/>
              </a:ext>
            </a:extLst>
          </p:cNvPr>
          <p:cNvSpPr txBox="1"/>
          <p:nvPr/>
        </p:nvSpPr>
        <p:spPr>
          <a:xfrm>
            <a:off x="3543213" y="2480892"/>
            <a:ext cx="5105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ru-RU" altLang="ko-KR" sz="7200" b="0" dirty="0" smtClean="0"/>
              <a:t>Спасибо за внимание</a:t>
            </a:r>
            <a:r>
              <a:rPr lang="en-US" altLang="ko-KR" sz="7200" b="0" dirty="0" smtClean="0"/>
              <a:t> </a:t>
            </a:r>
            <a:r>
              <a:rPr lang="en-US" altLang="ko-KR" sz="7200" b="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oppins Black - Poppins Light">
      <a:majorFont>
        <a:latin typeface="Poppins Black"/>
        <a:ea typeface="Arial Unicode MS"/>
        <a:cs typeface=""/>
      </a:majorFont>
      <a:minorFont>
        <a:latin typeface="Poppins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F2FFA"/>
        </a:solidFill>
        <a:ln w="12838" cap="flat">
          <a:noFill/>
          <a:prstDash val="solid"/>
          <a:miter/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">
          <a:solidFill>
            <a:srgbClr val="01DBE7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3477</TotalTime>
  <Words>269</Words>
  <Application>Microsoft Office PowerPoint</Application>
  <PresentationFormat>Широкоэкранный</PresentationFormat>
  <Paragraphs>33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Poppins Black</vt:lpstr>
      <vt:lpstr>Arial</vt:lpstr>
      <vt:lpstr>Wingdings</vt:lpstr>
      <vt:lpstr>Poppins Light</vt:lpstr>
      <vt:lpstr>맑은 고딕</vt:lpstr>
      <vt:lpstr>Arial Black</vt:lpstr>
      <vt:lpstr>Arial Unicode MS</vt:lpstr>
      <vt:lpstr>PPTMON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Sainrs Sir</cp:lastModifiedBy>
  <cp:revision>255</cp:revision>
  <dcterms:created xsi:type="dcterms:W3CDTF">2019-04-06T05:20:47Z</dcterms:created>
  <dcterms:modified xsi:type="dcterms:W3CDTF">2024-05-17T06:24:50Z</dcterms:modified>
</cp:coreProperties>
</file>