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B66800-3084-4E9B-BEE2-7C558BD986F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655272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1200" dirty="0">
                <a:effectLst/>
              </a:rPr>
              <a:t>Министерство образования и науки РФ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ИНСТИТУТ ВЫЧИСЛИТЕЛЬНОЙ МАТЕМАТИКИ И ИНФОРМАЦИОННЫХ ТЕХНОЛОГИЙ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КАФЕДРА СИСТЕМНОГО АНАЛИЗА И ИНФОРМАЦИОННЫХ ТЕХНОЛОГИЙ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Специальность: информационная безопасность</a:t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2000" dirty="0">
                <a:effectLst/>
              </a:rPr>
              <a:t>КУРСОВАЯ РАБОТА </a:t>
            </a:r>
            <a:br>
              <a:rPr lang="ru-RU" sz="2000" dirty="0">
                <a:effectLst/>
              </a:rPr>
            </a:br>
            <a:r>
              <a:rPr lang="en-US" sz="2000" dirty="0">
                <a:effectLst/>
              </a:rPr>
              <a:t>WI</a:t>
            </a:r>
            <a:r>
              <a:rPr lang="ru-RU" sz="2000" dirty="0">
                <a:effectLst/>
              </a:rPr>
              <a:t>-</a:t>
            </a:r>
            <a:r>
              <a:rPr lang="en-US" sz="2000" dirty="0">
                <a:effectLst/>
              </a:rPr>
              <a:t>FI</a:t>
            </a:r>
            <a:r>
              <a:rPr lang="ru-RU" sz="2000" dirty="0">
                <a:effectLst/>
              </a:rPr>
              <a:t> сети: исследование защищенности и атак(</a:t>
            </a:r>
            <a:r>
              <a:rPr lang="ru-RU" sz="2000" dirty="0" err="1">
                <a:effectLst/>
              </a:rPr>
              <a:t>брутфорс</a:t>
            </a:r>
            <a:r>
              <a:rPr lang="ru-RU" sz="2000" dirty="0">
                <a:effectLst/>
              </a:rPr>
              <a:t>)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 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Казань – 2015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483768" y="3933056"/>
            <a:ext cx="6480720" cy="1890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r">
              <a:buNone/>
            </a:pP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Работу выполнил:</a:t>
            </a:r>
            <a:br>
              <a:rPr lang="ru-RU" sz="1200" dirty="0"/>
            </a:br>
            <a:r>
              <a:rPr lang="ru-RU" sz="1200" dirty="0"/>
              <a:t>студент гр. 09-208 </a:t>
            </a:r>
            <a:r>
              <a:rPr lang="ru-RU" sz="1200" dirty="0" err="1"/>
              <a:t>Рахимулин</a:t>
            </a:r>
            <a:r>
              <a:rPr lang="ru-RU" sz="1200" dirty="0"/>
              <a:t> Р.Р.</a:t>
            </a:r>
            <a:br>
              <a:rPr lang="ru-RU" sz="1200" dirty="0"/>
            </a:b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/>
              <a:t>Научный руководитель:</a:t>
            </a:r>
            <a:br>
              <a:rPr lang="ru-RU" sz="1200" dirty="0"/>
            </a:br>
            <a:r>
              <a:rPr lang="ru-RU" sz="1200" dirty="0"/>
              <a:t>профессор кафедры САИТ </a:t>
            </a:r>
            <a:r>
              <a:rPr lang="ru-RU" sz="1200" dirty="0" err="1"/>
              <a:t>Ишмухаметов</a:t>
            </a:r>
            <a:r>
              <a:rPr lang="ru-RU" sz="1200" dirty="0"/>
              <a:t> Ш.Т.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7240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Введение</a:t>
            </a:r>
            <a:b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Специалисты </a:t>
            </a:r>
            <a:r>
              <a:rPr lang="ru-RU" dirty="0"/>
              <a:t>предсказывают, что к 2016 году  трафик в беспроводных сетях на 10% превзойдёт трафик в проводном </a:t>
            </a:r>
            <a:r>
              <a:rPr lang="ru-RU" dirty="0" err="1"/>
              <a:t>Ethernet</a:t>
            </a:r>
            <a:r>
              <a:rPr lang="ru-RU" dirty="0"/>
              <a:t>. При этом от года в год частных точек доступа становится примерно на 20% больше.</a:t>
            </a:r>
          </a:p>
          <a:p>
            <a:pPr marL="45720" indent="0" algn="just">
              <a:buNone/>
            </a:pPr>
            <a:r>
              <a:rPr lang="ru-RU" dirty="0" smtClean="0"/>
              <a:t>	При </a:t>
            </a:r>
            <a:r>
              <a:rPr lang="ru-RU" dirty="0"/>
              <a:t>таком тренде не может не радовать то, что 80% владельцев сетей не меняют пароли доступа по умолчанию. В их число входят и сети компаний.</a:t>
            </a:r>
          </a:p>
          <a:p>
            <a:pPr algn="just"/>
            <a:endParaRPr lang="ru-RU" dirty="0"/>
          </a:p>
        </p:txBody>
      </p:sp>
      <p:pic>
        <p:nvPicPr>
          <p:cNvPr id="1026" name="Picture 2" descr="http://niochem.ru/wp-content/uploads/2009/07/29a66_hack-62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5905500" cy="3333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744" y="3071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Базовые системы аутентификации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http://habrastorage.org/getpro/habr/post_images/47e/b46/134/47eb461341e94239d711b70bf3b0c5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44825"/>
            <a:ext cx="4392487" cy="2520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http://habrastorage.org/getpro/habr/post_images/57d/705/29f/57d70529f9c4b4bfe2137d98f12db4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608512" cy="3076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73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Механизмы защиты </a:t>
            </a:r>
            <a:r>
              <a:rPr lang="en-U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Wi-Fi: WEP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640960" cy="34747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Основная проблема WEP — в фундаментальной ошибке проектирования. Как было проиллюстрировано в начале — шифрование потока делается с помощью временного ключа. WEP фактически передаёт несколько байт этого самого ключа вместе с каждым пакетом данных. Таким образом, вне зависимости от сложности ключа раскрыть любую передачу можно просто имея достаточное число перехваченных пакетов (несколько десятков тысяч, что довольно мало для активно использующейся сети</a:t>
            </a:r>
            <a:r>
              <a:rPr lang="ru-RU" dirty="0" smtClean="0"/>
              <a:t>).</a:t>
            </a:r>
          </a:p>
          <a:p>
            <a:pPr fontAlgn="base"/>
            <a:r>
              <a:rPr lang="ru-RU" dirty="0" smtClean="0"/>
              <a:t>Пароли </a:t>
            </a:r>
            <a:r>
              <a:rPr lang="ru-RU" dirty="0"/>
              <a:t>в WEP — это либо 40, либо 104 бита, что есть крайне короткая комбинация и подобрать её можно за секунды (это без учёта ошибок в самом шифровании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071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Механизмы защиты </a:t>
            </a:r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Wi-Fi</a:t>
            </a:r>
            <a:r>
              <a:rPr lang="en-U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WPA и WPA2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988840"/>
            <a:ext cx="8496944" cy="3474720"/>
          </a:xfrm>
        </p:spPr>
        <p:txBody>
          <a:bodyPr>
            <a:normAutofit/>
          </a:bodyPr>
          <a:lstStyle/>
          <a:p>
            <a:r>
              <a:rPr lang="ru-RU" dirty="0"/>
              <a:t>WPA отличается от WEP и тем, что шифрует данные каждого клиента по отдельности. После рукопожатия генерируется временный ключ — PTK — который используется для кодирования передачи этого клиента, но никакого другого. Поэтому даже если вы проникли в сеть, то прочитать пакеты других клиентов вы сможете только, когда перехватите их рукопожатия — каждого по отдельности.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Механизмы защиты </a:t>
            </a:r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Wi-Fi</a:t>
            </a:r>
            <a:r>
              <a:rPr lang="en-U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WPS/QSS</a:t>
            </a:r>
            <a:b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2276872"/>
            <a:ext cx="8496944" cy="34747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WPS позволяет клиенту подключиться к точке доступа по 8-символьному коду, состоящему из цифр (PIN). Однако из-за ошибки в стандарте нужно угадать лишь 4 из них. Таким образом, достаточно всего-навсего 10000 попыток подбора и вне зависимости от сложности пароля для доступа к беспроводной сети вы автоматически получаете этот доступ, а с ним в придачу — и этот самый пароль как он есть.</a:t>
            </a:r>
          </a:p>
          <a:p>
            <a:pPr fontAlgn="base"/>
            <a:r>
              <a:rPr lang="ru-RU" dirty="0"/>
              <a:t>Учитывая, что это взаимодействие происходит до любых проверок безопасности, в секунду можно отправлять по 10-50 запросов на вход через WPS, и через 3-15 часов (иногда больше, иногда меньше) вы получите ключи от рая.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33064" y="0"/>
            <a:ext cx="9577064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Программа по </a:t>
            </a:r>
            <a:r>
              <a:rPr lang="ru-RU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брутфорсу</a:t>
            </a: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Wi-Fi</a:t>
            </a: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сетей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496944" cy="347472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Полный перебор (или метод «грубой силы», англ. </a:t>
            </a:r>
            <a:r>
              <a:rPr lang="ru-RU" dirty="0" err="1"/>
              <a:t>brute</a:t>
            </a:r>
            <a:r>
              <a:rPr lang="ru-RU" dirty="0"/>
              <a:t> </a:t>
            </a:r>
            <a:r>
              <a:rPr lang="ru-RU" dirty="0" err="1"/>
              <a:t>force</a:t>
            </a:r>
            <a:r>
              <a:rPr lang="ru-RU" dirty="0"/>
              <a:t>) — метод решения математических задач. Относится к классу методов поиска решения исчерпыванием всевозможных вариантов. Сложность полного перебора зависит от количества всех возможных решений задачи. Если пространство решений очень велико, то полный перебор может не дать результатов в течение нескольких лет или даже столетий.</a:t>
            </a:r>
          </a:p>
          <a:p>
            <a:r>
              <a:rPr lang="ru-RU" dirty="0" smtClean="0"/>
              <a:t>В </a:t>
            </a:r>
            <a:r>
              <a:rPr lang="ru-RU" dirty="0"/>
              <a:t>криптографии на вычислительной сложности полного перебора основывается оценка </a:t>
            </a:r>
            <a:r>
              <a:rPr lang="ru-RU" dirty="0" err="1"/>
              <a:t>криптостойкости</a:t>
            </a:r>
            <a:r>
              <a:rPr lang="ru-RU" dirty="0"/>
              <a:t> шифров. В частности, шифр считается </a:t>
            </a:r>
            <a:r>
              <a:rPr lang="ru-RU" dirty="0" err="1"/>
              <a:t>криптостойким</a:t>
            </a:r>
            <a:r>
              <a:rPr lang="ru-RU" dirty="0"/>
              <a:t>, если не существует метода «взлома» существенно более быстрого чем полный перебор всех ключей. Криптографические атаки, основанные на методе полного перебора, являются самыми универсальными, но и самыми долгими.</a:t>
            </a:r>
          </a:p>
        </p:txBody>
      </p:sp>
    </p:spTree>
    <p:extLst>
      <p:ext uri="{BB962C8B-B14F-4D97-AF65-F5344CB8AC3E}">
        <p14:creationId xmlns:p14="http://schemas.microsoft.com/office/powerpoint/2010/main" val="328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200800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Интерфейс и идея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Выводы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496944" cy="34747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Как же защититься? Используйте WPA2-PSK-CCMP с паролем от 12 символов a-z (2000+ лет перебора на ATI-кластере). Измените имя сети по умолчанию на нечто уникальное (защита от </a:t>
            </a:r>
            <a:r>
              <a:rPr lang="ru-RU" dirty="0" err="1"/>
              <a:t>rainbow</a:t>
            </a:r>
            <a:r>
              <a:rPr lang="ru-RU" dirty="0"/>
              <a:t>-таблиц). Отключите WPS (достаточно перебрать 10000 комбинаций PIN). Не полагайтесь на MAC-фильтрацию и скрытие SSID.</a:t>
            </a:r>
          </a:p>
          <a:p>
            <a:r>
              <a:rPr lang="ru-RU" dirty="0"/>
              <a:t>Чтобы не оставить злоумышленнику шансов подобрать пароль для WPA стоит придумать 12-значный буквенный пароль и если в ближайшие годы квантовый компьютер не станет доступен массам — бояться нечего. Ну, а для паролей к сайтам достаточно 16 символов и если они не хранят их в открытом виде — что бы вы не придумали, это так и останется тайной.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</TotalTime>
  <Words>528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Министерство образования и науки РФ 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   ИНСТИТУТ ВЫЧИСЛИТЕЛЬНОЙ МАТЕМАТИКИ И ИНФОРМАЦИОННЫХ ТЕХНОЛОГИЙ   КАФЕДРА СИСТЕМНОГО АНАЛИЗА И ИНФОРМАЦИОННЫХ ТЕХНОЛОГИЙ   Специальность: информационная безопасность      КУРСОВАЯ РАБОТА  WI-FI сети: исследование защищенности и атак(брутфорс)                       Казань – 2015</vt:lpstr>
      <vt:lpstr>Введение </vt:lpstr>
      <vt:lpstr>Базовые системы аутентификации</vt:lpstr>
      <vt:lpstr>Механизмы защиты Wi-Fi: WEP</vt:lpstr>
      <vt:lpstr>Механизмы защиты Wi-Fi: WPA и WPA2</vt:lpstr>
      <vt:lpstr>Механизмы защиты Wi-Fi: WPS/QSS </vt:lpstr>
      <vt:lpstr>Программа по брутфорсу  Wi-Fi сетей</vt:lpstr>
      <vt:lpstr>Интерфейс и идея</vt:lpstr>
      <vt:lpstr>Выводы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   ИНСТИТУТ ВЫЧИСЛИТЕЛЬНОЙ МАТЕМАТИКИ И ИНФОРМАЦИОННЫХ ТЕХНОЛОГИЙ   КАФЕДРА СИСТЕМНОГО АНАЛИЗА И ИНФОРМАЦИОННЫХ ТЕХНОЛОГИЙ   Специальность: информационная безопасность      КУРСОВАЯ РАБОТА  WI-FI сети: исследование защищенности и атак(брутфорс)                       Казань – 2015</dc:title>
  <dc:creator>Ринат Рахимулин</dc:creator>
  <cp:lastModifiedBy>Ринат Рахимулин</cp:lastModifiedBy>
  <cp:revision>4</cp:revision>
  <dcterms:created xsi:type="dcterms:W3CDTF">2015-05-16T20:18:30Z</dcterms:created>
  <dcterms:modified xsi:type="dcterms:W3CDTF">2015-05-16T21:44:39Z</dcterms:modified>
</cp:coreProperties>
</file>